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277" r:id="rId2"/>
    <p:sldId id="2278" r:id="rId3"/>
    <p:sldId id="2279" r:id="rId4"/>
    <p:sldId id="228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06" d="100"/>
          <a:sy n="106" d="100"/>
        </p:scale>
        <p:origin x="7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062B1-691C-8427-64FA-6467CB09B5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9726F8-8628-1B53-F8FD-89C50F1C4B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FC17D5-A0B4-A787-309A-C00B4BD584C4}"/>
              </a:ext>
            </a:extLst>
          </p:cNvPr>
          <p:cNvSpPr>
            <a:spLocks noGrp="1"/>
          </p:cNvSpPr>
          <p:nvPr>
            <p:ph type="dt" sz="half" idx="10"/>
          </p:nvPr>
        </p:nvSpPr>
        <p:spPr/>
        <p:txBody>
          <a:bodyPr/>
          <a:lstStyle/>
          <a:p>
            <a:fld id="{818E3FB7-9445-4A33-BF5A-3CFB472577B9}" type="datetimeFigureOut">
              <a:rPr lang="en-US" smtClean="0"/>
              <a:t>1/15/2024</a:t>
            </a:fld>
            <a:endParaRPr lang="en-US"/>
          </a:p>
        </p:txBody>
      </p:sp>
      <p:sp>
        <p:nvSpPr>
          <p:cNvPr id="5" name="Footer Placeholder 4">
            <a:extLst>
              <a:ext uri="{FF2B5EF4-FFF2-40B4-BE49-F238E27FC236}">
                <a16:creationId xmlns:a16="http://schemas.microsoft.com/office/drawing/2014/main" id="{A3A3FC1E-0C2B-5C7C-4EF3-C98E4E9C82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33D92B-96F9-22B5-0A54-BD13DBCFAAE9}"/>
              </a:ext>
            </a:extLst>
          </p:cNvPr>
          <p:cNvSpPr>
            <a:spLocks noGrp="1"/>
          </p:cNvSpPr>
          <p:nvPr>
            <p:ph type="sldNum" sz="quarter" idx="12"/>
          </p:nvPr>
        </p:nvSpPr>
        <p:spPr/>
        <p:txBody>
          <a:bodyPr/>
          <a:lstStyle/>
          <a:p>
            <a:fld id="{87F4EC96-0B41-42CD-BA06-B52321D3CC8E}" type="slidenum">
              <a:rPr lang="en-US" smtClean="0"/>
              <a:t>‹#›</a:t>
            </a:fld>
            <a:endParaRPr lang="en-US"/>
          </a:p>
        </p:txBody>
      </p:sp>
    </p:spTree>
    <p:extLst>
      <p:ext uri="{BB962C8B-B14F-4D97-AF65-F5344CB8AC3E}">
        <p14:creationId xmlns:p14="http://schemas.microsoft.com/office/powerpoint/2010/main" val="2788036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D74A0-4D42-E4FC-CC12-DFC9C495F7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BD7975-50A3-480A-CF79-1F1B4FC80D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3C918D-33F4-743D-1C40-7051652F7FFC}"/>
              </a:ext>
            </a:extLst>
          </p:cNvPr>
          <p:cNvSpPr>
            <a:spLocks noGrp="1"/>
          </p:cNvSpPr>
          <p:nvPr>
            <p:ph type="dt" sz="half" idx="10"/>
          </p:nvPr>
        </p:nvSpPr>
        <p:spPr/>
        <p:txBody>
          <a:bodyPr/>
          <a:lstStyle/>
          <a:p>
            <a:fld id="{818E3FB7-9445-4A33-BF5A-3CFB472577B9}" type="datetimeFigureOut">
              <a:rPr lang="en-US" smtClean="0"/>
              <a:t>1/15/2024</a:t>
            </a:fld>
            <a:endParaRPr lang="en-US"/>
          </a:p>
        </p:txBody>
      </p:sp>
      <p:sp>
        <p:nvSpPr>
          <p:cNvPr id="5" name="Footer Placeholder 4">
            <a:extLst>
              <a:ext uri="{FF2B5EF4-FFF2-40B4-BE49-F238E27FC236}">
                <a16:creationId xmlns:a16="http://schemas.microsoft.com/office/drawing/2014/main" id="{C3999ECD-8E30-8E54-24EF-DBD63C9C42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66C294-CD0C-1A92-F648-6055BBB1C8C7}"/>
              </a:ext>
            </a:extLst>
          </p:cNvPr>
          <p:cNvSpPr>
            <a:spLocks noGrp="1"/>
          </p:cNvSpPr>
          <p:nvPr>
            <p:ph type="sldNum" sz="quarter" idx="12"/>
          </p:nvPr>
        </p:nvSpPr>
        <p:spPr/>
        <p:txBody>
          <a:bodyPr/>
          <a:lstStyle/>
          <a:p>
            <a:fld id="{87F4EC96-0B41-42CD-BA06-B52321D3CC8E}" type="slidenum">
              <a:rPr lang="en-US" smtClean="0"/>
              <a:t>‹#›</a:t>
            </a:fld>
            <a:endParaRPr lang="en-US"/>
          </a:p>
        </p:txBody>
      </p:sp>
    </p:spTree>
    <p:extLst>
      <p:ext uri="{BB962C8B-B14F-4D97-AF65-F5344CB8AC3E}">
        <p14:creationId xmlns:p14="http://schemas.microsoft.com/office/powerpoint/2010/main" val="3298697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3657BA-64C8-C5E7-99E7-722BAC2100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852D9B-B838-E15A-6F70-C0A2332CE6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C0CD4D-41EF-3091-4B35-8E38EA76548D}"/>
              </a:ext>
            </a:extLst>
          </p:cNvPr>
          <p:cNvSpPr>
            <a:spLocks noGrp="1"/>
          </p:cNvSpPr>
          <p:nvPr>
            <p:ph type="dt" sz="half" idx="10"/>
          </p:nvPr>
        </p:nvSpPr>
        <p:spPr/>
        <p:txBody>
          <a:bodyPr/>
          <a:lstStyle/>
          <a:p>
            <a:fld id="{818E3FB7-9445-4A33-BF5A-3CFB472577B9}" type="datetimeFigureOut">
              <a:rPr lang="en-US" smtClean="0"/>
              <a:t>1/15/2024</a:t>
            </a:fld>
            <a:endParaRPr lang="en-US"/>
          </a:p>
        </p:txBody>
      </p:sp>
      <p:sp>
        <p:nvSpPr>
          <p:cNvPr id="5" name="Footer Placeholder 4">
            <a:extLst>
              <a:ext uri="{FF2B5EF4-FFF2-40B4-BE49-F238E27FC236}">
                <a16:creationId xmlns:a16="http://schemas.microsoft.com/office/drawing/2014/main" id="{E330ABD4-565A-718D-8606-2188F2DFD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729543-50B6-E82B-A0F2-57965BD5D05D}"/>
              </a:ext>
            </a:extLst>
          </p:cNvPr>
          <p:cNvSpPr>
            <a:spLocks noGrp="1"/>
          </p:cNvSpPr>
          <p:nvPr>
            <p:ph type="sldNum" sz="quarter" idx="12"/>
          </p:nvPr>
        </p:nvSpPr>
        <p:spPr/>
        <p:txBody>
          <a:bodyPr/>
          <a:lstStyle/>
          <a:p>
            <a:fld id="{87F4EC96-0B41-42CD-BA06-B52321D3CC8E}" type="slidenum">
              <a:rPr lang="en-US" smtClean="0"/>
              <a:t>‹#›</a:t>
            </a:fld>
            <a:endParaRPr lang="en-US"/>
          </a:p>
        </p:txBody>
      </p:sp>
    </p:spTree>
    <p:extLst>
      <p:ext uri="{BB962C8B-B14F-4D97-AF65-F5344CB8AC3E}">
        <p14:creationId xmlns:p14="http://schemas.microsoft.com/office/powerpoint/2010/main" val="3043347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D3DA5-660C-6ED0-0F63-6ED7EBA231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136E29-3956-3540-D510-A6E1A165F1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06E1F8-4573-FE4C-D6D8-800300A00EF0}"/>
              </a:ext>
            </a:extLst>
          </p:cNvPr>
          <p:cNvSpPr>
            <a:spLocks noGrp="1"/>
          </p:cNvSpPr>
          <p:nvPr>
            <p:ph type="dt" sz="half" idx="10"/>
          </p:nvPr>
        </p:nvSpPr>
        <p:spPr/>
        <p:txBody>
          <a:bodyPr/>
          <a:lstStyle/>
          <a:p>
            <a:fld id="{818E3FB7-9445-4A33-BF5A-3CFB472577B9}" type="datetimeFigureOut">
              <a:rPr lang="en-US" smtClean="0"/>
              <a:t>1/15/2024</a:t>
            </a:fld>
            <a:endParaRPr lang="en-US"/>
          </a:p>
        </p:txBody>
      </p:sp>
      <p:sp>
        <p:nvSpPr>
          <p:cNvPr id="5" name="Footer Placeholder 4">
            <a:extLst>
              <a:ext uri="{FF2B5EF4-FFF2-40B4-BE49-F238E27FC236}">
                <a16:creationId xmlns:a16="http://schemas.microsoft.com/office/drawing/2014/main" id="{7ED27E47-3103-0418-9E92-9986023F5D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B9BEC1-A57E-7A65-13D8-1CE0E5C1AD0F}"/>
              </a:ext>
            </a:extLst>
          </p:cNvPr>
          <p:cNvSpPr>
            <a:spLocks noGrp="1"/>
          </p:cNvSpPr>
          <p:nvPr>
            <p:ph type="sldNum" sz="quarter" idx="12"/>
          </p:nvPr>
        </p:nvSpPr>
        <p:spPr/>
        <p:txBody>
          <a:bodyPr/>
          <a:lstStyle/>
          <a:p>
            <a:fld id="{87F4EC96-0B41-42CD-BA06-B52321D3CC8E}" type="slidenum">
              <a:rPr lang="en-US" smtClean="0"/>
              <a:t>‹#›</a:t>
            </a:fld>
            <a:endParaRPr lang="en-US"/>
          </a:p>
        </p:txBody>
      </p:sp>
    </p:spTree>
    <p:extLst>
      <p:ext uri="{BB962C8B-B14F-4D97-AF65-F5344CB8AC3E}">
        <p14:creationId xmlns:p14="http://schemas.microsoft.com/office/powerpoint/2010/main" val="875191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FC2EB-B1D1-CEB1-3547-D867B83CB1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F9C222-3EE1-1F90-9093-9423EED46B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36AB86-7DAF-C536-DED3-9EBB99A4AB9B}"/>
              </a:ext>
            </a:extLst>
          </p:cNvPr>
          <p:cNvSpPr>
            <a:spLocks noGrp="1"/>
          </p:cNvSpPr>
          <p:nvPr>
            <p:ph type="dt" sz="half" idx="10"/>
          </p:nvPr>
        </p:nvSpPr>
        <p:spPr/>
        <p:txBody>
          <a:bodyPr/>
          <a:lstStyle/>
          <a:p>
            <a:fld id="{818E3FB7-9445-4A33-BF5A-3CFB472577B9}" type="datetimeFigureOut">
              <a:rPr lang="en-US" smtClean="0"/>
              <a:t>1/15/2024</a:t>
            </a:fld>
            <a:endParaRPr lang="en-US"/>
          </a:p>
        </p:txBody>
      </p:sp>
      <p:sp>
        <p:nvSpPr>
          <p:cNvPr id="5" name="Footer Placeholder 4">
            <a:extLst>
              <a:ext uri="{FF2B5EF4-FFF2-40B4-BE49-F238E27FC236}">
                <a16:creationId xmlns:a16="http://schemas.microsoft.com/office/drawing/2014/main" id="{70F6101D-BDE0-8210-44F7-A15F3E6329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777FE9-C632-ADF5-6E1C-7FB8A6D84E04}"/>
              </a:ext>
            </a:extLst>
          </p:cNvPr>
          <p:cNvSpPr>
            <a:spLocks noGrp="1"/>
          </p:cNvSpPr>
          <p:nvPr>
            <p:ph type="sldNum" sz="quarter" idx="12"/>
          </p:nvPr>
        </p:nvSpPr>
        <p:spPr/>
        <p:txBody>
          <a:bodyPr/>
          <a:lstStyle/>
          <a:p>
            <a:fld id="{87F4EC96-0B41-42CD-BA06-B52321D3CC8E}" type="slidenum">
              <a:rPr lang="en-US" smtClean="0"/>
              <a:t>‹#›</a:t>
            </a:fld>
            <a:endParaRPr lang="en-US"/>
          </a:p>
        </p:txBody>
      </p:sp>
    </p:spTree>
    <p:extLst>
      <p:ext uri="{BB962C8B-B14F-4D97-AF65-F5344CB8AC3E}">
        <p14:creationId xmlns:p14="http://schemas.microsoft.com/office/powerpoint/2010/main" val="65358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97890-88C5-0B39-3090-1A0D720876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F37F6F-6D84-86CC-EAF0-43D1771032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A66C4-47D0-FD7B-88AE-FA0DDE03AC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3E5819-6B4E-C74D-2C9F-06043EADB901}"/>
              </a:ext>
            </a:extLst>
          </p:cNvPr>
          <p:cNvSpPr>
            <a:spLocks noGrp="1"/>
          </p:cNvSpPr>
          <p:nvPr>
            <p:ph type="dt" sz="half" idx="10"/>
          </p:nvPr>
        </p:nvSpPr>
        <p:spPr/>
        <p:txBody>
          <a:bodyPr/>
          <a:lstStyle/>
          <a:p>
            <a:fld id="{818E3FB7-9445-4A33-BF5A-3CFB472577B9}" type="datetimeFigureOut">
              <a:rPr lang="en-US" smtClean="0"/>
              <a:t>1/15/2024</a:t>
            </a:fld>
            <a:endParaRPr lang="en-US"/>
          </a:p>
        </p:txBody>
      </p:sp>
      <p:sp>
        <p:nvSpPr>
          <p:cNvPr id="6" name="Footer Placeholder 5">
            <a:extLst>
              <a:ext uri="{FF2B5EF4-FFF2-40B4-BE49-F238E27FC236}">
                <a16:creationId xmlns:a16="http://schemas.microsoft.com/office/drawing/2014/main" id="{512A5EE2-4746-8426-5C32-5A2E83006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6EDE64-7D14-4D80-09E9-5AD152908A83}"/>
              </a:ext>
            </a:extLst>
          </p:cNvPr>
          <p:cNvSpPr>
            <a:spLocks noGrp="1"/>
          </p:cNvSpPr>
          <p:nvPr>
            <p:ph type="sldNum" sz="quarter" idx="12"/>
          </p:nvPr>
        </p:nvSpPr>
        <p:spPr/>
        <p:txBody>
          <a:bodyPr/>
          <a:lstStyle/>
          <a:p>
            <a:fld id="{87F4EC96-0B41-42CD-BA06-B52321D3CC8E}" type="slidenum">
              <a:rPr lang="en-US" smtClean="0"/>
              <a:t>‹#›</a:t>
            </a:fld>
            <a:endParaRPr lang="en-US"/>
          </a:p>
        </p:txBody>
      </p:sp>
    </p:spTree>
    <p:extLst>
      <p:ext uri="{BB962C8B-B14F-4D97-AF65-F5344CB8AC3E}">
        <p14:creationId xmlns:p14="http://schemas.microsoft.com/office/powerpoint/2010/main" val="2705320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C815E-8629-0FAF-7282-B9ECA01153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632DDE-86BE-0A91-E464-08C45C108A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40A9CC-20E2-75B5-CFFD-FCED3FE8E3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2E7A32-9C7F-AF9A-E071-76C5914B0E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AB74B6-7CF6-7888-AD93-4FB0F219C6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4836F1-2C94-C959-16C6-FB8681CF73AF}"/>
              </a:ext>
            </a:extLst>
          </p:cNvPr>
          <p:cNvSpPr>
            <a:spLocks noGrp="1"/>
          </p:cNvSpPr>
          <p:nvPr>
            <p:ph type="dt" sz="half" idx="10"/>
          </p:nvPr>
        </p:nvSpPr>
        <p:spPr/>
        <p:txBody>
          <a:bodyPr/>
          <a:lstStyle/>
          <a:p>
            <a:fld id="{818E3FB7-9445-4A33-BF5A-3CFB472577B9}" type="datetimeFigureOut">
              <a:rPr lang="en-US" smtClean="0"/>
              <a:t>1/15/2024</a:t>
            </a:fld>
            <a:endParaRPr lang="en-US"/>
          </a:p>
        </p:txBody>
      </p:sp>
      <p:sp>
        <p:nvSpPr>
          <p:cNvPr id="8" name="Footer Placeholder 7">
            <a:extLst>
              <a:ext uri="{FF2B5EF4-FFF2-40B4-BE49-F238E27FC236}">
                <a16:creationId xmlns:a16="http://schemas.microsoft.com/office/drawing/2014/main" id="{BAFE3E2F-0760-27E7-EE88-2D894D165C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606F35-947A-CCF9-7994-2D130984DC68}"/>
              </a:ext>
            </a:extLst>
          </p:cNvPr>
          <p:cNvSpPr>
            <a:spLocks noGrp="1"/>
          </p:cNvSpPr>
          <p:nvPr>
            <p:ph type="sldNum" sz="quarter" idx="12"/>
          </p:nvPr>
        </p:nvSpPr>
        <p:spPr/>
        <p:txBody>
          <a:bodyPr/>
          <a:lstStyle/>
          <a:p>
            <a:fld id="{87F4EC96-0B41-42CD-BA06-B52321D3CC8E}" type="slidenum">
              <a:rPr lang="en-US" smtClean="0"/>
              <a:t>‹#›</a:t>
            </a:fld>
            <a:endParaRPr lang="en-US"/>
          </a:p>
        </p:txBody>
      </p:sp>
    </p:spTree>
    <p:extLst>
      <p:ext uri="{BB962C8B-B14F-4D97-AF65-F5344CB8AC3E}">
        <p14:creationId xmlns:p14="http://schemas.microsoft.com/office/powerpoint/2010/main" val="1895541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4B82-FEF2-541A-501D-1317A92CB2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5E4594-BBE6-08F3-3B2A-1DDE83F8E68B}"/>
              </a:ext>
            </a:extLst>
          </p:cNvPr>
          <p:cNvSpPr>
            <a:spLocks noGrp="1"/>
          </p:cNvSpPr>
          <p:nvPr>
            <p:ph type="dt" sz="half" idx="10"/>
          </p:nvPr>
        </p:nvSpPr>
        <p:spPr/>
        <p:txBody>
          <a:bodyPr/>
          <a:lstStyle/>
          <a:p>
            <a:fld id="{818E3FB7-9445-4A33-BF5A-3CFB472577B9}" type="datetimeFigureOut">
              <a:rPr lang="en-US" smtClean="0"/>
              <a:t>1/15/2024</a:t>
            </a:fld>
            <a:endParaRPr lang="en-US"/>
          </a:p>
        </p:txBody>
      </p:sp>
      <p:sp>
        <p:nvSpPr>
          <p:cNvPr id="4" name="Footer Placeholder 3">
            <a:extLst>
              <a:ext uri="{FF2B5EF4-FFF2-40B4-BE49-F238E27FC236}">
                <a16:creationId xmlns:a16="http://schemas.microsoft.com/office/drawing/2014/main" id="{921ED4EF-7F89-1408-8F9A-2435B352B2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1A53C7-9356-52E6-B8D6-B65E43571ACB}"/>
              </a:ext>
            </a:extLst>
          </p:cNvPr>
          <p:cNvSpPr>
            <a:spLocks noGrp="1"/>
          </p:cNvSpPr>
          <p:nvPr>
            <p:ph type="sldNum" sz="quarter" idx="12"/>
          </p:nvPr>
        </p:nvSpPr>
        <p:spPr/>
        <p:txBody>
          <a:bodyPr/>
          <a:lstStyle/>
          <a:p>
            <a:fld id="{87F4EC96-0B41-42CD-BA06-B52321D3CC8E}" type="slidenum">
              <a:rPr lang="en-US" smtClean="0"/>
              <a:t>‹#›</a:t>
            </a:fld>
            <a:endParaRPr lang="en-US"/>
          </a:p>
        </p:txBody>
      </p:sp>
    </p:spTree>
    <p:extLst>
      <p:ext uri="{BB962C8B-B14F-4D97-AF65-F5344CB8AC3E}">
        <p14:creationId xmlns:p14="http://schemas.microsoft.com/office/powerpoint/2010/main" val="1237529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40F9F6-9FF3-BF15-25EE-41AD2E1769A2}"/>
              </a:ext>
            </a:extLst>
          </p:cNvPr>
          <p:cNvSpPr>
            <a:spLocks noGrp="1"/>
          </p:cNvSpPr>
          <p:nvPr>
            <p:ph type="dt" sz="half" idx="10"/>
          </p:nvPr>
        </p:nvSpPr>
        <p:spPr/>
        <p:txBody>
          <a:bodyPr/>
          <a:lstStyle/>
          <a:p>
            <a:fld id="{818E3FB7-9445-4A33-BF5A-3CFB472577B9}" type="datetimeFigureOut">
              <a:rPr lang="en-US" smtClean="0"/>
              <a:t>1/15/2024</a:t>
            </a:fld>
            <a:endParaRPr lang="en-US"/>
          </a:p>
        </p:txBody>
      </p:sp>
      <p:sp>
        <p:nvSpPr>
          <p:cNvPr id="3" name="Footer Placeholder 2">
            <a:extLst>
              <a:ext uri="{FF2B5EF4-FFF2-40B4-BE49-F238E27FC236}">
                <a16:creationId xmlns:a16="http://schemas.microsoft.com/office/drawing/2014/main" id="{957B5D83-8680-6CEF-F527-0922D6AA8D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C1F231-23B8-7374-F9F3-869C54F4070C}"/>
              </a:ext>
            </a:extLst>
          </p:cNvPr>
          <p:cNvSpPr>
            <a:spLocks noGrp="1"/>
          </p:cNvSpPr>
          <p:nvPr>
            <p:ph type="sldNum" sz="quarter" idx="12"/>
          </p:nvPr>
        </p:nvSpPr>
        <p:spPr/>
        <p:txBody>
          <a:bodyPr/>
          <a:lstStyle/>
          <a:p>
            <a:fld id="{87F4EC96-0B41-42CD-BA06-B52321D3CC8E}" type="slidenum">
              <a:rPr lang="en-US" smtClean="0"/>
              <a:t>‹#›</a:t>
            </a:fld>
            <a:endParaRPr lang="en-US"/>
          </a:p>
        </p:txBody>
      </p:sp>
    </p:spTree>
    <p:extLst>
      <p:ext uri="{BB962C8B-B14F-4D97-AF65-F5344CB8AC3E}">
        <p14:creationId xmlns:p14="http://schemas.microsoft.com/office/powerpoint/2010/main" val="3995238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DF257-E94D-A82A-8A88-C7B62C4C7E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4008A1-B671-1D7F-B72C-10435CF92C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83F9BC-5460-856B-C456-4BDF6299D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8BF19D-55D8-28C1-07EC-C82D964061D5}"/>
              </a:ext>
            </a:extLst>
          </p:cNvPr>
          <p:cNvSpPr>
            <a:spLocks noGrp="1"/>
          </p:cNvSpPr>
          <p:nvPr>
            <p:ph type="dt" sz="half" idx="10"/>
          </p:nvPr>
        </p:nvSpPr>
        <p:spPr/>
        <p:txBody>
          <a:bodyPr/>
          <a:lstStyle/>
          <a:p>
            <a:fld id="{818E3FB7-9445-4A33-BF5A-3CFB472577B9}" type="datetimeFigureOut">
              <a:rPr lang="en-US" smtClean="0"/>
              <a:t>1/15/2024</a:t>
            </a:fld>
            <a:endParaRPr lang="en-US"/>
          </a:p>
        </p:txBody>
      </p:sp>
      <p:sp>
        <p:nvSpPr>
          <p:cNvPr id="6" name="Footer Placeholder 5">
            <a:extLst>
              <a:ext uri="{FF2B5EF4-FFF2-40B4-BE49-F238E27FC236}">
                <a16:creationId xmlns:a16="http://schemas.microsoft.com/office/drawing/2014/main" id="{B54F8F4C-6888-097D-3B9B-A5AAD47865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5F5D95-1B35-A116-BC5F-9FC29C31B675}"/>
              </a:ext>
            </a:extLst>
          </p:cNvPr>
          <p:cNvSpPr>
            <a:spLocks noGrp="1"/>
          </p:cNvSpPr>
          <p:nvPr>
            <p:ph type="sldNum" sz="quarter" idx="12"/>
          </p:nvPr>
        </p:nvSpPr>
        <p:spPr/>
        <p:txBody>
          <a:bodyPr/>
          <a:lstStyle/>
          <a:p>
            <a:fld id="{87F4EC96-0B41-42CD-BA06-B52321D3CC8E}" type="slidenum">
              <a:rPr lang="en-US" smtClean="0"/>
              <a:t>‹#›</a:t>
            </a:fld>
            <a:endParaRPr lang="en-US"/>
          </a:p>
        </p:txBody>
      </p:sp>
    </p:spTree>
    <p:extLst>
      <p:ext uri="{BB962C8B-B14F-4D97-AF65-F5344CB8AC3E}">
        <p14:creationId xmlns:p14="http://schemas.microsoft.com/office/powerpoint/2010/main" val="121063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FE79B-74F4-851A-B514-8720F841C2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0F6FDF-EC44-ABFB-BFCB-8184B2C42E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D4207E-B6D6-21F2-0756-F5DD94795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7B3924-78FB-AFFC-7380-14A61333AC07}"/>
              </a:ext>
            </a:extLst>
          </p:cNvPr>
          <p:cNvSpPr>
            <a:spLocks noGrp="1"/>
          </p:cNvSpPr>
          <p:nvPr>
            <p:ph type="dt" sz="half" idx="10"/>
          </p:nvPr>
        </p:nvSpPr>
        <p:spPr/>
        <p:txBody>
          <a:bodyPr/>
          <a:lstStyle/>
          <a:p>
            <a:fld id="{818E3FB7-9445-4A33-BF5A-3CFB472577B9}" type="datetimeFigureOut">
              <a:rPr lang="en-US" smtClean="0"/>
              <a:t>1/15/2024</a:t>
            </a:fld>
            <a:endParaRPr lang="en-US"/>
          </a:p>
        </p:txBody>
      </p:sp>
      <p:sp>
        <p:nvSpPr>
          <p:cNvPr id="6" name="Footer Placeholder 5">
            <a:extLst>
              <a:ext uri="{FF2B5EF4-FFF2-40B4-BE49-F238E27FC236}">
                <a16:creationId xmlns:a16="http://schemas.microsoft.com/office/drawing/2014/main" id="{DB074501-53DA-4E09-538B-B5EC8FE9D8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76F9DE-A8F2-DF54-BA4B-60CAD165B8B9}"/>
              </a:ext>
            </a:extLst>
          </p:cNvPr>
          <p:cNvSpPr>
            <a:spLocks noGrp="1"/>
          </p:cNvSpPr>
          <p:nvPr>
            <p:ph type="sldNum" sz="quarter" idx="12"/>
          </p:nvPr>
        </p:nvSpPr>
        <p:spPr/>
        <p:txBody>
          <a:bodyPr/>
          <a:lstStyle/>
          <a:p>
            <a:fld id="{87F4EC96-0B41-42CD-BA06-B52321D3CC8E}" type="slidenum">
              <a:rPr lang="en-US" smtClean="0"/>
              <a:t>‹#›</a:t>
            </a:fld>
            <a:endParaRPr lang="en-US"/>
          </a:p>
        </p:txBody>
      </p:sp>
    </p:spTree>
    <p:extLst>
      <p:ext uri="{BB962C8B-B14F-4D97-AF65-F5344CB8AC3E}">
        <p14:creationId xmlns:p14="http://schemas.microsoft.com/office/powerpoint/2010/main" val="1541136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CD9FC0-EACA-3F7C-A0D8-CD5497AB3E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D7904A-DAAE-9C5A-1622-04CE8F71B8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EEABD0-6CE6-04DB-FC0B-E7E59A67B2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8E3FB7-9445-4A33-BF5A-3CFB472577B9}" type="datetimeFigureOut">
              <a:rPr lang="en-US" smtClean="0"/>
              <a:t>1/15/2024</a:t>
            </a:fld>
            <a:endParaRPr lang="en-US"/>
          </a:p>
        </p:txBody>
      </p:sp>
      <p:sp>
        <p:nvSpPr>
          <p:cNvPr id="5" name="Footer Placeholder 4">
            <a:extLst>
              <a:ext uri="{FF2B5EF4-FFF2-40B4-BE49-F238E27FC236}">
                <a16:creationId xmlns:a16="http://schemas.microsoft.com/office/drawing/2014/main" id="{9A9B1662-BC19-79C2-7089-606DDC3BD7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EE2CC8-AE98-C0A9-E1A4-5B04B98BFE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F4EC96-0B41-42CD-BA06-B52321D3CC8E}" type="slidenum">
              <a:rPr lang="en-US" smtClean="0"/>
              <a:t>‹#›</a:t>
            </a:fld>
            <a:endParaRPr lang="en-US"/>
          </a:p>
        </p:txBody>
      </p:sp>
    </p:spTree>
    <p:extLst>
      <p:ext uri="{BB962C8B-B14F-4D97-AF65-F5344CB8AC3E}">
        <p14:creationId xmlns:p14="http://schemas.microsoft.com/office/powerpoint/2010/main" val="2120816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7.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aphic 6">
            <a:extLst>
              <a:ext uri="{FF2B5EF4-FFF2-40B4-BE49-F238E27FC236}">
                <a16:creationId xmlns:a16="http://schemas.microsoft.com/office/drawing/2014/main" id="{C5F77061-420C-2924-DD8A-96CAF2498DC7}"/>
              </a:ext>
            </a:extLst>
          </p:cNvPr>
          <p:cNvGrpSpPr/>
          <p:nvPr/>
        </p:nvGrpSpPr>
        <p:grpSpPr>
          <a:xfrm rot="21203212" flipH="1">
            <a:off x="861254" y="4918411"/>
            <a:ext cx="18705201" cy="6653756"/>
            <a:chOff x="1659686" y="1502180"/>
            <a:chExt cx="13240887" cy="6213528"/>
          </a:xfrm>
          <a:solidFill>
            <a:srgbClr val="FFC469">
              <a:alpha val="85000"/>
            </a:srgbClr>
          </a:solidFill>
        </p:grpSpPr>
        <p:sp>
          <p:nvSpPr>
            <p:cNvPr id="71" name="Freeform: Shape 70">
              <a:extLst>
                <a:ext uri="{FF2B5EF4-FFF2-40B4-BE49-F238E27FC236}">
                  <a16:creationId xmlns:a16="http://schemas.microsoft.com/office/drawing/2014/main" id="{F2415E12-FBE5-FDFC-B970-A5F328232C69}"/>
                </a:ext>
              </a:extLst>
            </p:cNvPr>
            <p:cNvSpPr/>
            <p:nvPr/>
          </p:nvSpPr>
          <p:spPr>
            <a:xfrm>
              <a:off x="5936295" y="1502180"/>
              <a:ext cx="8964278" cy="6213528"/>
            </a:xfrm>
            <a:custGeom>
              <a:avLst/>
              <a:gdLst>
                <a:gd name="connsiteX0" fmla="*/ 8963076 w 8964278"/>
                <a:gd name="connsiteY0" fmla="*/ 2469833 h 6213528"/>
                <a:gd name="connsiteX1" fmla="*/ 8928785 w 8964278"/>
                <a:gd name="connsiteY1" fmla="*/ 2420303 h 6213528"/>
                <a:gd name="connsiteX2" fmla="*/ 8833535 w 8964278"/>
                <a:gd name="connsiteY2" fmla="*/ 2328863 h 6213528"/>
                <a:gd name="connsiteX3" fmla="*/ 8387766 w 8964278"/>
                <a:gd name="connsiteY3" fmla="*/ 2034540 h 6213528"/>
                <a:gd name="connsiteX4" fmla="*/ 8060106 w 8964278"/>
                <a:gd name="connsiteY4" fmla="*/ 1953578 h 6213528"/>
                <a:gd name="connsiteX5" fmla="*/ 8060106 w 8964278"/>
                <a:gd name="connsiteY5" fmla="*/ 1953578 h 6213528"/>
                <a:gd name="connsiteX6" fmla="*/ 8060106 w 8964278"/>
                <a:gd name="connsiteY6" fmla="*/ 1953578 h 6213528"/>
                <a:gd name="connsiteX7" fmla="*/ 8052486 w 8964278"/>
                <a:gd name="connsiteY7" fmla="*/ 1952625 h 6213528"/>
                <a:gd name="connsiteX8" fmla="*/ 8025816 w 8964278"/>
                <a:gd name="connsiteY8" fmla="*/ 1950720 h 6213528"/>
                <a:gd name="connsiteX9" fmla="*/ 7846746 w 8964278"/>
                <a:gd name="connsiteY9" fmla="*/ 1960245 h 6213528"/>
                <a:gd name="connsiteX10" fmla="*/ 7805789 w 8964278"/>
                <a:gd name="connsiteY10" fmla="*/ 1967865 h 6213528"/>
                <a:gd name="connsiteX11" fmla="*/ 7925803 w 8964278"/>
                <a:gd name="connsiteY11" fmla="*/ 1844993 h 6213528"/>
                <a:gd name="connsiteX12" fmla="*/ 8151546 w 8964278"/>
                <a:gd name="connsiteY12" fmla="*/ 1602105 h 6213528"/>
                <a:gd name="connsiteX13" fmla="*/ 8406816 w 8964278"/>
                <a:gd name="connsiteY13" fmla="*/ 1409700 h 6213528"/>
                <a:gd name="connsiteX14" fmla="*/ 8478253 w 8964278"/>
                <a:gd name="connsiteY14" fmla="*/ 1368743 h 6213528"/>
                <a:gd name="connsiteX15" fmla="*/ 8537308 w 8964278"/>
                <a:gd name="connsiteY15" fmla="*/ 1331595 h 6213528"/>
                <a:gd name="connsiteX16" fmla="*/ 8522068 w 8964278"/>
                <a:gd name="connsiteY16" fmla="*/ 1243965 h 6213528"/>
                <a:gd name="connsiteX17" fmla="*/ 8517306 w 8964278"/>
                <a:gd name="connsiteY17" fmla="*/ 1231583 h 6213528"/>
                <a:gd name="connsiteX18" fmla="*/ 8509685 w 8964278"/>
                <a:gd name="connsiteY18" fmla="*/ 1229678 h 6213528"/>
                <a:gd name="connsiteX19" fmla="*/ 8506828 w 8964278"/>
                <a:gd name="connsiteY19" fmla="*/ 1222058 h 6213528"/>
                <a:gd name="connsiteX20" fmla="*/ 8498256 w 8964278"/>
                <a:gd name="connsiteY20" fmla="*/ 1220153 h 6213528"/>
                <a:gd name="connsiteX21" fmla="*/ 8493493 w 8964278"/>
                <a:gd name="connsiteY21" fmla="*/ 1215390 h 6213528"/>
                <a:gd name="connsiteX22" fmla="*/ 7961998 w 8964278"/>
                <a:gd name="connsiteY22" fmla="*/ 981075 h 6213528"/>
                <a:gd name="connsiteX23" fmla="*/ 7332396 w 8964278"/>
                <a:gd name="connsiteY23" fmla="*/ 1103948 h 6213528"/>
                <a:gd name="connsiteX24" fmla="*/ 7260958 w 8964278"/>
                <a:gd name="connsiteY24" fmla="*/ 1141095 h 6213528"/>
                <a:gd name="connsiteX25" fmla="*/ 7200951 w 8964278"/>
                <a:gd name="connsiteY25" fmla="*/ 939165 h 6213528"/>
                <a:gd name="connsiteX26" fmla="*/ 7162851 w 8964278"/>
                <a:gd name="connsiteY26" fmla="*/ 833438 h 6213528"/>
                <a:gd name="connsiteX27" fmla="*/ 7125703 w 8964278"/>
                <a:gd name="connsiteY27" fmla="*/ 738188 h 6213528"/>
                <a:gd name="connsiteX28" fmla="*/ 7123798 w 8964278"/>
                <a:gd name="connsiteY28" fmla="*/ 737235 h 6213528"/>
                <a:gd name="connsiteX29" fmla="*/ 7122846 w 8964278"/>
                <a:gd name="connsiteY29" fmla="*/ 736283 h 6213528"/>
                <a:gd name="connsiteX30" fmla="*/ 7120941 w 8964278"/>
                <a:gd name="connsiteY30" fmla="*/ 736283 h 6213528"/>
                <a:gd name="connsiteX31" fmla="*/ 7119989 w 8964278"/>
                <a:gd name="connsiteY31" fmla="*/ 736283 h 6213528"/>
                <a:gd name="connsiteX32" fmla="*/ 7118083 w 8964278"/>
                <a:gd name="connsiteY32" fmla="*/ 736283 h 6213528"/>
                <a:gd name="connsiteX33" fmla="*/ 7117131 w 8964278"/>
                <a:gd name="connsiteY33" fmla="*/ 736283 h 6213528"/>
                <a:gd name="connsiteX34" fmla="*/ 7116178 w 8964278"/>
                <a:gd name="connsiteY34" fmla="*/ 736283 h 6213528"/>
                <a:gd name="connsiteX35" fmla="*/ 7114273 w 8964278"/>
                <a:gd name="connsiteY35" fmla="*/ 737235 h 6213528"/>
                <a:gd name="connsiteX36" fmla="*/ 7114273 w 8964278"/>
                <a:gd name="connsiteY36" fmla="*/ 737235 h 6213528"/>
                <a:gd name="connsiteX37" fmla="*/ 7114273 w 8964278"/>
                <a:gd name="connsiteY37" fmla="*/ 737235 h 6213528"/>
                <a:gd name="connsiteX38" fmla="*/ 7111416 w 8964278"/>
                <a:gd name="connsiteY38" fmla="*/ 739140 h 6213528"/>
                <a:gd name="connsiteX39" fmla="*/ 7110464 w 8964278"/>
                <a:gd name="connsiteY39" fmla="*/ 740093 h 6213528"/>
                <a:gd name="connsiteX40" fmla="*/ 7110464 w 8964278"/>
                <a:gd name="connsiteY40" fmla="*/ 740093 h 6213528"/>
                <a:gd name="connsiteX41" fmla="*/ 7109511 w 8964278"/>
                <a:gd name="connsiteY41" fmla="*/ 741998 h 6213528"/>
                <a:gd name="connsiteX42" fmla="*/ 7106653 w 8964278"/>
                <a:gd name="connsiteY42" fmla="*/ 744855 h 6213528"/>
                <a:gd name="connsiteX43" fmla="*/ 7103796 w 8964278"/>
                <a:gd name="connsiteY43" fmla="*/ 748665 h 6213528"/>
                <a:gd name="connsiteX44" fmla="*/ 7103796 w 8964278"/>
                <a:gd name="connsiteY44" fmla="*/ 748665 h 6213528"/>
                <a:gd name="connsiteX45" fmla="*/ 7103796 w 8964278"/>
                <a:gd name="connsiteY45" fmla="*/ 748665 h 6213528"/>
                <a:gd name="connsiteX46" fmla="*/ 7102844 w 8964278"/>
                <a:gd name="connsiteY46" fmla="*/ 750570 h 6213528"/>
                <a:gd name="connsiteX47" fmla="*/ 7101891 w 8964278"/>
                <a:gd name="connsiteY47" fmla="*/ 752475 h 6213528"/>
                <a:gd name="connsiteX48" fmla="*/ 7101891 w 8964278"/>
                <a:gd name="connsiteY48" fmla="*/ 752475 h 6213528"/>
                <a:gd name="connsiteX49" fmla="*/ 7073316 w 8964278"/>
                <a:gd name="connsiteY49" fmla="*/ 851535 h 6213528"/>
                <a:gd name="connsiteX50" fmla="*/ 7012356 w 8964278"/>
                <a:gd name="connsiteY50" fmla="*/ 985838 h 6213528"/>
                <a:gd name="connsiteX51" fmla="*/ 6826619 w 8964278"/>
                <a:gd name="connsiteY51" fmla="*/ 1214438 h 6213528"/>
                <a:gd name="connsiteX52" fmla="*/ 6768516 w 8964278"/>
                <a:gd name="connsiteY52" fmla="*/ 1263968 h 6213528"/>
                <a:gd name="connsiteX53" fmla="*/ 6770421 w 8964278"/>
                <a:gd name="connsiteY53" fmla="*/ 1248728 h 6213528"/>
                <a:gd name="connsiteX54" fmla="*/ 6772326 w 8964278"/>
                <a:gd name="connsiteY54" fmla="*/ 1218248 h 6213528"/>
                <a:gd name="connsiteX55" fmla="*/ 6767564 w 8964278"/>
                <a:gd name="connsiteY55" fmla="*/ 1154430 h 6213528"/>
                <a:gd name="connsiteX56" fmla="*/ 6730416 w 8964278"/>
                <a:gd name="connsiteY56" fmla="*/ 1029653 h 6213528"/>
                <a:gd name="connsiteX57" fmla="*/ 6681839 w 8964278"/>
                <a:gd name="connsiteY57" fmla="*/ 909638 h 6213528"/>
                <a:gd name="connsiteX58" fmla="*/ 6661836 w 8964278"/>
                <a:gd name="connsiteY58" fmla="*/ 845820 h 6213528"/>
                <a:gd name="connsiteX59" fmla="*/ 6657073 w 8964278"/>
                <a:gd name="connsiteY59" fmla="*/ 823913 h 6213528"/>
                <a:gd name="connsiteX60" fmla="*/ 6654216 w 8964278"/>
                <a:gd name="connsiteY60" fmla="*/ 791528 h 6213528"/>
                <a:gd name="connsiteX61" fmla="*/ 6638976 w 8964278"/>
                <a:gd name="connsiteY61" fmla="*/ 791528 h 6213528"/>
                <a:gd name="connsiteX62" fmla="*/ 6631356 w 8964278"/>
                <a:gd name="connsiteY62" fmla="*/ 847725 h 6213528"/>
                <a:gd name="connsiteX63" fmla="*/ 6621831 w 8964278"/>
                <a:gd name="connsiteY63" fmla="*/ 902018 h 6213528"/>
                <a:gd name="connsiteX64" fmla="*/ 6589446 w 8964278"/>
                <a:gd name="connsiteY64" fmla="*/ 1009650 h 6213528"/>
                <a:gd name="connsiteX65" fmla="*/ 6586589 w 8964278"/>
                <a:gd name="connsiteY65" fmla="*/ 1017270 h 6213528"/>
                <a:gd name="connsiteX66" fmla="*/ 6461811 w 8964278"/>
                <a:gd name="connsiteY66" fmla="*/ 560070 h 6213528"/>
                <a:gd name="connsiteX67" fmla="*/ 6313221 w 8964278"/>
                <a:gd name="connsiteY67" fmla="*/ 353378 h 6213528"/>
                <a:gd name="connsiteX68" fmla="*/ 6118911 w 8964278"/>
                <a:gd name="connsiteY68" fmla="*/ 190500 h 6213528"/>
                <a:gd name="connsiteX69" fmla="*/ 5999848 w 8964278"/>
                <a:gd name="connsiteY69" fmla="*/ 107633 h 6213528"/>
                <a:gd name="connsiteX70" fmla="*/ 5903646 w 8964278"/>
                <a:gd name="connsiteY70" fmla="*/ 953 h 6213528"/>
                <a:gd name="connsiteX71" fmla="*/ 5903646 w 8964278"/>
                <a:gd name="connsiteY71" fmla="*/ 953 h 6213528"/>
                <a:gd name="connsiteX72" fmla="*/ 5903646 w 8964278"/>
                <a:gd name="connsiteY72" fmla="*/ 953 h 6213528"/>
                <a:gd name="connsiteX73" fmla="*/ 5902694 w 8964278"/>
                <a:gd name="connsiteY73" fmla="*/ 0 h 6213528"/>
                <a:gd name="connsiteX74" fmla="*/ 5901741 w 8964278"/>
                <a:gd name="connsiteY74" fmla="*/ 953 h 6213528"/>
                <a:gd name="connsiteX75" fmla="*/ 5885548 w 8964278"/>
                <a:gd name="connsiteY75" fmla="*/ 34290 h 6213528"/>
                <a:gd name="connsiteX76" fmla="*/ 5893169 w 8964278"/>
                <a:gd name="connsiteY76" fmla="*/ 49530 h 6213528"/>
                <a:gd name="connsiteX77" fmla="*/ 5896978 w 8964278"/>
                <a:gd name="connsiteY77" fmla="*/ 106680 h 6213528"/>
                <a:gd name="connsiteX78" fmla="*/ 5900789 w 8964278"/>
                <a:gd name="connsiteY78" fmla="*/ 231458 h 6213528"/>
                <a:gd name="connsiteX79" fmla="*/ 5894121 w 8964278"/>
                <a:gd name="connsiteY79" fmla="*/ 478155 h 6213528"/>
                <a:gd name="connsiteX80" fmla="*/ 5869356 w 8964278"/>
                <a:gd name="connsiteY80" fmla="*/ 722948 h 6213528"/>
                <a:gd name="connsiteX81" fmla="*/ 5854116 w 8964278"/>
                <a:gd name="connsiteY81" fmla="*/ 956310 h 6213528"/>
                <a:gd name="connsiteX82" fmla="*/ 5876023 w 8964278"/>
                <a:gd name="connsiteY82" fmla="*/ 1066800 h 6213528"/>
                <a:gd name="connsiteX83" fmla="*/ 5641708 w 8964278"/>
                <a:gd name="connsiteY83" fmla="*/ 841058 h 6213528"/>
                <a:gd name="connsiteX84" fmla="*/ 5483594 w 8964278"/>
                <a:gd name="connsiteY84" fmla="*/ 720090 h 6213528"/>
                <a:gd name="connsiteX85" fmla="*/ 5384533 w 8964278"/>
                <a:gd name="connsiteY85" fmla="*/ 648653 h 6213528"/>
                <a:gd name="connsiteX86" fmla="*/ 5369294 w 8964278"/>
                <a:gd name="connsiteY86" fmla="*/ 636270 h 6213528"/>
                <a:gd name="connsiteX87" fmla="*/ 5364531 w 8964278"/>
                <a:gd name="connsiteY87" fmla="*/ 635318 h 6213528"/>
                <a:gd name="connsiteX88" fmla="*/ 5330241 w 8964278"/>
                <a:gd name="connsiteY88" fmla="*/ 612458 h 6213528"/>
                <a:gd name="connsiteX89" fmla="*/ 5310239 w 8964278"/>
                <a:gd name="connsiteY89" fmla="*/ 603885 h 6213528"/>
                <a:gd name="connsiteX90" fmla="*/ 5308333 w 8964278"/>
                <a:gd name="connsiteY90" fmla="*/ 602933 h 6213528"/>
                <a:gd name="connsiteX91" fmla="*/ 5237848 w 8964278"/>
                <a:gd name="connsiteY91" fmla="*/ 743903 h 6213528"/>
                <a:gd name="connsiteX92" fmla="*/ 5215941 w 8964278"/>
                <a:gd name="connsiteY92" fmla="*/ 911543 h 6213528"/>
                <a:gd name="connsiteX93" fmla="*/ 5303571 w 8964278"/>
                <a:gd name="connsiteY93" fmla="*/ 1277303 h 6213528"/>
                <a:gd name="connsiteX94" fmla="*/ 5430253 w 8964278"/>
                <a:gd name="connsiteY94" fmla="*/ 1506855 h 6213528"/>
                <a:gd name="connsiteX95" fmla="*/ 5302619 w 8964278"/>
                <a:gd name="connsiteY95" fmla="*/ 1424940 h 6213528"/>
                <a:gd name="connsiteX96" fmla="*/ 5000676 w 8964278"/>
                <a:gd name="connsiteY96" fmla="*/ 1299210 h 6213528"/>
                <a:gd name="connsiteX97" fmla="*/ 4820653 w 8964278"/>
                <a:gd name="connsiteY97" fmla="*/ 1264920 h 6213528"/>
                <a:gd name="connsiteX98" fmla="*/ 4817796 w 8964278"/>
                <a:gd name="connsiteY98" fmla="*/ 1275398 h 6213528"/>
                <a:gd name="connsiteX99" fmla="*/ 4974958 w 8964278"/>
                <a:gd name="connsiteY99" fmla="*/ 1311593 h 6213528"/>
                <a:gd name="connsiteX100" fmla="*/ 5128311 w 8964278"/>
                <a:gd name="connsiteY100" fmla="*/ 1362075 h 6213528"/>
                <a:gd name="connsiteX101" fmla="*/ 5411203 w 8964278"/>
                <a:gd name="connsiteY101" fmla="*/ 1513523 h 6213528"/>
                <a:gd name="connsiteX102" fmla="*/ 5466448 w 8964278"/>
                <a:gd name="connsiteY102" fmla="*/ 1553528 h 6213528"/>
                <a:gd name="connsiteX103" fmla="*/ 5499786 w 8964278"/>
                <a:gd name="connsiteY103" fmla="*/ 1593533 h 6213528"/>
                <a:gd name="connsiteX104" fmla="*/ 4957814 w 8964278"/>
                <a:gd name="connsiteY104" fmla="*/ 1364933 h 6213528"/>
                <a:gd name="connsiteX105" fmla="*/ 4812081 w 8964278"/>
                <a:gd name="connsiteY105" fmla="*/ 1277303 h 6213528"/>
                <a:gd name="connsiteX106" fmla="*/ 4807318 w 8964278"/>
                <a:gd name="connsiteY106" fmla="*/ 1269683 h 6213528"/>
                <a:gd name="connsiteX107" fmla="*/ 4798746 w 8964278"/>
                <a:gd name="connsiteY107" fmla="*/ 1274445 h 6213528"/>
                <a:gd name="connsiteX108" fmla="*/ 4799699 w 8964278"/>
                <a:gd name="connsiteY108" fmla="*/ 1278255 h 6213528"/>
                <a:gd name="connsiteX109" fmla="*/ 4799699 w 8964278"/>
                <a:gd name="connsiteY109" fmla="*/ 1278255 h 6213528"/>
                <a:gd name="connsiteX110" fmla="*/ 4834941 w 8964278"/>
                <a:gd name="connsiteY110" fmla="*/ 1345883 h 6213528"/>
                <a:gd name="connsiteX111" fmla="*/ 4883519 w 8964278"/>
                <a:gd name="connsiteY111" fmla="*/ 1407795 h 6213528"/>
                <a:gd name="connsiteX112" fmla="*/ 5008296 w 8964278"/>
                <a:gd name="connsiteY112" fmla="*/ 1509713 h 6213528"/>
                <a:gd name="connsiteX113" fmla="*/ 5351196 w 8964278"/>
                <a:gd name="connsiteY113" fmla="*/ 1630680 h 6213528"/>
                <a:gd name="connsiteX114" fmla="*/ 5562651 w 8964278"/>
                <a:gd name="connsiteY114" fmla="*/ 1661160 h 6213528"/>
                <a:gd name="connsiteX115" fmla="*/ 5575033 w 8964278"/>
                <a:gd name="connsiteY115" fmla="*/ 1672590 h 6213528"/>
                <a:gd name="connsiteX116" fmla="*/ 5218798 w 8964278"/>
                <a:gd name="connsiteY116" fmla="*/ 1731645 h 6213528"/>
                <a:gd name="connsiteX117" fmla="*/ 5067351 w 8964278"/>
                <a:gd name="connsiteY117" fmla="*/ 1836420 h 6213528"/>
                <a:gd name="connsiteX118" fmla="*/ 4954956 w 8964278"/>
                <a:gd name="connsiteY118" fmla="*/ 1981200 h 6213528"/>
                <a:gd name="connsiteX119" fmla="*/ 4897806 w 8964278"/>
                <a:gd name="connsiteY119" fmla="*/ 2067878 h 6213528"/>
                <a:gd name="connsiteX120" fmla="*/ 4848276 w 8964278"/>
                <a:gd name="connsiteY120" fmla="*/ 2116455 h 6213528"/>
                <a:gd name="connsiteX121" fmla="*/ 4844466 w 8964278"/>
                <a:gd name="connsiteY121" fmla="*/ 2119313 h 6213528"/>
                <a:gd name="connsiteX122" fmla="*/ 4833989 w 8964278"/>
                <a:gd name="connsiteY122" fmla="*/ 2126933 h 6213528"/>
                <a:gd name="connsiteX123" fmla="*/ 4696828 w 8964278"/>
                <a:gd name="connsiteY123" fmla="*/ 2093595 h 6213528"/>
                <a:gd name="connsiteX124" fmla="*/ 4527283 w 8964278"/>
                <a:gd name="connsiteY124" fmla="*/ 2029778 h 6213528"/>
                <a:gd name="connsiteX125" fmla="*/ 4526331 w 8964278"/>
                <a:gd name="connsiteY125" fmla="*/ 2029778 h 6213528"/>
                <a:gd name="connsiteX126" fmla="*/ 4526331 w 8964278"/>
                <a:gd name="connsiteY126" fmla="*/ 2026920 h 6213528"/>
                <a:gd name="connsiteX127" fmla="*/ 4524426 w 8964278"/>
                <a:gd name="connsiteY127" fmla="*/ 2025015 h 6213528"/>
                <a:gd name="connsiteX128" fmla="*/ 4522521 w 8964278"/>
                <a:gd name="connsiteY128" fmla="*/ 2022158 h 6213528"/>
                <a:gd name="connsiteX129" fmla="*/ 4519664 w 8964278"/>
                <a:gd name="connsiteY129" fmla="*/ 2016443 h 6213528"/>
                <a:gd name="connsiteX130" fmla="*/ 4510139 w 8964278"/>
                <a:gd name="connsiteY130" fmla="*/ 2006918 h 6213528"/>
                <a:gd name="connsiteX131" fmla="*/ 4495851 w 8964278"/>
                <a:gd name="connsiteY131" fmla="*/ 2008823 h 6213528"/>
                <a:gd name="connsiteX132" fmla="*/ 4489183 w 8964278"/>
                <a:gd name="connsiteY132" fmla="*/ 2020253 h 6213528"/>
                <a:gd name="connsiteX133" fmla="*/ 4490136 w 8964278"/>
                <a:gd name="connsiteY133" fmla="*/ 2028825 h 6213528"/>
                <a:gd name="connsiteX134" fmla="*/ 4492993 w 8964278"/>
                <a:gd name="connsiteY134" fmla="*/ 2033588 h 6213528"/>
                <a:gd name="connsiteX135" fmla="*/ 4480611 w 8964278"/>
                <a:gd name="connsiteY135" fmla="*/ 2204085 h 6213528"/>
                <a:gd name="connsiteX136" fmla="*/ 4435843 w 8964278"/>
                <a:gd name="connsiteY136" fmla="*/ 2386013 h 6213528"/>
                <a:gd name="connsiteX137" fmla="*/ 4344403 w 8964278"/>
                <a:gd name="connsiteY137" fmla="*/ 2747010 h 6213528"/>
                <a:gd name="connsiteX138" fmla="*/ 4348214 w 8964278"/>
                <a:gd name="connsiteY138" fmla="*/ 2928938 h 6213528"/>
                <a:gd name="connsiteX139" fmla="*/ 4407268 w 8964278"/>
                <a:gd name="connsiteY139" fmla="*/ 3097530 h 6213528"/>
                <a:gd name="connsiteX140" fmla="*/ 4650156 w 8964278"/>
                <a:gd name="connsiteY140" fmla="*/ 3370898 h 6213528"/>
                <a:gd name="connsiteX141" fmla="*/ 4764456 w 8964278"/>
                <a:gd name="connsiteY141" fmla="*/ 3447098 h 6213528"/>
                <a:gd name="connsiteX142" fmla="*/ 4461561 w 8964278"/>
                <a:gd name="connsiteY142" fmla="*/ 3457575 h 6213528"/>
                <a:gd name="connsiteX143" fmla="*/ 4242486 w 8964278"/>
                <a:gd name="connsiteY143" fmla="*/ 3570923 h 6213528"/>
                <a:gd name="connsiteX144" fmla="*/ 4265346 w 8964278"/>
                <a:gd name="connsiteY144" fmla="*/ 3409950 h 6213528"/>
                <a:gd name="connsiteX145" fmla="*/ 4239628 w 8964278"/>
                <a:gd name="connsiteY145" fmla="*/ 3159443 h 6213528"/>
                <a:gd name="connsiteX146" fmla="*/ 4247249 w 8964278"/>
                <a:gd name="connsiteY146" fmla="*/ 3073718 h 6213528"/>
                <a:gd name="connsiteX147" fmla="*/ 4248201 w 8964278"/>
                <a:gd name="connsiteY147" fmla="*/ 3069908 h 6213528"/>
                <a:gd name="connsiteX148" fmla="*/ 4265346 w 8964278"/>
                <a:gd name="connsiteY148" fmla="*/ 3017520 h 6213528"/>
                <a:gd name="connsiteX149" fmla="*/ 4253916 w 8964278"/>
                <a:gd name="connsiteY149" fmla="*/ 3002280 h 6213528"/>
                <a:gd name="connsiteX150" fmla="*/ 3958641 w 8964278"/>
                <a:gd name="connsiteY150" fmla="*/ 3006090 h 6213528"/>
                <a:gd name="connsiteX151" fmla="*/ 3959593 w 8964278"/>
                <a:gd name="connsiteY151" fmla="*/ 3002280 h 6213528"/>
                <a:gd name="connsiteX152" fmla="*/ 3945306 w 8964278"/>
                <a:gd name="connsiteY152" fmla="*/ 2962275 h 6213528"/>
                <a:gd name="connsiteX153" fmla="*/ 3924351 w 8964278"/>
                <a:gd name="connsiteY153" fmla="*/ 2921318 h 6213528"/>
                <a:gd name="connsiteX154" fmla="*/ 3876726 w 8964278"/>
                <a:gd name="connsiteY154" fmla="*/ 2847975 h 6213528"/>
                <a:gd name="connsiteX155" fmla="*/ 3751948 w 8964278"/>
                <a:gd name="connsiteY155" fmla="*/ 2723198 h 6213528"/>
                <a:gd name="connsiteX156" fmla="*/ 3630981 w 8964278"/>
                <a:gd name="connsiteY156" fmla="*/ 2651760 h 6213528"/>
                <a:gd name="connsiteX157" fmla="*/ 3677653 w 8964278"/>
                <a:gd name="connsiteY157" fmla="*/ 2656523 h 6213528"/>
                <a:gd name="connsiteX158" fmla="*/ 3894823 w 8964278"/>
                <a:gd name="connsiteY158" fmla="*/ 2648903 h 6213528"/>
                <a:gd name="connsiteX159" fmla="*/ 4261536 w 8964278"/>
                <a:gd name="connsiteY159" fmla="*/ 2511743 h 6213528"/>
                <a:gd name="connsiteX160" fmla="*/ 4430128 w 8964278"/>
                <a:gd name="connsiteY160" fmla="*/ 2373630 h 6213528"/>
                <a:gd name="connsiteX161" fmla="*/ 4423461 w 8964278"/>
                <a:gd name="connsiteY161" fmla="*/ 2358390 h 6213528"/>
                <a:gd name="connsiteX162" fmla="*/ 4156761 w 8964278"/>
                <a:gd name="connsiteY162" fmla="*/ 2354580 h 6213528"/>
                <a:gd name="connsiteX163" fmla="*/ 4023411 w 8964278"/>
                <a:gd name="connsiteY163" fmla="*/ 2372678 h 6213528"/>
                <a:gd name="connsiteX164" fmla="*/ 3959593 w 8964278"/>
                <a:gd name="connsiteY164" fmla="*/ 2385060 h 6213528"/>
                <a:gd name="connsiteX165" fmla="*/ 4133901 w 8964278"/>
                <a:gd name="connsiteY165" fmla="*/ 2212658 h 6213528"/>
                <a:gd name="connsiteX166" fmla="*/ 4408221 w 8964278"/>
                <a:gd name="connsiteY166" fmla="*/ 1849755 h 6213528"/>
                <a:gd name="connsiteX167" fmla="*/ 4698733 w 8964278"/>
                <a:gd name="connsiteY167" fmla="*/ 1497330 h 6213528"/>
                <a:gd name="connsiteX168" fmla="*/ 4737786 w 8964278"/>
                <a:gd name="connsiteY168" fmla="*/ 1458278 h 6213528"/>
                <a:gd name="connsiteX169" fmla="*/ 4721593 w 8964278"/>
                <a:gd name="connsiteY169" fmla="*/ 1442085 h 6213528"/>
                <a:gd name="connsiteX170" fmla="*/ 4718736 w 8964278"/>
                <a:gd name="connsiteY170" fmla="*/ 1443990 h 6213528"/>
                <a:gd name="connsiteX171" fmla="*/ 4467276 w 8964278"/>
                <a:gd name="connsiteY171" fmla="*/ 1480185 h 6213528"/>
                <a:gd name="connsiteX172" fmla="*/ 4215816 w 8964278"/>
                <a:gd name="connsiteY172" fmla="*/ 1558290 h 6213528"/>
                <a:gd name="connsiteX173" fmla="*/ 3804336 w 8964278"/>
                <a:gd name="connsiteY173" fmla="*/ 1783080 h 6213528"/>
                <a:gd name="connsiteX174" fmla="*/ 3940543 w 8964278"/>
                <a:gd name="connsiteY174" fmla="*/ 1610678 h 6213528"/>
                <a:gd name="connsiteX175" fmla="*/ 4156761 w 8964278"/>
                <a:gd name="connsiteY175" fmla="*/ 1092518 h 6213528"/>
                <a:gd name="connsiteX176" fmla="*/ 4181526 w 8964278"/>
                <a:gd name="connsiteY176" fmla="*/ 927735 h 6213528"/>
                <a:gd name="connsiteX177" fmla="*/ 4186288 w 8964278"/>
                <a:gd name="connsiteY177" fmla="*/ 845820 h 6213528"/>
                <a:gd name="connsiteX178" fmla="*/ 4184383 w 8964278"/>
                <a:gd name="connsiteY178" fmla="*/ 763905 h 6213528"/>
                <a:gd name="connsiteX179" fmla="*/ 4171048 w 8964278"/>
                <a:gd name="connsiteY179" fmla="*/ 763905 h 6213528"/>
                <a:gd name="connsiteX180" fmla="*/ 4171048 w 8964278"/>
                <a:gd name="connsiteY180" fmla="*/ 764858 h 6213528"/>
                <a:gd name="connsiteX181" fmla="*/ 4115803 w 8964278"/>
                <a:gd name="connsiteY181" fmla="*/ 796290 h 6213528"/>
                <a:gd name="connsiteX182" fmla="*/ 4107231 w 8964278"/>
                <a:gd name="connsiteY182" fmla="*/ 802005 h 6213528"/>
                <a:gd name="connsiteX183" fmla="*/ 4104373 w 8964278"/>
                <a:gd name="connsiteY183" fmla="*/ 803910 h 6213528"/>
                <a:gd name="connsiteX184" fmla="*/ 4103421 w 8964278"/>
                <a:gd name="connsiteY184" fmla="*/ 804863 h 6213528"/>
                <a:gd name="connsiteX185" fmla="*/ 4051986 w 8964278"/>
                <a:gd name="connsiteY185" fmla="*/ 839153 h 6213528"/>
                <a:gd name="connsiteX186" fmla="*/ 3933876 w 8964278"/>
                <a:gd name="connsiteY186" fmla="*/ 934403 h 6213528"/>
                <a:gd name="connsiteX187" fmla="*/ 3736708 w 8964278"/>
                <a:gd name="connsiteY187" fmla="*/ 1162050 h 6213528"/>
                <a:gd name="connsiteX188" fmla="*/ 3675748 w 8964278"/>
                <a:gd name="connsiteY188" fmla="*/ 1262063 h 6213528"/>
                <a:gd name="connsiteX189" fmla="*/ 3673843 w 8964278"/>
                <a:gd name="connsiteY189" fmla="*/ 1198245 h 6213528"/>
                <a:gd name="connsiteX190" fmla="*/ 3667176 w 8964278"/>
                <a:gd name="connsiteY190" fmla="*/ 1070610 h 6213528"/>
                <a:gd name="connsiteX191" fmla="*/ 3662413 w 8964278"/>
                <a:gd name="connsiteY191" fmla="*/ 1009650 h 6213528"/>
                <a:gd name="connsiteX192" fmla="*/ 3654793 w 8964278"/>
                <a:gd name="connsiteY192" fmla="*/ 958215 h 6213528"/>
                <a:gd name="connsiteX193" fmla="*/ 3654793 w 8964278"/>
                <a:gd name="connsiteY193" fmla="*/ 957263 h 6213528"/>
                <a:gd name="connsiteX194" fmla="*/ 3655746 w 8964278"/>
                <a:gd name="connsiteY194" fmla="*/ 957263 h 6213528"/>
                <a:gd name="connsiteX195" fmla="*/ 3650031 w 8964278"/>
                <a:gd name="connsiteY195" fmla="*/ 938213 h 6213528"/>
                <a:gd name="connsiteX196" fmla="*/ 3580498 w 8964278"/>
                <a:gd name="connsiteY196" fmla="*/ 948690 h 6213528"/>
                <a:gd name="connsiteX197" fmla="*/ 3570973 w 8964278"/>
                <a:gd name="connsiteY197" fmla="*/ 946785 h 6213528"/>
                <a:gd name="connsiteX198" fmla="*/ 3567163 w 8964278"/>
                <a:gd name="connsiteY198" fmla="*/ 950595 h 6213528"/>
                <a:gd name="connsiteX199" fmla="*/ 3504298 w 8964278"/>
                <a:gd name="connsiteY199" fmla="*/ 957263 h 6213528"/>
                <a:gd name="connsiteX200" fmla="*/ 3355708 w 8964278"/>
                <a:gd name="connsiteY200" fmla="*/ 961073 h 6213528"/>
                <a:gd name="connsiteX201" fmla="*/ 3236646 w 8964278"/>
                <a:gd name="connsiteY201" fmla="*/ 956310 h 6213528"/>
                <a:gd name="connsiteX202" fmla="*/ 3229978 w 8964278"/>
                <a:gd name="connsiteY202" fmla="*/ 955358 h 6213528"/>
                <a:gd name="connsiteX203" fmla="*/ 3229026 w 8964278"/>
                <a:gd name="connsiteY203" fmla="*/ 956310 h 6213528"/>
                <a:gd name="connsiteX204" fmla="*/ 3062338 w 8964278"/>
                <a:gd name="connsiteY204" fmla="*/ 947738 h 6213528"/>
                <a:gd name="connsiteX205" fmla="*/ 2528938 w 8964278"/>
                <a:gd name="connsiteY205" fmla="*/ 1021080 h 6213528"/>
                <a:gd name="connsiteX206" fmla="*/ 2342248 w 8964278"/>
                <a:gd name="connsiteY206" fmla="*/ 1158240 h 6213528"/>
                <a:gd name="connsiteX207" fmla="*/ 2333676 w 8964278"/>
                <a:gd name="connsiteY207" fmla="*/ 1160145 h 6213528"/>
                <a:gd name="connsiteX208" fmla="*/ 2300338 w 8964278"/>
                <a:gd name="connsiteY208" fmla="*/ 810578 h 6213528"/>
                <a:gd name="connsiteX209" fmla="*/ 2300338 w 8964278"/>
                <a:gd name="connsiteY209" fmla="*/ 802958 h 6213528"/>
                <a:gd name="connsiteX210" fmla="*/ 2298433 w 8964278"/>
                <a:gd name="connsiteY210" fmla="*/ 799148 h 6213528"/>
                <a:gd name="connsiteX211" fmla="*/ 2243188 w 8964278"/>
                <a:gd name="connsiteY211" fmla="*/ 379095 h 6213528"/>
                <a:gd name="connsiteX212" fmla="*/ 2250808 w 8964278"/>
                <a:gd name="connsiteY212" fmla="*/ 351473 h 6213528"/>
                <a:gd name="connsiteX213" fmla="*/ 2246998 w 8964278"/>
                <a:gd name="connsiteY213" fmla="*/ 343853 h 6213528"/>
                <a:gd name="connsiteX214" fmla="*/ 2252713 w 8964278"/>
                <a:gd name="connsiteY214" fmla="*/ 300038 h 6213528"/>
                <a:gd name="connsiteX215" fmla="*/ 2239378 w 8964278"/>
                <a:gd name="connsiteY215" fmla="*/ 294323 h 6213528"/>
                <a:gd name="connsiteX216" fmla="*/ 2233663 w 8964278"/>
                <a:gd name="connsiteY216" fmla="*/ 296228 h 6213528"/>
                <a:gd name="connsiteX217" fmla="*/ 2179371 w 8964278"/>
                <a:gd name="connsiteY217" fmla="*/ 348615 h 6213528"/>
                <a:gd name="connsiteX218" fmla="*/ 2123173 w 8964278"/>
                <a:gd name="connsiteY218" fmla="*/ 399098 h 6213528"/>
                <a:gd name="connsiteX219" fmla="*/ 2002206 w 8964278"/>
                <a:gd name="connsiteY219" fmla="*/ 491490 h 6213528"/>
                <a:gd name="connsiteX220" fmla="*/ 1752651 w 8964278"/>
                <a:gd name="connsiteY220" fmla="*/ 665798 h 6213528"/>
                <a:gd name="connsiteX221" fmla="*/ 1344028 w 8964278"/>
                <a:gd name="connsiteY221" fmla="*/ 1091565 h 6213528"/>
                <a:gd name="connsiteX222" fmla="*/ 1230681 w 8964278"/>
                <a:gd name="connsiteY222" fmla="*/ 1284923 h 6213528"/>
                <a:gd name="connsiteX223" fmla="*/ 1245921 w 8964278"/>
                <a:gd name="connsiteY223" fmla="*/ 1222058 h 6213528"/>
                <a:gd name="connsiteX224" fmla="*/ 1255446 w 8964278"/>
                <a:gd name="connsiteY224" fmla="*/ 1008698 h 6213528"/>
                <a:gd name="connsiteX225" fmla="*/ 1191628 w 8964278"/>
                <a:gd name="connsiteY225" fmla="*/ 813435 h 6213528"/>
                <a:gd name="connsiteX226" fmla="*/ 1072566 w 8964278"/>
                <a:gd name="connsiteY226" fmla="*/ 606743 h 6213528"/>
                <a:gd name="connsiteX227" fmla="*/ 951598 w 8964278"/>
                <a:gd name="connsiteY227" fmla="*/ 407670 h 6213528"/>
                <a:gd name="connsiteX228" fmla="*/ 950646 w 8964278"/>
                <a:gd name="connsiteY228" fmla="*/ 382905 h 6213528"/>
                <a:gd name="connsiteX229" fmla="*/ 928738 w 8964278"/>
                <a:gd name="connsiteY229" fmla="*/ 381000 h 6213528"/>
                <a:gd name="connsiteX230" fmla="*/ 923023 w 8964278"/>
                <a:gd name="connsiteY230" fmla="*/ 391478 h 6213528"/>
                <a:gd name="connsiteX231" fmla="*/ 925881 w 8964278"/>
                <a:gd name="connsiteY231" fmla="*/ 396240 h 6213528"/>
                <a:gd name="connsiteX232" fmla="*/ 931596 w 8964278"/>
                <a:gd name="connsiteY232" fmla="*/ 401955 h 6213528"/>
                <a:gd name="connsiteX233" fmla="*/ 931596 w 8964278"/>
                <a:gd name="connsiteY233" fmla="*/ 403860 h 6213528"/>
                <a:gd name="connsiteX234" fmla="*/ 918261 w 8964278"/>
                <a:gd name="connsiteY234" fmla="*/ 494348 h 6213528"/>
                <a:gd name="connsiteX235" fmla="*/ 887781 w 8964278"/>
                <a:gd name="connsiteY235" fmla="*/ 601028 h 6213528"/>
                <a:gd name="connsiteX236" fmla="*/ 793483 w 8964278"/>
                <a:gd name="connsiteY236" fmla="*/ 802005 h 6213528"/>
                <a:gd name="connsiteX237" fmla="*/ 574408 w 8964278"/>
                <a:gd name="connsiteY237" fmla="*/ 1201103 h 6213528"/>
                <a:gd name="connsiteX238" fmla="*/ 484873 w 8964278"/>
                <a:gd name="connsiteY238" fmla="*/ 1637348 h 6213528"/>
                <a:gd name="connsiteX239" fmla="*/ 546786 w 8964278"/>
                <a:gd name="connsiteY239" fmla="*/ 2071688 h 6213528"/>
                <a:gd name="connsiteX240" fmla="*/ 702043 w 8964278"/>
                <a:gd name="connsiteY240" fmla="*/ 2419350 h 6213528"/>
                <a:gd name="connsiteX241" fmla="*/ 706806 w 8964278"/>
                <a:gd name="connsiteY241" fmla="*/ 2432685 h 6213528"/>
                <a:gd name="connsiteX242" fmla="*/ 722046 w 8964278"/>
                <a:gd name="connsiteY242" fmla="*/ 2470785 h 6213528"/>
                <a:gd name="connsiteX243" fmla="*/ 732523 w 8964278"/>
                <a:gd name="connsiteY243" fmla="*/ 2469833 h 6213528"/>
                <a:gd name="connsiteX244" fmla="*/ 737286 w 8964278"/>
                <a:gd name="connsiteY244" fmla="*/ 2476500 h 6213528"/>
                <a:gd name="connsiteX245" fmla="*/ 737286 w 8964278"/>
                <a:gd name="connsiteY245" fmla="*/ 2480310 h 6213528"/>
                <a:gd name="connsiteX246" fmla="*/ 740143 w 8964278"/>
                <a:gd name="connsiteY246" fmla="*/ 2481263 h 6213528"/>
                <a:gd name="connsiteX247" fmla="*/ 753478 w 8964278"/>
                <a:gd name="connsiteY247" fmla="*/ 2500313 h 6213528"/>
                <a:gd name="connsiteX248" fmla="*/ 633463 w 8964278"/>
                <a:gd name="connsiteY248" fmla="*/ 2624138 h 6213528"/>
                <a:gd name="connsiteX249" fmla="*/ 475348 w 8964278"/>
                <a:gd name="connsiteY249" fmla="*/ 2723198 h 6213528"/>
                <a:gd name="connsiteX250" fmla="*/ 159118 w 8964278"/>
                <a:gd name="connsiteY250" fmla="*/ 2920365 h 6213528"/>
                <a:gd name="connsiteX251" fmla="*/ 43866 w 8964278"/>
                <a:gd name="connsiteY251" fmla="*/ 3076575 h 6213528"/>
                <a:gd name="connsiteX252" fmla="*/ 51 w 8964278"/>
                <a:gd name="connsiteY252" fmla="*/ 3305175 h 6213528"/>
                <a:gd name="connsiteX253" fmla="*/ 137211 w 8964278"/>
                <a:gd name="connsiteY253" fmla="*/ 3788093 h 6213528"/>
                <a:gd name="connsiteX254" fmla="*/ 289611 w 8964278"/>
                <a:gd name="connsiteY254" fmla="*/ 4292918 h 6213528"/>
                <a:gd name="connsiteX255" fmla="*/ 287706 w 8964278"/>
                <a:gd name="connsiteY255" fmla="*/ 4359593 h 6213528"/>
                <a:gd name="connsiteX256" fmla="*/ 287706 w 8964278"/>
                <a:gd name="connsiteY256" fmla="*/ 4360545 h 6213528"/>
                <a:gd name="connsiteX257" fmla="*/ 287706 w 8964278"/>
                <a:gd name="connsiteY257" fmla="*/ 4360545 h 6213528"/>
                <a:gd name="connsiteX258" fmla="*/ 287706 w 8964278"/>
                <a:gd name="connsiteY258" fmla="*/ 4360545 h 6213528"/>
                <a:gd name="connsiteX259" fmla="*/ 276276 w 8964278"/>
                <a:gd name="connsiteY259" fmla="*/ 4357688 h 6213528"/>
                <a:gd name="connsiteX260" fmla="*/ 270561 w 8964278"/>
                <a:gd name="connsiteY260" fmla="*/ 4371975 h 6213528"/>
                <a:gd name="connsiteX261" fmla="*/ 766813 w 8964278"/>
                <a:gd name="connsiteY261" fmla="*/ 4420553 h 6213528"/>
                <a:gd name="connsiteX262" fmla="*/ 974458 w 8964278"/>
                <a:gd name="connsiteY262" fmla="*/ 4358640 h 6213528"/>
                <a:gd name="connsiteX263" fmla="*/ 588696 w 8964278"/>
                <a:gd name="connsiteY263" fmla="*/ 4619625 h 6213528"/>
                <a:gd name="connsiteX264" fmla="*/ 354381 w 8964278"/>
                <a:gd name="connsiteY264" fmla="*/ 4818698 h 6213528"/>
                <a:gd name="connsiteX265" fmla="*/ 185788 w 8964278"/>
                <a:gd name="connsiteY265" fmla="*/ 5082540 h 6213528"/>
                <a:gd name="connsiteX266" fmla="*/ 103873 w 8964278"/>
                <a:gd name="connsiteY266" fmla="*/ 5423535 h 6213528"/>
                <a:gd name="connsiteX267" fmla="*/ 118161 w 8964278"/>
                <a:gd name="connsiteY267" fmla="*/ 5437823 h 6213528"/>
                <a:gd name="connsiteX268" fmla="*/ 822058 w 8964278"/>
                <a:gd name="connsiteY268" fmla="*/ 5236845 h 6213528"/>
                <a:gd name="connsiteX269" fmla="*/ 1124953 w 8964278"/>
                <a:gd name="connsiteY269" fmla="*/ 5055870 h 6213528"/>
                <a:gd name="connsiteX270" fmla="*/ 946836 w 8964278"/>
                <a:gd name="connsiteY270" fmla="*/ 5406390 h 6213528"/>
                <a:gd name="connsiteX271" fmla="*/ 843966 w 8964278"/>
                <a:gd name="connsiteY271" fmla="*/ 5911215 h 6213528"/>
                <a:gd name="connsiteX272" fmla="*/ 854443 w 8964278"/>
                <a:gd name="connsiteY272" fmla="*/ 6202680 h 6213528"/>
                <a:gd name="connsiteX273" fmla="*/ 868731 w 8964278"/>
                <a:gd name="connsiteY273" fmla="*/ 6213158 h 6213528"/>
                <a:gd name="connsiteX274" fmla="*/ 1213536 w 8964278"/>
                <a:gd name="connsiteY274" fmla="*/ 6077903 h 6213528"/>
                <a:gd name="connsiteX275" fmla="*/ 1497381 w 8964278"/>
                <a:gd name="connsiteY275" fmla="*/ 5839778 h 6213528"/>
                <a:gd name="connsiteX276" fmla="*/ 1694548 w 8964278"/>
                <a:gd name="connsiteY276" fmla="*/ 5509260 h 6213528"/>
                <a:gd name="connsiteX277" fmla="*/ 1768843 w 8964278"/>
                <a:gd name="connsiteY277" fmla="*/ 5104448 h 6213528"/>
                <a:gd name="connsiteX278" fmla="*/ 1701216 w 8964278"/>
                <a:gd name="connsiteY278" fmla="*/ 4711065 h 6213528"/>
                <a:gd name="connsiteX279" fmla="*/ 1701216 w 8964278"/>
                <a:gd name="connsiteY279" fmla="*/ 4708208 h 6213528"/>
                <a:gd name="connsiteX280" fmla="*/ 1725028 w 8964278"/>
                <a:gd name="connsiteY280" fmla="*/ 4723448 h 6213528"/>
                <a:gd name="connsiteX281" fmla="*/ 1936483 w 8964278"/>
                <a:gd name="connsiteY281" fmla="*/ 4807268 h 6213528"/>
                <a:gd name="connsiteX282" fmla="*/ 1960296 w 8964278"/>
                <a:gd name="connsiteY282" fmla="*/ 4814888 h 6213528"/>
                <a:gd name="connsiteX283" fmla="*/ 1977441 w 8964278"/>
                <a:gd name="connsiteY283" fmla="*/ 4818698 h 6213528"/>
                <a:gd name="connsiteX284" fmla="*/ 2063166 w 8964278"/>
                <a:gd name="connsiteY284" fmla="*/ 5175885 h 6213528"/>
                <a:gd name="connsiteX285" fmla="*/ 2373681 w 8964278"/>
                <a:gd name="connsiteY285" fmla="*/ 5462588 h 6213528"/>
                <a:gd name="connsiteX286" fmla="*/ 2448928 w 8964278"/>
                <a:gd name="connsiteY286" fmla="*/ 5564505 h 6213528"/>
                <a:gd name="connsiteX287" fmla="*/ 2450833 w 8964278"/>
                <a:gd name="connsiteY287" fmla="*/ 5572125 h 6213528"/>
                <a:gd name="connsiteX288" fmla="*/ 2453691 w 8964278"/>
                <a:gd name="connsiteY288" fmla="*/ 5574983 h 6213528"/>
                <a:gd name="connsiteX289" fmla="*/ 2473693 w 8964278"/>
                <a:gd name="connsiteY289" fmla="*/ 5633085 h 6213528"/>
                <a:gd name="connsiteX290" fmla="*/ 2474646 w 8964278"/>
                <a:gd name="connsiteY290" fmla="*/ 5640705 h 6213528"/>
                <a:gd name="connsiteX291" fmla="*/ 2471788 w 8964278"/>
                <a:gd name="connsiteY291" fmla="*/ 5653088 h 6213528"/>
                <a:gd name="connsiteX292" fmla="*/ 2476551 w 8964278"/>
                <a:gd name="connsiteY292" fmla="*/ 5654040 h 6213528"/>
                <a:gd name="connsiteX293" fmla="*/ 2476551 w 8964278"/>
                <a:gd name="connsiteY293" fmla="*/ 5652135 h 6213528"/>
                <a:gd name="connsiteX294" fmla="*/ 2488933 w 8964278"/>
                <a:gd name="connsiteY294" fmla="*/ 5718810 h 6213528"/>
                <a:gd name="connsiteX295" fmla="*/ 2527033 w 8964278"/>
                <a:gd name="connsiteY295" fmla="*/ 5755958 h 6213528"/>
                <a:gd name="connsiteX296" fmla="*/ 2529891 w 8964278"/>
                <a:gd name="connsiteY296" fmla="*/ 5758815 h 6213528"/>
                <a:gd name="connsiteX297" fmla="*/ 2536558 w 8964278"/>
                <a:gd name="connsiteY297" fmla="*/ 5757863 h 6213528"/>
                <a:gd name="connsiteX298" fmla="*/ 2555608 w 8964278"/>
                <a:gd name="connsiteY298" fmla="*/ 5758815 h 6213528"/>
                <a:gd name="connsiteX299" fmla="*/ 2654668 w 8964278"/>
                <a:gd name="connsiteY299" fmla="*/ 5732145 h 6213528"/>
                <a:gd name="connsiteX300" fmla="*/ 2747061 w 8964278"/>
                <a:gd name="connsiteY300" fmla="*/ 5690235 h 6213528"/>
                <a:gd name="connsiteX301" fmla="*/ 2906128 w 8964278"/>
                <a:gd name="connsiteY301" fmla="*/ 5570220 h 6213528"/>
                <a:gd name="connsiteX302" fmla="*/ 3082341 w 8964278"/>
                <a:gd name="connsiteY302" fmla="*/ 5243513 h 6213528"/>
                <a:gd name="connsiteX303" fmla="*/ 3109963 w 8964278"/>
                <a:gd name="connsiteY303" fmla="*/ 5344478 h 6213528"/>
                <a:gd name="connsiteX304" fmla="*/ 3138538 w 8964278"/>
                <a:gd name="connsiteY304" fmla="*/ 5420678 h 6213528"/>
                <a:gd name="connsiteX305" fmla="*/ 3189021 w 8964278"/>
                <a:gd name="connsiteY305" fmla="*/ 5500688 h 6213528"/>
                <a:gd name="connsiteX306" fmla="*/ 3191878 w 8964278"/>
                <a:gd name="connsiteY306" fmla="*/ 5501640 h 6213528"/>
                <a:gd name="connsiteX307" fmla="*/ 3198546 w 8964278"/>
                <a:gd name="connsiteY307" fmla="*/ 5511165 h 6213528"/>
                <a:gd name="connsiteX308" fmla="*/ 3324276 w 8964278"/>
                <a:gd name="connsiteY308" fmla="*/ 5625465 h 6213528"/>
                <a:gd name="connsiteX309" fmla="*/ 3510013 w 8964278"/>
                <a:gd name="connsiteY309" fmla="*/ 5688330 h 6213528"/>
                <a:gd name="connsiteX310" fmla="*/ 3941496 w 8964278"/>
                <a:gd name="connsiteY310" fmla="*/ 5785485 h 6213528"/>
                <a:gd name="connsiteX311" fmla="*/ 3961498 w 8964278"/>
                <a:gd name="connsiteY311" fmla="*/ 5777865 h 6213528"/>
                <a:gd name="connsiteX312" fmla="*/ 3965308 w 8964278"/>
                <a:gd name="connsiteY312" fmla="*/ 5769293 h 6213528"/>
                <a:gd name="connsiteX313" fmla="*/ 3964356 w 8964278"/>
                <a:gd name="connsiteY313" fmla="*/ 5767388 h 6213528"/>
                <a:gd name="connsiteX314" fmla="*/ 3962451 w 8964278"/>
                <a:gd name="connsiteY314" fmla="*/ 5755958 h 6213528"/>
                <a:gd name="connsiteX315" fmla="*/ 3959593 w 8964278"/>
                <a:gd name="connsiteY315" fmla="*/ 5753100 h 6213528"/>
                <a:gd name="connsiteX316" fmla="*/ 3951021 w 8964278"/>
                <a:gd name="connsiteY316" fmla="*/ 5666423 h 6213528"/>
                <a:gd name="connsiteX317" fmla="*/ 3968166 w 8964278"/>
                <a:gd name="connsiteY317" fmla="*/ 5561648 h 6213528"/>
                <a:gd name="connsiteX318" fmla="*/ 3971976 w 8964278"/>
                <a:gd name="connsiteY318" fmla="*/ 5351145 h 6213528"/>
                <a:gd name="connsiteX319" fmla="*/ 3793858 w 8964278"/>
                <a:gd name="connsiteY319" fmla="*/ 4995863 h 6213528"/>
                <a:gd name="connsiteX320" fmla="*/ 3654793 w 8964278"/>
                <a:gd name="connsiteY320" fmla="*/ 4890135 h 6213528"/>
                <a:gd name="connsiteX321" fmla="*/ 3988168 w 8964278"/>
                <a:gd name="connsiteY321" fmla="*/ 4773930 h 6213528"/>
                <a:gd name="connsiteX322" fmla="*/ 4252011 w 8964278"/>
                <a:gd name="connsiteY322" fmla="*/ 4660583 h 6213528"/>
                <a:gd name="connsiteX323" fmla="*/ 4276776 w 8964278"/>
                <a:gd name="connsiteY323" fmla="*/ 4660583 h 6213528"/>
                <a:gd name="connsiteX324" fmla="*/ 4282491 w 8964278"/>
                <a:gd name="connsiteY324" fmla="*/ 4652010 h 6213528"/>
                <a:gd name="connsiteX325" fmla="*/ 4376789 w 8964278"/>
                <a:gd name="connsiteY325" fmla="*/ 4635818 h 6213528"/>
                <a:gd name="connsiteX326" fmla="*/ 4372978 w 8964278"/>
                <a:gd name="connsiteY326" fmla="*/ 4610100 h 6213528"/>
                <a:gd name="connsiteX327" fmla="*/ 4361549 w 8964278"/>
                <a:gd name="connsiteY327" fmla="*/ 4611053 h 6213528"/>
                <a:gd name="connsiteX328" fmla="*/ 4337736 w 8964278"/>
                <a:gd name="connsiteY328" fmla="*/ 4597718 h 6213528"/>
                <a:gd name="connsiteX329" fmla="*/ 4337736 w 8964278"/>
                <a:gd name="connsiteY329" fmla="*/ 4596765 h 6213528"/>
                <a:gd name="connsiteX330" fmla="*/ 4334878 w 8964278"/>
                <a:gd name="connsiteY330" fmla="*/ 4594860 h 6213528"/>
                <a:gd name="connsiteX331" fmla="*/ 4303446 w 8964278"/>
                <a:gd name="connsiteY331" fmla="*/ 4556760 h 6213528"/>
                <a:gd name="connsiteX332" fmla="*/ 4250106 w 8964278"/>
                <a:gd name="connsiteY332" fmla="*/ 4449128 h 6213528"/>
                <a:gd name="connsiteX333" fmla="*/ 4195814 w 8964278"/>
                <a:gd name="connsiteY333" fmla="*/ 4337685 h 6213528"/>
                <a:gd name="connsiteX334" fmla="*/ 4169143 w 8964278"/>
                <a:gd name="connsiteY334" fmla="*/ 4282440 h 6213528"/>
                <a:gd name="connsiteX335" fmla="*/ 4167238 w 8964278"/>
                <a:gd name="connsiteY335" fmla="*/ 4279583 h 6213528"/>
                <a:gd name="connsiteX336" fmla="*/ 4239628 w 8964278"/>
                <a:gd name="connsiteY336" fmla="*/ 4299585 h 6213528"/>
                <a:gd name="connsiteX337" fmla="*/ 4449178 w 8964278"/>
                <a:gd name="connsiteY337" fmla="*/ 4359593 h 6213528"/>
                <a:gd name="connsiteX338" fmla="*/ 4549191 w 8964278"/>
                <a:gd name="connsiteY338" fmla="*/ 4407218 h 6213528"/>
                <a:gd name="connsiteX339" fmla="*/ 4636821 w 8964278"/>
                <a:gd name="connsiteY339" fmla="*/ 4471035 h 6213528"/>
                <a:gd name="connsiteX340" fmla="*/ 4755883 w 8964278"/>
                <a:gd name="connsiteY340" fmla="*/ 4557713 h 6213528"/>
                <a:gd name="connsiteX341" fmla="*/ 4748264 w 8964278"/>
                <a:gd name="connsiteY341" fmla="*/ 4560570 h 6213528"/>
                <a:gd name="connsiteX342" fmla="*/ 4741596 w 8964278"/>
                <a:gd name="connsiteY342" fmla="*/ 4563428 h 6213528"/>
                <a:gd name="connsiteX343" fmla="*/ 4735881 w 8964278"/>
                <a:gd name="connsiteY343" fmla="*/ 4563428 h 6213528"/>
                <a:gd name="connsiteX344" fmla="*/ 4615866 w 8964278"/>
                <a:gd name="connsiteY344" fmla="*/ 4629150 h 6213528"/>
                <a:gd name="connsiteX345" fmla="*/ 4502518 w 8964278"/>
                <a:gd name="connsiteY345" fmla="*/ 4707255 h 6213528"/>
                <a:gd name="connsiteX346" fmla="*/ 4307256 w 8964278"/>
                <a:gd name="connsiteY346" fmla="*/ 4894898 h 6213528"/>
                <a:gd name="connsiteX347" fmla="*/ 4170096 w 8964278"/>
                <a:gd name="connsiteY347" fmla="*/ 5124450 h 6213528"/>
                <a:gd name="connsiteX348" fmla="*/ 4111041 w 8964278"/>
                <a:gd name="connsiteY348" fmla="*/ 5391150 h 6213528"/>
                <a:gd name="connsiteX349" fmla="*/ 4107231 w 8964278"/>
                <a:gd name="connsiteY349" fmla="*/ 5461635 h 6213528"/>
                <a:gd name="connsiteX350" fmla="*/ 4101516 w 8964278"/>
                <a:gd name="connsiteY350" fmla="*/ 5463540 h 6213528"/>
                <a:gd name="connsiteX351" fmla="*/ 4101516 w 8964278"/>
                <a:gd name="connsiteY351" fmla="*/ 5526405 h 6213528"/>
                <a:gd name="connsiteX352" fmla="*/ 4097706 w 8964278"/>
                <a:gd name="connsiteY352" fmla="*/ 5586413 h 6213528"/>
                <a:gd name="connsiteX353" fmla="*/ 4097706 w 8964278"/>
                <a:gd name="connsiteY353" fmla="*/ 5588318 h 6213528"/>
                <a:gd name="connsiteX354" fmla="*/ 4091038 w 8964278"/>
                <a:gd name="connsiteY354" fmla="*/ 5632133 h 6213528"/>
                <a:gd name="connsiteX355" fmla="*/ 4080561 w 8964278"/>
                <a:gd name="connsiteY355" fmla="*/ 5675948 h 6213528"/>
                <a:gd name="connsiteX356" fmla="*/ 4080561 w 8964278"/>
                <a:gd name="connsiteY356" fmla="*/ 5675948 h 6213528"/>
                <a:gd name="connsiteX357" fmla="*/ 4080561 w 8964278"/>
                <a:gd name="connsiteY357" fmla="*/ 5677853 h 6213528"/>
                <a:gd name="connsiteX358" fmla="*/ 4075798 w 8964278"/>
                <a:gd name="connsiteY358" fmla="*/ 5698808 h 6213528"/>
                <a:gd name="connsiteX359" fmla="*/ 4073893 w 8964278"/>
                <a:gd name="connsiteY359" fmla="*/ 5700713 h 6213528"/>
                <a:gd name="connsiteX360" fmla="*/ 4074846 w 8964278"/>
                <a:gd name="connsiteY360" fmla="*/ 5703570 h 6213528"/>
                <a:gd name="connsiteX361" fmla="*/ 4073893 w 8964278"/>
                <a:gd name="connsiteY361" fmla="*/ 5707380 h 6213528"/>
                <a:gd name="connsiteX362" fmla="*/ 4071988 w 8964278"/>
                <a:gd name="connsiteY362" fmla="*/ 5708333 h 6213528"/>
                <a:gd name="connsiteX363" fmla="*/ 4074846 w 8964278"/>
                <a:gd name="connsiteY363" fmla="*/ 5718810 h 6213528"/>
                <a:gd name="connsiteX364" fmla="*/ 4192003 w 8964278"/>
                <a:gd name="connsiteY364" fmla="*/ 5700713 h 6213528"/>
                <a:gd name="connsiteX365" fmla="*/ 4312971 w 8964278"/>
                <a:gd name="connsiteY365" fmla="*/ 5707380 h 6213528"/>
                <a:gd name="connsiteX366" fmla="*/ 4555858 w 8964278"/>
                <a:gd name="connsiteY366" fmla="*/ 5744528 h 6213528"/>
                <a:gd name="connsiteX367" fmla="*/ 4789221 w 8964278"/>
                <a:gd name="connsiteY367" fmla="*/ 5730240 h 6213528"/>
                <a:gd name="connsiteX368" fmla="*/ 4979721 w 8964278"/>
                <a:gd name="connsiteY368" fmla="*/ 5622608 h 6213528"/>
                <a:gd name="connsiteX369" fmla="*/ 5251183 w 8964278"/>
                <a:gd name="connsiteY369" fmla="*/ 5226368 h 6213528"/>
                <a:gd name="connsiteX370" fmla="*/ 5342623 w 8964278"/>
                <a:gd name="connsiteY370" fmla="*/ 5037773 h 6213528"/>
                <a:gd name="connsiteX371" fmla="*/ 5343576 w 8964278"/>
                <a:gd name="connsiteY371" fmla="*/ 5053013 h 6213528"/>
                <a:gd name="connsiteX372" fmla="*/ 5350244 w 8964278"/>
                <a:gd name="connsiteY372" fmla="*/ 5133023 h 6213528"/>
                <a:gd name="connsiteX373" fmla="*/ 5354053 w 8964278"/>
                <a:gd name="connsiteY373" fmla="*/ 5173028 h 6213528"/>
                <a:gd name="connsiteX374" fmla="*/ 5355958 w 8964278"/>
                <a:gd name="connsiteY374" fmla="*/ 5189220 h 6213528"/>
                <a:gd name="connsiteX375" fmla="*/ 5355958 w 8964278"/>
                <a:gd name="connsiteY375" fmla="*/ 5193983 h 6213528"/>
                <a:gd name="connsiteX376" fmla="*/ 5372151 w 8964278"/>
                <a:gd name="connsiteY376" fmla="*/ 5326380 h 6213528"/>
                <a:gd name="connsiteX377" fmla="*/ 5386439 w 8964278"/>
                <a:gd name="connsiteY377" fmla="*/ 5390198 h 6213528"/>
                <a:gd name="connsiteX378" fmla="*/ 5404536 w 8964278"/>
                <a:gd name="connsiteY378" fmla="*/ 5444490 h 6213528"/>
                <a:gd name="connsiteX379" fmla="*/ 5437873 w 8964278"/>
                <a:gd name="connsiteY379" fmla="*/ 5547360 h 6213528"/>
                <a:gd name="connsiteX380" fmla="*/ 5508358 w 8964278"/>
                <a:gd name="connsiteY380" fmla="*/ 5666423 h 6213528"/>
                <a:gd name="connsiteX381" fmla="*/ 5718861 w 8964278"/>
                <a:gd name="connsiteY381" fmla="*/ 5858828 h 6213528"/>
                <a:gd name="connsiteX382" fmla="*/ 5746483 w 8964278"/>
                <a:gd name="connsiteY382" fmla="*/ 5875973 h 6213528"/>
                <a:gd name="connsiteX383" fmla="*/ 5747436 w 8964278"/>
                <a:gd name="connsiteY383" fmla="*/ 5876925 h 6213528"/>
                <a:gd name="connsiteX384" fmla="*/ 5756961 w 8964278"/>
                <a:gd name="connsiteY384" fmla="*/ 5882640 h 6213528"/>
                <a:gd name="connsiteX385" fmla="*/ 5788394 w 8964278"/>
                <a:gd name="connsiteY385" fmla="*/ 5900738 h 6213528"/>
                <a:gd name="connsiteX386" fmla="*/ 5790298 w 8964278"/>
                <a:gd name="connsiteY386" fmla="*/ 5901690 h 6213528"/>
                <a:gd name="connsiteX387" fmla="*/ 5801728 w 8964278"/>
                <a:gd name="connsiteY387" fmla="*/ 5907405 h 6213528"/>
                <a:gd name="connsiteX388" fmla="*/ 5852211 w 8964278"/>
                <a:gd name="connsiteY388" fmla="*/ 5933123 h 6213528"/>
                <a:gd name="connsiteX389" fmla="*/ 5874119 w 8964278"/>
                <a:gd name="connsiteY389" fmla="*/ 5946458 h 6213528"/>
                <a:gd name="connsiteX390" fmla="*/ 6330366 w 8964278"/>
                <a:gd name="connsiteY390" fmla="*/ 5732145 h 6213528"/>
                <a:gd name="connsiteX391" fmla="*/ 6773278 w 8964278"/>
                <a:gd name="connsiteY391" fmla="*/ 5496878 h 6213528"/>
                <a:gd name="connsiteX392" fmla="*/ 6910439 w 8964278"/>
                <a:gd name="connsiteY392" fmla="*/ 5368290 h 6213528"/>
                <a:gd name="connsiteX393" fmla="*/ 7068553 w 8964278"/>
                <a:gd name="connsiteY393" fmla="*/ 5370195 h 6213528"/>
                <a:gd name="connsiteX394" fmla="*/ 7235241 w 8964278"/>
                <a:gd name="connsiteY394" fmla="*/ 5292090 h 6213528"/>
                <a:gd name="connsiteX395" fmla="*/ 7580046 w 8964278"/>
                <a:gd name="connsiteY395" fmla="*/ 5183505 h 6213528"/>
                <a:gd name="connsiteX396" fmla="*/ 7785786 w 8964278"/>
                <a:gd name="connsiteY396" fmla="*/ 5177790 h 6213528"/>
                <a:gd name="connsiteX397" fmla="*/ 7796264 w 8964278"/>
                <a:gd name="connsiteY397" fmla="*/ 5153025 h 6213528"/>
                <a:gd name="connsiteX398" fmla="*/ 7739114 w 8964278"/>
                <a:gd name="connsiteY398" fmla="*/ 4853940 h 6213528"/>
                <a:gd name="connsiteX399" fmla="*/ 7799121 w 8964278"/>
                <a:gd name="connsiteY399" fmla="*/ 4499610 h 6213528"/>
                <a:gd name="connsiteX400" fmla="*/ 7742923 w 8964278"/>
                <a:gd name="connsiteY400" fmla="*/ 4365308 h 6213528"/>
                <a:gd name="connsiteX401" fmla="*/ 7794358 w 8964278"/>
                <a:gd name="connsiteY401" fmla="*/ 4339590 h 6213528"/>
                <a:gd name="connsiteX402" fmla="*/ 8145831 w 8964278"/>
                <a:gd name="connsiteY402" fmla="*/ 4068128 h 6213528"/>
                <a:gd name="connsiteX403" fmla="*/ 8322996 w 8964278"/>
                <a:gd name="connsiteY403" fmla="*/ 3944303 h 6213528"/>
                <a:gd name="connsiteX404" fmla="*/ 8427771 w 8964278"/>
                <a:gd name="connsiteY404" fmla="*/ 3903345 h 6213528"/>
                <a:gd name="connsiteX405" fmla="*/ 8430628 w 8964278"/>
                <a:gd name="connsiteY405" fmla="*/ 3896678 h 6213528"/>
                <a:gd name="connsiteX406" fmla="*/ 8542071 w 8964278"/>
                <a:gd name="connsiteY406" fmla="*/ 3872865 h 6213528"/>
                <a:gd name="connsiteX407" fmla="*/ 8574456 w 8964278"/>
                <a:gd name="connsiteY407" fmla="*/ 3870008 h 6213528"/>
                <a:gd name="connsiteX408" fmla="*/ 8587791 w 8964278"/>
                <a:gd name="connsiteY408" fmla="*/ 3869055 h 6213528"/>
                <a:gd name="connsiteX409" fmla="*/ 8596363 w 8964278"/>
                <a:gd name="connsiteY409" fmla="*/ 3868103 h 6213528"/>
                <a:gd name="connsiteX410" fmla="*/ 8600173 w 8964278"/>
                <a:gd name="connsiteY410" fmla="*/ 3847148 h 6213528"/>
                <a:gd name="connsiteX411" fmla="*/ 8591601 w 8964278"/>
                <a:gd name="connsiteY411" fmla="*/ 3831908 h 6213528"/>
                <a:gd name="connsiteX412" fmla="*/ 8575408 w 8964278"/>
                <a:gd name="connsiteY412" fmla="*/ 3804285 h 6213528"/>
                <a:gd name="connsiteX413" fmla="*/ 8544928 w 8964278"/>
                <a:gd name="connsiteY413" fmla="*/ 3763328 h 6213528"/>
                <a:gd name="connsiteX414" fmla="*/ 8537308 w 8964278"/>
                <a:gd name="connsiteY414" fmla="*/ 3757613 h 6213528"/>
                <a:gd name="connsiteX415" fmla="*/ 8519210 w 8964278"/>
                <a:gd name="connsiteY415" fmla="*/ 3736658 h 6213528"/>
                <a:gd name="connsiteX416" fmla="*/ 8408721 w 8964278"/>
                <a:gd name="connsiteY416" fmla="*/ 3638550 h 6213528"/>
                <a:gd name="connsiteX417" fmla="*/ 8140116 w 8964278"/>
                <a:gd name="connsiteY417" fmla="*/ 3472815 h 6213528"/>
                <a:gd name="connsiteX418" fmla="*/ 7730541 w 8964278"/>
                <a:gd name="connsiteY418" fmla="*/ 3354705 h 6213528"/>
                <a:gd name="connsiteX419" fmla="*/ 7736256 w 8964278"/>
                <a:gd name="connsiteY419" fmla="*/ 3352800 h 6213528"/>
                <a:gd name="connsiteX420" fmla="*/ 7746733 w 8964278"/>
                <a:gd name="connsiteY420" fmla="*/ 3351848 h 6213528"/>
                <a:gd name="connsiteX421" fmla="*/ 7767689 w 8964278"/>
                <a:gd name="connsiteY421" fmla="*/ 3337560 h 6213528"/>
                <a:gd name="connsiteX422" fmla="*/ 7793406 w 8964278"/>
                <a:gd name="connsiteY422" fmla="*/ 3321368 h 6213528"/>
                <a:gd name="connsiteX423" fmla="*/ 7879131 w 8964278"/>
                <a:gd name="connsiteY423" fmla="*/ 3243263 h 6213528"/>
                <a:gd name="connsiteX424" fmla="*/ 7966761 w 8964278"/>
                <a:gd name="connsiteY424" fmla="*/ 3012758 h 6213528"/>
                <a:gd name="connsiteX425" fmla="*/ 7963903 w 8964278"/>
                <a:gd name="connsiteY425" fmla="*/ 2941320 h 6213528"/>
                <a:gd name="connsiteX426" fmla="*/ 7943901 w 8964278"/>
                <a:gd name="connsiteY426" fmla="*/ 2873693 h 6213528"/>
                <a:gd name="connsiteX427" fmla="*/ 7927708 w 8964278"/>
                <a:gd name="connsiteY427" fmla="*/ 2792730 h 6213528"/>
                <a:gd name="connsiteX428" fmla="*/ 7865796 w 8964278"/>
                <a:gd name="connsiteY428" fmla="*/ 2643188 h 6213528"/>
                <a:gd name="connsiteX429" fmla="*/ 7856271 w 8964278"/>
                <a:gd name="connsiteY429" fmla="*/ 2632710 h 6213528"/>
                <a:gd name="connsiteX430" fmla="*/ 7853414 w 8964278"/>
                <a:gd name="connsiteY430" fmla="*/ 2631758 h 6213528"/>
                <a:gd name="connsiteX431" fmla="*/ 7850556 w 8964278"/>
                <a:gd name="connsiteY431" fmla="*/ 2625090 h 6213528"/>
                <a:gd name="connsiteX432" fmla="*/ 7842936 w 8964278"/>
                <a:gd name="connsiteY432" fmla="*/ 2615565 h 6213528"/>
                <a:gd name="connsiteX433" fmla="*/ 7817219 w 8964278"/>
                <a:gd name="connsiteY433" fmla="*/ 2583180 h 6213528"/>
                <a:gd name="connsiteX434" fmla="*/ 7821981 w 8964278"/>
                <a:gd name="connsiteY434" fmla="*/ 2572703 h 6213528"/>
                <a:gd name="connsiteX435" fmla="*/ 7781023 w 8964278"/>
                <a:gd name="connsiteY435" fmla="*/ 2518410 h 6213528"/>
                <a:gd name="connsiteX436" fmla="*/ 7902944 w 8964278"/>
                <a:gd name="connsiteY436" fmla="*/ 2606040 h 6213528"/>
                <a:gd name="connsiteX437" fmla="*/ 7891514 w 8964278"/>
                <a:gd name="connsiteY437" fmla="*/ 2605088 h 6213528"/>
                <a:gd name="connsiteX438" fmla="*/ 7910564 w 8964278"/>
                <a:gd name="connsiteY438" fmla="*/ 2619375 h 6213528"/>
                <a:gd name="connsiteX439" fmla="*/ 7915326 w 8964278"/>
                <a:gd name="connsiteY439" fmla="*/ 2619375 h 6213528"/>
                <a:gd name="connsiteX440" fmla="*/ 7920089 w 8964278"/>
                <a:gd name="connsiteY440" fmla="*/ 2615565 h 6213528"/>
                <a:gd name="connsiteX441" fmla="*/ 7947711 w 8964278"/>
                <a:gd name="connsiteY441" fmla="*/ 2631758 h 6213528"/>
                <a:gd name="connsiteX442" fmla="*/ 8207744 w 8964278"/>
                <a:gd name="connsiteY442" fmla="*/ 2723198 h 6213528"/>
                <a:gd name="connsiteX443" fmla="*/ 8469681 w 8964278"/>
                <a:gd name="connsiteY443" fmla="*/ 2693670 h 6213528"/>
                <a:gd name="connsiteX444" fmla="*/ 8701138 w 8964278"/>
                <a:gd name="connsiteY444" fmla="*/ 2589848 h 6213528"/>
                <a:gd name="connsiteX445" fmla="*/ 8819248 w 8964278"/>
                <a:gd name="connsiteY445" fmla="*/ 2546985 h 6213528"/>
                <a:gd name="connsiteX446" fmla="*/ 8881160 w 8964278"/>
                <a:gd name="connsiteY446" fmla="*/ 2534603 h 6213528"/>
                <a:gd name="connsiteX447" fmla="*/ 8943073 w 8964278"/>
                <a:gd name="connsiteY447" fmla="*/ 2518410 h 6213528"/>
                <a:gd name="connsiteX448" fmla="*/ 8952598 w 8964278"/>
                <a:gd name="connsiteY448" fmla="*/ 2510790 h 6213528"/>
                <a:gd name="connsiteX449" fmla="*/ 8963076 w 8964278"/>
                <a:gd name="connsiteY449" fmla="*/ 2494598 h 6213528"/>
                <a:gd name="connsiteX450" fmla="*/ 8963076 w 8964278"/>
                <a:gd name="connsiteY450" fmla="*/ 2469833 h 6213528"/>
                <a:gd name="connsiteX451" fmla="*/ 8497303 w 8964278"/>
                <a:gd name="connsiteY451" fmla="*/ 1332548 h 6213528"/>
                <a:gd name="connsiteX452" fmla="*/ 8431581 w 8964278"/>
                <a:gd name="connsiteY452" fmla="*/ 1368743 h 6213528"/>
                <a:gd name="connsiteX453" fmla="*/ 8181073 w 8964278"/>
                <a:gd name="connsiteY453" fmla="*/ 1544955 h 6213528"/>
                <a:gd name="connsiteX454" fmla="*/ 7962951 w 8964278"/>
                <a:gd name="connsiteY454" fmla="*/ 1767840 h 6213528"/>
                <a:gd name="connsiteX455" fmla="*/ 7741019 w 8964278"/>
                <a:gd name="connsiteY455" fmla="*/ 1993583 h 6213528"/>
                <a:gd name="connsiteX456" fmla="*/ 7659103 w 8964278"/>
                <a:gd name="connsiteY456" fmla="*/ 2049780 h 6213528"/>
                <a:gd name="connsiteX457" fmla="*/ 7410501 w 8964278"/>
                <a:gd name="connsiteY457" fmla="*/ 2117408 h 6213528"/>
                <a:gd name="connsiteX458" fmla="*/ 7309536 w 8964278"/>
                <a:gd name="connsiteY458" fmla="*/ 2105025 h 6213528"/>
                <a:gd name="connsiteX459" fmla="*/ 7373353 w 8964278"/>
                <a:gd name="connsiteY459" fmla="*/ 2100263 h 6213528"/>
                <a:gd name="connsiteX460" fmla="*/ 7667676 w 8964278"/>
                <a:gd name="connsiteY460" fmla="*/ 1966913 h 6213528"/>
                <a:gd name="connsiteX461" fmla="*/ 7920089 w 8964278"/>
                <a:gd name="connsiteY461" fmla="*/ 1725930 h 6213528"/>
                <a:gd name="connsiteX462" fmla="*/ 8181073 w 8964278"/>
                <a:gd name="connsiteY462" fmla="*/ 1473518 h 6213528"/>
                <a:gd name="connsiteX463" fmla="*/ 8483016 w 8964278"/>
                <a:gd name="connsiteY463" fmla="*/ 1331595 h 6213528"/>
                <a:gd name="connsiteX464" fmla="*/ 8497303 w 8964278"/>
                <a:gd name="connsiteY464" fmla="*/ 1329690 h 6213528"/>
                <a:gd name="connsiteX465" fmla="*/ 8497303 w 8964278"/>
                <a:gd name="connsiteY465" fmla="*/ 1332548 h 6213528"/>
                <a:gd name="connsiteX466" fmla="*/ 7131419 w 8964278"/>
                <a:gd name="connsiteY466" fmla="*/ 3551873 h 6213528"/>
                <a:gd name="connsiteX467" fmla="*/ 7099986 w 8964278"/>
                <a:gd name="connsiteY467" fmla="*/ 3618548 h 6213528"/>
                <a:gd name="connsiteX468" fmla="*/ 7009498 w 8964278"/>
                <a:gd name="connsiteY468" fmla="*/ 3768090 h 6213528"/>
                <a:gd name="connsiteX469" fmla="*/ 6837096 w 8964278"/>
                <a:gd name="connsiteY469" fmla="*/ 3950018 h 6213528"/>
                <a:gd name="connsiteX470" fmla="*/ 6974256 w 8964278"/>
                <a:gd name="connsiteY470" fmla="*/ 3776663 h 6213528"/>
                <a:gd name="connsiteX471" fmla="*/ 7103796 w 8964278"/>
                <a:gd name="connsiteY471" fmla="*/ 3563303 h 6213528"/>
                <a:gd name="connsiteX472" fmla="*/ 7208571 w 8964278"/>
                <a:gd name="connsiteY472" fmla="*/ 3321368 h 6213528"/>
                <a:gd name="connsiteX473" fmla="*/ 7220953 w 8964278"/>
                <a:gd name="connsiteY473" fmla="*/ 3282315 h 6213528"/>
                <a:gd name="connsiteX474" fmla="*/ 7160946 w 8964278"/>
                <a:gd name="connsiteY474" fmla="*/ 3483293 h 6213528"/>
                <a:gd name="connsiteX475" fmla="*/ 7127608 w 8964278"/>
                <a:gd name="connsiteY475" fmla="*/ 3536633 h 6213528"/>
                <a:gd name="connsiteX476" fmla="*/ 7131419 w 8964278"/>
                <a:gd name="connsiteY476" fmla="*/ 3551873 h 6213528"/>
                <a:gd name="connsiteX477" fmla="*/ 7040931 w 8964278"/>
                <a:gd name="connsiteY477" fmla="*/ 3954780 h 6213528"/>
                <a:gd name="connsiteX478" fmla="*/ 7052361 w 8964278"/>
                <a:gd name="connsiteY478" fmla="*/ 3950018 h 6213528"/>
                <a:gd name="connsiteX479" fmla="*/ 6945681 w 8964278"/>
                <a:gd name="connsiteY479" fmla="*/ 4006215 h 6213528"/>
                <a:gd name="connsiteX480" fmla="*/ 6801853 w 8964278"/>
                <a:gd name="connsiteY480" fmla="*/ 4082415 h 6213528"/>
                <a:gd name="connsiteX481" fmla="*/ 7040931 w 8964278"/>
                <a:gd name="connsiteY481" fmla="*/ 3954780 h 6213528"/>
                <a:gd name="connsiteX482" fmla="*/ 6900914 w 8964278"/>
                <a:gd name="connsiteY482" fmla="*/ 4006215 h 6213528"/>
                <a:gd name="connsiteX483" fmla="*/ 6902819 w 8964278"/>
                <a:gd name="connsiteY483" fmla="*/ 4004310 h 6213528"/>
                <a:gd name="connsiteX484" fmla="*/ 6958064 w 8964278"/>
                <a:gd name="connsiteY484" fmla="*/ 3968115 h 6213528"/>
                <a:gd name="connsiteX485" fmla="*/ 6956158 w 8964278"/>
                <a:gd name="connsiteY485" fmla="*/ 3969068 h 6213528"/>
                <a:gd name="connsiteX486" fmla="*/ 6904723 w 8964278"/>
                <a:gd name="connsiteY486" fmla="*/ 4003358 h 6213528"/>
                <a:gd name="connsiteX487" fmla="*/ 6900914 w 8964278"/>
                <a:gd name="connsiteY487" fmla="*/ 4006215 h 6213528"/>
                <a:gd name="connsiteX488" fmla="*/ 7833411 w 8964278"/>
                <a:gd name="connsiteY488" fmla="*/ 3922395 h 6213528"/>
                <a:gd name="connsiteX489" fmla="*/ 7511466 w 8964278"/>
                <a:gd name="connsiteY489" fmla="*/ 4016693 h 6213528"/>
                <a:gd name="connsiteX490" fmla="*/ 7347636 w 8964278"/>
                <a:gd name="connsiteY490" fmla="*/ 4051935 h 6213528"/>
                <a:gd name="connsiteX491" fmla="*/ 7181901 w 8964278"/>
                <a:gd name="connsiteY491" fmla="*/ 4078605 h 6213528"/>
                <a:gd name="connsiteX492" fmla="*/ 7115226 w 8964278"/>
                <a:gd name="connsiteY492" fmla="*/ 4088130 h 6213528"/>
                <a:gd name="connsiteX493" fmla="*/ 7440981 w 8964278"/>
                <a:gd name="connsiteY493" fmla="*/ 3998595 h 6213528"/>
                <a:gd name="connsiteX494" fmla="*/ 8099158 w 8964278"/>
                <a:gd name="connsiteY494" fmla="*/ 3826193 h 6213528"/>
                <a:gd name="connsiteX495" fmla="*/ 8221078 w 8964278"/>
                <a:gd name="connsiteY495" fmla="*/ 3817620 h 6213528"/>
                <a:gd name="connsiteX496" fmla="*/ 8137258 w 8964278"/>
                <a:gd name="connsiteY496" fmla="*/ 3834765 h 6213528"/>
                <a:gd name="connsiteX497" fmla="*/ 7833411 w 8964278"/>
                <a:gd name="connsiteY497" fmla="*/ 3922395 h 6213528"/>
                <a:gd name="connsiteX498" fmla="*/ 7942948 w 8964278"/>
                <a:gd name="connsiteY498" fmla="*/ 3896678 h 6213528"/>
                <a:gd name="connsiteX499" fmla="*/ 7874369 w 8964278"/>
                <a:gd name="connsiteY499" fmla="*/ 3922395 h 6213528"/>
                <a:gd name="connsiteX500" fmla="*/ 7552423 w 8964278"/>
                <a:gd name="connsiteY500" fmla="*/ 4039553 h 6213528"/>
                <a:gd name="connsiteX501" fmla="*/ 7380973 w 8964278"/>
                <a:gd name="connsiteY501" fmla="*/ 4078605 h 6213528"/>
                <a:gd name="connsiteX502" fmla="*/ 7202856 w 8964278"/>
                <a:gd name="connsiteY502" fmla="*/ 4092893 h 6213528"/>
                <a:gd name="connsiteX503" fmla="*/ 7116178 w 8964278"/>
                <a:gd name="connsiteY503" fmla="*/ 4094798 h 6213528"/>
                <a:gd name="connsiteX504" fmla="*/ 7469556 w 8964278"/>
                <a:gd name="connsiteY504" fmla="*/ 4030980 h 6213528"/>
                <a:gd name="connsiteX505" fmla="*/ 7782928 w 8964278"/>
                <a:gd name="connsiteY505" fmla="*/ 3946208 h 6213528"/>
                <a:gd name="connsiteX506" fmla="*/ 7942948 w 8964278"/>
                <a:gd name="connsiteY506" fmla="*/ 3896678 h 6213528"/>
                <a:gd name="connsiteX507" fmla="*/ 7850556 w 8964278"/>
                <a:gd name="connsiteY507" fmla="*/ 3864293 h 6213528"/>
                <a:gd name="connsiteX508" fmla="*/ 7139991 w 8964278"/>
                <a:gd name="connsiteY508" fmla="*/ 4071938 h 6213528"/>
                <a:gd name="connsiteX509" fmla="*/ 7016166 w 8964278"/>
                <a:gd name="connsiteY509" fmla="*/ 4096703 h 6213528"/>
                <a:gd name="connsiteX510" fmla="*/ 6887578 w 8964278"/>
                <a:gd name="connsiteY510" fmla="*/ 4108133 h 6213528"/>
                <a:gd name="connsiteX511" fmla="*/ 7416216 w 8964278"/>
                <a:gd name="connsiteY511" fmla="*/ 3950018 h 6213528"/>
                <a:gd name="connsiteX512" fmla="*/ 7930566 w 8964278"/>
                <a:gd name="connsiteY512" fmla="*/ 3844290 h 6213528"/>
                <a:gd name="connsiteX513" fmla="*/ 7850556 w 8964278"/>
                <a:gd name="connsiteY513" fmla="*/ 3864293 h 6213528"/>
                <a:gd name="connsiteX514" fmla="*/ 8212506 w 8964278"/>
                <a:gd name="connsiteY514" fmla="*/ 3842385 h 6213528"/>
                <a:gd name="connsiteX515" fmla="*/ 7872464 w 8964278"/>
                <a:gd name="connsiteY515" fmla="*/ 3955733 h 6213528"/>
                <a:gd name="connsiteX516" fmla="*/ 7531469 w 8964278"/>
                <a:gd name="connsiteY516" fmla="*/ 4072890 h 6213528"/>
                <a:gd name="connsiteX517" fmla="*/ 7170471 w 8964278"/>
                <a:gd name="connsiteY517" fmla="*/ 4111943 h 6213528"/>
                <a:gd name="connsiteX518" fmla="*/ 6955206 w 8964278"/>
                <a:gd name="connsiteY518" fmla="*/ 4117658 h 6213528"/>
                <a:gd name="connsiteX519" fmla="*/ 7006641 w 8964278"/>
                <a:gd name="connsiteY519" fmla="*/ 4109085 h 6213528"/>
                <a:gd name="connsiteX520" fmla="*/ 7049503 w 8964278"/>
                <a:gd name="connsiteY520" fmla="*/ 4103370 h 6213528"/>
                <a:gd name="connsiteX521" fmla="*/ 7159041 w 8964278"/>
                <a:gd name="connsiteY521" fmla="*/ 4100513 h 6213528"/>
                <a:gd name="connsiteX522" fmla="*/ 7336206 w 8964278"/>
                <a:gd name="connsiteY522" fmla="*/ 4090988 h 6213528"/>
                <a:gd name="connsiteX523" fmla="*/ 7504798 w 8964278"/>
                <a:gd name="connsiteY523" fmla="*/ 4060508 h 6213528"/>
                <a:gd name="connsiteX524" fmla="*/ 8154403 w 8964278"/>
                <a:gd name="connsiteY524" fmla="*/ 3843338 h 6213528"/>
                <a:gd name="connsiteX525" fmla="*/ 8351571 w 8964278"/>
                <a:gd name="connsiteY525" fmla="*/ 3818573 h 6213528"/>
                <a:gd name="connsiteX526" fmla="*/ 8212506 w 8964278"/>
                <a:gd name="connsiteY526" fmla="*/ 3842385 h 6213528"/>
                <a:gd name="connsiteX527" fmla="*/ 8362048 w 8964278"/>
                <a:gd name="connsiteY527" fmla="*/ 3833813 h 6213528"/>
                <a:gd name="connsiteX528" fmla="*/ 8393481 w 8964278"/>
                <a:gd name="connsiteY528" fmla="*/ 3831908 h 6213528"/>
                <a:gd name="connsiteX529" fmla="*/ 7871511 w 8964278"/>
                <a:gd name="connsiteY529" fmla="*/ 4038600 h 6213528"/>
                <a:gd name="connsiteX530" fmla="*/ 7700061 w 8964278"/>
                <a:gd name="connsiteY530" fmla="*/ 4111943 h 6213528"/>
                <a:gd name="connsiteX531" fmla="*/ 7514323 w 8964278"/>
                <a:gd name="connsiteY531" fmla="*/ 4153853 h 6213528"/>
                <a:gd name="connsiteX532" fmla="*/ 7130466 w 8964278"/>
                <a:gd name="connsiteY532" fmla="*/ 4150043 h 6213528"/>
                <a:gd name="connsiteX533" fmla="*/ 6914248 w 8964278"/>
                <a:gd name="connsiteY533" fmla="*/ 4134803 h 6213528"/>
                <a:gd name="connsiteX534" fmla="*/ 6888531 w 8964278"/>
                <a:gd name="connsiteY534" fmla="*/ 4133850 h 6213528"/>
                <a:gd name="connsiteX535" fmla="*/ 7484796 w 8964278"/>
                <a:gd name="connsiteY535" fmla="*/ 4092893 h 6213528"/>
                <a:gd name="connsiteX536" fmla="*/ 8162023 w 8964278"/>
                <a:gd name="connsiteY536" fmla="*/ 3870960 h 6213528"/>
                <a:gd name="connsiteX537" fmla="*/ 8362048 w 8964278"/>
                <a:gd name="connsiteY537" fmla="*/ 3833813 h 6213528"/>
                <a:gd name="connsiteX538" fmla="*/ 8216316 w 8964278"/>
                <a:gd name="connsiteY538" fmla="*/ 3799523 h 6213528"/>
                <a:gd name="connsiteX539" fmla="*/ 8086776 w 8964278"/>
                <a:gd name="connsiteY539" fmla="*/ 3814763 h 6213528"/>
                <a:gd name="connsiteX540" fmla="*/ 7781023 w 8964278"/>
                <a:gd name="connsiteY540" fmla="*/ 3858578 h 6213528"/>
                <a:gd name="connsiteX541" fmla="*/ 7130466 w 8964278"/>
                <a:gd name="connsiteY541" fmla="*/ 4023360 h 6213528"/>
                <a:gd name="connsiteX542" fmla="*/ 6823761 w 8964278"/>
                <a:gd name="connsiteY542" fmla="*/ 4121468 h 6213528"/>
                <a:gd name="connsiteX543" fmla="*/ 6818046 w 8964278"/>
                <a:gd name="connsiteY543" fmla="*/ 4121468 h 6213528"/>
                <a:gd name="connsiteX544" fmla="*/ 6893294 w 8964278"/>
                <a:gd name="connsiteY544" fmla="*/ 4097655 h 6213528"/>
                <a:gd name="connsiteX545" fmla="*/ 7062839 w 8964278"/>
                <a:gd name="connsiteY545" fmla="*/ 4032885 h 6213528"/>
                <a:gd name="connsiteX546" fmla="*/ 7405739 w 8964278"/>
                <a:gd name="connsiteY546" fmla="*/ 3905250 h 6213528"/>
                <a:gd name="connsiteX547" fmla="*/ 8125828 w 8964278"/>
                <a:gd name="connsiteY547" fmla="*/ 3789998 h 6213528"/>
                <a:gd name="connsiteX548" fmla="*/ 8321091 w 8964278"/>
                <a:gd name="connsiteY548" fmla="*/ 3793808 h 6213528"/>
                <a:gd name="connsiteX549" fmla="*/ 8336331 w 8964278"/>
                <a:gd name="connsiteY549" fmla="*/ 3795713 h 6213528"/>
                <a:gd name="connsiteX550" fmla="*/ 8216316 w 8964278"/>
                <a:gd name="connsiteY550" fmla="*/ 3799523 h 6213528"/>
                <a:gd name="connsiteX551" fmla="*/ 7700061 w 8964278"/>
                <a:gd name="connsiteY551" fmla="*/ 5023485 h 6213528"/>
                <a:gd name="connsiteX552" fmla="*/ 7714348 w 8964278"/>
                <a:gd name="connsiteY552" fmla="*/ 5077778 h 6213528"/>
                <a:gd name="connsiteX553" fmla="*/ 7684821 w 8964278"/>
                <a:gd name="connsiteY553" fmla="*/ 5044440 h 6213528"/>
                <a:gd name="connsiteX554" fmla="*/ 7580046 w 8964278"/>
                <a:gd name="connsiteY554" fmla="*/ 4933950 h 6213528"/>
                <a:gd name="connsiteX555" fmla="*/ 7360019 w 8964278"/>
                <a:gd name="connsiteY555" fmla="*/ 4727258 h 6213528"/>
                <a:gd name="connsiteX556" fmla="*/ 6873291 w 8964278"/>
                <a:gd name="connsiteY556" fmla="*/ 4364355 h 6213528"/>
                <a:gd name="connsiteX557" fmla="*/ 6578016 w 8964278"/>
                <a:gd name="connsiteY557" fmla="*/ 4200525 h 6213528"/>
                <a:gd name="connsiteX558" fmla="*/ 6596114 w 8964278"/>
                <a:gd name="connsiteY558" fmla="*/ 4190048 h 6213528"/>
                <a:gd name="connsiteX559" fmla="*/ 6691364 w 8964278"/>
                <a:gd name="connsiteY559" fmla="*/ 4215765 h 6213528"/>
                <a:gd name="connsiteX560" fmla="*/ 6811378 w 8964278"/>
                <a:gd name="connsiteY560" fmla="*/ 4257675 h 6213528"/>
                <a:gd name="connsiteX561" fmla="*/ 7039026 w 8964278"/>
                <a:gd name="connsiteY561" fmla="*/ 4366260 h 6213528"/>
                <a:gd name="connsiteX562" fmla="*/ 7471461 w 8964278"/>
                <a:gd name="connsiteY562" fmla="*/ 4667250 h 6213528"/>
                <a:gd name="connsiteX563" fmla="*/ 7704823 w 8964278"/>
                <a:gd name="connsiteY563" fmla="*/ 4861560 h 6213528"/>
                <a:gd name="connsiteX564" fmla="*/ 7708633 w 8964278"/>
                <a:gd name="connsiteY564" fmla="*/ 4863465 h 6213528"/>
                <a:gd name="connsiteX565" fmla="*/ 7700061 w 8964278"/>
                <a:gd name="connsiteY565" fmla="*/ 5023485 h 6213528"/>
                <a:gd name="connsiteX566" fmla="*/ 6509436 w 8964278"/>
                <a:gd name="connsiteY566" fmla="*/ 4174808 h 6213528"/>
                <a:gd name="connsiteX567" fmla="*/ 6502769 w 8964278"/>
                <a:gd name="connsiteY567" fmla="*/ 4177665 h 6213528"/>
                <a:gd name="connsiteX568" fmla="*/ 6501816 w 8964278"/>
                <a:gd name="connsiteY568" fmla="*/ 4172903 h 6213528"/>
                <a:gd name="connsiteX569" fmla="*/ 6505626 w 8964278"/>
                <a:gd name="connsiteY569" fmla="*/ 4165283 h 6213528"/>
                <a:gd name="connsiteX570" fmla="*/ 6498958 w 8964278"/>
                <a:gd name="connsiteY570" fmla="*/ 4162425 h 6213528"/>
                <a:gd name="connsiteX571" fmla="*/ 6557061 w 8964278"/>
                <a:gd name="connsiteY571" fmla="*/ 3867150 h 6213528"/>
                <a:gd name="connsiteX572" fmla="*/ 6759944 w 8964278"/>
                <a:gd name="connsiteY572" fmla="*/ 3584258 h 6213528"/>
                <a:gd name="connsiteX573" fmla="*/ 6854241 w 8964278"/>
                <a:gd name="connsiteY573" fmla="*/ 3440430 h 6213528"/>
                <a:gd name="connsiteX574" fmla="*/ 6922821 w 8964278"/>
                <a:gd name="connsiteY574" fmla="*/ 3283268 h 6213528"/>
                <a:gd name="connsiteX575" fmla="*/ 6996164 w 8964278"/>
                <a:gd name="connsiteY575" fmla="*/ 2943225 h 6213528"/>
                <a:gd name="connsiteX576" fmla="*/ 7014261 w 8964278"/>
                <a:gd name="connsiteY576" fmla="*/ 2564130 h 6213528"/>
                <a:gd name="connsiteX577" fmla="*/ 7013308 w 8964278"/>
                <a:gd name="connsiteY577" fmla="*/ 2526030 h 6213528"/>
                <a:gd name="connsiteX578" fmla="*/ 7028548 w 8964278"/>
                <a:gd name="connsiteY578" fmla="*/ 2484120 h 6213528"/>
                <a:gd name="connsiteX579" fmla="*/ 7073316 w 8964278"/>
                <a:gd name="connsiteY579" fmla="*/ 2853690 h 6213528"/>
                <a:gd name="connsiteX580" fmla="*/ 7019023 w 8964278"/>
                <a:gd name="connsiteY580" fmla="*/ 3221355 h 6213528"/>
                <a:gd name="connsiteX581" fmla="*/ 6942823 w 8964278"/>
                <a:gd name="connsiteY581" fmla="*/ 3387090 h 6213528"/>
                <a:gd name="connsiteX582" fmla="*/ 6839953 w 8964278"/>
                <a:gd name="connsiteY582" fmla="*/ 3533775 h 6213528"/>
                <a:gd name="connsiteX583" fmla="*/ 6622783 w 8964278"/>
                <a:gd name="connsiteY583" fmla="*/ 3816668 h 6213528"/>
                <a:gd name="connsiteX584" fmla="*/ 6507531 w 8964278"/>
                <a:gd name="connsiteY584" fmla="*/ 4136708 h 6213528"/>
                <a:gd name="connsiteX585" fmla="*/ 6509436 w 8964278"/>
                <a:gd name="connsiteY585" fmla="*/ 4174808 h 6213528"/>
                <a:gd name="connsiteX586" fmla="*/ 5408346 w 8964278"/>
                <a:gd name="connsiteY586" fmla="*/ 4918710 h 6213528"/>
                <a:gd name="connsiteX587" fmla="*/ 5499786 w 8964278"/>
                <a:gd name="connsiteY587" fmla="*/ 4789170 h 6213528"/>
                <a:gd name="connsiteX588" fmla="*/ 5848401 w 8964278"/>
                <a:gd name="connsiteY588" fmla="*/ 4468178 h 6213528"/>
                <a:gd name="connsiteX589" fmla="*/ 5858878 w 8964278"/>
                <a:gd name="connsiteY589" fmla="*/ 4460558 h 6213528"/>
                <a:gd name="connsiteX590" fmla="*/ 5890311 w 8964278"/>
                <a:gd name="connsiteY590" fmla="*/ 4442460 h 6213528"/>
                <a:gd name="connsiteX591" fmla="*/ 5901741 w 8964278"/>
                <a:gd name="connsiteY591" fmla="*/ 4435793 h 6213528"/>
                <a:gd name="connsiteX592" fmla="*/ 5936031 w 8964278"/>
                <a:gd name="connsiteY592" fmla="*/ 4420553 h 6213528"/>
                <a:gd name="connsiteX593" fmla="*/ 5949366 w 8964278"/>
                <a:gd name="connsiteY593" fmla="*/ 4415790 h 6213528"/>
                <a:gd name="connsiteX594" fmla="*/ 5943651 w 8964278"/>
                <a:gd name="connsiteY594" fmla="*/ 4419600 h 6213528"/>
                <a:gd name="connsiteX595" fmla="*/ 5865546 w 8964278"/>
                <a:gd name="connsiteY595" fmla="*/ 4473893 h 6213528"/>
                <a:gd name="connsiteX596" fmla="*/ 5715051 w 8964278"/>
                <a:gd name="connsiteY596" fmla="*/ 4588193 h 6213528"/>
                <a:gd name="connsiteX597" fmla="*/ 5472164 w 8964278"/>
                <a:gd name="connsiteY597" fmla="*/ 4842510 h 6213528"/>
                <a:gd name="connsiteX598" fmla="*/ 5401678 w 8964278"/>
                <a:gd name="connsiteY598" fmla="*/ 4959668 h 6213528"/>
                <a:gd name="connsiteX599" fmla="*/ 5409298 w 8964278"/>
                <a:gd name="connsiteY599" fmla="*/ 4923473 h 6213528"/>
                <a:gd name="connsiteX600" fmla="*/ 5408346 w 8964278"/>
                <a:gd name="connsiteY600" fmla="*/ 4918710 h 6213528"/>
                <a:gd name="connsiteX601" fmla="*/ 5591226 w 8964278"/>
                <a:gd name="connsiteY601" fmla="*/ 4605338 h 6213528"/>
                <a:gd name="connsiteX602" fmla="*/ 5475973 w 8964278"/>
                <a:gd name="connsiteY602" fmla="*/ 4667250 h 6213528"/>
                <a:gd name="connsiteX603" fmla="*/ 5315001 w 8964278"/>
                <a:gd name="connsiteY603" fmla="*/ 4776788 h 6213528"/>
                <a:gd name="connsiteX604" fmla="*/ 5041633 w 8964278"/>
                <a:gd name="connsiteY604" fmla="*/ 5053013 h 6213528"/>
                <a:gd name="connsiteX605" fmla="*/ 4793031 w 8964278"/>
                <a:gd name="connsiteY605" fmla="*/ 5347335 h 6213528"/>
                <a:gd name="connsiteX606" fmla="*/ 4637774 w 8964278"/>
                <a:gd name="connsiteY606" fmla="*/ 5448300 h 6213528"/>
                <a:gd name="connsiteX607" fmla="*/ 4467276 w 8964278"/>
                <a:gd name="connsiteY607" fmla="*/ 5515928 h 6213528"/>
                <a:gd name="connsiteX608" fmla="*/ 4201528 w 8964278"/>
                <a:gd name="connsiteY608" fmla="*/ 5624513 h 6213528"/>
                <a:gd name="connsiteX609" fmla="*/ 4439653 w 8964278"/>
                <a:gd name="connsiteY609" fmla="*/ 5434013 h 6213528"/>
                <a:gd name="connsiteX610" fmla="*/ 4761599 w 8964278"/>
                <a:gd name="connsiteY610" fmla="*/ 5174933 h 6213528"/>
                <a:gd name="connsiteX611" fmla="*/ 5053064 w 8964278"/>
                <a:gd name="connsiteY611" fmla="*/ 4945380 h 6213528"/>
                <a:gd name="connsiteX612" fmla="*/ 5355006 w 8964278"/>
                <a:gd name="connsiteY612" fmla="*/ 4732020 h 6213528"/>
                <a:gd name="connsiteX613" fmla="*/ 5606466 w 8964278"/>
                <a:gd name="connsiteY613" fmla="*/ 4587240 h 6213528"/>
                <a:gd name="connsiteX614" fmla="*/ 5604561 w 8964278"/>
                <a:gd name="connsiteY614" fmla="*/ 4589145 h 6213528"/>
                <a:gd name="connsiteX615" fmla="*/ 5591226 w 8964278"/>
                <a:gd name="connsiteY615" fmla="*/ 4605338 h 6213528"/>
                <a:gd name="connsiteX616" fmla="*/ 5049253 w 8964278"/>
                <a:gd name="connsiteY616" fmla="*/ 4558665 h 6213528"/>
                <a:gd name="connsiteX617" fmla="*/ 5145456 w 8964278"/>
                <a:gd name="connsiteY617" fmla="*/ 4482465 h 6213528"/>
                <a:gd name="connsiteX618" fmla="*/ 5215941 w 8964278"/>
                <a:gd name="connsiteY618" fmla="*/ 4364355 h 6213528"/>
                <a:gd name="connsiteX619" fmla="*/ 5301666 w 8964278"/>
                <a:gd name="connsiteY619" fmla="*/ 4251008 h 6213528"/>
                <a:gd name="connsiteX620" fmla="*/ 5323573 w 8964278"/>
                <a:gd name="connsiteY620" fmla="*/ 4267200 h 6213528"/>
                <a:gd name="connsiteX621" fmla="*/ 5266423 w 8964278"/>
                <a:gd name="connsiteY621" fmla="*/ 4349115 h 6213528"/>
                <a:gd name="connsiteX622" fmla="*/ 5244516 w 8964278"/>
                <a:gd name="connsiteY622" fmla="*/ 4409123 h 6213528"/>
                <a:gd name="connsiteX623" fmla="*/ 5218798 w 8964278"/>
                <a:gd name="connsiteY623" fmla="*/ 4459605 h 6213528"/>
                <a:gd name="connsiteX624" fmla="*/ 5041633 w 8964278"/>
                <a:gd name="connsiteY624" fmla="*/ 4588193 h 6213528"/>
                <a:gd name="connsiteX625" fmla="*/ 4917808 w 8964278"/>
                <a:gd name="connsiteY625" fmla="*/ 4594860 h 6213528"/>
                <a:gd name="connsiteX626" fmla="*/ 4912094 w 8964278"/>
                <a:gd name="connsiteY626" fmla="*/ 4593908 h 6213528"/>
                <a:gd name="connsiteX627" fmla="*/ 4908283 w 8964278"/>
                <a:gd name="connsiteY627" fmla="*/ 4592955 h 6213528"/>
                <a:gd name="connsiteX628" fmla="*/ 5049253 w 8964278"/>
                <a:gd name="connsiteY628" fmla="*/ 4558665 h 6213528"/>
                <a:gd name="connsiteX629" fmla="*/ 4878756 w 8964278"/>
                <a:gd name="connsiteY629" fmla="*/ 4587240 h 6213528"/>
                <a:gd name="connsiteX630" fmla="*/ 4865421 w 8964278"/>
                <a:gd name="connsiteY630" fmla="*/ 4583430 h 6213528"/>
                <a:gd name="connsiteX631" fmla="*/ 4764456 w 8964278"/>
                <a:gd name="connsiteY631" fmla="*/ 4537710 h 6213528"/>
                <a:gd name="connsiteX632" fmla="*/ 4980673 w 8964278"/>
                <a:gd name="connsiteY632" fmla="*/ 4505325 h 6213528"/>
                <a:gd name="connsiteX633" fmla="*/ 5086401 w 8964278"/>
                <a:gd name="connsiteY633" fmla="*/ 4428173 h 6213528"/>
                <a:gd name="connsiteX634" fmla="*/ 5173078 w 8964278"/>
                <a:gd name="connsiteY634" fmla="*/ 4330065 h 6213528"/>
                <a:gd name="connsiteX635" fmla="*/ 5274996 w 8964278"/>
                <a:gd name="connsiteY635" fmla="*/ 4229100 h 6213528"/>
                <a:gd name="connsiteX636" fmla="*/ 5293094 w 8964278"/>
                <a:gd name="connsiteY636" fmla="*/ 4243388 h 6213528"/>
                <a:gd name="connsiteX637" fmla="*/ 5154981 w 8964278"/>
                <a:gd name="connsiteY637" fmla="*/ 4457700 h 6213528"/>
                <a:gd name="connsiteX638" fmla="*/ 4942573 w 8964278"/>
                <a:gd name="connsiteY638" fmla="*/ 4584383 h 6213528"/>
                <a:gd name="connsiteX639" fmla="*/ 4878756 w 8964278"/>
                <a:gd name="connsiteY639" fmla="*/ 4587240 h 6213528"/>
                <a:gd name="connsiteX640" fmla="*/ 5133073 w 8964278"/>
                <a:gd name="connsiteY640" fmla="*/ 4556760 h 6213528"/>
                <a:gd name="connsiteX641" fmla="*/ 5212131 w 8964278"/>
                <a:gd name="connsiteY641" fmla="*/ 4483418 h 6213528"/>
                <a:gd name="connsiteX642" fmla="*/ 5265471 w 8964278"/>
                <a:gd name="connsiteY642" fmla="*/ 4379595 h 6213528"/>
                <a:gd name="connsiteX643" fmla="*/ 5334051 w 8964278"/>
                <a:gd name="connsiteY643" fmla="*/ 4272915 h 6213528"/>
                <a:gd name="connsiteX644" fmla="*/ 5379771 w 8964278"/>
                <a:gd name="connsiteY644" fmla="*/ 4301490 h 6213528"/>
                <a:gd name="connsiteX645" fmla="*/ 5346433 w 8964278"/>
                <a:gd name="connsiteY645" fmla="*/ 4379595 h 6213528"/>
                <a:gd name="connsiteX646" fmla="*/ 5336908 w 8964278"/>
                <a:gd name="connsiteY646" fmla="*/ 4440555 h 6213528"/>
                <a:gd name="connsiteX647" fmla="*/ 5316906 w 8964278"/>
                <a:gd name="connsiteY647" fmla="*/ 4488180 h 6213528"/>
                <a:gd name="connsiteX648" fmla="*/ 5155933 w 8964278"/>
                <a:gd name="connsiteY648" fmla="*/ 4606290 h 6213528"/>
                <a:gd name="connsiteX649" fmla="*/ 5065446 w 8964278"/>
                <a:gd name="connsiteY649" fmla="*/ 4609148 h 6213528"/>
                <a:gd name="connsiteX650" fmla="*/ 4975911 w 8964278"/>
                <a:gd name="connsiteY650" fmla="*/ 4603433 h 6213528"/>
                <a:gd name="connsiteX651" fmla="*/ 5133073 w 8964278"/>
                <a:gd name="connsiteY651" fmla="*/ 4556760 h 6213528"/>
                <a:gd name="connsiteX652" fmla="*/ 5435969 w 8964278"/>
                <a:gd name="connsiteY652" fmla="*/ 4331970 h 6213528"/>
                <a:gd name="connsiteX653" fmla="*/ 5508358 w 8964278"/>
                <a:gd name="connsiteY653" fmla="*/ 4362450 h 6213528"/>
                <a:gd name="connsiteX654" fmla="*/ 5480736 w 8964278"/>
                <a:gd name="connsiteY654" fmla="*/ 4391025 h 6213528"/>
                <a:gd name="connsiteX655" fmla="*/ 5477878 w 8964278"/>
                <a:gd name="connsiteY655" fmla="*/ 4461510 h 6213528"/>
                <a:gd name="connsiteX656" fmla="*/ 5465496 w 8964278"/>
                <a:gd name="connsiteY656" fmla="*/ 4531043 h 6213528"/>
                <a:gd name="connsiteX657" fmla="*/ 5442636 w 8964278"/>
                <a:gd name="connsiteY657" fmla="*/ 4557713 h 6213528"/>
                <a:gd name="connsiteX658" fmla="*/ 5327383 w 8964278"/>
                <a:gd name="connsiteY658" fmla="*/ 4584383 h 6213528"/>
                <a:gd name="connsiteX659" fmla="*/ 5362626 w 8964278"/>
                <a:gd name="connsiteY659" fmla="*/ 4561523 h 6213528"/>
                <a:gd name="connsiteX660" fmla="*/ 5403583 w 8964278"/>
                <a:gd name="connsiteY660" fmla="*/ 4504373 h 6213528"/>
                <a:gd name="connsiteX661" fmla="*/ 5413108 w 8964278"/>
                <a:gd name="connsiteY661" fmla="*/ 4418648 h 6213528"/>
                <a:gd name="connsiteX662" fmla="*/ 5435016 w 8964278"/>
                <a:gd name="connsiteY662" fmla="*/ 4336733 h 6213528"/>
                <a:gd name="connsiteX663" fmla="*/ 5435969 w 8964278"/>
                <a:gd name="connsiteY663" fmla="*/ 4331970 h 6213528"/>
                <a:gd name="connsiteX664" fmla="*/ 5426444 w 8964278"/>
                <a:gd name="connsiteY664" fmla="*/ 4330065 h 6213528"/>
                <a:gd name="connsiteX665" fmla="*/ 5399773 w 8964278"/>
                <a:gd name="connsiteY665" fmla="*/ 4480560 h 6213528"/>
                <a:gd name="connsiteX666" fmla="*/ 5304523 w 8964278"/>
                <a:gd name="connsiteY666" fmla="*/ 4585335 h 6213528"/>
                <a:gd name="connsiteX667" fmla="*/ 5290236 w 8964278"/>
                <a:gd name="connsiteY667" fmla="*/ 4591050 h 6213528"/>
                <a:gd name="connsiteX668" fmla="*/ 5196891 w 8964278"/>
                <a:gd name="connsiteY668" fmla="*/ 4604385 h 6213528"/>
                <a:gd name="connsiteX669" fmla="*/ 5233086 w 8964278"/>
                <a:gd name="connsiteY669" fmla="*/ 4586288 h 6213528"/>
                <a:gd name="connsiteX670" fmla="*/ 5353101 w 8964278"/>
                <a:gd name="connsiteY670" fmla="*/ 4417695 h 6213528"/>
                <a:gd name="connsiteX671" fmla="*/ 5391201 w 8964278"/>
                <a:gd name="connsiteY671" fmla="*/ 4308158 h 6213528"/>
                <a:gd name="connsiteX672" fmla="*/ 5428348 w 8964278"/>
                <a:gd name="connsiteY672" fmla="*/ 4327208 h 6213528"/>
                <a:gd name="connsiteX673" fmla="*/ 5426444 w 8964278"/>
                <a:gd name="connsiteY673" fmla="*/ 4330065 h 6213528"/>
                <a:gd name="connsiteX674" fmla="*/ 5163553 w 8964278"/>
                <a:gd name="connsiteY674" fmla="*/ 4645343 h 6213528"/>
                <a:gd name="connsiteX675" fmla="*/ 5165458 w 8964278"/>
                <a:gd name="connsiteY675" fmla="*/ 4643438 h 6213528"/>
                <a:gd name="connsiteX676" fmla="*/ 5277853 w 8964278"/>
                <a:gd name="connsiteY676" fmla="*/ 4653915 h 6213528"/>
                <a:gd name="connsiteX677" fmla="*/ 5322621 w 8964278"/>
                <a:gd name="connsiteY677" fmla="*/ 4649153 h 6213528"/>
                <a:gd name="connsiteX678" fmla="*/ 5312144 w 8964278"/>
                <a:gd name="connsiteY678" fmla="*/ 4653915 h 6213528"/>
                <a:gd name="connsiteX679" fmla="*/ 5128311 w 8964278"/>
                <a:gd name="connsiteY679" fmla="*/ 4734878 h 6213528"/>
                <a:gd name="connsiteX680" fmla="*/ 4800651 w 8964278"/>
                <a:gd name="connsiteY680" fmla="*/ 4920615 h 6213528"/>
                <a:gd name="connsiteX681" fmla="*/ 4534903 w 8964278"/>
                <a:gd name="connsiteY681" fmla="*/ 5159693 h 6213528"/>
                <a:gd name="connsiteX682" fmla="*/ 4336783 w 8964278"/>
                <a:gd name="connsiteY682" fmla="*/ 5422583 h 6213528"/>
                <a:gd name="connsiteX683" fmla="*/ 4151998 w 8964278"/>
                <a:gd name="connsiteY683" fmla="*/ 5623560 h 6213528"/>
                <a:gd name="connsiteX684" fmla="*/ 4172001 w 8964278"/>
                <a:gd name="connsiteY684" fmla="*/ 5594033 h 6213528"/>
                <a:gd name="connsiteX685" fmla="*/ 4240581 w 8964278"/>
                <a:gd name="connsiteY685" fmla="*/ 5458778 h 6213528"/>
                <a:gd name="connsiteX686" fmla="*/ 4302493 w 8964278"/>
                <a:gd name="connsiteY686" fmla="*/ 5316855 h 6213528"/>
                <a:gd name="connsiteX687" fmla="*/ 4380599 w 8964278"/>
                <a:gd name="connsiteY687" fmla="*/ 5178743 h 6213528"/>
                <a:gd name="connsiteX688" fmla="*/ 4604436 w 8964278"/>
                <a:gd name="connsiteY688" fmla="*/ 4950143 h 6213528"/>
                <a:gd name="connsiteX689" fmla="*/ 4889233 w 8964278"/>
                <a:gd name="connsiteY689" fmla="*/ 4800600 h 6213528"/>
                <a:gd name="connsiteX690" fmla="*/ 5163553 w 8964278"/>
                <a:gd name="connsiteY690" fmla="*/ 4645343 h 6213528"/>
                <a:gd name="connsiteX691" fmla="*/ 4314876 w 8964278"/>
                <a:gd name="connsiteY691" fmla="*/ 5462588 h 6213528"/>
                <a:gd name="connsiteX692" fmla="*/ 4512996 w 8964278"/>
                <a:gd name="connsiteY692" fmla="*/ 5199698 h 6213528"/>
                <a:gd name="connsiteX693" fmla="*/ 4768266 w 8964278"/>
                <a:gd name="connsiteY693" fmla="*/ 4956810 h 6213528"/>
                <a:gd name="connsiteX694" fmla="*/ 5090211 w 8964278"/>
                <a:gd name="connsiteY694" fmla="*/ 4765358 h 6213528"/>
                <a:gd name="connsiteX695" fmla="*/ 5384533 w 8964278"/>
                <a:gd name="connsiteY695" fmla="*/ 4635818 h 6213528"/>
                <a:gd name="connsiteX696" fmla="*/ 5450256 w 8964278"/>
                <a:gd name="connsiteY696" fmla="*/ 4615815 h 6213528"/>
                <a:gd name="connsiteX697" fmla="*/ 5483594 w 8964278"/>
                <a:gd name="connsiteY697" fmla="*/ 4603433 h 6213528"/>
                <a:gd name="connsiteX698" fmla="*/ 5159744 w 8964278"/>
                <a:gd name="connsiteY698" fmla="*/ 4802505 h 6213528"/>
                <a:gd name="connsiteX699" fmla="*/ 4793983 w 8964278"/>
                <a:gd name="connsiteY699" fmla="*/ 5061585 h 6213528"/>
                <a:gd name="connsiteX700" fmla="*/ 4449178 w 8964278"/>
                <a:gd name="connsiteY700" fmla="*/ 5348288 h 6213528"/>
                <a:gd name="connsiteX701" fmla="*/ 4279633 w 8964278"/>
                <a:gd name="connsiteY701" fmla="*/ 5506403 h 6213528"/>
                <a:gd name="connsiteX702" fmla="*/ 4314876 w 8964278"/>
                <a:gd name="connsiteY702" fmla="*/ 5462588 h 6213528"/>
                <a:gd name="connsiteX703" fmla="*/ 5459781 w 8964278"/>
                <a:gd name="connsiteY703" fmla="*/ 4552950 h 6213528"/>
                <a:gd name="connsiteX704" fmla="*/ 5461686 w 8964278"/>
                <a:gd name="connsiteY704" fmla="*/ 4551045 h 6213528"/>
                <a:gd name="connsiteX705" fmla="*/ 5488356 w 8964278"/>
                <a:gd name="connsiteY705" fmla="*/ 4497705 h 6213528"/>
                <a:gd name="connsiteX706" fmla="*/ 5485498 w 8964278"/>
                <a:gd name="connsiteY706" fmla="*/ 4422458 h 6213528"/>
                <a:gd name="connsiteX707" fmla="*/ 5524551 w 8964278"/>
                <a:gd name="connsiteY707" fmla="*/ 4368165 h 6213528"/>
                <a:gd name="connsiteX708" fmla="*/ 5524551 w 8964278"/>
                <a:gd name="connsiteY708" fmla="*/ 4368165 h 6213528"/>
                <a:gd name="connsiteX709" fmla="*/ 5590273 w 8964278"/>
                <a:gd name="connsiteY709" fmla="*/ 4386263 h 6213528"/>
                <a:gd name="connsiteX710" fmla="*/ 5559794 w 8964278"/>
                <a:gd name="connsiteY710" fmla="*/ 4431983 h 6213528"/>
                <a:gd name="connsiteX711" fmla="*/ 5527408 w 8964278"/>
                <a:gd name="connsiteY711" fmla="*/ 4534853 h 6213528"/>
                <a:gd name="connsiteX712" fmla="*/ 5526456 w 8964278"/>
                <a:gd name="connsiteY712" fmla="*/ 4535805 h 6213528"/>
                <a:gd name="connsiteX713" fmla="*/ 5487403 w 8964278"/>
                <a:gd name="connsiteY713" fmla="*/ 4547235 h 6213528"/>
                <a:gd name="connsiteX714" fmla="*/ 5459781 w 8964278"/>
                <a:gd name="connsiteY714" fmla="*/ 4552950 h 6213528"/>
                <a:gd name="connsiteX715" fmla="*/ 5545506 w 8964278"/>
                <a:gd name="connsiteY715" fmla="*/ 4514850 h 6213528"/>
                <a:gd name="connsiteX716" fmla="*/ 5580748 w 8964278"/>
                <a:gd name="connsiteY716" fmla="*/ 4410075 h 6213528"/>
                <a:gd name="connsiteX717" fmla="*/ 5604561 w 8964278"/>
                <a:gd name="connsiteY717" fmla="*/ 4389120 h 6213528"/>
                <a:gd name="connsiteX718" fmla="*/ 5689333 w 8964278"/>
                <a:gd name="connsiteY718" fmla="*/ 4403408 h 6213528"/>
                <a:gd name="connsiteX719" fmla="*/ 5668378 w 8964278"/>
                <a:gd name="connsiteY719" fmla="*/ 4419600 h 6213528"/>
                <a:gd name="connsiteX720" fmla="*/ 5614086 w 8964278"/>
                <a:gd name="connsiteY720" fmla="*/ 4506278 h 6213528"/>
                <a:gd name="connsiteX721" fmla="*/ 5537886 w 8964278"/>
                <a:gd name="connsiteY721" fmla="*/ 4531043 h 6213528"/>
                <a:gd name="connsiteX722" fmla="*/ 5545506 w 8964278"/>
                <a:gd name="connsiteY722" fmla="*/ 4514850 h 6213528"/>
                <a:gd name="connsiteX723" fmla="*/ 5632183 w 8964278"/>
                <a:gd name="connsiteY723" fmla="*/ 4492943 h 6213528"/>
                <a:gd name="connsiteX724" fmla="*/ 5661711 w 8964278"/>
                <a:gd name="connsiteY724" fmla="*/ 4441508 h 6213528"/>
                <a:gd name="connsiteX725" fmla="*/ 5700764 w 8964278"/>
                <a:gd name="connsiteY725" fmla="*/ 4409123 h 6213528"/>
                <a:gd name="connsiteX726" fmla="*/ 5708383 w 8964278"/>
                <a:gd name="connsiteY726" fmla="*/ 4406265 h 6213528"/>
                <a:gd name="connsiteX727" fmla="*/ 5853164 w 8964278"/>
                <a:gd name="connsiteY727" fmla="*/ 4408170 h 6213528"/>
                <a:gd name="connsiteX728" fmla="*/ 5853164 w 8964278"/>
                <a:gd name="connsiteY728" fmla="*/ 4408170 h 6213528"/>
                <a:gd name="connsiteX729" fmla="*/ 5783631 w 8964278"/>
                <a:gd name="connsiteY729" fmla="*/ 4431030 h 6213528"/>
                <a:gd name="connsiteX730" fmla="*/ 5631231 w 8964278"/>
                <a:gd name="connsiteY730" fmla="*/ 4500563 h 6213528"/>
                <a:gd name="connsiteX731" fmla="*/ 5627421 w 8964278"/>
                <a:gd name="connsiteY731" fmla="*/ 4501515 h 6213528"/>
                <a:gd name="connsiteX732" fmla="*/ 5632183 w 8964278"/>
                <a:gd name="connsiteY732" fmla="*/ 4492943 h 6213528"/>
                <a:gd name="connsiteX733" fmla="*/ 5575986 w 8964278"/>
                <a:gd name="connsiteY733" fmla="*/ 4732020 h 6213528"/>
                <a:gd name="connsiteX734" fmla="*/ 5854116 w 8964278"/>
                <a:gd name="connsiteY734" fmla="*/ 4496753 h 6213528"/>
                <a:gd name="connsiteX735" fmla="*/ 5939841 w 8964278"/>
                <a:gd name="connsiteY735" fmla="*/ 4436745 h 6213528"/>
                <a:gd name="connsiteX736" fmla="*/ 5983656 w 8964278"/>
                <a:gd name="connsiteY736" fmla="*/ 4407218 h 6213528"/>
                <a:gd name="connsiteX737" fmla="*/ 5986514 w 8964278"/>
                <a:gd name="connsiteY737" fmla="*/ 4405313 h 6213528"/>
                <a:gd name="connsiteX738" fmla="*/ 5994133 w 8964278"/>
                <a:gd name="connsiteY738" fmla="*/ 4403408 h 6213528"/>
                <a:gd name="connsiteX739" fmla="*/ 5978894 w 8964278"/>
                <a:gd name="connsiteY739" fmla="*/ 4412933 h 6213528"/>
                <a:gd name="connsiteX740" fmla="*/ 5892216 w 8964278"/>
                <a:gd name="connsiteY740" fmla="*/ 4474845 h 6213528"/>
                <a:gd name="connsiteX741" fmla="*/ 5730291 w 8964278"/>
                <a:gd name="connsiteY741" fmla="*/ 4614863 h 6213528"/>
                <a:gd name="connsiteX742" fmla="*/ 5587416 w 8964278"/>
                <a:gd name="connsiteY742" fmla="*/ 4772978 h 6213528"/>
                <a:gd name="connsiteX743" fmla="*/ 5464544 w 8964278"/>
                <a:gd name="connsiteY743" fmla="*/ 4948238 h 6213528"/>
                <a:gd name="connsiteX744" fmla="*/ 5374056 w 8964278"/>
                <a:gd name="connsiteY744" fmla="*/ 5116830 h 6213528"/>
                <a:gd name="connsiteX745" fmla="*/ 5378819 w 8964278"/>
                <a:gd name="connsiteY745" fmla="*/ 5060633 h 6213528"/>
                <a:gd name="connsiteX746" fmla="*/ 5394058 w 8964278"/>
                <a:gd name="connsiteY746" fmla="*/ 4983480 h 6213528"/>
                <a:gd name="connsiteX747" fmla="*/ 5575986 w 8964278"/>
                <a:gd name="connsiteY747" fmla="*/ 4732020 h 6213528"/>
                <a:gd name="connsiteX748" fmla="*/ 5975083 w 8964278"/>
                <a:gd name="connsiteY748" fmla="*/ 4367213 h 6213528"/>
                <a:gd name="connsiteX749" fmla="*/ 5972226 w 8964278"/>
                <a:gd name="connsiteY749" fmla="*/ 4368165 h 6213528"/>
                <a:gd name="connsiteX750" fmla="*/ 5965558 w 8964278"/>
                <a:gd name="connsiteY750" fmla="*/ 4366260 h 6213528"/>
                <a:gd name="connsiteX751" fmla="*/ 5958891 w 8964278"/>
                <a:gd name="connsiteY751" fmla="*/ 4367213 h 6213528"/>
                <a:gd name="connsiteX752" fmla="*/ 5942698 w 8964278"/>
                <a:gd name="connsiteY752" fmla="*/ 4365308 h 6213528"/>
                <a:gd name="connsiteX753" fmla="*/ 5929364 w 8964278"/>
                <a:gd name="connsiteY753" fmla="*/ 4371975 h 6213528"/>
                <a:gd name="connsiteX754" fmla="*/ 5923648 w 8964278"/>
                <a:gd name="connsiteY754" fmla="*/ 4371975 h 6213528"/>
                <a:gd name="connsiteX755" fmla="*/ 5257851 w 8964278"/>
                <a:gd name="connsiteY755" fmla="*/ 4179570 h 6213528"/>
                <a:gd name="connsiteX756" fmla="*/ 5176889 w 8964278"/>
                <a:gd name="connsiteY756" fmla="*/ 4083368 h 6213528"/>
                <a:gd name="connsiteX757" fmla="*/ 5174031 w 8964278"/>
                <a:gd name="connsiteY757" fmla="*/ 4074795 h 6213528"/>
                <a:gd name="connsiteX758" fmla="*/ 5171173 w 8964278"/>
                <a:gd name="connsiteY758" fmla="*/ 4074795 h 6213528"/>
                <a:gd name="connsiteX759" fmla="*/ 5158791 w 8964278"/>
                <a:gd name="connsiteY759" fmla="*/ 4055745 h 6213528"/>
                <a:gd name="connsiteX760" fmla="*/ 5155933 w 8964278"/>
                <a:gd name="connsiteY760" fmla="*/ 4051935 h 6213528"/>
                <a:gd name="connsiteX761" fmla="*/ 5096878 w 8964278"/>
                <a:gd name="connsiteY761" fmla="*/ 3930015 h 6213528"/>
                <a:gd name="connsiteX762" fmla="*/ 5094973 w 8964278"/>
                <a:gd name="connsiteY762" fmla="*/ 3919538 h 6213528"/>
                <a:gd name="connsiteX763" fmla="*/ 5093069 w 8964278"/>
                <a:gd name="connsiteY763" fmla="*/ 3919538 h 6213528"/>
                <a:gd name="connsiteX764" fmla="*/ 5083544 w 8964278"/>
                <a:gd name="connsiteY764" fmla="*/ 3888105 h 6213528"/>
                <a:gd name="connsiteX765" fmla="*/ 5063541 w 8964278"/>
                <a:gd name="connsiteY765" fmla="*/ 3670935 h 6213528"/>
                <a:gd name="connsiteX766" fmla="*/ 5064494 w 8964278"/>
                <a:gd name="connsiteY766" fmla="*/ 3666173 h 6213528"/>
                <a:gd name="connsiteX767" fmla="*/ 5088306 w 8964278"/>
                <a:gd name="connsiteY767" fmla="*/ 3543300 h 6213528"/>
                <a:gd name="connsiteX768" fmla="*/ 5130216 w 8964278"/>
                <a:gd name="connsiteY768" fmla="*/ 3420428 h 6213528"/>
                <a:gd name="connsiteX769" fmla="*/ 5118786 w 8964278"/>
                <a:gd name="connsiteY769" fmla="*/ 3493770 h 6213528"/>
                <a:gd name="connsiteX770" fmla="*/ 5108308 w 8964278"/>
                <a:gd name="connsiteY770" fmla="*/ 3702368 h 6213528"/>
                <a:gd name="connsiteX771" fmla="*/ 5148314 w 8964278"/>
                <a:gd name="connsiteY771" fmla="*/ 3899535 h 6213528"/>
                <a:gd name="connsiteX772" fmla="*/ 5230228 w 8964278"/>
                <a:gd name="connsiteY772" fmla="*/ 4045268 h 6213528"/>
                <a:gd name="connsiteX773" fmla="*/ 5487403 w 8964278"/>
                <a:gd name="connsiteY773" fmla="*/ 4245293 h 6213528"/>
                <a:gd name="connsiteX774" fmla="*/ 5848401 w 8964278"/>
                <a:gd name="connsiteY774" fmla="*/ 4331018 h 6213528"/>
                <a:gd name="connsiteX775" fmla="*/ 6249403 w 8964278"/>
                <a:gd name="connsiteY775" fmla="*/ 4300538 h 6213528"/>
                <a:gd name="connsiteX776" fmla="*/ 6224639 w 8964278"/>
                <a:gd name="connsiteY776" fmla="*/ 4308158 h 6213528"/>
                <a:gd name="connsiteX777" fmla="*/ 6206541 w 8964278"/>
                <a:gd name="connsiteY777" fmla="*/ 4312920 h 6213528"/>
                <a:gd name="connsiteX778" fmla="*/ 6185586 w 8964278"/>
                <a:gd name="connsiteY778" fmla="*/ 4318635 h 6213528"/>
                <a:gd name="connsiteX779" fmla="*/ 6181776 w 8964278"/>
                <a:gd name="connsiteY779" fmla="*/ 4318635 h 6213528"/>
                <a:gd name="connsiteX780" fmla="*/ 6176061 w 8964278"/>
                <a:gd name="connsiteY780" fmla="*/ 4321493 h 6213528"/>
                <a:gd name="connsiteX781" fmla="*/ 6173203 w 8964278"/>
                <a:gd name="connsiteY781" fmla="*/ 4322445 h 6213528"/>
                <a:gd name="connsiteX782" fmla="*/ 6159869 w 8964278"/>
                <a:gd name="connsiteY782" fmla="*/ 4326255 h 6213528"/>
                <a:gd name="connsiteX783" fmla="*/ 6049378 w 8964278"/>
                <a:gd name="connsiteY783" fmla="*/ 4352925 h 6213528"/>
                <a:gd name="connsiteX784" fmla="*/ 5975083 w 8964278"/>
                <a:gd name="connsiteY784" fmla="*/ 4367213 h 6213528"/>
                <a:gd name="connsiteX785" fmla="*/ 3026143 w 8964278"/>
                <a:gd name="connsiteY785" fmla="*/ 4551998 h 6213528"/>
                <a:gd name="connsiteX786" fmla="*/ 3228073 w 8964278"/>
                <a:gd name="connsiteY786" fmla="*/ 4551045 h 6213528"/>
                <a:gd name="connsiteX787" fmla="*/ 3513823 w 8964278"/>
                <a:gd name="connsiteY787" fmla="*/ 4315778 h 6213528"/>
                <a:gd name="connsiteX788" fmla="*/ 3554781 w 8964278"/>
                <a:gd name="connsiteY788" fmla="*/ 4231958 h 6213528"/>
                <a:gd name="connsiteX789" fmla="*/ 3520491 w 8964278"/>
                <a:gd name="connsiteY789" fmla="*/ 4321493 h 6213528"/>
                <a:gd name="connsiteX790" fmla="*/ 3334753 w 8964278"/>
                <a:gd name="connsiteY790" fmla="*/ 4533900 h 6213528"/>
                <a:gd name="connsiteX791" fmla="*/ 3203308 w 8964278"/>
                <a:gd name="connsiteY791" fmla="*/ 4575810 h 6213528"/>
                <a:gd name="connsiteX792" fmla="*/ 3031858 w 8964278"/>
                <a:gd name="connsiteY792" fmla="*/ 4555808 h 6213528"/>
                <a:gd name="connsiteX793" fmla="*/ 2995663 w 8964278"/>
                <a:gd name="connsiteY793" fmla="*/ 4547235 h 6213528"/>
                <a:gd name="connsiteX794" fmla="*/ 3026143 w 8964278"/>
                <a:gd name="connsiteY794" fmla="*/ 4551998 h 6213528"/>
                <a:gd name="connsiteX795" fmla="*/ 2901366 w 8964278"/>
                <a:gd name="connsiteY795" fmla="*/ 4529138 h 6213528"/>
                <a:gd name="connsiteX796" fmla="*/ 2854693 w 8964278"/>
                <a:gd name="connsiteY796" fmla="*/ 4525328 h 6213528"/>
                <a:gd name="connsiteX797" fmla="*/ 2841358 w 8964278"/>
                <a:gd name="connsiteY797" fmla="*/ 4525328 h 6213528"/>
                <a:gd name="connsiteX798" fmla="*/ 2976613 w 8964278"/>
                <a:gd name="connsiteY798" fmla="*/ 4516755 h 6213528"/>
                <a:gd name="connsiteX799" fmla="*/ 3191878 w 8964278"/>
                <a:gd name="connsiteY799" fmla="*/ 4488180 h 6213528"/>
                <a:gd name="connsiteX800" fmla="*/ 3363328 w 8964278"/>
                <a:gd name="connsiteY800" fmla="*/ 4408170 h 6213528"/>
                <a:gd name="connsiteX801" fmla="*/ 3505251 w 8964278"/>
                <a:gd name="connsiteY801" fmla="*/ 4283393 h 6213528"/>
                <a:gd name="connsiteX802" fmla="*/ 3540493 w 8964278"/>
                <a:gd name="connsiteY802" fmla="*/ 4238625 h 6213528"/>
                <a:gd name="connsiteX803" fmla="*/ 3516681 w 8964278"/>
                <a:gd name="connsiteY803" fmla="*/ 4288155 h 6213528"/>
                <a:gd name="connsiteX804" fmla="*/ 3400476 w 8964278"/>
                <a:gd name="connsiteY804" fmla="*/ 4442460 h 6213528"/>
                <a:gd name="connsiteX805" fmla="*/ 3241408 w 8964278"/>
                <a:gd name="connsiteY805" fmla="*/ 4536758 h 6213528"/>
                <a:gd name="connsiteX806" fmla="*/ 3148063 w 8964278"/>
                <a:gd name="connsiteY806" fmla="*/ 4552950 h 6213528"/>
                <a:gd name="connsiteX807" fmla="*/ 3044241 w 8964278"/>
                <a:gd name="connsiteY807" fmla="*/ 4545330 h 6213528"/>
                <a:gd name="connsiteX808" fmla="*/ 2901366 w 8964278"/>
                <a:gd name="connsiteY808" fmla="*/ 4529138 h 6213528"/>
                <a:gd name="connsiteX809" fmla="*/ 3510013 w 8964278"/>
                <a:gd name="connsiteY809" fmla="*/ 4259580 h 6213528"/>
                <a:gd name="connsiteX810" fmla="*/ 3373806 w 8964278"/>
                <a:gd name="connsiteY810" fmla="*/ 4388168 h 6213528"/>
                <a:gd name="connsiteX811" fmla="*/ 3206166 w 8964278"/>
                <a:gd name="connsiteY811" fmla="*/ 4472940 h 6213528"/>
                <a:gd name="connsiteX812" fmla="*/ 2996616 w 8964278"/>
                <a:gd name="connsiteY812" fmla="*/ 4506278 h 6213528"/>
                <a:gd name="connsiteX813" fmla="*/ 2763253 w 8964278"/>
                <a:gd name="connsiteY813" fmla="*/ 4531995 h 6213528"/>
                <a:gd name="connsiteX814" fmla="*/ 2736583 w 8964278"/>
                <a:gd name="connsiteY814" fmla="*/ 4540568 h 6213528"/>
                <a:gd name="connsiteX815" fmla="*/ 2735631 w 8964278"/>
                <a:gd name="connsiteY815" fmla="*/ 4542473 h 6213528"/>
                <a:gd name="connsiteX816" fmla="*/ 2732773 w 8964278"/>
                <a:gd name="connsiteY816" fmla="*/ 4543425 h 6213528"/>
                <a:gd name="connsiteX817" fmla="*/ 2752776 w 8964278"/>
                <a:gd name="connsiteY817" fmla="*/ 4528185 h 6213528"/>
                <a:gd name="connsiteX818" fmla="*/ 2863266 w 8964278"/>
                <a:gd name="connsiteY818" fmla="*/ 4502468 h 6213528"/>
                <a:gd name="connsiteX819" fmla="*/ 2997568 w 8964278"/>
                <a:gd name="connsiteY819" fmla="*/ 4477703 h 6213528"/>
                <a:gd name="connsiteX820" fmla="*/ 3239503 w 8964278"/>
                <a:gd name="connsiteY820" fmla="*/ 4406265 h 6213528"/>
                <a:gd name="connsiteX821" fmla="*/ 3435718 w 8964278"/>
                <a:gd name="connsiteY821" fmla="*/ 4277678 h 6213528"/>
                <a:gd name="connsiteX822" fmla="*/ 3577641 w 8964278"/>
                <a:gd name="connsiteY822" fmla="*/ 4086225 h 6213528"/>
                <a:gd name="connsiteX823" fmla="*/ 3596691 w 8964278"/>
                <a:gd name="connsiteY823" fmla="*/ 4041458 h 6213528"/>
                <a:gd name="connsiteX824" fmla="*/ 3584308 w 8964278"/>
                <a:gd name="connsiteY824" fmla="*/ 4114800 h 6213528"/>
                <a:gd name="connsiteX825" fmla="*/ 3559543 w 8964278"/>
                <a:gd name="connsiteY825" fmla="*/ 4189095 h 6213528"/>
                <a:gd name="connsiteX826" fmla="*/ 3510013 w 8964278"/>
                <a:gd name="connsiteY826" fmla="*/ 4259580 h 6213528"/>
                <a:gd name="connsiteX827" fmla="*/ 2703246 w 8964278"/>
                <a:gd name="connsiteY827" fmla="*/ 4416743 h 6213528"/>
                <a:gd name="connsiteX828" fmla="*/ 2697531 w 8964278"/>
                <a:gd name="connsiteY828" fmla="*/ 4484370 h 6213528"/>
                <a:gd name="connsiteX829" fmla="*/ 2600376 w 8964278"/>
                <a:gd name="connsiteY829" fmla="*/ 4195763 h 6213528"/>
                <a:gd name="connsiteX830" fmla="*/ 2406066 w 8964278"/>
                <a:gd name="connsiteY830" fmla="*/ 3881438 h 6213528"/>
                <a:gd name="connsiteX831" fmla="*/ 2099361 w 8964278"/>
                <a:gd name="connsiteY831" fmla="*/ 3647123 h 6213528"/>
                <a:gd name="connsiteX832" fmla="*/ 1753603 w 8964278"/>
                <a:gd name="connsiteY832" fmla="*/ 3464243 h 6213528"/>
                <a:gd name="connsiteX833" fmla="*/ 1629778 w 8964278"/>
                <a:gd name="connsiteY833" fmla="*/ 3387090 h 6213528"/>
                <a:gd name="connsiteX834" fmla="*/ 1635493 w 8964278"/>
                <a:gd name="connsiteY834" fmla="*/ 3387090 h 6213528"/>
                <a:gd name="connsiteX835" fmla="*/ 1636446 w 8964278"/>
                <a:gd name="connsiteY835" fmla="*/ 3387090 h 6213528"/>
                <a:gd name="connsiteX836" fmla="*/ 1694548 w 8964278"/>
                <a:gd name="connsiteY836" fmla="*/ 3407093 h 6213528"/>
                <a:gd name="connsiteX837" fmla="*/ 1722171 w 8964278"/>
                <a:gd name="connsiteY837" fmla="*/ 3416618 h 6213528"/>
                <a:gd name="connsiteX838" fmla="*/ 1757413 w 8964278"/>
                <a:gd name="connsiteY838" fmla="*/ 3430905 h 6213528"/>
                <a:gd name="connsiteX839" fmla="*/ 1955533 w 8964278"/>
                <a:gd name="connsiteY839" fmla="*/ 3533775 h 6213528"/>
                <a:gd name="connsiteX840" fmla="*/ 2254618 w 8964278"/>
                <a:gd name="connsiteY840" fmla="*/ 3710940 h 6213528"/>
                <a:gd name="connsiteX841" fmla="*/ 2398446 w 8964278"/>
                <a:gd name="connsiteY841" fmla="*/ 3819525 h 6213528"/>
                <a:gd name="connsiteX842" fmla="*/ 2531796 w 8964278"/>
                <a:gd name="connsiteY842" fmla="*/ 3938588 h 6213528"/>
                <a:gd name="connsiteX843" fmla="*/ 2688958 w 8964278"/>
                <a:gd name="connsiteY843" fmla="*/ 4181475 h 6213528"/>
                <a:gd name="connsiteX844" fmla="*/ 2705151 w 8964278"/>
                <a:gd name="connsiteY844" fmla="*/ 4364355 h 6213528"/>
                <a:gd name="connsiteX845" fmla="*/ 2703246 w 8964278"/>
                <a:gd name="connsiteY845" fmla="*/ 4410075 h 6213528"/>
                <a:gd name="connsiteX846" fmla="*/ 2701341 w 8964278"/>
                <a:gd name="connsiteY846" fmla="*/ 4413885 h 6213528"/>
                <a:gd name="connsiteX847" fmla="*/ 2703246 w 8964278"/>
                <a:gd name="connsiteY847" fmla="*/ 4416743 h 6213528"/>
                <a:gd name="connsiteX848" fmla="*/ 1667878 w 8964278"/>
                <a:gd name="connsiteY848" fmla="*/ 4755833 h 6213528"/>
                <a:gd name="connsiteX849" fmla="*/ 1654543 w 8964278"/>
                <a:gd name="connsiteY849" fmla="*/ 4839653 h 6213528"/>
                <a:gd name="connsiteX850" fmla="*/ 1618348 w 8964278"/>
                <a:gd name="connsiteY850" fmla="*/ 5006340 h 6213528"/>
                <a:gd name="connsiteX851" fmla="*/ 1508811 w 8964278"/>
                <a:gd name="connsiteY851" fmla="*/ 5329238 h 6213528"/>
                <a:gd name="connsiteX852" fmla="*/ 1353553 w 8964278"/>
                <a:gd name="connsiteY852" fmla="*/ 5634038 h 6213528"/>
                <a:gd name="connsiteX853" fmla="*/ 1156386 w 8964278"/>
                <a:gd name="connsiteY853" fmla="*/ 5913120 h 6213528"/>
                <a:gd name="connsiteX854" fmla="*/ 1008748 w 8964278"/>
                <a:gd name="connsiteY854" fmla="*/ 6075998 h 6213528"/>
                <a:gd name="connsiteX855" fmla="*/ 959218 w 8964278"/>
                <a:gd name="connsiteY855" fmla="*/ 6116003 h 6213528"/>
                <a:gd name="connsiteX856" fmla="*/ 1112571 w 8964278"/>
                <a:gd name="connsiteY856" fmla="*/ 5955030 h 6213528"/>
                <a:gd name="connsiteX857" fmla="*/ 1289736 w 8964278"/>
                <a:gd name="connsiteY857" fmla="*/ 5677853 h 6213528"/>
                <a:gd name="connsiteX858" fmla="*/ 1431658 w 8964278"/>
                <a:gd name="connsiteY858" fmla="*/ 5370195 h 6213528"/>
                <a:gd name="connsiteX859" fmla="*/ 1559293 w 8964278"/>
                <a:gd name="connsiteY859" fmla="*/ 5012055 h 6213528"/>
                <a:gd name="connsiteX860" fmla="*/ 1627873 w 8964278"/>
                <a:gd name="connsiteY860" fmla="*/ 4646295 h 6213528"/>
                <a:gd name="connsiteX861" fmla="*/ 1653591 w 8964278"/>
                <a:gd name="connsiteY861" fmla="*/ 4671060 h 6213528"/>
                <a:gd name="connsiteX862" fmla="*/ 1670736 w 8964278"/>
                <a:gd name="connsiteY862" fmla="*/ 4716780 h 6213528"/>
                <a:gd name="connsiteX863" fmla="*/ 1667878 w 8964278"/>
                <a:gd name="connsiteY863" fmla="*/ 4755833 h 6213528"/>
                <a:gd name="connsiteX864" fmla="*/ 1684071 w 8964278"/>
                <a:gd name="connsiteY864" fmla="*/ 4746308 h 6213528"/>
                <a:gd name="connsiteX865" fmla="*/ 1685023 w 8964278"/>
                <a:gd name="connsiteY865" fmla="*/ 4750118 h 6213528"/>
                <a:gd name="connsiteX866" fmla="*/ 1645971 w 8964278"/>
                <a:gd name="connsiteY866" fmla="*/ 5027295 h 6213528"/>
                <a:gd name="connsiteX867" fmla="*/ 1534528 w 8964278"/>
                <a:gd name="connsiteY867" fmla="*/ 5374958 h 6213528"/>
                <a:gd name="connsiteX868" fmla="*/ 1365936 w 8964278"/>
                <a:gd name="connsiteY868" fmla="*/ 5682615 h 6213528"/>
                <a:gd name="connsiteX869" fmla="*/ 1154481 w 8964278"/>
                <a:gd name="connsiteY869" fmla="*/ 5941695 h 6213528"/>
                <a:gd name="connsiteX870" fmla="*/ 1067803 w 8964278"/>
                <a:gd name="connsiteY870" fmla="*/ 6024563 h 6213528"/>
                <a:gd name="connsiteX871" fmla="*/ 1133526 w 8964278"/>
                <a:gd name="connsiteY871" fmla="*/ 5951220 h 6213528"/>
                <a:gd name="connsiteX872" fmla="*/ 1339266 w 8964278"/>
                <a:gd name="connsiteY872" fmla="*/ 5674995 h 6213528"/>
                <a:gd name="connsiteX873" fmla="*/ 1502143 w 8964278"/>
                <a:gd name="connsiteY873" fmla="*/ 5373053 h 6213528"/>
                <a:gd name="connsiteX874" fmla="*/ 1619301 w 8964278"/>
                <a:gd name="connsiteY874" fmla="*/ 5051108 h 6213528"/>
                <a:gd name="connsiteX875" fmla="*/ 1684071 w 8964278"/>
                <a:gd name="connsiteY875" fmla="*/ 4746308 h 6213528"/>
                <a:gd name="connsiteX876" fmla="*/ 1614538 w 8964278"/>
                <a:gd name="connsiteY876" fmla="*/ 4690110 h 6213528"/>
                <a:gd name="connsiteX877" fmla="*/ 1602156 w 8964278"/>
                <a:gd name="connsiteY877" fmla="*/ 4783455 h 6213528"/>
                <a:gd name="connsiteX878" fmla="*/ 1562151 w 8964278"/>
                <a:gd name="connsiteY878" fmla="*/ 4968240 h 6213528"/>
                <a:gd name="connsiteX879" fmla="*/ 1442136 w 8964278"/>
                <a:gd name="connsiteY879" fmla="*/ 5324475 h 6213528"/>
                <a:gd name="connsiteX880" fmla="*/ 1304023 w 8964278"/>
                <a:gd name="connsiteY880" fmla="*/ 5635943 h 6213528"/>
                <a:gd name="connsiteX881" fmla="*/ 1133526 w 8964278"/>
                <a:gd name="connsiteY881" fmla="*/ 5916930 h 6213528"/>
                <a:gd name="connsiteX882" fmla="*/ 939216 w 8964278"/>
                <a:gd name="connsiteY882" fmla="*/ 6126480 h 6213528"/>
                <a:gd name="connsiteX883" fmla="*/ 1108761 w 8964278"/>
                <a:gd name="connsiteY883" fmla="*/ 5883593 h 6213528"/>
                <a:gd name="connsiteX884" fmla="*/ 1279258 w 8964278"/>
                <a:gd name="connsiteY884" fmla="*/ 5591175 h 6213528"/>
                <a:gd name="connsiteX885" fmla="*/ 1421181 w 8964278"/>
                <a:gd name="connsiteY885" fmla="*/ 5281613 h 6213528"/>
                <a:gd name="connsiteX886" fmla="*/ 1533576 w 8964278"/>
                <a:gd name="connsiteY886" fmla="*/ 4958715 h 6213528"/>
                <a:gd name="connsiteX887" fmla="*/ 1613586 w 8964278"/>
                <a:gd name="connsiteY887" fmla="*/ 4629150 h 6213528"/>
                <a:gd name="connsiteX888" fmla="*/ 1613586 w 8964278"/>
                <a:gd name="connsiteY888" fmla="*/ 4627245 h 6213528"/>
                <a:gd name="connsiteX889" fmla="*/ 1620253 w 8964278"/>
                <a:gd name="connsiteY889" fmla="*/ 4634865 h 6213528"/>
                <a:gd name="connsiteX890" fmla="*/ 1614538 w 8964278"/>
                <a:gd name="connsiteY890" fmla="*/ 4690110 h 6213528"/>
                <a:gd name="connsiteX891" fmla="*/ 1529766 w 8964278"/>
                <a:gd name="connsiteY891" fmla="*/ 4916805 h 6213528"/>
                <a:gd name="connsiteX892" fmla="*/ 1423086 w 8964278"/>
                <a:gd name="connsiteY892" fmla="*/ 5238750 h 6213528"/>
                <a:gd name="connsiteX893" fmla="*/ 1286878 w 8964278"/>
                <a:gd name="connsiteY893" fmla="*/ 5549265 h 6213528"/>
                <a:gd name="connsiteX894" fmla="*/ 1124001 w 8964278"/>
                <a:gd name="connsiteY894" fmla="*/ 5846445 h 6213528"/>
                <a:gd name="connsiteX895" fmla="*/ 982078 w 8964278"/>
                <a:gd name="connsiteY895" fmla="*/ 6059805 h 6213528"/>
                <a:gd name="connsiteX896" fmla="*/ 987793 w 8964278"/>
                <a:gd name="connsiteY896" fmla="*/ 6051233 h 6213528"/>
                <a:gd name="connsiteX897" fmla="*/ 1087806 w 8964278"/>
                <a:gd name="connsiteY897" fmla="*/ 5897880 h 6213528"/>
                <a:gd name="connsiteX898" fmla="*/ 1262113 w 8964278"/>
                <a:gd name="connsiteY898" fmla="*/ 5571173 h 6213528"/>
                <a:gd name="connsiteX899" fmla="*/ 1496428 w 8964278"/>
                <a:gd name="connsiteY899" fmla="*/ 4871085 h 6213528"/>
                <a:gd name="connsiteX900" fmla="*/ 1550721 w 8964278"/>
                <a:gd name="connsiteY900" fmla="*/ 4538663 h 6213528"/>
                <a:gd name="connsiteX901" fmla="*/ 1602156 w 8964278"/>
                <a:gd name="connsiteY901" fmla="*/ 4612958 h 6213528"/>
                <a:gd name="connsiteX902" fmla="*/ 1529766 w 8964278"/>
                <a:gd name="connsiteY902" fmla="*/ 4916805 h 6213528"/>
                <a:gd name="connsiteX903" fmla="*/ 1524051 w 8964278"/>
                <a:gd name="connsiteY903" fmla="*/ 4546283 h 6213528"/>
                <a:gd name="connsiteX904" fmla="*/ 1496428 w 8964278"/>
                <a:gd name="connsiteY904" fmla="*/ 4640580 h 6213528"/>
                <a:gd name="connsiteX905" fmla="*/ 1438326 w 8964278"/>
                <a:gd name="connsiteY905" fmla="*/ 4804410 h 6213528"/>
                <a:gd name="connsiteX906" fmla="*/ 1305928 w 8964278"/>
                <a:gd name="connsiteY906" fmla="*/ 5128260 h 6213528"/>
                <a:gd name="connsiteX907" fmla="*/ 1163053 w 8964278"/>
                <a:gd name="connsiteY907" fmla="*/ 5464493 h 6213528"/>
                <a:gd name="connsiteX908" fmla="*/ 1020178 w 8964278"/>
                <a:gd name="connsiteY908" fmla="*/ 5801678 h 6213528"/>
                <a:gd name="connsiteX909" fmla="*/ 878256 w 8964278"/>
                <a:gd name="connsiteY909" fmla="*/ 6136958 h 6213528"/>
                <a:gd name="connsiteX910" fmla="*/ 904926 w 8964278"/>
                <a:gd name="connsiteY910" fmla="*/ 6017895 h 6213528"/>
                <a:gd name="connsiteX911" fmla="*/ 951598 w 8964278"/>
                <a:gd name="connsiteY911" fmla="*/ 5841683 h 6213528"/>
                <a:gd name="connsiteX912" fmla="*/ 1063993 w 8964278"/>
                <a:gd name="connsiteY912" fmla="*/ 5503545 h 6213528"/>
                <a:gd name="connsiteX913" fmla="*/ 1204963 w 8964278"/>
                <a:gd name="connsiteY913" fmla="*/ 5173980 h 6213528"/>
                <a:gd name="connsiteX914" fmla="*/ 1372603 w 8964278"/>
                <a:gd name="connsiteY914" fmla="*/ 4858703 h 6213528"/>
                <a:gd name="connsiteX915" fmla="*/ 1524051 w 8964278"/>
                <a:gd name="connsiteY915" fmla="*/ 4546283 h 6213528"/>
                <a:gd name="connsiteX916" fmla="*/ 1515478 w 8964278"/>
                <a:gd name="connsiteY916" fmla="*/ 4531043 h 6213528"/>
                <a:gd name="connsiteX917" fmla="*/ 1525956 w 8964278"/>
                <a:gd name="connsiteY917" fmla="*/ 4490085 h 6213528"/>
                <a:gd name="connsiteX918" fmla="*/ 1528813 w 8964278"/>
                <a:gd name="connsiteY918" fmla="*/ 4496753 h 6213528"/>
                <a:gd name="connsiteX919" fmla="*/ 1525956 w 8964278"/>
                <a:gd name="connsiteY919" fmla="*/ 4499610 h 6213528"/>
                <a:gd name="connsiteX920" fmla="*/ 1515478 w 8964278"/>
                <a:gd name="connsiteY920" fmla="*/ 4531043 h 6213528"/>
                <a:gd name="connsiteX921" fmla="*/ 1534528 w 8964278"/>
                <a:gd name="connsiteY921" fmla="*/ 3991928 h 6213528"/>
                <a:gd name="connsiteX922" fmla="*/ 1527861 w 8964278"/>
                <a:gd name="connsiteY922" fmla="*/ 3876675 h 6213528"/>
                <a:gd name="connsiteX923" fmla="*/ 1527861 w 8964278"/>
                <a:gd name="connsiteY923" fmla="*/ 3867150 h 6213528"/>
                <a:gd name="connsiteX924" fmla="*/ 1523098 w 8964278"/>
                <a:gd name="connsiteY924" fmla="*/ 3636645 h 6213528"/>
                <a:gd name="connsiteX925" fmla="*/ 1523098 w 8964278"/>
                <a:gd name="connsiteY925" fmla="*/ 3631883 h 6213528"/>
                <a:gd name="connsiteX926" fmla="*/ 1525003 w 8964278"/>
                <a:gd name="connsiteY926" fmla="*/ 3642360 h 6213528"/>
                <a:gd name="connsiteX927" fmla="*/ 1550721 w 8964278"/>
                <a:gd name="connsiteY927" fmla="*/ 3812858 h 6213528"/>
                <a:gd name="connsiteX928" fmla="*/ 1628826 w 8964278"/>
                <a:gd name="connsiteY928" fmla="*/ 4145280 h 6213528"/>
                <a:gd name="connsiteX929" fmla="*/ 1746936 w 8964278"/>
                <a:gd name="connsiteY929" fmla="*/ 4424363 h 6213528"/>
                <a:gd name="connsiteX930" fmla="*/ 1912671 w 8964278"/>
                <a:gd name="connsiteY930" fmla="*/ 4654868 h 6213528"/>
                <a:gd name="connsiteX931" fmla="*/ 2097456 w 8964278"/>
                <a:gd name="connsiteY931" fmla="*/ 4808220 h 6213528"/>
                <a:gd name="connsiteX932" fmla="*/ 2077453 w 8964278"/>
                <a:gd name="connsiteY932" fmla="*/ 4804410 h 6213528"/>
                <a:gd name="connsiteX933" fmla="*/ 2052688 w 8964278"/>
                <a:gd name="connsiteY933" fmla="*/ 4792028 h 6213528"/>
                <a:gd name="connsiteX934" fmla="*/ 1940293 w 8964278"/>
                <a:gd name="connsiteY934" fmla="*/ 4722495 h 6213528"/>
                <a:gd name="connsiteX935" fmla="*/ 1752651 w 8964278"/>
                <a:gd name="connsiteY935" fmla="*/ 4536758 h 6213528"/>
                <a:gd name="connsiteX936" fmla="*/ 1616443 w 8964278"/>
                <a:gd name="connsiteY936" fmla="*/ 4297680 h 6213528"/>
                <a:gd name="connsiteX937" fmla="*/ 1535481 w 8964278"/>
                <a:gd name="connsiteY937" fmla="*/ 3998595 h 6213528"/>
                <a:gd name="connsiteX938" fmla="*/ 1534528 w 8964278"/>
                <a:gd name="connsiteY938" fmla="*/ 3991928 h 6213528"/>
                <a:gd name="connsiteX939" fmla="*/ 1940293 w 8964278"/>
                <a:gd name="connsiteY939" fmla="*/ 4669155 h 6213528"/>
                <a:gd name="connsiteX940" fmla="*/ 1769796 w 8964278"/>
                <a:gd name="connsiteY940" fmla="*/ 4445318 h 6213528"/>
                <a:gd name="connsiteX941" fmla="*/ 1647876 w 8964278"/>
                <a:gd name="connsiteY941" fmla="*/ 4178618 h 6213528"/>
                <a:gd name="connsiteX942" fmla="*/ 1563103 w 8964278"/>
                <a:gd name="connsiteY942" fmla="*/ 3849053 h 6213528"/>
                <a:gd name="connsiteX943" fmla="*/ 1523098 w 8964278"/>
                <a:gd name="connsiteY943" fmla="*/ 3591878 h 6213528"/>
                <a:gd name="connsiteX944" fmla="*/ 1523098 w 8964278"/>
                <a:gd name="connsiteY944" fmla="*/ 3570923 h 6213528"/>
                <a:gd name="connsiteX945" fmla="*/ 1516431 w 8964278"/>
                <a:gd name="connsiteY945" fmla="*/ 3464243 h 6213528"/>
                <a:gd name="connsiteX946" fmla="*/ 1552626 w 8964278"/>
                <a:gd name="connsiteY946" fmla="*/ 3596640 h 6213528"/>
                <a:gd name="connsiteX947" fmla="*/ 1655496 w 8964278"/>
                <a:gd name="connsiteY947" fmla="*/ 3960495 h 6213528"/>
                <a:gd name="connsiteX948" fmla="*/ 1765033 w 8964278"/>
                <a:gd name="connsiteY948" fmla="*/ 4312920 h 6213528"/>
                <a:gd name="connsiteX949" fmla="*/ 1914576 w 8964278"/>
                <a:gd name="connsiteY949" fmla="*/ 4615815 h 6213528"/>
                <a:gd name="connsiteX950" fmla="*/ 2139366 w 8964278"/>
                <a:gd name="connsiteY950" fmla="*/ 4813935 h 6213528"/>
                <a:gd name="connsiteX951" fmla="*/ 2144128 w 8964278"/>
                <a:gd name="connsiteY951" fmla="*/ 4815840 h 6213528"/>
                <a:gd name="connsiteX952" fmla="*/ 2126031 w 8964278"/>
                <a:gd name="connsiteY952" fmla="*/ 4812983 h 6213528"/>
                <a:gd name="connsiteX953" fmla="*/ 1940293 w 8964278"/>
                <a:gd name="connsiteY953" fmla="*/ 4669155 h 6213528"/>
                <a:gd name="connsiteX954" fmla="*/ 1941246 w 8964278"/>
                <a:gd name="connsiteY954" fmla="*/ 4632960 h 6213528"/>
                <a:gd name="connsiteX955" fmla="*/ 1785988 w 8964278"/>
                <a:gd name="connsiteY955" fmla="*/ 4339590 h 6213528"/>
                <a:gd name="connsiteX956" fmla="*/ 1676451 w 8964278"/>
                <a:gd name="connsiteY956" fmla="*/ 3994785 h 6213528"/>
                <a:gd name="connsiteX957" fmla="*/ 1571676 w 8964278"/>
                <a:gd name="connsiteY957" fmla="*/ 3631883 h 6213528"/>
                <a:gd name="connsiteX958" fmla="*/ 1515478 w 8964278"/>
                <a:gd name="connsiteY958" fmla="*/ 3425190 h 6213528"/>
                <a:gd name="connsiteX959" fmla="*/ 1549768 w 8964278"/>
                <a:gd name="connsiteY959" fmla="*/ 3501390 h 6213528"/>
                <a:gd name="connsiteX960" fmla="*/ 1616443 w 8964278"/>
                <a:gd name="connsiteY960" fmla="*/ 3672840 h 6213528"/>
                <a:gd name="connsiteX961" fmla="*/ 1735506 w 8964278"/>
                <a:gd name="connsiteY961" fmla="*/ 4018598 h 6213528"/>
                <a:gd name="connsiteX962" fmla="*/ 1861236 w 8964278"/>
                <a:gd name="connsiteY962" fmla="*/ 4334828 h 6213528"/>
                <a:gd name="connsiteX963" fmla="*/ 2021256 w 8964278"/>
                <a:gd name="connsiteY963" fmla="*/ 4610100 h 6213528"/>
                <a:gd name="connsiteX964" fmla="*/ 2227948 w 8964278"/>
                <a:gd name="connsiteY964" fmla="*/ 4829175 h 6213528"/>
                <a:gd name="connsiteX965" fmla="*/ 2209851 w 8964278"/>
                <a:gd name="connsiteY965" fmla="*/ 4825365 h 6213528"/>
                <a:gd name="connsiteX966" fmla="*/ 2181276 w 8964278"/>
                <a:gd name="connsiteY966" fmla="*/ 4819650 h 6213528"/>
                <a:gd name="connsiteX967" fmla="*/ 2178418 w 8964278"/>
                <a:gd name="connsiteY967" fmla="*/ 4815840 h 6213528"/>
                <a:gd name="connsiteX968" fmla="*/ 1941246 w 8964278"/>
                <a:gd name="connsiteY968" fmla="*/ 4632960 h 6213528"/>
                <a:gd name="connsiteX969" fmla="*/ 2050783 w 8964278"/>
                <a:gd name="connsiteY969" fmla="*/ 4635818 h 6213528"/>
                <a:gd name="connsiteX970" fmla="*/ 1884096 w 8964278"/>
                <a:gd name="connsiteY970" fmla="*/ 4363403 h 6213528"/>
                <a:gd name="connsiteX971" fmla="*/ 1756461 w 8964278"/>
                <a:gd name="connsiteY971" fmla="*/ 4055745 h 6213528"/>
                <a:gd name="connsiteX972" fmla="*/ 1636446 w 8964278"/>
                <a:gd name="connsiteY972" fmla="*/ 3711893 h 6213528"/>
                <a:gd name="connsiteX973" fmla="*/ 1505953 w 8964278"/>
                <a:gd name="connsiteY973" fmla="*/ 3392805 h 6213528"/>
                <a:gd name="connsiteX974" fmla="*/ 1495476 w 8964278"/>
                <a:gd name="connsiteY974" fmla="*/ 3355658 h 6213528"/>
                <a:gd name="connsiteX975" fmla="*/ 1495476 w 8964278"/>
                <a:gd name="connsiteY975" fmla="*/ 3355658 h 6213528"/>
                <a:gd name="connsiteX976" fmla="*/ 1531671 w 8964278"/>
                <a:gd name="connsiteY976" fmla="*/ 3407093 h 6213528"/>
                <a:gd name="connsiteX977" fmla="*/ 1626921 w 8964278"/>
                <a:gd name="connsiteY977" fmla="*/ 3568065 h 6213528"/>
                <a:gd name="connsiteX978" fmla="*/ 1779321 w 8964278"/>
                <a:gd name="connsiteY978" fmla="*/ 3916680 h 6213528"/>
                <a:gd name="connsiteX979" fmla="*/ 1926958 w 8964278"/>
                <a:gd name="connsiteY979" fmla="*/ 4290060 h 6213528"/>
                <a:gd name="connsiteX980" fmla="*/ 2100313 w 8964278"/>
                <a:gd name="connsiteY980" fmla="*/ 4610100 h 6213528"/>
                <a:gd name="connsiteX981" fmla="*/ 2325103 w 8964278"/>
                <a:gd name="connsiteY981" fmla="*/ 4857750 h 6213528"/>
                <a:gd name="connsiteX982" fmla="*/ 2249856 w 8964278"/>
                <a:gd name="connsiteY982" fmla="*/ 4838700 h 6213528"/>
                <a:gd name="connsiteX983" fmla="*/ 2050783 w 8964278"/>
                <a:gd name="connsiteY983" fmla="*/ 4635818 h 6213528"/>
                <a:gd name="connsiteX984" fmla="*/ 156261 w 8964278"/>
                <a:gd name="connsiteY984" fmla="*/ 5393055 h 6213528"/>
                <a:gd name="connsiteX985" fmla="*/ 150546 w 8964278"/>
                <a:gd name="connsiteY985" fmla="*/ 5394960 h 6213528"/>
                <a:gd name="connsiteX986" fmla="*/ 147688 w 8964278"/>
                <a:gd name="connsiteY986" fmla="*/ 5394960 h 6213528"/>
                <a:gd name="connsiteX987" fmla="*/ 311518 w 8964278"/>
                <a:gd name="connsiteY987" fmla="*/ 5273040 h 6213528"/>
                <a:gd name="connsiteX988" fmla="*/ 514401 w 8964278"/>
                <a:gd name="connsiteY988" fmla="*/ 5143500 h 6213528"/>
                <a:gd name="connsiteX989" fmla="*/ 885876 w 8964278"/>
                <a:gd name="connsiteY989" fmla="*/ 4874895 h 6213528"/>
                <a:gd name="connsiteX990" fmla="*/ 1179246 w 8964278"/>
                <a:gd name="connsiteY990" fmla="*/ 4551998 h 6213528"/>
                <a:gd name="connsiteX991" fmla="*/ 1400226 w 8964278"/>
                <a:gd name="connsiteY991" fmla="*/ 4175760 h 6213528"/>
                <a:gd name="connsiteX992" fmla="*/ 1458328 w 8964278"/>
                <a:gd name="connsiteY992" fmla="*/ 4032885 h 6213528"/>
                <a:gd name="connsiteX993" fmla="*/ 1439278 w 8964278"/>
                <a:gd name="connsiteY993" fmla="*/ 4106228 h 6213528"/>
                <a:gd name="connsiteX994" fmla="*/ 1435468 w 8964278"/>
                <a:gd name="connsiteY994" fmla="*/ 4119563 h 6213528"/>
                <a:gd name="connsiteX995" fmla="*/ 1426896 w 8964278"/>
                <a:gd name="connsiteY995" fmla="*/ 4142423 h 6213528"/>
                <a:gd name="connsiteX996" fmla="*/ 1339266 w 8964278"/>
                <a:gd name="connsiteY996" fmla="*/ 4331970 h 6213528"/>
                <a:gd name="connsiteX997" fmla="*/ 1111618 w 8964278"/>
                <a:gd name="connsiteY997" fmla="*/ 4663440 h 6213528"/>
                <a:gd name="connsiteX998" fmla="*/ 844918 w 8964278"/>
                <a:gd name="connsiteY998" fmla="*/ 4944428 h 6213528"/>
                <a:gd name="connsiteX999" fmla="*/ 538213 w 8964278"/>
                <a:gd name="connsiteY999" fmla="*/ 5181600 h 6213528"/>
                <a:gd name="connsiteX1000" fmla="*/ 199123 w 8964278"/>
                <a:gd name="connsiteY1000" fmla="*/ 5370195 h 6213528"/>
                <a:gd name="connsiteX1001" fmla="*/ 156261 w 8964278"/>
                <a:gd name="connsiteY1001" fmla="*/ 5389245 h 6213528"/>
                <a:gd name="connsiteX1002" fmla="*/ 156261 w 8964278"/>
                <a:gd name="connsiteY1002" fmla="*/ 5393055 h 6213528"/>
                <a:gd name="connsiteX1003" fmla="*/ 396291 w 8964278"/>
                <a:gd name="connsiteY1003" fmla="*/ 5074920 h 6213528"/>
                <a:gd name="connsiteX1004" fmla="*/ 722998 w 8964278"/>
                <a:gd name="connsiteY1004" fmla="*/ 4782503 h 6213528"/>
                <a:gd name="connsiteX1005" fmla="*/ 1057326 w 8964278"/>
                <a:gd name="connsiteY1005" fmla="*/ 4480560 h 6213528"/>
                <a:gd name="connsiteX1006" fmla="*/ 1325931 w 8964278"/>
                <a:gd name="connsiteY1006" fmla="*/ 4152900 h 6213528"/>
                <a:gd name="connsiteX1007" fmla="*/ 1373556 w 8964278"/>
                <a:gd name="connsiteY1007" fmla="*/ 4072890 h 6213528"/>
                <a:gd name="connsiteX1008" fmla="*/ 1383081 w 8964278"/>
                <a:gd name="connsiteY1008" fmla="*/ 4063365 h 6213528"/>
                <a:gd name="connsiteX1009" fmla="*/ 1317358 w 8964278"/>
                <a:gd name="connsiteY1009" fmla="*/ 4178618 h 6213528"/>
                <a:gd name="connsiteX1010" fmla="*/ 1081138 w 8964278"/>
                <a:gd name="connsiteY1010" fmla="*/ 4511040 h 6213528"/>
                <a:gd name="connsiteX1011" fmla="*/ 799198 w 8964278"/>
                <a:gd name="connsiteY1011" fmla="*/ 4806315 h 6213528"/>
                <a:gd name="connsiteX1012" fmla="*/ 473443 w 8964278"/>
                <a:gd name="connsiteY1012" fmla="*/ 5073015 h 6213528"/>
                <a:gd name="connsiteX1013" fmla="*/ 311518 w 8964278"/>
                <a:gd name="connsiteY1013" fmla="*/ 5208270 h 6213528"/>
                <a:gd name="connsiteX1014" fmla="*/ 195313 w 8964278"/>
                <a:gd name="connsiteY1014" fmla="*/ 5320665 h 6213528"/>
                <a:gd name="connsiteX1015" fmla="*/ 180073 w 8964278"/>
                <a:gd name="connsiteY1015" fmla="*/ 5332095 h 6213528"/>
                <a:gd name="connsiteX1016" fmla="*/ 167691 w 8964278"/>
                <a:gd name="connsiteY1016" fmla="*/ 5340668 h 6213528"/>
                <a:gd name="connsiteX1017" fmla="*/ 182931 w 8964278"/>
                <a:gd name="connsiteY1017" fmla="*/ 5314950 h 6213528"/>
                <a:gd name="connsiteX1018" fmla="*/ 396291 w 8964278"/>
                <a:gd name="connsiteY1018" fmla="*/ 5074920 h 6213528"/>
                <a:gd name="connsiteX1019" fmla="*/ 208648 w 8964278"/>
                <a:gd name="connsiteY1019" fmla="*/ 5272088 h 6213528"/>
                <a:gd name="connsiteX1020" fmla="*/ 382003 w 8964278"/>
                <a:gd name="connsiteY1020" fmla="*/ 5043488 h 6213528"/>
                <a:gd name="connsiteX1021" fmla="*/ 670611 w 8964278"/>
                <a:gd name="connsiteY1021" fmla="*/ 4759643 h 6213528"/>
                <a:gd name="connsiteX1022" fmla="*/ 971601 w 8964278"/>
                <a:gd name="connsiteY1022" fmla="*/ 4494848 h 6213528"/>
                <a:gd name="connsiteX1023" fmla="*/ 1251636 w 8964278"/>
                <a:gd name="connsiteY1023" fmla="*/ 4212908 h 6213528"/>
                <a:gd name="connsiteX1024" fmla="*/ 1331646 w 8964278"/>
                <a:gd name="connsiteY1024" fmla="*/ 4112895 h 6213528"/>
                <a:gd name="connsiteX1025" fmla="*/ 1339266 w 8964278"/>
                <a:gd name="connsiteY1025" fmla="*/ 4106228 h 6213528"/>
                <a:gd name="connsiteX1026" fmla="*/ 1343076 w 8964278"/>
                <a:gd name="connsiteY1026" fmla="*/ 4102418 h 6213528"/>
                <a:gd name="connsiteX1027" fmla="*/ 1338313 w 8964278"/>
                <a:gd name="connsiteY1027" fmla="*/ 4110990 h 6213528"/>
                <a:gd name="connsiteX1028" fmla="*/ 1081138 w 8964278"/>
                <a:gd name="connsiteY1028" fmla="*/ 4441508 h 6213528"/>
                <a:gd name="connsiteX1029" fmla="*/ 750621 w 8964278"/>
                <a:gd name="connsiteY1029" fmla="*/ 4747260 h 6213528"/>
                <a:gd name="connsiteX1030" fmla="*/ 423913 w 8964278"/>
                <a:gd name="connsiteY1030" fmla="*/ 5037773 h 6213528"/>
                <a:gd name="connsiteX1031" fmla="*/ 208648 w 8964278"/>
                <a:gd name="connsiteY1031" fmla="*/ 5272088 h 6213528"/>
                <a:gd name="connsiteX1032" fmla="*/ 1137336 w 8964278"/>
                <a:gd name="connsiteY1032" fmla="*/ 4518660 h 6213528"/>
                <a:gd name="connsiteX1033" fmla="*/ 858253 w 8964278"/>
                <a:gd name="connsiteY1033" fmla="*/ 4811078 h 6213528"/>
                <a:gd name="connsiteX1034" fmla="*/ 527736 w 8964278"/>
                <a:gd name="connsiteY1034" fmla="*/ 5083493 h 6213528"/>
                <a:gd name="connsiteX1035" fmla="*/ 220078 w 8964278"/>
                <a:gd name="connsiteY1035" fmla="*/ 5304473 h 6213528"/>
                <a:gd name="connsiteX1036" fmla="*/ 442963 w 8964278"/>
                <a:gd name="connsiteY1036" fmla="*/ 5108258 h 6213528"/>
                <a:gd name="connsiteX1037" fmla="*/ 772528 w 8964278"/>
                <a:gd name="connsiteY1037" fmla="*/ 4841558 h 6213528"/>
                <a:gd name="connsiteX1038" fmla="*/ 1060183 w 8964278"/>
                <a:gd name="connsiteY1038" fmla="*/ 4551998 h 6213528"/>
                <a:gd name="connsiteX1039" fmla="*/ 1302118 w 8964278"/>
                <a:gd name="connsiteY1039" fmla="*/ 4223385 h 6213528"/>
                <a:gd name="connsiteX1040" fmla="*/ 1415466 w 8964278"/>
                <a:gd name="connsiteY1040" fmla="*/ 4027170 h 6213528"/>
                <a:gd name="connsiteX1041" fmla="*/ 1453566 w 8964278"/>
                <a:gd name="connsiteY1041" fmla="*/ 3978593 h 6213528"/>
                <a:gd name="connsiteX1042" fmla="*/ 1412608 w 8964278"/>
                <a:gd name="connsiteY1042" fmla="*/ 4088130 h 6213528"/>
                <a:gd name="connsiteX1043" fmla="*/ 1358316 w 8964278"/>
                <a:gd name="connsiteY1043" fmla="*/ 4195763 h 6213528"/>
                <a:gd name="connsiteX1044" fmla="*/ 1137336 w 8964278"/>
                <a:gd name="connsiteY1044" fmla="*/ 4518660 h 6213528"/>
                <a:gd name="connsiteX1045" fmla="*/ 1336408 w 8964278"/>
                <a:gd name="connsiteY1045" fmla="*/ 4254818 h 6213528"/>
                <a:gd name="connsiteX1046" fmla="*/ 1185913 w 8964278"/>
                <a:gd name="connsiteY1046" fmla="*/ 4504373 h 6213528"/>
                <a:gd name="connsiteX1047" fmla="*/ 902068 w 8964278"/>
                <a:gd name="connsiteY1047" fmla="*/ 4830128 h 6213528"/>
                <a:gd name="connsiteX1048" fmla="*/ 541071 w 8964278"/>
                <a:gd name="connsiteY1048" fmla="*/ 5099685 h 6213528"/>
                <a:gd name="connsiteX1049" fmla="*/ 184836 w 8964278"/>
                <a:gd name="connsiteY1049" fmla="*/ 5339715 h 6213528"/>
                <a:gd name="connsiteX1050" fmla="*/ 203886 w 8964278"/>
                <a:gd name="connsiteY1050" fmla="*/ 5320665 h 6213528"/>
                <a:gd name="connsiteX1051" fmla="*/ 491541 w 8964278"/>
                <a:gd name="connsiteY1051" fmla="*/ 5117783 h 6213528"/>
                <a:gd name="connsiteX1052" fmla="*/ 828726 w 8964278"/>
                <a:gd name="connsiteY1052" fmla="*/ 4848225 h 6213528"/>
                <a:gd name="connsiteX1053" fmla="*/ 1115428 w 8964278"/>
                <a:gd name="connsiteY1053" fmla="*/ 4558665 h 6213528"/>
                <a:gd name="connsiteX1054" fmla="*/ 1336408 w 8964278"/>
                <a:gd name="connsiteY1054" fmla="*/ 4254818 h 6213528"/>
                <a:gd name="connsiteX1055" fmla="*/ 181978 w 8964278"/>
                <a:gd name="connsiteY1055" fmla="*/ 5334953 h 6213528"/>
                <a:gd name="connsiteX1056" fmla="*/ 162928 w 8964278"/>
                <a:gd name="connsiteY1056" fmla="*/ 5356860 h 6213528"/>
                <a:gd name="connsiteX1057" fmla="*/ 160071 w 8964278"/>
                <a:gd name="connsiteY1057" fmla="*/ 5360670 h 6213528"/>
                <a:gd name="connsiteX1058" fmla="*/ 152451 w 8964278"/>
                <a:gd name="connsiteY1058" fmla="*/ 5366385 h 6213528"/>
                <a:gd name="connsiteX1059" fmla="*/ 162928 w 8964278"/>
                <a:gd name="connsiteY1059" fmla="*/ 5348288 h 6213528"/>
                <a:gd name="connsiteX1060" fmla="*/ 181978 w 8964278"/>
                <a:gd name="connsiteY1060" fmla="*/ 5334953 h 6213528"/>
                <a:gd name="connsiteX1061" fmla="*/ 1367841 w 8964278"/>
                <a:gd name="connsiteY1061" fmla="*/ 4305300 h 6213528"/>
                <a:gd name="connsiteX1062" fmla="*/ 1184008 w 8964278"/>
                <a:gd name="connsiteY1062" fmla="*/ 4634865 h 6213528"/>
                <a:gd name="connsiteX1063" fmla="*/ 922071 w 8964278"/>
                <a:gd name="connsiteY1063" fmla="*/ 4929188 h 6213528"/>
                <a:gd name="connsiteX1064" fmla="*/ 569646 w 8964278"/>
                <a:gd name="connsiteY1064" fmla="*/ 5180648 h 6213528"/>
                <a:gd name="connsiteX1065" fmla="*/ 420103 w 8964278"/>
                <a:gd name="connsiteY1065" fmla="*/ 5262563 h 6213528"/>
                <a:gd name="connsiteX1066" fmla="*/ 502971 w 8964278"/>
                <a:gd name="connsiteY1066" fmla="*/ 5213033 h 6213528"/>
                <a:gd name="connsiteX1067" fmla="*/ 817296 w 8964278"/>
                <a:gd name="connsiteY1067" fmla="*/ 4980623 h 6213528"/>
                <a:gd name="connsiteX1068" fmla="*/ 1090663 w 8964278"/>
                <a:gd name="connsiteY1068" fmla="*/ 4706303 h 6213528"/>
                <a:gd name="connsiteX1069" fmla="*/ 1324978 w 8964278"/>
                <a:gd name="connsiteY1069" fmla="*/ 4381500 h 6213528"/>
                <a:gd name="connsiteX1070" fmla="*/ 1367841 w 8964278"/>
                <a:gd name="connsiteY1070" fmla="*/ 4305300 h 6213528"/>
                <a:gd name="connsiteX1071" fmla="*/ 527736 w 8964278"/>
                <a:gd name="connsiteY1071" fmla="*/ 5212080 h 6213528"/>
                <a:gd name="connsiteX1072" fmla="*/ 893496 w 8964278"/>
                <a:gd name="connsiteY1072" fmla="*/ 4965383 h 6213528"/>
                <a:gd name="connsiteX1073" fmla="*/ 1164006 w 8964278"/>
                <a:gd name="connsiteY1073" fmla="*/ 4678680 h 6213528"/>
                <a:gd name="connsiteX1074" fmla="*/ 1364983 w 8964278"/>
                <a:gd name="connsiteY1074" fmla="*/ 4338638 h 6213528"/>
                <a:gd name="connsiteX1075" fmla="*/ 1436421 w 8964278"/>
                <a:gd name="connsiteY1075" fmla="*/ 4153853 h 6213528"/>
                <a:gd name="connsiteX1076" fmla="*/ 1463091 w 8964278"/>
                <a:gd name="connsiteY1076" fmla="*/ 4074795 h 6213528"/>
                <a:gd name="connsiteX1077" fmla="*/ 1454518 w 8964278"/>
                <a:gd name="connsiteY1077" fmla="*/ 4134803 h 6213528"/>
                <a:gd name="connsiteX1078" fmla="*/ 1403083 w 8964278"/>
                <a:gd name="connsiteY1078" fmla="*/ 4336733 h 6213528"/>
                <a:gd name="connsiteX1079" fmla="*/ 1215441 w 8964278"/>
                <a:gd name="connsiteY1079" fmla="*/ 4706303 h 6213528"/>
                <a:gd name="connsiteX1080" fmla="*/ 932548 w 8964278"/>
                <a:gd name="connsiteY1080" fmla="*/ 5011103 h 6213528"/>
                <a:gd name="connsiteX1081" fmla="*/ 580123 w 8964278"/>
                <a:gd name="connsiteY1081" fmla="*/ 5237798 h 6213528"/>
                <a:gd name="connsiteX1082" fmla="*/ 189598 w 8964278"/>
                <a:gd name="connsiteY1082" fmla="*/ 5383530 h 6213528"/>
                <a:gd name="connsiteX1083" fmla="*/ 527736 w 8964278"/>
                <a:gd name="connsiteY1083" fmla="*/ 5212080 h 6213528"/>
                <a:gd name="connsiteX1084" fmla="*/ 539166 w 8964278"/>
                <a:gd name="connsiteY1084" fmla="*/ 5268278 h 6213528"/>
                <a:gd name="connsiteX1085" fmla="*/ 899211 w 8964278"/>
                <a:gd name="connsiteY1085" fmla="*/ 5051108 h 6213528"/>
                <a:gd name="connsiteX1086" fmla="*/ 1195438 w 8964278"/>
                <a:gd name="connsiteY1086" fmla="*/ 4752023 h 6213528"/>
                <a:gd name="connsiteX1087" fmla="*/ 1399273 w 8964278"/>
                <a:gd name="connsiteY1087" fmla="*/ 4388168 h 6213528"/>
                <a:gd name="connsiteX1088" fmla="*/ 1478331 w 8964278"/>
                <a:gd name="connsiteY1088" fmla="*/ 4080510 h 6213528"/>
                <a:gd name="connsiteX1089" fmla="*/ 1479283 w 8964278"/>
                <a:gd name="connsiteY1089" fmla="*/ 4107180 h 6213528"/>
                <a:gd name="connsiteX1090" fmla="*/ 1479283 w 8964278"/>
                <a:gd name="connsiteY1090" fmla="*/ 4112895 h 6213528"/>
                <a:gd name="connsiteX1091" fmla="*/ 1480236 w 8964278"/>
                <a:gd name="connsiteY1091" fmla="*/ 4312920 h 6213528"/>
                <a:gd name="connsiteX1092" fmla="*/ 1341171 w 8964278"/>
                <a:gd name="connsiteY1092" fmla="*/ 4582478 h 6213528"/>
                <a:gd name="connsiteX1093" fmla="*/ 1131621 w 8964278"/>
                <a:gd name="connsiteY1093" fmla="*/ 4857750 h 6213528"/>
                <a:gd name="connsiteX1094" fmla="*/ 867778 w 8964278"/>
                <a:gd name="connsiteY1094" fmla="*/ 5092065 h 6213528"/>
                <a:gd name="connsiteX1095" fmla="*/ 561073 w 8964278"/>
                <a:gd name="connsiteY1095" fmla="*/ 5272088 h 6213528"/>
                <a:gd name="connsiteX1096" fmla="*/ 272466 w 8964278"/>
                <a:gd name="connsiteY1096" fmla="*/ 5378768 h 6213528"/>
                <a:gd name="connsiteX1097" fmla="*/ 195313 w 8964278"/>
                <a:gd name="connsiteY1097" fmla="*/ 5389245 h 6213528"/>
                <a:gd name="connsiteX1098" fmla="*/ 539166 w 8964278"/>
                <a:gd name="connsiteY1098" fmla="*/ 5268278 h 6213528"/>
                <a:gd name="connsiteX1099" fmla="*/ 1326883 w 8964278"/>
                <a:gd name="connsiteY1099" fmla="*/ 3013710 h 6213528"/>
                <a:gd name="connsiteX1100" fmla="*/ 1299261 w 8964278"/>
                <a:gd name="connsiteY1100" fmla="*/ 2973705 h 6213528"/>
                <a:gd name="connsiteX1101" fmla="*/ 1315453 w 8964278"/>
                <a:gd name="connsiteY1101" fmla="*/ 2973705 h 6213528"/>
                <a:gd name="connsiteX1102" fmla="*/ 1564056 w 8964278"/>
                <a:gd name="connsiteY1102" fmla="*/ 3204210 h 6213528"/>
                <a:gd name="connsiteX1103" fmla="*/ 1881238 w 8964278"/>
                <a:gd name="connsiteY1103" fmla="*/ 3382328 h 6213528"/>
                <a:gd name="connsiteX1104" fmla="*/ 2239378 w 8964278"/>
                <a:gd name="connsiteY1104" fmla="*/ 3501390 h 6213528"/>
                <a:gd name="connsiteX1105" fmla="*/ 2666098 w 8964278"/>
                <a:gd name="connsiteY1105" fmla="*/ 3575685 h 6213528"/>
                <a:gd name="connsiteX1106" fmla="*/ 3096628 w 8964278"/>
                <a:gd name="connsiteY1106" fmla="*/ 3613785 h 6213528"/>
                <a:gd name="connsiteX1107" fmla="*/ 3127108 w 8964278"/>
                <a:gd name="connsiteY1107" fmla="*/ 3615690 h 6213528"/>
                <a:gd name="connsiteX1108" fmla="*/ 2901366 w 8964278"/>
                <a:gd name="connsiteY1108" fmla="*/ 3624263 h 6213528"/>
                <a:gd name="connsiteX1109" fmla="*/ 2797543 w 8964278"/>
                <a:gd name="connsiteY1109" fmla="*/ 3628073 h 6213528"/>
                <a:gd name="connsiteX1110" fmla="*/ 2666098 w 8964278"/>
                <a:gd name="connsiteY1110" fmla="*/ 3623310 h 6213528"/>
                <a:gd name="connsiteX1111" fmla="*/ 2382253 w 8964278"/>
                <a:gd name="connsiteY1111" fmla="*/ 3616643 h 6213528"/>
                <a:gd name="connsiteX1112" fmla="*/ 2357488 w 8964278"/>
                <a:gd name="connsiteY1112" fmla="*/ 3615690 h 6213528"/>
                <a:gd name="connsiteX1113" fmla="*/ 2270811 w 8964278"/>
                <a:gd name="connsiteY1113" fmla="*/ 3601403 h 6213528"/>
                <a:gd name="connsiteX1114" fmla="*/ 2207946 w 8964278"/>
                <a:gd name="connsiteY1114" fmla="*/ 3589020 h 6213528"/>
                <a:gd name="connsiteX1115" fmla="*/ 1706931 w 8964278"/>
                <a:gd name="connsiteY1115" fmla="*/ 3366135 h 6213528"/>
                <a:gd name="connsiteX1116" fmla="*/ 1326883 w 8964278"/>
                <a:gd name="connsiteY1116" fmla="*/ 3013710 h 6213528"/>
                <a:gd name="connsiteX1117" fmla="*/ 773481 w 8964278"/>
                <a:gd name="connsiteY1117" fmla="*/ 2558415 h 6213528"/>
                <a:gd name="connsiteX1118" fmla="*/ 810628 w 8964278"/>
                <a:gd name="connsiteY1118" fmla="*/ 2650808 h 6213528"/>
                <a:gd name="connsiteX1119" fmla="*/ 803008 w 8964278"/>
                <a:gd name="connsiteY1119" fmla="*/ 2654618 h 6213528"/>
                <a:gd name="connsiteX1120" fmla="*/ 794436 w 8964278"/>
                <a:gd name="connsiteY1120" fmla="*/ 3047048 h 6213528"/>
                <a:gd name="connsiteX1121" fmla="*/ 755383 w 8964278"/>
                <a:gd name="connsiteY1121" fmla="*/ 3434715 h 6213528"/>
                <a:gd name="connsiteX1122" fmla="*/ 668706 w 8964278"/>
                <a:gd name="connsiteY1122" fmla="*/ 3772853 h 6213528"/>
                <a:gd name="connsiteX1123" fmla="*/ 526783 w 8964278"/>
                <a:gd name="connsiteY1123" fmla="*/ 4067175 h 6213528"/>
                <a:gd name="connsiteX1124" fmla="*/ 343903 w 8964278"/>
                <a:gd name="connsiteY1124" fmla="*/ 4293870 h 6213528"/>
                <a:gd name="connsiteX1125" fmla="*/ 477253 w 8964278"/>
                <a:gd name="connsiteY1125" fmla="*/ 4010025 h 6213528"/>
                <a:gd name="connsiteX1126" fmla="*/ 603936 w 8964278"/>
                <a:gd name="connsiteY1126" fmla="*/ 3664268 h 6213528"/>
                <a:gd name="connsiteX1127" fmla="*/ 695376 w 8964278"/>
                <a:gd name="connsiteY1127" fmla="*/ 3311843 h 6213528"/>
                <a:gd name="connsiteX1128" fmla="*/ 753478 w 8964278"/>
                <a:gd name="connsiteY1128" fmla="*/ 2948940 h 6213528"/>
                <a:gd name="connsiteX1129" fmla="*/ 775386 w 8964278"/>
                <a:gd name="connsiteY1129" fmla="*/ 2583180 h 6213528"/>
                <a:gd name="connsiteX1130" fmla="*/ 773481 w 8964278"/>
                <a:gd name="connsiteY1130" fmla="*/ 2558415 h 6213528"/>
                <a:gd name="connsiteX1131" fmla="*/ 1005891 w 8964278"/>
                <a:gd name="connsiteY1131" fmla="*/ 2061210 h 6213528"/>
                <a:gd name="connsiteX1132" fmla="*/ 1012558 w 8964278"/>
                <a:gd name="connsiteY1132" fmla="*/ 2104073 h 6213528"/>
                <a:gd name="connsiteX1133" fmla="*/ 1002081 w 8964278"/>
                <a:gd name="connsiteY1133" fmla="*/ 2141220 h 6213528"/>
                <a:gd name="connsiteX1134" fmla="*/ 966838 w 8964278"/>
                <a:gd name="connsiteY1134" fmla="*/ 2234565 h 6213528"/>
                <a:gd name="connsiteX1135" fmla="*/ 864921 w 8964278"/>
                <a:gd name="connsiteY1135" fmla="*/ 2404110 h 6213528"/>
                <a:gd name="connsiteX1136" fmla="*/ 829678 w 8964278"/>
                <a:gd name="connsiteY1136" fmla="*/ 2446973 h 6213528"/>
                <a:gd name="connsiteX1137" fmla="*/ 809676 w 8964278"/>
                <a:gd name="connsiteY1137" fmla="*/ 2468880 h 6213528"/>
                <a:gd name="connsiteX1138" fmla="*/ 789673 w 8964278"/>
                <a:gd name="connsiteY1138" fmla="*/ 2469833 h 6213528"/>
                <a:gd name="connsiteX1139" fmla="*/ 864921 w 8964278"/>
                <a:gd name="connsiteY1139" fmla="*/ 2356485 h 6213528"/>
                <a:gd name="connsiteX1140" fmla="*/ 934453 w 8964278"/>
                <a:gd name="connsiteY1140" fmla="*/ 2221230 h 6213528"/>
                <a:gd name="connsiteX1141" fmla="*/ 1002081 w 8964278"/>
                <a:gd name="connsiteY1141" fmla="*/ 2042160 h 6213528"/>
                <a:gd name="connsiteX1142" fmla="*/ 1002081 w 8964278"/>
                <a:gd name="connsiteY1142" fmla="*/ 2059305 h 6213528"/>
                <a:gd name="connsiteX1143" fmla="*/ 1005891 w 8964278"/>
                <a:gd name="connsiteY1143" fmla="*/ 2061210 h 6213528"/>
                <a:gd name="connsiteX1144" fmla="*/ 2063166 w 8964278"/>
                <a:gd name="connsiteY1144" fmla="*/ 759143 h 6213528"/>
                <a:gd name="connsiteX1145" fmla="*/ 1828851 w 8964278"/>
                <a:gd name="connsiteY1145" fmla="*/ 1146810 h 6213528"/>
                <a:gd name="connsiteX1146" fmla="*/ 1520241 w 8964278"/>
                <a:gd name="connsiteY1146" fmla="*/ 1497330 h 6213528"/>
                <a:gd name="connsiteX1147" fmla="*/ 1197343 w 8964278"/>
                <a:gd name="connsiteY1147" fmla="*/ 1850708 h 6213528"/>
                <a:gd name="connsiteX1148" fmla="*/ 1049706 w 8964278"/>
                <a:gd name="connsiteY1148" fmla="*/ 2171700 h 6213528"/>
                <a:gd name="connsiteX1149" fmla="*/ 1038276 w 8964278"/>
                <a:gd name="connsiteY1149" fmla="*/ 2099310 h 6213528"/>
                <a:gd name="connsiteX1150" fmla="*/ 1074471 w 8964278"/>
                <a:gd name="connsiteY1150" fmla="*/ 1982153 h 6213528"/>
                <a:gd name="connsiteX1151" fmla="*/ 1193533 w 8964278"/>
                <a:gd name="connsiteY1151" fmla="*/ 1802130 h 6213528"/>
                <a:gd name="connsiteX1152" fmla="*/ 1335456 w 8964278"/>
                <a:gd name="connsiteY1152" fmla="*/ 1639253 h 6213528"/>
                <a:gd name="connsiteX1153" fmla="*/ 1475473 w 8964278"/>
                <a:gd name="connsiteY1153" fmla="*/ 1472565 h 6213528"/>
                <a:gd name="connsiteX1154" fmla="*/ 1739316 w 8964278"/>
                <a:gd name="connsiteY1154" fmla="*/ 1131570 h 6213528"/>
                <a:gd name="connsiteX1155" fmla="*/ 1984108 w 8964278"/>
                <a:gd name="connsiteY1155" fmla="*/ 774383 h 6213528"/>
                <a:gd name="connsiteX1156" fmla="*/ 2192706 w 8964278"/>
                <a:gd name="connsiteY1156" fmla="*/ 429578 h 6213528"/>
                <a:gd name="connsiteX1157" fmla="*/ 2186991 w 8964278"/>
                <a:gd name="connsiteY1157" fmla="*/ 454343 h 6213528"/>
                <a:gd name="connsiteX1158" fmla="*/ 2063166 w 8964278"/>
                <a:gd name="connsiteY1158" fmla="*/ 759143 h 6213528"/>
                <a:gd name="connsiteX1159" fmla="*/ 2158416 w 8964278"/>
                <a:gd name="connsiteY1159" fmla="*/ 566738 h 6213528"/>
                <a:gd name="connsiteX1160" fmla="*/ 2083168 w 8964278"/>
                <a:gd name="connsiteY1160" fmla="*/ 781050 h 6213528"/>
                <a:gd name="connsiteX1161" fmla="*/ 1877428 w 8964278"/>
                <a:gd name="connsiteY1161" fmla="*/ 1163003 h 6213528"/>
                <a:gd name="connsiteX1162" fmla="*/ 1588821 w 8964278"/>
                <a:gd name="connsiteY1162" fmla="*/ 1506855 h 6213528"/>
                <a:gd name="connsiteX1163" fmla="*/ 1265923 w 8964278"/>
                <a:gd name="connsiteY1163" fmla="*/ 1844993 h 6213528"/>
                <a:gd name="connsiteX1164" fmla="*/ 1103998 w 8964278"/>
                <a:gd name="connsiteY1164" fmla="*/ 2114550 h 6213528"/>
                <a:gd name="connsiteX1165" fmla="*/ 1057326 w 8964278"/>
                <a:gd name="connsiteY1165" fmla="*/ 2253615 h 6213528"/>
                <a:gd name="connsiteX1166" fmla="*/ 1053516 w 8964278"/>
                <a:gd name="connsiteY1166" fmla="*/ 2205038 h 6213528"/>
                <a:gd name="connsiteX1167" fmla="*/ 1182103 w 8964278"/>
                <a:gd name="connsiteY1167" fmla="*/ 1891665 h 6213528"/>
                <a:gd name="connsiteX1168" fmla="*/ 1498333 w 8964278"/>
                <a:gd name="connsiteY1168" fmla="*/ 1532573 h 6213528"/>
                <a:gd name="connsiteX1169" fmla="*/ 1665021 w 8964278"/>
                <a:gd name="connsiteY1169" fmla="*/ 1362075 h 6213528"/>
                <a:gd name="connsiteX1170" fmla="*/ 1808848 w 8964278"/>
                <a:gd name="connsiteY1170" fmla="*/ 1189673 h 6213528"/>
                <a:gd name="connsiteX1171" fmla="*/ 2048878 w 8964278"/>
                <a:gd name="connsiteY1171" fmla="*/ 809625 h 6213528"/>
                <a:gd name="connsiteX1172" fmla="*/ 2158416 w 8964278"/>
                <a:gd name="connsiteY1172" fmla="*/ 566738 h 6213528"/>
                <a:gd name="connsiteX1173" fmla="*/ 1147813 w 8964278"/>
                <a:gd name="connsiteY1173" fmla="*/ 2351723 h 6213528"/>
                <a:gd name="connsiteX1174" fmla="*/ 1167816 w 8964278"/>
                <a:gd name="connsiteY1174" fmla="*/ 2330768 h 6213528"/>
                <a:gd name="connsiteX1175" fmla="*/ 1168768 w 8964278"/>
                <a:gd name="connsiteY1175" fmla="*/ 2329815 h 6213528"/>
                <a:gd name="connsiteX1176" fmla="*/ 1193533 w 8964278"/>
                <a:gd name="connsiteY1176" fmla="*/ 2305050 h 6213528"/>
                <a:gd name="connsiteX1177" fmla="*/ 1244968 w 8964278"/>
                <a:gd name="connsiteY1177" fmla="*/ 2262188 h 6213528"/>
                <a:gd name="connsiteX1178" fmla="*/ 1362126 w 8964278"/>
                <a:gd name="connsiteY1178" fmla="*/ 2194560 h 6213528"/>
                <a:gd name="connsiteX1179" fmla="*/ 1563103 w 8964278"/>
                <a:gd name="connsiteY1179" fmla="*/ 2145983 h 6213528"/>
                <a:gd name="connsiteX1180" fmla="*/ 1392606 w 8964278"/>
                <a:gd name="connsiteY1180" fmla="*/ 2208848 h 6213528"/>
                <a:gd name="connsiteX1181" fmla="*/ 1301166 w 8964278"/>
                <a:gd name="connsiteY1181" fmla="*/ 2264093 h 6213528"/>
                <a:gd name="connsiteX1182" fmla="*/ 1213536 w 8964278"/>
                <a:gd name="connsiteY1182" fmla="*/ 2334578 h 6213528"/>
                <a:gd name="connsiteX1183" fmla="*/ 1033513 w 8964278"/>
                <a:gd name="connsiteY1183" fmla="*/ 2472690 h 6213528"/>
                <a:gd name="connsiteX1184" fmla="*/ 825868 w 8964278"/>
                <a:gd name="connsiteY1184" fmla="*/ 2513648 h 6213528"/>
                <a:gd name="connsiteX1185" fmla="*/ 798246 w 8964278"/>
                <a:gd name="connsiteY1185" fmla="*/ 2506980 h 6213528"/>
                <a:gd name="connsiteX1186" fmla="*/ 796341 w 8964278"/>
                <a:gd name="connsiteY1186" fmla="*/ 2510790 h 6213528"/>
                <a:gd name="connsiteX1187" fmla="*/ 1001128 w 8964278"/>
                <a:gd name="connsiteY1187" fmla="*/ 2495550 h 6213528"/>
                <a:gd name="connsiteX1188" fmla="*/ 1184008 w 8964278"/>
                <a:gd name="connsiteY1188" fmla="*/ 2368868 h 6213528"/>
                <a:gd name="connsiteX1189" fmla="*/ 1364031 w 8964278"/>
                <a:gd name="connsiteY1189" fmla="*/ 2232660 h 6213528"/>
                <a:gd name="connsiteX1190" fmla="*/ 1565008 w 8964278"/>
                <a:gd name="connsiteY1190" fmla="*/ 2154555 h 6213528"/>
                <a:gd name="connsiteX1191" fmla="*/ 1612633 w 8964278"/>
                <a:gd name="connsiteY1191" fmla="*/ 2145030 h 6213528"/>
                <a:gd name="connsiteX1192" fmla="*/ 1630731 w 8964278"/>
                <a:gd name="connsiteY1192" fmla="*/ 2145983 h 6213528"/>
                <a:gd name="connsiteX1193" fmla="*/ 1742173 w 8964278"/>
                <a:gd name="connsiteY1193" fmla="*/ 2159318 h 6213528"/>
                <a:gd name="connsiteX1194" fmla="*/ 1697406 w 8964278"/>
                <a:gd name="connsiteY1194" fmla="*/ 2165985 h 6213528"/>
                <a:gd name="connsiteX1195" fmla="*/ 1586916 w 8964278"/>
                <a:gd name="connsiteY1195" fmla="*/ 2190750 h 6213528"/>
                <a:gd name="connsiteX1196" fmla="*/ 1377366 w 8964278"/>
                <a:gd name="connsiteY1196" fmla="*/ 2273618 h 6213528"/>
                <a:gd name="connsiteX1197" fmla="*/ 1188771 w 8964278"/>
                <a:gd name="connsiteY1197" fmla="*/ 2395538 h 6213528"/>
                <a:gd name="connsiteX1198" fmla="*/ 1000176 w 8964278"/>
                <a:gd name="connsiteY1198" fmla="*/ 2524125 h 6213528"/>
                <a:gd name="connsiteX1199" fmla="*/ 803008 w 8964278"/>
                <a:gd name="connsiteY1199" fmla="*/ 2524125 h 6213528"/>
                <a:gd name="connsiteX1200" fmla="*/ 791578 w 8964278"/>
                <a:gd name="connsiteY1200" fmla="*/ 2517458 h 6213528"/>
                <a:gd name="connsiteX1201" fmla="*/ 789673 w 8964278"/>
                <a:gd name="connsiteY1201" fmla="*/ 2505075 h 6213528"/>
                <a:gd name="connsiteX1202" fmla="*/ 799198 w 8964278"/>
                <a:gd name="connsiteY1202" fmla="*/ 2501265 h 6213528"/>
                <a:gd name="connsiteX1203" fmla="*/ 977316 w 8964278"/>
                <a:gd name="connsiteY1203" fmla="*/ 2486025 h 6213528"/>
                <a:gd name="connsiteX1204" fmla="*/ 1147813 w 8964278"/>
                <a:gd name="connsiteY1204" fmla="*/ 2351723 h 6213528"/>
                <a:gd name="connsiteX1205" fmla="*/ 1544053 w 8964278"/>
                <a:gd name="connsiteY1205" fmla="*/ 1789748 h 6213528"/>
                <a:gd name="connsiteX1206" fmla="*/ 1838376 w 8964278"/>
                <a:gd name="connsiteY1206" fmla="*/ 1643063 h 6213528"/>
                <a:gd name="connsiteX1207" fmla="*/ 1801228 w 8964278"/>
                <a:gd name="connsiteY1207" fmla="*/ 1667828 h 6213528"/>
                <a:gd name="connsiteX1208" fmla="*/ 1588821 w 8964278"/>
                <a:gd name="connsiteY1208" fmla="*/ 1795463 h 6213528"/>
                <a:gd name="connsiteX1209" fmla="*/ 1392606 w 8964278"/>
                <a:gd name="connsiteY1209" fmla="*/ 1921193 h 6213528"/>
                <a:gd name="connsiteX1210" fmla="*/ 1223061 w 8964278"/>
                <a:gd name="connsiteY1210" fmla="*/ 2065973 h 6213528"/>
                <a:gd name="connsiteX1211" fmla="*/ 1112571 w 8964278"/>
                <a:gd name="connsiteY1211" fmla="*/ 2210753 h 6213528"/>
                <a:gd name="connsiteX1212" fmla="*/ 1163053 w 8964278"/>
                <a:gd name="connsiteY1212" fmla="*/ 2086928 h 6213528"/>
                <a:gd name="connsiteX1213" fmla="*/ 1257351 w 8964278"/>
                <a:gd name="connsiteY1213" fmla="*/ 1967865 h 6213528"/>
                <a:gd name="connsiteX1214" fmla="*/ 1544053 w 8964278"/>
                <a:gd name="connsiteY1214" fmla="*/ 1789748 h 6213528"/>
                <a:gd name="connsiteX1215" fmla="*/ 1451661 w 8964278"/>
                <a:gd name="connsiteY1215" fmla="*/ 1807845 h 6213528"/>
                <a:gd name="connsiteX1216" fmla="*/ 1625016 w 8964278"/>
                <a:gd name="connsiteY1216" fmla="*/ 1669733 h 6213528"/>
                <a:gd name="connsiteX1217" fmla="*/ 1845043 w 8964278"/>
                <a:gd name="connsiteY1217" fmla="*/ 1435418 h 6213528"/>
                <a:gd name="connsiteX1218" fmla="*/ 2024113 w 8964278"/>
                <a:gd name="connsiteY1218" fmla="*/ 1169670 h 6213528"/>
                <a:gd name="connsiteX1219" fmla="*/ 2157463 w 8964278"/>
                <a:gd name="connsiteY1219" fmla="*/ 877253 h 6213528"/>
                <a:gd name="connsiteX1220" fmla="*/ 2222233 w 8964278"/>
                <a:gd name="connsiteY1220" fmla="*/ 658178 h 6213528"/>
                <a:gd name="connsiteX1221" fmla="*/ 2194611 w 8964278"/>
                <a:gd name="connsiteY1221" fmla="*/ 818198 h 6213528"/>
                <a:gd name="connsiteX1222" fmla="*/ 2113648 w 8964278"/>
                <a:gd name="connsiteY1222" fmla="*/ 1072515 h 6213528"/>
                <a:gd name="connsiteX1223" fmla="*/ 1992681 w 8964278"/>
                <a:gd name="connsiteY1223" fmla="*/ 1311593 h 6213528"/>
                <a:gd name="connsiteX1224" fmla="*/ 1837423 w 8964278"/>
                <a:gd name="connsiteY1224" fmla="*/ 1526858 h 6213528"/>
                <a:gd name="connsiteX1225" fmla="*/ 1659306 w 8964278"/>
                <a:gd name="connsiteY1225" fmla="*/ 1704023 h 6213528"/>
                <a:gd name="connsiteX1226" fmla="*/ 1561198 w 8964278"/>
                <a:gd name="connsiteY1226" fmla="*/ 1751648 h 6213528"/>
                <a:gd name="connsiteX1227" fmla="*/ 1451661 w 8964278"/>
                <a:gd name="connsiteY1227" fmla="*/ 1807845 h 6213528"/>
                <a:gd name="connsiteX1228" fmla="*/ 1142098 w 8964278"/>
                <a:gd name="connsiteY1228" fmla="*/ 2172653 h 6213528"/>
                <a:gd name="connsiteX1229" fmla="*/ 1211631 w 8964278"/>
                <a:gd name="connsiteY1229" fmla="*/ 2086928 h 6213528"/>
                <a:gd name="connsiteX1230" fmla="*/ 1379271 w 8964278"/>
                <a:gd name="connsiteY1230" fmla="*/ 1939290 h 6213528"/>
                <a:gd name="connsiteX1231" fmla="*/ 1573581 w 8964278"/>
                <a:gd name="connsiteY1231" fmla="*/ 1813560 h 6213528"/>
                <a:gd name="connsiteX1232" fmla="*/ 1783131 w 8964278"/>
                <a:gd name="connsiteY1232" fmla="*/ 1690688 h 6213528"/>
                <a:gd name="connsiteX1233" fmla="*/ 1959343 w 8964278"/>
                <a:gd name="connsiteY1233" fmla="*/ 1570673 h 6213528"/>
                <a:gd name="connsiteX1234" fmla="*/ 2009826 w 8964278"/>
                <a:gd name="connsiteY1234" fmla="*/ 1535430 h 6213528"/>
                <a:gd name="connsiteX1235" fmla="*/ 2002206 w 8964278"/>
                <a:gd name="connsiteY1235" fmla="*/ 1544955 h 6213528"/>
                <a:gd name="connsiteX1236" fmla="*/ 1913623 w 8964278"/>
                <a:gd name="connsiteY1236" fmla="*/ 1635443 h 6213528"/>
                <a:gd name="connsiteX1237" fmla="*/ 1712646 w 8964278"/>
                <a:gd name="connsiteY1237" fmla="*/ 1787843 h 6213528"/>
                <a:gd name="connsiteX1238" fmla="*/ 1494523 w 8964278"/>
                <a:gd name="connsiteY1238" fmla="*/ 1924050 h 6213528"/>
                <a:gd name="connsiteX1239" fmla="*/ 1281163 w 8964278"/>
                <a:gd name="connsiteY1239" fmla="*/ 2069783 h 6213528"/>
                <a:gd name="connsiteX1240" fmla="*/ 1129716 w 8964278"/>
                <a:gd name="connsiteY1240" fmla="*/ 2207895 h 6213528"/>
                <a:gd name="connsiteX1241" fmla="*/ 1129716 w 8964278"/>
                <a:gd name="connsiteY1241" fmla="*/ 2207895 h 6213528"/>
                <a:gd name="connsiteX1242" fmla="*/ 1107808 w 8964278"/>
                <a:gd name="connsiteY1242" fmla="*/ 2227898 h 6213528"/>
                <a:gd name="connsiteX1243" fmla="*/ 1142098 w 8964278"/>
                <a:gd name="connsiteY1243" fmla="*/ 2172653 h 6213528"/>
                <a:gd name="connsiteX1244" fmla="*/ 2082216 w 8964278"/>
                <a:gd name="connsiteY1244" fmla="*/ 2100263 h 6213528"/>
                <a:gd name="connsiteX1245" fmla="*/ 2330818 w 8964278"/>
                <a:gd name="connsiteY1245" fmla="*/ 1919288 h 6213528"/>
                <a:gd name="connsiteX1246" fmla="*/ 2593708 w 8964278"/>
                <a:gd name="connsiteY1246" fmla="*/ 1673543 h 6213528"/>
                <a:gd name="connsiteX1247" fmla="*/ 2848978 w 8964278"/>
                <a:gd name="connsiteY1247" fmla="*/ 1419225 h 6213528"/>
                <a:gd name="connsiteX1248" fmla="*/ 3117583 w 8964278"/>
                <a:gd name="connsiteY1248" fmla="*/ 1184910 h 6213528"/>
                <a:gd name="connsiteX1249" fmla="*/ 3287128 w 8964278"/>
                <a:gd name="connsiteY1249" fmla="*/ 1069658 h 6213528"/>
                <a:gd name="connsiteX1250" fmla="*/ 3167113 w 8964278"/>
                <a:gd name="connsiteY1250" fmla="*/ 1164908 h 6213528"/>
                <a:gd name="connsiteX1251" fmla="*/ 2928036 w 8964278"/>
                <a:gd name="connsiteY1251" fmla="*/ 1400175 h 6213528"/>
                <a:gd name="connsiteX1252" fmla="*/ 2701341 w 8964278"/>
                <a:gd name="connsiteY1252" fmla="*/ 1648778 h 6213528"/>
                <a:gd name="connsiteX1253" fmla="*/ 2460358 w 8964278"/>
                <a:gd name="connsiteY1253" fmla="*/ 1884998 h 6213528"/>
                <a:gd name="connsiteX1254" fmla="*/ 2186991 w 8964278"/>
                <a:gd name="connsiteY1254" fmla="*/ 2076450 h 6213528"/>
                <a:gd name="connsiteX1255" fmla="*/ 2173656 w 8964278"/>
                <a:gd name="connsiteY1255" fmla="*/ 2083118 h 6213528"/>
                <a:gd name="connsiteX1256" fmla="*/ 2082216 w 8964278"/>
                <a:gd name="connsiteY1256" fmla="*/ 2100263 h 6213528"/>
                <a:gd name="connsiteX1257" fmla="*/ 2134603 w 8964278"/>
                <a:gd name="connsiteY1257" fmla="*/ 2121218 h 6213528"/>
                <a:gd name="connsiteX1258" fmla="*/ 2125078 w 8964278"/>
                <a:gd name="connsiteY1258" fmla="*/ 2123123 h 6213528"/>
                <a:gd name="connsiteX1259" fmla="*/ 2106981 w 8964278"/>
                <a:gd name="connsiteY1259" fmla="*/ 2127885 h 6213528"/>
                <a:gd name="connsiteX1260" fmla="*/ 2118411 w 8964278"/>
                <a:gd name="connsiteY1260" fmla="*/ 2123123 h 6213528"/>
                <a:gd name="connsiteX1261" fmla="*/ 2134603 w 8964278"/>
                <a:gd name="connsiteY1261" fmla="*/ 2121218 h 6213528"/>
                <a:gd name="connsiteX1262" fmla="*/ 2268906 w 8964278"/>
                <a:gd name="connsiteY1262" fmla="*/ 2131695 h 6213528"/>
                <a:gd name="connsiteX1263" fmla="*/ 2472741 w 8964278"/>
                <a:gd name="connsiteY1263" fmla="*/ 2069783 h 6213528"/>
                <a:gd name="connsiteX1264" fmla="*/ 2457501 w 8964278"/>
                <a:gd name="connsiteY1264" fmla="*/ 2087880 h 6213528"/>
                <a:gd name="connsiteX1265" fmla="*/ 2230806 w 8964278"/>
                <a:gd name="connsiteY1265" fmla="*/ 2175510 h 6213528"/>
                <a:gd name="connsiteX1266" fmla="*/ 2171751 w 8964278"/>
                <a:gd name="connsiteY1266" fmla="*/ 2185988 h 6213528"/>
                <a:gd name="connsiteX1267" fmla="*/ 2141271 w 8964278"/>
                <a:gd name="connsiteY1267" fmla="*/ 2188845 h 6213528"/>
                <a:gd name="connsiteX1268" fmla="*/ 2059356 w 8964278"/>
                <a:gd name="connsiteY1268" fmla="*/ 2195513 h 6213528"/>
                <a:gd name="connsiteX1269" fmla="*/ 1971726 w 8964278"/>
                <a:gd name="connsiteY1269" fmla="*/ 2204085 h 6213528"/>
                <a:gd name="connsiteX1270" fmla="*/ 1826946 w 8964278"/>
                <a:gd name="connsiteY1270" fmla="*/ 2209800 h 6213528"/>
                <a:gd name="connsiteX1271" fmla="*/ 1445946 w 8964278"/>
                <a:gd name="connsiteY1271" fmla="*/ 2265045 h 6213528"/>
                <a:gd name="connsiteX1272" fmla="*/ 1282116 w 8964278"/>
                <a:gd name="connsiteY1272" fmla="*/ 2343150 h 6213528"/>
                <a:gd name="connsiteX1273" fmla="*/ 1127811 w 8964278"/>
                <a:gd name="connsiteY1273" fmla="*/ 2465070 h 6213528"/>
                <a:gd name="connsiteX1274" fmla="*/ 961123 w 8964278"/>
                <a:gd name="connsiteY1274" fmla="*/ 2551748 h 6213528"/>
                <a:gd name="connsiteX1275" fmla="*/ 801103 w 8964278"/>
                <a:gd name="connsiteY1275" fmla="*/ 2527935 h 6213528"/>
                <a:gd name="connsiteX1276" fmla="*/ 794436 w 8964278"/>
                <a:gd name="connsiteY1276" fmla="*/ 2523173 h 6213528"/>
                <a:gd name="connsiteX1277" fmla="*/ 793483 w 8964278"/>
                <a:gd name="connsiteY1277" fmla="*/ 2520315 h 6213528"/>
                <a:gd name="connsiteX1278" fmla="*/ 968743 w 8964278"/>
                <a:gd name="connsiteY1278" fmla="*/ 2539365 h 6213528"/>
                <a:gd name="connsiteX1279" fmla="*/ 1158291 w 8964278"/>
                <a:gd name="connsiteY1279" fmla="*/ 2426018 h 6213528"/>
                <a:gd name="connsiteX1280" fmla="*/ 1248778 w 8964278"/>
                <a:gd name="connsiteY1280" fmla="*/ 2355533 h 6213528"/>
                <a:gd name="connsiteX1281" fmla="*/ 1345933 w 8964278"/>
                <a:gd name="connsiteY1281" fmla="*/ 2293620 h 6213528"/>
                <a:gd name="connsiteX1282" fmla="*/ 1556436 w 8964278"/>
                <a:gd name="connsiteY1282" fmla="*/ 2204085 h 6213528"/>
                <a:gd name="connsiteX1283" fmla="*/ 1768843 w 8964278"/>
                <a:gd name="connsiteY1283" fmla="*/ 2161223 h 6213528"/>
                <a:gd name="connsiteX1284" fmla="*/ 1790751 w 8964278"/>
                <a:gd name="connsiteY1284" fmla="*/ 2164080 h 6213528"/>
                <a:gd name="connsiteX1285" fmla="*/ 1952676 w 8964278"/>
                <a:gd name="connsiteY1285" fmla="*/ 2175510 h 6213528"/>
                <a:gd name="connsiteX1286" fmla="*/ 2268906 w 8964278"/>
                <a:gd name="connsiteY1286" fmla="*/ 2131695 h 6213528"/>
                <a:gd name="connsiteX1287" fmla="*/ 2567991 w 8964278"/>
                <a:gd name="connsiteY1287" fmla="*/ 2109788 h 6213528"/>
                <a:gd name="connsiteX1288" fmla="*/ 2539416 w 8964278"/>
                <a:gd name="connsiteY1288" fmla="*/ 2172653 h 6213528"/>
                <a:gd name="connsiteX1289" fmla="*/ 2467026 w 8964278"/>
                <a:gd name="connsiteY1289" fmla="*/ 2310765 h 6213528"/>
                <a:gd name="connsiteX1290" fmla="*/ 2288908 w 8964278"/>
                <a:gd name="connsiteY1290" fmla="*/ 2560320 h 6213528"/>
                <a:gd name="connsiteX1291" fmla="*/ 2057451 w 8964278"/>
                <a:gd name="connsiteY1291" fmla="*/ 2767013 h 6213528"/>
                <a:gd name="connsiteX1292" fmla="*/ 1779321 w 8964278"/>
                <a:gd name="connsiteY1292" fmla="*/ 2904173 h 6213528"/>
                <a:gd name="connsiteX1293" fmla="*/ 1536433 w 8964278"/>
                <a:gd name="connsiteY1293" fmla="*/ 2949893 h 6213528"/>
                <a:gd name="connsiteX1294" fmla="*/ 1535481 w 8964278"/>
                <a:gd name="connsiteY1294" fmla="*/ 2949893 h 6213528"/>
                <a:gd name="connsiteX1295" fmla="*/ 1514526 w 8964278"/>
                <a:gd name="connsiteY1295" fmla="*/ 2943225 h 6213528"/>
                <a:gd name="connsiteX1296" fmla="*/ 1724076 w 8964278"/>
                <a:gd name="connsiteY1296" fmla="*/ 2861310 h 6213528"/>
                <a:gd name="connsiteX1297" fmla="*/ 1980298 w 8964278"/>
                <a:gd name="connsiteY1297" fmla="*/ 2713673 h 6213528"/>
                <a:gd name="connsiteX1298" fmla="*/ 2209851 w 8964278"/>
                <a:gd name="connsiteY1298" fmla="*/ 2526030 h 6213528"/>
                <a:gd name="connsiteX1299" fmla="*/ 2405113 w 8964278"/>
                <a:gd name="connsiteY1299" fmla="*/ 2303145 h 6213528"/>
                <a:gd name="connsiteX1300" fmla="*/ 2560371 w 8964278"/>
                <a:gd name="connsiteY1300" fmla="*/ 2050733 h 6213528"/>
                <a:gd name="connsiteX1301" fmla="*/ 2561323 w 8964278"/>
                <a:gd name="connsiteY1301" fmla="*/ 2049780 h 6213528"/>
                <a:gd name="connsiteX1302" fmla="*/ 2580373 w 8964278"/>
                <a:gd name="connsiteY1302" fmla="*/ 2031683 h 6213528"/>
                <a:gd name="connsiteX1303" fmla="*/ 2593708 w 8964278"/>
                <a:gd name="connsiteY1303" fmla="*/ 2026920 h 6213528"/>
                <a:gd name="connsiteX1304" fmla="*/ 2567991 w 8964278"/>
                <a:gd name="connsiteY1304" fmla="*/ 2109788 h 6213528"/>
                <a:gd name="connsiteX1305" fmla="*/ 2590851 w 8964278"/>
                <a:gd name="connsiteY1305" fmla="*/ 2129790 h 6213528"/>
                <a:gd name="connsiteX1306" fmla="*/ 2645143 w 8964278"/>
                <a:gd name="connsiteY1306" fmla="*/ 2092643 h 6213528"/>
                <a:gd name="connsiteX1307" fmla="*/ 2711818 w 8964278"/>
                <a:gd name="connsiteY1307" fmla="*/ 2045970 h 6213528"/>
                <a:gd name="connsiteX1308" fmla="*/ 2845168 w 8964278"/>
                <a:gd name="connsiteY1308" fmla="*/ 1950720 h 6213528"/>
                <a:gd name="connsiteX1309" fmla="*/ 3102343 w 8964278"/>
                <a:gd name="connsiteY1309" fmla="*/ 1746885 h 6213528"/>
                <a:gd name="connsiteX1310" fmla="*/ 3324276 w 8964278"/>
                <a:gd name="connsiteY1310" fmla="*/ 1531620 h 6213528"/>
                <a:gd name="connsiteX1311" fmla="*/ 3506203 w 8964278"/>
                <a:gd name="connsiteY1311" fmla="*/ 1295400 h 6213528"/>
                <a:gd name="connsiteX1312" fmla="*/ 3633838 w 8964278"/>
                <a:gd name="connsiteY1312" fmla="*/ 1050608 h 6213528"/>
                <a:gd name="connsiteX1313" fmla="*/ 3590023 w 8964278"/>
                <a:gd name="connsiteY1313" fmla="*/ 1176338 h 6213528"/>
                <a:gd name="connsiteX1314" fmla="*/ 3525253 w 8964278"/>
                <a:gd name="connsiteY1314" fmla="*/ 1308735 h 6213528"/>
                <a:gd name="connsiteX1315" fmla="*/ 3354756 w 8964278"/>
                <a:gd name="connsiteY1315" fmla="*/ 1550670 h 6213528"/>
                <a:gd name="connsiteX1316" fmla="*/ 3137586 w 8964278"/>
                <a:gd name="connsiteY1316" fmla="*/ 1766888 h 6213528"/>
                <a:gd name="connsiteX1317" fmla="*/ 2878506 w 8964278"/>
                <a:gd name="connsiteY1317" fmla="*/ 1965960 h 6213528"/>
                <a:gd name="connsiteX1318" fmla="*/ 2606091 w 8964278"/>
                <a:gd name="connsiteY1318" fmla="*/ 2146935 h 6213528"/>
                <a:gd name="connsiteX1319" fmla="*/ 2582278 w 8964278"/>
                <a:gd name="connsiteY1319" fmla="*/ 2163128 h 6213528"/>
                <a:gd name="connsiteX1320" fmla="*/ 2590851 w 8964278"/>
                <a:gd name="connsiteY1320" fmla="*/ 2129790 h 6213528"/>
                <a:gd name="connsiteX1321" fmla="*/ 3195688 w 8964278"/>
                <a:gd name="connsiteY1321" fmla="*/ 2437448 h 6213528"/>
                <a:gd name="connsiteX1322" fmla="*/ 3301416 w 8964278"/>
                <a:gd name="connsiteY1322" fmla="*/ 2366963 h 6213528"/>
                <a:gd name="connsiteX1323" fmla="*/ 3238551 w 8964278"/>
                <a:gd name="connsiteY1323" fmla="*/ 2413635 h 6213528"/>
                <a:gd name="connsiteX1324" fmla="*/ 3213786 w 8964278"/>
                <a:gd name="connsiteY1324" fmla="*/ 2429828 h 6213528"/>
                <a:gd name="connsiteX1325" fmla="*/ 3195688 w 8964278"/>
                <a:gd name="connsiteY1325" fmla="*/ 2437448 h 6213528"/>
                <a:gd name="connsiteX1326" fmla="*/ 3432861 w 8964278"/>
                <a:gd name="connsiteY1326" fmla="*/ 2297430 h 6213528"/>
                <a:gd name="connsiteX1327" fmla="*/ 3683368 w 8964278"/>
                <a:gd name="connsiteY1327" fmla="*/ 2042160 h 6213528"/>
                <a:gd name="connsiteX1328" fmla="*/ 3945306 w 8964278"/>
                <a:gd name="connsiteY1328" fmla="*/ 1779270 h 6213528"/>
                <a:gd name="connsiteX1329" fmla="*/ 4242486 w 8964278"/>
                <a:gd name="connsiteY1329" fmla="*/ 1601153 h 6213528"/>
                <a:gd name="connsiteX1330" fmla="*/ 4452036 w 8964278"/>
                <a:gd name="connsiteY1330" fmla="*/ 1530668 h 6213528"/>
                <a:gd name="connsiteX1331" fmla="*/ 4308208 w 8964278"/>
                <a:gd name="connsiteY1331" fmla="*/ 1601153 h 6213528"/>
                <a:gd name="connsiteX1332" fmla="*/ 3983406 w 8964278"/>
                <a:gd name="connsiteY1332" fmla="*/ 1825943 h 6213528"/>
                <a:gd name="connsiteX1333" fmla="*/ 3683368 w 8964278"/>
                <a:gd name="connsiteY1333" fmla="*/ 2110740 h 6213528"/>
                <a:gd name="connsiteX1334" fmla="*/ 3376663 w 8964278"/>
                <a:gd name="connsiteY1334" fmla="*/ 2358390 h 6213528"/>
                <a:gd name="connsiteX1335" fmla="*/ 3136633 w 8964278"/>
                <a:gd name="connsiteY1335" fmla="*/ 2468880 h 6213528"/>
                <a:gd name="connsiteX1336" fmla="*/ 3170923 w 8964278"/>
                <a:gd name="connsiteY1336" fmla="*/ 2450783 h 6213528"/>
                <a:gd name="connsiteX1337" fmla="*/ 3432861 w 8964278"/>
                <a:gd name="connsiteY1337" fmla="*/ 2297430 h 6213528"/>
                <a:gd name="connsiteX1338" fmla="*/ 3281413 w 8964278"/>
                <a:gd name="connsiteY1338" fmla="*/ 2346008 h 6213528"/>
                <a:gd name="connsiteX1339" fmla="*/ 2890888 w 8964278"/>
                <a:gd name="connsiteY1339" fmla="*/ 2509838 h 6213528"/>
                <a:gd name="connsiteX1340" fmla="*/ 2910891 w 8964278"/>
                <a:gd name="connsiteY1340" fmla="*/ 2500313 h 6213528"/>
                <a:gd name="connsiteX1341" fmla="*/ 3010903 w 8964278"/>
                <a:gd name="connsiteY1341" fmla="*/ 2451735 h 6213528"/>
                <a:gd name="connsiteX1342" fmla="*/ 3204261 w 8964278"/>
                <a:gd name="connsiteY1342" fmla="*/ 2344103 h 6213528"/>
                <a:gd name="connsiteX1343" fmla="*/ 3370948 w 8964278"/>
                <a:gd name="connsiteY1343" fmla="*/ 2223135 h 6213528"/>
                <a:gd name="connsiteX1344" fmla="*/ 3508108 w 8964278"/>
                <a:gd name="connsiteY1344" fmla="*/ 2083118 h 6213528"/>
                <a:gd name="connsiteX1345" fmla="*/ 3538588 w 8964278"/>
                <a:gd name="connsiteY1345" fmla="*/ 2042160 h 6213528"/>
                <a:gd name="connsiteX1346" fmla="*/ 3515728 w 8964278"/>
                <a:gd name="connsiteY1346" fmla="*/ 2084070 h 6213528"/>
                <a:gd name="connsiteX1347" fmla="*/ 3450006 w 8964278"/>
                <a:gd name="connsiteY1347" fmla="*/ 2181225 h 6213528"/>
                <a:gd name="connsiteX1348" fmla="*/ 3281413 w 8964278"/>
                <a:gd name="connsiteY1348" fmla="*/ 2346008 h 6213528"/>
                <a:gd name="connsiteX1349" fmla="*/ 3138538 w 8964278"/>
                <a:gd name="connsiteY1349" fmla="*/ 2556510 h 6213528"/>
                <a:gd name="connsiteX1350" fmla="*/ 3337611 w 8964278"/>
                <a:gd name="connsiteY1350" fmla="*/ 2521268 h 6213528"/>
                <a:gd name="connsiteX1351" fmla="*/ 3665271 w 8964278"/>
                <a:gd name="connsiteY1351" fmla="*/ 2353628 h 6213528"/>
                <a:gd name="connsiteX1352" fmla="*/ 3960546 w 8964278"/>
                <a:gd name="connsiteY1352" fmla="*/ 2114550 h 6213528"/>
                <a:gd name="connsiteX1353" fmla="*/ 4292968 w 8964278"/>
                <a:gd name="connsiteY1353" fmla="*/ 1828800 h 6213528"/>
                <a:gd name="connsiteX1354" fmla="*/ 4360596 w 8964278"/>
                <a:gd name="connsiteY1354" fmla="*/ 1769745 h 6213528"/>
                <a:gd name="connsiteX1355" fmla="*/ 4454893 w 8964278"/>
                <a:gd name="connsiteY1355" fmla="*/ 1688783 h 6213528"/>
                <a:gd name="connsiteX1356" fmla="*/ 4517758 w 8964278"/>
                <a:gd name="connsiteY1356" fmla="*/ 1634490 h 6213528"/>
                <a:gd name="connsiteX1357" fmla="*/ 4458703 w 8964278"/>
                <a:gd name="connsiteY1357" fmla="*/ 1714500 h 6213528"/>
                <a:gd name="connsiteX1358" fmla="*/ 4329164 w 8964278"/>
                <a:gd name="connsiteY1358" fmla="*/ 1881188 h 6213528"/>
                <a:gd name="connsiteX1359" fmla="*/ 4050081 w 8964278"/>
                <a:gd name="connsiteY1359" fmla="*/ 2183130 h 6213528"/>
                <a:gd name="connsiteX1360" fmla="*/ 3736708 w 8964278"/>
                <a:gd name="connsiteY1360" fmla="*/ 2413635 h 6213528"/>
                <a:gd name="connsiteX1361" fmla="*/ 3363328 w 8964278"/>
                <a:gd name="connsiteY1361" fmla="*/ 2552700 h 6213528"/>
                <a:gd name="connsiteX1362" fmla="*/ 3028048 w 8964278"/>
                <a:gd name="connsiteY1362" fmla="*/ 2560320 h 6213528"/>
                <a:gd name="connsiteX1363" fmla="*/ 3028048 w 8964278"/>
                <a:gd name="connsiteY1363" fmla="*/ 2560320 h 6213528"/>
                <a:gd name="connsiteX1364" fmla="*/ 3027096 w 8964278"/>
                <a:gd name="connsiteY1364" fmla="*/ 2554605 h 6213528"/>
                <a:gd name="connsiteX1365" fmla="*/ 3138538 w 8964278"/>
                <a:gd name="connsiteY1365" fmla="*/ 2556510 h 6213528"/>
                <a:gd name="connsiteX1366" fmla="*/ 3086151 w 8964278"/>
                <a:gd name="connsiteY1366" fmla="*/ 2551748 h 6213528"/>
                <a:gd name="connsiteX1367" fmla="*/ 3305226 w 8964278"/>
                <a:gd name="connsiteY1367" fmla="*/ 2499360 h 6213528"/>
                <a:gd name="connsiteX1368" fmla="*/ 3652888 w 8964278"/>
                <a:gd name="connsiteY1368" fmla="*/ 2298383 h 6213528"/>
                <a:gd name="connsiteX1369" fmla="*/ 3985311 w 8964278"/>
                <a:gd name="connsiteY1369" fmla="*/ 2062163 h 6213528"/>
                <a:gd name="connsiteX1370" fmla="*/ 4164381 w 8964278"/>
                <a:gd name="connsiteY1370" fmla="*/ 1927860 h 6213528"/>
                <a:gd name="connsiteX1371" fmla="*/ 4002456 w 8964278"/>
                <a:gd name="connsiteY1371" fmla="*/ 2068830 h 6213528"/>
                <a:gd name="connsiteX1372" fmla="*/ 3706228 w 8964278"/>
                <a:gd name="connsiteY1372" fmla="*/ 2315528 h 6213528"/>
                <a:gd name="connsiteX1373" fmla="*/ 3386188 w 8964278"/>
                <a:gd name="connsiteY1373" fmla="*/ 2497455 h 6213528"/>
                <a:gd name="connsiteX1374" fmla="*/ 3086151 w 8964278"/>
                <a:gd name="connsiteY1374" fmla="*/ 2551748 h 6213528"/>
                <a:gd name="connsiteX1375" fmla="*/ 3238551 w 8964278"/>
                <a:gd name="connsiteY1375" fmla="*/ 2707005 h 6213528"/>
                <a:gd name="connsiteX1376" fmla="*/ 3518586 w 8964278"/>
                <a:gd name="connsiteY1376" fmla="*/ 2887028 h 6213528"/>
                <a:gd name="connsiteX1377" fmla="*/ 3654793 w 8964278"/>
                <a:gd name="connsiteY1377" fmla="*/ 2996565 h 6213528"/>
                <a:gd name="connsiteX1378" fmla="*/ 3583356 w 8964278"/>
                <a:gd name="connsiteY1378" fmla="*/ 3006090 h 6213528"/>
                <a:gd name="connsiteX1379" fmla="*/ 3582403 w 8964278"/>
                <a:gd name="connsiteY1379" fmla="*/ 3006090 h 6213528"/>
                <a:gd name="connsiteX1380" fmla="*/ 3476676 w 8964278"/>
                <a:gd name="connsiteY1380" fmla="*/ 2901315 h 6213528"/>
                <a:gd name="connsiteX1381" fmla="*/ 3357613 w 8964278"/>
                <a:gd name="connsiteY1381" fmla="*/ 2802255 h 6213528"/>
                <a:gd name="connsiteX1382" fmla="*/ 3095676 w 8964278"/>
                <a:gd name="connsiteY1382" fmla="*/ 2638425 h 6213528"/>
                <a:gd name="connsiteX1383" fmla="*/ 3016618 w 8964278"/>
                <a:gd name="connsiteY1383" fmla="*/ 2601278 h 6213528"/>
                <a:gd name="connsiteX1384" fmla="*/ 2981376 w 8964278"/>
                <a:gd name="connsiteY1384" fmla="*/ 2586038 h 6213528"/>
                <a:gd name="connsiteX1385" fmla="*/ 2984233 w 8964278"/>
                <a:gd name="connsiteY1385" fmla="*/ 2586990 h 6213528"/>
                <a:gd name="connsiteX1386" fmla="*/ 3238551 w 8964278"/>
                <a:gd name="connsiteY1386" fmla="*/ 2707005 h 6213528"/>
                <a:gd name="connsiteX1387" fmla="*/ 3313798 w 8964278"/>
                <a:gd name="connsiteY1387" fmla="*/ 2689860 h 6213528"/>
                <a:gd name="connsiteX1388" fmla="*/ 3688131 w 8964278"/>
                <a:gd name="connsiteY1388" fmla="*/ 2884170 h 6213528"/>
                <a:gd name="connsiteX1389" fmla="*/ 3786238 w 8964278"/>
                <a:gd name="connsiteY1389" fmla="*/ 2950845 h 6213528"/>
                <a:gd name="connsiteX1390" fmla="*/ 3833863 w 8964278"/>
                <a:gd name="connsiteY1390" fmla="*/ 2986088 h 6213528"/>
                <a:gd name="connsiteX1391" fmla="*/ 3849103 w 8964278"/>
                <a:gd name="connsiteY1391" fmla="*/ 2998470 h 6213528"/>
                <a:gd name="connsiteX1392" fmla="*/ 3768141 w 8964278"/>
                <a:gd name="connsiteY1392" fmla="*/ 2994660 h 6213528"/>
                <a:gd name="connsiteX1393" fmla="*/ 3501441 w 8964278"/>
                <a:gd name="connsiteY1393" fmla="*/ 2819400 h 6213528"/>
                <a:gd name="connsiteX1394" fmla="*/ 3211881 w 8964278"/>
                <a:gd name="connsiteY1394" fmla="*/ 2665095 h 6213528"/>
                <a:gd name="connsiteX1395" fmla="*/ 3128061 w 8964278"/>
                <a:gd name="connsiteY1395" fmla="*/ 2626995 h 6213528"/>
                <a:gd name="connsiteX1396" fmla="*/ 3121393 w 8964278"/>
                <a:gd name="connsiteY1396" fmla="*/ 2624138 h 6213528"/>
                <a:gd name="connsiteX1397" fmla="*/ 3313798 w 8964278"/>
                <a:gd name="connsiteY1397" fmla="*/ 2689860 h 6213528"/>
                <a:gd name="connsiteX1398" fmla="*/ 3222358 w 8964278"/>
                <a:gd name="connsiteY1398" fmla="*/ 2634615 h 6213528"/>
                <a:gd name="connsiteX1399" fmla="*/ 3245218 w 8964278"/>
                <a:gd name="connsiteY1399" fmla="*/ 2630805 h 6213528"/>
                <a:gd name="connsiteX1400" fmla="*/ 3362376 w 8964278"/>
                <a:gd name="connsiteY1400" fmla="*/ 2665095 h 6213528"/>
                <a:gd name="connsiteX1401" fmla="*/ 3510013 w 8964278"/>
                <a:gd name="connsiteY1401" fmla="*/ 2727960 h 6213528"/>
                <a:gd name="connsiteX1402" fmla="*/ 3784333 w 8964278"/>
                <a:gd name="connsiteY1402" fmla="*/ 2895600 h 6213528"/>
                <a:gd name="connsiteX1403" fmla="*/ 3854818 w 8964278"/>
                <a:gd name="connsiteY1403" fmla="*/ 2951798 h 6213528"/>
                <a:gd name="connsiteX1404" fmla="*/ 3912921 w 8964278"/>
                <a:gd name="connsiteY1404" fmla="*/ 3002280 h 6213528"/>
                <a:gd name="connsiteX1405" fmla="*/ 3891966 w 8964278"/>
                <a:gd name="connsiteY1405" fmla="*/ 3000375 h 6213528"/>
                <a:gd name="connsiteX1406" fmla="*/ 3813861 w 8964278"/>
                <a:gd name="connsiteY1406" fmla="*/ 2939415 h 6213528"/>
                <a:gd name="connsiteX1407" fmla="*/ 3724326 w 8964278"/>
                <a:gd name="connsiteY1407" fmla="*/ 2877503 h 6213528"/>
                <a:gd name="connsiteX1408" fmla="*/ 3541446 w 8964278"/>
                <a:gd name="connsiteY1408" fmla="*/ 2770823 h 6213528"/>
                <a:gd name="connsiteX1409" fmla="*/ 3222358 w 8964278"/>
                <a:gd name="connsiteY1409" fmla="*/ 2634615 h 6213528"/>
                <a:gd name="connsiteX1410" fmla="*/ 3192831 w 8964278"/>
                <a:gd name="connsiteY1410" fmla="*/ 2661285 h 6213528"/>
                <a:gd name="connsiteX1411" fmla="*/ 3338563 w 8964278"/>
                <a:gd name="connsiteY1411" fmla="*/ 2734628 h 6213528"/>
                <a:gd name="connsiteX1412" fmla="*/ 3621456 w 8964278"/>
                <a:gd name="connsiteY1412" fmla="*/ 2902268 h 6213528"/>
                <a:gd name="connsiteX1413" fmla="*/ 3752901 w 8964278"/>
                <a:gd name="connsiteY1413" fmla="*/ 2992755 h 6213528"/>
                <a:gd name="connsiteX1414" fmla="*/ 3668128 w 8964278"/>
                <a:gd name="connsiteY1414" fmla="*/ 2994660 h 6213528"/>
                <a:gd name="connsiteX1415" fmla="*/ 3403333 w 8964278"/>
                <a:gd name="connsiteY1415" fmla="*/ 2793683 h 6213528"/>
                <a:gd name="connsiteX1416" fmla="*/ 3111868 w 8964278"/>
                <a:gd name="connsiteY1416" fmla="*/ 2633663 h 6213528"/>
                <a:gd name="connsiteX1417" fmla="*/ 3031858 w 8964278"/>
                <a:gd name="connsiteY1417" fmla="*/ 2599373 h 6213528"/>
                <a:gd name="connsiteX1418" fmla="*/ 3049956 w 8964278"/>
                <a:gd name="connsiteY1418" fmla="*/ 2603183 h 6213528"/>
                <a:gd name="connsiteX1419" fmla="*/ 3050908 w 8964278"/>
                <a:gd name="connsiteY1419" fmla="*/ 2603183 h 6213528"/>
                <a:gd name="connsiteX1420" fmla="*/ 3056623 w 8964278"/>
                <a:gd name="connsiteY1420" fmla="*/ 2604135 h 6213528"/>
                <a:gd name="connsiteX1421" fmla="*/ 3078531 w 8964278"/>
                <a:gd name="connsiteY1421" fmla="*/ 2608898 h 6213528"/>
                <a:gd name="connsiteX1422" fmla="*/ 3117583 w 8964278"/>
                <a:gd name="connsiteY1422" fmla="*/ 2626043 h 6213528"/>
                <a:gd name="connsiteX1423" fmla="*/ 3192831 w 8964278"/>
                <a:gd name="connsiteY1423" fmla="*/ 2661285 h 6213528"/>
                <a:gd name="connsiteX1424" fmla="*/ 2173656 w 8964278"/>
                <a:gd name="connsiteY1424" fmla="*/ 3616643 h 6213528"/>
                <a:gd name="connsiteX1425" fmla="*/ 2209851 w 8964278"/>
                <a:gd name="connsiteY1425" fmla="*/ 3626168 h 6213528"/>
                <a:gd name="connsiteX1426" fmla="*/ 2219376 w 8964278"/>
                <a:gd name="connsiteY1426" fmla="*/ 3630930 h 6213528"/>
                <a:gd name="connsiteX1427" fmla="*/ 2224138 w 8964278"/>
                <a:gd name="connsiteY1427" fmla="*/ 3635693 h 6213528"/>
                <a:gd name="connsiteX1428" fmla="*/ 2237473 w 8964278"/>
                <a:gd name="connsiteY1428" fmla="*/ 3639503 h 6213528"/>
                <a:gd name="connsiteX1429" fmla="*/ 2554656 w 8964278"/>
                <a:gd name="connsiteY1429" fmla="*/ 3877628 h 6213528"/>
                <a:gd name="connsiteX1430" fmla="*/ 2664193 w 8964278"/>
                <a:gd name="connsiteY1430" fmla="*/ 4084320 h 6213528"/>
                <a:gd name="connsiteX1431" fmla="*/ 2664193 w 8964278"/>
                <a:gd name="connsiteY1431" fmla="*/ 4085273 h 6213528"/>
                <a:gd name="connsiteX1432" fmla="*/ 2668956 w 8964278"/>
                <a:gd name="connsiteY1432" fmla="*/ 4100513 h 6213528"/>
                <a:gd name="connsiteX1433" fmla="*/ 2672766 w 8964278"/>
                <a:gd name="connsiteY1433" fmla="*/ 4112895 h 6213528"/>
                <a:gd name="connsiteX1434" fmla="*/ 2575611 w 8964278"/>
                <a:gd name="connsiteY1434" fmla="*/ 3970020 h 6213528"/>
                <a:gd name="connsiteX1435" fmla="*/ 2448928 w 8964278"/>
                <a:gd name="connsiteY1435" fmla="*/ 3848100 h 6213528"/>
                <a:gd name="connsiteX1436" fmla="*/ 2305101 w 8964278"/>
                <a:gd name="connsiteY1436" fmla="*/ 3734753 h 6213528"/>
                <a:gd name="connsiteX1437" fmla="*/ 2005063 w 8964278"/>
                <a:gd name="connsiteY1437" fmla="*/ 3549968 h 6213528"/>
                <a:gd name="connsiteX1438" fmla="*/ 1901241 w 8964278"/>
                <a:gd name="connsiteY1438" fmla="*/ 3496628 h 6213528"/>
                <a:gd name="connsiteX1439" fmla="*/ 2124126 w 8964278"/>
                <a:gd name="connsiteY1439" fmla="*/ 3588068 h 6213528"/>
                <a:gd name="connsiteX1440" fmla="*/ 2126983 w 8964278"/>
                <a:gd name="connsiteY1440" fmla="*/ 3592830 h 6213528"/>
                <a:gd name="connsiteX1441" fmla="*/ 2171751 w 8964278"/>
                <a:gd name="connsiteY1441" fmla="*/ 3609975 h 6213528"/>
                <a:gd name="connsiteX1442" fmla="*/ 2173656 w 8964278"/>
                <a:gd name="connsiteY1442" fmla="*/ 3616643 h 6213528"/>
                <a:gd name="connsiteX1443" fmla="*/ 2587993 w 8964278"/>
                <a:gd name="connsiteY1443" fmla="*/ 3868103 h 6213528"/>
                <a:gd name="connsiteX1444" fmla="*/ 2588946 w 8964278"/>
                <a:gd name="connsiteY1444" fmla="*/ 3867150 h 6213528"/>
                <a:gd name="connsiteX1445" fmla="*/ 2593708 w 8964278"/>
                <a:gd name="connsiteY1445" fmla="*/ 3864293 h 6213528"/>
                <a:gd name="connsiteX1446" fmla="*/ 2592756 w 8964278"/>
                <a:gd name="connsiteY1446" fmla="*/ 3873818 h 6213528"/>
                <a:gd name="connsiteX1447" fmla="*/ 2587993 w 8964278"/>
                <a:gd name="connsiteY1447" fmla="*/ 3868103 h 6213528"/>
                <a:gd name="connsiteX1448" fmla="*/ 2631808 w 8964278"/>
                <a:gd name="connsiteY1448" fmla="*/ 3933825 h 6213528"/>
                <a:gd name="connsiteX1449" fmla="*/ 2627998 w 8964278"/>
                <a:gd name="connsiteY1449" fmla="*/ 3927158 h 6213528"/>
                <a:gd name="connsiteX1450" fmla="*/ 2607996 w 8964278"/>
                <a:gd name="connsiteY1450" fmla="*/ 3895725 h 6213528"/>
                <a:gd name="connsiteX1451" fmla="*/ 2615616 w 8964278"/>
                <a:gd name="connsiteY1451" fmla="*/ 3876675 h 6213528"/>
                <a:gd name="connsiteX1452" fmla="*/ 2624188 w 8964278"/>
                <a:gd name="connsiteY1452" fmla="*/ 3851910 h 6213528"/>
                <a:gd name="connsiteX1453" fmla="*/ 2643238 w 8964278"/>
                <a:gd name="connsiteY1453" fmla="*/ 3803333 h 6213528"/>
                <a:gd name="connsiteX1454" fmla="*/ 2692768 w 8964278"/>
                <a:gd name="connsiteY1454" fmla="*/ 3709035 h 6213528"/>
                <a:gd name="connsiteX1455" fmla="*/ 2708961 w 8964278"/>
                <a:gd name="connsiteY1455" fmla="*/ 3684270 h 6213528"/>
                <a:gd name="connsiteX1456" fmla="*/ 2716581 w 8964278"/>
                <a:gd name="connsiteY1456" fmla="*/ 3673793 h 6213528"/>
                <a:gd name="connsiteX1457" fmla="*/ 2773731 w 8964278"/>
                <a:gd name="connsiteY1457" fmla="*/ 3671888 h 6213528"/>
                <a:gd name="connsiteX1458" fmla="*/ 2659431 w 8964278"/>
                <a:gd name="connsiteY1458" fmla="*/ 3863340 h 6213528"/>
                <a:gd name="connsiteX1459" fmla="*/ 2632761 w 8964278"/>
                <a:gd name="connsiteY1459" fmla="*/ 3930968 h 6213528"/>
                <a:gd name="connsiteX1460" fmla="*/ 2631808 w 8964278"/>
                <a:gd name="connsiteY1460" fmla="*/ 3933825 h 6213528"/>
                <a:gd name="connsiteX1461" fmla="*/ 2660383 w 8964278"/>
                <a:gd name="connsiteY1461" fmla="*/ 3744278 h 6213528"/>
                <a:gd name="connsiteX1462" fmla="*/ 2618473 w 8964278"/>
                <a:gd name="connsiteY1462" fmla="*/ 3842385 h 6213528"/>
                <a:gd name="connsiteX1463" fmla="*/ 2609901 w 8964278"/>
                <a:gd name="connsiteY1463" fmla="*/ 3870960 h 6213528"/>
                <a:gd name="connsiteX1464" fmla="*/ 2606091 w 8964278"/>
                <a:gd name="connsiteY1464" fmla="*/ 3885248 h 6213528"/>
                <a:gd name="connsiteX1465" fmla="*/ 2605138 w 8964278"/>
                <a:gd name="connsiteY1465" fmla="*/ 3890963 h 6213528"/>
                <a:gd name="connsiteX1466" fmla="*/ 2602281 w 8964278"/>
                <a:gd name="connsiteY1466" fmla="*/ 3886200 h 6213528"/>
                <a:gd name="connsiteX1467" fmla="*/ 2607043 w 8964278"/>
                <a:gd name="connsiteY1467" fmla="*/ 3880485 h 6213528"/>
                <a:gd name="connsiteX1468" fmla="*/ 2667051 w 8964278"/>
                <a:gd name="connsiteY1468" fmla="*/ 3732848 h 6213528"/>
                <a:gd name="connsiteX1469" fmla="*/ 2660383 w 8964278"/>
                <a:gd name="connsiteY1469" fmla="*/ 3744278 h 6213528"/>
                <a:gd name="connsiteX1470" fmla="*/ 2657526 w 8964278"/>
                <a:gd name="connsiteY1470" fmla="*/ 3982403 h 6213528"/>
                <a:gd name="connsiteX1471" fmla="*/ 2672766 w 8964278"/>
                <a:gd name="connsiteY1471" fmla="*/ 3948113 h 6213528"/>
                <a:gd name="connsiteX1472" fmla="*/ 2715628 w 8964278"/>
                <a:gd name="connsiteY1472" fmla="*/ 3900488 h 6213528"/>
                <a:gd name="connsiteX1473" fmla="*/ 2830881 w 8964278"/>
                <a:gd name="connsiteY1473" fmla="*/ 3834765 h 6213528"/>
                <a:gd name="connsiteX1474" fmla="*/ 3075673 w 8964278"/>
                <a:gd name="connsiteY1474" fmla="*/ 3730943 h 6213528"/>
                <a:gd name="connsiteX1475" fmla="*/ 3048051 w 8964278"/>
                <a:gd name="connsiteY1475" fmla="*/ 3881438 h 6213528"/>
                <a:gd name="connsiteX1476" fmla="*/ 3041383 w 8964278"/>
                <a:gd name="connsiteY1476" fmla="*/ 3882390 h 6213528"/>
                <a:gd name="connsiteX1477" fmla="*/ 2814688 w 8964278"/>
                <a:gd name="connsiteY1477" fmla="*/ 3932873 h 6213528"/>
                <a:gd name="connsiteX1478" fmla="*/ 2684196 w 8964278"/>
                <a:gd name="connsiteY1478" fmla="*/ 4044315 h 6213528"/>
                <a:gd name="connsiteX1479" fmla="*/ 2657526 w 8964278"/>
                <a:gd name="connsiteY1479" fmla="*/ 3982403 h 6213528"/>
                <a:gd name="connsiteX1480" fmla="*/ 3098533 w 8964278"/>
                <a:gd name="connsiteY1480" fmla="*/ 3715703 h 6213528"/>
                <a:gd name="connsiteX1481" fmla="*/ 3084246 w 8964278"/>
                <a:gd name="connsiteY1481" fmla="*/ 3705225 h 6213528"/>
                <a:gd name="connsiteX1482" fmla="*/ 2865171 w 8964278"/>
                <a:gd name="connsiteY1482" fmla="*/ 3795713 h 6213528"/>
                <a:gd name="connsiteX1483" fmla="*/ 2760396 w 8964278"/>
                <a:gd name="connsiteY1483" fmla="*/ 3848100 h 6213528"/>
                <a:gd name="connsiteX1484" fmla="*/ 2678481 w 8964278"/>
                <a:gd name="connsiteY1484" fmla="*/ 3909060 h 6213528"/>
                <a:gd name="connsiteX1485" fmla="*/ 2647048 w 8964278"/>
                <a:gd name="connsiteY1485" fmla="*/ 3961448 h 6213528"/>
                <a:gd name="connsiteX1486" fmla="*/ 2632761 w 8964278"/>
                <a:gd name="connsiteY1486" fmla="*/ 3934778 h 6213528"/>
                <a:gd name="connsiteX1487" fmla="*/ 2636571 w 8964278"/>
                <a:gd name="connsiteY1487" fmla="*/ 3933825 h 6213528"/>
                <a:gd name="connsiteX1488" fmla="*/ 2689911 w 8964278"/>
                <a:gd name="connsiteY1488" fmla="*/ 3818573 h 6213528"/>
                <a:gd name="connsiteX1489" fmla="*/ 2757538 w 8964278"/>
                <a:gd name="connsiteY1489" fmla="*/ 3710940 h 6213528"/>
                <a:gd name="connsiteX1490" fmla="*/ 2787066 w 8964278"/>
                <a:gd name="connsiteY1490" fmla="*/ 3672840 h 6213528"/>
                <a:gd name="connsiteX1491" fmla="*/ 2796591 w 8964278"/>
                <a:gd name="connsiteY1491" fmla="*/ 3672840 h 6213528"/>
                <a:gd name="connsiteX1492" fmla="*/ 2955658 w 8964278"/>
                <a:gd name="connsiteY1492" fmla="*/ 3666173 h 6213528"/>
                <a:gd name="connsiteX1493" fmla="*/ 2952801 w 8964278"/>
                <a:gd name="connsiteY1493" fmla="*/ 3668078 h 6213528"/>
                <a:gd name="connsiteX1494" fmla="*/ 2916606 w 8964278"/>
                <a:gd name="connsiteY1494" fmla="*/ 3689985 h 6213528"/>
                <a:gd name="connsiteX1495" fmla="*/ 2844216 w 8964278"/>
                <a:gd name="connsiteY1495" fmla="*/ 3740468 h 6213528"/>
                <a:gd name="connsiteX1496" fmla="*/ 2713723 w 8964278"/>
                <a:gd name="connsiteY1496" fmla="*/ 3859530 h 6213528"/>
                <a:gd name="connsiteX1497" fmla="*/ 2650858 w 8964278"/>
                <a:gd name="connsiteY1497" fmla="*/ 3936683 h 6213528"/>
                <a:gd name="connsiteX1498" fmla="*/ 2652763 w 8964278"/>
                <a:gd name="connsiteY1498" fmla="*/ 3937635 h 6213528"/>
                <a:gd name="connsiteX1499" fmla="*/ 2709913 w 8964278"/>
                <a:gd name="connsiteY1499" fmla="*/ 3870960 h 6213528"/>
                <a:gd name="connsiteX1500" fmla="*/ 2772778 w 8964278"/>
                <a:gd name="connsiteY1500" fmla="*/ 3808095 h 6213528"/>
                <a:gd name="connsiteX1501" fmla="*/ 2910891 w 8964278"/>
                <a:gd name="connsiteY1501" fmla="*/ 3700463 h 6213528"/>
                <a:gd name="connsiteX1502" fmla="*/ 2954706 w 8964278"/>
                <a:gd name="connsiteY1502" fmla="*/ 3673793 h 6213528"/>
                <a:gd name="connsiteX1503" fmla="*/ 2972803 w 8964278"/>
                <a:gd name="connsiteY1503" fmla="*/ 3663315 h 6213528"/>
                <a:gd name="connsiteX1504" fmla="*/ 3309988 w 8964278"/>
                <a:gd name="connsiteY1504" fmla="*/ 3641408 h 6213528"/>
                <a:gd name="connsiteX1505" fmla="*/ 3392856 w 8964278"/>
                <a:gd name="connsiteY1505" fmla="*/ 3627120 h 6213528"/>
                <a:gd name="connsiteX1506" fmla="*/ 3343326 w 8964278"/>
                <a:gd name="connsiteY1506" fmla="*/ 3660458 h 6213528"/>
                <a:gd name="connsiteX1507" fmla="*/ 3112821 w 8964278"/>
                <a:gd name="connsiteY1507" fmla="*/ 3791903 h 6213528"/>
                <a:gd name="connsiteX1508" fmla="*/ 3084246 w 8964278"/>
                <a:gd name="connsiteY1508" fmla="*/ 3807143 h 6213528"/>
                <a:gd name="connsiteX1509" fmla="*/ 3085198 w 8964278"/>
                <a:gd name="connsiteY1509" fmla="*/ 3810000 h 6213528"/>
                <a:gd name="connsiteX1510" fmla="*/ 3315703 w 8964278"/>
                <a:gd name="connsiteY1510" fmla="*/ 3685223 h 6213528"/>
                <a:gd name="connsiteX1511" fmla="*/ 3523348 w 8964278"/>
                <a:gd name="connsiteY1511" fmla="*/ 3529965 h 6213528"/>
                <a:gd name="connsiteX1512" fmla="*/ 3689083 w 8964278"/>
                <a:gd name="connsiteY1512" fmla="*/ 3335655 h 6213528"/>
                <a:gd name="connsiteX1513" fmla="*/ 3871963 w 8964278"/>
                <a:gd name="connsiteY1513" fmla="*/ 3161348 h 6213528"/>
                <a:gd name="connsiteX1514" fmla="*/ 4113898 w 8964278"/>
                <a:gd name="connsiteY1514" fmla="*/ 3068003 h 6213528"/>
                <a:gd name="connsiteX1515" fmla="*/ 3997693 w 8964278"/>
                <a:gd name="connsiteY1515" fmla="*/ 3157538 h 6213528"/>
                <a:gd name="connsiteX1516" fmla="*/ 3790048 w 8964278"/>
                <a:gd name="connsiteY1516" fmla="*/ 3353753 h 6213528"/>
                <a:gd name="connsiteX1517" fmla="*/ 3361423 w 8964278"/>
                <a:gd name="connsiteY1517" fmla="*/ 3717608 h 6213528"/>
                <a:gd name="connsiteX1518" fmla="*/ 3084246 w 8964278"/>
                <a:gd name="connsiteY1518" fmla="*/ 3872865 h 6213528"/>
                <a:gd name="connsiteX1519" fmla="*/ 3069006 w 8964278"/>
                <a:gd name="connsiteY1519" fmla="*/ 3874770 h 6213528"/>
                <a:gd name="connsiteX1520" fmla="*/ 3098533 w 8964278"/>
                <a:gd name="connsiteY1520" fmla="*/ 3715703 h 6213528"/>
                <a:gd name="connsiteX1521" fmla="*/ 1823136 w 8964278"/>
                <a:gd name="connsiteY1521" fmla="*/ 2306003 h 6213528"/>
                <a:gd name="connsiteX1522" fmla="*/ 1478331 w 8964278"/>
                <a:gd name="connsiteY1522" fmla="*/ 2439353 h 6213528"/>
                <a:gd name="connsiteX1523" fmla="*/ 1324978 w 8964278"/>
                <a:gd name="connsiteY1523" fmla="*/ 2553653 h 6213528"/>
                <a:gd name="connsiteX1524" fmla="*/ 1161148 w 8964278"/>
                <a:gd name="connsiteY1524" fmla="*/ 2667953 h 6213528"/>
                <a:gd name="connsiteX1525" fmla="*/ 944931 w 8964278"/>
                <a:gd name="connsiteY1525" fmla="*/ 2672715 h 6213528"/>
                <a:gd name="connsiteX1526" fmla="*/ 814438 w 8964278"/>
                <a:gd name="connsiteY1526" fmla="*/ 2576513 h 6213528"/>
                <a:gd name="connsiteX1527" fmla="*/ 807771 w 8964278"/>
                <a:gd name="connsiteY1527" fmla="*/ 2562225 h 6213528"/>
                <a:gd name="connsiteX1528" fmla="*/ 878256 w 8964278"/>
                <a:gd name="connsiteY1528" fmla="*/ 2618423 h 6213528"/>
                <a:gd name="connsiteX1529" fmla="*/ 1052563 w 8964278"/>
                <a:gd name="connsiteY1529" fmla="*/ 2628900 h 6213528"/>
                <a:gd name="connsiteX1530" fmla="*/ 1402131 w 8964278"/>
                <a:gd name="connsiteY1530" fmla="*/ 2403158 h 6213528"/>
                <a:gd name="connsiteX1531" fmla="*/ 1785988 w 8964278"/>
                <a:gd name="connsiteY1531" fmla="*/ 2276475 h 6213528"/>
                <a:gd name="connsiteX1532" fmla="*/ 2155558 w 8964278"/>
                <a:gd name="connsiteY1532" fmla="*/ 2220278 h 6213528"/>
                <a:gd name="connsiteX1533" fmla="*/ 2120316 w 8964278"/>
                <a:gd name="connsiteY1533" fmla="*/ 2231708 h 6213528"/>
                <a:gd name="connsiteX1534" fmla="*/ 1823136 w 8964278"/>
                <a:gd name="connsiteY1534" fmla="*/ 2306003 h 6213528"/>
                <a:gd name="connsiteX1535" fmla="*/ 2016493 w 8964278"/>
                <a:gd name="connsiteY1535" fmla="*/ 2267903 h 6213528"/>
                <a:gd name="connsiteX1536" fmla="*/ 1726933 w 8964278"/>
                <a:gd name="connsiteY1536" fmla="*/ 2394585 h 6213528"/>
                <a:gd name="connsiteX1537" fmla="*/ 1563103 w 8964278"/>
                <a:gd name="connsiteY1537" fmla="*/ 2494598 h 6213528"/>
                <a:gd name="connsiteX1538" fmla="*/ 1400226 w 8964278"/>
                <a:gd name="connsiteY1538" fmla="*/ 2606993 h 6213528"/>
                <a:gd name="connsiteX1539" fmla="*/ 1030656 w 8964278"/>
                <a:gd name="connsiteY1539" fmla="*/ 2718435 h 6213528"/>
                <a:gd name="connsiteX1540" fmla="*/ 851586 w 8964278"/>
                <a:gd name="connsiteY1540" fmla="*/ 2627948 h 6213528"/>
                <a:gd name="connsiteX1541" fmla="*/ 888733 w 8964278"/>
                <a:gd name="connsiteY1541" fmla="*/ 2655570 h 6213528"/>
                <a:gd name="connsiteX1542" fmla="*/ 1089711 w 8964278"/>
                <a:gd name="connsiteY1542" fmla="*/ 2698433 h 6213528"/>
                <a:gd name="connsiteX1543" fmla="*/ 1428801 w 8964278"/>
                <a:gd name="connsiteY1543" fmla="*/ 2484120 h 6213528"/>
                <a:gd name="connsiteX1544" fmla="*/ 1775511 w 8964278"/>
                <a:gd name="connsiteY1544" fmla="*/ 2330768 h 6213528"/>
                <a:gd name="connsiteX1545" fmla="*/ 2016493 w 8964278"/>
                <a:gd name="connsiteY1545" fmla="*/ 2267903 h 6213528"/>
                <a:gd name="connsiteX1546" fmla="*/ 1839328 w 8964278"/>
                <a:gd name="connsiteY1546" fmla="*/ 2260283 h 6213528"/>
                <a:gd name="connsiteX1547" fmla="*/ 1461186 w 8964278"/>
                <a:gd name="connsiteY1547" fmla="*/ 2362200 h 6213528"/>
                <a:gd name="connsiteX1548" fmla="*/ 1293546 w 8964278"/>
                <a:gd name="connsiteY1548" fmla="*/ 2471738 h 6213528"/>
                <a:gd name="connsiteX1549" fmla="*/ 1123048 w 8964278"/>
                <a:gd name="connsiteY1549" fmla="*/ 2592705 h 6213528"/>
                <a:gd name="connsiteX1550" fmla="*/ 934453 w 8964278"/>
                <a:gd name="connsiteY1550" fmla="*/ 2629853 h 6213528"/>
                <a:gd name="connsiteX1551" fmla="*/ 803008 w 8964278"/>
                <a:gd name="connsiteY1551" fmla="*/ 2546033 h 6213528"/>
                <a:gd name="connsiteX1552" fmla="*/ 1023988 w 8964278"/>
                <a:gd name="connsiteY1552" fmla="*/ 2576513 h 6213528"/>
                <a:gd name="connsiteX1553" fmla="*/ 1272591 w 8964278"/>
                <a:gd name="connsiteY1553" fmla="*/ 2436495 h 6213528"/>
                <a:gd name="connsiteX1554" fmla="*/ 1544053 w 8964278"/>
                <a:gd name="connsiteY1554" fmla="*/ 2300288 h 6213528"/>
                <a:gd name="connsiteX1555" fmla="*/ 1848853 w 8964278"/>
                <a:gd name="connsiteY1555" fmla="*/ 2226945 h 6213528"/>
                <a:gd name="connsiteX1556" fmla="*/ 1941246 w 8964278"/>
                <a:gd name="connsiteY1556" fmla="*/ 2214563 h 6213528"/>
                <a:gd name="connsiteX1557" fmla="*/ 2192706 w 8964278"/>
                <a:gd name="connsiteY1557" fmla="*/ 2191703 h 6213528"/>
                <a:gd name="connsiteX1558" fmla="*/ 2199373 w 8964278"/>
                <a:gd name="connsiteY1558" fmla="*/ 2190750 h 6213528"/>
                <a:gd name="connsiteX1559" fmla="*/ 2221281 w 8964278"/>
                <a:gd name="connsiteY1559" fmla="*/ 2187893 h 6213528"/>
                <a:gd name="connsiteX1560" fmla="*/ 2222233 w 8964278"/>
                <a:gd name="connsiteY1560" fmla="*/ 2186940 h 6213528"/>
                <a:gd name="connsiteX1561" fmla="*/ 2322246 w 8964278"/>
                <a:gd name="connsiteY1561" fmla="*/ 2161223 h 6213528"/>
                <a:gd name="connsiteX1562" fmla="*/ 2280336 w 8964278"/>
                <a:gd name="connsiteY1562" fmla="*/ 2181225 h 6213528"/>
                <a:gd name="connsiteX1563" fmla="*/ 2221281 w 8964278"/>
                <a:gd name="connsiteY1563" fmla="*/ 2197418 h 6213528"/>
                <a:gd name="connsiteX1564" fmla="*/ 1839328 w 8964278"/>
                <a:gd name="connsiteY1564" fmla="*/ 2260283 h 6213528"/>
                <a:gd name="connsiteX1565" fmla="*/ 1589773 w 8964278"/>
                <a:gd name="connsiteY1565" fmla="*/ 2279333 h 6213528"/>
                <a:gd name="connsiteX1566" fmla="*/ 1317358 w 8964278"/>
                <a:gd name="connsiteY1566" fmla="*/ 2401253 h 6213528"/>
                <a:gd name="connsiteX1567" fmla="*/ 1064946 w 8964278"/>
                <a:gd name="connsiteY1567" fmla="*/ 2558415 h 6213528"/>
                <a:gd name="connsiteX1568" fmla="*/ 817296 w 8964278"/>
                <a:gd name="connsiteY1568" fmla="*/ 2551748 h 6213528"/>
                <a:gd name="connsiteX1569" fmla="*/ 798246 w 8964278"/>
                <a:gd name="connsiteY1569" fmla="*/ 2537460 h 6213528"/>
                <a:gd name="connsiteX1570" fmla="*/ 797293 w 8964278"/>
                <a:gd name="connsiteY1570" fmla="*/ 2534603 h 6213528"/>
                <a:gd name="connsiteX1571" fmla="*/ 905878 w 8964278"/>
                <a:gd name="connsiteY1571" fmla="*/ 2566988 h 6213528"/>
                <a:gd name="connsiteX1572" fmla="*/ 1070661 w 8964278"/>
                <a:gd name="connsiteY1572" fmla="*/ 2515553 h 6213528"/>
                <a:gd name="connsiteX1573" fmla="*/ 1225918 w 8964278"/>
                <a:gd name="connsiteY1573" fmla="*/ 2396490 h 6213528"/>
                <a:gd name="connsiteX1574" fmla="*/ 1392606 w 8964278"/>
                <a:gd name="connsiteY1574" fmla="*/ 2294573 h 6213528"/>
                <a:gd name="connsiteX1575" fmla="*/ 1773606 w 8964278"/>
                <a:gd name="connsiteY1575" fmla="*/ 2222183 h 6213528"/>
                <a:gd name="connsiteX1576" fmla="*/ 1873618 w 8964278"/>
                <a:gd name="connsiteY1576" fmla="*/ 2218373 h 6213528"/>
                <a:gd name="connsiteX1577" fmla="*/ 1589773 w 8964278"/>
                <a:gd name="connsiteY1577" fmla="*/ 2279333 h 6213528"/>
                <a:gd name="connsiteX1578" fmla="*/ 800151 w 8964278"/>
                <a:gd name="connsiteY1578" fmla="*/ 2557463 h 6213528"/>
                <a:gd name="connsiteX1579" fmla="*/ 795388 w 8964278"/>
                <a:gd name="connsiteY1579" fmla="*/ 2550795 h 6213528"/>
                <a:gd name="connsiteX1580" fmla="*/ 791578 w 8964278"/>
                <a:gd name="connsiteY1580" fmla="*/ 2545080 h 6213528"/>
                <a:gd name="connsiteX1581" fmla="*/ 790626 w 8964278"/>
                <a:gd name="connsiteY1581" fmla="*/ 2537460 h 6213528"/>
                <a:gd name="connsiteX1582" fmla="*/ 795388 w 8964278"/>
                <a:gd name="connsiteY1582" fmla="*/ 2546033 h 6213528"/>
                <a:gd name="connsiteX1583" fmla="*/ 800151 w 8964278"/>
                <a:gd name="connsiteY1583" fmla="*/ 2557463 h 6213528"/>
                <a:gd name="connsiteX1584" fmla="*/ 821106 w 8964278"/>
                <a:gd name="connsiteY1584" fmla="*/ 2597468 h 6213528"/>
                <a:gd name="connsiteX1585" fmla="*/ 971601 w 8964278"/>
                <a:gd name="connsiteY1585" fmla="*/ 2711768 h 6213528"/>
                <a:gd name="connsiteX1586" fmla="*/ 1335456 w 8964278"/>
                <a:gd name="connsiteY1586" fmla="*/ 2653665 h 6213528"/>
                <a:gd name="connsiteX1587" fmla="*/ 1670736 w 8964278"/>
                <a:gd name="connsiteY1587" fmla="*/ 2434590 h 6213528"/>
                <a:gd name="connsiteX1588" fmla="*/ 2028876 w 8964278"/>
                <a:gd name="connsiteY1588" fmla="*/ 2271713 h 6213528"/>
                <a:gd name="connsiteX1589" fmla="*/ 2112696 w 8964278"/>
                <a:gd name="connsiteY1589" fmla="*/ 2243138 h 6213528"/>
                <a:gd name="connsiteX1590" fmla="*/ 2151748 w 8964278"/>
                <a:gd name="connsiteY1590" fmla="*/ 2232660 h 6213528"/>
                <a:gd name="connsiteX1591" fmla="*/ 2210803 w 8964278"/>
                <a:gd name="connsiteY1591" fmla="*/ 2214563 h 6213528"/>
                <a:gd name="connsiteX1592" fmla="*/ 2126031 w 8964278"/>
                <a:gd name="connsiteY1592" fmla="*/ 2258378 h 6213528"/>
                <a:gd name="connsiteX1593" fmla="*/ 1788846 w 8964278"/>
                <a:gd name="connsiteY1593" fmla="*/ 2468880 h 6213528"/>
                <a:gd name="connsiteX1594" fmla="*/ 1450708 w 8964278"/>
                <a:gd name="connsiteY1594" fmla="*/ 2665095 h 6213528"/>
                <a:gd name="connsiteX1595" fmla="*/ 1268781 w 8964278"/>
                <a:gd name="connsiteY1595" fmla="*/ 2730818 h 6213528"/>
                <a:gd name="connsiteX1596" fmla="*/ 1061136 w 8964278"/>
                <a:gd name="connsiteY1596" fmla="*/ 2753678 h 6213528"/>
                <a:gd name="connsiteX1597" fmla="*/ 885876 w 8964278"/>
                <a:gd name="connsiteY1597" fmla="*/ 2688908 h 6213528"/>
                <a:gd name="connsiteX1598" fmla="*/ 799198 w 8964278"/>
                <a:gd name="connsiteY1598" fmla="*/ 2566035 h 6213528"/>
                <a:gd name="connsiteX1599" fmla="*/ 821106 w 8964278"/>
                <a:gd name="connsiteY1599" fmla="*/ 2597468 h 6213528"/>
                <a:gd name="connsiteX1600" fmla="*/ 988746 w 8964278"/>
                <a:gd name="connsiteY1600" fmla="*/ 2748915 h 6213528"/>
                <a:gd name="connsiteX1601" fmla="*/ 1385938 w 8964278"/>
                <a:gd name="connsiteY1601" fmla="*/ 2700338 h 6213528"/>
                <a:gd name="connsiteX1602" fmla="*/ 1731696 w 8964278"/>
                <a:gd name="connsiteY1602" fmla="*/ 2514600 h 6213528"/>
                <a:gd name="connsiteX1603" fmla="*/ 2072691 w 8964278"/>
                <a:gd name="connsiteY1603" fmla="*/ 2298383 h 6213528"/>
                <a:gd name="connsiteX1604" fmla="*/ 2271763 w 8964278"/>
                <a:gd name="connsiteY1604" fmla="*/ 2195513 h 6213528"/>
                <a:gd name="connsiteX1605" fmla="*/ 2281288 w 8964278"/>
                <a:gd name="connsiteY1605" fmla="*/ 2191703 h 6213528"/>
                <a:gd name="connsiteX1606" fmla="*/ 2318436 w 8964278"/>
                <a:gd name="connsiteY1606" fmla="*/ 2181225 h 6213528"/>
                <a:gd name="connsiteX1607" fmla="*/ 2306053 w 8964278"/>
                <a:gd name="connsiteY1607" fmla="*/ 2188845 h 6213528"/>
                <a:gd name="connsiteX1608" fmla="*/ 2140318 w 8964278"/>
                <a:gd name="connsiteY1608" fmla="*/ 2297430 h 6213528"/>
                <a:gd name="connsiteX1609" fmla="*/ 1815516 w 8964278"/>
                <a:gd name="connsiteY1609" fmla="*/ 2530793 h 6213528"/>
                <a:gd name="connsiteX1610" fmla="*/ 1469758 w 8964278"/>
                <a:gd name="connsiteY1610" fmla="*/ 2732723 h 6213528"/>
                <a:gd name="connsiteX1611" fmla="*/ 1055421 w 8964278"/>
                <a:gd name="connsiteY1611" fmla="*/ 2797493 h 6213528"/>
                <a:gd name="connsiteX1612" fmla="*/ 841108 w 8964278"/>
                <a:gd name="connsiteY1612" fmla="*/ 2667000 h 6213528"/>
                <a:gd name="connsiteX1613" fmla="*/ 823963 w 8964278"/>
                <a:gd name="connsiteY1613" fmla="*/ 2632710 h 6213528"/>
                <a:gd name="connsiteX1614" fmla="*/ 988746 w 8964278"/>
                <a:gd name="connsiteY1614" fmla="*/ 2748915 h 6213528"/>
                <a:gd name="connsiteX1615" fmla="*/ 987793 w 8964278"/>
                <a:gd name="connsiteY1615" fmla="*/ 2784158 h 6213528"/>
                <a:gd name="connsiteX1616" fmla="*/ 1395463 w 8964278"/>
                <a:gd name="connsiteY1616" fmla="*/ 2769870 h 6213528"/>
                <a:gd name="connsiteX1617" fmla="*/ 1760271 w 8964278"/>
                <a:gd name="connsiteY1617" fmla="*/ 2575560 h 6213528"/>
                <a:gd name="connsiteX1618" fmla="*/ 2092693 w 8964278"/>
                <a:gd name="connsiteY1618" fmla="*/ 2339340 h 6213528"/>
                <a:gd name="connsiteX1619" fmla="*/ 2352726 w 8964278"/>
                <a:gd name="connsiteY1619" fmla="*/ 2170748 h 6213528"/>
                <a:gd name="connsiteX1620" fmla="*/ 2403208 w 8964278"/>
                <a:gd name="connsiteY1620" fmla="*/ 2156460 h 6213528"/>
                <a:gd name="connsiteX1621" fmla="*/ 2367013 w 8964278"/>
                <a:gd name="connsiteY1621" fmla="*/ 2200275 h 6213528"/>
                <a:gd name="connsiteX1622" fmla="*/ 2365108 w 8964278"/>
                <a:gd name="connsiteY1622" fmla="*/ 2202180 h 6213528"/>
                <a:gd name="connsiteX1623" fmla="*/ 2227948 w 8964278"/>
                <a:gd name="connsiteY1623" fmla="*/ 2322195 h 6213528"/>
                <a:gd name="connsiteX1624" fmla="*/ 1904098 w 8964278"/>
                <a:gd name="connsiteY1624" fmla="*/ 2584133 h 6213528"/>
                <a:gd name="connsiteX1625" fmla="*/ 1559293 w 8964278"/>
                <a:gd name="connsiteY1625" fmla="*/ 2807970 h 6213528"/>
                <a:gd name="connsiteX1626" fmla="*/ 1175436 w 8964278"/>
                <a:gd name="connsiteY1626" fmla="*/ 2887028 h 6213528"/>
                <a:gd name="connsiteX1627" fmla="*/ 883971 w 8964278"/>
                <a:gd name="connsiteY1627" fmla="*/ 2733675 h 6213528"/>
                <a:gd name="connsiteX1628" fmla="*/ 874446 w 8964278"/>
                <a:gd name="connsiteY1628" fmla="*/ 2721293 h 6213528"/>
                <a:gd name="connsiteX1629" fmla="*/ 854443 w 8964278"/>
                <a:gd name="connsiteY1629" fmla="*/ 2688908 h 6213528"/>
                <a:gd name="connsiteX1630" fmla="*/ 987793 w 8964278"/>
                <a:gd name="connsiteY1630" fmla="*/ 2784158 h 6213528"/>
                <a:gd name="connsiteX1631" fmla="*/ 3376663 w 8964278"/>
                <a:gd name="connsiteY1631" fmla="*/ 3592830 h 6213528"/>
                <a:gd name="connsiteX1632" fmla="*/ 3029001 w 8964278"/>
                <a:gd name="connsiteY1632" fmla="*/ 3429000 h 6213528"/>
                <a:gd name="connsiteX1633" fmla="*/ 2662288 w 8964278"/>
                <a:gd name="connsiteY1633" fmla="*/ 3319463 h 6213528"/>
                <a:gd name="connsiteX1634" fmla="*/ 2272716 w 8964278"/>
                <a:gd name="connsiteY1634" fmla="*/ 3263265 h 6213528"/>
                <a:gd name="connsiteX1635" fmla="*/ 1886001 w 8964278"/>
                <a:gd name="connsiteY1635" fmla="*/ 3194685 h 6213528"/>
                <a:gd name="connsiteX1636" fmla="*/ 1596441 w 8964278"/>
                <a:gd name="connsiteY1636" fmla="*/ 3019425 h 6213528"/>
                <a:gd name="connsiteX1637" fmla="*/ 1585963 w 8964278"/>
                <a:gd name="connsiteY1637" fmla="*/ 3007995 h 6213528"/>
                <a:gd name="connsiteX1638" fmla="*/ 1644066 w 8964278"/>
                <a:gd name="connsiteY1638" fmla="*/ 3034665 h 6213528"/>
                <a:gd name="connsiteX1639" fmla="*/ 1902193 w 8964278"/>
                <a:gd name="connsiteY1639" fmla="*/ 3128010 h 6213528"/>
                <a:gd name="connsiteX1640" fmla="*/ 2041258 w 8964278"/>
                <a:gd name="connsiteY1640" fmla="*/ 3110865 h 6213528"/>
                <a:gd name="connsiteX1641" fmla="*/ 2187943 w 8964278"/>
                <a:gd name="connsiteY1641" fmla="*/ 3144203 h 6213528"/>
                <a:gd name="connsiteX1642" fmla="*/ 2342248 w 8964278"/>
                <a:gd name="connsiteY1642" fmla="*/ 3163253 h 6213528"/>
                <a:gd name="connsiteX1643" fmla="*/ 2629903 w 8964278"/>
                <a:gd name="connsiteY1643" fmla="*/ 3208020 h 6213528"/>
                <a:gd name="connsiteX1644" fmla="*/ 2893746 w 8964278"/>
                <a:gd name="connsiteY1644" fmla="*/ 3292793 h 6213528"/>
                <a:gd name="connsiteX1645" fmla="*/ 3140443 w 8964278"/>
                <a:gd name="connsiteY1645" fmla="*/ 3416618 h 6213528"/>
                <a:gd name="connsiteX1646" fmla="*/ 3365233 w 8964278"/>
                <a:gd name="connsiteY1646" fmla="*/ 3576638 h 6213528"/>
                <a:gd name="connsiteX1647" fmla="*/ 3386188 w 8964278"/>
                <a:gd name="connsiteY1647" fmla="*/ 3593783 h 6213528"/>
                <a:gd name="connsiteX1648" fmla="*/ 3387141 w 8964278"/>
                <a:gd name="connsiteY1648" fmla="*/ 3594735 h 6213528"/>
                <a:gd name="connsiteX1649" fmla="*/ 3386188 w 8964278"/>
                <a:gd name="connsiteY1649" fmla="*/ 3595688 h 6213528"/>
                <a:gd name="connsiteX1650" fmla="*/ 3380473 w 8964278"/>
                <a:gd name="connsiteY1650" fmla="*/ 3600450 h 6213528"/>
                <a:gd name="connsiteX1651" fmla="*/ 3376663 w 8964278"/>
                <a:gd name="connsiteY1651" fmla="*/ 3592830 h 6213528"/>
                <a:gd name="connsiteX1652" fmla="*/ 3371901 w 8964278"/>
                <a:gd name="connsiteY1652" fmla="*/ 3604260 h 6213528"/>
                <a:gd name="connsiteX1653" fmla="*/ 3356661 w 8964278"/>
                <a:gd name="connsiteY1653" fmla="*/ 3607118 h 6213528"/>
                <a:gd name="connsiteX1654" fmla="*/ 3314751 w 8964278"/>
                <a:gd name="connsiteY1654" fmla="*/ 3609023 h 6213528"/>
                <a:gd name="connsiteX1655" fmla="*/ 3292843 w 8964278"/>
                <a:gd name="connsiteY1655" fmla="*/ 3609975 h 6213528"/>
                <a:gd name="connsiteX1656" fmla="*/ 2930893 w 8964278"/>
                <a:gd name="connsiteY1656" fmla="*/ 3495675 h 6213528"/>
                <a:gd name="connsiteX1657" fmla="*/ 2520366 w 8964278"/>
                <a:gd name="connsiteY1657" fmla="*/ 3427095 h 6213528"/>
                <a:gd name="connsiteX1658" fmla="*/ 2101266 w 8964278"/>
                <a:gd name="connsiteY1658" fmla="*/ 3350895 h 6213528"/>
                <a:gd name="connsiteX1659" fmla="*/ 1742173 w 8964278"/>
                <a:gd name="connsiteY1659" fmla="*/ 3221355 h 6213528"/>
                <a:gd name="connsiteX1660" fmla="*/ 1449756 w 8964278"/>
                <a:gd name="connsiteY1660" fmla="*/ 3005138 h 6213528"/>
                <a:gd name="connsiteX1661" fmla="*/ 1424038 w 8964278"/>
                <a:gd name="connsiteY1661" fmla="*/ 2976563 h 6213528"/>
                <a:gd name="connsiteX1662" fmla="*/ 1508811 w 8964278"/>
                <a:gd name="connsiteY1662" fmla="*/ 2985135 h 6213528"/>
                <a:gd name="connsiteX1663" fmla="*/ 1575486 w 8964278"/>
                <a:gd name="connsiteY1663" fmla="*/ 3004185 h 6213528"/>
                <a:gd name="connsiteX1664" fmla="*/ 1835518 w 8964278"/>
                <a:gd name="connsiteY1664" fmla="*/ 3185160 h 6213528"/>
                <a:gd name="connsiteX1665" fmla="*/ 2206041 w 8964278"/>
                <a:gd name="connsiteY1665" fmla="*/ 3266123 h 6213528"/>
                <a:gd name="connsiteX1666" fmla="*/ 2604186 w 8964278"/>
                <a:gd name="connsiteY1666" fmla="*/ 3318510 h 6213528"/>
                <a:gd name="connsiteX1667" fmla="*/ 2977566 w 8964278"/>
                <a:gd name="connsiteY1667" fmla="*/ 3422333 h 6213528"/>
                <a:gd name="connsiteX1668" fmla="*/ 3329991 w 8964278"/>
                <a:gd name="connsiteY1668" fmla="*/ 3580448 h 6213528"/>
                <a:gd name="connsiteX1669" fmla="*/ 3371901 w 8964278"/>
                <a:gd name="connsiteY1669" fmla="*/ 3604260 h 6213528"/>
                <a:gd name="connsiteX1670" fmla="*/ 3371901 w 8964278"/>
                <a:gd name="connsiteY1670" fmla="*/ 3604260 h 6213528"/>
                <a:gd name="connsiteX1671" fmla="*/ 2048878 w 8964278"/>
                <a:gd name="connsiteY1671" fmla="*/ 3108008 h 6213528"/>
                <a:gd name="connsiteX1672" fmla="*/ 2146986 w 8964278"/>
                <a:gd name="connsiteY1672" fmla="*/ 3066098 h 6213528"/>
                <a:gd name="connsiteX1673" fmla="*/ 2233663 w 8964278"/>
                <a:gd name="connsiteY1673" fmla="*/ 3006090 h 6213528"/>
                <a:gd name="connsiteX1674" fmla="*/ 2491791 w 8964278"/>
                <a:gd name="connsiteY1674" fmla="*/ 3033713 h 6213528"/>
                <a:gd name="connsiteX1675" fmla="*/ 2749918 w 8964278"/>
                <a:gd name="connsiteY1675" fmla="*/ 3108008 h 6213528"/>
                <a:gd name="connsiteX1676" fmla="*/ 2990901 w 8964278"/>
                <a:gd name="connsiteY1676" fmla="*/ 3227070 h 6213528"/>
                <a:gd name="connsiteX1677" fmla="*/ 3207118 w 8964278"/>
                <a:gd name="connsiteY1677" fmla="*/ 3386138 h 6213528"/>
                <a:gd name="connsiteX1678" fmla="*/ 3320466 w 8964278"/>
                <a:gd name="connsiteY1678" fmla="*/ 3498533 h 6213528"/>
                <a:gd name="connsiteX1679" fmla="*/ 3361423 w 8964278"/>
                <a:gd name="connsiteY1679" fmla="*/ 3557588 h 6213528"/>
                <a:gd name="connsiteX1680" fmla="*/ 3175686 w 8964278"/>
                <a:gd name="connsiteY1680" fmla="*/ 3424238 h 6213528"/>
                <a:gd name="connsiteX1681" fmla="*/ 2930893 w 8964278"/>
                <a:gd name="connsiteY1681" fmla="*/ 3296603 h 6213528"/>
                <a:gd name="connsiteX1682" fmla="*/ 2670861 w 8964278"/>
                <a:gd name="connsiteY1682" fmla="*/ 3208020 h 6213528"/>
                <a:gd name="connsiteX1683" fmla="*/ 2386063 w 8964278"/>
                <a:gd name="connsiteY1683" fmla="*/ 3158490 h 6213528"/>
                <a:gd name="connsiteX1684" fmla="*/ 2077453 w 8964278"/>
                <a:gd name="connsiteY1684" fmla="*/ 3113723 h 6213528"/>
                <a:gd name="connsiteX1685" fmla="*/ 2048878 w 8964278"/>
                <a:gd name="connsiteY1685" fmla="*/ 3108008 h 6213528"/>
                <a:gd name="connsiteX1686" fmla="*/ 3075673 w 8964278"/>
                <a:gd name="connsiteY1686" fmla="*/ 3199448 h 6213528"/>
                <a:gd name="connsiteX1687" fmla="*/ 2631808 w 8964278"/>
                <a:gd name="connsiteY1687" fmla="*/ 2942273 h 6213528"/>
                <a:gd name="connsiteX1688" fmla="*/ 2347963 w 8964278"/>
                <a:gd name="connsiteY1688" fmla="*/ 2887028 h 6213528"/>
                <a:gd name="connsiteX1689" fmla="*/ 2347011 w 8964278"/>
                <a:gd name="connsiteY1689" fmla="*/ 2894648 h 6213528"/>
                <a:gd name="connsiteX1690" fmla="*/ 2597518 w 8964278"/>
                <a:gd name="connsiteY1690" fmla="*/ 2949893 h 6213528"/>
                <a:gd name="connsiteX1691" fmla="*/ 2830881 w 8964278"/>
                <a:gd name="connsiteY1691" fmla="*/ 3051810 h 6213528"/>
                <a:gd name="connsiteX1692" fmla="*/ 3219501 w 8964278"/>
                <a:gd name="connsiteY1692" fmla="*/ 3372803 h 6213528"/>
                <a:gd name="connsiteX1693" fmla="*/ 3262363 w 8964278"/>
                <a:gd name="connsiteY1693" fmla="*/ 3424238 h 6213528"/>
                <a:gd name="connsiteX1694" fmla="*/ 3238551 w 8964278"/>
                <a:gd name="connsiteY1694" fmla="*/ 3402330 h 6213528"/>
                <a:gd name="connsiteX1695" fmla="*/ 3023286 w 8964278"/>
                <a:gd name="connsiteY1695" fmla="*/ 3237548 h 6213528"/>
                <a:gd name="connsiteX1696" fmla="*/ 2784208 w 8964278"/>
                <a:gd name="connsiteY1696" fmla="*/ 3113723 h 6213528"/>
                <a:gd name="connsiteX1697" fmla="*/ 2526081 w 8964278"/>
                <a:gd name="connsiteY1697" fmla="*/ 3034665 h 6213528"/>
                <a:gd name="connsiteX1698" fmla="*/ 2256523 w 8964278"/>
                <a:gd name="connsiteY1698" fmla="*/ 3004185 h 6213528"/>
                <a:gd name="connsiteX1699" fmla="*/ 2237473 w 8964278"/>
                <a:gd name="connsiteY1699" fmla="*/ 3004185 h 6213528"/>
                <a:gd name="connsiteX1700" fmla="*/ 2407018 w 8964278"/>
                <a:gd name="connsiteY1700" fmla="*/ 2778443 h 6213528"/>
                <a:gd name="connsiteX1701" fmla="*/ 2642286 w 8964278"/>
                <a:gd name="connsiteY1701" fmla="*/ 2855595 h 6213528"/>
                <a:gd name="connsiteX1702" fmla="*/ 2868028 w 8964278"/>
                <a:gd name="connsiteY1702" fmla="*/ 2976563 h 6213528"/>
                <a:gd name="connsiteX1703" fmla="*/ 3069006 w 8964278"/>
                <a:gd name="connsiteY1703" fmla="*/ 3134678 h 6213528"/>
                <a:gd name="connsiteX1704" fmla="*/ 3240456 w 8964278"/>
                <a:gd name="connsiteY1704" fmla="*/ 3326130 h 6213528"/>
                <a:gd name="connsiteX1705" fmla="*/ 3365233 w 8964278"/>
                <a:gd name="connsiteY1705" fmla="*/ 3527108 h 6213528"/>
                <a:gd name="connsiteX1706" fmla="*/ 3075673 w 8964278"/>
                <a:gd name="connsiteY1706" fmla="*/ 3199448 h 6213528"/>
                <a:gd name="connsiteX1707" fmla="*/ 2196516 w 8964278"/>
                <a:gd name="connsiteY1707" fmla="*/ 3005138 h 6213528"/>
                <a:gd name="connsiteX1708" fmla="*/ 1966011 w 8964278"/>
                <a:gd name="connsiteY1708" fmla="*/ 3101340 h 6213528"/>
                <a:gd name="connsiteX1709" fmla="*/ 1842186 w 8964278"/>
                <a:gd name="connsiteY1709" fmla="*/ 3094673 h 6213528"/>
                <a:gd name="connsiteX1710" fmla="*/ 1713598 w 8964278"/>
                <a:gd name="connsiteY1710" fmla="*/ 3043238 h 6213528"/>
                <a:gd name="connsiteX1711" fmla="*/ 1611681 w 8964278"/>
                <a:gd name="connsiteY1711" fmla="*/ 2991803 h 6213528"/>
                <a:gd name="connsiteX1712" fmla="*/ 1825993 w 8964278"/>
                <a:gd name="connsiteY1712" fmla="*/ 3023235 h 6213528"/>
                <a:gd name="connsiteX1713" fmla="*/ 1961248 w 8964278"/>
                <a:gd name="connsiteY1713" fmla="*/ 3013710 h 6213528"/>
                <a:gd name="connsiteX1714" fmla="*/ 2083168 w 8964278"/>
                <a:gd name="connsiteY1714" fmla="*/ 2971800 h 6213528"/>
                <a:gd name="connsiteX1715" fmla="*/ 2279383 w 8964278"/>
                <a:gd name="connsiteY1715" fmla="*/ 2825115 h 6213528"/>
                <a:gd name="connsiteX1716" fmla="*/ 2422258 w 8964278"/>
                <a:gd name="connsiteY1716" fmla="*/ 2634615 h 6213528"/>
                <a:gd name="connsiteX1717" fmla="*/ 2465121 w 8964278"/>
                <a:gd name="connsiteY1717" fmla="*/ 2549843 h 6213528"/>
                <a:gd name="connsiteX1718" fmla="*/ 2196516 w 8964278"/>
                <a:gd name="connsiteY1718" fmla="*/ 3005138 h 6213528"/>
                <a:gd name="connsiteX1719" fmla="*/ 2429878 w 8964278"/>
                <a:gd name="connsiteY1719" fmla="*/ 2603183 h 6213528"/>
                <a:gd name="connsiteX1720" fmla="*/ 2295576 w 8964278"/>
                <a:gd name="connsiteY1720" fmla="*/ 2798445 h 6213528"/>
                <a:gd name="connsiteX1721" fmla="*/ 2106981 w 8964278"/>
                <a:gd name="connsiteY1721" fmla="*/ 2952750 h 6213528"/>
                <a:gd name="connsiteX1722" fmla="*/ 1991728 w 8964278"/>
                <a:gd name="connsiteY1722" fmla="*/ 3000375 h 6213528"/>
                <a:gd name="connsiteX1723" fmla="*/ 1855521 w 8964278"/>
                <a:gd name="connsiteY1723" fmla="*/ 3017520 h 6213528"/>
                <a:gd name="connsiteX1724" fmla="*/ 1591678 w 8964278"/>
                <a:gd name="connsiteY1724" fmla="*/ 2983230 h 6213528"/>
                <a:gd name="connsiteX1725" fmla="*/ 1590726 w 8964278"/>
                <a:gd name="connsiteY1725" fmla="*/ 2983230 h 6213528"/>
                <a:gd name="connsiteX1726" fmla="*/ 1495476 w 8964278"/>
                <a:gd name="connsiteY1726" fmla="*/ 2957513 h 6213528"/>
                <a:gd name="connsiteX1727" fmla="*/ 1540243 w 8964278"/>
                <a:gd name="connsiteY1727" fmla="*/ 2956560 h 6213528"/>
                <a:gd name="connsiteX1728" fmla="*/ 1782178 w 8964278"/>
                <a:gd name="connsiteY1728" fmla="*/ 2976563 h 6213528"/>
                <a:gd name="connsiteX1729" fmla="*/ 2048878 w 8964278"/>
                <a:gd name="connsiteY1729" fmla="*/ 2892743 h 6213528"/>
                <a:gd name="connsiteX1730" fmla="*/ 2260333 w 8964278"/>
                <a:gd name="connsiteY1730" fmla="*/ 2733675 h 6213528"/>
                <a:gd name="connsiteX1731" fmla="*/ 2427973 w 8964278"/>
                <a:gd name="connsiteY1731" fmla="*/ 2517458 h 6213528"/>
                <a:gd name="connsiteX1732" fmla="*/ 2514651 w 8964278"/>
                <a:gd name="connsiteY1732" fmla="*/ 2337435 h 6213528"/>
                <a:gd name="connsiteX1733" fmla="*/ 2487028 w 8964278"/>
                <a:gd name="connsiteY1733" fmla="*/ 2464118 h 6213528"/>
                <a:gd name="connsiteX1734" fmla="*/ 2477503 w 8964278"/>
                <a:gd name="connsiteY1734" fmla="*/ 2494598 h 6213528"/>
                <a:gd name="connsiteX1735" fmla="*/ 2429878 w 8964278"/>
                <a:gd name="connsiteY1735" fmla="*/ 2603183 h 6213528"/>
                <a:gd name="connsiteX1736" fmla="*/ 1488808 w 8964278"/>
                <a:gd name="connsiteY1736" fmla="*/ 2951798 h 6213528"/>
                <a:gd name="connsiteX1737" fmla="*/ 1508811 w 8964278"/>
                <a:gd name="connsiteY1737" fmla="*/ 2946083 h 6213528"/>
                <a:gd name="connsiteX1738" fmla="*/ 1524051 w 8964278"/>
                <a:gd name="connsiteY1738" fmla="*/ 2950845 h 6213528"/>
                <a:gd name="connsiteX1739" fmla="*/ 1488808 w 8964278"/>
                <a:gd name="connsiteY1739" fmla="*/ 2951798 h 6213528"/>
                <a:gd name="connsiteX1740" fmla="*/ 1390701 w 8964278"/>
                <a:gd name="connsiteY1740" fmla="*/ 2950845 h 6213528"/>
                <a:gd name="connsiteX1741" fmla="*/ 1326883 w 8964278"/>
                <a:gd name="connsiteY1741" fmla="*/ 2950845 h 6213528"/>
                <a:gd name="connsiteX1742" fmla="*/ 1468806 w 8964278"/>
                <a:gd name="connsiteY1742" fmla="*/ 2918460 h 6213528"/>
                <a:gd name="connsiteX1743" fmla="*/ 1637398 w 8964278"/>
                <a:gd name="connsiteY1743" fmla="*/ 2848928 h 6213528"/>
                <a:gd name="connsiteX1744" fmla="*/ 1937436 w 8964278"/>
                <a:gd name="connsiteY1744" fmla="*/ 2654618 h 6213528"/>
                <a:gd name="connsiteX1745" fmla="*/ 2212708 w 8964278"/>
                <a:gd name="connsiteY1745" fmla="*/ 2395538 h 6213528"/>
                <a:gd name="connsiteX1746" fmla="*/ 2385111 w 8964278"/>
                <a:gd name="connsiteY1746" fmla="*/ 2198370 h 6213528"/>
                <a:gd name="connsiteX1747" fmla="*/ 2427973 w 8964278"/>
                <a:gd name="connsiteY1747" fmla="*/ 2159318 h 6213528"/>
                <a:gd name="connsiteX1748" fmla="*/ 2118411 w 8964278"/>
                <a:gd name="connsiteY1748" fmla="*/ 2506028 h 6213528"/>
                <a:gd name="connsiteX1749" fmla="*/ 1546911 w 8964278"/>
                <a:gd name="connsiteY1749" fmla="*/ 2913698 h 6213528"/>
                <a:gd name="connsiteX1750" fmla="*/ 1390701 w 8964278"/>
                <a:gd name="connsiteY1750" fmla="*/ 2950845 h 6213528"/>
                <a:gd name="connsiteX1751" fmla="*/ 2412733 w 8964278"/>
                <a:gd name="connsiteY1751" fmla="*/ 2144078 h 6213528"/>
                <a:gd name="connsiteX1752" fmla="*/ 2390826 w 8964278"/>
                <a:gd name="connsiteY1752" fmla="*/ 2150745 h 6213528"/>
                <a:gd name="connsiteX1753" fmla="*/ 2417496 w 8964278"/>
                <a:gd name="connsiteY1753" fmla="*/ 2138363 h 6213528"/>
                <a:gd name="connsiteX1754" fmla="*/ 2412733 w 8964278"/>
                <a:gd name="connsiteY1754" fmla="*/ 2144078 h 6213528"/>
                <a:gd name="connsiteX1755" fmla="*/ 557263 w 8964278"/>
                <a:gd name="connsiteY1755" fmla="*/ 4153853 h 6213528"/>
                <a:gd name="connsiteX1756" fmla="*/ 761098 w 8964278"/>
                <a:gd name="connsiteY1756" fmla="*/ 3894773 h 6213528"/>
                <a:gd name="connsiteX1757" fmla="*/ 891591 w 8964278"/>
                <a:gd name="connsiteY1757" fmla="*/ 3574733 h 6213528"/>
                <a:gd name="connsiteX1758" fmla="*/ 943978 w 8964278"/>
                <a:gd name="connsiteY1758" fmla="*/ 3218498 h 6213528"/>
                <a:gd name="connsiteX1759" fmla="*/ 948741 w 8964278"/>
                <a:gd name="connsiteY1759" fmla="*/ 2853690 h 6213528"/>
                <a:gd name="connsiteX1760" fmla="*/ 948741 w 8964278"/>
                <a:gd name="connsiteY1760" fmla="*/ 2843213 h 6213528"/>
                <a:gd name="connsiteX1761" fmla="*/ 1008748 w 8964278"/>
                <a:gd name="connsiteY1761" fmla="*/ 2891790 h 6213528"/>
                <a:gd name="connsiteX1762" fmla="*/ 1008748 w 8964278"/>
                <a:gd name="connsiteY1762" fmla="*/ 2891790 h 6213528"/>
                <a:gd name="connsiteX1763" fmla="*/ 1004938 w 8964278"/>
                <a:gd name="connsiteY1763" fmla="*/ 3263265 h 6213528"/>
                <a:gd name="connsiteX1764" fmla="*/ 952551 w 8964278"/>
                <a:gd name="connsiteY1764" fmla="*/ 3605213 h 6213528"/>
                <a:gd name="connsiteX1765" fmla="*/ 820153 w 8964278"/>
                <a:gd name="connsiteY1765" fmla="*/ 3906203 h 6213528"/>
                <a:gd name="connsiteX1766" fmla="*/ 606793 w 8964278"/>
                <a:gd name="connsiteY1766" fmla="*/ 4138613 h 6213528"/>
                <a:gd name="connsiteX1767" fmla="*/ 428676 w 8964278"/>
                <a:gd name="connsiteY1767" fmla="*/ 4271963 h 6213528"/>
                <a:gd name="connsiteX1768" fmla="*/ 435343 w 8964278"/>
                <a:gd name="connsiteY1768" fmla="*/ 4266248 h 6213528"/>
                <a:gd name="connsiteX1769" fmla="*/ 557263 w 8964278"/>
                <a:gd name="connsiteY1769" fmla="*/ 4153853 h 6213528"/>
                <a:gd name="connsiteX1770" fmla="*/ 443916 w 8964278"/>
                <a:gd name="connsiteY1770" fmla="*/ 4251960 h 6213528"/>
                <a:gd name="connsiteX1771" fmla="*/ 523926 w 8964278"/>
                <a:gd name="connsiteY1771" fmla="*/ 4165283 h 6213528"/>
                <a:gd name="connsiteX1772" fmla="*/ 693471 w 8964278"/>
                <a:gd name="connsiteY1772" fmla="*/ 3904298 h 6213528"/>
                <a:gd name="connsiteX1773" fmla="*/ 888733 w 8964278"/>
                <a:gd name="connsiteY1773" fmla="*/ 3231833 h 6213528"/>
                <a:gd name="connsiteX1774" fmla="*/ 915403 w 8964278"/>
                <a:gd name="connsiteY1774" fmla="*/ 3020378 h 6213528"/>
                <a:gd name="connsiteX1775" fmla="*/ 925881 w 8964278"/>
                <a:gd name="connsiteY1775" fmla="*/ 2916555 h 6213528"/>
                <a:gd name="connsiteX1776" fmla="*/ 933501 w 8964278"/>
                <a:gd name="connsiteY1776" fmla="*/ 2826068 h 6213528"/>
                <a:gd name="connsiteX1777" fmla="*/ 938263 w 8964278"/>
                <a:gd name="connsiteY1777" fmla="*/ 2830830 h 6213528"/>
                <a:gd name="connsiteX1778" fmla="*/ 939216 w 8964278"/>
                <a:gd name="connsiteY1778" fmla="*/ 2896553 h 6213528"/>
                <a:gd name="connsiteX1779" fmla="*/ 940168 w 8964278"/>
                <a:gd name="connsiteY1779" fmla="*/ 2988945 h 6213528"/>
                <a:gd name="connsiteX1780" fmla="*/ 937311 w 8964278"/>
                <a:gd name="connsiteY1780" fmla="*/ 3168968 h 6213528"/>
                <a:gd name="connsiteX1781" fmla="*/ 895401 w 8964278"/>
                <a:gd name="connsiteY1781" fmla="*/ 3525203 h 6213528"/>
                <a:gd name="connsiteX1782" fmla="*/ 776338 w 8964278"/>
                <a:gd name="connsiteY1782" fmla="*/ 3852863 h 6213528"/>
                <a:gd name="connsiteX1783" fmla="*/ 583933 w 8964278"/>
                <a:gd name="connsiteY1783" fmla="*/ 4118610 h 6213528"/>
                <a:gd name="connsiteX1784" fmla="*/ 443916 w 8964278"/>
                <a:gd name="connsiteY1784" fmla="*/ 4251960 h 6213528"/>
                <a:gd name="connsiteX1785" fmla="*/ 946836 w 8964278"/>
                <a:gd name="connsiteY1785" fmla="*/ 2810828 h 6213528"/>
                <a:gd name="connsiteX1786" fmla="*/ 946836 w 8964278"/>
                <a:gd name="connsiteY1786" fmla="*/ 2808923 h 6213528"/>
                <a:gd name="connsiteX1787" fmla="*/ 941121 w 8964278"/>
                <a:gd name="connsiteY1787" fmla="*/ 2805113 h 6213528"/>
                <a:gd name="connsiteX1788" fmla="*/ 929691 w 8964278"/>
                <a:gd name="connsiteY1788" fmla="*/ 2793683 h 6213528"/>
                <a:gd name="connsiteX1789" fmla="*/ 922071 w 8964278"/>
                <a:gd name="connsiteY1789" fmla="*/ 2785110 h 6213528"/>
                <a:gd name="connsiteX1790" fmla="*/ 1124001 w 8964278"/>
                <a:gd name="connsiteY1790" fmla="*/ 2887028 h 6213528"/>
                <a:gd name="connsiteX1791" fmla="*/ 1502143 w 8964278"/>
                <a:gd name="connsiteY1791" fmla="*/ 2843213 h 6213528"/>
                <a:gd name="connsiteX1792" fmla="*/ 1856473 w 8964278"/>
                <a:gd name="connsiteY1792" fmla="*/ 2630805 h 6213528"/>
                <a:gd name="connsiteX1793" fmla="*/ 2022208 w 8964278"/>
                <a:gd name="connsiteY1793" fmla="*/ 2500313 h 6213528"/>
                <a:gd name="connsiteX1794" fmla="*/ 2186991 w 8964278"/>
                <a:gd name="connsiteY1794" fmla="*/ 2366963 h 6213528"/>
                <a:gd name="connsiteX1795" fmla="*/ 2324151 w 8964278"/>
                <a:gd name="connsiteY1795" fmla="*/ 2251710 h 6213528"/>
                <a:gd name="connsiteX1796" fmla="*/ 2241283 w 8964278"/>
                <a:gd name="connsiteY1796" fmla="*/ 2347913 h 6213528"/>
                <a:gd name="connsiteX1797" fmla="*/ 1974583 w 8964278"/>
                <a:gd name="connsiteY1797" fmla="*/ 2614613 h 6213528"/>
                <a:gd name="connsiteX1798" fmla="*/ 1684071 w 8964278"/>
                <a:gd name="connsiteY1798" fmla="*/ 2817495 h 6213528"/>
                <a:gd name="connsiteX1799" fmla="*/ 1524051 w 8964278"/>
                <a:gd name="connsiteY1799" fmla="*/ 2891790 h 6213528"/>
                <a:gd name="connsiteX1800" fmla="*/ 1338313 w 8964278"/>
                <a:gd name="connsiteY1800" fmla="*/ 2943225 h 6213528"/>
                <a:gd name="connsiteX1801" fmla="*/ 1238301 w 8964278"/>
                <a:gd name="connsiteY1801" fmla="*/ 2948940 h 6213528"/>
                <a:gd name="connsiteX1802" fmla="*/ 1151623 w 8964278"/>
                <a:gd name="connsiteY1802" fmla="*/ 2933700 h 6213528"/>
                <a:gd name="connsiteX1803" fmla="*/ 946836 w 8964278"/>
                <a:gd name="connsiteY1803" fmla="*/ 2810828 h 6213528"/>
                <a:gd name="connsiteX1804" fmla="*/ 1354506 w 8964278"/>
                <a:gd name="connsiteY1804" fmla="*/ 2974658 h 6213528"/>
                <a:gd name="connsiteX1805" fmla="*/ 1416418 w 8964278"/>
                <a:gd name="connsiteY1805" fmla="*/ 2975610 h 6213528"/>
                <a:gd name="connsiteX1806" fmla="*/ 1691691 w 8964278"/>
                <a:gd name="connsiteY1806" fmla="*/ 3202305 h 6213528"/>
                <a:gd name="connsiteX1807" fmla="*/ 2035543 w 8964278"/>
                <a:gd name="connsiteY1807" fmla="*/ 3343275 h 6213528"/>
                <a:gd name="connsiteX1808" fmla="*/ 2454643 w 8964278"/>
                <a:gd name="connsiteY1808" fmla="*/ 3427095 h 6213528"/>
                <a:gd name="connsiteX1809" fmla="*/ 2869933 w 8964278"/>
                <a:gd name="connsiteY1809" fmla="*/ 3493770 h 6213528"/>
                <a:gd name="connsiteX1810" fmla="*/ 3266173 w 8964278"/>
                <a:gd name="connsiteY1810" fmla="*/ 3610928 h 6213528"/>
                <a:gd name="connsiteX1811" fmla="*/ 3231883 w 8964278"/>
                <a:gd name="connsiteY1811" fmla="*/ 3611880 h 6213528"/>
                <a:gd name="connsiteX1812" fmla="*/ 3153778 w 8964278"/>
                <a:gd name="connsiteY1812" fmla="*/ 3614738 h 6213528"/>
                <a:gd name="connsiteX1813" fmla="*/ 3149968 w 8964278"/>
                <a:gd name="connsiteY1813" fmla="*/ 3607118 h 6213528"/>
                <a:gd name="connsiteX1814" fmla="*/ 2722296 w 8964278"/>
                <a:gd name="connsiteY1814" fmla="*/ 3572828 h 6213528"/>
                <a:gd name="connsiteX1815" fmla="*/ 2299386 w 8964278"/>
                <a:gd name="connsiteY1815" fmla="*/ 3507105 h 6213528"/>
                <a:gd name="connsiteX1816" fmla="*/ 1928863 w 8964278"/>
                <a:gd name="connsiteY1816" fmla="*/ 3394710 h 6213528"/>
                <a:gd name="connsiteX1817" fmla="*/ 1606918 w 8964278"/>
                <a:gd name="connsiteY1817" fmla="*/ 3227070 h 6213528"/>
                <a:gd name="connsiteX1818" fmla="*/ 1333551 w 8964278"/>
                <a:gd name="connsiteY1818" fmla="*/ 2991803 h 6213528"/>
                <a:gd name="connsiteX1819" fmla="*/ 1319263 w 8964278"/>
                <a:gd name="connsiteY1819" fmla="*/ 2974658 h 6213528"/>
                <a:gd name="connsiteX1820" fmla="*/ 1354506 w 8964278"/>
                <a:gd name="connsiteY1820" fmla="*/ 2974658 h 6213528"/>
                <a:gd name="connsiteX1821" fmla="*/ 3407143 w 8964278"/>
                <a:gd name="connsiteY1821" fmla="*/ 3538538 h 6213528"/>
                <a:gd name="connsiteX1822" fmla="*/ 3399523 w 8964278"/>
                <a:gd name="connsiteY1822" fmla="*/ 3567113 h 6213528"/>
                <a:gd name="connsiteX1823" fmla="*/ 3399523 w 8964278"/>
                <a:gd name="connsiteY1823" fmla="*/ 3565208 h 6213528"/>
                <a:gd name="connsiteX1824" fmla="*/ 3268078 w 8964278"/>
                <a:gd name="connsiteY1824" fmla="*/ 3342323 h 6213528"/>
                <a:gd name="connsiteX1825" fmla="*/ 3099486 w 8964278"/>
                <a:gd name="connsiteY1825" fmla="*/ 3147060 h 6213528"/>
                <a:gd name="connsiteX1826" fmla="*/ 2898508 w 8964278"/>
                <a:gd name="connsiteY1826" fmla="*/ 2983230 h 6213528"/>
                <a:gd name="connsiteX1827" fmla="*/ 2673718 w 8964278"/>
                <a:gd name="connsiteY1827" fmla="*/ 2857500 h 6213528"/>
                <a:gd name="connsiteX1828" fmla="*/ 2429878 w 8964278"/>
                <a:gd name="connsiteY1828" fmla="*/ 2775585 h 6213528"/>
                <a:gd name="connsiteX1829" fmla="*/ 2408923 w 8964278"/>
                <a:gd name="connsiteY1829" fmla="*/ 2771775 h 6213528"/>
                <a:gd name="connsiteX1830" fmla="*/ 2442261 w 8964278"/>
                <a:gd name="connsiteY1830" fmla="*/ 2695575 h 6213528"/>
                <a:gd name="connsiteX1831" fmla="*/ 2672766 w 8964278"/>
                <a:gd name="connsiteY1831" fmla="*/ 2778443 h 6213528"/>
                <a:gd name="connsiteX1832" fmla="*/ 2891841 w 8964278"/>
                <a:gd name="connsiteY1832" fmla="*/ 2895600 h 6213528"/>
                <a:gd name="connsiteX1833" fmla="*/ 3090913 w 8964278"/>
                <a:gd name="connsiteY1833" fmla="*/ 3042285 h 6213528"/>
                <a:gd name="connsiteX1834" fmla="*/ 3266173 w 8964278"/>
                <a:gd name="connsiteY1834" fmla="*/ 3215640 h 6213528"/>
                <a:gd name="connsiteX1835" fmla="*/ 3413811 w 8964278"/>
                <a:gd name="connsiteY1835" fmla="*/ 3413760 h 6213528"/>
                <a:gd name="connsiteX1836" fmla="*/ 3426193 w 8964278"/>
                <a:gd name="connsiteY1836" fmla="*/ 3433763 h 6213528"/>
                <a:gd name="connsiteX1837" fmla="*/ 3420478 w 8964278"/>
                <a:gd name="connsiteY1837" fmla="*/ 3473768 h 6213528"/>
                <a:gd name="connsiteX1838" fmla="*/ 3407143 w 8964278"/>
                <a:gd name="connsiteY1838" fmla="*/ 3538538 h 6213528"/>
                <a:gd name="connsiteX1839" fmla="*/ 3293796 w 8964278"/>
                <a:gd name="connsiteY1839" fmla="*/ 3231833 h 6213528"/>
                <a:gd name="connsiteX1840" fmla="*/ 3119488 w 8964278"/>
                <a:gd name="connsiteY1840" fmla="*/ 3054668 h 6213528"/>
                <a:gd name="connsiteX1841" fmla="*/ 2921368 w 8964278"/>
                <a:gd name="connsiteY1841" fmla="*/ 2905125 h 6213528"/>
                <a:gd name="connsiteX1842" fmla="*/ 2704198 w 8964278"/>
                <a:gd name="connsiteY1842" fmla="*/ 2785110 h 6213528"/>
                <a:gd name="connsiteX1843" fmla="*/ 2471788 w 8964278"/>
                <a:gd name="connsiteY1843" fmla="*/ 2699385 h 6213528"/>
                <a:gd name="connsiteX1844" fmla="*/ 2446071 w 8964278"/>
                <a:gd name="connsiteY1844" fmla="*/ 2692718 h 6213528"/>
                <a:gd name="connsiteX1845" fmla="*/ 2465121 w 8964278"/>
                <a:gd name="connsiteY1845" fmla="*/ 2640330 h 6213528"/>
                <a:gd name="connsiteX1846" fmla="*/ 2476551 w 8964278"/>
                <a:gd name="connsiteY1846" fmla="*/ 2604135 h 6213528"/>
                <a:gd name="connsiteX1847" fmla="*/ 2597518 w 8964278"/>
                <a:gd name="connsiteY1847" fmla="*/ 2627948 h 6213528"/>
                <a:gd name="connsiteX1848" fmla="*/ 2727058 w 8964278"/>
                <a:gd name="connsiteY1848" fmla="*/ 2667000 h 6213528"/>
                <a:gd name="connsiteX1849" fmla="*/ 2966136 w 8964278"/>
                <a:gd name="connsiteY1849" fmla="*/ 2787968 h 6213528"/>
                <a:gd name="connsiteX1850" fmla="*/ 3168066 w 8964278"/>
                <a:gd name="connsiteY1850" fmla="*/ 2957513 h 6213528"/>
                <a:gd name="connsiteX1851" fmla="*/ 3324276 w 8964278"/>
                <a:gd name="connsiteY1851" fmla="*/ 3165158 h 6213528"/>
                <a:gd name="connsiteX1852" fmla="*/ 3429051 w 8964278"/>
                <a:gd name="connsiteY1852" fmla="*/ 3401378 h 6213528"/>
                <a:gd name="connsiteX1853" fmla="*/ 3430956 w 8964278"/>
                <a:gd name="connsiteY1853" fmla="*/ 3408998 h 6213528"/>
                <a:gd name="connsiteX1854" fmla="*/ 3430003 w 8964278"/>
                <a:gd name="connsiteY1854" fmla="*/ 3416618 h 6213528"/>
                <a:gd name="connsiteX1855" fmla="*/ 3293796 w 8964278"/>
                <a:gd name="connsiteY1855" fmla="*/ 3231833 h 6213528"/>
                <a:gd name="connsiteX1856" fmla="*/ 3346183 w 8964278"/>
                <a:gd name="connsiteY1856" fmla="*/ 3184208 h 6213528"/>
                <a:gd name="connsiteX1857" fmla="*/ 3194736 w 8964278"/>
                <a:gd name="connsiteY1857" fmla="*/ 2971800 h 6213528"/>
                <a:gd name="connsiteX1858" fmla="*/ 2996616 w 8964278"/>
                <a:gd name="connsiteY1858" fmla="*/ 2796540 h 6213528"/>
                <a:gd name="connsiteX1859" fmla="*/ 2759443 w 8964278"/>
                <a:gd name="connsiteY1859" fmla="*/ 2668905 h 6213528"/>
                <a:gd name="connsiteX1860" fmla="*/ 2499411 w 8964278"/>
                <a:gd name="connsiteY1860" fmla="*/ 2600325 h 6213528"/>
                <a:gd name="connsiteX1861" fmla="*/ 2477503 w 8964278"/>
                <a:gd name="connsiteY1861" fmla="*/ 2598420 h 6213528"/>
                <a:gd name="connsiteX1862" fmla="*/ 2489886 w 8964278"/>
                <a:gd name="connsiteY1862" fmla="*/ 2557463 h 6213528"/>
                <a:gd name="connsiteX1863" fmla="*/ 2985186 w 8964278"/>
                <a:gd name="connsiteY1863" fmla="*/ 2624138 h 6213528"/>
                <a:gd name="connsiteX1864" fmla="*/ 3345231 w 8964278"/>
                <a:gd name="connsiteY1864" fmla="*/ 2974658 h 6213528"/>
                <a:gd name="connsiteX1865" fmla="*/ 3413811 w 8964278"/>
                <a:gd name="connsiteY1865" fmla="*/ 3169920 h 6213528"/>
                <a:gd name="connsiteX1866" fmla="*/ 3358566 w 8964278"/>
                <a:gd name="connsiteY1866" fmla="*/ 3044190 h 6213528"/>
                <a:gd name="connsiteX1867" fmla="*/ 3223311 w 8964278"/>
                <a:gd name="connsiteY1867" fmla="*/ 2842260 h 6213528"/>
                <a:gd name="connsiteX1868" fmla="*/ 3039478 w 8964278"/>
                <a:gd name="connsiteY1868" fmla="*/ 2695575 h 6213528"/>
                <a:gd name="connsiteX1869" fmla="*/ 2797543 w 8964278"/>
                <a:gd name="connsiteY1869" fmla="*/ 2603183 h 6213528"/>
                <a:gd name="connsiteX1870" fmla="*/ 2533701 w 8964278"/>
                <a:gd name="connsiteY1870" fmla="*/ 2553653 h 6213528"/>
                <a:gd name="connsiteX1871" fmla="*/ 2499411 w 8964278"/>
                <a:gd name="connsiteY1871" fmla="*/ 2557463 h 6213528"/>
                <a:gd name="connsiteX1872" fmla="*/ 2500363 w 8964278"/>
                <a:gd name="connsiteY1872" fmla="*/ 2561273 h 6213528"/>
                <a:gd name="connsiteX1873" fmla="*/ 2635618 w 8964278"/>
                <a:gd name="connsiteY1873" fmla="*/ 2567940 h 6213528"/>
                <a:gd name="connsiteX1874" fmla="*/ 2767063 w 8964278"/>
                <a:gd name="connsiteY1874" fmla="*/ 2602230 h 6213528"/>
                <a:gd name="connsiteX1875" fmla="*/ 3007093 w 8964278"/>
                <a:gd name="connsiteY1875" fmla="*/ 2689860 h 6213528"/>
                <a:gd name="connsiteX1876" fmla="*/ 3197593 w 8964278"/>
                <a:gd name="connsiteY1876" fmla="*/ 2830830 h 6213528"/>
                <a:gd name="connsiteX1877" fmla="*/ 3335706 w 8964278"/>
                <a:gd name="connsiteY1877" fmla="*/ 3024188 h 6213528"/>
                <a:gd name="connsiteX1878" fmla="*/ 3423336 w 8964278"/>
                <a:gd name="connsiteY1878" fmla="*/ 3228023 h 6213528"/>
                <a:gd name="connsiteX1879" fmla="*/ 3430956 w 8964278"/>
                <a:gd name="connsiteY1879" fmla="*/ 3376613 h 6213528"/>
                <a:gd name="connsiteX1880" fmla="*/ 3346183 w 8964278"/>
                <a:gd name="connsiteY1880" fmla="*/ 3184208 h 6213528"/>
                <a:gd name="connsiteX1881" fmla="*/ 3428098 w 8964278"/>
                <a:gd name="connsiteY1881" fmla="*/ 3058478 h 6213528"/>
                <a:gd name="connsiteX1882" fmla="*/ 3418573 w 8964278"/>
                <a:gd name="connsiteY1882" fmla="*/ 3054668 h 6213528"/>
                <a:gd name="connsiteX1883" fmla="*/ 3365233 w 8964278"/>
                <a:gd name="connsiteY1883" fmla="*/ 2927985 h 6213528"/>
                <a:gd name="connsiteX1884" fmla="*/ 3309036 w 8964278"/>
                <a:gd name="connsiteY1884" fmla="*/ 2847023 h 6213528"/>
                <a:gd name="connsiteX1885" fmla="*/ 3275698 w 8964278"/>
                <a:gd name="connsiteY1885" fmla="*/ 2809875 h 6213528"/>
                <a:gd name="connsiteX1886" fmla="*/ 3243313 w 8964278"/>
                <a:gd name="connsiteY1886" fmla="*/ 2783205 h 6213528"/>
                <a:gd name="connsiteX1887" fmla="*/ 3202356 w 8964278"/>
                <a:gd name="connsiteY1887" fmla="*/ 2740343 h 6213528"/>
                <a:gd name="connsiteX1888" fmla="*/ 3417621 w 8964278"/>
                <a:gd name="connsiteY1888" fmla="*/ 2963228 h 6213528"/>
                <a:gd name="connsiteX1889" fmla="*/ 3468103 w 8964278"/>
                <a:gd name="connsiteY1889" fmla="*/ 3039428 h 6213528"/>
                <a:gd name="connsiteX1890" fmla="*/ 3428098 w 8964278"/>
                <a:gd name="connsiteY1890" fmla="*/ 3058478 h 6213528"/>
                <a:gd name="connsiteX1891" fmla="*/ 3237598 w 8964278"/>
                <a:gd name="connsiteY1891" fmla="*/ 2760345 h 6213528"/>
                <a:gd name="connsiteX1892" fmla="*/ 3169018 w 8964278"/>
                <a:gd name="connsiteY1892" fmla="*/ 2708910 h 6213528"/>
                <a:gd name="connsiteX1893" fmla="*/ 3057576 w 8964278"/>
                <a:gd name="connsiteY1893" fmla="*/ 2629853 h 6213528"/>
                <a:gd name="connsiteX1894" fmla="*/ 3005188 w 8964278"/>
                <a:gd name="connsiteY1894" fmla="*/ 2601278 h 6213528"/>
                <a:gd name="connsiteX1895" fmla="*/ 3228073 w 8964278"/>
                <a:gd name="connsiteY1895" fmla="*/ 2736533 h 6213528"/>
                <a:gd name="connsiteX1896" fmla="*/ 3418573 w 8964278"/>
                <a:gd name="connsiteY1896" fmla="*/ 2920365 h 6213528"/>
                <a:gd name="connsiteX1897" fmla="*/ 3496678 w 8964278"/>
                <a:gd name="connsiteY1897" fmla="*/ 3028950 h 6213528"/>
                <a:gd name="connsiteX1898" fmla="*/ 3477628 w 8964278"/>
                <a:gd name="connsiteY1898" fmla="*/ 3035618 h 6213528"/>
                <a:gd name="connsiteX1899" fmla="*/ 3237598 w 8964278"/>
                <a:gd name="connsiteY1899" fmla="*/ 2760345 h 6213528"/>
                <a:gd name="connsiteX1900" fmla="*/ 3344278 w 8964278"/>
                <a:gd name="connsiteY1900" fmla="*/ 2828925 h 6213528"/>
                <a:gd name="connsiteX1901" fmla="*/ 3138538 w 8964278"/>
                <a:gd name="connsiteY1901" fmla="*/ 2667953 h 6213528"/>
                <a:gd name="connsiteX1902" fmla="*/ 3209976 w 8964278"/>
                <a:gd name="connsiteY1902" fmla="*/ 2709863 h 6213528"/>
                <a:gd name="connsiteX1903" fmla="*/ 3456673 w 8964278"/>
                <a:gd name="connsiteY1903" fmla="*/ 2892743 h 6213528"/>
                <a:gd name="connsiteX1904" fmla="*/ 3520491 w 8964278"/>
                <a:gd name="connsiteY1904" fmla="*/ 2951798 h 6213528"/>
                <a:gd name="connsiteX1905" fmla="*/ 3572878 w 8964278"/>
                <a:gd name="connsiteY1905" fmla="*/ 3006090 h 6213528"/>
                <a:gd name="connsiteX1906" fmla="*/ 3504298 w 8964278"/>
                <a:gd name="connsiteY1906" fmla="*/ 3024188 h 6213528"/>
                <a:gd name="connsiteX1907" fmla="*/ 3344278 w 8964278"/>
                <a:gd name="connsiteY1907" fmla="*/ 2828925 h 6213528"/>
                <a:gd name="connsiteX1908" fmla="*/ 3512871 w 8964278"/>
                <a:gd name="connsiteY1908" fmla="*/ 2058353 h 6213528"/>
                <a:gd name="connsiteX1909" fmla="*/ 3380473 w 8964278"/>
                <a:gd name="connsiteY1909" fmla="*/ 2200275 h 6213528"/>
                <a:gd name="connsiteX1910" fmla="*/ 3219501 w 8964278"/>
                <a:gd name="connsiteY1910" fmla="*/ 2322195 h 6213528"/>
                <a:gd name="connsiteX1911" fmla="*/ 3028048 w 8964278"/>
                <a:gd name="connsiteY1911" fmla="*/ 2431733 h 6213528"/>
                <a:gd name="connsiteX1912" fmla="*/ 2871838 w 8964278"/>
                <a:gd name="connsiteY1912" fmla="*/ 2508885 h 6213528"/>
                <a:gd name="connsiteX1913" fmla="*/ 2820403 w 8964278"/>
                <a:gd name="connsiteY1913" fmla="*/ 2504123 h 6213528"/>
                <a:gd name="connsiteX1914" fmla="*/ 2955658 w 8964278"/>
                <a:gd name="connsiteY1914" fmla="*/ 2447925 h 6213528"/>
                <a:gd name="connsiteX1915" fmla="*/ 3166161 w 8964278"/>
                <a:gd name="connsiteY1915" fmla="*/ 2338388 h 6213528"/>
                <a:gd name="connsiteX1916" fmla="*/ 3349993 w 8964278"/>
                <a:gd name="connsiteY1916" fmla="*/ 2207895 h 6213528"/>
                <a:gd name="connsiteX1917" fmla="*/ 3501441 w 8964278"/>
                <a:gd name="connsiteY1917" fmla="*/ 2055495 h 6213528"/>
                <a:gd name="connsiteX1918" fmla="*/ 3590976 w 8964278"/>
                <a:gd name="connsiteY1918" fmla="*/ 1927860 h 6213528"/>
                <a:gd name="connsiteX1919" fmla="*/ 3580498 w 8964278"/>
                <a:gd name="connsiteY1919" fmla="*/ 1954530 h 6213528"/>
                <a:gd name="connsiteX1920" fmla="*/ 3512871 w 8964278"/>
                <a:gd name="connsiteY1920" fmla="*/ 2058353 h 6213528"/>
                <a:gd name="connsiteX1921" fmla="*/ 3570021 w 8964278"/>
                <a:gd name="connsiteY1921" fmla="*/ 1941195 h 6213528"/>
                <a:gd name="connsiteX1922" fmla="*/ 3509061 w 8964278"/>
                <a:gd name="connsiteY1922" fmla="*/ 2027873 h 6213528"/>
                <a:gd name="connsiteX1923" fmla="*/ 3361423 w 8964278"/>
                <a:gd name="connsiteY1923" fmla="*/ 2183130 h 6213528"/>
                <a:gd name="connsiteX1924" fmla="*/ 3184258 w 8964278"/>
                <a:gd name="connsiteY1924" fmla="*/ 2314575 h 6213528"/>
                <a:gd name="connsiteX1925" fmla="*/ 2975661 w 8964278"/>
                <a:gd name="connsiteY1925" fmla="*/ 2426970 h 6213528"/>
                <a:gd name="connsiteX1926" fmla="*/ 2868028 w 8964278"/>
                <a:gd name="connsiteY1926" fmla="*/ 2474595 h 6213528"/>
                <a:gd name="connsiteX1927" fmla="*/ 2800401 w 8964278"/>
                <a:gd name="connsiteY1927" fmla="*/ 2501265 h 6213528"/>
                <a:gd name="connsiteX1928" fmla="*/ 2747061 w 8964278"/>
                <a:gd name="connsiteY1928" fmla="*/ 2492693 h 6213528"/>
                <a:gd name="connsiteX1929" fmla="*/ 2758491 w 8964278"/>
                <a:gd name="connsiteY1929" fmla="*/ 2488883 h 6213528"/>
                <a:gd name="connsiteX1930" fmla="*/ 2873743 w 8964278"/>
                <a:gd name="connsiteY1930" fmla="*/ 2440305 h 6213528"/>
                <a:gd name="connsiteX1931" fmla="*/ 3092818 w 8964278"/>
                <a:gd name="connsiteY1931" fmla="*/ 2321243 h 6213528"/>
                <a:gd name="connsiteX1932" fmla="*/ 3295701 w 8964278"/>
                <a:gd name="connsiteY1932" fmla="*/ 2175510 h 6213528"/>
                <a:gd name="connsiteX1933" fmla="*/ 3478581 w 8964278"/>
                <a:gd name="connsiteY1933" fmla="*/ 2005013 h 6213528"/>
                <a:gd name="connsiteX1934" fmla="*/ 3620503 w 8964278"/>
                <a:gd name="connsiteY1934" fmla="*/ 1834515 h 6213528"/>
                <a:gd name="connsiteX1935" fmla="*/ 3610978 w 8964278"/>
                <a:gd name="connsiteY1935" fmla="*/ 1868805 h 6213528"/>
                <a:gd name="connsiteX1936" fmla="*/ 3597643 w 8964278"/>
                <a:gd name="connsiteY1936" fmla="*/ 1894523 h 6213528"/>
                <a:gd name="connsiteX1937" fmla="*/ 3570021 w 8964278"/>
                <a:gd name="connsiteY1937" fmla="*/ 1941195 h 6213528"/>
                <a:gd name="connsiteX1938" fmla="*/ 3490963 w 8964278"/>
                <a:gd name="connsiteY1938" fmla="*/ 1973580 h 6213528"/>
                <a:gd name="connsiteX1939" fmla="*/ 3312846 w 8964278"/>
                <a:gd name="connsiteY1939" fmla="*/ 2146935 h 6213528"/>
                <a:gd name="connsiteX1940" fmla="*/ 3112821 w 8964278"/>
                <a:gd name="connsiteY1940" fmla="*/ 2295525 h 6213528"/>
                <a:gd name="connsiteX1941" fmla="*/ 2896603 w 8964278"/>
                <a:gd name="connsiteY1941" fmla="*/ 2417445 h 6213528"/>
                <a:gd name="connsiteX1942" fmla="*/ 2726106 w 8964278"/>
                <a:gd name="connsiteY1942" fmla="*/ 2488883 h 6213528"/>
                <a:gd name="connsiteX1943" fmla="*/ 2712771 w 8964278"/>
                <a:gd name="connsiteY1943" fmla="*/ 2486978 h 6213528"/>
                <a:gd name="connsiteX1944" fmla="*/ 2676576 w 8964278"/>
                <a:gd name="connsiteY1944" fmla="*/ 2481263 h 6213528"/>
                <a:gd name="connsiteX1945" fmla="*/ 2689911 w 8964278"/>
                <a:gd name="connsiteY1945" fmla="*/ 2476500 h 6213528"/>
                <a:gd name="connsiteX1946" fmla="*/ 2821356 w 8964278"/>
                <a:gd name="connsiteY1946" fmla="*/ 2426018 h 6213528"/>
                <a:gd name="connsiteX1947" fmla="*/ 3068053 w 8964278"/>
                <a:gd name="connsiteY1947" fmla="*/ 2294573 h 6213528"/>
                <a:gd name="connsiteX1948" fmla="*/ 3292843 w 8964278"/>
                <a:gd name="connsiteY1948" fmla="*/ 2125028 h 6213528"/>
                <a:gd name="connsiteX1949" fmla="*/ 3487153 w 8964278"/>
                <a:gd name="connsiteY1949" fmla="*/ 1923098 h 6213528"/>
                <a:gd name="connsiteX1950" fmla="*/ 3644316 w 8964278"/>
                <a:gd name="connsiteY1950" fmla="*/ 1695450 h 6213528"/>
                <a:gd name="connsiteX1951" fmla="*/ 3625266 w 8964278"/>
                <a:gd name="connsiteY1951" fmla="*/ 1805940 h 6213528"/>
                <a:gd name="connsiteX1952" fmla="*/ 3490963 w 8964278"/>
                <a:gd name="connsiteY1952" fmla="*/ 1973580 h 6213528"/>
                <a:gd name="connsiteX1953" fmla="*/ 3499536 w 8964278"/>
                <a:gd name="connsiteY1953" fmla="*/ 1889760 h 6213528"/>
                <a:gd name="connsiteX1954" fmla="*/ 3309988 w 8964278"/>
                <a:gd name="connsiteY1954" fmla="*/ 2094548 h 6213528"/>
                <a:gd name="connsiteX1955" fmla="*/ 3090913 w 8964278"/>
                <a:gd name="connsiteY1955" fmla="*/ 2267903 h 6213528"/>
                <a:gd name="connsiteX1956" fmla="*/ 2848026 w 8964278"/>
                <a:gd name="connsiteY1956" fmla="*/ 2404110 h 6213528"/>
                <a:gd name="connsiteX1957" fmla="*/ 2719438 w 8964278"/>
                <a:gd name="connsiteY1957" fmla="*/ 2457450 h 6213528"/>
                <a:gd name="connsiteX1958" fmla="*/ 2654668 w 8964278"/>
                <a:gd name="connsiteY1958" fmla="*/ 2479358 h 6213528"/>
                <a:gd name="connsiteX1959" fmla="*/ 2628951 w 8964278"/>
                <a:gd name="connsiteY1959" fmla="*/ 2476500 h 6213528"/>
                <a:gd name="connsiteX1960" fmla="*/ 2635618 w 8964278"/>
                <a:gd name="connsiteY1960" fmla="*/ 2473643 h 6213528"/>
                <a:gd name="connsiteX1961" fmla="*/ 2773731 w 8964278"/>
                <a:gd name="connsiteY1961" fmla="*/ 2413635 h 6213528"/>
                <a:gd name="connsiteX1962" fmla="*/ 3033763 w 8964278"/>
                <a:gd name="connsiteY1962" fmla="*/ 2265045 h 6213528"/>
                <a:gd name="connsiteX1963" fmla="*/ 3270936 w 8964278"/>
                <a:gd name="connsiteY1963" fmla="*/ 2081213 h 6213528"/>
                <a:gd name="connsiteX1964" fmla="*/ 3480486 w 8964278"/>
                <a:gd name="connsiteY1964" fmla="*/ 1864043 h 6213528"/>
                <a:gd name="connsiteX1965" fmla="*/ 3653841 w 8964278"/>
                <a:gd name="connsiteY1965" fmla="*/ 1623060 h 6213528"/>
                <a:gd name="connsiteX1966" fmla="*/ 3650031 w 8964278"/>
                <a:gd name="connsiteY1966" fmla="*/ 1666875 h 6213528"/>
                <a:gd name="connsiteX1967" fmla="*/ 3499536 w 8964278"/>
                <a:gd name="connsiteY1967" fmla="*/ 1889760 h 6213528"/>
                <a:gd name="connsiteX1968" fmla="*/ 3492868 w 8964278"/>
                <a:gd name="connsiteY1968" fmla="*/ 1827848 h 6213528"/>
                <a:gd name="connsiteX1969" fmla="*/ 3289986 w 8964278"/>
                <a:gd name="connsiteY1969" fmla="*/ 2045970 h 6213528"/>
                <a:gd name="connsiteX1970" fmla="*/ 3058528 w 8964278"/>
                <a:gd name="connsiteY1970" fmla="*/ 2234565 h 6213528"/>
                <a:gd name="connsiteX1971" fmla="*/ 2802306 w 8964278"/>
                <a:gd name="connsiteY1971" fmla="*/ 2388870 h 6213528"/>
                <a:gd name="connsiteX1972" fmla="*/ 2607043 w 8964278"/>
                <a:gd name="connsiteY1972" fmla="*/ 2475548 h 6213528"/>
                <a:gd name="connsiteX1973" fmla="*/ 2510841 w 8964278"/>
                <a:gd name="connsiteY1973" fmla="*/ 2485073 h 6213528"/>
                <a:gd name="connsiteX1974" fmla="*/ 2567991 w 8964278"/>
                <a:gd name="connsiteY1974" fmla="*/ 2462213 h 6213528"/>
                <a:gd name="connsiteX1975" fmla="*/ 2638476 w 8964278"/>
                <a:gd name="connsiteY1975" fmla="*/ 2430780 h 6213528"/>
                <a:gd name="connsiteX1976" fmla="*/ 2776588 w 8964278"/>
                <a:gd name="connsiteY1976" fmla="*/ 2359343 h 6213528"/>
                <a:gd name="connsiteX1977" fmla="*/ 3038526 w 8964278"/>
                <a:gd name="connsiteY1977" fmla="*/ 2190750 h 6213528"/>
                <a:gd name="connsiteX1978" fmla="*/ 3276651 w 8964278"/>
                <a:gd name="connsiteY1978" fmla="*/ 1989773 h 6213528"/>
                <a:gd name="connsiteX1979" fmla="*/ 3487153 w 8964278"/>
                <a:gd name="connsiteY1979" fmla="*/ 1761173 h 6213528"/>
                <a:gd name="connsiteX1980" fmla="*/ 3659556 w 8964278"/>
                <a:gd name="connsiteY1980" fmla="*/ 1518285 h 6213528"/>
                <a:gd name="connsiteX1981" fmla="*/ 3655746 w 8964278"/>
                <a:gd name="connsiteY1981" fmla="*/ 1597343 h 6213528"/>
                <a:gd name="connsiteX1982" fmla="*/ 3492868 w 8964278"/>
                <a:gd name="connsiteY1982" fmla="*/ 1827848 h 6213528"/>
                <a:gd name="connsiteX1983" fmla="*/ 3501441 w 8964278"/>
                <a:gd name="connsiteY1983" fmla="*/ 1724025 h 6213528"/>
                <a:gd name="connsiteX1984" fmla="*/ 3295701 w 8964278"/>
                <a:gd name="connsiteY1984" fmla="*/ 1955483 h 6213528"/>
                <a:gd name="connsiteX1985" fmla="*/ 3062338 w 8964278"/>
                <a:gd name="connsiteY1985" fmla="*/ 2158365 h 6213528"/>
                <a:gd name="connsiteX1986" fmla="*/ 2804211 w 8964278"/>
                <a:gd name="connsiteY1986" fmla="*/ 2330768 h 6213528"/>
                <a:gd name="connsiteX1987" fmla="*/ 2525128 w 8964278"/>
                <a:gd name="connsiteY1987" fmla="*/ 2468880 h 6213528"/>
                <a:gd name="connsiteX1988" fmla="*/ 2509888 w 8964278"/>
                <a:gd name="connsiteY1988" fmla="*/ 2475548 h 6213528"/>
                <a:gd name="connsiteX1989" fmla="*/ 2517508 w 8964278"/>
                <a:gd name="connsiteY1989" fmla="*/ 2444115 h 6213528"/>
                <a:gd name="connsiteX1990" fmla="*/ 2653716 w 8964278"/>
                <a:gd name="connsiteY1990" fmla="*/ 2363153 h 6213528"/>
                <a:gd name="connsiteX1991" fmla="*/ 2791828 w 8964278"/>
                <a:gd name="connsiteY1991" fmla="*/ 2276475 h 6213528"/>
                <a:gd name="connsiteX1992" fmla="*/ 3063291 w 8964278"/>
                <a:gd name="connsiteY1992" fmla="*/ 2089785 h 6213528"/>
                <a:gd name="connsiteX1993" fmla="*/ 3302368 w 8964278"/>
                <a:gd name="connsiteY1993" fmla="*/ 1891665 h 6213528"/>
                <a:gd name="connsiteX1994" fmla="*/ 3506203 w 8964278"/>
                <a:gd name="connsiteY1994" fmla="*/ 1675448 h 6213528"/>
                <a:gd name="connsiteX1995" fmla="*/ 3660508 w 8964278"/>
                <a:gd name="connsiteY1995" fmla="*/ 1452563 h 6213528"/>
                <a:gd name="connsiteX1996" fmla="*/ 3659556 w 8964278"/>
                <a:gd name="connsiteY1996" fmla="*/ 1494473 h 6213528"/>
                <a:gd name="connsiteX1997" fmla="*/ 3501441 w 8964278"/>
                <a:gd name="connsiteY1997" fmla="*/ 1724025 h 6213528"/>
                <a:gd name="connsiteX1998" fmla="*/ 2497506 w 8964278"/>
                <a:gd name="connsiteY1998" fmla="*/ 2354580 h 6213528"/>
                <a:gd name="connsiteX1999" fmla="*/ 2437498 w 8964278"/>
                <a:gd name="connsiteY1999" fmla="*/ 2481263 h 6213528"/>
                <a:gd name="connsiteX2000" fmla="*/ 2278431 w 8964278"/>
                <a:gd name="connsiteY2000" fmla="*/ 2703195 h 6213528"/>
                <a:gd name="connsiteX2001" fmla="*/ 2075548 w 8964278"/>
                <a:gd name="connsiteY2001" fmla="*/ 2868930 h 6213528"/>
                <a:gd name="connsiteX2002" fmla="*/ 1818373 w 8964278"/>
                <a:gd name="connsiteY2002" fmla="*/ 2964180 h 6213528"/>
                <a:gd name="connsiteX2003" fmla="*/ 1558341 w 8964278"/>
                <a:gd name="connsiteY2003" fmla="*/ 2955608 h 6213528"/>
                <a:gd name="connsiteX2004" fmla="*/ 1744078 w 8964278"/>
                <a:gd name="connsiteY2004" fmla="*/ 2923223 h 6213528"/>
                <a:gd name="connsiteX2005" fmla="*/ 2026971 w 8964278"/>
                <a:gd name="connsiteY2005" fmla="*/ 2796540 h 6213528"/>
                <a:gd name="connsiteX2006" fmla="*/ 2267001 w 8964278"/>
                <a:gd name="connsiteY2006" fmla="*/ 2596515 h 6213528"/>
                <a:gd name="connsiteX2007" fmla="*/ 2454643 w 8964278"/>
                <a:gd name="connsiteY2007" fmla="*/ 2348865 h 6213528"/>
                <a:gd name="connsiteX2008" fmla="*/ 2551798 w 8964278"/>
                <a:gd name="connsiteY2008" fmla="*/ 2167890 h 6213528"/>
                <a:gd name="connsiteX2009" fmla="*/ 2533701 w 8964278"/>
                <a:gd name="connsiteY2009" fmla="*/ 2245995 h 6213528"/>
                <a:gd name="connsiteX2010" fmla="*/ 2497506 w 8964278"/>
                <a:gd name="connsiteY2010" fmla="*/ 2354580 h 6213528"/>
                <a:gd name="connsiteX2011" fmla="*/ 2534653 w 8964278"/>
                <a:gd name="connsiteY2011" fmla="*/ 2081213 h 6213528"/>
                <a:gd name="connsiteX2012" fmla="*/ 2498458 w 8964278"/>
                <a:gd name="connsiteY2012" fmla="*/ 2145983 h 6213528"/>
                <a:gd name="connsiteX2013" fmla="*/ 2418448 w 8964278"/>
                <a:gd name="connsiteY2013" fmla="*/ 2269808 h 6213528"/>
                <a:gd name="connsiteX2014" fmla="*/ 2230806 w 8964278"/>
                <a:gd name="connsiteY2014" fmla="*/ 2494598 h 6213528"/>
                <a:gd name="connsiteX2015" fmla="*/ 2006968 w 8964278"/>
                <a:gd name="connsiteY2015" fmla="*/ 2687003 h 6213528"/>
                <a:gd name="connsiteX2016" fmla="*/ 1755508 w 8964278"/>
                <a:gd name="connsiteY2016" fmla="*/ 2839403 h 6213528"/>
                <a:gd name="connsiteX2017" fmla="*/ 1658353 w 8964278"/>
                <a:gd name="connsiteY2017" fmla="*/ 2884170 h 6213528"/>
                <a:gd name="connsiteX2018" fmla="*/ 1820278 w 8964278"/>
                <a:gd name="connsiteY2018" fmla="*/ 2791778 h 6213528"/>
                <a:gd name="connsiteX2019" fmla="*/ 2338438 w 8964278"/>
                <a:gd name="connsiteY2019" fmla="*/ 2289810 h 6213528"/>
                <a:gd name="connsiteX2020" fmla="*/ 2537511 w 8964278"/>
                <a:gd name="connsiteY2020" fmla="*/ 2073593 h 6213528"/>
                <a:gd name="connsiteX2021" fmla="*/ 2534653 w 8964278"/>
                <a:gd name="connsiteY2021" fmla="*/ 2081213 h 6213528"/>
                <a:gd name="connsiteX2022" fmla="*/ 1839328 w 8964278"/>
                <a:gd name="connsiteY2022" fmla="*/ 2122170 h 6213528"/>
                <a:gd name="connsiteX2023" fmla="*/ 1767891 w 8964278"/>
                <a:gd name="connsiteY2023" fmla="*/ 2113598 h 6213528"/>
                <a:gd name="connsiteX2024" fmla="*/ 1802181 w 8964278"/>
                <a:gd name="connsiteY2024" fmla="*/ 2095500 h 6213528"/>
                <a:gd name="connsiteX2025" fmla="*/ 1815516 w 8964278"/>
                <a:gd name="connsiteY2025" fmla="*/ 2089785 h 6213528"/>
                <a:gd name="connsiteX2026" fmla="*/ 1865998 w 8964278"/>
                <a:gd name="connsiteY2026" fmla="*/ 2064068 h 6213528"/>
                <a:gd name="connsiteX2027" fmla="*/ 1959343 w 8964278"/>
                <a:gd name="connsiteY2027" fmla="*/ 2006918 h 6213528"/>
                <a:gd name="connsiteX2028" fmla="*/ 2045068 w 8964278"/>
                <a:gd name="connsiteY2028" fmla="*/ 1938338 h 6213528"/>
                <a:gd name="connsiteX2029" fmla="*/ 1979346 w 8964278"/>
                <a:gd name="connsiteY2029" fmla="*/ 2014538 h 6213528"/>
                <a:gd name="connsiteX2030" fmla="*/ 1847901 w 8964278"/>
                <a:gd name="connsiteY2030" fmla="*/ 2118360 h 6213528"/>
                <a:gd name="connsiteX2031" fmla="*/ 1839328 w 8964278"/>
                <a:gd name="connsiteY2031" fmla="*/ 2122170 h 6213528"/>
                <a:gd name="connsiteX2032" fmla="*/ 1324978 w 8964278"/>
                <a:gd name="connsiteY2032" fmla="*/ 2078355 h 6213528"/>
                <a:gd name="connsiteX2033" fmla="*/ 1562151 w 8964278"/>
                <a:gd name="connsiteY2033" fmla="*/ 1951673 h 6213528"/>
                <a:gd name="connsiteX2034" fmla="*/ 1797418 w 8964278"/>
                <a:gd name="connsiteY2034" fmla="*/ 1814513 h 6213528"/>
                <a:gd name="connsiteX2035" fmla="*/ 1984108 w 8964278"/>
                <a:gd name="connsiteY2035" fmla="*/ 1652588 h 6213528"/>
                <a:gd name="connsiteX2036" fmla="*/ 2043163 w 8964278"/>
                <a:gd name="connsiteY2036" fmla="*/ 1575435 h 6213528"/>
                <a:gd name="connsiteX2037" fmla="*/ 2026018 w 8964278"/>
                <a:gd name="connsiteY2037" fmla="*/ 1605915 h 6213528"/>
                <a:gd name="connsiteX2038" fmla="*/ 1907908 w 8964278"/>
                <a:gd name="connsiteY2038" fmla="*/ 1754505 h 6213528"/>
                <a:gd name="connsiteX2039" fmla="*/ 1754556 w 8964278"/>
                <a:gd name="connsiteY2039" fmla="*/ 1878330 h 6213528"/>
                <a:gd name="connsiteX2040" fmla="*/ 1565961 w 8964278"/>
                <a:gd name="connsiteY2040" fmla="*/ 1985010 h 6213528"/>
                <a:gd name="connsiteX2041" fmla="*/ 1368793 w 8964278"/>
                <a:gd name="connsiteY2041" fmla="*/ 2074545 h 6213528"/>
                <a:gd name="connsiteX2042" fmla="*/ 1367841 w 8964278"/>
                <a:gd name="connsiteY2042" fmla="*/ 2075498 h 6213528"/>
                <a:gd name="connsiteX2043" fmla="*/ 1295451 w 8964278"/>
                <a:gd name="connsiteY2043" fmla="*/ 2097405 h 6213528"/>
                <a:gd name="connsiteX2044" fmla="*/ 1324978 w 8964278"/>
                <a:gd name="connsiteY2044" fmla="*/ 2078355 h 6213528"/>
                <a:gd name="connsiteX2045" fmla="*/ 1180198 w 8964278"/>
                <a:gd name="connsiteY2045" fmla="*/ 2165985 h 6213528"/>
                <a:gd name="connsiteX2046" fmla="*/ 1264971 w 8964278"/>
                <a:gd name="connsiteY2046" fmla="*/ 2092643 h 6213528"/>
                <a:gd name="connsiteX2047" fmla="*/ 1478331 w 8964278"/>
                <a:gd name="connsiteY2047" fmla="*/ 1945958 h 6213528"/>
                <a:gd name="connsiteX2048" fmla="*/ 1697406 w 8964278"/>
                <a:gd name="connsiteY2048" fmla="*/ 1810703 h 6213528"/>
                <a:gd name="connsiteX2049" fmla="*/ 1902193 w 8964278"/>
                <a:gd name="connsiteY2049" fmla="*/ 1660208 h 6213528"/>
                <a:gd name="connsiteX2050" fmla="*/ 2045068 w 8964278"/>
                <a:gd name="connsiteY2050" fmla="*/ 1508760 h 6213528"/>
                <a:gd name="connsiteX2051" fmla="*/ 2081263 w 8964278"/>
                <a:gd name="connsiteY2051" fmla="*/ 1478280 h 6213528"/>
                <a:gd name="connsiteX2052" fmla="*/ 2087931 w 8964278"/>
                <a:gd name="connsiteY2052" fmla="*/ 1472565 h 6213528"/>
                <a:gd name="connsiteX2053" fmla="*/ 2086978 w 8964278"/>
                <a:gd name="connsiteY2053" fmla="*/ 1475423 h 6213528"/>
                <a:gd name="connsiteX2054" fmla="*/ 2061261 w 8964278"/>
                <a:gd name="connsiteY2054" fmla="*/ 1526858 h 6213528"/>
                <a:gd name="connsiteX2055" fmla="*/ 1993633 w 8964278"/>
                <a:gd name="connsiteY2055" fmla="*/ 1625918 h 6213528"/>
                <a:gd name="connsiteX2056" fmla="*/ 1813611 w 8964278"/>
                <a:gd name="connsiteY2056" fmla="*/ 1791653 h 6213528"/>
                <a:gd name="connsiteX2057" fmla="*/ 1581201 w 8964278"/>
                <a:gd name="connsiteY2057" fmla="*/ 1930718 h 6213528"/>
                <a:gd name="connsiteX2058" fmla="*/ 1345933 w 8964278"/>
                <a:gd name="connsiteY2058" fmla="*/ 2057400 h 6213528"/>
                <a:gd name="connsiteX2059" fmla="*/ 1180198 w 8964278"/>
                <a:gd name="connsiteY2059" fmla="*/ 2165985 h 6213528"/>
                <a:gd name="connsiteX2060" fmla="*/ 1547863 w 8964278"/>
                <a:gd name="connsiteY2060" fmla="*/ 2002155 h 6213528"/>
                <a:gd name="connsiteX2061" fmla="*/ 1739316 w 8964278"/>
                <a:gd name="connsiteY2061" fmla="*/ 1898333 h 6213528"/>
                <a:gd name="connsiteX2062" fmla="*/ 1899336 w 8964278"/>
                <a:gd name="connsiteY2062" fmla="*/ 1774508 h 6213528"/>
                <a:gd name="connsiteX2063" fmla="*/ 2022208 w 8964278"/>
                <a:gd name="connsiteY2063" fmla="*/ 1627823 h 6213528"/>
                <a:gd name="connsiteX2064" fmla="*/ 2093646 w 8964278"/>
                <a:gd name="connsiteY2064" fmla="*/ 1483043 h 6213528"/>
                <a:gd name="connsiteX2065" fmla="*/ 2105076 w 8964278"/>
                <a:gd name="connsiteY2065" fmla="*/ 1455420 h 6213528"/>
                <a:gd name="connsiteX2066" fmla="*/ 2120316 w 8964278"/>
                <a:gd name="connsiteY2066" fmla="*/ 1439228 h 6213528"/>
                <a:gd name="connsiteX2067" fmla="*/ 2106028 w 8964278"/>
                <a:gd name="connsiteY2067" fmla="*/ 1487805 h 6213528"/>
                <a:gd name="connsiteX2068" fmla="*/ 2097456 w 8964278"/>
                <a:gd name="connsiteY2068" fmla="*/ 1512570 h 6213528"/>
                <a:gd name="connsiteX2069" fmla="*/ 2070786 w 8964278"/>
                <a:gd name="connsiteY2069" fmla="*/ 1576388 h 6213528"/>
                <a:gd name="connsiteX2070" fmla="*/ 2030781 w 8964278"/>
                <a:gd name="connsiteY2070" fmla="*/ 1649730 h 6213528"/>
                <a:gd name="connsiteX2071" fmla="*/ 1926958 w 8964278"/>
                <a:gd name="connsiteY2071" fmla="*/ 1781175 h 6213528"/>
                <a:gd name="connsiteX2072" fmla="*/ 1634541 w 8964278"/>
                <a:gd name="connsiteY2072" fmla="*/ 1989773 h 6213528"/>
                <a:gd name="connsiteX2073" fmla="*/ 1466901 w 8964278"/>
                <a:gd name="connsiteY2073" fmla="*/ 2067878 h 6213528"/>
                <a:gd name="connsiteX2074" fmla="*/ 1384986 w 8964278"/>
                <a:gd name="connsiteY2074" fmla="*/ 2071688 h 6213528"/>
                <a:gd name="connsiteX2075" fmla="*/ 1547863 w 8964278"/>
                <a:gd name="connsiteY2075" fmla="*/ 2002155 h 6213528"/>
                <a:gd name="connsiteX2076" fmla="*/ 1783131 w 8964278"/>
                <a:gd name="connsiteY2076" fmla="*/ 1910715 h 6213528"/>
                <a:gd name="connsiteX2077" fmla="*/ 1968868 w 8964278"/>
                <a:gd name="connsiteY2077" fmla="*/ 1749743 h 6213528"/>
                <a:gd name="connsiteX2078" fmla="*/ 1963153 w 8964278"/>
                <a:gd name="connsiteY2078" fmla="*/ 1758315 h 6213528"/>
                <a:gd name="connsiteX2079" fmla="*/ 1877428 w 8964278"/>
                <a:gd name="connsiteY2079" fmla="*/ 1859280 h 6213528"/>
                <a:gd name="connsiteX2080" fmla="*/ 1665973 w 8964278"/>
                <a:gd name="connsiteY2080" fmla="*/ 2022158 h 6213528"/>
                <a:gd name="connsiteX2081" fmla="*/ 1562151 w 8964278"/>
                <a:gd name="connsiteY2081" fmla="*/ 2072640 h 6213528"/>
                <a:gd name="connsiteX2082" fmla="*/ 1505953 w 8964278"/>
                <a:gd name="connsiteY2082" fmla="*/ 2068830 h 6213528"/>
                <a:gd name="connsiteX2083" fmla="*/ 1481188 w 8964278"/>
                <a:gd name="connsiteY2083" fmla="*/ 2067878 h 6213528"/>
                <a:gd name="connsiteX2084" fmla="*/ 1783131 w 8964278"/>
                <a:gd name="connsiteY2084" fmla="*/ 1910715 h 6213528"/>
                <a:gd name="connsiteX2085" fmla="*/ 1768843 w 8964278"/>
                <a:gd name="connsiteY2085" fmla="*/ 1966913 h 6213528"/>
                <a:gd name="connsiteX2086" fmla="*/ 1961248 w 8964278"/>
                <a:gd name="connsiteY2086" fmla="*/ 1779270 h 6213528"/>
                <a:gd name="connsiteX2087" fmla="*/ 2041258 w 8964278"/>
                <a:gd name="connsiteY2087" fmla="*/ 1652588 h 6213528"/>
                <a:gd name="connsiteX2088" fmla="*/ 2049831 w 8964278"/>
                <a:gd name="connsiteY2088" fmla="*/ 1638300 h 6213528"/>
                <a:gd name="connsiteX2089" fmla="*/ 2006968 w 8964278"/>
                <a:gd name="connsiteY2089" fmla="*/ 1733550 h 6213528"/>
                <a:gd name="connsiteX2090" fmla="*/ 1921243 w 8964278"/>
                <a:gd name="connsiteY2090" fmla="*/ 1888808 h 6213528"/>
                <a:gd name="connsiteX2091" fmla="*/ 1813611 w 8964278"/>
                <a:gd name="connsiteY2091" fmla="*/ 2025015 h 6213528"/>
                <a:gd name="connsiteX2092" fmla="*/ 1721218 w 8964278"/>
                <a:gd name="connsiteY2092" fmla="*/ 2085975 h 6213528"/>
                <a:gd name="connsiteX2093" fmla="*/ 1681213 w 8964278"/>
                <a:gd name="connsiteY2093" fmla="*/ 2083118 h 6213528"/>
                <a:gd name="connsiteX2094" fmla="*/ 1619301 w 8964278"/>
                <a:gd name="connsiteY2094" fmla="*/ 2078355 h 6213528"/>
                <a:gd name="connsiteX2095" fmla="*/ 1574533 w 8964278"/>
                <a:gd name="connsiteY2095" fmla="*/ 2074545 h 6213528"/>
                <a:gd name="connsiteX2096" fmla="*/ 1768843 w 8964278"/>
                <a:gd name="connsiteY2096" fmla="*/ 1966913 h 6213528"/>
                <a:gd name="connsiteX2097" fmla="*/ 2020303 w 8964278"/>
                <a:gd name="connsiteY2097" fmla="*/ 1891665 h 6213528"/>
                <a:gd name="connsiteX2098" fmla="*/ 1837423 w 8964278"/>
                <a:gd name="connsiteY2098" fmla="*/ 2043113 h 6213528"/>
                <a:gd name="connsiteX2099" fmla="*/ 1970773 w 8964278"/>
                <a:gd name="connsiteY2099" fmla="*/ 1914525 h 6213528"/>
                <a:gd name="connsiteX2100" fmla="*/ 2120316 w 8964278"/>
                <a:gd name="connsiteY2100" fmla="*/ 1717358 h 6213528"/>
                <a:gd name="connsiteX2101" fmla="*/ 2248903 w 8964278"/>
                <a:gd name="connsiteY2101" fmla="*/ 1492568 h 6213528"/>
                <a:gd name="connsiteX2102" fmla="*/ 2279383 w 8964278"/>
                <a:gd name="connsiteY2102" fmla="*/ 1413510 h 6213528"/>
                <a:gd name="connsiteX2103" fmla="*/ 2020303 w 8964278"/>
                <a:gd name="connsiteY2103" fmla="*/ 1891665 h 6213528"/>
                <a:gd name="connsiteX2104" fmla="*/ 1883143 w 8964278"/>
                <a:gd name="connsiteY2104" fmla="*/ 1988820 h 6213528"/>
                <a:gd name="connsiteX2105" fmla="*/ 1925053 w 8964278"/>
                <a:gd name="connsiteY2105" fmla="*/ 1931670 h 6213528"/>
                <a:gd name="connsiteX2106" fmla="*/ 2088883 w 8964278"/>
                <a:gd name="connsiteY2106" fmla="*/ 1604010 h 6213528"/>
                <a:gd name="connsiteX2107" fmla="*/ 2122221 w 8964278"/>
                <a:gd name="connsiteY2107" fmla="*/ 1505903 h 6213528"/>
                <a:gd name="connsiteX2108" fmla="*/ 2148891 w 8964278"/>
                <a:gd name="connsiteY2108" fmla="*/ 1405890 h 6213528"/>
                <a:gd name="connsiteX2109" fmla="*/ 2142223 w 8964278"/>
                <a:gd name="connsiteY2109" fmla="*/ 1398270 h 6213528"/>
                <a:gd name="connsiteX2110" fmla="*/ 2130793 w 8964278"/>
                <a:gd name="connsiteY2110" fmla="*/ 1397318 h 6213528"/>
                <a:gd name="connsiteX2111" fmla="*/ 2069833 w 8964278"/>
                <a:gd name="connsiteY2111" fmla="*/ 1451610 h 6213528"/>
                <a:gd name="connsiteX2112" fmla="*/ 2006968 w 8964278"/>
                <a:gd name="connsiteY2112" fmla="*/ 1503998 h 6213528"/>
                <a:gd name="connsiteX2113" fmla="*/ 1994586 w 8964278"/>
                <a:gd name="connsiteY2113" fmla="*/ 1513523 h 6213528"/>
                <a:gd name="connsiteX2114" fmla="*/ 2028876 w 8964278"/>
                <a:gd name="connsiteY2114" fmla="*/ 1478280 h 6213528"/>
                <a:gd name="connsiteX2115" fmla="*/ 2136508 w 8964278"/>
                <a:gd name="connsiteY2115" fmla="*/ 1337310 h 6213528"/>
                <a:gd name="connsiteX2116" fmla="*/ 2275573 w 8964278"/>
                <a:gd name="connsiteY2116" fmla="*/ 1015365 h 6213528"/>
                <a:gd name="connsiteX2117" fmla="*/ 2280336 w 8964278"/>
                <a:gd name="connsiteY2117" fmla="*/ 994410 h 6213528"/>
                <a:gd name="connsiteX2118" fmla="*/ 2267001 w 8964278"/>
                <a:gd name="connsiteY2118" fmla="*/ 1111568 h 6213528"/>
                <a:gd name="connsiteX2119" fmla="*/ 2208898 w 8964278"/>
                <a:gd name="connsiteY2119" fmla="*/ 1416368 h 6213528"/>
                <a:gd name="connsiteX2120" fmla="*/ 2114601 w 8964278"/>
                <a:gd name="connsiteY2120" fmla="*/ 1673543 h 6213528"/>
                <a:gd name="connsiteX2121" fmla="*/ 1976488 w 8964278"/>
                <a:gd name="connsiteY2121" fmla="*/ 1891665 h 6213528"/>
                <a:gd name="connsiteX2122" fmla="*/ 1883143 w 8964278"/>
                <a:gd name="connsiteY2122" fmla="*/ 1988820 h 6213528"/>
                <a:gd name="connsiteX2123" fmla="*/ 1143051 w 8964278"/>
                <a:gd name="connsiteY2123" fmla="*/ 2203133 h 6213528"/>
                <a:gd name="connsiteX2124" fmla="*/ 1194486 w 8964278"/>
                <a:gd name="connsiteY2124" fmla="*/ 2164080 h 6213528"/>
                <a:gd name="connsiteX2125" fmla="*/ 1089711 w 8964278"/>
                <a:gd name="connsiteY2125" fmla="*/ 2277428 h 6213528"/>
                <a:gd name="connsiteX2126" fmla="*/ 1097331 w 8964278"/>
                <a:gd name="connsiteY2126" fmla="*/ 2254568 h 6213528"/>
                <a:gd name="connsiteX2127" fmla="*/ 1143051 w 8964278"/>
                <a:gd name="connsiteY2127" fmla="*/ 2203133 h 6213528"/>
                <a:gd name="connsiteX2128" fmla="*/ 857301 w 8964278"/>
                <a:gd name="connsiteY2128" fmla="*/ 2487930 h 6213528"/>
                <a:gd name="connsiteX2129" fmla="*/ 898258 w 8964278"/>
                <a:gd name="connsiteY2129" fmla="*/ 2482215 h 6213528"/>
                <a:gd name="connsiteX2130" fmla="*/ 857301 w 8964278"/>
                <a:gd name="connsiteY2130" fmla="*/ 2487930 h 6213528"/>
                <a:gd name="connsiteX2131" fmla="*/ 910641 w 8964278"/>
                <a:gd name="connsiteY2131" fmla="*/ 2439353 h 6213528"/>
                <a:gd name="connsiteX2132" fmla="*/ 922071 w 8964278"/>
                <a:gd name="connsiteY2132" fmla="*/ 2431733 h 6213528"/>
                <a:gd name="connsiteX2133" fmla="*/ 1018273 w 8964278"/>
                <a:gd name="connsiteY2133" fmla="*/ 2331720 h 6213528"/>
                <a:gd name="connsiteX2134" fmla="*/ 1028751 w 8964278"/>
                <a:gd name="connsiteY2134" fmla="*/ 2314575 h 6213528"/>
                <a:gd name="connsiteX2135" fmla="*/ 1021131 w 8964278"/>
                <a:gd name="connsiteY2135" fmla="*/ 2354580 h 6213528"/>
                <a:gd name="connsiteX2136" fmla="*/ 988746 w 8964278"/>
                <a:gd name="connsiteY2136" fmla="*/ 2385060 h 6213528"/>
                <a:gd name="connsiteX2137" fmla="*/ 910641 w 8964278"/>
                <a:gd name="connsiteY2137" fmla="*/ 2439353 h 6213528"/>
                <a:gd name="connsiteX2138" fmla="*/ 1026846 w 8964278"/>
                <a:gd name="connsiteY2138" fmla="*/ 2195513 h 6213528"/>
                <a:gd name="connsiteX2139" fmla="*/ 1029703 w 8964278"/>
                <a:gd name="connsiteY2139" fmla="*/ 2225993 h 6213528"/>
                <a:gd name="connsiteX2140" fmla="*/ 1031608 w 8964278"/>
                <a:gd name="connsiteY2140" fmla="*/ 2282190 h 6213528"/>
                <a:gd name="connsiteX2141" fmla="*/ 1028751 w 8964278"/>
                <a:gd name="connsiteY2141" fmla="*/ 2288858 h 6213528"/>
                <a:gd name="connsiteX2142" fmla="*/ 1013511 w 8964278"/>
                <a:gd name="connsiteY2142" fmla="*/ 2318385 h 6213528"/>
                <a:gd name="connsiteX2143" fmla="*/ 973506 w 8964278"/>
                <a:gd name="connsiteY2143" fmla="*/ 2372678 h 6213528"/>
                <a:gd name="connsiteX2144" fmla="*/ 864921 w 8964278"/>
                <a:gd name="connsiteY2144" fmla="*/ 2452688 h 6213528"/>
                <a:gd name="connsiteX2145" fmla="*/ 836346 w 8964278"/>
                <a:gd name="connsiteY2145" fmla="*/ 2464118 h 6213528"/>
                <a:gd name="connsiteX2146" fmla="*/ 829678 w 8964278"/>
                <a:gd name="connsiteY2146" fmla="*/ 2465070 h 6213528"/>
                <a:gd name="connsiteX2147" fmla="*/ 1008748 w 8964278"/>
                <a:gd name="connsiteY2147" fmla="*/ 2249805 h 6213528"/>
                <a:gd name="connsiteX2148" fmla="*/ 1023988 w 8964278"/>
                <a:gd name="connsiteY2148" fmla="*/ 2204085 h 6213528"/>
                <a:gd name="connsiteX2149" fmla="*/ 1026846 w 8964278"/>
                <a:gd name="connsiteY2149" fmla="*/ 2195513 h 6213528"/>
                <a:gd name="connsiteX2150" fmla="*/ 1026846 w 8964278"/>
                <a:gd name="connsiteY2150" fmla="*/ 1947863 h 6213528"/>
                <a:gd name="connsiteX2151" fmla="*/ 1030656 w 8964278"/>
                <a:gd name="connsiteY2151" fmla="*/ 1930718 h 6213528"/>
                <a:gd name="connsiteX2152" fmla="*/ 1046848 w 8964278"/>
                <a:gd name="connsiteY2152" fmla="*/ 1847850 h 6213528"/>
                <a:gd name="connsiteX2153" fmla="*/ 1120191 w 8964278"/>
                <a:gd name="connsiteY2153" fmla="*/ 1684973 h 6213528"/>
                <a:gd name="connsiteX2154" fmla="*/ 1364983 w 8964278"/>
                <a:gd name="connsiteY2154" fmla="*/ 1362075 h 6213528"/>
                <a:gd name="connsiteX2155" fmla="*/ 1649781 w 8964278"/>
                <a:gd name="connsiteY2155" fmla="*/ 1044893 h 6213528"/>
                <a:gd name="connsiteX2156" fmla="*/ 1930768 w 8964278"/>
                <a:gd name="connsiteY2156" fmla="*/ 718185 h 6213528"/>
                <a:gd name="connsiteX2157" fmla="*/ 2123173 w 8964278"/>
                <a:gd name="connsiteY2157" fmla="*/ 484823 h 6213528"/>
                <a:gd name="connsiteX2158" fmla="*/ 1985061 w 8964278"/>
                <a:gd name="connsiteY2158" fmla="*/ 686753 h 6213528"/>
                <a:gd name="connsiteX2159" fmla="*/ 1724076 w 8964278"/>
                <a:gd name="connsiteY2159" fmla="*/ 1006793 h 6213528"/>
                <a:gd name="connsiteX2160" fmla="*/ 1452613 w 8964278"/>
                <a:gd name="connsiteY2160" fmla="*/ 1320165 h 6213528"/>
                <a:gd name="connsiteX2161" fmla="*/ 1199248 w 8964278"/>
                <a:gd name="connsiteY2161" fmla="*/ 1647825 h 6213528"/>
                <a:gd name="connsiteX2162" fmla="*/ 1031608 w 8964278"/>
                <a:gd name="connsiteY2162" fmla="*/ 2026920 h 6213528"/>
                <a:gd name="connsiteX2163" fmla="*/ 1029703 w 8964278"/>
                <a:gd name="connsiteY2163" fmla="*/ 2044065 h 6213528"/>
                <a:gd name="connsiteX2164" fmla="*/ 1026846 w 8964278"/>
                <a:gd name="connsiteY2164" fmla="*/ 1947863 h 6213528"/>
                <a:gd name="connsiteX2165" fmla="*/ 1019226 w 8964278"/>
                <a:gd name="connsiteY2165" fmla="*/ 2198370 h 6213528"/>
                <a:gd name="connsiteX2166" fmla="*/ 1006843 w 8964278"/>
                <a:gd name="connsiteY2166" fmla="*/ 2237423 h 6213528"/>
                <a:gd name="connsiteX2167" fmla="*/ 970648 w 8964278"/>
                <a:gd name="connsiteY2167" fmla="*/ 2311718 h 6213528"/>
                <a:gd name="connsiteX2168" fmla="*/ 861111 w 8964278"/>
                <a:gd name="connsiteY2168" fmla="*/ 2436495 h 6213528"/>
                <a:gd name="connsiteX2169" fmla="*/ 819201 w 8964278"/>
                <a:gd name="connsiteY2169" fmla="*/ 2466975 h 6213528"/>
                <a:gd name="connsiteX2170" fmla="*/ 818248 w 8964278"/>
                <a:gd name="connsiteY2170" fmla="*/ 2466975 h 6213528"/>
                <a:gd name="connsiteX2171" fmla="*/ 861111 w 8964278"/>
                <a:gd name="connsiteY2171" fmla="*/ 2418398 h 6213528"/>
                <a:gd name="connsiteX2172" fmla="*/ 920166 w 8964278"/>
                <a:gd name="connsiteY2172" fmla="*/ 2337435 h 6213528"/>
                <a:gd name="connsiteX2173" fmla="*/ 1005891 w 8964278"/>
                <a:gd name="connsiteY2173" fmla="*/ 2157413 h 6213528"/>
                <a:gd name="connsiteX2174" fmla="*/ 1015416 w 8964278"/>
                <a:gd name="connsiteY2174" fmla="*/ 2127885 h 6213528"/>
                <a:gd name="connsiteX2175" fmla="*/ 1023036 w 8964278"/>
                <a:gd name="connsiteY2175" fmla="*/ 2178368 h 6213528"/>
                <a:gd name="connsiteX2176" fmla="*/ 1019226 w 8964278"/>
                <a:gd name="connsiteY2176" fmla="*/ 2198370 h 6213528"/>
                <a:gd name="connsiteX2177" fmla="*/ 354381 w 8964278"/>
                <a:gd name="connsiteY2177" fmla="*/ 4294823 h 6213528"/>
                <a:gd name="connsiteX2178" fmla="*/ 410578 w 8964278"/>
                <a:gd name="connsiteY2178" fmla="*/ 4236720 h 6213528"/>
                <a:gd name="connsiteX2179" fmla="*/ 510591 w 8964278"/>
                <a:gd name="connsiteY2179" fmla="*/ 4108133 h 6213528"/>
                <a:gd name="connsiteX2180" fmla="*/ 661086 w 8964278"/>
                <a:gd name="connsiteY2180" fmla="*/ 3818573 h 6213528"/>
                <a:gd name="connsiteX2181" fmla="*/ 754431 w 8964278"/>
                <a:gd name="connsiteY2181" fmla="*/ 3489960 h 6213528"/>
                <a:gd name="connsiteX2182" fmla="*/ 801103 w 8964278"/>
                <a:gd name="connsiteY2182" fmla="*/ 3100388 h 6213528"/>
                <a:gd name="connsiteX2183" fmla="*/ 812533 w 8964278"/>
                <a:gd name="connsiteY2183" fmla="*/ 2705100 h 6213528"/>
                <a:gd name="connsiteX2184" fmla="*/ 812533 w 8964278"/>
                <a:gd name="connsiteY2184" fmla="*/ 2657475 h 6213528"/>
                <a:gd name="connsiteX2185" fmla="*/ 910641 w 8964278"/>
                <a:gd name="connsiteY2185" fmla="*/ 2805113 h 6213528"/>
                <a:gd name="connsiteX2186" fmla="*/ 907783 w 8964278"/>
                <a:gd name="connsiteY2186" fmla="*/ 2810828 h 6213528"/>
                <a:gd name="connsiteX2187" fmla="*/ 896353 w 8964278"/>
                <a:gd name="connsiteY2187" fmla="*/ 2905125 h 6213528"/>
                <a:gd name="connsiteX2188" fmla="*/ 887781 w 8964278"/>
                <a:gd name="connsiteY2188" fmla="*/ 2995613 h 6213528"/>
                <a:gd name="connsiteX2189" fmla="*/ 866826 w 8964278"/>
                <a:gd name="connsiteY2189" fmla="*/ 3180398 h 6213528"/>
                <a:gd name="connsiteX2190" fmla="*/ 800151 w 8964278"/>
                <a:gd name="connsiteY2190" fmla="*/ 3544253 h 6213528"/>
                <a:gd name="connsiteX2191" fmla="*/ 532498 w 8964278"/>
                <a:gd name="connsiteY2191" fmla="*/ 4120515 h 6213528"/>
                <a:gd name="connsiteX2192" fmla="*/ 418198 w 8964278"/>
                <a:gd name="connsiteY2192" fmla="*/ 4249103 h 6213528"/>
                <a:gd name="connsiteX2193" fmla="*/ 325806 w 8964278"/>
                <a:gd name="connsiteY2193" fmla="*/ 4328160 h 6213528"/>
                <a:gd name="connsiteX2194" fmla="*/ 331521 w 8964278"/>
                <a:gd name="connsiteY2194" fmla="*/ 4316730 h 6213528"/>
                <a:gd name="connsiteX2195" fmla="*/ 354381 w 8964278"/>
                <a:gd name="connsiteY2195" fmla="*/ 4294823 h 6213528"/>
                <a:gd name="connsiteX2196" fmla="*/ 355333 w 8964278"/>
                <a:gd name="connsiteY2196" fmla="*/ 4328160 h 6213528"/>
                <a:gd name="connsiteX2197" fmla="*/ 454393 w 8964278"/>
                <a:gd name="connsiteY2197" fmla="*/ 4260533 h 6213528"/>
                <a:gd name="connsiteX2198" fmla="*/ 582981 w 8964278"/>
                <a:gd name="connsiteY2198" fmla="*/ 4165283 h 6213528"/>
                <a:gd name="connsiteX2199" fmla="*/ 804913 w 8964278"/>
                <a:gd name="connsiteY2199" fmla="*/ 3939540 h 6213528"/>
                <a:gd name="connsiteX2200" fmla="*/ 948741 w 8964278"/>
                <a:gd name="connsiteY2200" fmla="*/ 3645218 h 6213528"/>
                <a:gd name="connsiteX2201" fmla="*/ 1010653 w 8964278"/>
                <a:gd name="connsiteY2201" fmla="*/ 3306128 h 6213528"/>
                <a:gd name="connsiteX2202" fmla="*/ 1019226 w 8964278"/>
                <a:gd name="connsiteY2202" fmla="*/ 2934653 h 6213528"/>
                <a:gd name="connsiteX2203" fmla="*/ 1018273 w 8964278"/>
                <a:gd name="connsiteY2203" fmla="*/ 2897505 h 6213528"/>
                <a:gd name="connsiteX2204" fmla="*/ 1065898 w 8964278"/>
                <a:gd name="connsiteY2204" fmla="*/ 2925128 h 6213528"/>
                <a:gd name="connsiteX2205" fmla="*/ 1152576 w 8964278"/>
                <a:gd name="connsiteY2205" fmla="*/ 2957513 h 6213528"/>
                <a:gd name="connsiteX2206" fmla="*/ 1154481 w 8964278"/>
                <a:gd name="connsiteY2206" fmla="*/ 2958465 h 6213528"/>
                <a:gd name="connsiteX2207" fmla="*/ 1184961 w 8964278"/>
                <a:gd name="connsiteY2207" fmla="*/ 2965133 h 6213528"/>
                <a:gd name="connsiteX2208" fmla="*/ 1184008 w 8964278"/>
                <a:gd name="connsiteY2208" fmla="*/ 2969895 h 6213528"/>
                <a:gd name="connsiteX2209" fmla="*/ 1184008 w 8964278"/>
                <a:gd name="connsiteY2209" fmla="*/ 3366135 h 6213528"/>
                <a:gd name="connsiteX2210" fmla="*/ 1051611 w 8964278"/>
                <a:gd name="connsiteY2210" fmla="*/ 3693795 h 6213528"/>
                <a:gd name="connsiteX2211" fmla="*/ 859206 w 8964278"/>
                <a:gd name="connsiteY2211" fmla="*/ 3965258 h 6213528"/>
                <a:gd name="connsiteX2212" fmla="*/ 612508 w 8964278"/>
                <a:gd name="connsiteY2212" fmla="*/ 4189095 h 6213528"/>
                <a:gd name="connsiteX2213" fmla="*/ 325806 w 8964278"/>
                <a:gd name="connsiteY2213" fmla="*/ 4351973 h 6213528"/>
                <a:gd name="connsiteX2214" fmla="*/ 321996 w 8964278"/>
                <a:gd name="connsiteY2214" fmla="*/ 4352925 h 6213528"/>
                <a:gd name="connsiteX2215" fmla="*/ 355333 w 8964278"/>
                <a:gd name="connsiteY2215" fmla="*/ 4328160 h 6213528"/>
                <a:gd name="connsiteX2216" fmla="*/ 442963 w 8964278"/>
                <a:gd name="connsiteY2216" fmla="*/ 4302443 h 6213528"/>
                <a:gd name="connsiteX2217" fmla="*/ 585838 w 8964278"/>
                <a:gd name="connsiteY2217" fmla="*/ 4215765 h 6213528"/>
                <a:gd name="connsiteX2218" fmla="*/ 841108 w 8964278"/>
                <a:gd name="connsiteY2218" fmla="*/ 3996690 h 6213528"/>
                <a:gd name="connsiteX2219" fmla="*/ 1043038 w 8964278"/>
                <a:gd name="connsiteY2219" fmla="*/ 3728085 h 6213528"/>
                <a:gd name="connsiteX2220" fmla="*/ 1183056 w 8964278"/>
                <a:gd name="connsiteY2220" fmla="*/ 3408998 h 6213528"/>
                <a:gd name="connsiteX2221" fmla="*/ 1207821 w 8964278"/>
                <a:gd name="connsiteY2221" fmla="*/ 3011805 h 6213528"/>
                <a:gd name="connsiteX2222" fmla="*/ 1195438 w 8964278"/>
                <a:gd name="connsiteY2222" fmla="*/ 2965133 h 6213528"/>
                <a:gd name="connsiteX2223" fmla="*/ 1223061 w 8964278"/>
                <a:gd name="connsiteY2223" fmla="*/ 2968943 h 6213528"/>
                <a:gd name="connsiteX2224" fmla="*/ 1225918 w 8964278"/>
                <a:gd name="connsiteY2224" fmla="*/ 2980373 h 6213528"/>
                <a:gd name="connsiteX2225" fmla="*/ 1246873 w 8964278"/>
                <a:gd name="connsiteY2225" fmla="*/ 3002280 h 6213528"/>
                <a:gd name="connsiteX2226" fmla="*/ 1280211 w 8964278"/>
                <a:gd name="connsiteY2226" fmla="*/ 3360420 h 6213528"/>
                <a:gd name="connsiteX2227" fmla="*/ 1186866 w 8964278"/>
                <a:gd name="connsiteY2227" fmla="*/ 3726180 h 6213528"/>
                <a:gd name="connsiteX2228" fmla="*/ 980173 w 8964278"/>
                <a:gd name="connsiteY2228" fmla="*/ 4028123 h 6213528"/>
                <a:gd name="connsiteX2229" fmla="*/ 692518 w 8964278"/>
                <a:gd name="connsiteY2229" fmla="*/ 4238625 h 6213528"/>
                <a:gd name="connsiteX2230" fmla="*/ 353428 w 8964278"/>
                <a:gd name="connsiteY2230" fmla="*/ 4346258 h 6213528"/>
                <a:gd name="connsiteX2231" fmla="*/ 350571 w 8964278"/>
                <a:gd name="connsiteY2231" fmla="*/ 4346258 h 6213528"/>
                <a:gd name="connsiteX2232" fmla="*/ 442963 w 8964278"/>
                <a:gd name="connsiteY2232" fmla="*/ 4302443 h 6213528"/>
                <a:gd name="connsiteX2233" fmla="*/ 656323 w 8964278"/>
                <a:gd name="connsiteY2233" fmla="*/ 4266248 h 6213528"/>
                <a:gd name="connsiteX2234" fmla="*/ 953503 w 8964278"/>
                <a:gd name="connsiteY2234" fmla="*/ 4066223 h 6213528"/>
                <a:gd name="connsiteX2235" fmla="*/ 1173531 w 8964278"/>
                <a:gd name="connsiteY2235" fmla="*/ 3772853 h 6213528"/>
                <a:gd name="connsiteX2236" fmla="*/ 1283068 w 8964278"/>
                <a:gd name="connsiteY2236" fmla="*/ 3408045 h 6213528"/>
                <a:gd name="connsiteX2237" fmla="*/ 1263066 w 8964278"/>
                <a:gd name="connsiteY2237" fmla="*/ 3027998 h 6213528"/>
                <a:gd name="connsiteX2238" fmla="*/ 1261161 w 8964278"/>
                <a:gd name="connsiteY2238" fmla="*/ 3020378 h 6213528"/>
                <a:gd name="connsiteX2239" fmla="*/ 1300213 w 8964278"/>
                <a:gd name="connsiteY2239" fmla="*/ 3064193 h 6213528"/>
                <a:gd name="connsiteX2240" fmla="*/ 1335456 w 8964278"/>
                <a:gd name="connsiteY2240" fmla="*/ 3109913 h 6213528"/>
                <a:gd name="connsiteX2241" fmla="*/ 1380223 w 8964278"/>
                <a:gd name="connsiteY2241" fmla="*/ 3431858 h 6213528"/>
                <a:gd name="connsiteX2242" fmla="*/ 1293546 w 8964278"/>
                <a:gd name="connsiteY2242" fmla="*/ 3804285 h 6213528"/>
                <a:gd name="connsiteX2243" fmla="*/ 1069708 w 8964278"/>
                <a:gd name="connsiteY2243" fmla="*/ 4109085 h 6213528"/>
                <a:gd name="connsiteX2244" fmla="*/ 751573 w 8964278"/>
                <a:gd name="connsiteY2244" fmla="*/ 4298633 h 6213528"/>
                <a:gd name="connsiteX2245" fmla="*/ 382956 w 8964278"/>
                <a:gd name="connsiteY2245" fmla="*/ 4356735 h 6213528"/>
                <a:gd name="connsiteX2246" fmla="*/ 351523 w 8964278"/>
                <a:gd name="connsiteY2246" fmla="*/ 4355783 h 6213528"/>
                <a:gd name="connsiteX2247" fmla="*/ 656323 w 8964278"/>
                <a:gd name="connsiteY2247" fmla="*/ 4266248 h 6213528"/>
                <a:gd name="connsiteX2248" fmla="*/ 1544053 w 8964278"/>
                <a:gd name="connsiteY2248" fmla="*/ 3340418 h 6213528"/>
                <a:gd name="connsiteX2249" fmla="*/ 1556436 w 8964278"/>
                <a:gd name="connsiteY2249" fmla="*/ 3358515 h 6213528"/>
                <a:gd name="connsiteX2250" fmla="*/ 1534528 w 8964278"/>
                <a:gd name="connsiteY2250" fmla="*/ 3334703 h 6213528"/>
                <a:gd name="connsiteX2251" fmla="*/ 1536433 w 8964278"/>
                <a:gd name="connsiteY2251" fmla="*/ 3335655 h 6213528"/>
                <a:gd name="connsiteX2252" fmla="*/ 1544053 w 8964278"/>
                <a:gd name="connsiteY2252" fmla="*/ 3340418 h 6213528"/>
                <a:gd name="connsiteX2253" fmla="*/ 2132698 w 8964278"/>
                <a:gd name="connsiteY2253" fmla="*/ 4633913 h 6213528"/>
                <a:gd name="connsiteX2254" fmla="*/ 1954581 w 8964278"/>
                <a:gd name="connsiteY2254" fmla="*/ 4320540 h 6213528"/>
                <a:gd name="connsiteX2255" fmla="*/ 1804086 w 8964278"/>
                <a:gd name="connsiteY2255" fmla="*/ 3949065 h 6213528"/>
                <a:gd name="connsiteX2256" fmla="*/ 1652638 w 8964278"/>
                <a:gd name="connsiteY2256" fmla="*/ 3598545 h 6213528"/>
                <a:gd name="connsiteX2257" fmla="*/ 1496428 w 8964278"/>
                <a:gd name="connsiteY2257" fmla="*/ 3344228 h 6213528"/>
                <a:gd name="connsiteX2258" fmla="*/ 1496428 w 8964278"/>
                <a:gd name="connsiteY2258" fmla="*/ 3340418 h 6213528"/>
                <a:gd name="connsiteX2259" fmla="*/ 1571676 w 8964278"/>
                <a:gd name="connsiteY2259" fmla="*/ 3442335 h 6213528"/>
                <a:gd name="connsiteX2260" fmla="*/ 1672641 w 8964278"/>
                <a:gd name="connsiteY2260" fmla="*/ 3604260 h 6213528"/>
                <a:gd name="connsiteX2261" fmla="*/ 1843138 w 8964278"/>
                <a:gd name="connsiteY2261" fmla="*/ 3942398 h 6213528"/>
                <a:gd name="connsiteX2262" fmla="*/ 2001253 w 8964278"/>
                <a:gd name="connsiteY2262" fmla="*/ 4280535 h 6213528"/>
                <a:gd name="connsiteX2263" fmla="*/ 2178418 w 8964278"/>
                <a:gd name="connsiteY2263" fmla="*/ 4602480 h 6213528"/>
                <a:gd name="connsiteX2264" fmla="*/ 2392731 w 8964278"/>
                <a:gd name="connsiteY2264" fmla="*/ 4877753 h 6213528"/>
                <a:gd name="connsiteX2265" fmla="*/ 2356536 w 8964278"/>
                <a:gd name="connsiteY2265" fmla="*/ 4865370 h 6213528"/>
                <a:gd name="connsiteX2266" fmla="*/ 2132698 w 8964278"/>
                <a:gd name="connsiteY2266" fmla="*/ 4633913 h 6213528"/>
                <a:gd name="connsiteX2267" fmla="*/ 2208898 w 8964278"/>
                <a:gd name="connsiteY2267" fmla="*/ 4630103 h 6213528"/>
                <a:gd name="connsiteX2268" fmla="*/ 2026018 w 8964278"/>
                <a:gd name="connsiteY2268" fmla="*/ 4309110 h 6213528"/>
                <a:gd name="connsiteX2269" fmla="*/ 1866951 w 8964278"/>
                <a:gd name="connsiteY2269" fmla="*/ 3972878 h 6213528"/>
                <a:gd name="connsiteX2270" fmla="*/ 1697406 w 8964278"/>
                <a:gd name="connsiteY2270" fmla="*/ 3635693 h 6213528"/>
                <a:gd name="connsiteX2271" fmla="*/ 1497381 w 8964278"/>
                <a:gd name="connsiteY2271" fmla="*/ 3332798 h 6213528"/>
                <a:gd name="connsiteX2272" fmla="*/ 1498333 w 8964278"/>
                <a:gd name="connsiteY2272" fmla="*/ 3328035 h 6213528"/>
                <a:gd name="connsiteX2273" fmla="*/ 1503096 w 8964278"/>
                <a:gd name="connsiteY2273" fmla="*/ 3323273 h 6213528"/>
                <a:gd name="connsiteX2274" fmla="*/ 1513573 w 8964278"/>
                <a:gd name="connsiteY2274" fmla="*/ 3338513 h 6213528"/>
                <a:gd name="connsiteX2275" fmla="*/ 1641208 w 8964278"/>
                <a:gd name="connsiteY2275" fmla="*/ 3516630 h 6213528"/>
                <a:gd name="connsiteX2276" fmla="*/ 1651686 w 8964278"/>
                <a:gd name="connsiteY2276" fmla="*/ 3529965 h 6213528"/>
                <a:gd name="connsiteX2277" fmla="*/ 1716456 w 8964278"/>
                <a:gd name="connsiteY2277" fmla="*/ 3624263 h 6213528"/>
                <a:gd name="connsiteX2278" fmla="*/ 1805991 w 8964278"/>
                <a:gd name="connsiteY2278" fmla="*/ 3759518 h 6213528"/>
                <a:gd name="connsiteX2279" fmla="*/ 1981251 w 8964278"/>
                <a:gd name="connsiteY2279" fmla="*/ 4034790 h 6213528"/>
                <a:gd name="connsiteX2280" fmla="*/ 2149843 w 8964278"/>
                <a:gd name="connsiteY2280" fmla="*/ 4317683 h 6213528"/>
                <a:gd name="connsiteX2281" fmla="*/ 2308911 w 8964278"/>
                <a:gd name="connsiteY2281" fmla="*/ 4602480 h 6213528"/>
                <a:gd name="connsiteX2282" fmla="*/ 2459406 w 8964278"/>
                <a:gd name="connsiteY2282" fmla="*/ 4892040 h 6213528"/>
                <a:gd name="connsiteX2283" fmla="*/ 2469883 w 8964278"/>
                <a:gd name="connsiteY2283" fmla="*/ 4912043 h 6213528"/>
                <a:gd name="connsiteX2284" fmla="*/ 2417496 w 8964278"/>
                <a:gd name="connsiteY2284" fmla="*/ 4888230 h 6213528"/>
                <a:gd name="connsiteX2285" fmla="*/ 2208898 w 8964278"/>
                <a:gd name="connsiteY2285" fmla="*/ 4630103 h 6213528"/>
                <a:gd name="connsiteX2286" fmla="*/ 2332723 w 8964278"/>
                <a:gd name="connsiteY2286" fmla="*/ 4633913 h 6213528"/>
                <a:gd name="connsiteX2287" fmla="*/ 2175561 w 8964278"/>
                <a:gd name="connsiteY2287" fmla="*/ 4346258 h 6213528"/>
                <a:gd name="connsiteX2288" fmla="*/ 2010778 w 8964278"/>
                <a:gd name="connsiteY2288" fmla="*/ 4065270 h 6213528"/>
                <a:gd name="connsiteX2289" fmla="*/ 1836471 w 8964278"/>
                <a:gd name="connsiteY2289" fmla="*/ 3788093 h 6213528"/>
                <a:gd name="connsiteX2290" fmla="*/ 1763128 w 8964278"/>
                <a:gd name="connsiteY2290" fmla="*/ 3676650 h 6213528"/>
                <a:gd name="connsiteX2291" fmla="*/ 1907908 w 8964278"/>
                <a:gd name="connsiteY2291" fmla="*/ 3859530 h 6213528"/>
                <a:gd name="connsiteX2292" fmla="*/ 2165083 w 8964278"/>
                <a:gd name="connsiteY2292" fmla="*/ 4198620 h 6213528"/>
                <a:gd name="connsiteX2293" fmla="*/ 2346058 w 8964278"/>
                <a:gd name="connsiteY2293" fmla="*/ 4472940 h 6213528"/>
                <a:gd name="connsiteX2294" fmla="*/ 2388921 w 8964278"/>
                <a:gd name="connsiteY2294" fmla="*/ 4569143 h 6213528"/>
                <a:gd name="connsiteX2295" fmla="*/ 2487981 w 8964278"/>
                <a:gd name="connsiteY2295" fmla="*/ 4830128 h 6213528"/>
                <a:gd name="connsiteX2296" fmla="*/ 2523223 w 8964278"/>
                <a:gd name="connsiteY2296" fmla="*/ 4944428 h 6213528"/>
                <a:gd name="connsiteX2297" fmla="*/ 2503221 w 8964278"/>
                <a:gd name="connsiteY2297" fmla="*/ 4932045 h 6213528"/>
                <a:gd name="connsiteX2298" fmla="*/ 2476551 w 8964278"/>
                <a:gd name="connsiteY2298" fmla="*/ 4916805 h 6213528"/>
                <a:gd name="connsiteX2299" fmla="*/ 2332723 w 8964278"/>
                <a:gd name="connsiteY2299" fmla="*/ 4633913 h 6213528"/>
                <a:gd name="connsiteX2300" fmla="*/ 2455596 w 8964278"/>
                <a:gd name="connsiteY2300" fmla="*/ 4710113 h 6213528"/>
                <a:gd name="connsiteX2301" fmla="*/ 2395588 w 8964278"/>
                <a:gd name="connsiteY2301" fmla="*/ 4559618 h 6213528"/>
                <a:gd name="connsiteX2302" fmla="*/ 2570848 w 8964278"/>
                <a:gd name="connsiteY2302" fmla="*/ 4972050 h 6213528"/>
                <a:gd name="connsiteX2303" fmla="*/ 2570848 w 8964278"/>
                <a:gd name="connsiteY2303" fmla="*/ 4973003 h 6213528"/>
                <a:gd name="connsiteX2304" fmla="*/ 2571801 w 8964278"/>
                <a:gd name="connsiteY2304" fmla="*/ 4976813 h 6213528"/>
                <a:gd name="connsiteX2305" fmla="*/ 2570848 w 8964278"/>
                <a:gd name="connsiteY2305" fmla="*/ 4979670 h 6213528"/>
                <a:gd name="connsiteX2306" fmla="*/ 2532748 w 8964278"/>
                <a:gd name="connsiteY2306" fmla="*/ 4948238 h 6213528"/>
                <a:gd name="connsiteX2307" fmla="*/ 2455596 w 8964278"/>
                <a:gd name="connsiteY2307" fmla="*/ 4710113 h 6213528"/>
                <a:gd name="connsiteX2308" fmla="*/ 2434641 w 8964278"/>
                <a:gd name="connsiteY2308" fmla="*/ 4578668 h 6213528"/>
                <a:gd name="connsiteX2309" fmla="*/ 2296528 w 8964278"/>
                <a:gd name="connsiteY2309" fmla="*/ 4347210 h 6213528"/>
                <a:gd name="connsiteX2310" fmla="*/ 2276526 w 8964278"/>
                <a:gd name="connsiteY2310" fmla="*/ 4311968 h 6213528"/>
                <a:gd name="connsiteX2311" fmla="*/ 2272716 w 8964278"/>
                <a:gd name="connsiteY2311" fmla="*/ 4311015 h 6213528"/>
                <a:gd name="connsiteX2312" fmla="*/ 2215566 w 8964278"/>
                <a:gd name="connsiteY2312" fmla="*/ 4228148 h 6213528"/>
                <a:gd name="connsiteX2313" fmla="*/ 1957438 w 8964278"/>
                <a:gd name="connsiteY2313" fmla="*/ 3893820 h 6213528"/>
                <a:gd name="connsiteX2314" fmla="*/ 1685976 w 8964278"/>
                <a:gd name="connsiteY2314" fmla="*/ 3553778 h 6213528"/>
                <a:gd name="connsiteX2315" fmla="*/ 1645018 w 8964278"/>
                <a:gd name="connsiteY2315" fmla="*/ 3502343 h 6213528"/>
                <a:gd name="connsiteX2316" fmla="*/ 1630731 w 8964278"/>
                <a:gd name="connsiteY2316" fmla="*/ 3483293 h 6213528"/>
                <a:gd name="connsiteX2317" fmla="*/ 1629778 w 8964278"/>
                <a:gd name="connsiteY2317" fmla="*/ 3482340 h 6213528"/>
                <a:gd name="connsiteX2318" fmla="*/ 1539291 w 8964278"/>
                <a:gd name="connsiteY2318" fmla="*/ 3357563 h 6213528"/>
                <a:gd name="connsiteX2319" fmla="*/ 1518336 w 8964278"/>
                <a:gd name="connsiteY2319" fmla="*/ 3327083 h 6213528"/>
                <a:gd name="connsiteX2320" fmla="*/ 1519288 w 8964278"/>
                <a:gd name="connsiteY2320" fmla="*/ 3327083 h 6213528"/>
                <a:gd name="connsiteX2321" fmla="*/ 1580248 w 8964278"/>
                <a:gd name="connsiteY2321" fmla="*/ 3392805 h 6213528"/>
                <a:gd name="connsiteX2322" fmla="*/ 1633588 w 8964278"/>
                <a:gd name="connsiteY2322" fmla="*/ 3462338 h 6213528"/>
                <a:gd name="connsiteX2323" fmla="*/ 1756461 w 8964278"/>
                <a:gd name="connsiteY2323" fmla="*/ 3610928 h 6213528"/>
                <a:gd name="connsiteX2324" fmla="*/ 2015541 w 8964278"/>
                <a:gd name="connsiteY2324" fmla="*/ 3893820 h 6213528"/>
                <a:gd name="connsiteX2325" fmla="*/ 2263191 w 8964278"/>
                <a:gd name="connsiteY2325" fmla="*/ 4175760 h 6213528"/>
                <a:gd name="connsiteX2326" fmla="*/ 2468931 w 8964278"/>
                <a:gd name="connsiteY2326" fmla="*/ 4474845 h 6213528"/>
                <a:gd name="connsiteX2327" fmla="*/ 2607996 w 8964278"/>
                <a:gd name="connsiteY2327" fmla="*/ 4808220 h 6213528"/>
                <a:gd name="connsiteX2328" fmla="*/ 2615616 w 8964278"/>
                <a:gd name="connsiteY2328" fmla="*/ 4837748 h 6213528"/>
                <a:gd name="connsiteX2329" fmla="*/ 2586088 w 8964278"/>
                <a:gd name="connsiteY2329" fmla="*/ 4931093 h 6213528"/>
                <a:gd name="connsiteX2330" fmla="*/ 2434641 w 8964278"/>
                <a:gd name="connsiteY2330" fmla="*/ 4578668 h 6213528"/>
                <a:gd name="connsiteX2331" fmla="*/ 2501316 w 8964278"/>
                <a:gd name="connsiteY2331" fmla="*/ 4511993 h 6213528"/>
                <a:gd name="connsiteX2332" fmla="*/ 2301291 w 8964278"/>
                <a:gd name="connsiteY2332" fmla="*/ 4208145 h 6213528"/>
                <a:gd name="connsiteX2333" fmla="*/ 2058403 w 8964278"/>
                <a:gd name="connsiteY2333" fmla="*/ 3926205 h 6213528"/>
                <a:gd name="connsiteX2334" fmla="*/ 1794561 w 8964278"/>
                <a:gd name="connsiteY2334" fmla="*/ 3641408 h 6213528"/>
                <a:gd name="connsiteX2335" fmla="*/ 1625016 w 8964278"/>
                <a:gd name="connsiteY2335" fmla="*/ 3442335 h 6213528"/>
                <a:gd name="connsiteX2336" fmla="*/ 1869808 w 8964278"/>
                <a:gd name="connsiteY2336" fmla="*/ 3664268 h 6213528"/>
                <a:gd name="connsiteX2337" fmla="*/ 2118411 w 8964278"/>
                <a:gd name="connsiteY2337" fmla="*/ 3917633 h 6213528"/>
                <a:gd name="connsiteX2338" fmla="*/ 2332723 w 8964278"/>
                <a:gd name="connsiteY2338" fmla="*/ 4182428 h 6213528"/>
                <a:gd name="connsiteX2339" fmla="*/ 2502268 w 8964278"/>
                <a:gd name="connsiteY2339" fmla="*/ 4465320 h 6213528"/>
                <a:gd name="connsiteX2340" fmla="*/ 2617521 w 8964278"/>
                <a:gd name="connsiteY2340" fmla="*/ 4772978 h 6213528"/>
                <a:gd name="connsiteX2341" fmla="*/ 2625141 w 8964278"/>
                <a:gd name="connsiteY2341" fmla="*/ 4804410 h 6213528"/>
                <a:gd name="connsiteX2342" fmla="*/ 2621331 w 8964278"/>
                <a:gd name="connsiteY2342" fmla="*/ 4815840 h 6213528"/>
                <a:gd name="connsiteX2343" fmla="*/ 2501316 w 8964278"/>
                <a:gd name="connsiteY2343" fmla="*/ 4511993 h 6213528"/>
                <a:gd name="connsiteX2344" fmla="*/ 2529891 w 8964278"/>
                <a:gd name="connsiteY2344" fmla="*/ 4500563 h 6213528"/>
                <a:gd name="connsiteX2345" fmla="*/ 2366061 w 8964278"/>
                <a:gd name="connsiteY2345" fmla="*/ 4212908 h 6213528"/>
                <a:gd name="connsiteX2346" fmla="*/ 2156511 w 8964278"/>
                <a:gd name="connsiteY2346" fmla="*/ 3945255 h 6213528"/>
                <a:gd name="connsiteX2347" fmla="*/ 1906956 w 8964278"/>
                <a:gd name="connsiteY2347" fmla="*/ 3691890 h 6213528"/>
                <a:gd name="connsiteX2348" fmla="*/ 1776463 w 8964278"/>
                <a:gd name="connsiteY2348" fmla="*/ 3571875 h 6213528"/>
                <a:gd name="connsiteX2349" fmla="*/ 1641208 w 8964278"/>
                <a:gd name="connsiteY2349" fmla="*/ 3453765 h 6213528"/>
                <a:gd name="connsiteX2350" fmla="*/ 1617396 w 8964278"/>
                <a:gd name="connsiteY2350" fmla="*/ 3433763 h 6213528"/>
                <a:gd name="connsiteX2351" fmla="*/ 1599298 w 8964278"/>
                <a:gd name="connsiteY2351" fmla="*/ 3409950 h 6213528"/>
                <a:gd name="connsiteX2352" fmla="*/ 1705978 w 8964278"/>
                <a:gd name="connsiteY2352" fmla="*/ 3499485 h 6213528"/>
                <a:gd name="connsiteX2353" fmla="*/ 2001253 w 8964278"/>
                <a:gd name="connsiteY2353" fmla="*/ 3706178 h 6213528"/>
                <a:gd name="connsiteX2354" fmla="*/ 2276526 w 8964278"/>
                <a:gd name="connsiteY2354" fmla="*/ 3942398 h 6213528"/>
                <a:gd name="connsiteX2355" fmla="*/ 2490838 w 8964278"/>
                <a:gd name="connsiteY2355" fmla="*/ 4271963 h 6213528"/>
                <a:gd name="connsiteX2356" fmla="*/ 2644191 w 8964278"/>
                <a:gd name="connsiteY2356" fmla="*/ 4638675 h 6213528"/>
                <a:gd name="connsiteX2357" fmla="*/ 2659431 w 8964278"/>
                <a:gd name="connsiteY2357" fmla="*/ 4679633 h 6213528"/>
                <a:gd name="connsiteX2358" fmla="*/ 2630856 w 8964278"/>
                <a:gd name="connsiteY2358" fmla="*/ 4784408 h 6213528"/>
                <a:gd name="connsiteX2359" fmla="*/ 2529891 w 8964278"/>
                <a:gd name="connsiteY2359" fmla="*/ 4500563 h 6213528"/>
                <a:gd name="connsiteX2360" fmla="*/ 2521318 w 8964278"/>
                <a:gd name="connsiteY2360" fmla="*/ 4311968 h 6213528"/>
                <a:gd name="connsiteX2361" fmla="*/ 2317483 w 8964278"/>
                <a:gd name="connsiteY2361" fmla="*/ 3975735 h 6213528"/>
                <a:gd name="connsiteX2362" fmla="*/ 2046973 w 8964278"/>
                <a:gd name="connsiteY2362" fmla="*/ 3728085 h 6213528"/>
                <a:gd name="connsiteX2363" fmla="*/ 1748841 w 8964278"/>
                <a:gd name="connsiteY2363" fmla="*/ 3522345 h 6213528"/>
                <a:gd name="connsiteX2364" fmla="*/ 1573581 w 8964278"/>
                <a:gd name="connsiteY2364" fmla="*/ 3377565 h 6213528"/>
                <a:gd name="connsiteX2365" fmla="*/ 1549768 w 8964278"/>
                <a:gd name="connsiteY2365" fmla="*/ 3344228 h 6213528"/>
                <a:gd name="connsiteX2366" fmla="*/ 1559293 w 8964278"/>
                <a:gd name="connsiteY2366" fmla="*/ 3349943 h 6213528"/>
                <a:gd name="connsiteX2367" fmla="*/ 1805038 w 8964278"/>
                <a:gd name="connsiteY2367" fmla="*/ 3541395 h 6213528"/>
                <a:gd name="connsiteX2368" fmla="*/ 1956486 w 8964278"/>
                <a:gd name="connsiteY2368" fmla="*/ 3637598 h 6213528"/>
                <a:gd name="connsiteX2369" fmla="*/ 2092693 w 8964278"/>
                <a:gd name="connsiteY2369" fmla="*/ 3736658 h 6213528"/>
                <a:gd name="connsiteX2370" fmla="*/ 2338438 w 8964278"/>
                <a:gd name="connsiteY2370" fmla="*/ 3970020 h 6213528"/>
                <a:gd name="connsiteX2371" fmla="*/ 2533701 w 8964278"/>
                <a:gd name="connsiteY2371" fmla="*/ 4245293 h 6213528"/>
                <a:gd name="connsiteX2372" fmla="*/ 2661336 w 8964278"/>
                <a:gd name="connsiteY2372" fmla="*/ 4552950 h 6213528"/>
                <a:gd name="connsiteX2373" fmla="*/ 2671813 w 8964278"/>
                <a:gd name="connsiteY2373" fmla="*/ 4592955 h 6213528"/>
                <a:gd name="connsiteX2374" fmla="*/ 2677528 w 8964278"/>
                <a:gd name="connsiteY2374" fmla="*/ 4597718 h 6213528"/>
                <a:gd name="connsiteX2375" fmla="*/ 2663241 w 8964278"/>
                <a:gd name="connsiteY2375" fmla="*/ 4661535 h 6213528"/>
                <a:gd name="connsiteX2376" fmla="*/ 2521318 w 8964278"/>
                <a:gd name="connsiteY2376" fmla="*/ 4311968 h 6213528"/>
                <a:gd name="connsiteX2377" fmla="*/ 2564181 w 8964278"/>
                <a:gd name="connsiteY2377" fmla="*/ 4277678 h 6213528"/>
                <a:gd name="connsiteX2378" fmla="*/ 2376538 w 8964278"/>
                <a:gd name="connsiteY2378" fmla="*/ 3999548 h 6213528"/>
                <a:gd name="connsiteX2379" fmla="*/ 2136508 w 8964278"/>
                <a:gd name="connsiteY2379" fmla="*/ 3761423 h 6213528"/>
                <a:gd name="connsiteX2380" fmla="*/ 2000301 w 8964278"/>
                <a:gd name="connsiteY2380" fmla="*/ 3657600 h 6213528"/>
                <a:gd name="connsiteX2381" fmla="*/ 1850758 w 8964278"/>
                <a:gd name="connsiteY2381" fmla="*/ 3562350 h 6213528"/>
                <a:gd name="connsiteX2382" fmla="*/ 1566913 w 8964278"/>
                <a:gd name="connsiteY2382" fmla="*/ 3353753 h 6213528"/>
                <a:gd name="connsiteX2383" fmla="*/ 1585011 w 8964278"/>
                <a:gd name="connsiteY2383" fmla="*/ 3364230 h 6213528"/>
                <a:gd name="connsiteX2384" fmla="*/ 1601203 w 8964278"/>
                <a:gd name="connsiteY2384" fmla="*/ 3374708 h 6213528"/>
                <a:gd name="connsiteX2385" fmla="*/ 1704073 w 8964278"/>
                <a:gd name="connsiteY2385" fmla="*/ 3444240 h 6213528"/>
                <a:gd name="connsiteX2386" fmla="*/ 2043163 w 8964278"/>
                <a:gd name="connsiteY2386" fmla="*/ 3627120 h 6213528"/>
                <a:gd name="connsiteX2387" fmla="*/ 2364156 w 8964278"/>
                <a:gd name="connsiteY2387" fmla="*/ 3851910 h 6213528"/>
                <a:gd name="connsiteX2388" fmla="*/ 2570848 w 8964278"/>
                <a:gd name="connsiteY2388" fmla="*/ 4156710 h 6213528"/>
                <a:gd name="connsiteX2389" fmla="*/ 2692768 w 8964278"/>
                <a:gd name="connsiteY2389" fmla="*/ 4511040 h 6213528"/>
                <a:gd name="connsiteX2390" fmla="*/ 2693721 w 8964278"/>
                <a:gd name="connsiteY2390" fmla="*/ 4513898 h 6213528"/>
                <a:gd name="connsiteX2391" fmla="*/ 2681338 w 8964278"/>
                <a:gd name="connsiteY2391" fmla="*/ 4584383 h 6213528"/>
                <a:gd name="connsiteX2392" fmla="*/ 2564181 w 8964278"/>
                <a:gd name="connsiteY2392" fmla="*/ 4277678 h 6213528"/>
                <a:gd name="connsiteX2393" fmla="*/ 2695626 w 8964278"/>
                <a:gd name="connsiteY2393" fmla="*/ 4079558 h 6213528"/>
                <a:gd name="connsiteX2394" fmla="*/ 3044241 w 8964278"/>
                <a:gd name="connsiteY2394" fmla="*/ 3907155 h 6213528"/>
                <a:gd name="connsiteX2395" fmla="*/ 3206166 w 8964278"/>
                <a:gd name="connsiteY2395" fmla="*/ 3886200 h 6213528"/>
                <a:gd name="connsiteX2396" fmla="*/ 2828976 w 8964278"/>
                <a:gd name="connsiteY2396" fmla="*/ 4030980 h 6213528"/>
                <a:gd name="connsiteX2397" fmla="*/ 2712771 w 8964278"/>
                <a:gd name="connsiteY2397" fmla="*/ 4143375 h 6213528"/>
                <a:gd name="connsiteX2398" fmla="*/ 2695626 w 8964278"/>
                <a:gd name="connsiteY2398" fmla="*/ 4079558 h 6213528"/>
                <a:gd name="connsiteX2399" fmla="*/ 2750871 w 8964278"/>
                <a:gd name="connsiteY2399" fmla="*/ 4109085 h 6213528"/>
                <a:gd name="connsiteX2400" fmla="*/ 2820403 w 8964278"/>
                <a:gd name="connsiteY2400" fmla="*/ 4048125 h 6213528"/>
                <a:gd name="connsiteX2401" fmla="*/ 2987091 w 8964278"/>
                <a:gd name="connsiteY2401" fmla="*/ 3960495 h 6213528"/>
                <a:gd name="connsiteX2402" fmla="*/ 3405238 w 8964278"/>
                <a:gd name="connsiteY2402" fmla="*/ 3850005 h 6213528"/>
                <a:gd name="connsiteX2403" fmla="*/ 3435718 w 8964278"/>
                <a:gd name="connsiteY2403" fmla="*/ 3841433 h 6213528"/>
                <a:gd name="connsiteX2404" fmla="*/ 3419526 w 8964278"/>
                <a:gd name="connsiteY2404" fmla="*/ 3848100 h 6213528"/>
                <a:gd name="connsiteX2405" fmla="*/ 3226168 w 8964278"/>
                <a:gd name="connsiteY2405" fmla="*/ 3919538 h 6213528"/>
                <a:gd name="connsiteX2406" fmla="*/ 3032811 w 8964278"/>
                <a:gd name="connsiteY2406" fmla="*/ 3994785 h 6213528"/>
                <a:gd name="connsiteX2407" fmla="*/ 2854693 w 8964278"/>
                <a:gd name="connsiteY2407" fmla="*/ 4090035 h 6213528"/>
                <a:gd name="connsiteX2408" fmla="*/ 2727058 w 8964278"/>
                <a:gd name="connsiteY2408" fmla="*/ 4221480 h 6213528"/>
                <a:gd name="connsiteX2409" fmla="*/ 2715628 w 8964278"/>
                <a:gd name="connsiteY2409" fmla="*/ 4153853 h 6213528"/>
                <a:gd name="connsiteX2410" fmla="*/ 2750871 w 8964278"/>
                <a:gd name="connsiteY2410" fmla="*/ 4109085 h 6213528"/>
                <a:gd name="connsiteX2411" fmla="*/ 4225341 w 8964278"/>
                <a:gd name="connsiteY2411" fmla="*/ 3214688 h 6213528"/>
                <a:gd name="connsiteX2412" fmla="*/ 4207243 w 8964278"/>
                <a:gd name="connsiteY2412" fmla="*/ 3226118 h 6213528"/>
                <a:gd name="connsiteX2413" fmla="*/ 4175811 w 8964278"/>
                <a:gd name="connsiteY2413" fmla="*/ 3247073 h 6213528"/>
                <a:gd name="connsiteX2414" fmla="*/ 4114851 w 8964278"/>
                <a:gd name="connsiteY2414" fmla="*/ 3288983 h 6213528"/>
                <a:gd name="connsiteX2415" fmla="*/ 3994836 w 8964278"/>
                <a:gd name="connsiteY2415" fmla="*/ 3379470 h 6213528"/>
                <a:gd name="connsiteX2416" fmla="*/ 3770046 w 8964278"/>
                <a:gd name="connsiteY2416" fmla="*/ 3578543 h 6213528"/>
                <a:gd name="connsiteX2417" fmla="*/ 3686226 w 8964278"/>
                <a:gd name="connsiteY2417" fmla="*/ 3666173 h 6213528"/>
                <a:gd name="connsiteX2418" fmla="*/ 3682416 w 8964278"/>
                <a:gd name="connsiteY2418" fmla="*/ 3665220 h 6213528"/>
                <a:gd name="connsiteX2419" fmla="*/ 3666223 w 8964278"/>
                <a:gd name="connsiteY2419" fmla="*/ 3669983 h 6213528"/>
                <a:gd name="connsiteX2420" fmla="*/ 3661461 w 8964278"/>
                <a:gd name="connsiteY2420" fmla="*/ 3681413 h 6213528"/>
                <a:gd name="connsiteX2421" fmla="*/ 3595738 w 8964278"/>
                <a:gd name="connsiteY2421" fmla="*/ 3733800 h 6213528"/>
                <a:gd name="connsiteX2422" fmla="*/ 3502393 w 8964278"/>
                <a:gd name="connsiteY2422" fmla="*/ 3784283 h 6213528"/>
                <a:gd name="connsiteX2423" fmla="*/ 3288081 w 8964278"/>
                <a:gd name="connsiteY2423" fmla="*/ 3847148 h 6213528"/>
                <a:gd name="connsiteX2424" fmla="*/ 3255696 w 8964278"/>
                <a:gd name="connsiteY2424" fmla="*/ 3852863 h 6213528"/>
                <a:gd name="connsiteX2425" fmla="*/ 3372853 w 8964278"/>
                <a:gd name="connsiteY2425" fmla="*/ 3806190 h 6213528"/>
                <a:gd name="connsiteX2426" fmla="*/ 3596691 w 8964278"/>
                <a:gd name="connsiteY2426" fmla="*/ 3657600 h 6213528"/>
                <a:gd name="connsiteX2427" fmla="*/ 3804336 w 8964278"/>
                <a:gd name="connsiteY2427" fmla="*/ 3462338 h 6213528"/>
                <a:gd name="connsiteX2428" fmla="*/ 4003408 w 8964278"/>
                <a:gd name="connsiteY2428" fmla="*/ 3264218 h 6213528"/>
                <a:gd name="connsiteX2429" fmla="*/ 4221531 w 8964278"/>
                <a:gd name="connsiteY2429" fmla="*/ 3092768 h 6213528"/>
                <a:gd name="connsiteX2430" fmla="*/ 4228199 w 8964278"/>
                <a:gd name="connsiteY2430" fmla="*/ 3088958 h 6213528"/>
                <a:gd name="connsiteX2431" fmla="*/ 4225341 w 8964278"/>
                <a:gd name="connsiteY2431" fmla="*/ 3214688 h 6213528"/>
                <a:gd name="connsiteX2432" fmla="*/ 3528111 w 8964278"/>
                <a:gd name="connsiteY2432" fmla="*/ 3925253 h 6213528"/>
                <a:gd name="connsiteX2433" fmla="*/ 3368091 w 8964278"/>
                <a:gd name="connsiteY2433" fmla="*/ 4070985 h 6213528"/>
                <a:gd name="connsiteX2434" fmla="*/ 3143301 w 8964278"/>
                <a:gd name="connsiteY2434" fmla="*/ 4218623 h 6213528"/>
                <a:gd name="connsiteX2435" fmla="*/ 3024238 w 8964278"/>
                <a:gd name="connsiteY2435" fmla="*/ 4281488 h 6213528"/>
                <a:gd name="connsiteX2436" fmla="*/ 2900413 w 8964278"/>
                <a:gd name="connsiteY2436" fmla="*/ 4344353 h 6213528"/>
                <a:gd name="connsiteX2437" fmla="*/ 2724201 w 8964278"/>
                <a:gd name="connsiteY2437" fmla="*/ 4485323 h 6213528"/>
                <a:gd name="connsiteX2438" fmla="*/ 2728963 w 8964278"/>
                <a:gd name="connsiteY2438" fmla="*/ 4435793 h 6213528"/>
                <a:gd name="connsiteX2439" fmla="*/ 2760396 w 8964278"/>
                <a:gd name="connsiteY2439" fmla="*/ 4393883 h 6213528"/>
                <a:gd name="connsiteX2440" fmla="*/ 2850883 w 8964278"/>
                <a:gd name="connsiteY2440" fmla="*/ 4320540 h 6213528"/>
                <a:gd name="connsiteX2441" fmla="*/ 3080436 w 8964278"/>
                <a:gd name="connsiteY2441" fmla="*/ 4182428 h 6213528"/>
                <a:gd name="connsiteX2442" fmla="*/ 3307131 w 8964278"/>
                <a:gd name="connsiteY2442" fmla="*/ 4050983 h 6213528"/>
                <a:gd name="connsiteX2443" fmla="*/ 3496678 w 8964278"/>
                <a:gd name="connsiteY2443" fmla="*/ 3910013 h 6213528"/>
                <a:gd name="connsiteX2444" fmla="*/ 3607168 w 8964278"/>
                <a:gd name="connsiteY2444" fmla="*/ 3789998 h 6213528"/>
                <a:gd name="connsiteX2445" fmla="*/ 3528111 w 8964278"/>
                <a:gd name="connsiteY2445" fmla="*/ 3925253 h 6213528"/>
                <a:gd name="connsiteX2446" fmla="*/ 3589071 w 8964278"/>
                <a:gd name="connsiteY2446" fmla="*/ 3870960 h 6213528"/>
                <a:gd name="connsiteX2447" fmla="*/ 3524301 w 8964278"/>
                <a:gd name="connsiteY2447" fmla="*/ 4011930 h 6213528"/>
                <a:gd name="connsiteX2448" fmla="*/ 3400476 w 8964278"/>
                <a:gd name="connsiteY2448" fmla="*/ 4200525 h 6213528"/>
                <a:gd name="connsiteX2449" fmla="*/ 3243313 w 8964278"/>
                <a:gd name="connsiteY2449" fmla="*/ 4343400 h 6213528"/>
                <a:gd name="connsiteX2450" fmla="*/ 3032811 w 8964278"/>
                <a:gd name="connsiteY2450" fmla="*/ 4435793 h 6213528"/>
                <a:gd name="connsiteX2451" fmla="*/ 2792781 w 8964278"/>
                <a:gd name="connsiteY2451" fmla="*/ 4506278 h 6213528"/>
                <a:gd name="connsiteX2452" fmla="*/ 2786113 w 8964278"/>
                <a:gd name="connsiteY2452" fmla="*/ 4508183 h 6213528"/>
                <a:gd name="connsiteX2453" fmla="*/ 2806116 w 8964278"/>
                <a:gd name="connsiteY2453" fmla="*/ 4498658 h 6213528"/>
                <a:gd name="connsiteX2454" fmla="*/ 2926131 w 8964278"/>
                <a:gd name="connsiteY2454" fmla="*/ 4451985 h 6213528"/>
                <a:gd name="connsiteX2455" fmla="*/ 3154731 w 8964278"/>
                <a:gd name="connsiteY2455" fmla="*/ 4329113 h 6213528"/>
                <a:gd name="connsiteX2456" fmla="*/ 3526206 w 8964278"/>
                <a:gd name="connsiteY2456" fmla="*/ 3968115 h 6213528"/>
                <a:gd name="connsiteX2457" fmla="*/ 3589071 w 8964278"/>
                <a:gd name="connsiteY2457" fmla="*/ 3870960 h 6213528"/>
                <a:gd name="connsiteX2458" fmla="*/ 3600501 w 8964278"/>
                <a:gd name="connsiteY2458" fmla="*/ 3776663 h 6213528"/>
                <a:gd name="connsiteX2459" fmla="*/ 3605263 w 8964278"/>
                <a:gd name="connsiteY2459" fmla="*/ 3773805 h 6213528"/>
                <a:gd name="connsiteX2460" fmla="*/ 3586213 w 8964278"/>
                <a:gd name="connsiteY2460" fmla="*/ 3799523 h 6213528"/>
                <a:gd name="connsiteX2461" fmla="*/ 3506203 w 8964278"/>
                <a:gd name="connsiteY2461" fmla="*/ 3886200 h 6213528"/>
                <a:gd name="connsiteX2462" fmla="*/ 3319513 w 8964278"/>
                <a:gd name="connsiteY2462" fmla="*/ 4030980 h 6213528"/>
                <a:gd name="connsiteX2463" fmla="*/ 3092818 w 8964278"/>
                <a:gd name="connsiteY2463" fmla="*/ 4164330 h 6213528"/>
                <a:gd name="connsiteX2464" fmla="*/ 2865171 w 8964278"/>
                <a:gd name="connsiteY2464" fmla="*/ 4301490 h 6213528"/>
                <a:gd name="connsiteX2465" fmla="*/ 2771826 w 8964278"/>
                <a:gd name="connsiteY2465" fmla="*/ 4373880 h 6213528"/>
                <a:gd name="connsiteX2466" fmla="*/ 2729916 w 8964278"/>
                <a:gd name="connsiteY2466" fmla="*/ 4423410 h 6213528"/>
                <a:gd name="connsiteX2467" fmla="*/ 2731821 w 8964278"/>
                <a:gd name="connsiteY2467" fmla="*/ 4378643 h 6213528"/>
                <a:gd name="connsiteX2468" fmla="*/ 2771826 w 8964278"/>
                <a:gd name="connsiteY2468" fmla="*/ 4329113 h 6213528"/>
                <a:gd name="connsiteX2469" fmla="*/ 2853741 w 8964278"/>
                <a:gd name="connsiteY2469" fmla="*/ 4252913 h 6213528"/>
                <a:gd name="connsiteX2470" fmla="*/ 3046146 w 8964278"/>
                <a:gd name="connsiteY2470" fmla="*/ 4128135 h 6213528"/>
                <a:gd name="connsiteX2471" fmla="*/ 3270936 w 8964278"/>
                <a:gd name="connsiteY2471" fmla="*/ 4013835 h 6213528"/>
                <a:gd name="connsiteX2472" fmla="*/ 3470008 w 8964278"/>
                <a:gd name="connsiteY2472" fmla="*/ 3893820 h 6213528"/>
                <a:gd name="connsiteX2473" fmla="*/ 3600501 w 8964278"/>
                <a:gd name="connsiteY2473" fmla="*/ 3776663 h 6213528"/>
                <a:gd name="connsiteX2474" fmla="*/ 3584308 w 8964278"/>
                <a:gd name="connsiteY2474" fmla="*/ 3769043 h 6213528"/>
                <a:gd name="connsiteX2475" fmla="*/ 3593833 w 8964278"/>
                <a:gd name="connsiteY2475" fmla="*/ 3761423 h 6213528"/>
                <a:gd name="connsiteX2476" fmla="*/ 3607168 w 8964278"/>
                <a:gd name="connsiteY2476" fmla="*/ 3752850 h 6213528"/>
                <a:gd name="connsiteX2477" fmla="*/ 3603358 w 8964278"/>
                <a:gd name="connsiteY2477" fmla="*/ 3757613 h 6213528"/>
                <a:gd name="connsiteX2478" fmla="*/ 3600501 w 8964278"/>
                <a:gd name="connsiteY2478" fmla="*/ 3760470 h 6213528"/>
                <a:gd name="connsiteX2479" fmla="*/ 3584308 w 8964278"/>
                <a:gd name="connsiteY2479" fmla="*/ 3769043 h 6213528"/>
                <a:gd name="connsiteX2480" fmla="*/ 3565258 w 8964278"/>
                <a:gd name="connsiteY2480" fmla="*/ 3798570 h 6213528"/>
                <a:gd name="connsiteX2481" fmla="*/ 3481438 w 8964278"/>
                <a:gd name="connsiteY2481" fmla="*/ 3872865 h 6213528"/>
                <a:gd name="connsiteX2482" fmla="*/ 3285223 w 8964278"/>
                <a:gd name="connsiteY2482" fmla="*/ 3995738 h 6213528"/>
                <a:gd name="connsiteX2483" fmla="*/ 3060433 w 8964278"/>
                <a:gd name="connsiteY2483" fmla="*/ 4110990 h 6213528"/>
                <a:gd name="connsiteX2484" fmla="*/ 2866123 w 8964278"/>
                <a:gd name="connsiteY2484" fmla="*/ 4234815 h 6213528"/>
                <a:gd name="connsiteX2485" fmla="*/ 2731821 w 8964278"/>
                <a:gd name="connsiteY2485" fmla="*/ 4367213 h 6213528"/>
                <a:gd name="connsiteX2486" fmla="*/ 2731821 w 8964278"/>
                <a:gd name="connsiteY2486" fmla="*/ 4347210 h 6213528"/>
                <a:gd name="connsiteX2487" fmla="*/ 2800401 w 8964278"/>
                <a:gd name="connsiteY2487" fmla="*/ 4204335 h 6213528"/>
                <a:gd name="connsiteX2488" fmla="*/ 2971851 w 8964278"/>
                <a:gd name="connsiteY2488" fmla="*/ 4057650 h 6213528"/>
                <a:gd name="connsiteX2489" fmla="*/ 3204261 w 8964278"/>
                <a:gd name="connsiteY2489" fmla="*/ 3955733 h 6213528"/>
                <a:gd name="connsiteX2490" fmla="*/ 3430003 w 8964278"/>
                <a:gd name="connsiteY2490" fmla="*/ 3865245 h 6213528"/>
                <a:gd name="connsiteX2491" fmla="*/ 3504298 w 8964278"/>
                <a:gd name="connsiteY2491" fmla="*/ 3824288 h 6213528"/>
                <a:gd name="connsiteX2492" fmla="*/ 3507156 w 8964278"/>
                <a:gd name="connsiteY2492" fmla="*/ 3823335 h 6213528"/>
                <a:gd name="connsiteX2493" fmla="*/ 3568116 w 8964278"/>
                <a:gd name="connsiteY2493" fmla="*/ 3794760 h 6213528"/>
                <a:gd name="connsiteX2494" fmla="*/ 3565258 w 8964278"/>
                <a:gd name="connsiteY2494" fmla="*/ 3798570 h 6213528"/>
                <a:gd name="connsiteX2495" fmla="*/ 3220453 w 8964278"/>
                <a:gd name="connsiteY2495" fmla="*/ 3942398 h 6213528"/>
                <a:gd name="connsiteX2496" fmla="*/ 2985186 w 8964278"/>
                <a:gd name="connsiteY2496" fmla="*/ 4041458 h 6213528"/>
                <a:gd name="connsiteX2497" fmla="*/ 2808021 w 8964278"/>
                <a:gd name="connsiteY2497" fmla="*/ 4183380 h 6213528"/>
                <a:gd name="connsiteX2498" fmla="*/ 2732773 w 8964278"/>
                <a:gd name="connsiteY2498" fmla="*/ 4314825 h 6213528"/>
                <a:gd name="connsiteX2499" fmla="*/ 2727058 w 8964278"/>
                <a:gd name="connsiteY2499" fmla="*/ 4232910 h 6213528"/>
                <a:gd name="connsiteX2500" fmla="*/ 2846121 w 8964278"/>
                <a:gd name="connsiteY2500" fmla="*/ 4105275 h 6213528"/>
                <a:gd name="connsiteX2501" fmla="*/ 3022333 w 8964278"/>
                <a:gd name="connsiteY2501" fmla="*/ 4010025 h 6213528"/>
                <a:gd name="connsiteX2502" fmla="*/ 3404286 w 8964278"/>
                <a:gd name="connsiteY2502" fmla="*/ 3867150 h 6213528"/>
                <a:gd name="connsiteX2503" fmla="*/ 3442386 w 8964278"/>
                <a:gd name="connsiteY2503" fmla="*/ 3851910 h 6213528"/>
                <a:gd name="connsiteX2504" fmla="*/ 3220453 w 8964278"/>
                <a:gd name="connsiteY2504" fmla="*/ 3942398 h 6213528"/>
                <a:gd name="connsiteX2505" fmla="*/ 2723248 w 8964278"/>
                <a:gd name="connsiteY2505" fmla="*/ 4495800 h 6213528"/>
                <a:gd name="connsiteX2506" fmla="*/ 2777541 w 8964278"/>
                <a:gd name="connsiteY2506" fmla="*/ 4435793 h 6213528"/>
                <a:gd name="connsiteX2507" fmla="*/ 2883268 w 8964278"/>
                <a:gd name="connsiteY2507" fmla="*/ 4361498 h 6213528"/>
                <a:gd name="connsiteX2508" fmla="*/ 3006141 w 8964278"/>
                <a:gd name="connsiteY2508" fmla="*/ 4298633 h 6213528"/>
                <a:gd name="connsiteX2509" fmla="*/ 3127108 w 8964278"/>
                <a:gd name="connsiteY2509" fmla="*/ 4236720 h 6213528"/>
                <a:gd name="connsiteX2510" fmla="*/ 3353803 w 8964278"/>
                <a:gd name="connsiteY2510" fmla="*/ 4095750 h 6213528"/>
                <a:gd name="connsiteX2511" fmla="*/ 3486201 w 8964278"/>
                <a:gd name="connsiteY2511" fmla="*/ 3984308 h 6213528"/>
                <a:gd name="connsiteX2512" fmla="*/ 3355708 w 8964278"/>
                <a:gd name="connsiteY2512" fmla="*/ 4134803 h 6213528"/>
                <a:gd name="connsiteX2513" fmla="*/ 2929941 w 8964278"/>
                <a:gd name="connsiteY2513" fmla="*/ 4426268 h 6213528"/>
                <a:gd name="connsiteX2514" fmla="*/ 2796591 w 8964278"/>
                <a:gd name="connsiteY2514" fmla="*/ 4480560 h 6213528"/>
                <a:gd name="connsiteX2515" fmla="*/ 2716581 w 8964278"/>
                <a:gd name="connsiteY2515" fmla="*/ 4533900 h 6213528"/>
                <a:gd name="connsiteX2516" fmla="*/ 2723248 w 8964278"/>
                <a:gd name="connsiteY2516" fmla="*/ 4495800 h 6213528"/>
                <a:gd name="connsiteX2517" fmla="*/ 3577641 w 8964278"/>
                <a:gd name="connsiteY2517" fmla="*/ 4057650 h 6213528"/>
                <a:gd name="connsiteX2518" fmla="*/ 3444291 w 8964278"/>
                <a:gd name="connsiteY2518" fmla="*/ 4253865 h 6213528"/>
                <a:gd name="connsiteX2519" fmla="*/ 3255696 w 8964278"/>
                <a:gd name="connsiteY2519" fmla="*/ 4387215 h 6213528"/>
                <a:gd name="connsiteX2520" fmla="*/ 3021381 w 8964278"/>
                <a:gd name="connsiteY2520" fmla="*/ 4463415 h 6213528"/>
                <a:gd name="connsiteX2521" fmla="*/ 2875648 w 8964278"/>
                <a:gd name="connsiteY2521" fmla="*/ 4491038 h 6213528"/>
                <a:gd name="connsiteX2522" fmla="*/ 2888031 w 8964278"/>
                <a:gd name="connsiteY2522" fmla="*/ 4487228 h 6213528"/>
                <a:gd name="connsiteX2523" fmla="*/ 3009951 w 8964278"/>
                <a:gd name="connsiteY2523" fmla="*/ 4451985 h 6213528"/>
                <a:gd name="connsiteX2524" fmla="*/ 3227121 w 8964278"/>
                <a:gd name="connsiteY2524" fmla="*/ 4364355 h 6213528"/>
                <a:gd name="connsiteX2525" fmla="*/ 3390951 w 8964278"/>
                <a:gd name="connsiteY2525" fmla="*/ 4227195 h 6213528"/>
                <a:gd name="connsiteX2526" fmla="*/ 3518586 w 8964278"/>
                <a:gd name="connsiteY2526" fmla="*/ 4044315 h 6213528"/>
                <a:gd name="connsiteX2527" fmla="*/ 3615741 w 8964278"/>
                <a:gd name="connsiteY2527" fmla="*/ 3834765 h 6213528"/>
                <a:gd name="connsiteX2528" fmla="*/ 3623361 w 8964278"/>
                <a:gd name="connsiteY2528" fmla="*/ 3824288 h 6213528"/>
                <a:gd name="connsiteX2529" fmla="*/ 3622408 w 8964278"/>
                <a:gd name="connsiteY2529" fmla="*/ 3861435 h 6213528"/>
                <a:gd name="connsiteX2530" fmla="*/ 3608121 w 8964278"/>
                <a:gd name="connsiteY2530" fmla="*/ 3965258 h 6213528"/>
                <a:gd name="connsiteX2531" fmla="*/ 3577641 w 8964278"/>
                <a:gd name="connsiteY2531" fmla="*/ 4057650 h 6213528"/>
                <a:gd name="connsiteX2532" fmla="*/ 3620503 w 8964278"/>
                <a:gd name="connsiteY2532" fmla="*/ 4065270 h 6213528"/>
                <a:gd name="connsiteX2533" fmla="*/ 3637648 w 8964278"/>
                <a:gd name="connsiteY2533" fmla="*/ 3946208 h 6213528"/>
                <a:gd name="connsiteX2534" fmla="*/ 3703371 w 8964278"/>
                <a:gd name="connsiteY2534" fmla="*/ 3905250 h 6213528"/>
                <a:gd name="connsiteX2535" fmla="*/ 3776713 w 8964278"/>
                <a:gd name="connsiteY2535" fmla="*/ 3863340 h 6213528"/>
                <a:gd name="connsiteX2536" fmla="*/ 3920541 w 8964278"/>
                <a:gd name="connsiteY2536" fmla="*/ 3783330 h 6213528"/>
                <a:gd name="connsiteX2537" fmla="*/ 4164381 w 8964278"/>
                <a:gd name="connsiteY2537" fmla="*/ 3609975 h 6213528"/>
                <a:gd name="connsiteX2538" fmla="*/ 4219626 w 8964278"/>
                <a:gd name="connsiteY2538" fmla="*/ 3549968 h 6213528"/>
                <a:gd name="connsiteX2539" fmla="*/ 4241533 w 8964278"/>
                <a:gd name="connsiteY2539" fmla="*/ 3522345 h 6213528"/>
                <a:gd name="connsiteX2540" fmla="*/ 4216768 w 8964278"/>
                <a:gd name="connsiteY2540" fmla="*/ 3593783 h 6213528"/>
                <a:gd name="connsiteX2541" fmla="*/ 4057701 w 8964278"/>
                <a:gd name="connsiteY2541" fmla="*/ 3810953 h 6213528"/>
                <a:gd name="connsiteX2542" fmla="*/ 4056748 w 8964278"/>
                <a:gd name="connsiteY2542" fmla="*/ 3811905 h 6213528"/>
                <a:gd name="connsiteX2543" fmla="*/ 4055796 w 8964278"/>
                <a:gd name="connsiteY2543" fmla="*/ 3814763 h 6213528"/>
                <a:gd name="connsiteX2544" fmla="*/ 4051033 w 8964278"/>
                <a:gd name="connsiteY2544" fmla="*/ 3825240 h 6213528"/>
                <a:gd name="connsiteX2545" fmla="*/ 4044366 w 8964278"/>
                <a:gd name="connsiteY2545" fmla="*/ 3843338 h 6213528"/>
                <a:gd name="connsiteX2546" fmla="*/ 4029126 w 8964278"/>
                <a:gd name="connsiteY2546" fmla="*/ 3854768 h 6213528"/>
                <a:gd name="connsiteX2547" fmla="*/ 3991026 w 8964278"/>
                <a:gd name="connsiteY2547" fmla="*/ 3881438 h 6213528"/>
                <a:gd name="connsiteX2548" fmla="*/ 3909111 w 8964278"/>
                <a:gd name="connsiteY2548" fmla="*/ 3929063 h 6213528"/>
                <a:gd name="connsiteX2549" fmla="*/ 3733851 w 8964278"/>
                <a:gd name="connsiteY2549" fmla="*/ 3999548 h 6213528"/>
                <a:gd name="connsiteX2550" fmla="*/ 3628123 w 8964278"/>
                <a:gd name="connsiteY2550" fmla="*/ 4024313 h 6213528"/>
                <a:gd name="connsiteX2551" fmla="*/ 3629076 w 8964278"/>
                <a:gd name="connsiteY2551" fmla="*/ 4028123 h 6213528"/>
                <a:gd name="connsiteX2552" fmla="*/ 3986263 w 8964278"/>
                <a:gd name="connsiteY2552" fmla="*/ 3893820 h 6213528"/>
                <a:gd name="connsiteX2553" fmla="*/ 4030078 w 8964278"/>
                <a:gd name="connsiteY2553" fmla="*/ 3864293 h 6213528"/>
                <a:gd name="connsiteX2554" fmla="*/ 4039603 w 8964278"/>
                <a:gd name="connsiteY2554" fmla="*/ 3857625 h 6213528"/>
                <a:gd name="connsiteX2555" fmla="*/ 4022458 w 8964278"/>
                <a:gd name="connsiteY2555" fmla="*/ 3904298 h 6213528"/>
                <a:gd name="connsiteX2556" fmla="*/ 4016743 w 8964278"/>
                <a:gd name="connsiteY2556" fmla="*/ 3910013 h 6213528"/>
                <a:gd name="connsiteX2557" fmla="*/ 3993883 w 8964278"/>
                <a:gd name="connsiteY2557" fmla="*/ 3930968 h 6213528"/>
                <a:gd name="connsiteX2558" fmla="*/ 3945306 w 8964278"/>
                <a:gd name="connsiteY2558" fmla="*/ 3969068 h 6213528"/>
                <a:gd name="connsiteX2559" fmla="*/ 3840531 w 8964278"/>
                <a:gd name="connsiteY2559" fmla="*/ 4032885 h 6213528"/>
                <a:gd name="connsiteX2560" fmla="*/ 3728136 w 8964278"/>
                <a:gd name="connsiteY2560" fmla="*/ 4077653 h 6213528"/>
                <a:gd name="connsiteX2561" fmla="*/ 3613836 w 8964278"/>
                <a:gd name="connsiteY2561" fmla="*/ 4104323 h 6213528"/>
                <a:gd name="connsiteX2562" fmla="*/ 3620503 w 8964278"/>
                <a:gd name="connsiteY2562" fmla="*/ 4065270 h 6213528"/>
                <a:gd name="connsiteX2563" fmla="*/ 4998771 w 8964278"/>
                <a:gd name="connsiteY2563" fmla="*/ 3962400 h 6213528"/>
                <a:gd name="connsiteX2564" fmla="*/ 4882566 w 8964278"/>
                <a:gd name="connsiteY2564" fmla="*/ 3955733 h 6213528"/>
                <a:gd name="connsiteX2565" fmla="*/ 4646346 w 8964278"/>
                <a:gd name="connsiteY2565" fmla="*/ 4006215 h 6213528"/>
                <a:gd name="connsiteX2566" fmla="*/ 4404411 w 8964278"/>
                <a:gd name="connsiteY2566" fmla="*/ 4101465 h 6213528"/>
                <a:gd name="connsiteX2567" fmla="*/ 4165333 w 8964278"/>
                <a:gd name="connsiteY2567" fmla="*/ 4163378 h 6213528"/>
                <a:gd name="connsiteX2568" fmla="*/ 4046271 w 8964278"/>
                <a:gd name="connsiteY2568" fmla="*/ 4163378 h 6213528"/>
                <a:gd name="connsiteX2569" fmla="*/ 3966261 w 8964278"/>
                <a:gd name="connsiteY2569" fmla="*/ 4146233 h 6213528"/>
                <a:gd name="connsiteX2570" fmla="*/ 3941496 w 8964278"/>
                <a:gd name="connsiteY2570" fmla="*/ 4128135 h 6213528"/>
                <a:gd name="connsiteX2571" fmla="*/ 4163428 w 8964278"/>
                <a:gd name="connsiteY2571" fmla="*/ 4115753 h 6213528"/>
                <a:gd name="connsiteX2572" fmla="*/ 4392028 w 8964278"/>
                <a:gd name="connsiteY2572" fmla="*/ 4048125 h 6213528"/>
                <a:gd name="connsiteX2573" fmla="*/ 4617771 w 8964278"/>
                <a:gd name="connsiteY2573" fmla="*/ 3968115 h 6213528"/>
                <a:gd name="connsiteX2574" fmla="*/ 4846371 w 8964278"/>
                <a:gd name="connsiteY2574" fmla="*/ 3921443 h 6213528"/>
                <a:gd name="connsiteX2575" fmla="*/ 5070208 w 8964278"/>
                <a:gd name="connsiteY2575" fmla="*/ 3947160 h 6213528"/>
                <a:gd name="connsiteX2576" fmla="*/ 5076876 w 8964278"/>
                <a:gd name="connsiteY2576" fmla="*/ 3950018 h 6213528"/>
                <a:gd name="connsiteX2577" fmla="*/ 5094021 w 8964278"/>
                <a:gd name="connsiteY2577" fmla="*/ 3991928 h 6213528"/>
                <a:gd name="connsiteX2578" fmla="*/ 4998771 w 8964278"/>
                <a:gd name="connsiteY2578" fmla="*/ 3962400 h 6213528"/>
                <a:gd name="connsiteX2579" fmla="*/ 5101641 w 8964278"/>
                <a:gd name="connsiteY2579" fmla="*/ 4005263 h 6213528"/>
                <a:gd name="connsiteX2580" fmla="*/ 5106403 w 8964278"/>
                <a:gd name="connsiteY2580" fmla="*/ 4014788 h 6213528"/>
                <a:gd name="connsiteX2581" fmla="*/ 4894948 w 8964278"/>
                <a:gd name="connsiteY2581" fmla="*/ 4020503 h 6213528"/>
                <a:gd name="connsiteX2582" fmla="*/ 4674921 w 8964278"/>
                <a:gd name="connsiteY2582" fmla="*/ 4079558 h 6213528"/>
                <a:gd name="connsiteX2583" fmla="*/ 4455846 w 8964278"/>
                <a:gd name="connsiteY2583" fmla="*/ 4153853 h 6213528"/>
                <a:gd name="connsiteX2584" fmla="*/ 4234866 w 8964278"/>
                <a:gd name="connsiteY2584" fmla="*/ 4199573 h 6213528"/>
                <a:gd name="connsiteX2585" fmla="*/ 4073893 w 8964278"/>
                <a:gd name="connsiteY2585" fmla="*/ 4193858 h 6213528"/>
                <a:gd name="connsiteX2586" fmla="*/ 4030078 w 8964278"/>
                <a:gd name="connsiteY2586" fmla="*/ 4173855 h 6213528"/>
                <a:gd name="connsiteX2587" fmla="*/ 4004361 w 8964278"/>
                <a:gd name="connsiteY2587" fmla="*/ 4163378 h 6213528"/>
                <a:gd name="connsiteX2588" fmla="*/ 4128186 w 8964278"/>
                <a:gd name="connsiteY2588" fmla="*/ 4172903 h 6213528"/>
                <a:gd name="connsiteX2589" fmla="*/ 4363453 w 8964278"/>
                <a:gd name="connsiteY2589" fmla="*/ 4124325 h 6213528"/>
                <a:gd name="connsiteX2590" fmla="*/ 4605389 w 8964278"/>
                <a:gd name="connsiteY2590" fmla="*/ 4029075 h 6213528"/>
                <a:gd name="connsiteX2591" fmla="*/ 4844466 w 8964278"/>
                <a:gd name="connsiteY2591" fmla="*/ 3966210 h 6213528"/>
                <a:gd name="connsiteX2592" fmla="*/ 5076876 w 8964278"/>
                <a:gd name="connsiteY2592" fmla="*/ 3993833 h 6213528"/>
                <a:gd name="connsiteX2593" fmla="*/ 5101641 w 8964278"/>
                <a:gd name="connsiteY2593" fmla="*/ 4005263 h 6213528"/>
                <a:gd name="connsiteX2594" fmla="*/ 4882566 w 8964278"/>
                <a:gd name="connsiteY2594" fmla="*/ 3911918 h 6213528"/>
                <a:gd name="connsiteX2595" fmla="*/ 4655871 w 8964278"/>
                <a:gd name="connsiteY2595" fmla="*/ 3950018 h 6213528"/>
                <a:gd name="connsiteX2596" fmla="*/ 4428224 w 8964278"/>
                <a:gd name="connsiteY2596" fmla="*/ 4029075 h 6213528"/>
                <a:gd name="connsiteX2597" fmla="*/ 4197718 w 8964278"/>
                <a:gd name="connsiteY2597" fmla="*/ 4104323 h 6213528"/>
                <a:gd name="connsiteX2598" fmla="*/ 3957688 w 8964278"/>
                <a:gd name="connsiteY2598" fmla="*/ 4128135 h 6213528"/>
                <a:gd name="connsiteX2599" fmla="*/ 3937686 w 8964278"/>
                <a:gd name="connsiteY2599" fmla="*/ 4127183 h 6213528"/>
                <a:gd name="connsiteX2600" fmla="*/ 3931018 w 8964278"/>
                <a:gd name="connsiteY2600" fmla="*/ 4121468 h 6213528"/>
                <a:gd name="connsiteX2601" fmla="*/ 4150093 w 8964278"/>
                <a:gd name="connsiteY2601" fmla="*/ 4100513 h 6213528"/>
                <a:gd name="connsiteX2602" fmla="*/ 4371074 w 8964278"/>
                <a:gd name="connsiteY2602" fmla="*/ 4013835 h 6213528"/>
                <a:gd name="connsiteX2603" fmla="*/ 4597768 w 8964278"/>
                <a:gd name="connsiteY2603" fmla="*/ 3938588 h 6213528"/>
                <a:gd name="connsiteX2604" fmla="*/ 4831131 w 8964278"/>
                <a:gd name="connsiteY2604" fmla="*/ 3901440 h 6213528"/>
                <a:gd name="connsiteX2605" fmla="*/ 5062589 w 8964278"/>
                <a:gd name="connsiteY2605" fmla="*/ 3924300 h 6213528"/>
                <a:gd name="connsiteX2606" fmla="*/ 5069256 w 8964278"/>
                <a:gd name="connsiteY2606" fmla="*/ 3926205 h 6213528"/>
                <a:gd name="connsiteX2607" fmla="*/ 5074019 w 8964278"/>
                <a:gd name="connsiteY2607" fmla="*/ 3940493 h 6213528"/>
                <a:gd name="connsiteX2608" fmla="*/ 4882566 w 8964278"/>
                <a:gd name="connsiteY2608" fmla="*/ 3911918 h 6213528"/>
                <a:gd name="connsiteX2609" fmla="*/ 3931018 w 8964278"/>
                <a:gd name="connsiteY2609" fmla="*/ 4112895 h 6213528"/>
                <a:gd name="connsiteX2610" fmla="*/ 3954831 w 8964278"/>
                <a:gd name="connsiteY2610" fmla="*/ 4088130 h 6213528"/>
                <a:gd name="connsiteX2611" fmla="*/ 4122471 w 8964278"/>
                <a:gd name="connsiteY2611" fmla="*/ 4040505 h 6213528"/>
                <a:gd name="connsiteX2612" fmla="*/ 4332974 w 8964278"/>
                <a:gd name="connsiteY2612" fmla="*/ 3946208 h 6213528"/>
                <a:gd name="connsiteX2613" fmla="*/ 4554906 w 8964278"/>
                <a:gd name="connsiteY2613" fmla="*/ 3869055 h 6213528"/>
                <a:gd name="connsiteX2614" fmla="*/ 4796841 w 8964278"/>
                <a:gd name="connsiteY2614" fmla="*/ 3850958 h 6213528"/>
                <a:gd name="connsiteX2615" fmla="*/ 5034014 w 8964278"/>
                <a:gd name="connsiteY2615" fmla="*/ 3899535 h 6213528"/>
                <a:gd name="connsiteX2616" fmla="*/ 5056873 w 8964278"/>
                <a:gd name="connsiteY2616" fmla="*/ 3908108 h 6213528"/>
                <a:gd name="connsiteX2617" fmla="*/ 4864468 w 8964278"/>
                <a:gd name="connsiteY2617" fmla="*/ 3887153 h 6213528"/>
                <a:gd name="connsiteX2618" fmla="*/ 4632058 w 8964278"/>
                <a:gd name="connsiteY2618" fmla="*/ 3916680 h 6213528"/>
                <a:gd name="connsiteX2619" fmla="*/ 4404411 w 8964278"/>
                <a:gd name="connsiteY2619" fmla="*/ 3987165 h 6213528"/>
                <a:gd name="connsiteX2620" fmla="*/ 4182478 w 8964278"/>
                <a:gd name="connsiteY2620" fmla="*/ 4075748 h 6213528"/>
                <a:gd name="connsiteX2621" fmla="*/ 3952926 w 8964278"/>
                <a:gd name="connsiteY2621" fmla="*/ 4114800 h 6213528"/>
                <a:gd name="connsiteX2622" fmla="*/ 3931018 w 8964278"/>
                <a:gd name="connsiteY2622" fmla="*/ 4112895 h 6213528"/>
                <a:gd name="connsiteX2623" fmla="*/ 4951146 w 8964278"/>
                <a:gd name="connsiteY2623" fmla="*/ 3864293 h 6213528"/>
                <a:gd name="connsiteX2624" fmla="*/ 4830178 w 8964278"/>
                <a:gd name="connsiteY2624" fmla="*/ 3844290 h 6213528"/>
                <a:gd name="connsiteX2625" fmla="*/ 4588243 w 8964278"/>
                <a:gd name="connsiteY2625" fmla="*/ 3853815 h 6213528"/>
                <a:gd name="connsiteX2626" fmla="*/ 4363453 w 8964278"/>
                <a:gd name="connsiteY2626" fmla="*/ 3924300 h 6213528"/>
                <a:gd name="connsiteX2627" fmla="*/ 4151998 w 8964278"/>
                <a:gd name="connsiteY2627" fmla="*/ 4021455 h 6213528"/>
                <a:gd name="connsiteX2628" fmla="*/ 3960546 w 8964278"/>
                <a:gd name="connsiteY2628" fmla="*/ 4083368 h 6213528"/>
                <a:gd name="connsiteX2629" fmla="*/ 3998646 w 8964278"/>
                <a:gd name="connsiteY2629" fmla="*/ 4022408 h 6213528"/>
                <a:gd name="connsiteX2630" fmla="*/ 4011981 w 8964278"/>
                <a:gd name="connsiteY2630" fmla="*/ 4016693 h 6213528"/>
                <a:gd name="connsiteX2631" fmla="*/ 4131043 w 8964278"/>
                <a:gd name="connsiteY2631" fmla="*/ 3963353 h 6213528"/>
                <a:gd name="connsiteX2632" fmla="*/ 4369168 w 8964278"/>
                <a:gd name="connsiteY2632" fmla="*/ 3862388 h 6213528"/>
                <a:gd name="connsiteX2633" fmla="*/ 4613961 w 8964278"/>
                <a:gd name="connsiteY2633" fmla="*/ 3797618 h 6213528"/>
                <a:gd name="connsiteX2634" fmla="*/ 4846371 w 8964278"/>
                <a:gd name="connsiteY2634" fmla="*/ 3800475 h 6213528"/>
                <a:gd name="connsiteX2635" fmla="*/ 5054969 w 8964278"/>
                <a:gd name="connsiteY2635" fmla="*/ 3882390 h 6213528"/>
                <a:gd name="connsiteX2636" fmla="*/ 5058778 w 8964278"/>
                <a:gd name="connsiteY2636" fmla="*/ 3885248 h 6213528"/>
                <a:gd name="connsiteX2637" fmla="*/ 5062589 w 8964278"/>
                <a:gd name="connsiteY2637" fmla="*/ 3899535 h 6213528"/>
                <a:gd name="connsiteX2638" fmla="*/ 4951146 w 8964278"/>
                <a:gd name="connsiteY2638" fmla="*/ 3864293 h 6213528"/>
                <a:gd name="connsiteX2639" fmla="*/ 4877803 w 8964278"/>
                <a:gd name="connsiteY2639" fmla="*/ 3797618 h 6213528"/>
                <a:gd name="connsiteX2640" fmla="*/ 4649203 w 8964278"/>
                <a:gd name="connsiteY2640" fmla="*/ 3783330 h 6213528"/>
                <a:gd name="connsiteX2641" fmla="*/ 4401553 w 8964278"/>
                <a:gd name="connsiteY2641" fmla="*/ 3839528 h 6213528"/>
                <a:gd name="connsiteX2642" fmla="*/ 4161523 w 8964278"/>
                <a:gd name="connsiteY2642" fmla="*/ 3937635 h 6213528"/>
                <a:gd name="connsiteX2643" fmla="*/ 4040556 w 8964278"/>
                <a:gd name="connsiteY2643" fmla="*/ 3991928 h 6213528"/>
                <a:gd name="connsiteX2644" fmla="*/ 4004361 w 8964278"/>
                <a:gd name="connsiteY2644" fmla="*/ 4007168 h 6213528"/>
                <a:gd name="connsiteX2645" fmla="*/ 4021506 w 8964278"/>
                <a:gd name="connsiteY2645" fmla="*/ 3968115 h 6213528"/>
                <a:gd name="connsiteX2646" fmla="*/ 4027221 w 8964278"/>
                <a:gd name="connsiteY2646" fmla="*/ 3960495 h 6213528"/>
                <a:gd name="connsiteX2647" fmla="*/ 4203433 w 8964278"/>
                <a:gd name="connsiteY2647" fmla="*/ 3888105 h 6213528"/>
                <a:gd name="connsiteX2648" fmla="*/ 4426318 w 8964278"/>
                <a:gd name="connsiteY2648" fmla="*/ 3796665 h 6213528"/>
                <a:gd name="connsiteX2649" fmla="*/ 4657776 w 8964278"/>
                <a:gd name="connsiteY2649" fmla="*/ 3742373 h 6213528"/>
                <a:gd name="connsiteX2650" fmla="*/ 4867326 w 8964278"/>
                <a:gd name="connsiteY2650" fmla="*/ 3756660 h 6213528"/>
                <a:gd name="connsiteX2651" fmla="*/ 5045444 w 8964278"/>
                <a:gd name="connsiteY2651" fmla="*/ 3848100 h 6213528"/>
                <a:gd name="connsiteX2652" fmla="*/ 5047348 w 8964278"/>
                <a:gd name="connsiteY2652" fmla="*/ 3850005 h 6213528"/>
                <a:gd name="connsiteX2653" fmla="*/ 5051158 w 8964278"/>
                <a:gd name="connsiteY2653" fmla="*/ 3866198 h 6213528"/>
                <a:gd name="connsiteX2654" fmla="*/ 5053064 w 8964278"/>
                <a:gd name="connsiteY2654" fmla="*/ 3875723 h 6213528"/>
                <a:gd name="connsiteX2655" fmla="*/ 4877803 w 8964278"/>
                <a:gd name="connsiteY2655" fmla="*/ 3797618 h 6213528"/>
                <a:gd name="connsiteX2656" fmla="*/ 4992103 w 8964278"/>
                <a:gd name="connsiteY2656" fmla="*/ 3796665 h 6213528"/>
                <a:gd name="connsiteX2657" fmla="*/ 4899711 w 8964278"/>
                <a:gd name="connsiteY2657" fmla="*/ 3755708 h 6213528"/>
                <a:gd name="connsiteX2658" fmla="*/ 4693971 w 8964278"/>
                <a:gd name="connsiteY2658" fmla="*/ 3729990 h 6213528"/>
                <a:gd name="connsiteX2659" fmla="*/ 4459656 w 8964278"/>
                <a:gd name="connsiteY2659" fmla="*/ 3776663 h 6213528"/>
                <a:gd name="connsiteX2660" fmla="*/ 4232961 w 8964278"/>
                <a:gd name="connsiteY2660" fmla="*/ 3868103 h 6213528"/>
                <a:gd name="connsiteX2661" fmla="*/ 4031031 w 8964278"/>
                <a:gd name="connsiteY2661" fmla="*/ 3953828 h 6213528"/>
                <a:gd name="connsiteX2662" fmla="*/ 4035793 w 8964278"/>
                <a:gd name="connsiteY2662" fmla="*/ 3934778 h 6213528"/>
                <a:gd name="connsiteX2663" fmla="*/ 4221531 w 8964278"/>
                <a:gd name="connsiteY2663" fmla="*/ 3834765 h 6213528"/>
                <a:gd name="connsiteX2664" fmla="*/ 4415841 w 8964278"/>
                <a:gd name="connsiteY2664" fmla="*/ 3755708 h 6213528"/>
                <a:gd name="connsiteX2665" fmla="*/ 4820653 w 8964278"/>
                <a:gd name="connsiteY2665" fmla="*/ 3702368 h 6213528"/>
                <a:gd name="connsiteX2666" fmla="*/ 4934001 w 8964278"/>
                <a:gd name="connsiteY2666" fmla="*/ 3711893 h 6213528"/>
                <a:gd name="connsiteX2667" fmla="*/ 5034014 w 8964278"/>
                <a:gd name="connsiteY2667" fmla="*/ 3729990 h 6213528"/>
                <a:gd name="connsiteX2668" fmla="*/ 5044491 w 8964278"/>
                <a:gd name="connsiteY2668" fmla="*/ 3833813 h 6213528"/>
                <a:gd name="connsiteX2669" fmla="*/ 4992103 w 8964278"/>
                <a:gd name="connsiteY2669" fmla="*/ 3796665 h 6213528"/>
                <a:gd name="connsiteX2670" fmla="*/ 4048176 w 8964278"/>
                <a:gd name="connsiteY2670" fmla="*/ 3896678 h 6213528"/>
                <a:gd name="connsiteX2671" fmla="*/ 4051986 w 8964278"/>
                <a:gd name="connsiteY2671" fmla="*/ 3885248 h 6213528"/>
                <a:gd name="connsiteX2672" fmla="*/ 4056748 w 8964278"/>
                <a:gd name="connsiteY2672" fmla="*/ 3872865 h 6213528"/>
                <a:gd name="connsiteX2673" fmla="*/ 4106278 w 8964278"/>
                <a:gd name="connsiteY2673" fmla="*/ 3823335 h 6213528"/>
                <a:gd name="connsiteX2674" fmla="*/ 4190098 w 8964278"/>
                <a:gd name="connsiteY2674" fmla="*/ 3771900 h 6213528"/>
                <a:gd name="connsiteX2675" fmla="*/ 4389171 w 8964278"/>
                <a:gd name="connsiteY2675" fmla="*/ 3702368 h 6213528"/>
                <a:gd name="connsiteX2676" fmla="*/ 4599674 w 8964278"/>
                <a:gd name="connsiteY2676" fmla="*/ 3671888 h 6213528"/>
                <a:gd name="connsiteX2677" fmla="*/ 4812081 w 8964278"/>
                <a:gd name="connsiteY2677" fmla="*/ 3666173 h 6213528"/>
                <a:gd name="connsiteX2678" fmla="*/ 5019726 w 8964278"/>
                <a:gd name="connsiteY2678" fmla="*/ 3701415 h 6213528"/>
                <a:gd name="connsiteX2679" fmla="*/ 5034966 w 8964278"/>
                <a:gd name="connsiteY2679" fmla="*/ 3708083 h 6213528"/>
                <a:gd name="connsiteX2680" fmla="*/ 5034966 w 8964278"/>
                <a:gd name="connsiteY2680" fmla="*/ 3718560 h 6213528"/>
                <a:gd name="connsiteX2681" fmla="*/ 4843514 w 8964278"/>
                <a:gd name="connsiteY2681" fmla="*/ 3693795 h 6213528"/>
                <a:gd name="connsiteX2682" fmla="*/ 4637774 w 8964278"/>
                <a:gd name="connsiteY2682" fmla="*/ 3700463 h 6213528"/>
                <a:gd name="connsiteX2683" fmla="*/ 4240581 w 8964278"/>
                <a:gd name="connsiteY2683" fmla="*/ 3817620 h 6213528"/>
                <a:gd name="connsiteX2684" fmla="*/ 4036746 w 8964278"/>
                <a:gd name="connsiteY2684" fmla="*/ 3929063 h 6213528"/>
                <a:gd name="connsiteX2685" fmla="*/ 4039603 w 8964278"/>
                <a:gd name="connsiteY2685" fmla="*/ 3920490 h 6213528"/>
                <a:gd name="connsiteX2686" fmla="*/ 4048176 w 8964278"/>
                <a:gd name="connsiteY2686" fmla="*/ 3905250 h 6213528"/>
                <a:gd name="connsiteX2687" fmla="*/ 4048176 w 8964278"/>
                <a:gd name="connsiteY2687" fmla="*/ 3896678 h 6213528"/>
                <a:gd name="connsiteX2688" fmla="*/ 4065321 w 8964278"/>
                <a:gd name="connsiteY2688" fmla="*/ 3853815 h 6213528"/>
                <a:gd name="connsiteX2689" fmla="*/ 4090086 w 8964278"/>
                <a:gd name="connsiteY2689" fmla="*/ 3797618 h 6213528"/>
                <a:gd name="connsiteX2690" fmla="*/ 4101516 w 8964278"/>
                <a:gd name="connsiteY2690" fmla="*/ 3788093 h 6213528"/>
                <a:gd name="connsiteX2691" fmla="*/ 4139616 w 8964278"/>
                <a:gd name="connsiteY2691" fmla="*/ 3760470 h 6213528"/>
                <a:gd name="connsiteX2692" fmla="*/ 4222483 w 8964278"/>
                <a:gd name="connsiteY2692" fmla="*/ 3710940 h 6213528"/>
                <a:gd name="connsiteX2693" fmla="*/ 4400601 w 8964278"/>
                <a:gd name="connsiteY2693" fmla="*/ 3643313 h 6213528"/>
                <a:gd name="connsiteX2694" fmla="*/ 4809224 w 8964278"/>
                <a:gd name="connsiteY2694" fmla="*/ 3628073 h 6213528"/>
                <a:gd name="connsiteX2695" fmla="*/ 4927333 w 8964278"/>
                <a:gd name="connsiteY2695" fmla="*/ 3652838 h 6213528"/>
                <a:gd name="connsiteX2696" fmla="*/ 5034966 w 8964278"/>
                <a:gd name="connsiteY2696" fmla="*/ 3684270 h 6213528"/>
                <a:gd name="connsiteX2697" fmla="*/ 5034014 w 8964278"/>
                <a:gd name="connsiteY2697" fmla="*/ 3691890 h 6213528"/>
                <a:gd name="connsiteX2698" fmla="*/ 5034014 w 8964278"/>
                <a:gd name="connsiteY2698" fmla="*/ 3695700 h 6213528"/>
                <a:gd name="connsiteX2699" fmla="*/ 4838751 w 8964278"/>
                <a:gd name="connsiteY2699" fmla="*/ 3656648 h 6213528"/>
                <a:gd name="connsiteX2700" fmla="*/ 4622533 w 8964278"/>
                <a:gd name="connsiteY2700" fmla="*/ 3660458 h 6213528"/>
                <a:gd name="connsiteX2701" fmla="*/ 4407268 w 8964278"/>
                <a:gd name="connsiteY2701" fmla="*/ 3689033 h 6213528"/>
                <a:gd name="connsiteX2702" fmla="*/ 4204386 w 8964278"/>
                <a:gd name="connsiteY2702" fmla="*/ 3756660 h 6213528"/>
                <a:gd name="connsiteX2703" fmla="*/ 4065321 w 8964278"/>
                <a:gd name="connsiteY2703" fmla="*/ 3853815 h 6213528"/>
                <a:gd name="connsiteX2704" fmla="*/ 5036871 w 8964278"/>
                <a:gd name="connsiteY2704" fmla="*/ 3676650 h 6213528"/>
                <a:gd name="connsiteX2705" fmla="*/ 4943526 w 8964278"/>
                <a:gd name="connsiteY2705" fmla="*/ 3647123 h 6213528"/>
                <a:gd name="connsiteX2706" fmla="*/ 4837799 w 8964278"/>
                <a:gd name="connsiteY2706" fmla="*/ 3623310 h 6213528"/>
                <a:gd name="connsiteX2707" fmla="*/ 4621581 w 8964278"/>
                <a:gd name="connsiteY2707" fmla="*/ 3605213 h 6213528"/>
                <a:gd name="connsiteX2708" fmla="*/ 4236771 w 8964278"/>
                <a:gd name="connsiteY2708" fmla="*/ 3693795 h 6213528"/>
                <a:gd name="connsiteX2709" fmla="*/ 4142473 w 8964278"/>
                <a:gd name="connsiteY2709" fmla="*/ 3747135 h 6213528"/>
                <a:gd name="connsiteX2710" fmla="*/ 4101516 w 8964278"/>
                <a:gd name="connsiteY2710" fmla="*/ 3775710 h 6213528"/>
                <a:gd name="connsiteX2711" fmla="*/ 4111993 w 8964278"/>
                <a:gd name="connsiteY2711" fmla="*/ 3757613 h 6213528"/>
                <a:gd name="connsiteX2712" fmla="*/ 4163428 w 8964278"/>
                <a:gd name="connsiteY2712" fmla="*/ 3685223 h 6213528"/>
                <a:gd name="connsiteX2713" fmla="*/ 4202481 w 8964278"/>
                <a:gd name="connsiteY2713" fmla="*/ 3658553 h 6213528"/>
                <a:gd name="connsiteX2714" fmla="*/ 4289158 w 8964278"/>
                <a:gd name="connsiteY2714" fmla="*/ 3616643 h 6213528"/>
                <a:gd name="connsiteX2715" fmla="*/ 4474896 w 8964278"/>
                <a:gd name="connsiteY2715" fmla="*/ 3569018 h 6213528"/>
                <a:gd name="connsiteX2716" fmla="*/ 4857801 w 8964278"/>
                <a:gd name="connsiteY2716" fmla="*/ 3590925 h 6213528"/>
                <a:gd name="connsiteX2717" fmla="*/ 4959719 w 8964278"/>
                <a:gd name="connsiteY2717" fmla="*/ 3624263 h 6213528"/>
                <a:gd name="connsiteX2718" fmla="*/ 5010201 w 8964278"/>
                <a:gd name="connsiteY2718" fmla="*/ 3646170 h 6213528"/>
                <a:gd name="connsiteX2719" fmla="*/ 5037823 w 8964278"/>
                <a:gd name="connsiteY2719" fmla="*/ 3659505 h 6213528"/>
                <a:gd name="connsiteX2720" fmla="*/ 5036871 w 8964278"/>
                <a:gd name="connsiteY2720" fmla="*/ 3676650 h 6213528"/>
                <a:gd name="connsiteX2721" fmla="*/ 3672891 w 8964278"/>
                <a:gd name="connsiteY2721" fmla="*/ 4125278 h 6213528"/>
                <a:gd name="connsiteX2722" fmla="*/ 3699561 w 8964278"/>
                <a:gd name="connsiteY2722" fmla="*/ 4120515 h 6213528"/>
                <a:gd name="connsiteX2723" fmla="*/ 3788143 w 8964278"/>
                <a:gd name="connsiteY2723" fmla="*/ 4115753 h 6213528"/>
                <a:gd name="connsiteX2724" fmla="*/ 3847198 w 8964278"/>
                <a:gd name="connsiteY2724" fmla="*/ 4121468 h 6213528"/>
                <a:gd name="connsiteX2725" fmla="*/ 3890061 w 8964278"/>
                <a:gd name="connsiteY2725" fmla="*/ 4130040 h 6213528"/>
                <a:gd name="connsiteX2726" fmla="*/ 3911016 w 8964278"/>
                <a:gd name="connsiteY2726" fmla="*/ 4136708 h 6213528"/>
                <a:gd name="connsiteX2727" fmla="*/ 4131996 w 8964278"/>
                <a:gd name="connsiteY2727" fmla="*/ 4267200 h 6213528"/>
                <a:gd name="connsiteX2728" fmla="*/ 4147236 w 8964278"/>
                <a:gd name="connsiteY2728" fmla="*/ 4294823 h 6213528"/>
                <a:gd name="connsiteX2729" fmla="*/ 4157713 w 8964278"/>
                <a:gd name="connsiteY2729" fmla="*/ 4315778 h 6213528"/>
                <a:gd name="connsiteX2730" fmla="*/ 4130091 w 8964278"/>
                <a:gd name="connsiteY2730" fmla="*/ 4298633 h 6213528"/>
                <a:gd name="connsiteX2731" fmla="*/ 4008171 w 8964278"/>
                <a:gd name="connsiteY2731" fmla="*/ 4231005 h 6213528"/>
                <a:gd name="connsiteX2732" fmla="*/ 3746233 w 8964278"/>
                <a:gd name="connsiteY2732" fmla="*/ 4132898 h 6213528"/>
                <a:gd name="connsiteX2733" fmla="*/ 3672891 w 8964278"/>
                <a:gd name="connsiteY2733" fmla="*/ 4125278 h 6213528"/>
                <a:gd name="connsiteX2734" fmla="*/ 3672891 w 8964278"/>
                <a:gd name="connsiteY2734" fmla="*/ 4125278 h 6213528"/>
                <a:gd name="connsiteX2735" fmla="*/ 4147236 w 8964278"/>
                <a:gd name="connsiteY2735" fmla="*/ 4240530 h 6213528"/>
                <a:gd name="connsiteX2736" fmla="*/ 4137711 w 8964278"/>
                <a:gd name="connsiteY2736" fmla="*/ 4231958 h 6213528"/>
                <a:gd name="connsiteX2737" fmla="*/ 4131043 w 8964278"/>
                <a:gd name="connsiteY2737" fmla="*/ 4231005 h 6213528"/>
                <a:gd name="connsiteX2738" fmla="*/ 4091038 w 8964278"/>
                <a:gd name="connsiteY2738" fmla="*/ 4203383 h 6213528"/>
                <a:gd name="connsiteX2739" fmla="*/ 4201528 w 8964278"/>
                <a:gd name="connsiteY2739" fmla="*/ 4210050 h 6213528"/>
                <a:gd name="connsiteX2740" fmla="*/ 4421556 w 8964278"/>
                <a:gd name="connsiteY2740" fmla="*/ 4172903 h 6213528"/>
                <a:gd name="connsiteX2741" fmla="*/ 4639678 w 8964278"/>
                <a:gd name="connsiteY2741" fmla="*/ 4100513 h 6213528"/>
                <a:gd name="connsiteX2742" fmla="*/ 4863516 w 8964278"/>
                <a:gd name="connsiteY2742" fmla="*/ 4034790 h 6213528"/>
                <a:gd name="connsiteX2743" fmla="*/ 5092116 w 8964278"/>
                <a:gd name="connsiteY2743" fmla="*/ 4021455 h 6213528"/>
                <a:gd name="connsiteX2744" fmla="*/ 5111166 w 8964278"/>
                <a:gd name="connsiteY2744" fmla="*/ 4024313 h 6213528"/>
                <a:gd name="connsiteX2745" fmla="*/ 5124501 w 8964278"/>
                <a:gd name="connsiteY2745" fmla="*/ 4049078 h 6213528"/>
                <a:gd name="connsiteX2746" fmla="*/ 4916856 w 8964278"/>
                <a:gd name="connsiteY2746" fmla="*/ 4074795 h 6213528"/>
                <a:gd name="connsiteX2747" fmla="*/ 4692066 w 8964278"/>
                <a:gd name="connsiteY2747" fmla="*/ 4154805 h 6213528"/>
                <a:gd name="connsiteX2748" fmla="*/ 4467276 w 8964278"/>
                <a:gd name="connsiteY2748" fmla="*/ 4235768 h 6213528"/>
                <a:gd name="connsiteX2749" fmla="*/ 4253916 w 8964278"/>
                <a:gd name="connsiteY2749" fmla="*/ 4260533 h 6213528"/>
                <a:gd name="connsiteX2750" fmla="*/ 4147236 w 8964278"/>
                <a:gd name="connsiteY2750" fmla="*/ 4240530 h 6213528"/>
                <a:gd name="connsiteX2751" fmla="*/ 5856973 w 8964278"/>
                <a:gd name="connsiteY2751" fmla="*/ 2726055 h 6213528"/>
                <a:gd name="connsiteX2752" fmla="*/ 5807444 w 8964278"/>
                <a:gd name="connsiteY2752" fmla="*/ 2618423 h 6213528"/>
                <a:gd name="connsiteX2753" fmla="*/ 5587416 w 8964278"/>
                <a:gd name="connsiteY2753" fmla="*/ 2362200 h 6213528"/>
                <a:gd name="connsiteX2754" fmla="*/ 5078781 w 8964278"/>
                <a:gd name="connsiteY2754" fmla="*/ 2170748 h 6213528"/>
                <a:gd name="connsiteX2755" fmla="*/ 5108308 w 8964278"/>
                <a:gd name="connsiteY2755" fmla="*/ 2172653 h 6213528"/>
                <a:gd name="connsiteX2756" fmla="*/ 5370246 w 8964278"/>
                <a:gd name="connsiteY2756" fmla="*/ 2158365 h 6213528"/>
                <a:gd name="connsiteX2757" fmla="*/ 5622658 w 8964278"/>
                <a:gd name="connsiteY2757" fmla="*/ 2083118 h 6213528"/>
                <a:gd name="connsiteX2758" fmla="*/ 5850306 w 8964278"/>
                <a:gd name="connsiteY2758" fmla="*/ 1967865 h 6213528"/>
                <a:gd name="connsiteX2759" fmla="*/ 6103671 w 8964278"/>
                <a:gd name="connsiteY2759" fmla="*/ 1876425 h 6213528"/>
                <a:gd name="connsiteX2760" fmla="*/ 6079858 w 8964278"/>
                <a:gd name="connsiteY2760" fmla="*/ 1929765 h 6213528"/>
                <a:gd name="connsiteX2761" fmla="*/ 6050331 w 8964278"/>
                <a:gd name="connsiteY2761" fmla="*/ 1982153 h 6213528"/>
                <a:gd name="connsiteX2762" fmla="*/ 6045569 w 8964278"/>
                <a:gd name="connsiteY2762" fmla="*/ 1985963 h 6213528"/>
                <a:gd name="connsiteX2763" fmla="*/ 6041758 w 8964278"/>
                <a:gd name="connsiteY2763" fmla="*/ 1997393 h 6213528"/>
                <a:gd name="connsiteX2764" fmla="*/ 6011278 w 8964278"/>
                <a:gd name="connsiteY2764" fmla="*/ 2046923 h 6213528"/>
                <a:gd name="connsiteX2765" fmla="*/ 5890311 w 8964278"/>
                <a:gd name="connsiteY2765" fmla="*/ 2287905 h 6213528"/>
                <a:gd name="connsiteX2766" fmla="*/ 5856973 w 8964278"/>
                <a:gd name="connsiteY2766" fmla="*/ 2726055 h 6213528"/>
                <a:gd name="connsiteX2767" fmla="*/ 5384533 w 8964278"/>
                <a:gd name="connsiteY2767" fmla="*/ 1821180 h 6213528"/>
                <a:gd name="connsiteX2768" fmla="*/ 5223561 w 8964278"/>
                <a:gd name="connsiteY2768" fmla="*/ 1905000 h 6213528"/>
                <a:gd name="connsiteX2769" fmla="*/ 5067351 w 8964278"/>
                <a:gd name="connsiteY2769" fmla="*/ 2027873 h 6213528"/>
                <a:gd name="connsiteX2770" fmla="*/ 4888281 w 8964278"/>
                <a:gd name="connsiteY2770" fmla="*/ 2118360 h 6213528"/>
                <a:gd name="connsiteX2771" fmla="*/ 5012106 w 8964278"/>
                <a:gd name="connsiteY2771" fmla="*/ 2030730 h 6213528"/>
                <a:gd name="connsiteX2772" fmla="*/ 5080686 w 8964278"/>
                <a:gd name="connsiteY2772" fmla="*/ 1966913 h 6213528"/>
                <a:gd name="connsiteX2773" fmla="*/ 5154981 w 8964278"/>
                <a:gd name="connsiteY2773" fmla="*/ 1907858 h 6213528"/>
                <a:gd name="connsiteX2774" fmla="*/ 5507406 w 8964278"/>
                <a:gd name="connsiteY2774" fmla="*/ 1763078 h 6213528"/>
                <a:gd name="connsiteX2775" fmla="*/ 5613133 w 8964278"/>
                <a:gd name="connsiteY2775" fmla="*/ 1751648 h 6213528"/>
                <a:gd name="connsiteX2776" fmla="*/ 5652186 w 8964278"/>
                <a:gd name="connsiteY2776" fmla="*/ 1750695 h 6213528"/>
                <a:gd name="connsiteX2777" fmla="*/ 5661711 w 8964278"/>
                <a:gd name="connsiteY2777" fmla="*/ 1756410 h 6213528"/>
                <a:gd name="connsiteX2778" fmla="*/ 5678856 w 8964278"/>
                <a:gd name="connsiteY2778" fmla="*/ 1765935 h 6213528"/>
                <a:gd name="connsiteX2779" fmla="*/ 5384533 w 8964278"/>
                <a:gd name="connsiteY2779" fmla="*/ 1821180 h 6213528"/>
                <a:gd name="connsiteX2780" fmla="*/ 5680761 w 8964278"/>
                <a:gd name="connsiteY2780" fmla="*/ 1774508 h 6213528"/>
                <a:gd name="connsiteX2781" fmla="*/ 5402631 w 8964278"/>
                <a:gd name="connsiteY2781" fmla="*/ 1861185 h 6213528"/>
                <a:gd name="connsiteX2782" fmla="*/ 5240706 w 8964278"/>
                <a:gd name="connsiteY2782" fmla="*/ 1952625 h 6213528"/>
                <a:gd name="connsiteX2783" fmla="*/ 5075923 w 8964278"/>
                <a:gd name="connsiteY2783" fmla="*/ 2063115 h 6213528"/>
                <a:gd name="connsiteX2784" fmla="*/ 4901616 w 8964278"/>
                <a:gd name="connsiteY2784" fmla="*/ 2119313 h 6213528"/>
                <a:gd name="connsiteX2785" fmla="*/ 5201653 w 8964278"/>
                <a:gd name="connsiteY2785" fmla="*/ 1928813 h 6213528"/>
                <a:gd name="connsiteX2786" fmla="*/ 5537886 w 8964278"/>
                <a:gd name="connsiteY2786" fmla="*/ 1787843 h 6213528"/>
                <a:gd name="connsiteX2787" fmla="*/ 5680761 w 8964278"/>
                <a:gd name="connsiteY2787" fmla="*/ 1774508 h 6213528"/>
                <a:gd name="connsiteX2788" fmla="*/ 5050206 w 8964278"/>
                <a:gd name="connsiteY2788" fmla="*/ 2082165 h 6213528"/>
                <a:gd name="connsiteX2789" fmla="*/ 5214989 w 8964278"/>
                <a:gd name="connsiteY2789" fmla="*/ 1977390 h 6213528"/>
                <a:gd name="connsiteX2790" fmla="*/ 5554078 w 8964278"/>
                <a:gd name="connsiteY2790" fmla="*/ 1813560 h 6213528"/>
                <a:gd name="connsiteX2791" fmla="*/ 5706478 w 8964278"/>
                <a:gd name="connsiteY2791" fmla="*/ 1780223 h 6213528"/>
                <a:gd name="connsiteX2792" fmla="*/ 5756961 w 8964278"/>
                <a:gd name="connsiteY2792" fmla="*/ 1803083 h 6213528"/>
                <a:gd name="connsiteX2793" fmla="*/ 5744578 w 8964278"/>
                <a:gd name="connsiteY2793" fmla="*/ 1804035 h 6213528"/>
                <a:gd name="connsiteX2794" fmla="*/ 5643614 w 8964278"/>
                <a:gd name="connsiteY2794" fmla="*/ 1819275 h 6213528"/>
                <a:gd name="connsiteX2795" fmla="*/ 5447398 w 8964278"/>
                <a:gd name="connsiteY2795" fmla="*/ 1882140 h 6213528"/>
                <a:gd name="connsiteX2796" fmla="*/ 5263566 w 8964278"/>
                <a:gd name="connsiteY2796" fmla="*/ 1975485 h 6213528"/>
                <a:gd name="connsiteX2797" fmla="*/ 5176889 w 8964278"/>
                <a:gd name="connsiteY2797" fmla="*/ 2026920 h 6213528"/>
                <a:gd name="connsiteX2798" fmla="*/ 5086401 w 8964278"/>
                <a:gd name="connsiteY2798" fmla="*/ 2079308 h 6213528"/>
                <a:gd name="connsiteX2799" fmla="*/ 4978769 w 8964278"/>
                <a:gd name="connsiteY2799" fmla="*/ 2120265 h 6213528"/>
                <a:gd name="connsiteX2800" fmla="*/ 4926381 w 8964278"/>
                <a:gd name="connsiteY2800" fmla="*/ 2126933 h 6213528"/>
                <a:gd name="connsiteX2801" fmla="*/ 4918761 w 8964278"/>
                <a:gd name="connsiteY2801" fmla="*/ 2125980 h 6213528"/>
                <a:gd name="connsiteX2802" fmla="*/ 4917808 w 8964278"/>
                <a:gd name="connsiteY2802" fmla="*/ 2126933 h 6213528"/>
                <a:gd name="connsiteX2803" fmla="*/ 4912094 w 8964278"/>
                <a:gd name="connsiteY2803" fmla="*/ 2126933 h 6213528"/>
                <a:gd name="connsiteX2804" fmla="*/ 4891139 w 8964278"/>
                <a:gd name="connsiteY2804" fmla="*/ 2124075 h 6213528"/>
                <a:gd name="connsiteX2805" fmla="*/ 4888281 w 8964278"/>
                <a:gd name="connsiteY2805" fmla="*/ 2124075 h 6213528"/>
                <a:gd name="connsiteX2806" fmla="*/ 5050206 w 8964278"/>
                <a:gd name="connsiteY2806" fmla="*/ 2082165 h 6213528"/>
                <a:gd name="connsiteX2807" fmla="*/ 6137008 w 8964278"/>
                <a:gd name="connsiteY2807" fmla="*/ 1845945 h 6213528"/>
                <a:gd name="connsiteX2808" fmla="*/ 6142723 w 8964278"/>
                <a:gd name="connsiteY2808" fmla="*/ 1824038 h 6213528"/>
                <a:gd name="connsiteX2809" fmla="*/ 6155106 w 8964278"/>
                <a:gd name="connsiteY2809" fmla="*/ 1834515 h 6213528"/>
                <a:gd name="connsiteX2810" fmla="*/ 6298933 w 8964278"/>
                <a:gd name="connsiteY2810" fmla="*/ 2012633 h 6213528"/>
                <a:gd name="connsiteX2811" fmla="*/ 6394183 w 8964278"/>
                <a:gd name="connsiteY2811" fmla="*/ 2158365 h 6213528"/>
                <a:gd name="connsiteX2812" fmla="*/ 6394183 w 8964278"/>
                <a:gd name="connsiteY2812" fmla="*/ 2163128 h 6213528"/>
                <a:gd name="connsiteX2813" fmla="*/ 6507531 w 8964278"/>
                <a:gd name="connsiteY2813" fmla="*/ 2541270 h 6213528"/>
                <a:gd name="connsiteX2814" fmla="*/ 6563728 w 8964278"/>
                <a:gd name="connsiteY2814" fmla="*/ 2927985 h 6213528"/>
                <a:gd name="connsiteX2815" fmla="*/ 6562776 w 8964278"/>
                <a:gd name="connsiteY2815" fmla="*/ 3322320 h 6213528"/>
                <a:gd name="connsiteX2816" fmla="*/ 6504673 w 8964278"/>
                <a:gd name="connsiteY2816" fmla="*/ 3709035 h 6213528"/>
                <a:gd name="connsiteX2817" fmla="*/ 6453239 w 8964278"/>
                <a:gd name="connsiteY2817" fmla="*/ 4020503 h 6213528"/>
                <a:gd name="connsiteX2818" fmla="*/ 6432283 w 8964278"/>
                <a:gd name="connsiteY2818" fmla="*/ 4056698 h 6213528"/>
                <a:gd name="connsiteX2819" fmla="*/ 6450381 w 8964278"/>
                <a:gd name="connsiteY2819" fmla="*/ 3733800 h 6213528"/>
                <a:gd name="connsiteX2820" fmla="*/ 6499911 w 8964278"/>
                <a:gd name="connsiteY2820" fmla="*/ 3497580 h 6213528"/>
                <a:gd name="connsiteX2821" fmla="*/ 6512294 w 8964278"/>
                <a:gd name="connsiteY2821" fmla="*/ 3266123 h 6213528"/>
                <a:gd name="connsiteX2822" fmla="*/ 6441808 w 8964278"/>
                <a:gd name="connsiteY2822" fmla="*/ 2797493 h 6213528"/>
                <a:gd name="connsiteX2823" fmla="*/ 6297981 w 8964278"/>
                <a:gd name="connsiteY2823" fmla="*/ 2343150 h 6213528"/>
                <a:gd name="connsiteX2824" fmla="*/ 6144628 w 8964278"/>
                <a:gd name="connsiteY2824" fmla="*/ 1886903 h 6213528"/>
                <a:gd name="connsiteX2825" fmla="*/ 6135103 w 8964278"/>
                <a:gd name="connsiteY2825" fmla="*/ 1855470 h 6213528"/>
                <a:gd name="connsiteX2826" fmla="*/ 6137008 w 8964278"/>
                <a:gd name="connsiteY2826" fmla="*/ 1845945 h 6213528"/>
                <a:gd name="connsiteX2827" fmla="*/ 5531219 w 8964278"/>
                <a:gd name="connsiteY2827" fmla="*/ 923925 h 6213528"/>
                <a:gd name="connsiteX2828" fmla="*/ 5607419 w 8964278"/>
                <a:gd name="connsiteY2828" fmla="*/ 1099185 h 6213528"/>
                <a:gd name="connsiteX2829" fmla="*/ 5667426 w 8964278"/>
                <a:gd name="connsiteY2829" fmla="*/ 1281113 h 6213528"/>
                <a:gd name="connsiteX2830" fmla="*/ 5743626 w 8964278"/>
                <a:gd name="connsiteY2830" fmla="*/ 1448753 h 6213528"/>
                <a:gd name="connsiteX2831" fmla="*/ 5716956 w 8964278"/>
                <a:gd name="connsiteY2831" fmla="*/ 1414463 h 6213528"/>
                <a:gd name="connsiteX2832" fmla="*/ 5619801 w 8964278"/>
                <a:gd name="connsiteY2832" fmla="*/ 1242060 h 6213528"/>
                <a:gd name="connsiteX2833" fmla="*/ 5477878 w 8964278"/>
                <a:gd name="connsiteY2833" fmla="*/ 857250 h 6213528"/>
                <a:gd name="connsiteX2834" fmla="*/ 5416919 w 8964278"/>
                <a:gd name="connsiteY2834" fmla="*/ 753428 h 6213528"/>
                <a:gd name="connsiteX2835" fmla="*/ 5419776 w 8964278"/>
                <a:gd name="connsiteY2835" fmla="*/ 752475 h 6213528"/>
                <a:gd name="connsiteX2836" fmla="*/ 5423586 w 8964278"/>
                <a:gd name="connsiteY2836" fmla="*/ 756285 h 6213528"/>
                <a:gd name="connsiteX2837" fmla="*/ 5425491 w 8964278"/>
                <a:gd name="connsiteY2837" fmla="*/ 758190 h 6213528"/>
                <a:gd name="connsiteX2838" fmla="*/ 5531219 w 8964278"/>
                <a:gd name="connsiteY2838" fmla="*/ 923925 h 6213528"/>
                <a:gd name="connsiteX2839" fmla="*/ 5432158 w 8964278"/>
                <a:gd name="connsiteY2839" fmla="*/ 744855 h 6213528"/>
                <a:gd name="connsiteX2840" fmla="*/ 5468353 w 8964278"/>
                <a:gd name="connsiteY2840" fmla="*/ 787718 h 6213528"/>
                <a:gd name="connsiteX2841" fmla="*/ 5567414 w 8964278"/>
                <a:gd name="connsiteY2841" fmla="*/ 920115 h 6213528"/>
                <a:gd name="connsiteX2842" fmla="*/ 5733148 w 8964278"/>
                <a:gd name="connsiteY2842" fmla="*/ 1205865 h 6213528"/>
                <a:gd name="connsiteX2843" fmla="*/ 5894121 w 8964278"/>
                <a:gd name="connsiteY2843" fmla="*/ 1491615 h 6213528"/>
                <a:gd name="connsiteX2844" fmla="*/ 6114148 w 8964278"/>
                <a:gd name="connsiteY2844" fmla="*/ 1705928 h 6213528"/>
                <a:gd name="connsiteX2845" fmla="*/ 6169394 w 8964278"/>
                <a:gd name="connsiteY2845" fmla="*/ 1744980 h 6213528"/>
                <a:gd name="connsiteX2846" fmla="*/ 6060808 w 8964278"/>
                <a:gd name="connsiteY2846" fmla="*/ 1697355 h 6213528"/>
                <a:gd name="connsiteX2847" fmla="*/ 5904598 w 8964278"/>
                <a:gd name="connsiteY2847" fmla="*/ 1602105 h 6213528"/>
                <a:gd name="connsiteX2848" fmla="*/ 5696953 w 8964278"/>
                <a:gd name="connsiteY2848" fmla="*/ 1311593 h 6213528"/>
                <a:gd name="connsiteX2849" fmla="*/ 5562651 w 8964278"/>
                <a:gd name="connsiteY2849" fmla="*/ 952500 h 6213528"/>
                <a:gd name="connsiteX2850" fmla="*/ 5449303 w 8964278"/>
                <a:gd name="connsiteY2850" fmla="*/ 769620 h 6213528"/>
                <a:gd name="connsiteX2851" fmla="*/ 5432158 w 8964278"/>
                <a:gd name="connsiteY2851" fmla="*/ 744855 h 6213528"/>
                <a:gd name="connsiteX2852" fmla="*/ 5535028 w 8964278"/>
                <a:gd name="connsiteY2852" fmla="*/ 1027748 h 6213528"/>
                <a:gd name="connsiteX2853" fmla="*/ 5603608 w 8964278"/>
                <a:gd name="connsiteY2853" fmla="*/ 1227773 h 6213528"/>
                <a:gd name="connsiteX2854" fmla="*/ 5696953 w 8964278"/>
                <a:gd name="connsiteY2854" fmla="*/ 1403033 h 6213528"/>
                <a:gd name="connsiteX2855" fmla="*/ 5764581 w 8964278"/>
                <a:gd name="connsiteY2855" fmla="*/ 1487805 h 6213528"/>
                <a:gd name="connsiteX2856" fmla="*/ 5789346 w 8964278"/>
                <a:gd name="connsiteY2856" fmla="*/ 1513523 h 6213528"/>
                <a:gd name="connsiteX2857" fmla="*/ 5853164 w 8964278"/>
                <a:gd name="connsiteY2857" fmla="*/ 1584008 h 6213528"/>
                <a:gd name="connsiteX2858" fmla="*/ 5992228 w 8964278"/>
                <a:gd name="connsiteY2858" fmla="*/ 1686878 h 6213528"/>
                <a:gd name="connsiteX2859" fmla="*/ 6169394 w 8964278"/>
                <a:gd name="connsiteY2859" fmla="*/ 1768793 h 6213528"/>
                <a:gd name="connsiteX2860" fmla="*/ 6405614 w 8964278"/>
                <a:gd name="connsiteY2860" fmla="*/ 1926908 h 6213528"/>
                <a:gd name="connsiteX2861" fmla="*/ 6359894 w 8964278"/>
                <a:gd name="connsiteY2861" fmla="*/ 1887855 h 6213528"/>
                <a:gd name="connsiteX2862" fmla="*/ 6203683 w 8964278"/>
                <a:gd name="connsiteY2862" fmla="*/ 1791653 h 6213528"/>
                <a:gd name="connsiteX2863" fmla="*/ 5869356 w 8964278"/>
                <a:gd name="connsiteY2863" fmla="*/ 1644968 h 6213528"/>
                <a:gd name="connsiteX2864" fmla="*/ 5727433 w 8964278"/>
                <a:gd name="connsiteY2864" fmla="*/ 1532573 h 6213528"/>
                <a:gd name="connsiteX2865" fmla="*/ 5628373 w 8964278"/>
                <a:gd name="connsiteY2865" fmla="*/ 1390650 h 6213528"/>
                <a:gd name="connsiteX2866" fmla="*/ 5502644 w 8964278"/>
                <a:gd name="connsiteY2866" fmla="*/ 1052513 h 6213528"/>
                <a:gd name="connsiteX2867" fmla="*/ 5402631 w 8964278"/>
                <a:gd name="connsiteY2867" fmla="*/ 745808 h 6213528"/>
                <a:gd name="connsiteX2868" fmla="*/ 5404536 w 8964278"/>
                <a:gd name="connsiteY2868" fmla="*/ 746760 h 6213528"/>
                <a:gd name="connsiteX2869" fmla="*/ 5535028 w 8964278"/>
                <a:gd name="connsiteY2869" fmla="*/ 1027748 h 6213528"/>
                <a:gd name="connsiteX2870" fmla="*/ 5919839 w 8964278"/>
                <a:gd name="connsiteY2870" fmla="*/ 362903 h 6213528"/>
                <a:gd name="connsiteX2871" fmla="*/ 5927458 w 8964278"/>
                <a:gd name="connsiteY2871" fmla="*/ 455295 h 6213528"/>
                <a:gd name="connsiteX2872" fmla="*/ 5942698 w 8964278"/>
                <a:gd name="connsiteY2872" fmla="*/ 624840 h 6213528"/>
                <a:gd name="connsiteX2873" fmla="*/ 5991276 w 8964278"/>
                <a:gd name="connsiteY2873" fmla="*/ 962025 h 6213528"/>
                <a:gd name="connsiteX2874" fmla="*/ 6068428 w 8964278"/>
                <a:gd name="connsiteY2874" fmla="*/ 1267778 h 6213528"/>
                <a:gd name="connsiteX2875" fmla="*/ 6177014 w 8964278"/>
                <a:gd name="connsiteY2875" fmla="*/ 1539240 h 6213528"/>
                <a:gd name="connsiteX2876" fmla="*/ 6072239 w 8964278"/>
                <a:gd name="connsiteY2876" fmla="*/ 1331595 h 6213528"/>
                <a:gd name="connsiteX2877" fmla="*/ 5976989 w 8964278"/>
                <a:gd name="connsiteY2877" fmla="*/ 1059180 h 6213528"/>
                <a:gd name="connsiteX2878" fmla="*/ 5921744 w 8964278"/>
                <a:gd name="connsiteY2878" fmla="*/ 776288 h 6213528"/>
                <a:gd name="connsiteX2879" fmla="*/ 5908408 w 8964278"/>
                <a:gd name="connsiteY2879" fmla="*/ 573405 h 6213528"/>
                <a:gd name="connsiteX2880" fmla="*/ 5919839 w 8964278"/>
                <a:gd name="connsiteY2880" fmla="*/ 362903 h 6213528"/>
                <a:gd name="connsiteX2881" fmla="*/ 5914123 w 8964278"/>
                <a:gd name="connsiteY2881" fmla="*/ 107633 h 6213528"/>
                <a:gd name="connsiteX2882" fmla="*/ 6015089 w 8964278"/>
                <a:gd name="connsiteY2882" fmla="*/ 410528 h 6213528"/>
                <a:gd name="connsiteX2883" fmla="*/ 6084621 w 8964278"/>
                <a:gd name="connsiteY2883" fmla="*/ 754380 h 6213528"/>
                <a:gd name="connsiteX2884" fmla="*/ 6119864 w 8964278"/>
                <a:gd name="connsiteY2884" fmla="*/ 1118235 h 6213528"/>
                <a:gd name="connsiteX2885" fmla="*/ 6170346 w 8964278"/>
                <a:gd name="connsiteY2885" fmla="*/ 1423035 h 6213528"/>
                <a:gd name="connsiteX2886" fmla="*/ 6141771 w 8964278"/>
                <a:gd name="connsiteY2886" fmla="*/ 1330643 h 6213528"/>
                <a:gd name="connsiteX2887" fmla="*/ 6075096 w 8964278"/>
                <a:gd name="connsiteY2887" fmla="*/ 1016318 h 6213528"/>
                <a:gd name="connsiteX2888" fmla="*/ 6018898 w 8964278"/>
                <a:gd name="connsiteY2888" fmla="*/ 665798 h 6213528"/>
                <a:gd name="connsiteX2889" fmla="*/ 5937936 w 8964278"/>
                <a:gd name="connsiteY2889" fmla="*/ 323850 h 6213528"/>
                <a:gd name="connsiteX2890" fmla="*/ 5923648 w 8964278"/>
                <a:gd name="connsiteY2890" fmla="*/ 281940 h 6213528"/>
                <a:gd name="connsiteX2891" fmla="*/ 5920791 w 8964278"/>
                <a:gd name="connsiteY2891" fmla="*/ 279083 h 6213528"/>
                <a:gd name="connsiteX2892" fmla="*/ 5920791 w 8964278"/>
                <a:gd name="connsiteY2892" fmla="*/ 256223 h 6213528"/>
                <a:gd name="connsiteX2893" fmla="*/ 5916028 w 8964278"/>
                <a:gd name="connsiteY2893" fmla="*/ 122873 h 6213528"/>
                <a:gd name="connsiteX2894" fmla="*/ 5914123 w 8964278"/>
                <a:gd name="connsiteY2894" fmla="*/ 107633 h 6213528"/>
                <a:gd name="connsiteX2895" fmla="*/ 6087478 w 8964278"/>
                <a:gd name="connsiteY2895" fmla="*/ 1299210 h 6213528"/>
                <a:gd name="connsiteX2896" fmla="*/ 6006516 w 8964278"/>
                <a:gd name="connsiteY2896" fmla="*/ 998220 h 6213528"/>
                <a:gd name="connsiteX2897" fmla="*/ 5953176 w 8964278"/>
                <a:gd name="connsiteY2897" fmla="*/ 664845 h 6213528"/>
                <a:gd name="connsiteX2898" fmla="*/ 5921744 w 8964278"/>
                <a:gd name="connsiteY2898" fmla="*/ 327660 h 6213528"/>
                <a:gd name="connsiteX2899" fmla="*/ 5920791 w 8964278"/>
                <a:gd name="connsiteY2899" fmla="*/ 311468 h 6213528"/>
                <a:gd name="connsiteX2900" fmla="*/ 6001753 w 8964278"/>
                <a:gd name="connsiteY2900" fmla="*/ 633413 h 6213528"/>
                <a:gd name="connsiteX2901" fmla="*/ 6058903 w 8964278"/>
                <a:gd name="connsiteY2901" fmla="*/ 986790 h 6213528"/>
                <a:gd name="connsiteX2902" fmla="*/ 6124626 w 8964278"/>
                <a:gd name="connsiteY2902" fmla="*/ 1306830 h 6213528"/>
                <a:gd name="connsiteX2903" fmla="*/ 6203683 w 8964278"/>
                <a:gd name="connsiteY2903" fmla="*/ 1539240 h 6213528"/>
                <a:gd name="connsiteX2904" fmla="*/ 6279883 w 8964278"/>
                <a:gd name="connsiteY2904" fmla="*/ 1699260 h 6213528"/>
                <a:gd name="connsiteX2905" fmla="*/ 6263691 w 8964278"/>
                <a:gd name="connsiteY2905" fmla="*/ 1681163 h 6213528"/>
                <a:gd name="connsiteX2906" fmla="*/ 6250356 w 8964278"/>
                <a:gd name="connsiteY2906" fmla="*/ 1662113 h 6213528"/>
                <a:gd name="connsiteX2907" fmla="*/ 6202731 w 8964278"/>
                <a:gd name="connsiteY2907" fmla="*/ 1577340 h 6213528"/>
                <a:gd name="connsiteX2908" fmla="*/ 6087478 w 8964278"/>
                <a:gd name="connsiteY2908" fmla="*/ 1299210 h 6213528"/>
                <a:gd name="connsiteX2909" fmla="*/ 6253214 w 8964278"/>
                <a:gd name="connsiteY2909" fmla="*/ 1619250 h 6213528"/>
                <a:gd name="connsiteX2910" fmla="*/ 6207494 w 8964278"/>
                <a:gd name="connsiteY2910" fmla="*/ 1520190 h 6213528"/>
                <a:gd name="connsiteX2911" fmla="*/ 6196064 w 8964278"/>
                <a:gd name="connsiteY2911" fmla="*/ 1483995 h 6213528"/>
                <a:gd name="connsiteX2912" fmla="*/ 6134151 w 8964278"/>
                <a:gd name="connsiteY2912" fmla="*/ 1149668 h 6213528"/>
                <a:gd name="connsiteX2913" fmla="*/ 6100814 w 8964278"/>
                <a:gd name="connsiteY2913" fmla="*/ 787718 h 6213528"/>
                <a:gd name="connsiteX2914" fmla="*/ 6036044 w 8964278"/>
                <a:gd name="connsiteY2914" fmla="*/ 442913 h 6213528"/>
                <a:gd name="connsiteX2915" fmla="*/ 5928411 w 8964278"/>
                <a:gd name="connsiteY2915" fmla="*/ 111443 h 6213528"/>
                <a:gd name="connsiteX2916" fmla="*/ 5928411 w 8964278"/>
                <a:gd name="connsiteY2916" fmla="*/ 111443 h 6213528"/>
                <a:gd name="connsiteX2917" fmla="*/ 5971273 w 8964278"/>
                <a:gd name="connsiteY2917" fmla="*/ 190500 h 6213528"/>
                <a:gd name="connsiteX2918" fmla="*/ 6016994 w 8964278"/>
                <a:gd name="connsiteY2918" fmla="*/ 279083 h 6213528"/>
                <a:gd name="connsiteX2919" fmla="*/ 6086526 w 8964278"/>
                <a:gd name="connsiteY2919" fmla="*/ 493395 h 6213528"/>
                <a:gd name="connsiteX2920" fmla="*/ 6138914 w 8964278"/>
                <a:gd name="connsiteY2920" fmla="*/ 824865 h 6213528"/>
                <a:gd name="connsiteX2921" fmla="*/ 6157011 w 8964278"/>
                <a:gd name="connsiteY2921" fmla="*/ 1179195 h 6213528"/>
                <a:gd name="connsiteX2922" fmla="*/ 6222733 w 8964278"/>
                <a:gd name="connsiteY2922" fmla="*/ 1493520 h 6213528"/>
                <a:gd name="connsiteX2923" fmla="*/ 6305601 w 8964278"/>
                <a:gd name="connsiteY2923" fmla="*/ 1696403 h 6213528"/>
                <a:gd name="connsiteX2924" fmla="*/ 6319889 w 8964278"/>
                <a:gd name="connsiteY2924" fmla="*/ 1728788 h 6213528"/>
                <a:gd name="connsiteX2925" fmla="*/ 6253214 w 8964278"/>
                <a:gd name="connsiteY2925" fmla="*/ 1619250 h 6213528"/>
                <a:gd name="connsiteX2926" fmla="*/ 5927458 w 8964278"/>
                <a:gd name="connsiteY2926" fmla="*/ 71438 h 6213528"/>
                <a:gd name="connsiteX2927" fmla="*/ 6044616 w 8964278"/>
                <a:gd name="connsiteY2927" fmla="*/ 200978 h 6213528"/>
                <a:gd name="connsiteX2928" fmla="*/ 6157011 w 8964278"/>
                <a:gd name="connsiteY2928" fmla="*/ 288608 h 6213528"/>
                <a:gd name="connsiteX2929" fmla="*/ 6251308 w 8964278"/>
                <a:gd name="connsiteY2929" fmla="*/ 380048 h 6213528"/>
                <a:gd name="connsiteX2930" fmla="*/ 6386564 w 8964278"/>
                <a:gd name="connsiteY2930" fmla="*/ 593408 h 6213528"/>
                <a:gd name="connsiteX2931" fmla="*/ 6471336 w 8964278"/>
                <a:gd name="connsiteY2931" fmla="*/ 854393 h 6213528"/>
                <a:gd name="connsiteX2932" fmla="*/ 6510389 w 8964278"/>
                <a:gd name="connsiteY2932" fmla="*/ 1144905 h 6213528"/>
                <a:gd name="connsiteX2933" fmla="*/ 6513246 w 8964278"/>
                <a:gd name="connsiteY2933" fmla="*/ 1181100 h 6213528"/>
                <a:gd name="connsiteX2934" fmla="*/ 6513246 w 8964278"/>
                <a:gd name="connsiteY2934" fmla="*/ 1182053 h 6213528"/>
                <a:gd name="connsiteX2935" fmla="*/ 6496101 w 8964278"/>
                <a:gd name="connsiteY2935" fmla="*/ 1219200 h 6213528"/>
                <a:gd name="connsiteX2936" fmla="*/ 6410376 w 8964278"/>
                <a:gd name="connsiteY2936" fmla="*/ 1428750 h 6213528"/>
                <a:gd name="connsiteX2937" fmla="*/ 6391326 w 8964278"/>
                <a:gd name="connsiteY2937" fmla="*/ 1506855 h 6213528"/>
                <a:gd name="connsiteX2938" fmla="*/ 6342748 w 8964278"/>
                <a:gd name="connsiteY2938" fmla="*/ 1184910 h 6213528"/>
                <a:gd name="connsiteX2939" fmla="*/ 6330366 w 8964278"/>
                <a:gd name="connsiteY2939" fmla="*/ 866775 h 6213528"/>
                <a:gd name="connsiteX2940" fmla="*/ 6260833 w 8964278"/>
                <a:gd name="connsiteY2940" fmla="*/ 572453 h 6213528"/>
                <a:gd name="connsiteX2941" fmla="*/ 6083669 w 8964278"/>
                <a:gd name="connsiteY2941" fmla="*/ 320040 h 6213528"/>
                <a:gd name="connsiteX2942" fmla="*/ 6001753 w 8964278"/>
                <a:gd name="connsiteY2942" fmla="*/ 214313 h 6213528"/>
                <a:gd name="connsiteX2943" fmla="*/ 5995086 w 8964278"/>
                <a:gd name="connsiteY2943" fmla="*/ 200978 h 6213528"/>
                <a:gd name="connsiteX2944" fmla="*/ 5982703 w 8964278"/>
                <a:gd name="connsiteY2944" fmla="*/ 173355 h 6213528"/>
                <a:gd name="connsiteX2945" fmla="*/ 5978894 w 8964278"/>
                <a:gd name="connsiteY2945" fmla="*/ 170498 h 6213528"/>
                <a:gd name="connsiteX2946" fmla="*/ 5933173 w 8964278"/>
                <a:gd name="connsiteY2946" fmla="*/ 86678 h 6213528"/>
                <a:gd name="connsiteX2947" fmla="*/ 5927458 w 8964278"/>
                <a:gd name="connsiteY2947" fmla="*/ 71438 h 6213528"/>
                <a:gd name="connsiteX2948" fmla="*/ 6204636 w 8964278"/>
                <a:gd name="connsiteY2948" fmla="*/ 1362075 h 6213528"/>
                <a:gd name="connsiteX2949" fmla="*/ 6249403 w 8964278"/>
                <a:gd name="connsiteY2949" fmla="*/ 1551623 h 6213528"/>
                <a:gd name="connsiteX2950" fmla="*/ 6254166 w 8964278"/>
                <a:gd name="connsiteY2950" fmla="*/ 1564005 h 6213528"/>
                <a:gd name="connsiteX2951" fmla="*/ 6239878 w 8964278"/>
                <a:gd name="connsiteY2951" fmla="*/ 1525905 h 6213528"/>
                <a:gd name="connsiteX2952" fmla="*/ 6169394 w 8964278"/>
                <a:gd name="connsiteY2952" fmla="*/ 1211580 h 6213528"/>
                <a:gd name="connsiteX2953" fmla="*/ 6151296 w 8964278"/>
                <a:gd name="connsiteY2953" fmla="*/ 859155 h 6213528"/>
                <a:gd name="connsiteX2954" fmla="*/ 6105576 w 8964278"/>
                <a:gd name="connsiteY2954" fmla="*/ 525780 h 6213528"/>
                <a:gd name="connsiteX2955" fmla="*/ 6068428 w 8964278"/>
                <a:gd name="connsiteY2955" fmla="*/ 391478 h 6213528"/>
                <a:gd name="connsiteX2956" fmla="*/ 6177014 w 8964278"/>
                <a:gd name="connsiteY2956" fmla="*/ 735330 h 6213528"/>
                <a:gd name="connsiteX2957" fmla="*/ 6194158 w 8964278"/>
                <a:gd name="connsiteY2957" fmla="*/ 1153478 h 6213528"/>
                <a:gd name="connsiteX2958" fmla="*/ 6204636 w 8964278"/>
                <a:gd name="connsiteY2958" fmla="*/ 1362075 h 6213528"/>
                <a:gd name="connsiteX2959" fmla="*/ 6281789 w 8964278"/>
                <a:gd name="connsiteY2959" fmla="*/ 1585913 h 6213528"/>
                <a:gd name="connsiteX2960" fmla="*/ 6229401 w 8964278"/>
                <a:gd name="connsiteY2960" fmla="*/ 1392555 h 6213528"/>
                <a:gd name="connsiteX2961" fmla="*/ 6213208 w 8964278"/>
                <a:gd name="connsiteY2961" fmla="*/ 1182053 h 6213528"/>
                <a:gd name="connsiteX2962" fmla="*/ 6201778 w 8964278"/>
                <a:gd name="connsiteY2962" fmla="*/ 764858 h 6213528"/>
                <a:gd name="connsiteX2963" fmla="*/ 6090336 w 8964278"/>
                <a:gd name="connsiteY2963" fmla="*/ 396240 h 6213528"/>
                <a:gd name="connsiteX2964" fmla="*/ 6020803 w 8964278"/>
                <a:gd name="connsiteY2964" fmla="*/ 250508 h 6213528"/>
                <a:gd name="connsiteX2965" fmla="*/ 6049378 w 8964278"/>
                <a:gd name="connsiteY2965" fmla="*/ 287655 h 6213528"/>
                <a:gd name="connsiteX2966" fmla="*/ 6235116 w 8964278"/>
                <a:gd name="connsiteY2966" fmla="*/ 539115 h 6213528"/>
                <a:gd name="connsiteX2967" fmla="*/ 6316078 w 8964278"/>
                <a:gd name="connsiteY2967" fmla="*/ 834390 h 6213528"/>
                <a:gd name="connsiteX2968" fmla="*/ 6330366 w 8964278"/>
                <a:gd name="connsiteY2968" fmla="*/ 1149668 h 6213528"/>
                <a:gd name="connsiteX2969" fmla="*/ 6370371 w 8964278"/>
                <a:gd name="connsiteY2969" fmla="*/ 1474470 h 6213528"/>
                <a:gd name="connsiteX2970" fmla="*/ 6381801 w 8964278"/>
                <a:gd name="connsiteY2970" fmla="*/ 1511618 h 6213528"/>
                <a:gd name="connsiteX2971" fmla="*/ 6389421 w 8964278"/>
                <a:gd name="connsiteY2971" fmla="*/ 1513523 h 6213528"/>
                <a:gd name="connsiteX2972" fmla="*/ 6378944 w 8964278"/>
                <a:gd name="connsiteY2972" fmla="*/ 1665923 h 6213528"/>
                <a:gd name="connsiteX2973" fmla="*/ 6389421 w 8964278"/>
                <a:gd name="connsiteY2973" fmla="*/ 1764030 h 6213528"/>
                <a:gd name="connsiteX2974" fmla="*/ 6399898 w 8964278"/>
                <a:gd name="connsiteY2974" fmla="*/ 1832610 h 6213528"/>
                <a:gd name="connsiteX2975" fmla="*/ 6385611 w 8964278"/>
                <a:gd name="connsiteY2975" fmla="*/ 1816418 h 6213528"/>
                <a:gd name="connsiteX2976" fmla="*/ 6376086 w 8964278"/>
                <a:gd name="connsiteY2976" fmla="*/ 1803083 h 6213528"/>
                <a:gd name="connsiteX2977" fmla="*/ 6357989 w 8964278"/>
                <a:gd name="connsiteY2977" fmla="*/ 1765935 h 6213528"/>
                <a:gd name="connsiteX2978" fmla="*/ 6281789 w 8964278"/>
                <a:gd name="connsiteY2978" fmla="*/ 1585913 h 6213528"/>
                <a:gd name="connsiteX2979" fmla="*/ 6425616 w 8964278"/>
                <a:gd name="connsiteY2979" fmla="*/ 1972628 h 6213528"/>
                <a:gd name="connsiteX2980" fmla="*/ 6439903 w 8964278"/>
                <a:gd name="connsiteY2980" fmla="*/ 1994535 h 6213528"/>
                <a:gd name="connsiteX2981" fmla="*/ 6408471 w 8964278"/>
                <a:gd name="connsiteY2981" fmla="*/ 1975485 h 6213528"/>
                <a:gd name="connsiteX2982" fmla="*/ 6273216 w 8964278"/>
                <a:gd name="connsiteY2982" fmla="*/ 1896428 h 6213528"/>
                <a:gd name="connsiteX2983" fmla="*/ 6152248 w 8964278"/>
                <a:gd name="connsiteY2983" fmla="*/ 1815465 h 6213528"/>
                <a:gd name="connsiteX2984" fmla="*/ 6144628 w 8964278"/>
                <a:gd name="connsiteY2984" fmla="*/ 1808798 h 6213528"/>
                <a:gd name="connsiteX2985" fmla="*/ 6348464 w 8964278"/>
                <a:gd name="connsiteY2985" fmla="*/ 1893570 h 6213528"/>
                <a:gd name="connsiteX2986" fmla="*/ 6425616 w 8964278"/>
                <a:gd name="connsiteY2986" fmla="*/ 1972628 h 6213528"/>
                <a:gd name="connsiteX2987" fmla="*/ 6587541 w 8964278"/>
                <a:gd name="connsiteY2987" fmla="*/ 2132648 h 6213528"/>
                <a:gd name="connsiteX2988" fmla="*/ 6593256 w 8964278"/>
                <a:gd name="connsiteY2988" fmla="*/ 2139315 h 6213528"/>
                <a:gd name="connsiteX2989" fmla="*/ 6612306 w 8964278"/>
                <a:gd name="connsiteY2989" fmla="*/ 2169795 h 6213528"/>
                <a:gd name="connsiteX2990" fmla="*/ 6642786 w 8964278"/>
                <a:gd name="connsiteY2990" fmla="*/ 2238375 h 6213528"/>
                <a:gd name="connsiteX2991" fmla="*/ 6695173 w 8964278"/>
                <a:gd name="connsiteY2991" fmla="*/ 2391728 h 6213528"/>
                <a:gd name="connsiteX2992" fmla="*/ 6729464 w 8964278"/>
                <a:gd name="connsiteY2992" fmla="*/ 2549843 h 6213528"/>
                <a:gd name="connsiteX2993" fmla="*/ 6738989 w 8964278"/>
                <a:gd name="connsiteY2993" fmla="*/ 2632710 h 6213528"/>
                <a:gd name="connsiteX2994" fmla="*/ 6730416 w 8964278"/>
                <a:gd name="connsiteY2994" fmla="*/ 2664143 h 6213528"/>
                <a:gd name="connsiteX2995" fmla="*/ 6726606 w 8964278"/>
                <a:gd name="connsiteY2995" fmla="*/ 2566035 h 6213528"/>
                <a:gd name="connsiteX2996" fmla="*/ 6638023 w 8964278"/>
                <a:gd name="connsiteY2996" fmla="*/ 2236470 h 6213528"/>
                <a:gd name="connsiteX2997" fmla="*/ 6593256 w 8964278"/>
                <a:gd name="connsiteY2997" fmla="*/ 2151698 h 6213528"/>
                <a:gd name="connsiteX2998" fmla="*/ 6573253 w 8964278"/>
                <a:gd name="connsiteY2998" fmla="*/ 2119313 h 6213528"/>
                <a:gd name="connsiteX2999" fmla="*/ 6587541 w 8964278"/>
                <a:gd name="connsiteY2999" fmla="*/ 2132648 h 6213528"/>
                <a:gd name="connsiteX3000" fmla="*/ 6587541 w 8964278"/>
                <a:gd name="connsiteY3000" fmla="*/ 1923098 h 6213528"/>
                <a:gd name="connsiteX3001" fmla="*/ 6616116 w 8964278"/>
                <a:gd name="connsiteY3001" fmla="*/ 1783080 h 6213528"/>
                <a:gd name="connsiteX3002" fmla="*/ 6670408 w 8964278"/>
                <a:gd name="connsiteY3002" fmla="*/ 1651635 h 6213528"/>
                <a:gd name="connsiteX3003" fmla="*/ 6747561 w 8964278"/>
                <a:gd name="connsiteY3003" fmla="*/ 1529715 h 6213528"/>
                <a:gd name="connsiteX3004" fmla="*/ 6928536 w 8964278"/>
                <a:gd name="connsiteY3004" fmla="*/ 1306830 h 6213528"/>
                <a:gd name="connsiteX3005" fmla="*/ 7027596 w 8964278"/>
                <a:gd name="connsiteY3005" fmla="*/ 1171575 h 6213528"/>
                <a:gd name="connsiteX3006" fmla="*/ 6962826 w 8964278"/>
                <a:gd name="connsiteY3006" fmla="*/ 1283970 h 6213528"/>
                <a:gd name="connsiteX3007" fmla="*/ 6817094 w 8964278"/>
                <a:gd name="connsiteY3007" fmla="*/ 1525905 h 6213528"/>
                <a:gd name="connsiteX3008" fmla="*/ 6692316 w 8964278"/>
                <a:gd name="connsiteY3008" fmla="*/ 1778318 h 6213528"/>
                <a:gd name="connsiteX3009" fmla="*/ 6590398 w 8964278"/>
                <a:gd name="connsiteY3009" fmla="*/ 2042160 h 6213528"/>
                <a:gd name="connsiteX3010" fmla="*/ 6585636 w 8964278"/>
                <a:gd name="connsiteY3010" fmla="*/ 2057400 h 6213528"/>
                <a:gd name="connsiteX3011" fmla="*/ 6587541 w 8964278"/>
                <a:gd name="connsiteY3011" fmla="*/ 1923098 h 6213528"/>
                <a:gd name="connsiteX3012" fmla="*/ 6766611 w 8964278"/>
                <a:gd name="connsiteY3012" fmla="*/ 2256473 h 6213528"/>
                <a:gd name="connsiteX3013" fmla="*/ 6864719 w 8964278"/>
                <a:gd name="connsiteY3013" fmla="*/ 2227898 h 6213528"/>
                <a:gd name="connsiteX3014" fmla="*/ 7020928 w 8964278"/>
                <a:gd name="connsiteY3014" fmla="*/ 2130743 h 6213528"/>
                <a:gd name="connsiteX3015" fmla="*/ 7044741 w 8964278"/>
                <a:gd name="connsiteY3015" fmla="*/ 2196465 h 6213528"/>
                <a:gd name="connsiteX3016" fmla="*/ 7094271 w 8964278"/>
                <a:gd name="connsiteY3016" fmla="*/ 2272665 h 6213528"/>
                <a:gd name="connsiteX3017" fmla="*/ 7131419 w 8964278"/>
                <a:gd name="connsiteY3017" fmla="*/ 2328863 h 6213528"/>
                <a:gd name="connsiteX3018" fmla="*/ 7134276 w 8964278"/>
                <a:gd name="connsiteY3018" fmla="*/ 2332673 h 6213528"/>
                <a:gd name="connsiteX3019" fmla="*/ 7136181 w 8964278"/>
                <a:gd name="connsiteY3019" fmla="*/ 2336483 h 6213528"/>
                <a:gd name="connsiteX3020" fmla="*/ 7141896 w 8964278"/>
                <a:gd name="connsiteY3020" fmla="*/ 2346960 h 6213528"/>
                <a:gd name="connsiteX3021" fmla="*/ 6879006 w 8964278"/>
                <a:gd name="connsiteY3021" fmla="*/ 2316480 h 6213528"/>
                <a:gd name="connsiteX3022" fmla="*/ 6876148 w 8964278"/>
                <a:gd name="connsiteY3022" fmla="*/ 2337435 h 6213528"/>
                <a:gd name="connsiteX3023" fmla="*/ 6996164 w 8964278"/>
                <a:gd name="connsiteY3023" fmla="*/ 2426970 h 6213528"/>
                <a:gd name="connsiteX3024" fmla="*/ 6995211 w 8964278"/>
                <a:gd name="connsiteY3024" fmla="*/ 2427923 h 6213528"/>
                <a:gd name="connsiteX3025" fmla="*/ 6959969 w 8964278"/>
                <a:gd name="connsiteY3025" fmla="*/ 2504123 h 6213528"/>
                <a:gd name="connsiteX3026" fmla="*/ 6951396 w 8964278"/>
                <a:gd name="connsiteY3026" fmla="*/ 2520315 h 6213528"/>
                <a:gd name="connsiteX3027" fmla="*/ 6879006 w 8964278"/>
                <a:gd name="connsiteY3027" fmla="*/ 2623185 h 6213528"/>
                <a:gd name="connsiteX3028" fmla="*/ 6859003 w 8964278"/>
                <a:gd name="connsiteY3028" fmla="*/ 2651760 h 6213528"/>
                <a:gd name="connsiteX3029" fmla="*/ 6818046 w 8964278"/>
                <a:gd name="connsiteY3029" fmla="*/ 2702243 h 6213528"/>
                <a:gd name="connsiteX3030" fmla="*/ 6759944 w 8964278"/>
                <a:gd name="connsiteY3030" fmla="*/ 2776538 h 6213528"/>
                <a:gd name="connsiteX3031" fmla="*/ 6764706 w 8964278"/>
                <a:gd name="connsiteY3031" fmla="*/ 2752725 h 6213528"/>
                <a:gd name="connsiteX3032" fmla="*/ 6783756 w 8964278"/>
                <a:gd name="connsiteY3032" fmla="*/ 2609850 h 6213528"/>
                <a:gd name="connsiteX3033" fmla="*/ 6763753 w 8964278"/>
                <a:gd name="connsiteY3033" fmla="*/ 2389823 h 6213528"/>
                <a:gd name="connsiteX3034" fmla="*/ 6762801 w 8964278"/>
                <a:gd name="connsiteY3034" fmla="*/ 2384108 h 6213528"/>
                <a:gd name="connsiteX3035" fmla="*/ 6746608 w 8964278"/>
                <a:gd name="connsiteY3035" fmla="*/ 2333625 h 6213528"/>
                <a:gd name="connsiteX3036" fmla="*/ 6740894 w 8964278"/>
                <a:gd name="connsiteY3036" fmla="*/ 2317433 h 6213528"/>
                <a:gd name="connsiteX3037" fmla="*/ 6746608 w 8964278"/>
                <a:gd name="connsiteY3037" fmla="*/ 2313623 h 6213528"/>
                <a:gd name="connsiteX3038" fmla="*/ 6736131 w 8964278"/>
                <a:gd name="connsiteY3038" fmla="*/ 2287905 h 6213528"/>
                <a:gd name="connsiteX3039" fmla="*/ 6722796 w 8964278"/>
                <a:gd name="connsiteY3039" fmla="*/ 2262188 h 6213528"/>
                <a:gd name="connsiteX3040" fmla="*/ 6715176 w 8964278"/>
                <a:gd name="connsiteY3040" fmla="*/ 2247900 h 6213528"/>
                <a:gd name="connsiteX3041" fmla="*/ 6718033 w 8964278"/>
                <a:gd name="connsiteY3041" fmla="*/ 2248853 h 6213528"/>
                <a:gd name="connsiteX3042" fmla="*/ 6766611 w 8964278"/>
                <a:gd name="connsiteY3042" fmla="*/ 2256473 h 6213528"/>
                <a:gd name="connsiteX3043" fmla="*/ 6757086 w 8964278"/>
                <a:gd name="connsiteY3043" fmla="*/ 2197418 h 6213528"/>
                <a:gd name="connsiteX3044" fmla="*/ 6922821 w 8964278"/>
                <a:gd name="connsiteY3044" fmla="*/ 2101215 h 6213528"/>
                <a:gd name="connsiteX3045" fmla="*/ 7005689 w 8964278"/>
                <a:gd name="connsiteY3045" fmla="*/ 2014538 h 6213528"/>
                <a:gd name="connsiteX3046" fmla="*/ 7052361 w 8964278"/>
                <a:gd name="connsiteY3046" fmla="*/ 1958340 h 6213528"/>
                <a:gd name="connsiteX3047" fmla="*/ 7166661 w 8964278"/>
                <a:gd name="connsiteY3047" fmla="*/ 1758315 h 6213528"/>
                <a:gd name="connsiteX3048" fmla="*/ 7242861 w 8964278"/>
                <a:gd name="connsiteY3048" fmla="*/ 1504950 h 6213528"/>
                <a:gd name="connsiteX3049" fmla="*/ 7271436 w 8964278"/>
                <a:gd name="connsiteY3049" fmla="*/ 1302068 h 6213528"/>
                <a:gd name="connsiteX3050" fmla="*/ 7274294 w 8964278"/>
                <a:gd name="connsiteY3050" fmla="*/ 1323023 h 6213528"/>
                <a:gd name="connsiteX3051" fmla="*/ 7273341 w 8964278"/>
                <a:gd name="connsiteY3051" fmla="*/ 1351598 h 6213528"/>
                <a:gd name="connsiteX3052" fmla="*/ 7262864 w 8964278"/>
                <a:gd name="connsiteY3052" fmla="*/ 1475423 h 6213528"/>
                <a:gd name="connsiteX3053" fmla="*/ 7205714 w 8964278"/>
                <a:gd name="connsiteY3053" fmla="*/ 1714500 h 6213528"/>
                <a:gd name="connsiteX3054" fmla="*/ 7104748 w 8964278"/>
                <a:gd name="connsiteY3054" fmla="*/ 1915478 h 6213528"/>
                <a:gd name="connsiteX3055" fmla="*/ 6964731 w 8964278"/>
                <a:gd name="connsiteY3055" fmla="*/ 2075498 h 6213528"/>
                <a:gd name="connsiteX3056" fmla="*/ 6798044 w 8964278"/>
                <a:gd name="connsiteY3056" fmla="*/ 2185988 h 6213528"/>
                <a:gd name="connsiteX3057" fmla="*/ 6759944 w 8964278"/>
                <a:gd name="connsiteY3057" fmla="*/ 2198370 h 6213528"/>
                <a:gd name="connsiteX3058" fmla="*/ 6757086 w 8964278"/>
                <a:gd name="connsiteY3058" fmla="*/ 2197418 h 6213528"/>
                <a:gd name="connsiteX3059" fmla="*/ 7500989 w 8964278"/>
                <a:gd name="connsiteY3059" fmla="*/ 2958465 h 6213528"/>
                <a:gd name="connsiteX3060" fmla="*/ 7429551 w 8964278"/>
                <a:gd name="connsiteY3060" fmla="*/ 2750820 h 6213528"/>
                <a:gd name="connsiteX3061" fmla="*/ 7321919 w 8964278"/>
                <a:gd name="connsiteY3061" fmla="*/ 2570798 h 6213528"/>
                <a:gd name="connsiteX3062" fmla="*/ 7301916 w 8964278"/>
                <a:gd name="connsiteY3062" fmla="*/ 2525078 h 6213528"/>
                <a:gd name="connsiteX3063" fmla="*/ 7281914 w 8964278"/>
                <a:gd name="connsiteY3063" fmla="*/ 2484120 h 6213528"/>
                <a:gd name="connsiteX3064" fmla="*/ 7385736 w 8964278"/>
                <a:gd name="connsiteY3064" fmla="*/ 2600325 h 6213528"/>
                <a:gd name="connsiteX3065" fmla="*/ 7555281 w 8964278"/>
                <a:gd name="connsiteY3065" fmla="*/ 2861310 h 6213528"/>
                <a:gd name="connsiteX3066" fmla="*/ 7580998 w 8964278"/>
                <a:gd name="connsiteY3066" fmla="*/ 3011805 h 6213528"/>
                <a:gd name="connsiteX3067" fmla="*/ 7547661 w 8964278"/>
                <a:gd name="connsiteY3067" fmla="*/ 3145155 h 6213528"/>
                <a:gd name="connsiteX3068" fmla="*/ 7413358 w 8964278"/>
                <a:gd name="connsiteY3068" fmla="*/ 3313748 h 6213528"/>
                <a:gd name="connsiteX3069" fmla="*/ 7490511 w 8964278"/>
                <a:gd name="connsiteY3069" fmla="*/ 3161348 h 6213528"/>
                <a:gd name="connsiteX3070" fmla="*/ 7500989 w 8964278"/>
                <a:gd name="connsiteY3070" fmla="*/ 2958465 h 6213528"/>
                <a:gd name="connsiteX3071" fmla="*/ 7310489 w 8964278"/>
                <a:gd name="connsiteY3071" fmla="*/ 2616518 h 6213528"/>
                <a:gd name="connsiteX3072" fmla="*/ 7341921 w 8964278"/>
                <a:gd name="connsiteY3072" fmla="*/ 2919413 h 6213528"/>
                <a:gd name="connsiteX3073" fmla="*/ 7284771 w 8964278"/>
                <a:gd name="connsiteY3073" fmla="*/ 3223260 h 6213528"/>
                <a:gd name="connsiteX3074" fmla="*/ 7227621 w 8964278"/>
                <a:gd name="connsiteY3074" fmla="*/ 3362325 h 6213528"/>
                <a:gd name="connsiteX3075" fmla="*/ 7249528 w 8964278"/>
                <a:gd name="connsiteY3075" fmla="*/ 3275648 h 6213528"/>
                <a:gd name="connsiteX3076" fmla="*/ 7260006 w 8964278"/>
                <a:gd name="connsiteY3076" fmla="*/ 2819400 h 6213528"/>
                <a:gd name="connsiteX3077" fmla="*/ 7066648 w 8964278"/>
                <a:gd name="connsiteY3077" fmla="*/ 2458403 h 6213528"/>
                <a:gd name="connsiteX3078" fmla="*/ 7031406 w 8964278"/>
                <a:gd name="connsiteY3078" fmla="*/ 2420303 h 6213528"/>
                <a:gd name="connsiteX3079" fmla="*/ 7019976 w 8964278"/>
                <a:gd name="connsiteY3079" fmla="*/ 2415540 h 6213528"/>
                <a:gd name="connsiteX3080" fmla="*/ 6910439 w 8964278"/>
                <a:gd name="connsiteY3080" fmla="*/ 2330768 h 6213528"/>
                <a:gd name="connsiteX3081" fmla="*/ 7148564 w 8964278"/>
                <a:gd name="connsiteY3081" fmla="*/ 2378393 h 6213528"/>
                <a:gd name="connsiteX3082" fmla="*/ 7177139 w 8964278"/>
                <a:gd name="connsiteY3082" fmla="*/ 2400300 h 6213528"/>
                <a:gd name="connsiteX3083" fmla="*/ 7179996 w 8964278"/>
                <a:gd name="connsiteY3083" fmla="*/ 2403158 h 6213528"/>
                <a:gd name="connsiteX3084" fmla="*/ 7183806 w 8964278"/>
                <a:gd name="connsiteY3084" fmla="*/ 2406015 h 6213528"/>
                <a:gd name="connsiteX3085" fmla="*/ 7310489 w 8964278"/>
                <a:gd name="connsiteY3085" fmla="*/ 2616518 h 6213528"/>
                <a:gd name="connsiteX3086" fmla="*/ 6563728 w 8964278"/>
                <a:gd name="connsiteY3086" fmla="*/ 3803333 h 6213528"/>
                <a:gd name="connsiteX3087" fmla="*/ 6587541 w 8964278"/>
                <a:gd name="connsiteY3087" fmla="*/ 3755708 h 6213528"/>
                <a:gd name="connsiteX3088" fmla="*/ 6654216 w 8964278"/>
                <a:gd name="connsiteY3088" fmla="*/ 3648075 h 6213528"/>
                <a:gd name="connsiteX3089" fmla="*/ 6792328 w 8964278"/>
                <a:gd name="connsiteY3089" fmla="*/ 3437573 h 6213528"/>
                <a:gd name="connsiteX3090" fmla="*/ 6889483 w 8964278"/>
                <a:gd name="connsiteY3090" fmla="*/ 3205163 h 6213528"/>
                <a:gd name="connsiteX3091" fmla="*/ 6922821 w 8964278"/>
                <a:gd name="connsiteY3091" fmla="*/ 2953703 h 6213528"/>
                <a:gd name="connsiteX3092" fmla="*/ 6892341 w 8964278"/>
                <a:gd name="connsiteY3092" fmla="*/ 2712720 h 6213528"/>
                <a:gd name="connsiteX3093" fmla="*/ 6949491 w 8964278"/>
                <a:gd name="connsiteY3093" fmla="*/ 2638425 h 6213528"/>
                <a:gd name="connsiteX3094" fmla="*/ 7001878 w 8964278"/>
                <a:gd name="connsiteY3094" fmla="*/ 2550795 h 6213528"/>
                <a:gd name="connsiteX3095" fmla="*/ 7000926 w 8964278"/>
                <a:gd name="connsiteY3095" fmla="*/ 2610803 h 6213528"/>
                <a:gd name="connsiteX3096" fmla="*/ 6999021 w 8964278"/>
                <a:gd name="connsiteY3096" fmla="*/ 2706053 h 6213528"/>
                <a:gd name="connsiteX3097" fmla="*/ 6988544 w 8964278"/>
                <a:gd name="connsiteY3097" fmla="*/ 2897505 h 6213528"/>
                <a:gd name="connsiteX3098" fmla="*/ 6922821 w 8964278"/>
                <a:gd name="connsiteY3098" fmla="*/ 3247073 h 6213528"/>
                <a:gd name="connsiteX3099" fmla="*/ 6858051 w 8964278"/>
                <a:gd name="connsiteY3099" fmla="*/ 3407093 h 6213528"/>
                <a:gd name="connsiteX3100" fmla="*/ 6766611 w 8964278"/>
                <a:gd name="connsiteY3100" fmla="*/ 3555683 h 6213528"/>
                <a:gd name="connsiteX3101" fmla="*/ 6566586 w 8964278"/>
                <a:gd name="connsiteY3101" fmla="*/ 3829050 h 6213528"/>
                <a:gd name="connsiteX3102" fmla="*/ 6566586 w 8964278"/>
                <a:gd name="connsiteY3102" fmla="*/ 3827145 h 6213528"/>
                <a:gd name="connsiteX3103" fmla="*/ 6563728 w 8964278"/>
                <a:gd name="connsiteY3103" fmla="*/ 3803333 h 6213528"/>
                <a:gd name="connsiteX3104" fmla="*/ 6490386 w 8964278"/>
                <a:gd name="connsiteY3104" fmla="*/ 4150043 h 6213528"/>
                <a:gd name="connsiteX3105" fmla="*/ 6492291 w 8964278"/>
                <a:gd name="connsiteY3105" fmla="*/ 4156710 h 6213528"/>
                <a:gd name="connsiteX3106" fmla="*/ 6488481 w 8964278"/>
                <a:gd name="connsiteY3106" fmla="*/ 4155758 h 6213528"/>
                <a:gd name="connsiteX3107" fmla="*/ 6487528 w 8964278"/>
                <a:gd name="connsiteY3107" fmla="*/ 4051935 h 6213528"/>
                <a:gd name="connsiteX3108" fmla="*/ 6490386 w 8964278"/>
                <a:gd name="connsiteY3108" fmla="*/ 4150043 h 6213528"/>
                <a:gd name="connsiteX3109" fmla="*/ 6488481 w 8964278"/>
                <a:gd name="connsiteY3109" fmla="*/ 3940493 h 6213528"/>
                <a:gd name="connsiteX3110" fmla="*/ 6469431 w 8964278"/>
                <a:gd name="connsiteY3110" fmla="*/ 3989070 h 6213528"/>
                <a:gd name="connsiteX3111" fmla="*/ 6461811 w 8964278"/>
                <a:gd name="connsiteY3111" fmla="*/ 4003358 h 6213528"/>
                <a:gd name="connsiteX3112" fmla="*/ 6504673 w 8964278"/>
                <a:gd name="connsiteY3112" fmla="*/ 3748088 h 6213528"/>
                <a:gd name="connsiteX3113" fmla="*/ 6569444 w 8964278"/>
                <a:gd name="connsiteY3113" fmla="*/ 3359468 h 6213528"/>
                <a:gd name="connsiteX3114" fmla="*/ 6576111 w 8964278"/>
                <a:gd name="connsiteY3114" fmla="*/ 2968943 h 6213528"/>
                <a:gd name="connsiteX3115" fmla="*/ 6526581 w 8964278"/>
                <a:gd name="connsiteY3115" fmla="*/ 2579370 h 6213528"/>
                <a:gd name="connsiteX3116" fmla="*/ 6420853 w 8964278"/>
                <a:gd name="connsiteY3116" fmla="*/ 2204085 h 6213528"/>
                <a:gd name="connsiteX3117" fmla="*/ 6420853 w 8964278"/>
                <a:gd name="connsiteY3117" fmla="*/ 2204085 h 6213528"/>
                <a:gd name="connsiteX3118" fmla="*/ 6437046 w 8964278"/>
                <a:gd name="connsiteY3118" fmla="*/ 2233613 h 6213528"/>
                <a:gd name="connsiteX3119" fmla="*/ 6614211 w 8964278"/>
                <a:gd name="connsiteY3119" fmla="*/ 2720340 h 6213528"/>
                <a:gd name="connsiteX3120" fmla="*/ 6638023 w 8964278"/>
                <a:gd name="connsiteY3120" fmla="*/ 2864168 h 6213528"/>
                <a:gd name="connsiteX3121" fmla="*/ 6648501 w 8964278"/>
                <a:gd name="connsiteY3121" fmla="*/ 2982278 h 6213528"/>
                <a:gd name="connsiteX3122" fmla="*/ 6643739 w 8964278"/>
                <a:gd name="connsiteY3122" fmla="*/ 2997518 h 6213528"/>
                <a:gd name="connsiteX3123" fmla="*/ 6568491 w 8964278"/>
                <a:gd name="connsiteY3123" fmla="*/ 3652838 h 6213528"/>
                <a:gd name="connsiteX3124" fmla="*/ 6550394 w 8964278"/>
                <a:gd name="connsiteY3124" fmla="*/ 3748088 h 6213528"/>
                <a:gd name="connsiteX3125" fmla="*/ 6544678 w 8964278"/>
                <a:gd name="connsiteY3125" fmla="*/ 3770948 h 6213528"/>
                <a:gd name="connsiteX3126" fmla="*/ 6506578 w 8964278"/>
                <a:gd name="connsiteY3126" fmla="*/ 3890010 h 6213528"/>
                <a:gd name="connsiteX3127" fmla="*/ 6504673 w 8964278"/>
                <a:gd name="connsiteY3127" fmla="*/ 3891915 h 6213528"/>
                <a:gd name="connsiteX3128" fmla="*/ 6495148 w 8964278"/>
                <a:gd name="connsiteY3128" fmla="*/ 3914775 h 6213528"/>
                <a:gd name="connsiteX3129" fmla="*/ 6488481 w 8964278"/>
                <a:gd name="connsiteY3129" fmla="*/ 3940493 h 6213528"/>
                <a:gd name="connsiteX3130" fmla="*/ 6727558 w 8964278"/>
                <a:gd name="connsiteY3130" fmla="*/ 2929890 h 6213528"/>
                <a:gd name="connsiteX3131" fmla="*/ 6747561 w 8964278"/>
                <a:gd name="connsiteY3131" fmla="*/ 2898458 h 6213528"/>
                <a:gd name="connsiteX3132" fmla="*/ 6750419 w 8964278"/>
                <a:gd name="connsiteY3132" fmla="*/ 2917508 h 6213528"/>
                <a:gd name="connsiteX3133" fmla="*/ 6753276 w 8964278"/>
                <a:gd name="connsiteY3133" fmla="*/ 2954655 h 6213528"/>
                <a:gd name="connsiteX3134" fmla="*/ 6748514 w 8964278"/>
                <a:gd name="connsiteY3134" fmla="*/ 3028950 h 6213528"/>
                <a:gd name="connsiteX3135" fmla="*/ 6709461 w 8964278"/>
                <a:gd name="connsiteY3135" fmla="*/ 3175635 h 6213528"/>
                <a:gd name="connsiteX3136" fmla="*/ 6612306 w 8964278"/>
                <a:gd name="connsiteY3136" fmla="*/ 3444240 h 6213528"/>
                <a:gd name="connsiteX3137" fmla="*/ 6614211 w 8964278"/>
                <a:gd name="connsiteY3137" fmla="*/ 3409950 h 6213528"/>
                <a:gd name="connsiteX3138" fmla="*/ 6618021 w 8964278"/>
                <a:gd name="connsiteY3138" fmla="*/ 3347085 h 6213528"/>
                <a:gd name="connsiteX3139" fmla="*/ 6619926 w 8964278"/>
                <a:gd name="connsiteY3139" fmla="*/ 3344228 h 6213528"/>
                <a:gd name="connsiteX3140" fmla="*/ 6619926 w 8964278"/>
                <a:gd name="connsiteY3140" fmla="*/ 3330893 h 6213528"/>
                <a:gd name="connsiteX3141" fmla="*/ 6646596 w 8964278"/>
                <a:gd name="connsiteY3141" fmla="*/ 3250883 h 6213528"/>
                <a:gd name="connsiteX3142" fmla="*/ 6722796 w 8964278"/>
                <a:gd name="connsiteY3142" fmla="*/ 3017520 h 6213528"/>
                <a:gd name="connsiteX3143" fmla="*/ 6728511 w 8964278"/>
                <a:gd name="connsiteY3143" fmla="*/ 2950845 h 6213528"/>
                <a:gd name="connsiteX3144" fmla="*/ 6727558 w 8964278"/>
                <a:gd name="connsiteY3144" fmla="*/ 2929890 h 6213528"/>
                <a:gd name="connsiteX3145" fmla="*/ 6758039 w 8964278"/>
                <a:gd name="connsiteY3145" fmla="*/ 2883218 h 6213528"/>
                <a:gd name="connsiteX3146" fmla="*/ 6786614 w 8964278"/>
                <a:gd name="connsiteY3146" fmla="*/ 2844165 h 6213528"/>
                <a:gd name="connsiteX3147" fmla="*/ 6786614 w 8964278"/>
                <a:gd name="connsiteY3147" fmla="*/ 2845118 h 6213528"/>
                <a:gd name="connsiteX3148" fmla="*/ 6796139 w 8964278"/>
                <a:gd name="connsiteY3148" fmla="*/ 2883218 h 6213528"/>
                <a:gd name="connsiteX3149" fmla="*/ 6803758 w 8964278"/>
                <a:gd name="connsiteY3149" fmla="*/ 2961323 h 6213528"/>
                <a:gd name="connsiteX3150" fmla="*/ 6784708 w 8964278"/>
                <a:gd name="connsiteY3150" fmla="*/ 3118485 h 6213528"/>
                <a:gd name="connsiteX3151" fmla="*/ 6661836 w 8964278"/>
                <a:gd name="connsiteY3151" fmla="*/ 3421380 h 6213528"/>
                <a:gd name="connsiteX3152" fmla="*/ 6605639 w 8964278"/>
                <a:gd name="connsiteY3152" fmla="*/ 3546158 h 6213528"/>
                <a:gd name="connsiteX3153" fmla="*/ 6609448 w 8964278"/>
                <a:gd name="connsiteY3153" fmla="*/ 3501390 h 6213528"/>
                <a:gd name="connsiteX3154" fmla="*/ 6661836 w 8964278"/>
                <a:gd name="connsiteY3154" fmla="*/ 3330893 h 6213528"/>
                <a:gd name="connsiteX3155" fmla="*/ 6758991 w 8964278"/>
                <a:gd name="connsiteY3155" fmla="*/ 3044190 h 6213528"/>
                <a:gd name="connsiteX3156" fmla="*/ 6766611 w 8964278"/>
                <a:gd name="connsiteY3156" fmla="*/ 2961323 h 6213528"/>
                <a:gd name="connsiteX3157" fmla="*/ 6758039 w 8964278"/>
                <a:gd name="connsiteY3157" fmla="*/ 2883218 h 6213528"/>
                <a:gd name="connsiteX3158" fmla="*/ 6860908 w 8964278"/>
                <a:gd name="connsiteY3158" fmla="*/ 2758440 h 6213528"/>
                <a:gd name="connsiteX3159" fmla="*/ 6859956 w 8964278"/>
                <a:gd name="connsiteY3159" fmla="*/ 2752725 h 6213528"/>
                <a:gd name="connsiteX3160" fmla="*/ 6881864 w 8964278"/>
                <a:gd name="connsiteY3160" fmla="*/ 2726055 h 6213528"/>
                <a:gd name="connsiteX3161" fmla="*/ 6884721 w 8964278"/>
                <a:gd name="connsiteY3161" fmla="*/ 2738438 h 6213528"/>
                <a:gd name="connsiteX3162" fmla="*/ 6897103 w 8964278"/>
                <a:gd name="connsiteY3162" fmla="*/ 2800350 h 6213528"/>
                <a:gd name="connsiteX3163" fmla="*/ 6909486 w 8964278"/>
                <a:gd name="connsiteY3163" fmla="*/ 2926080 h 6213528"/>
                <a:gd name="connsiteX3164" fmla="*/ 6884721 w 8964278"/>
                <a:gd name="connsiteY3164" fmla="*/ 3176588 h 6213528"/>
                <a:gd name="connsiteX3165" fmla="*/ 6795186 w 8964278"/>
                <a:gd name="connsiteY3165" fmla="*/ 3410903 h 6213528"/>
                <a:gd name="connsiteX3166" fmla="*/ 6660883 w 8964278"/>
                <a:gd name="connsiteY3166" fmla="*/ 3622358 h 6213528"/>
                <a:gd name="connsiteX3167" fmla="*/ 6578016 w 8964278"/>
                <a:gd name="connsiteY3167" fmla="*/ 3759518 h 6213528"/>
                <a:gd name="connsiteX3168" fmla="*/ 6655169 w 8964278"/>
                <a:gd name="connsiteY3168" fmla="*/ 3581400 h 6213528"/>
                <a:gd name="connsiteX3169" fmla="*/ 6764706 w 8964278"/>
                <a:gd name="connsiteY3169" fmla="*/ 3397568 h 6213528"/>
                <a:gd name="connsiteX3170" fmla="*/ 6847573 w 8964278"/>
                <a:gd name="connsiteY3170" fmla="*/ 3194685 h 6213528"/>
                <a:gd name="connsiteX3171" fmla="*/ 6880911 w 8964278"/>
                <a:gd name="connsiteY3171" fmla="*/ 2977515 h 6213528"/>
                <a:gd name="connsiteX3172" fmla="*/ 6860908 w 8964278"/>
                <a:gd name="connsiteY3172" fmla="*/ 2758440 h 6213528"/>
                <a:gd name="connsiteX3173" fmla="*/ 6863766 w 8964278"/>
                <a:gd name="connsiteY3173" fmla="*/ 2843213 h 6213528"/>
                <a:gd name="connsiteX3174" fmla="*/ 6869481 w 8964278"/>
                <a:gd name="connsiteY3174" fmla="*/ 2953703 h 6213528"/>
                <a:gd name="connsiteX3175" fmla="*/ 6841858 w 8964278"/>
                <a:gd name="connsiteY3175" fmla="*/ 3171825 h 6213528"/>
                <a:gd name="connsiteX3176" fmla="*/ 6763753 w 8964278"/>
                <a:gd name="connsiteY3176" fmla="*/ 3376613 h 6213528"/>
                <a:gd name="connsiteX3177" fmla="*/ 6657073 w 8964278"/>
                <a:gd name="connsiteY3177" fmla="*/ 3560445 h 6213528"/>
                <a:gd name="connsiteX3178" fmla="*/ 6574206 w 8964278"/>
                <a:gd name="connsiteY3178" fmla="*/ 3750945 h 6213528"/>
                <a:gd name="connsiteX3179" fmla="*/ 6568491 w 8964278"/>
                <a:gd name="connsiteY3179" fmla="*/ 3775710 h 6213528"/>
                <a:gd name="connsiteX3180" fmla="*/ 6568491 w 8964278"/>
                <a:gd name="connsiteY3180" fmla="*/ 3776663 h 6213528"/>
                <a:gd name="connsiteX3181" fmla="*/ 6565633 w 8964278"/>
                <a:gd name="connsiteY3181" fmla="*/ 3782378 h 6213528"/>
                <a:gd name="connsiteX3182" fmla="*/ 6596114 w 8964278"/>
                <a:gd name="connsiteY3182" fmla="*/ 3625215 h 6213528"/>
                <a:gd name="connsiteX3183" fmla="*/ 6598971 w 8964278"/>
                <a:gd name="connsiteY3183" fmla="*/ 3623310 h 6213528"/>
                <a:gd name="connsiteX3184" fmla="*/ 6598971 w 8964278"/>
                <a:gd name="connsiteY3184" fmla="*/ 3609975 h 6213528"/>
                <a:gd name="connsiteX3185" fmla="*/ 6707556 w 8964278"/>
                <a:gd name="connsiteY3185" fmla="*/ 3417570 h 6213528"/>
                <a:gd name="connsiteX3186" fmla="*/ 6808521 w 8964278"/>
                <a:gd name="connsiteY3186" fmla="*/ 3221355 h 6213528"/>
                <a:gd name="connsiteX3187" fmla="*/ 6845669 w 8964278"/>
                <a:gd name="connsiteY3187" fmla="*/ 3011805 h 6213528"/>
                <a:gd name="connsiteX3188" fmla="*/ 6817094 w 8964278"/>
                <a:gd name="connsiteY3188" fmla="*/ 2806065 h 6213528"/>
                <a:gd name="connsiteX3189" fmla="*/ 6850431 w 8964278"/>
                <a:gd name="connsiteY3189" fmla="*/ 2765108 h 6213528"/>
                <a:gd name="connsiteX3190" fmla="*/ 6855194 w 8964278"/>
                <a:gd name="connsiteY3190" fmla="*/ 2789873 h 6213528"/>
                <a:gd name="connsiteX3191" fmla="*/ 6863766 w 8964278"/>
                <a:gd name="connsiteY3191" fmla="*/ 2843213 h 6213528"/>
                <a:gd name="connsiteX3192" fmla="*/ 6835191 w 8964278"/>
                <a:gd name="connsiteY3192" fmla="*/ 2989898 h 6213528"/>
                <a:gd name="connsiteX3193" fmla="*/ 6802806 w 8964278"/>
                <a:gd name="connsiteY3193" fmla="*/ 3200400 h 6213528"/>
                <a:gd name="connsiteX3194" fmla="*/ 6704698 w 8964278"/>
                <a:gd name="connsiteY3194" fmla="*/ 3398520 h 6213528"/>
                <a:gd name="connsiteX3195" fmla="*/ 6602781 w 8964278"/>
                <a:gd name="connsiteY3195" fmla="*/ 3569970 h 6213528"/>
                <a:gd name="connsiteX3196" fmla="*/ 6603733 w 8964278"/>
                <a:gd name="connsiteY3196" fmla="*/ 3562350 h 6213528"/>
                <a:gd name="connsiteX3197" fmla="*/ 6734226 w 8964278"/>
                <a:gd name="connsiteY3197" fmla="*/ 3288030 h 6213528"/>
                <a:gd name="connsiteX3198" fmla="*/ 6814236 w 8964278"/>
                <a:gd name="connsiteY3198" fmla="*/ 2976563 h 6213528"/>
                <a:gd name="connsiteX3199" fmla="*/ 6807569 w 8964278"/>
                <a:gd name="connsiteY3199" fmla="*/ 2888933 h 6213528"/>
                <a:gd name="connsiteX3200" fmla="*/ 6798044 w 8964278"/>
                <a:gd name="connsiteY3200" fmla="*/ 2846070 h 6213528"/>
                <a:gd name="connsiteX3201" fmla="*/ 6794233 w 8964278"/>
                <a:gd name="connsiteY3201" fmla="*/ 2833688 h 6213528"/>
                <a:gd name="connsiteX3202" fmla="*/ 6811378 w 8964278"/>
                <a:gd name="connsiteY3202" fmla="*/ 2812733 h 6213528"/>
                <a:gd name="connsiteX3203" fmla="*/ 6835191 w 8964278"/>
                <a:gd name="connsiteY3203" fmla="*/ 2989898 h 6213528"/>
                <a:gd name="connsiteX3204" fmla="*/ 6713271 w 8964278"/>
                <a:gd name="connsiteY3204" fmla="*/ 3007043 h 6213528"/>
                <a:gd name="connsiteX3205" fmla="*/ 6682791 w 8964278"/>
                <a:gd name="connsiteY3205" fmla="*/ 3126105 h 6213528"/>
                <a:gd name="connsiteX3206" fmla="*/ 6621831 w 8964278"/>
                <a:gd name="connsiteY3206" fmla="*/ 3297555 h 6213528"/>
                <a:gd name="connsiteX3207" fmla="*/ 6644691 w 8964278"/>
                <a:gd name="connsiteY3207" fmla="*/ 3135630 h 6213528"/>
                <a:gd name="connsiteX3208" fmla="*/ 6718033 w 8964278"/>
                <a:gd name="connsiteY3208" fmla="*/ 2947035 h 6213528"/>
                <a:gd name="connsiteX3209" fmla="*/ 6713271 w 8964278"/>
                <a:gd name="connsiteY3209" fmla="*/ 3007043 h 6213528"/>
                <a:gd name="connsiteX3210" fmla="*/ 6698031 w 8964278"/>
                <a:gd name="connsiteY3210" fmla="*/ 2791778 h 6213528"/>
                <a:gd name="connsiteX3211" fmla="*/ 6698031 w 8964278"/>
                <a:gd name="connsiteY3211" fmla="*/ 2789873 h 6213528"/>
                <a:gd name="connsiteX3212" fmla="*/ 6698031 w 8964278"/>
                <a:gd name="connsiteY3212" fmla="*/ 2782253 h 6213528"/>
                <a:gd name="connsiteX3213" fmla="*/ 6705651 w 8964278"/>
                <a:gd name="connsiteY3213" fmla="*/ 2769870 h 6213528"/>
                <a:gd name="connsiteX3214" fmla="*/ 6705651 w 8964278"/>
                <a:gd name="connsiteY3214" fmla="*/ 2775585 h 6213528"/>
                <a:gd name="connsiteX3215" fmla="*/ 6698031 w 8964278"/>
                <a:gd name="connsiteY3215" fmla="*/ 2791778 h 6213528"/>
                <a:gd name="connsiteX3216" fmla="*/ 6696126 w 8964278"/>
                <a:gd name="connsiteY3216" fmla="*/ 2751773 h 6213528"/>
                <a:gd name="connsiteX3217" fmla="*/ 6689458 w 8964278"/>
                <a:gd name="connsiteY3217" fmla="*/ 2667000 h 6213528"/>
                <a:gd name="connsiteX3218" fmla="*/ 6672314 w 8964278"/>
                <a:gd name="connsiteY3218" fmla="*/ 2544128 h 6213528"/>
                <a:gd name="connsiteX3219" fmla="*/ 6701841 w 8964278"/>
                <a:gd name="connsiteY3219" fmla="*/ 2712720 h 6213528"/>
                <a:gd name="connsiteX3220" fmla="*/ 6703746 w 8964278"/>
                <a:gd name="connsiteY3220" fmla="*/ 2735580 h 6213528"/>
                <a:gd name="connsiteX3221" fmla="*/ 6696126 w 8964278"/>
                <a:gd name="connsiteY3221" fmla="*/ 2751773 h 6213528"/>
                <a:gd name="connsiteX3222" fmla="*/ 6674219 w 8964278"/>
                <a:gd name="connsiteY3222" fmla="*/ 2640330 h 6213528"/>
                <a:gd name="connsiteX3223" fmla="*/ 6684696 w 8964278"/>
                <a:gd name="connsiteY3223" fmla="*/ 2776538 h 6213528"/>
                <a:gd name="connsiteX3224" fmla="*/ 6683744 w 8964278"/>
                <a:gd name="connsiteY3224" fmla="*/ 2779395 h 6213528"/>
                <a:gd name="connsiteX3225" fmla="*/ 6677076 w 8964278"/>
                <a:gd name="connsiteY3225" fmla="*/ 2690813 h 6213528"/>
                <a:gd name="connsiteX3226" fmla="*/ 6625641 w 8964278"/>
                <a:gd name="connsiteY3226" fmla="*/ 2451735 h 6213528"/>
                <a:gd name="connsiteX3227" fmla="*/ 6534201 w 8964278"/>
                <a:gd name="connsiteY3227" fmla="*/ 2239328 h 6213528"/>
                <a:gd name="connsiteX3228" fmla="*/ 6410376 w 8964278"/>
                <a:gd name="connsiteY3228" fmla="*/ 2055495 h 6213528"/>
                <a:gd name="connsiteX3229" fmla="*/ 6285598 w 8964278"/>
                <a:gd name="connsiteY3229" fmla="*/ 1924050 h 6213528"/>
                <a:gd name="connsiteX3230" fmla="*/ 6339891 w 8964278"/>
                <a:gd name="connsiteY3230" fmla="*/ 1957388 h 6213528"/>
                <a:gd name="connsiteX3231" fmla="*/ 6355131 w 8964278"/>
                <a:gd name="connsiteY3231" fmla="*/ 1969770 h 6213528"/>
                <a:gd name="connsiteX3232" fmla="*/ 6427521 w 8964278"/>
                <a:gd name="connsiteY3232" fmla="*/ 2040255 h 6213528"/>
                <a:gd name="connsiteX3233" fmla="*/ 6544678 w 8964278"/>
                <a:gd name="connsiteY3233" fmla="*/ 2206943 h 6213528"/>
                <a:gd name="connsiteX3234" fmla="*/ 6625641 w 8964278"/>
                <a:gd name="connsiteY3234" fmla="*/ 2402205 h 6213528"/>
                <a:gd name="connsiteX3235" fmla="*/ 6674219 w 8964278"/>
                <a:gd name="connsiteY3235" fmla="*/ 2640330 h 6213528"/>
                <a:gd name="connsiteX3236" fmla="*/ 6313221 w 8964278"/>
                <a:gd name="connsiteY3236" fmla="*/ 1959293 h 6213528"/>
                <a:gd name="connsiteX3237" fmla="*/ 6387516 w 8964278"/>
                <a:gd name="connsiteY3237" fmla="*/ 2040255 h 6213528"/>
                <a:gd name="connsiteX3238" fmla="*/ 6512294 w 8964278"/>
                <a:gd name="connsiteY3238" fmla="*/ 2220278 h 6213528"/>
                <a:gd name="connsiteX3239" fmla="*/ 6605639 w 8964278"/>
                <a:gd name="connsiteY3239" fmla="*/ 2426018 h 6213528"/>
                <a:gd name="connsiteX3240" fmla="*/ 6661836 w 8964278"/>
                <a:gd name="connsiteY3240" fmla="*/ 2662238 h 6213528"/>
                <a:gd name="connsiteX3241" fmla="*/ 6672314 w 8964278"/>
                <a:gd name="connsiteY3241" fmla="*/ 2799398 h 6213528"/>
                <a:gd name="connsiteX3242" fmla="*/ 6665646 w 8964278"/>
                <a:gd name="connsiteY3242" fmla="*/ 2791778 h 6213528"/>
                <a:gd name="connsiteX3243" fmla="*/ 6656121 w 8964278"/>
                <a:gd name="connsiteY3243" fmla="*/ 2726055 h 6213528"/>
                <a:gd name="connsiteX3244" fmla="*/ 6601828 w 8964278"/>
                <a:gd name="connsiteY3244" fmla="*/ 2501265 h 6213528"/>
                <a:gd name="connsiteX3245" fmla="*/ 6515151 w 8964278"/>
                <a:gd name="connsiteY3245" fmla="*/ 2286000 h 6213528"/>
                <a:gd name="connsiteX3246" fmla="*/ 6397994 w 8964278"/>
                <a:gd name="connsiteY3246" fmla="*/ 2086928 h 6213528"/>
                <a:gd name="connsiteX3247" fmla="*/ 6252261 w 8964278"/>
                <a:gd name="connsiteY3247" fmla="*/ 1906905 h 6213528"/>
                <a:gd name="connsiteX3248" fmla="*/ 6245594 w 8964278"/>
                <a:gd name="connsiteY3248" fmla="*/ 1900238 h 6213528"/>
                <a:gd name="connsiteX3249" fmla="*/ 6255119 w 8964278"/>
                <a:gd name="connsiteY3249" fmla="*/ 1905953 h 6213528"/>
                <a:gd name="connsiteX3250" fmla="*/ 6313221 w 8964278"/>
                <a:gd name="connsiteY3250" fmla="*/ 1959293 h 6213528"/>
                <a:gd name="connsiteX3251" fmla="*/ 6376086 w 8964278"/>
                <a:gd name="connsiteY3251" fmla="*/ 2065973 h 6213528"/>
                <a:gd name="connsiteX3252" fmla="*/ 6494196 w 8964278"/>
                <a:gd name="connsiteY3252" fmla="*/ 2265045 h 6213528"/>
                <a:gd name="connsiteX3253" fmla="*/ 6581826 w 8964278"/>
                <a:gd name="connsiteY3253" fmla="*/ 2476500 h 6213528"/>
                <a:gd name="connsiteX3254" fmla="*/ 6638023 w 8964278"/>
                <a:gd name="connsiteY3254" fmla="*/ 2700338 h 6213528"/>
                <a:gd name="connsiteX3255" fmla="*/ 6643739 w 8964278"/>
                <a:gd name="connsiteY3255" fmla="*/ 2736533 h 6213528"/>
                <a:gd name="connsiteX3256" fmla="*/ 6578016 w 8964278"/>
                <a:gd name="connsiteY3256" fmla="*/ 2495550 h 6213528"/>
                <a:gd name="connsiteX3257" fmla="*/ 6336081 w 8964278"/>
                <a:gd name="connsiteY3257" fmla="*/ 2027873 h 6213528"/>
                <a:gd name="connsiteX3258" fmla="*/ 6219876 w 8964278"/>
                <a:gd name="connsiteY3258" fmla="*/ 1884045 h 6213528"/>
                <a:gd name="connsiteX3259" fmla="*/ 6233211 w 8964278"/>
                <a:gd name="connsiteY3259" fmla="*/ 1892618 h 6213528"/>
                <a:gd name="connsiteX3260" fmla="*/ 6376086 w 8964278"/>
                <a:gd name="connsiteY3260" fmla="*/ 2065973 h 6213528"/>
                <a:gd name="connsiteX3261" fmla="*/ 6547536 w 8964278"/>
                <a:gd name="connsiteY3261" fmla="*/ 3839528 h 6213528"/>
                <a:gd name="connsiteX3262" fmla="*/ 6556108 w 8964278"/>
                <a:gd name="connsiteY3262" fmla="*/ 3820478 h 6213528"/>
                <a:gd name="connsiteX3263" fmla="*/ 6558014 w 8964278"/>
                <a:gd name="connsiteY3263" fmla="*/ 3829050 h 6213528"/>
                <a:gd name="connsiteX3264" fmla="*/ 6565633 w 8964278"/>
                <a:gd name="connsiteY3264" fmla="*/ 3830955 h 6213528"/>
                <a:gd name="connsiteX3265" fmla="*/ 6561823 w 8964278"/>
                <a:gd name="connsiteY3265" fmla="*/ 3836670 h 6213528"/>
                <a:gd name="connsiteX3266" fmla="*/ 6504673 w 8964278"/>
                <a:gd name="connsiteY3266" fmla="*/ 3967163 h 6213528"/>
                <a:gd name="connsiteX3267" fmla="*/ 6547536 w 8964278"/>
                <a:gd name="connsiteY3267" fmla="*/ 3839528 h 6213528"/>
                <a:gd name="connsiteX3268" fmla="*/ 6717081 w 8964278"/>
                <a:gd name="connsiteY3268" fmla="*/ 2323148 h 6213528"/>
                <a:gd name="connsiteX3269" fmla="*/ 6730416 w 8964278"/>
                <a:gd name="connsiteY3269" fmla="*/ 2388870 h 6213528"/>
                <a:gd name="connsiteX3270" fmla="*/ 6730416 w 8964278"/>
                <a:gd name="connsiteY3270" fmla="*/ 2388870 h 6213528"/>
                <a:gd name="connsiteX3271" fmla="*/ 6702794 w 8964278"/>
                <a:gd name="connsiteY3271" fmla="*/ 2286000 h 6213528"/>
                <a:gd name="connsiteX3272" fmla="*/ 6713271 w 8964278"/>
                <a:gd name="connsiteY3272" fmla="*/ 2308860 h 6213528"/>
                <a:gd name="connsiteX3273" fmla="*/ 6717081 w 8964278"/>
                <a:gd name="connsiteY3273" fmla="*/ 2323148 h 6213528"/>
                <a:gd name="connsiteX3274" fmla="*/ 6722796 w 8964278"/>
                <a:gd name="connsiteY3274" fmla="*/ 2406015 h 6213528"/>
                <a:gd name="connsiteX3275" fmla="*/ 6745656 w 8964278"/>
                <a:gd name="connsiteY3275" fmla="*/ 2583180 h 6213528"/>
                <a:gd name="connsiteX3276" fmla="*/ 6743751 w 8964278"/>
                <a:gd name="connsiteY3276" fmla="*/ 2606040 h 6213528"/>
                <a:gd name="connsiteX3277" fmla="*/ 6739941 w 8964278"/>
                <a:gd name="connsiteY3277" fmla="*/ 2567940 h 6213528"/>
                <a:gd name="connsiteX3278" fmla="*/ 6658026 w 8964278"/>
                <a:gd name="connsiteY3278" fmla="*/ 2248853 h 6213528"/>
                <a:gd name="connsiteX3279" fmla="*/ 6623736 w 8964278"/>
                <a:gd name="connsiteY3279" fmla="*/ 2169795 h 6213528"/>
                <a:gd name="connsiteX3280" fmla="*/ 6673266 w 8964278"/>
                <a:gd name="connsiteY3280" fmla="*/ 2234565 h 6213528"/>
                <a:gd name="connsiteX3281" fmla="*/ 6681839 w 8964278"/>
                <a:gd name="connsiteY3281" fmla="*/ 2257425 h 6213528"/>
                <a:gd name="connsiteX3282" fmla="*/ 6722796 w 8964278"/>
                <a:gd name="connsiteY3282" fmla="*/ 2406015 h 6213528"/>
                <a:gd name="connsiteX3283" fmla="*/ 6599923 w 8964278"/>
                <a:gd name="connsiteY3283" fmla="*/ 2086928 h 6213528"/>
                <a:gd name="connsiteX3284" fmla="*/ 6726606 w 8964278"/>
                <a:gd name="connsiteY3284" fmla="*/ 1848803 h 6213528"/>
                <a:gd name="connsiteX3285" fmla="*/ 6855194 w 8964278"/>
                <a:gd name="connsiteY3285" fmla="*/ 1604963 h 6213528"/>
                <a:gd name="connsiteX3286" fmla="*/ 6973303 w 8964278"/>
                <a:gd name="connsiteY3286" fmla="*/ 1371600 h 6213528"/>
                <a:gd name="connsiteX3287" fmla="*/ 7077126 w 8964278"/>
                <a:gd name="connsiteY3287" fmla="*/ 1132523 h 6213528"/>
                <a:gd name="connsiteX3288" fmla="*/ 7085698 w 8964278"/>
                <a:gd name="connsiteY3288" fmla="*/ 1108710 h 6213528"/>
                <a:gd name="connsiteX3289" fmla="*/ 7000926 w 8964278"/>
                <a:gd name="connsiteY3289" fmla="*/ 1350645 h 6213528"/>
                <a:gd name="connsiteX3290" fmla="*/ 6898056 w 8964278"/>
                <a:gd name="connsiteY3290" fmla="*/ 1611630 h 6213528"/>
                <a:gd name="connsiteX3291" fmla="*/ 6780898 w 8964278"/>
                <a:gd name="connsiteY3291" fmla="*/ 1864043 h 6213528"/>
                <a:gd name="connsiteX3292" fmla="*/ 6642786 w 8964278"/>
                <a:gd name="connsiteY3292" fmla="*/ 2107883 h 6213528"/>
                <a:gd name="connsiteX3293" fmla="*/ 6634214 w 8964278"/>
                <a:gd name="connsiteY3293" fmla="*/ 2123123 h 6213528"/>
                <a:gd name="connsiteX3294" fmla="*/ 6599923 w 8964278"/>
                <a:gd name="connsiteY3294" fmla="*/ 2086928 h 6213528"/>
                <a:gd name="connsiteX3295" fmla="*/ 6577064 w 8964278"/>
                <a:gd name="connsiteY3295" fmla="*/ 2148840 h 6213528"/>
                <a:gd name="connsiteX3296" fmla="*/ 6618021 w 8964278"/>
                <a:gd name="connsiteY3296" fmla="*/ 2223135 h 6213528"/>
                <a:gd name="connsiteX3297" fmla="*/ 6678981 w 8964278"/>
                <a:gd name="connsiteY3297" fmla="*/ 2379345 h 6213528"/>
                <a:gd name="connsiteX3298" fmla="*/ 6718986 w 8964278"/>
                <a:gd name="connsiteY3298" fmla="*/ 2695575 h 6213528"/>
                <a:gd name="connsiteX3299" fmla="*/ 6713271 w 8964278"/>
                <a:gd name="connsiteY3299" fmla="*/ 2710815 h 6213528"/>
                <a:gd name="connsiteX3300" fmla="*/ 6683744 w 8964278"/>
                <a:gd name="connsiteY3300" fmla="*/ 2543175 h 6213528"/>
                <a:gd name="connsiteX3301" fmla="*/ 6586589 w 8964278"/>
                <a:gd name="connsiteY3301" fmla="*/ 2211705 h 6213528"/>
                <a:gd name="connsiteX3302" fmla="*/ 6492291 w 8964278"/>
                <a:gd name="connsiteY3302" fmla="*/ 2054543 h 6213528"/>
                <a:gd name="connsiteX3303" fmla="*/ 6537058 w 8964278"/>
                <a:gd name="connsiteY3303" fmla="*/ 2088833 h 6213528"/>
                <a:gd name="connsiteX3304" fmla="*/ 6577064 w 8964278"/>
                <a:gd name="connsiteY3304" fmla="*/ 2148840 h 6213528"/>
                <a:gd name="connsiteX3305" fmla="*/ 6571348 w 8964278"/>
                <a:gd name="connsiteY3305" fmla="*/ 2196465 h 6213528"/>
                <a:gd name="connsiteX3306" fmla="*/ 6628498 w 8964278"/>
                <a:gd name="connsiteY3306" fmla="*/ 2356485 h 6213528"/>
                <a:gd name="connsiteX3307" fmla="*/ 6651358 w 8964278"/>
                <a:gd name="connsiteY3307" fmla="*/ 2447925 h 6213528"/>
                <a:gd name="connsiteX3308" fmla="*/ 6645644 w 8964278"/>
                <a:gd name="connsiteY3308" fmla="*/ 2426970 h 6213528"/>
                <a:gd name="connsiteX3309" fmla="*/ 6565633 w 8964278"/>
                <a:gd name="connsiteY3309" fmla="*/ 2224088 h 6213528"/>
                <a:gd name="connsiteX3310" fmla="*/ 6451333 w 8964278"/>
                <a:gd name="connsiteY3310" fmla="*/ 2053590 h 6213528"/>
                <a:gd name="connsiteX3311" fmla="*/ 6377991 w 8964278"/>
                <a:gd name="connsiteY3311" fmla="*/ 1979295 h 6213528"/>
                <a:gd name="connsiteX3312" fmla="*/ 6485623 w 8964278"/>
                <a:gd name="connsiteY3312" fmla="*/ 2049780 h 6213528"/>
                <a:gd name="connsiteX3313" fmla="*/ 6485623 w 8964278"/>
                <a:gd name="connsiteY3313" fmla="*/ 2049780 h 6213528"/>
                <a:gd name="connsiteX3314" fmla="*/ 6571348 w 8964278"/>
                <a:gd name="connsiteY3314" fmla="*/ 2196465 h 6213528"/>
                <a:gd name="connsiteX3315" fmla="*/ 5191176 w 8964278"/>
                <a:gd name="connsiteY3315" fmla="*/ 3157538 h 6213528"/>
                <a:gd name="connsiteX3316" fmla="*/ 5199748 w 8964278"/>
                <a:gd name="connsiteY3316" fmla="*/ 3166110 h 6213528"/>
                <a:gd name="connsiteX3317" fmla="*/ 5239753 w 8964278"/>
                <a:gd name="connsiteY3317" fmla="*/ 3534728 h 6213528"/>
                <a:gd name="connsiteX3318" fmla="*/ 5415966 w 8964278"/>
                <a:gd name="connsiteY3318" fmla="*/ 3879533 h 6213528"/>
                <a:gd name="connsiteX3319" fmla="*/ 6047473 w 8964278"/>
                <a:gd name="connsiteY3319" fmla="*/ 4269105 h 6213528"/>
                <a:gd name="connsiteX3320" fmla="*/ 6108433 w 8964278"/>
                <a:gd name="connsiteY3320" fmla="*/ 4278630 h 6213528"/>
                <a:gd name="connsiteX3321" fmla="*/ 5897931 w 8964278"/>
                <a:gd name="connsiteY3321" fmla="*/ 4269105 h 6213528"/>
                <a:gd name="connsiteX3322" fmla="*/ 5546458 w 8964278"/>
                <a:gd name="connsiteY3322" fmla="*/ 4177665 h 6213528"/>
                <a:gd name="connsiteX3323" fmla="*/ 5293094 w 8964278"/>
                <a:gd name="connsiteY3323" fmla="*/ 3979545 h 6213528"/>
                <a:gd name="connsiteX3324" fmla="*/ 5211178 w 8964278"/>
                <a:gd name="connsiteY3324" fmla="*/ 3829050 h 6213528"/>
                <a:gd name="connsiteX3325" fmla="*/ 5173078 w 8964278"/>
                <a:gd name="connsiteY3325" fmla="*/ 3639503 h 6213528"/>
                <a:gd name="connsiteX3326" fmla="*/ 5188319 w 8964278"/>
                <a:gd name="connsiteY3326" fmla="*/ 3227070 h 6213528"/>
                <a:gd name="connsiteX3327" fmla="*/ 5189271 w 8964278"/>
                <a:gd name="connsiteY3327" fmla="*/ 3203258 h 6213528"/>
                <a:gd name="connsiteX3328" fmla="*/ 5191176 w 8964278"/>
                <a:gd name="connsiteY3328" fmla="*/ 3157538 h 6213528"/>
                <a:gd name="connsiteX3329" fmla="*/ 5359769 w 8964278"/>
                <a:gd name="connsiteY3329" fmla="*/ 3385185 h 6213528"/>
                <a:gd name="connsiteX3330" fmla="*/ 5584558 w 8964278"/>
                <a:gd name="connsiteY3330" fmla="*/ 3530918 h 6213528"/>
                <a:gd name="connsiteX3331" fmla="*/ 5858878 w 8964278"/>
                <a:gd name="connsiteY3331" fmla="*/ 3627120 h 6213528"/>
                <a:gd name="connsiteX3332" fmla="*/ 6140819 w 8964278"/>
                <a:gd name="connsiteY3332" fmla="*/ 3726180 h 6213528"/>
                <a:gd name="connsiteX3333" fmla="*/ 6237021 w 8964278"/>
                <a:gd name="connsiteY3333" fmla="*/ 3786188 h 6213528"/>
                <a:gd name="connsiteX3334" fmla="*/ 6272264 w 8964278"/>
                <a:gd name="connsiteY3334" fmla="*/ 3829050 h 6213528"/>
                <a:gd name="connsiteX3335" fmla="*/ 6279883 w 8964278"/>
                <a:gd name="connsiteY3335" fmla="*/ 3849053 h 6213528"/>
                <a:gd name="connsiteX3336" fmla="*/ 6098908 w 8964278"/>
                <a:gd name="connsiteY3336" fmla="*/ 3762375 h 6213528"/>
                <a:gd name="connsiteX3337" fmla="*/ 5791251 w 8964278"/>
                <a:gd name="connsiteY3337" fmla="*/ 3684270 h 6213528"/>
                <a:gd name="connsiteX3338" fmla="*/ 5649328 w 8964278"/>
                <a:gd name="connsiteY3338" fmla="*/ 3633788 h 6213528"/>
                <a:gd name="connsiteX3339" fmla="*/ 5537886 w 8964278"/>
                <a:gd name="connsiteY3339" fmla="*/ 3570923 h 6213528"/>
                <a:gd name="connsiteX3340" fmla="*/ 5348339 w 8964278"/>
                <a:gd name="connsiteY3340" fmla="*/ 3393758 h 6213528"/>
                <a:gd name="connsiteX3341" fmla="*/ 5283569 w 8964278"/>
                <a:gd name="connsiteY3341" fmla="*/ 3296603 h 6213528"/>
                <a:gd name="connsiteX3342" fmla="*/ 5359769 w 8964278"/>
                <a:gd name="connsiteY3342" fmla="*/ 3385185 h 6213528"/>
                <a:gd name="connsiteX3343" fmla="*/ 5284521 w 8964278"/>
                <a:gd name="connsiteY3343" fmla="*/ 3282315 h 6213528"/>
                <a:gd name="connsiteX3344" fmla="*/ 5388344 w 8964278"/>
                <a:gd name="connsiteY3344" fmla="*/ 3385185 h 6213528"/>
                <a:gd name="connsiteX3345" fmla="*/ 5612181 w 8964278"/>
                <a:gd name="connsiteY3345" fmla="*/ 3511868 h 6213528"/>
                <a:gd name="connsiteX3346" fmla="*/ 5880786 w 8964278"/>
                <a:gd name="connsiteY3346" fmla="*/ 3593783 h 6213528"/>
                <a:gd name="connsiteX3347" fmla="*/ 6112244 w 8964278"/>
                <a:gd name="connsiteY3347" fmla="*/ 3688080 h 6213528"/>
                <a:gd name="connsiteX3348" fmla="*/ 6177014 w 8964278"/>
                <a:gd name="connsiteY3348" fmla="*/ 3731895 h 6213528"/>
                <a:gd name="connsiteX3349" fmla="*/ 6057951 w 8964278"/>
                <a:gd name="connsiteY3349" fmla="*/ 3680460 h 6213528"/>
                <a:gd name="connsiteX3350" fmla="*/ 5914123 w 8964278"/>
                <a:gd name="connsiteY3350" fmla="*/ 3632835 h 6213528"/>
                <a:gd name="connsiteX3351" fmla="*/ 5634089 w 8964278"/>
                <a:gd name="connsiteY3351" fmla="*/ 3540443 h 6213528"/>
                <a:gd name="connsiteX3352" fmla="*/ 5394058 w 8964278"/>
                <a:gd name="connsiteY3352" fmla="*/ 3403283 h 6213528"/>
                <a:gd name="connsiteX3353" fmla="*/ 5306428 w 8964278"/>
                <a:gd name="connsiteY3353" fmla="*/ 3313748 h 6213528"/>
                <a:gd name="connsiteX3354" fmla="*/ 5284521 w 8964278"/>
                <a:gd name="connsiteY3354" fmla="*/ 3282315 h 6213528"/>
                <a:gd name="connsiteX3355" fmla="*/ 5318811 w 8964278"/>
                <a:gd name="connsiteY3355" fmla="*/ 3371850 h 6213528"/>
                <a:gd name="connsiteX3356" fmla="*/ 5498833 w 8964278"/>
                <a:gd name="connsiteY3356" fmla="*/ 3556635 h 6213528"/>
                <a:gd name="connsiteX3357" fmla="*/ 5736958 w 8964278"/>
                <a:gd name="connsiteY3357" fmla="*/ 3679508 h 6213528"/>
                <a:gd name="connsiteX3358" fmla="*/ 6051283 w 8964278"/>
                <a:gd name="connsiteY3358" fmla="*/ 3759518 h 6213528"/>
                <a:gd name="connsiteX3359" fmla="*/ 6087478 w 8964278"/>
                <a:gd name="connsiteY3359" fmla="*/ 3770948 h 6213528"/>
                <a:gd name="connsiteX3360" fmla="*/ 5839828 w 8964278"/>
                <a:gd name="connsiteY3360" fmla="*/ 3741420 h 6213528"/>
                <a:gd name="connsiteX3361" fmla="*/ 5568366 w 8964278"/>
                <a:gd name="connsiteY3361" fmla="*/ 3646170 h 6213528"/>
                <a:gd name="connsiteX3362" fmla="*/ 5356911 w 8964278"/>
                <a:gd name="connsiteY3362" fmla="*/ 3457575 h 6213528"/>
                <a:gd name="connsiteX3363" fmla="*/ 5241658 w 8964278"/>
                <a:gd name="connsiteY3363" fmla="*/ 3239453 h 6213528"/>
                <a:gd name="connsiteX3364" fmla="*/ 5252136 w 8964278"/>
                <a:gd name="connsiteY3364" fmla="*/ 3261360 h 6213528"/>
                <a:gd name="connsiteX3365" fmla="*/ 5318811 w 8964278"/>
                <a:gd name="connsiteY3365" fmla="*/ 3371850 h 6213528"/>
                <a:gd name="connsiteX3366" fmla="*/ 5259756 w 8964278"/>
                <a:gd name="connsiteY3366" fmla="*/ 3304223 h 6213528"/>
                <a:gd name="connsiteX3367" fmla="*/ 5326431 w 8964278"/>
                <a:gd name="connsiteY3367" fmla="*/ 3428048 h 6213528"/>
                <a:gd name="connsiteX3368" fmla="*/ 5525503 w 8964278"/>
                <a:gd name="connsiteY3368" fmla="*/ 3629025 h 6213528"/>
                <a:gd name="connsiteX3369" fmla="*/ 5783631 w 8964278"/>
                <a:gd name="connsiteY3369" fmla="*/ 3741420 h 6213528"/>
                <a:gd name="connsiteX3370" fmla="*/ 6104623 w 8964278"/>
                <a:gd name="connsiteY3370" fmla="*/ 3786188 h 6213528"/>
                <a:gd name="connsiteX3371" fmla="*/ 6292266 w 8964278"/>
                <a:gd name="connsiteY3371" fmla="*/ 3890010 h 6213528"/>
                <a:gd name="connsiteX3372" fmla="*/ 6305601 w 8964278"/>
                <a:gd name="connsiteY3372" fmla="*/ 3936683 h 6213528"/>
                <a:gd name="connsiteX3373" fmla="*/ 6203683 w 8964278"/>
                <a:gd name="connsiteY3373" fmla="*/ 3873818 h 6213528"/>
                <a:gd name="connsiteX3374" fmla="*/ 5878881 w 8964278"/>
                <a:gd name="connsiteY3374" fmla="*/ 3810000 h 6213528"/>
                <a:gd name="connsiteX3375" fmla="*/ 5590273 w 8964278"/>
                <a:gd name="connsiteY3375" fmla="*/ 3701415 h 6213528"/>
                <a:gd name="connsiteX3376" fmla="*/ 5365483 w 8964278"/>
                <a:gd name="connsiteY3376" fmla="*/ 3497580 h 6213528"/>
                <a:gd name="connsiteX3377" fmla="*/ 5236896 w 8964278"/>
                <a:gd name="connsiteY3377" fmla="*/ 3248978 h 6213528"/>
                <a:gd name="connsiteX3378" fmla="*/ 5239753 w 8964278"/>
                <a:gd name="connsiteY3378" fmla="*/ 3247073 h 6213528"/>
                <a:gd name="connsiteX3379" fmla="*/ 5259756 w 8964278"/>
                <a:gd name="connsiteY3379" fmla="*/ 3304223 h 6213528"/>
                <a:gd name="connsiteX3380" fmla="*/ 5261661 w 8964278"/>
                <a:gd name="connsiteY3380" fmla="*/ 3334703 h 6213528"/>
                <a:gd name="connsiteX3381" fmla="*/ 5333098 w 8964278"/>
                <a:gd name="connsiteY3381" fmla="*/ 3467100 h 6213528"/>
                <a:gd name="connsiteX3382" fmla="*/ 5544553 w 8964278"/>
                <a:gd name="connsiteY3382" fmla="*/ 3683318 h 6213528"/>
                <a:gd name="connsiteX3383" fmla="*/ 5818873 w 8964278"/>
                <a:gd name="connsiteY3383" fmla="*/ 3808095 h 6213528"/>
                <a:gd name="connsiteX3384" fmla="*/ 6156058 w 8964278"/>
                <a:gd name="connsiteY3384" fmla="*/ 3869055 h 6213528"/>
                <a:gd name="connsiteX3385" fmla="*/ 6312269 w 8964278"/>
                <a:gd name="connsiteY3385" fmla="*/ 3957638 h 6213528"/>
                <a:gd name="connsiteX3386" fmla="*/ 6327508 w 8964278"/>
                <a:gd name="connsiteY3386" fmla="*/ 4010025 h 6213528"/>
                <a:gd name="connsiteX3387" fmla="*/ 6190348 w 8964278"/>
                <a:gd name="connsiteY3387" fmla="*/ 3935730 h 6213528"/>
                <a:gd name="connsiteX3388" fmla="*/ 5837923 w 8964278"/>
                <a:gd name="connsiteY3388" fmla="*/ 3870960 h 6213528"/>
                <a:gd name="connsiteX3389" fmla="*/ 5549316 w 8964278"/>
                <a:gd name="connsiteY3389" fmla="*/ 3743325 h 6213528"/>
                <a:gd name="connsiteX3390" fmla="*/ 5332146 w 8964278"/>
                <a:gd name="connsiteY3390" fmla="*/ 3511868 h 6213528"/>
                <a:gd name="connsiteX3391" fmla="*/ 5265471 w 8964278"/>
                <a:gd name="connsiteY3391" fmla="*/ 3375660 h 6213528"/>
                <a:gd name="connsiteX3392" fmla="*/ 5243564 w 8964278"/>
                <a:gd name="connsiteY3392" fmla="*/ 3307080 h 6213528"/>
                <a:gd name="connsiteX3393" fmla="*/ 5230228 w 8964278"/>
                <a:gd name="connsiteY3393" fmla="*/ 3249930 h 6213528"/>
                <a:gd name="connsiteX3394" fmla="*/ 5230228 w 8964278"/>
                <a:gd name="connsiteY3394" fmla="*/ 3249930 h 6213528"/>
                <a:gd name="connsiteX3395" fmla="*/ 5261661 w 8964278"/>
                <a:gd name="connsiteY3395" fmla="*/ 3334703 h 6213528"/>
                <a:gd name="connsiteX3396" fmla="*/ 6334176 w 8964278"/>
                <a:gd name="connsiteY3396" fmla="*/ 4030980 h 6213528"/>
                <a:gd name="connsiteX3397" fmla="*/ 6352273 w 8964278"/>
                <a:gd name="connsiteY3397" fmla="*/ 4074795 h 6213528"/>
                <a:gd name="connsiteX3398" fmla="*/ 6135103 w 8964278"/>
                <a:gd name="connsiteY3398" fmla="*/ 3968115 h 6213528"/>
                <a:gd name="connsiteX3399" fmla="*/ 5809348 w 8964278"/>
                <a:gd name="connsiteY3399" fmla="*/ 3905250 h 6213528"/>
                <a:gd name="connsiteX3400" fmla="*/ 5654091 w 8964278"/>
                <a:gd name="connsiteY3400" fmla="*/ 3850958 h 6213528"/>
                <a:gd name="connsiteX3401" fmla="*/ 5530266 w 8964278"/>
                <a:gd name="connsiteY3401" fmla="*/ 3769995 h 6213528"/>
                <a:gd name="connsiteX3402" fmla="*/ 5336908 w 8964278"/>
                <a:gd name="connsiteY3402" fmla="*/ 3534728 h 6213528"/>
                <a:gd name="connsiteX3403" fmla="*/ 5330241 w 8964278"/>
                <a:gd name="connsiteY3403" fmla="*/ 3523298 h 6213528"/>
                <a:gd name="connsiteX3404" fmla="*/ 5504548 w 8964278"/>
                <a:gd name="connsiteY3404" fmla="*/ 3721418 h 6213528"/>
                <a:gd name="connsiteX3405" fmla="*/ 5781726 w 8964278"/>
                <a:gd name="connsiteY3405" fmla="*/ 3867150 h 6213528"/>
                <a:gd name="connsiteX3406" fmla="*/ 6137961 w 8964278"/>
                <a:gd name="connsiteY3406" fmla="*/ 3931920 h 6213528"/>
                <a:gd name="connsiteX3407" fmla="*/ 6334176 w 8964278"/>
                <a:gd name="connsiteY3407" fmla="*/ 4030980 h 6213528"/>
                <a:gd name="connsiteX3408" fmla="*/ 5234039 w 8964278"/>
                <a:gd name="connsiteY3408" fmla="*/ 3292793 h 6213528"/>
                <a:gd name="connsiteX3409" fmla="*/ 5243564 w 8964278"/>
                <a:gd name="connsiteY3409" fmla="*/ 3326130 h 6213528"/>
                <a:gd name="connsiteX3410" fmla="*/ 5262614 w 8964278"/>
                <a:gd name="connsiteY3410" fmla="*/ 3382328 h 6213528"/>
                <a:gd name="connsiteX3411" fmla="*/ 5311191 w 8964278"/>
                <a:gd name="connsiteY3411" fmla="*/ 3498533 h 6213528"/>
                <a:gd name="connsiteX3412" fmla="*/ 5492166 w 8964278"/>
                <a:gd name="connsiteY3412" fmla="*/ 3747135 h 6213528"/>
                <a:gd name="connsiteX3413" fmla="*/ 5754103 w 8964278"/>
                <a:gd name="connsiteY3413" fmla="*/ 3899535 h 6213528"/>
                <a:gd name="connsiteX3414" fmla="*/ 6086526 w 8964278"/>
                <a:gd name="connsiteY3414" fmla="*/ 3966210 h 6213528"/>
                <a:gd name="connsiteX3415" fmla="*/ 6355131 w 8964278"/>
                <a:gd name="connsiteY3415" fmla="*/ 4090035 h 6213528"/>
                <a:gd name="connsiteX3416" fmla="*/ 6367514 w 8964278"/>
                <a:gd name="connsiteY3416" fmla="*/ 4101465 h 6213528"/>
                <a:gd name="connsiteX3417" fmla="*/ 6197969 w 8964278"/>
                <a:gd name="connsiteY3417" fmla="*/ 4041458 h 6213528"/>
                <a:gd name="connsiteX3418" fmla="*/ 5822683 w 8964278"/>
                <a:gd name="connsiteY3418" fmla="*/ 3984308 h 6213528"/>
                <a:gd name="connsiteX3419" fmla="*/ 5527408 w 8964278"/>
                <a:gd name="connsiteY3419" fmla="*/ 3835718 h 6213528"/>
                <a:gd name="connsiteX3420" fmla="*/ 5318811 w 8964278"/>
                <a:gd name="connsiteY3420" fmla="*/ 3572828 h 6213528"/>
                <a:gd name="connsiteX3421" fmla="*/ 5217846 w 8964278"/>
                <a:gd name="connsiteY3421" fmla="*/ 3232785 h 6213528"/>
                <a:gd name="connsiteX3422" fmla="*/ 5219751 w 8964278"/>
                <a:gd name="connsiteY3422" fmla="*/ 3237548 h 6213528"/>
                <a:gd name="connsiteX3423" fmla="*/ 5234039 w 8964278"/>
                <a:gd name="connsiteY3423" fmla="*/ 3292793 h 6213528"/>
                <a:gd name="connsiteX3424" fmla="*/ 6008421 w 8964278"/>
                <a:gd name="connsiteY3424" fmla="*/ 2755583 h 6213528"/>
                <a:gd name="connsiteX3425" fmla="*/ 6037948 w 8964278"/>
                <a:gd name="connsiteY3425" fmla="*/ 3018473 h 6213528"/>
                <a:gd name="connsiteX3426" fmla="*/ 6091289 w 8964278"/>
                <a:gd name="connsiteY3426" fmla="*/ 3277553 h 6213528"/>
                <a:gd name="connsiteX3427" fmla="*/ 6095098 w 8964278"/>
                <a:gd name="connsiteY3427" fmla="*/ 3291840 h 6213528"/>
                <a:gd name="connsiteX3428" fmla="*/ 6059856 w 8964278"/>
                <a:gd name="connsiteY3428" fmla="*/ 3268028 h 6213528"/>
                <a:gd name="connsiteX3429" fmla="*/ 5999848 w 8964278"/>
                <a:gd name="connsiteY3429" fmla="*/ 3231833 h 6213528"/>
                <a:gd name="connsiteX3430" fmla="*/ 5983656 w 8964278"/>
                <a:gd name="connsiteY3430" fmla="*/ 3110865 h 6213528"/>
                <a:gd name="connsiteX3431" fmla="*/ 5971273 w 8964278"/>
                <a:gd name="connsiteY3431" fmla="*/ 2989898 h 6213528"/>
                <a:gd name="connsiteX3432" fmla="*/ 5961748 w 8964278"/>
                <a:gd name="connsiteY3432" fmla="*/ 2744153 h 6213528"/>
                <a:gd name="connsiteX3433" fmla="*/ 5972226 w 8964278"/>
                <a:gd name="connsiteY3433" fmla="*/ 2500313 h 6213528"/>
                <a:gd name="connsiteX3434" fmla="*/ 6001753 w 8964278"/>
                <a:gd name="connsiteY3434" fmla="*/ 2257425 h 6213528"/>
                <a:gd name="connsiteX3435" fmla="*/ 6046521 w 8964278"/>
                <a:gd name="connsiteY3435" fmla="*/ 2034540 h 6213528"/>
                <a:gd name="connsiteX3436" fmla="*/ 6056046 w 8964278"/>
                <a:gd name="connsiteY3436" fmla="*/ 2018348 h 6213528"/>
                <a:gd name="connsiteX3437" fmla="*/ 6053189 w 8964278"/>
                <a:gd name="connsiteY3437" fmla="*/ 2033588 h 6213528"/>
                <a:gd name="connsiteX3438" fmla="*/ 6041758 w 8964278"/>
                <a:gd name="connsiteY3438" fmla="*/ 2098358 h 6213528"/>
                <a:gd name="connsiteX3439" fmla="*/ 6022708 w 8964278"/>
                <a:gd name="connsiteY3439" fmla="*/ 2229803 h 6213528"/>
                <a:gd name="connsiteX3440" fmla="*/ 6003658 w 8964278"/>
                <a:gd name="connsiteY3440" fmla="*/ 2493645 h 6213528"/>
                <a:gd name="connsiteX3441" fmla="*/ 6008421 w 8964278"/>
                <a:gd name="connsiteY3441" fmla="*/ 2755583 h 6213528"/>
                <a:gd name="connsiteX3442" fmla="*/ 6076048 w 8964278"/>
                <a:gd name="connsiteY3442" fmla="*/ 3178493 h 6213528"/>
                <a:gd name="connsiteX3443" fmla="*/ 6052236 w 8964278"/>
                <a:gd name="connsiteY3443" fmla="*/ 3049905 h 6213528"/>
                <a:gd name="connsiteX3444" fmla="*/ 6021756 w 8964278"/>
                <a:gd name="connsiteY3444" fmla="*/ 2787968 h 6213528"/>
                <a:gd name="connsiteX3445" fmla="*/ 6015089 w 8964278"/>
                <a:gd name="connsiteY3445" fmla="*/ 2525078 h 6213528"/>
                <a:gd name="connsiteX3446" fmla="*/ 6032233 w 8964278"/>
                <a:gd name="connsiteY3446" fmla="*/ 2262188 h 6213528"/>
                <a:gd name="connsiteX3447" fmla="*/ 6073191 w 8964278"/>
                <a:gd name="connsiteY3447" fmla="*/ 2003108 h 6213528"/>
                <a:gd name="connsiteX3448" fmla="*/ 6077001 w 8964278"/>
                <a:gd name="connsiteY3448" fmla="*/ 1984058 h 6213528"/>
                <a:gd name="connsiteX3449" fmla="*/ 6086526 w 8964278"/>
                <a:gd name="connsiteY3449" fmla="*/ 1966913 h 6213528"/>
                <a:gd name="connsiteX3450" fmla="*/ 6056046 w 8964278"/>
                <a:gd name="connsiteY3450" fmla="*/ 2216468 h 6213528"/>
                <a:gd name="connsiteX3451" fmla="*/ 6052236 w 8964278"/>
                <a:gd name="connsiteY3451" fmla="*/ 2553653 h 6213528"/>
                <a:gd name="connsiteX3452" fmla="*/ 6090336 w 8964278"/>
                <a:gd name="connsiteY3452" fmla="*/ 2892743 h 6213528"/>
                <a:gd name="connsiteX3453" fmla="*/ 6168441 w 8964278"/>
                <a:gd name="connsiteY3453" fmla="*/ 3221355 h 6213528"/>
                <a:gd name="connsiteX3454" fmla="*/ 6222733 w 8964278"/>
                <a:gd name="connsiteY3454" fmla="*/ 3383280 h 6213528"/>
                <a:gd name="connsiteX3455" fmla="*/ 6237021 w 8964278"/>
                <a:gd name="connsiteY3455" fmla="*/ 3420428 h 6213528"/>
                <a:gd name="connsiteX3456" fmla="*/ 6105576 w 8964278"/>
                <a:gd name="connsiteY3456" fmla="*/ 3298508 h 6213528"/>
                <a:gd name="connsiteX3457" fmla="*/ 6076048 w 8964278"/>
                <a:gd name="connsiteY3457" fmla="*/ 3178493 h 6213528"/>
                <a:gd name="connsiteX3458" fmla="*/ 6189396 w 8964278"/>
                <a:gd name="connsiteY3458" fmla="*/ 3260408 h 6213528"/>
                <a:gd name="connsiteX3459" fmla="*/ 6105576 w 8964278"/>
                <a:gd name="connsiteY3459" fmla="*/ 2931795 h 6213528"/>
                <a:gd name="connsiteX3460" fmla="*/ 6062714 w 8964278"/>
                <a:gd name="connsiteY3460" fmla="*/ 2596515 h 6213528"/>
                <a:gd name="connsiteX3461" fmla="*/ 6060808 w 8964278"/>
                <a:gd name="connsiteY3461" fmla="*/ 2257425 h 6213528"/>
                <a:gd name="connsiteX3462" fmla="*/ 6095098 w 8964278"/>
                <a:gd name="connsiteY3462" fmla="*/ 1947863 h 6213528"/>
                <a:gd name="connsiteX3463" fmla="*/ 6118911 w 8964278"/>
                <a:gd name="connsiteY3463" fmla="*/ 1897380 h 6213528"/>
                <a:gd name="connsiteX3464" fmla="*/ 6120816 w 8964278"/>
                <a:gd name="connsiteY3464" fmla="*/ 1924050 h 6213528"/>
                <a:gd name="connsiteX3465" fmla="*/ 6138914 w 8964278"/>
                <a:gd name="connsiteY3465" fmla="*/ 2297430 h 6213528"/>
                <a:gd name="connsiteX3466" fmla="*/ 6220828 w 8964278"/>
                <a:gd name="connsiteY3466" fmla="*/ 2744153 h 6213528"/>
                <a:gd name="connsiteX3467" fmla="*/ 6317031 w 8964278"/>
                <a:gd name="connsiteY3467" fmla="*/ 3193733 h 6213528"/>
                <a:gd name="connsiteX3468" fmla="*/ 6370371 w 8964278"/>
                <a:gd name="connsiteY3468" fmla="*/ 3645218 h 6213528"/>
                <a:gd name="connsiteX3469" fmla="*/ 6390373 w 8964278"/>
                <a:gd name="connsiteY3469" fmla="*/ 3991928 h 6213528"/>
                <a:gd name="connsiteX3470" fmla="*/ 6378944 w 8964278"/>
                <a:gd name="connsiteY3470" fmla="*/ 3950970 h 6213528"/>
                <a:gd name="connsiteX3471" fmla="*/ 6372276 w 8964278"/>
                <a:gd name="connsiteY3471" fmla="*/ 3878580 h 6213528"/>
                <a:gd name="connsiteX3472" fmla="*/ 6343701 w 8964278"/>
                <a:gd name="connsiteY3472" fmla="*/ 3632835 h 6213528"/>
                <a:gd name="connsiteX3473" fmla="*/ 6258928 w 8964278"/>
                <a:gd name="connsiteY3473" fmla="*/ 3451860 h 6213528"/>
                <a:gd name="connsiteX3474" fmla="*/ 6245594 w 8964278"/>
                <a:gd name="connsiteY3474" fmla="*/ 3419475 h 6213528"/>
                <a:gd name="connsiteX3475" fmla="*/ 6189396 w 8964278"/>
                <a:gd name="connsiteY3475" fmla="*/ 3260408 h 6213528"/>
                <a:gd name="connsiteX3476" fmla="*/ 6125578 w 8964278"/>
                <a:gd name="connsiteY3476" fmla="*/ 1968818 h 6213528"/>
                <a:gd name="connsiteX3477" fmla="*/ 6186539 w 8964278"/>
                <a:gd name="connsiteY3477" fmla="*/ 2296478 h 6213528"/>
                <a:gd name="connsiteX3478" fmla="*/ 6297028 w 8964278"/>
                <a:gd name="connsiteY3478" fmla="*/ 2721293 h 6213528"/>
                <a:gd name="connsiteX3479" fmla="*/ 6392278 w 8964278"/>
                <a:gd name="connsiteY3479" fmla="*/ 3146108 h 6213528"/>
                <a:gd name="connsiteX3480" fmla="*/ 6415139 w 8964278"/>
                <a:gd name="connsiteY3480" fmla="*/ 3585210 h 6213528"/>
                <a:gd name="connsiteX3481" fmla="*/ 6391326 w 8964278"/>
                <a:gd name="connsiteY3481" fmla="*/ 3892868 h 6213528"/>
                <a:gd name="connsiteX3482" fmla="*/ 6383706 w 8964278"/>
                <a:gd name="connsiteY3482" fmla="*/ 3695700 h 6213528"/>
                <a:gd name="connsiteX3483" fmla="*/ 6337986 w 8964278"/>
                <a:gd name="connsiteY3483" fmla="*/ 3246120 h 6213528"/>
                <a:gd name="connsiteX3484" fmla="*/ 6243689 w 8964278"/>
                <a:gd name="connsiteY3484" fmla="*/ 2800350 h 6213528"/>
                <a:gd name="connsiteX3485" fmla="*/ 6155106 w 8964278"/>
                <a:gd name="connsiteY3485" fmla="*/ 2355533 h 6213528"/>
                <a:gd name="connsiteX3486" fmla="*/ 6125578 w 8964278"/>
                <a:gd name="connsiteY3486" fmla="*/ 1968818 h 6213528"/>
                <a:gd name="connsiteX3487" fmla="*/ 5292141 w 8964278"/>
                <a:gd name="connsiteY3487" fmla="*/ 3534728 h 6213528"/>
                <a:gd name="connsiteX3488" fmla="*/ 5485498 w 8964278"/>
                <a:gd name="connsiteY3488" fmla="*/ 3811905 h 6213528"/>
                <a:gd name="connsiteX3489" fmla="*/ 5762676 w 8964278"/>
                <a:gd name="connsiteY3489" fmla="*/ 3979545 h 6213528"/>
                <a:gd name="connsiteX3490" fmla="*/ 6145581 w 8964278"/>
                <a:gd name="connsiteY3490" fmla="*/ 4043363 h 6213528"/>
                <a:gd name="connsiteX3491" fmla="*/ 6382753 w 8964278"/>
                <a:gd name="connsiteY3491" fmla="*/ 4125278 h 6213528"/>
                <a:gd name="connsiteX3492" fmla="*/ 6391326 w 8964278"/>
                <a:gd name="connsiteY3492" fmla="*/ 4136708 h 6213528"/>
                <a:gd name="connsiteX3493" fmla="*/ 6152248 w 8964278"/>
                <a:gd name="connsiteY3493" fmla="*/ 4106228 h 6213528"/>
                <a:gd name="connsiteX3494" fmla="*/ 5985561 w 8964278"/>
                <a:gd name="connsiteY3494" fmla="*/ 4099560 h 6213528"/>
                <a:gd name="connsiteX3495" fmla="*/ 5835066 w 8964278"/>
                <a:gd name="connsiteY3495" fmla="*/ 4067175 h 6213528"/>
                <a:gd name="connsiteX3496" fmla="*/ 5560746 w 8964278"/>
                <a:gd name="connsiteY3496" fmla="*/ 3928110 h 6213528"/>
                <a:gd name="connsiteX3497" fmla="*/ 5358816 w 8964278"/>
                <a:gd name="connsiteY3497" fmla="*/ 3715703 h 6213528"/>
                <a:gd name="connsiteX3498" fmla="*/ 5251183 w 8964278"/>
                <a:gd name="connsiteY3498" fmla="*/ 3498533 h 6213528"/>
                <a:gd name="connsiteX3499" fmla="*/ 5222608 w 8964278"/>
                <a:gd name="connsiteY3499" fmla="*/ 3360420 h 6213528"/>
                <a:gd name="connsiteX3500" fmla="*/ 5214036 w 8964278"/>
                <a:gd name="connsiteY3500" fmla="*/ 3257550 h 6213528"/>
                <a:gd name="connsiteX3501" fmla="*/ 5292141 w 8964278"/>
                <a:gd name="connsiteY3501" fmla="*/ 3534728 h 6213528"/>
                <a:gd name="connsiteX3502" fmla="*/ 5368341 w 8964278"/>
                <a:gd name="connsiteY3502" fmla="*/ 3763328 h 6213528"/>
                <a:gd name="connsiteX3503" fmla="*/ 5370246 w 8964278"/>
                <a:gd name="connsiteY3503" fmla="*/ 3767138 h 6213528"/>
                <a:gd name="connsiteX3504" fmla="*/ 5282616 w 8964278"/>
                <a:gd name="connsiteY3504" fmla="*/ 3591878 h 6213528"/>
                <a:gd name="connsiteX3505" fmla="*/ 5331194 w 8964278"/>
                <a:gd name="connsiteY3505" fmla="*/ 3685223 h 6213528"/>
                <a:gd name="connsiteX3506" fmla="*/ 5520741 w 8964278"/>
                <a:gd name="connsiteY3506" fmla="*/ 3908108 h 6213528"/>
                <a:gd name="connsiteX3507" fmla="*/ 5786489 w 8964278"/>
                <a:gd name="connsiteY3507" fmla="*/ 4062413 h 6213528"/>
                <a:gd name="connsiteX3508" fmla="*/ 6094146 w 8964278"/>
                <a:gd name="connsiteY3508" fmla="*/ 4118610 h 6213528"/>
                <a:gd name="connsiteX3509" fmla="*/ 6359894 w 8964278"/>
                <a:gd name="connsiteY3509" fmla="*/ 4138613 h 6213528"/>
                <a:gd name="connsiteX3510" fmla="*/ 6247498 w 8964278"/>
                <a:gd name="connsiteY3510" fmla="*/ 4151948 h 6213528"/>
                <a:gd name="connsiteX3511" fmla="*/ 6109386 w 8964278"/>
                <a:gd name="connsiteY3511" fmla="*/ 4172903 h 6213528"/>
                <a:gd name="connsiteX3512" fmla="*/ 5979846 w 8964278"/>
                <a:gd name="connsiteY3512" fmla="*/ 4171950 h 6213528"/>
                <a:gd name="connsiteX3513" fmla="*/ 5729339 w 8964278"/>
                <a:gd name="connsiteY3513" fmla="*/ 4104323 h 6213528"/>
                <a:gd name="connsiteX3514" fmla="*/ 5578844 w 8964278"/>
                <a:gd name="connsiteY3514" fmla="*/ 4011930 h 6213528"/>
                <a:gd name="connsiteX3515" fmla="*/ 5399773 w 8964278"/>
                <a:gd name="connsiteY3515" fmla="*/ 3811905 h 6213528"/>
                <a:gd name="connsiteX3516" fmla="*/ 5385486 w 8964278"/>
                <a:gd name="connsiteY3516" fmla="*/ 3789045 h 6213528"/>
                <a:gd name="connsiteX3517" fmla="*/ 5370246 w 8964278"/>
                <a:gd name="connsiteY3517" fmla="*/ 3763328 h 6213528"/>
                <a:gd name="connsiteX3518" fmla="*/ 5368341 w 8964278"/>
                <a:gd name="connsiteY3518" fmla="*/ 3763328 h 6213528"/>
                <a:gd name="connsiteX3519" fmla="*/ 5740769 w 8964278"/>
                <a:gd name="connsiteY3519" fmla="*/ 4126230 h 6213528"/>
                <a:gd name="connsiteX3520" fmla="*/ 5690286 w 8964278"/>
                <a:gd name="connsiteY3520" fmla="*/ 4095750 h 6213528"/>
                <a:gd name="connsiteX3521" fmla="*/ 5934126 w 8964278"/>
                <a:gd name="connsiteY3521" fmla="*/ 4176713 h 6213528"/>
                <a:gd name="connsiteX3522" fmla="*/ 6064619 w 8964278"/>
                <a:gd name="connsiteY3522" fmla="*/ 4185285 h 6213528"/>
                <a:gd name="connsiteX3523" fmla="*/ 6198921 w 8964278"/>
                <a:gd name="connsiteY3523" fmla="*/ 4170998 h 6213528"/>
                <a:gd name="connsiteX3524" fmla="*/ 6386564 w 8964278"/>
                <a:gd name="connsiteY3524" fmla="*/ 4148138 h 6213528"/>
                <a:gd name="connsiteX3525" fmla="*/ 6412281 w 8964278"/>
                <a:gd name="connsiteY3525" fmla="*/ 4160520 h 6213528"/>
                <a:gd name="connsiteX3526" fmla="*/ 6428473 w 8964278"/>
                <a:gd name="connsiteY3526" fmla="*/ 4174808 h 6213528"/>
                <a:gd name="connsiteX3527" fmla="*/ 6337033 w 8964278"/>
                <a:gd name="connsiteY3527" fmla="*/ 4185285 h 6213528"/>
                <a:gd name="connsiteX3528" fmla="*/ 6159869 w 8964278"/>
                <a:gd name="connsiteY3528" fmla="*/ 4215765 h 6213528"/>
                <a:gd name="connsiteX3529" fmla="*/ 5866498 w 8964278"/>
                <a:gd name="connsiteY3529" fmla="*/ 4187190 h 6213528"/>
                <a:gd name="connsiteX3530" fmla="*/ 5740769 w 8964278"/>
                <a:gd name="connsiteY3530" fmla="*/ 4126230 h 6213528"/>
                <a:gd name="connsiteX3531" fmla="*/ 6269406 w 8964278"/>
                <a:gd name="connsiteY3531" fmla="*/ 2286953 h 6213528"/>
                <a:gd name="connsiteX3532" fmla="*/ 6418948 w 8964278"/>
                <a:gd name="connsiteY3532" fmla="*/ 2747010 h 6213528"/>
                <a:gd name="connsiteX3533" fmla="*/ 6499911 w 8964278"/>
                <a:gd name="connsiteY3533" fmla="*/ 3214688 h 6213528"/>
                <a:gd name="connsiteX3534" fmla="*/ 6494196 w 8964278"/>
                <a:gd name="connsiteY3534" fmla="*/ 3454718 h 6213528"/>
                <a:gd name="connsiteX3535" fmla="*/ 6448476 w 8964278"/>
                <a:gd name="connsiteY3535" fmla="*/ 3690938 h 6213528"/>
                <a:gd name="connsiteX3536" fmla="*/ 6417044 w 8964278"/>
                <a:gd name="connsiteY3536" fmla="*/ 4046220 h 6213528"/>
                <a:gd name="connsiteX3537" fmla="*/ 6409423 w 8964278"/>
                <a:gd name="connsiteY3537" fmla="*/ 4035743 h 6213528"/>
                <a:gd name="connsiteX3538" fmla="*/ 6406566 w 8964278"/>
                <a:gd name="connsiteY3538" fmla="*/ 4024313 h 6213528"/>
                <a:gd name="connsiteX3539" fmla="*/ 6401803 w 8964278"/>
                <a:gd name="connsiteY3539" fmla="*/ 3870960 h 6213528"/>
                <a:gd name="connsiteX3540" fmla="*/ 6420853 w 8964278"/>
                <a:gd name="connsiteY3540" fmla="*/ 3636645 h 6213528"/>
                <a:gd name="connsiteX3541" fmla="*/ 6409423 w 8964278"/>
                <a:gd name="connsiteY3541" fmla="*/ 3199448 h 6213528"/>
                <a:gd name="connsiteX3542" fmla="*/ 6319889 w 8964278"/>
                <a:gd name="connsiteY3542" fmla="*/ 2773680 h 6213528"/>
                <a:gd name="connsiteX3543" fmla="*/ 6206541 w 8964278"/>
                <a:gd name="connsiteY3543" fmla="*/ 2347913 h 6213528"/>
                <a:gd name="connsiteX3544" fmla="*/ 6125578 w 8964278"/>
                <a:gd name="connsiteY3544" fmla="*/ 1925003 h 6213528"/>
                <a:gd name="connsiteX3545" fmla="*/ 6126531 w 8964278"/>
                <a:gd name="connsiteY3545" fmla="*/ 1905953 h 6213528"/>
                <a:gd name="connsiteX3546" fmla="*/ 6128436 w 8964278"/>
                <a:gd name="connsiteY3546" fmla="*/ 1868805 h 6213528"/>
                <a:gd name="connsiteX3547" fmla="*/ 6131294 w 8964278"/>
                <a:gd name="connsiteY3547" fmla="*/ 1860233 h 6213528"/>
                <a:gd name="connsiteX3548" fmla="*/ 6269406 w 8964278"/>
                <a:gd name="connsiteY3548" fmla="*/ 2286953 h 6213528"/>
                <a:gd name="connsiteX3549" fmla="*/ 6128436 w 8964278"/>
                <a:gd name="connsiteY3549" fmla="*/ 1806893 h 6213528"/>
                <a:gd name="connsiteX3550" fmla="*/ 6122721 w 8964278"/>
                <a:gd name="connsiteY3550" fmla="*/ 1824990 h 6213528"/>
                <a:gd name="connsiteX3551" fmla="*/ 5907456 w 8964278"/>
                <a:gd name="connsiteY3551" fmla="*/ 1757363 h 6213528"/>
                <a:gd name="connsiteX3552" fmla="*/ 5713146 w 8964278"/>
                <a:gd name="connsiteY3552" fmla="*/ 1631633 h 6213528"/>
                <a:gd name="connsiteX3553" fmla="*/ 5556936 w 8964278"/>
                <a:gd name="connsiteY3553" fmla="*/ 1452563 h 6213528"/>
                <a:gd name="connsiteX3554" fmla="*/ 5455019 w 8964278"/>
                <a:gd name="connsiteY3554" fmla="*/ 1230630 h 6213528"/>
                <a:gd name="connsiteX3555" fmla="*/ 5440731 w 8964278"/>
                <a:gd name="connsiteY3555" fmla="*/ 1173480 h 6213528"/>
                <a:gd name="connsiteX3556" fmla="*/ 5410251 w 8964278"/>
                <a:gd name="connsiteY3556" fmla="*/ 856298 h 6213528"/>
                <a:gd name="connsiteX3557" fmla="*/ 5454066 w 8964278"/>
                <a:gd name="connsiteY3557" fmla="*/ 1033463 h 6213528"/>
                <a:gd name="connsiteX3558" fmla="*/ 5575986 w 8964278"/>
                <a:gd name="connsiteY3558" fmla="*/ 1382078 h 6213528"/>
                <a:gd name="connsiteX3559" fmla="*/ 5768391 w 8964278"/>
                <a:gd name="connsiteY3559" fmla="*/ 1641158 h 6213528"/>
                <a:gd name="connsiteX3560" fmla="*/ 5901741 w 8964278"/>
                <a:gd name="connsiteY3560" fmla="*/ 1730693 h 6213528"/>
                <a:gd name="connsiteX3561" fmla="*/ 6082716 w 8964278"/>
                <a:gd name="connsiteY3561" fmla="*/ 1791653 h 6213528"/>
                <a:gd name="connsiteX3562" fmla="*/ 6130341 w 8964278"/>
                <a:gd name="connsiteY3562" fmla="*/ 1804035 h 6213528"/>
                <a:gd name="connsiteX3563" fmla="*/ 6128436 w 8964278"/>
                <a:gd name="connsiteY3563" fmla="*/ 1806893 h 6213528"/>
                <a:gd name="connsiteX3564" fmla="*/ 5534076 w 8964278"/>
                <a:gd name="connsiteY3564" fmla="*/ 1430655 h 6213528"/>
                <a:gd name="connsiteX3565" fmla="*/ 5685523 w 8964278"/>
                <a:gd name="connsiteY3565" fmla="*/ 1618298 h 6213528"/>
                <a:gd name="connsiteX3566" fmla="*/ 5877928 w 8964278"/>
                <a:gd name="connsiteY3566" fmla="*/ 1752600 h 6213528"/>
                <a:gd name="connsiteX3567" fmla="*/ 6099861 w 8964278"/>
                <a:gd name="connsiteY3567" fmla="*/ 1830705 h 6213528"/>
                <a:gd name="connsiteX3568" fmla="*/ 6119864 w 8964278"/>
                <a:gd name="connsiteY3568" fmla="*/ 1834515 h 6213528"/>
                <a:gd name="connsiteX3569" fmla="*/ 6118911 w 8964278"/>
                <a:gd name="connsiteY3569" fmla="*/ 1836420 h 6213528"/>
                <a:gd name="connsiteX3570" fmla="*/ 6102719 w 8964278"/>
                <a:gd name="connsiteY3570" fmla="*/ 1837373 h 6213528"/>
                <a:gd name="connsiteX3571" fmla="*/ 6097003 w 8964278"/>
                <a:gd name="connsiteY3571" fmla="*/ 1837373 h 6213528"/>
                <a:gd name="connsiteX3572" fmla="*/ 6068428 w 8964278"/>
                <a:gd name="connsiteY3572" fmla="*/ 1835468 h 6213528"/>
                <a:gd name="connsiteX3573" fmla="*/ 6020803 w 8964278"/>
                <a:gd name="connsiteY3573" fmla="*/ 1828800 h 6213528"/>
                <a:gd name="connsiteX3574" fmla="*/ 5925553 w 8964278"/>
                <a:gd name="connsiteY3574" fmla="*/ 1805940 h 6213528"/>
                <a:gd name="connsiteX3575" fmla="*/ 5750294 w 8964278"/>
                <a:gd name="connsiteY3575" fmla="*/ 1724978 h 6213528"/>
                <a:gd name="connsiteX3576" fmla="*/ 5498833 w 8964278"/>
                <a:gd name="connsiteY3576" fmla="*/ 1446848 h 6213528"/>
                <a:gd name="connsiteX3577" fmla="*/ 5446446 w 8964278"/>
                <a:gd name="connsiteY3577" fmla="*/ 1309688 h 6213528"/>
                <a:gd name="connsiteX3578" fmla="*/ 5441683 w 8964278"/>
                <a:gd name="connsiteY3578" fmla="*/ 1219200 h 6213528"/>
                <a:gd name="connsiteX3579" fmla="*/ 5440731 w 8964278"/>
                <a:gd name="connsiteY3579" fmla="*/ 1203960 h 6213528"/>
                <a:gd name="connsiteX3580" fmla="*/ 5534076 w 8964278"/>
                <a:gd name="connsiteY3580" fmla="*/ 1430655 h 6213528"/>
                <a:gd name="connsiteX3581" fmla="*/ 5095926 w 8964278"/>
                <a:gd name="connsiteY3581" fmla="*/ 2130743 h 6213528"/>
                <a:gd name="connsiteX3582" fmla="*/ 5109261 w 8964278"/>
                <a:gd name="connsiteY3582" fmla="*/ 2128838 h 6213528"/>
                <a:gd name="connsiteX3583" fmla="*/ 5150219 w 8964278"/>
                <a:gd name="connsiteY3583" fmla="*/ 2126933 h 6213528"/>
                <a:gd name="connsiteX3584" fmla="*/ 5249278 w 8964278"/>
                <a:gd name="connsiteY3584" fmla="*/ 2113598 h 6213528"/>
                <a:gd name="connsiteX3585" fmla="*/ 5438826 w 8964278"/>
                <a:gd name="connsiteY3585" fmla="*/ 2059305 h 6213528"/>
                <a:gd name="connsiteX3586" fmla="*/ 5805539 w 8964278"/>
                <a:gd name="connsiteY3586" fmla="*/ 1912620 h 6213528"/>
                <a:gd name="connsiteX3587" fmla="*/ 5969369 w 8964278"/>
                <a:gd name="connsiteY3587" fmla="*/ 1864995 h 6213528"/>
                <a:gd name="connsiteX3588" fmla="*/ 5994133 w 8964278"/>
                <a:gd name="connsiteY3588" fmla="*/ 1868805 h 6213528"/>
                <a:gd name="connsiteX3589" fmla="*/ 5976989 w 8964278"/>
                <a:gd name="connsiteY3589" fmla="*/ 1875473 h 6213528"/>
                <a:gd name="connsiteX3590" fmla="*/ 5975083 w 8964278"/>
                <a:gd name="connsiteY3590" fmla="*/ 1875473 h 6213528"/>
                <a:gd name="connsiteX3591" fmla="*/ 5570271 w 8964278"/>
                <a:gd name="connsiteY3591" fmla="*/ 2026920 h 6213528"/>
                <a:gd name="connsiteX3592" fmla="*/ 5158791 w 8964278"/>
                <a:gd name="connsiteY3592" fmla="*/ 2129790 h 6213528"/>
                <a:gd name="connsiteX3593" fmla="*/ 5054969 w 8964278"/>
                <a:gd name="connsiteY3593" fmla="*/ 2134553 h 6213528"/>
                <a:gd name="connsiteX3594" fmla="*/ 5095926 w 8964278"/>
                <a:gd name="connsiteY3594" fmla="*/ 2130743 h 6213528"/>
                <a:gd name="connsiteX3595" fmla="*/ 5014011 w 8964278"/>
                <a:gd name="connsiteY3595" fmla="*/ 2130743 h 6213528"/>
                <a:gd name="connsiteX3596" fmla="*/ 5054016 w 8964278"/>
                <a:gd name="connsiteY3596" fmla="*/ 2125980 h 6213528"/>
                <a:gd name="connsiteX3597" fmla="*/ 5067351 w 8964278"/>
                <a:gd name="connsiteY3597" fmla="*/ 2127885 h 6213528"/>
                <a:gd name="connsiteX3598" fmla="*/ 5014011 w 8964278"/>
                <a:gd name="connsiteY3598" fmla="*/ 2130743 h 6213528"/>
                <a:gd name="connsiteX3599" fmla="*/ 5645519 w 8964278"/>
                <a:gd name="connsiteY3599" fmla="*/ 1969770 h 6213528"/>
                <a:gd name="connsiteX3600" fmla="*/ 5271186 w 8964278"/>
                <a:gd name="connsiteY3600" fmla="*/ 2104073 h 6213528"/>
                <a:gd name="connsiteX3601" fmla="*/ 5161648 w 8964278"/>
                <a:gd name="connsiteY3601" fmla="*/ 2121218 h 6213528"/>
                <a:gd name="connsiteX3602" fmla="*/ 5152123 w 8964278"/>
                <a:gd name="connsiteY3602" fmla="*/ 2122170 h 6213528"/>
                <a:gd name="connsiteX3603" fmla="*/ 5325478 w 8964278"/>
                <a:gd name="connsiteY3603" fmla="*/ 2073593 h 6213528"/>
                <a:gd name="connsiteX3604" fmla="*/ 5550269 w 8964278"/>
                <a:gd name="connsiteY3604" fmla="*/ 1983105 h 6213528"/>
                <a:gd name="connsiteX3605" fmla="*/ 5775058 w 8964278"/>
                <a:gd name="connsiteY3605" fmla="*/ 1896428 h 6213528"/>
                <a:gd name="connsiteX3606" fmla="*/ 5928411 w 8964278"/>
                <a:gd name="connsiteY3606" fmla="*/ 1858328 h 6213528"/>
                <a:gd name="connsiteX3607" fmla="*/ 5944603 w 8964278"/>
                <a:gd name="connsiteY3607" fmla="*/ 1862138 h 6213528"/>
                <a:gd name="connsiteX3608" fmla="*/ 5645519 w 8964278"/>
                <a:gd name="connsiteY3608" fmla="*/ 1969770 h 6213528"/>
                <a:gd name="connsiteX3609" fmla="*/ 5807444 w 8964278"/>
                <a:gd name="connsiteY3609" fmla="*/ 1877378 h 6213528"/>
                <a:gd name="connsiteX3610" fmla="*/ 5582653 w 8964278"/>
                <a:gd name="connsiteY3610" fmla="*/ 1961198 h 6213528"/>
                <a:gd name="connsiteX3611" fmla="*/ 5359769 w 8964278"/>
                <a:gd name="connsiteY3611" fmla="*/ 2053590 h 6213528"/>
                <a:gd name="connsiteX3612" fmla="*/ 5128311 w 8964278"/>
                <a:gd name="connsiteY3612" fmla="*/ 2119313 h 6213528"/>
                <a:gd name="connsiteX3613" fmla="*/ 5099736 w 8964278"/>
                <a:gd name="connsiteY3613" fmla="*/ 2124075 h 6213528"/>
                <a:gd name="connsiteX3614" fmla="*/ 5068303 w 8964278"/>
                <a:gd name="connsiteY3614" fmla="*/ 2124075 h 6213528"/>
                <a:gd name="connsiteX3615" fmla="*/ 5291189 w 8964278"/>
                <a:gd name="connsiteY3615" fmla="*/ 2049780 h 6213528"/>
                <a:gd name="connsiteX3616" fmla="*/ 5488356 w 8964278"/>
                <a:gd name="connsiteY3616" fmla="*/ 1957388 h 6213528"/>
                <a:gd name="connsiteX3617" fmla="*/ 5693144 w 8964278"/>
                <a:gd name="connsiteY3617" fmla="*/ 1882140 h 6213528"/>
                <a:gd name="connsiteX3618" fmla="*/ 5810301 w 8964278"/>
                <a:gd name="connsiteY3618" fmla="*/ 1855470 h 6213528"/>
                <a:gd name="connsiteX3619" fmla="*/ 5869356 w 8964278"/>
                <a:gd name="connsiteY3619" fmla="*/ 1845945 h 6213528"/>
                <a:gd name="connsiteX3620" fmla="*/ 5880786 w 8964278"/>
                <a:gd name="connsiteY3620" fmla="*/ 1844040 h 6213528"/>
                <a:gd name="connsiteX3621" fmla="*/ 5905551 w 8964278"/>
                <a:gd name="connsiteY3621" fmla="*/ 1851660 h 6213528"/>
                <a:gd name="connsiteX3622" fmla="*/ 5807444 w 8964278"/>
                <a:gd name="connsiteY3622" fmla="*/ 1877378 h 6213528"/>
                <a:gd name="connsiteX3623" fmla="*/ 5826494 w 8964278"/>
                <a:gd name="connsiteY3623" fmla="*/ 1846898 h 6213528"/>
                <a:gd name="connsiteX3624" fmla="*/ 5721719 w 8964278"/>
                <a:gd name="connsiteY3624" fmla="*/ 1868805 h 6213528"/>
                <a:gd name="connsiteX3625" fmla="*/ 5517883 w 8964278"/>
                <a:gd name="connsiteY3625" fmla="*/ 1938338 h 6213528"/>
                <a:gd name="connsiteX3626" fmla="*/ 5119739 w 8964278"/>
                <a:gd name="connsiteY3626" fmla="*/ 2107883 h 6213528"/>
                <a:gd name="connsiteX3627" fmla="*/ 4994008 w 8964278"/>
                <a:gd name="connsiteY3627" fmla="*/ 2127885 h 6213528"/>
                <a:gd name="connsiteX3628" fmla="*/ 5304523 w 8964278"/>
                <a:gd name="connsiteY3628" fmla="*/ 2007870 h 6213528"/>
                <a:gd name="connsiteX3629" fmla="*/ 5471211 w 8964278"/>
                <a:gd name="connsiteY3629" fmla="*/ 1918335 h 6213528"/>
                <a:gd name="connsiteX3630" fmla="*/ 5642661 w 8964278"/>
                <a:gd name="connsiteY3630" fmla="*/ 1851660 h 6213528"/>
                <a:gd name="connsiteX3631" fmla="*/ 5788394 w 8964278"/>
                <a:gd name="connsiteY3631" fmla="*/ 1815465 h 6213528"/>
                <a:gd name="connsiteX3632" fmla="*/ 5847448 w 8964278"/>
                <a:gd name="connsiteY3632" fmla="*/ 1834515 h 6213528"/>
                <a:gd name="connsiteX3633" fmla="*/ 5867451 w 8964278"/>
                <a:gd name="connsiteY3633" fmla="*/ 1841183 h 6213528"/>
                <a:gd name="connsiteX3634" fmla="*/ 5826494 w 8964278"/>
                <a:gd name="connsiteY3634" fmla="*/ 1846898 h 6213528"/>
                <a:gd name="connsiteX3635" fmla="*/ 5494071 w 8964278"/>
                <a:gd name="connsiteY3635" fmla="*/ 1901190 h 6213528"/>
                <a:gd name="connsiteX3636" fmla="*/ 5160696 w 8964278"/>
                <a:gd name="connsiteY3636" fmla="*/ 2076450 h 6213528"/>
                <a:gd name="connsiteX3637" fmla="*/ 4961623 w 8964278"/>
                <a:gd name="connsiteY3637" fmla="*/ 2128838 h 6213528"/>
                <a:gd name="connsiteX3638" fmla="*/ 4957814 w 8964278"/>
                <a:gd name="connsiteY3638" fmla="*/ 2128838 h 6213528"/>
                <a:gd name="connsiteX3639" fmla="*/ 4963528 w 8964278"/>
                <a:gd name="connsiteY3639" fmla="*/ 2127885 h 6213528"/>
                <a:gd name="connsiteX3640" fmla="*/ 5059731 w 8964278"/>
                <a:gd name="connsiteY3640" fmla="*/ 2098358 h 6213528"/>
                <a:gd name="connsiteX3641" fmla="*/ 5237848 w 8964278"/>
                <a:gd name="connsiteY3641" fmla="*/ 1997393 h 6213528"/>
                <a:gd name="connsiteX3642" fmla="*/ 5616944 w 8964278"/>
                <a:gd name="connsiteY3642" fmla="*/ 1833563 h 6213528"/>
                <a:gd name="connsiteX3643" fmla="*/ 5731244 w 8964278"/>
                <a:gd name="connsiteY3643" fmla="*/ 1813560 h 6213528"/>
                <a:gd name="connsiteX3644" fmla="*/ 5775058 w 8964278"/>
                <a:gd name="connsiteY3644" fmla="*/ 1810703 h 6213528"/>
                <a:gd name="connsiteX3645" fmla="*/ 5776011 w 8964278"/>
                <a:gd name="connsiteY3645" fmla="*/ 1810703 h 6213528"/>
                <a:gd name="connsiteX3646" fmla="*/ 5494071 w 8964278"/>
                <a:gd name="connsiteY3646" fmla="*/ 1901190 h 6213528"/>
                <a:gd name="connsiteX3647" fmla="*/ 4969244 w 8964278"/>
                <a:gd name="connsiteY3647" fmla="*/ 2136458 h 6213528"/>
                <a:gd name="connsiteX3648" fmla="*/ 4996866 w 8964278"/>
                <a:gd name="connsiteY3648" fmla="*/ 2143125 h 6213528"/>
                <a:gd name="connsiteX3649" fmla="*/ 4945431 w 8964278"/>
                <a:gd name="connsiteY3649" fmla="*/ 2134553 h 6213528"/>
                <a:gd name="connsiteX3650" fmla="*/ 4969244 w 8964278"/>
                <a:gd name="connsiteY3650" fmla="*/ 2136458 h 6213528"/>
                <a:gd name="connsiteX3651" fmla="*/ 4978769 w 8964278"/>
                <a:gd name="connsiteY3651" fmla="*/ 2136458 h 6213528"/>
                <a:gd name="connsiteX3652" fmla="*/ 4994961 w 8964278"/>
                <a:gd name="connsiteY3652" fmla="*/ 2136458 h 6213528"/>
                <a:gd name="connsiteX3653" fmla="*/ 5338814 w 8964278"/>
                <a:gd name="connsiteY3653" fmla="*/ 2104073 h 6213528"/>
                <a:gd name="connsiteX3654" fmla="*/ 5746483 w 8964278"/>
                <a:gd name="connsiteY3654" fmla="*/ 1965960 h 6213528"/>
                <a:gd name="connsiteX3655" fmla="*/ 5820778 w 8964278"/>
                <a:gd name="connsiteY3655" fmla="*/ 1937385 h 6213528"/>
                <a:gd name="connsiteX3656" fmla="*/ 5620753 w 8964278"/>
                <a:gd name="connsiteY3656" fmla="*/ 2025968 h 6213528"/>
                <a:gd name="connsiteX3657" fmla="*/ 5202606 w 8964278"/>
                <a:gd name="connsiteY3657" fmla="*/ 2147888 h 6213528"/>
                <a:gd name="connsiteX3658" fmla="*/ 4978769 w 8964278"/>
                <a:gd name="connsiteY3658" fmla="*/ 2136458 h 6213528"/>
                <a:gd name="connsiteX3659" fmla="*/ 5892216 w 8964278"/>
                <a:gd name="connsiteY3659" fmla="*/ 1918335 h 6213528"/>
                <a:gd name="connsiteX3660" fmla="*/ 5653139 w 8964278"/>
                <a:gd name="connsiteY3660" fmla="*/ 2041208 h 6213528"/>
                <a:gd name="connsiteX3661" fmla="*/ 5202606 w 8964278"/>
                <a:gd name="connsiteY3661" fmla="*/ 2153603 h 6213528"/>
                <a:gd name="connsiteX3662" fmla="*/ 5388344 w 8964278"/>
                <a:gd name="connsiteY3662" fmla="*/ 2118360 h 6213528"/>
                <a:gd name="connsiteX3663" fmla="*/ 5797919 w 8964278"/>
                <a:gd name="connsiteY3663" fmla="*/ 1957388 h 6213528"/>
                <a:gd name="connsiteX3664" fmla="*/ 5892216 w 8964278"/>
                <a:gd name="connsiteY3664" fmla="*/ 1918335 h 6213528"/>
                <a:gd name="connsiteX3665" fmla="*/ 5907456 w 8964278"/>
                <a:gd name="connsiteY3665" fmla="*/ 2322195 h 6213528"/>
                <a:gd name="connsiteX3666" fmla="*/ 6020803 w 8964278"/>
                <a:gd name="connsiteY3666" fmla="*/ 2075498 h 6213528"/>
                <a:gd name="connsiteX3667" fmla="*/ 6022708 w 8964278"/>
                <a:gd name="connsiteY3667" fmla="*/ 2071688 h 6213528"/>
                <a:gd name="connsiteX3668" fmla="*/ 6015089 w 8964278"/>
                <a:gd name="connsiteY3668" fmla="*/ 2104073 h 6213528"/>
                <a:gd name="connsiteX3669" fmla="*/ 5992228 w 8964278"/>
                <a:gd name="connsiteY3669" fmla="*/ 2225040 h 6213528"/>
                <a:gd name="connsiteX3670" fmla="*/ 5961748 w 8964278"/>
                <a:gd name="connsiteY3670" fmla="*/ 2467928 h 6213528"/>
                <a:gd name="connsiteX3671" fmla="*/ 5950319 w 8964278"/>
                <a:gd name="connsiteY3671" fmla="*/ 2713673 h 6213528"/>
                <a:gd name="connsiteX3672" fmla="*/ 5958891 w 8964278"/>
                <a:gd name="connsiteY3672" fmla="*/ 2957513 h 6213528"/>
                <a:gd name="connsiteX3673" fmla="*/ 5970321 w 8964278"/>
                <a:gd name="connsiteY3673" fmla="*/ 3080385 h 6213528"/>
                <a:gd name="connsiteX3674" fmla="*/ 5987466 w 8964278"/>
                <a:gd name="connsiteY3674" fmla="*/ 3202305 h 6213528"/>
                <a:gd name="connsiteX3675" fmla="*/ 5992228 w 8964278"/>
                <a:gd name="connsiteY3675" fmla="*/ 3228023 h 6213528"/>
                <a:gd name="connsiteX3676" fmla="*/ 5946508 w 8964278"/>
                <a:gd name="connsiteY3676" fmla="*/ 3203258 h 6213528"/>
                <a:gd name="connsiteX3677" fmla="*/ 5946508 w 8964278"/>
                <a:gd name="connsiteY3677" fmla="*/ 3199448 h 6213528"/>
                <a:gd name="connsiteX3678" fmla="*/ 5929364 w 8964278"/>
                <a:gd name="connsiteY3678" fmla="*/ 3126105 h 6213528"/>
                <a:gd name="connsiteX3679" fmla="*/ 5915076 w 8964278"/>
                <a:gd name="connsiteY3679" fmla="*/ 3051810 h 6213528"/>
                <a:gd name="connsiteX3680" fmla="*/ 5899836 w 8964278"/>
                <a:gd name="connsiteY3680" fmla="*/ 2935605 h 6213528"/>
                <a:gd name="connsiteX3681" fmla="*/ 5893169 w 8964278"/>
                <a:gd name="connsiteY3681" fmla="*/ 2862263 h 6213528"/>
                <a:gd name="connsiteX3682" fmla="*/ 5877928 w 8964278"/>
                <a:gd name="connsiteY3682" fmla="*/ 2608898 h 6213528"/>
                <a:gd name="connsiteX3683" fmla="*/ 5907456 w 8964278"/>
                <a:gd name="connsiteY3683" fmla="*/ 2322195 h 6213528"/>
                <a:gd name="connsiteX3684" fmla="*/ 6020803 w 8964278"/>
                <a:gd name="connsiteY3684" fmla="*/ 3272790 h 6213528"/>
                <a:gd name="connsiteX3685" fmla="*/ 6202731 w 8964278"/>
                <a:gd name="connsiteY3685" fmla="*/ 3424238 h 6213528"/>
                <a:gd name="connsiteX3686" fmla="*/ 6313221 w 8964278"/>
                <a:gd name="connsiteY3686" fmla="*/ 3625215 h 6213528"/>
                <a:gd name="connsiteX3687" fmla="*/ 6339891 w 8964278"/>
                <a:gd name="connsiteY3687" fmla="*/ 3825240 h 6213528"/>
                <a:gd name="connsiteX3688" fmla="*/ 6326556 w 8964278"/>
                <a:gd name="connsiteY3688" fmla="*/ 3781425 h 6213528"/>
                <a:gd name="connsiteX3689" fmla="*/ 6221781 w 8964278"/>
                <a:gd name="connsiteY3689" fmla="*/ 3586163 h 6213528"/>
                <a:gd name="connsiteX3690" fmla="*/ 6078906 w 8964278"/>
                <a:gd name="connsiteY3690" fmla="*/ 3439478 h 6213528"/>
                <a:gd name="connsiteX3691" fmla="*/ 5926506 w 8964278"/>
                <a:gd name="connsiteY3691" fmla="*/ 3307080 h 6213528"/>
                <a:gd name="connsiteX3692" fmla="*/ 5805539 w 8964278"/>
                <a:gd name="connsiteY3692" fmla="*/ 3154680 h 6213528"/>
                <a:gd name="connsiteX3693" fmla="*/ 6020803 w 8964278"/>
                <a:gd name="connsiteY3693" fmla="*/ 3272790 h 6213528"/>
                <a:gd name="connsiteX3694" fmla="*/ 5900789 w 8964278"/>
                <a:gd name="connsiteY3694" fmla="*/ 3290888 h 6213528"/>
                <a:gd name="connsiteX3695" fmla="*/ 6047473 w 8964278"/>
                <a:gd name="connsiteY3695" fmla="*/ 3423285 h 6213528"/>
                <a:gd name="connsiteX3696" fmla="*/ 6193206 w 8964278"/>
                <a:gd name="connsiteY3696" fmla="*/ 3565208 h 6213528"/>
                <a:gd name="connsiteX3697" fmla="*/ 6305601 w 8964278"/>
                <a:gd name="connsiteY3697" fmla="*/ 3754755 h 6213528"/>
                <a:gd name="connsiteX3698" fmla="*/ 6344653 w 8964278"/>
                <a:gd name="connsiteY3698" fmla="*/ 3891915 h 6213528"/>
                <a:gd name="connsiteX3699" fmla="*/ 6356083 w 8964278"/>
                <a:gd name="connsiteY3699" fmla="*/ 3994785 h 6213528"/>
                <a:gd name="connsiteX3700" fmla="*/ 6350369 w 8964278"/>
                <a:gd name="connsiteY3700" fmla="*/ 3987165 h 6213528"/>
                <a:gd name="connsiteX3701" fmla="*/ 6338939 w 8964278"/>
                <a:gd name="connsiteY3701" fmla="*/ 3948113 h 6213528"/>
                <a:gd name="connsiteX3702" fmla="*/ 6338939 w 8964278"/>
                <a:gd name="connsiteY3702" fmla="*/ 3944303 h 6213528"/>
                <a:gd name="connsiteX3703" fmla="*/ 6337033 w 8964278"/>
                <a:gd name="connsiteY3703" fmla="*/ 3940493 h 6213528"/>
                <a:gd name="connsiteX3704" fmla="*/ 6328461 w 8964278"/>
                <a:gd name="connsiteY3704" fmla="*/ 3909060 h 6213528"/>
                <a:gd name="connsiteX3705" fmla="*/ 6327508 w 8964278"/>
                <a:gd name="connsiteY3705" fmla="*/ 3904298 h 6213528"/>
                <a:gd name="connsiteX3706" fmla="*/ 6332271 w 8964278"/>
                <a:gd name="connsiteY3706" fmla="*/ 3909060 h 6213528"/>
                <a:gd name="connsiteX3707" fmla="*/ 6340844 w 8964278"/>
                <a:gd name="connsiteY3707" fmla="*/ 3902393 h 6213528"/>
                <a:gd name="connsiteX3708" fmla="*/ 6320841 w 8964278"/>
                <a:gd name="connsiteY3708" fmla="*/ 3882390 h 6213528"/>
                <a:gd name="connsiteX3709" fmla="*/ 6319889 w 8964278"/>
                <a:gd name="connsiteY3709" fmla="*/ 3878580 h 6213528"/>
                <a:gd name="connsiteX3710" fmla="*/ 6277978 w 8964278"/>
                <a:gd name="connsiteY3710" fmla="*/ 3769995 h 6213528"/>
                <a:gd name="connsiteX3711" fmla="*/ 6175108 w 8964278"/>
                <a:gd name="connsiteY3711" fmla="*/ 3648075 h 6213528"/>
                <a:gd name="connsiteX3712" fmla="*/ 5794108 w 8964278"/>
                <a:gd name="connsiteY3712" fmla="*/ 3490913 h 6213528"/>
                <a:gd name="connsiteX3713" fmla="*/ 5792203 w 8964278"/>
                <a:gd name="connsiteY3713" fmla="*/ 3484245 h 6213528"/>
                <a:gd name="connsiteX3714" fmla="*/ 5779821 w 8964278"/>
                <a:gd name="connsiteY3714" fmla="*/ 3474720 h 6213528"/>
                <a:gd name="connsiteX3715" fmla="*/ 5768391 w 8964278"/>
                <a:gd name="connsiteY3715" fmla="*/ 3463290 h 6213528"/>
                <a:gd name="connsiteX3716" fmla="*/ 5760771 w 8964278"/>
                <a:gd name="connsiteY3716" fmla="*/ 3422333 h 6213528"/>
                <a:gd name="connsiteX3717" fmla="*/ 5776011 w 8964278"/>
                <a:gd name="connsiteY3717" fmla="*/ 3328988 h 6213528"/>
                <a:gd name="connsiteX3718" fmla="*/ 5791251 w 8964278"/>
                <a:gd name="connsiteY3718" fmla="*/ 3235643 h 6213528"/>
                <a:gd name="connsiteX3719" fmla="*/ 5803633 w 8964278"/>
                <a:gd name="connsiteY3719" fmla="*/ 3158490 h 6213528"/>
                <a:gd name="connsiteX3720" fmla="*/ 5900789 w 8964278"/>
                <a:gd name="connsiteY3720" fmla="*/ 3290888 h 6213528"/>
                <a:gd name="connsiteX3721" fmla="*/ 5815064 w 8964278"/>
                <a:gd name="connsiteY3721" fmla="*/ 3525203 h 6213528"/>
                <a:gd name="connsiteX3722" fmla="*/ 6135103 w 8964278"/>
                <a:gd name="connsiteY3722" fmla="*/ 3654743 h 6213528"/>
                <a:gd name="connsiteX3723" fmla="*/ 6245594 w 8964278"/>
                <a:gd name="connsiteY3723" fmla="*/ 3771900 h 6213528"/>
                <a:gd name="connsiteX3724" fmla="*/ 6251308 w 8964278"/>
                <a:gd name="connsiteY3724" fmla="*/ 3782378 h 6213528"/>
                <a:gd name="connsiteX3725" fmla="*/ 6241783 w 8964278"/>
                <a:gd name="connsiteY3725" fmla="*/ 3773805 h 6213528"/>
                <a:gd name="connsiteX3726" fmla="*/ 6238926 w 8964278"/>
                <a:gd name="connsiteY3726" fmla="*/ 3770948 h 6213528"/>
                <a:gd name="connsiteX3727" fmla="*/ 6147486 w 8964278"/>
                <a:gd name="connsiteY3727" fmla="*/ 3696653 h 6213528"/>
                <a:gd name="connsiteX3728" fmla="*/ 5926506 w 8964278"/>
                <a:gd name="connsiteY3728" fmla="*/ 3596640 h 6213528"/>
                <a:gd name="connsiteX3729" fmla="*/ 5656948 w 8964278"/>
                <a:gd name="connsiteY3729" fmla="*/ 3516630 h 6213528"/>
                <a:gd name="connsiteX3730" fmla="*/ 5420728 w 8964278"/>
                <a:gd name="connsiteY3730" fmla="*/ 3398520 h 6213528"/>
                <a:gd name="connsiteX3731" fmla="*/ 5325478 w 8964278"/>
                <a:gd name="connsiteY3731" fmla="*/ 3315653 h 6213528"/>
                <a:gd name="connsiteX3732" fmla="*/ 5260708 w 8964278"/>
                <a:gd name="connsiteY3732" fmla="*/ 3240405 h 6213528"/>
                <a:gd name="connsiteX3733" fmla="*/ 5245469 w 8964278"/>
                <a:gd name="connsiteY3733" fmla="*/ 3210878 h 6213528"/>
                <a:gd name="connsiteX3734" fmla="*/ 5312144 w 8964278"/>
                <a:gd name="connsiteY3734" fmla="*/ 3273743 h 6213528"/>
                <a:gd name="connsiteX3735" fmla="*/ 5458828 w 8964278"/>
                <a:gd name="connsiteY3735" fmla="*/ 3387090 h 6213528"/>
                <a:gd name="connsiteX3736" fmla="*/ 5627421 w 8964278"/>
                <a:gd name="connsiteY3736" fmla="*/ 3469958 h 6213528"/>
                <a:gd name="connsiteX3737" fmla="*/ 5815064 w 8964278"/>
                <a:gd name="connsiteY3737" fmla="*/ 3525203 h 6213528"/>
                <a:gd name="connsiteX3738" fmla="*/ 5510264 w 8964278"/>
                <a:gd name="connsiteY3738" fmla="*/ 3391853 h 6213528"/>
                <a:gd name="connsiteX3739" fmla="*/ 5344528 w 8964278"/>
                <a:gd name="connsiteY3739" fmla="*/ 3275648 h 6213528"/>
                <a:gd name="connsiteX3740" fmla="*/ 5222608 w 8964278"/>
                <a:gd name="connsiteY3740" fmla="*/ 3166110 h 6213528"/>
                <a:gd name="connsiteX3741" fmla="*/ 5215941 w 8964278"/>
                <a:gd name="connsiteY3741" fmla="*/ 3148965 h 6213528"/>
                <a:gd name="connsiteX3742" fmla="*/ 5214989 w 8964278"/>
                <a:gd name="connsiteY3742" fmla="*/ 3142298 h 6213528"/>
                <a:gd name="connsiteX3743" fmla="*/ 5214989 w 8964278"/>
                <a:gd name="connsiteY3743" fmla="*/ 3135630 h 6213528"/>
                <a:gd name="connsiteX3744" fmla="*/ 5210226 w 8964278"/>
                <a:gd name="connsiteY3744" fmla="*/ 3129915 h 6213528"/>
                <a:gd name="connsiteX3745" fmla="*/ 5201653 w 8964278"/>
                <a:gd name="connsiteY3745" fmla="*/ 3120390 h 6213528"/>
                <a:gd name="connsiteX3746" fmla="*/ 5182603 w 8964278"/>
                <a:gd name="connsiteY3746" fmla="*/ 3125153 h 6213528"/>
                <a:gd name="connsiteX3747" fmla="*/ 5180698 w 8964278"/>
                <a:gd name="connsiteY3747" fmla="*/ 3130868 h 6213528"/>
                <a:gd name="connsiteX3748" fmla="*/ 5179746 w 8964278"/>
                <a:gd name="connsiteY3748" fmla="*/ 3132773 h 6213528"/>
                <a:gd name="connsiteX3749" fmla="*/ 5168316 w 8964278"/>
                <a:gd name="connsiteY3749" fmla="*/ 3231833 h 6213528"/>
                <a:gd name="connsiteX3750" fmla="*/ 5167364 w 8964278"/>
                <a:gd name="connsiteY3750" fmla="*/ 3235643 h 6213528"/>
                <a:gd name="connsiteX3751" fmla="*/ 4998771 w 8964278"/>
                <a:gd name="connsiteY3751" fmla="*/ 3037523 h 6213528"/>
                <a:gd name="connsiteX3752" fmla="*/ 4830178 w 8964278"/>
                <a:gd name="connsiteY3752" fmla="*/ 2816543 h 6213528"/>
                <a:gd name="connsiteX3753" fmla="*/ 4688256 w 8964278"/>
                <a:gd name="connsiteY3753" fmla="*/ 2584133 h 6213528"/>
                <a:gd name="connsiteX3754" fmla="*/ 4585386 w 8964278"/>
                <a:gd name="connsiteY3754" fmla="*/ 2339340 h 6213528"/>
                <a:gd name="connsiteX3755" fmla="*/ 4533951 w 8964278"/>
                <a:gd name="connsiteY3755" fmla="*/ 2094548 h 6213528"/>
                <a:gd name="connsiteX3756" fmla="*/ 4684446 w 8964278"/>
                <a:gd name="connsiteY3756" fmla="*/ 2352675 h 6213528"/>
                <a:gd name="connsiteX3757" fmla="*/ 4924476 w 8964278"/>
                <a:gd name="connsiteY3757" fmla="*/ 2633663 h 6213528"/>
                <a:gd name="connsiteX3758" fmla="*/ 5194033 w 8964278"/>
                <a:gd name="connsiteY3758" fmla="*/ 2891790 h 6213528"/>
                <a:gd name="connsiteX3759" fmla="*/ 5469306 w 8964278"/>
                <a:gd name="connsiteY3759" fmla="*/ 3157538 h 6213528"/>
                <a:gd name="connsiteX3760" fmla="*/ 5711241 w 8964278"/>
                <a:gd name="connsiteY3760" fmla="*/ 3450908 h 6213528"/>
                <a:gd name="connsiteX3761" fmla="*/ 5728386 w 8964278"/>
                <a:gd name="connsiteY3761" fmla="*/ 3476625 h 6213528"/>
                <a:gd name="connsiteX3762" fmla="*/ 5510264 w 8964278"/>
                <a:gd name="connsiteY3762" fmla="*/ 3391853 h 6213528"/>
                <a:gd name="connsiteX3763" fmla="*/ 5179746 w 8964278"/>
                <a:gd name="connsiteY3763" fmla="*/ 3263265 h 6213528"/>
                <a:gd name="connsiteX3764" fmla="*/ 5169269 w 8964278"/>
                <a:gd name="connsiteY3764" fmla="*/ 3389948 h 6213528"/>
                <a:gd name="connsiteX3765" fmla="*/ 5161648 w 8964278"/>
                <a:gd name="connsiteY3765" fmla="*/ 3595688 h 6213528"/>
                <a:gd name="connsiteX3766" fmla="*/ 5261661 w 8964278"/>
                <a:gd name="connsiteY3766" fmla="*/ 3952875 h 6213528"/>
                <a:gd name="connsiteX3767" fmla="*/ 5503596 w 8964278"/>
                <a:gd name="connsiteY3767" fmla="*/ 4168140 h 6213528"/>
                <a:gd name="connsiteX3768" fmla="*/ 5845544 w 8964278"/>
                <a:gd name="connsiteY3768" fmla="*/ 4274820 h 6213528"/>
                <a:gd name="connsiteX3769" fmla="*/ 6236069 w 8964278"/>
                <a:gd name="connsiteY3769" fmla="*/ 4288155 h 6213528"/>
                <a:gd name="connsiteX3770" fmla="*/ 6113196 w 8964278"/>
                <a:gd name="connsiteY3770" fmla="*/ 4306253 h 6213528"/>
                <a:gd name="connsiteX3771" fmla="*/ 5903646 w 8964278"/>
                <a:gd name="connsiteY3771" fmla="*/ 4318635 h 6213528"/>
                <a:gd name="connsiteX3772" fmla="*/ 5532171 w 8964278"/>
                <a:gd name="connsiteY3772" fmla="*/ 4251008 h 6213528"/>
                <a:gd name="connsiteX3773" fmla="*/ 5264519 w 8964278"/>
                <a:gd name="connsiteY3773" fmla="*/ 4067175 h 6213528"/>
                <a:gd name="connsiteX3774" fmla="*/ 5174983 w 8964278"/>
                <a:gd name="connsiteY3774" fmla="*/ 3932873 h 6213528"/>
                <a:gd name="connsiteX3775" fmla="*/ 5122596 w 8964278"/>
                <a:gd name="connsiteY3775" fmla="*/ 3745230 h 6213528"/>
                <a:gd name="connsiteX3776" fmla="*/ 5121644 w 8964278"/>
                <a:gd name="connsiteY3776" fmla="*/ 3541395 h 6213528"/>
                <a:gd name="connsiteX3777" fmla="*/ 5145456 w 8964278"/>
                <a:gd name="connsiteY3777" fmla="*/ 3375660 h 6213528"/>
                <a:gd name="connsiteX3778" fmla="*/ 5158791 w 8964278"/>
                <a:gd name="connsiteY3778" fmla="*/ 3335655 h 6213528"/>
                <a:gd name="connsiteX3779" fmla="*/ 5179746 w 8964278"/>
                <a:gd name="connsiteY3779" fmla="*/ 3263265 h 6213528"/>
                <a:gd name="connsiteX3780" fmla="*/ 6099861 w 8964278"/>
                <a:gd name="connsiteY3780" fmla="*/ 4248150 h 6213528"/>
                <a:gd name="connsiteX3781" fmla="*/ 5951271 w 8964278"/>
                <a:gd name="connsiteY3781" fmla="*/ 4215765 h 6213528"/>
                <a:gd name="connsiteX3782" fmla="*/ 5972226 w 8964278"/>
                <a:gd name="connsiteY3782" fmla="*/ 4219575 h 6213528"/>
                <a:gd name="connsiteX3783" fmla="*/ 6135103 w 8964278"/>
                <a:gd name="connsiteY3783" fmla="*/ 4228148 h 6213528"/>
                <a:gd name="connsiteX3784" fmla="*/ 6311316 w 8964278"/>
                <a:gd name="connsiteY3784" fmla="*/ 4201478 h 6213528"/>
                <a:gd name="connsiteX3785" fmla="*/ 6446571 w 8964278"/>
                <a:gd name="connsiteY3785" fmla="*/ 4186238 h 6213528"/>
                <a:gd name="connsiteX3786" fmla="*/ 6482766 w 8964278"/>
                <a:gd name="connsiteY3786" fmla="*/ 4205288 h 6213528"/>
                <a:gd name="connsiteX3787" fmla="*/ 6483719 w 8964278"/>
                <a:gd name="connsiteY3787" fmla="*/ 4206240 h 6213528"/>
                <a:gd name="connsiteX3788" fmla="*/ 6497053 w 8964278"/>
                <a:gd name="connsiteY3788" fmla="*/ 4211003 h 6213528"/>
                <a:gd name="connsiteX3789" fmla="*/ 6440856 w 8964278"/>
                <a:gd name="connsiteY3789" fmla="*/ 4233863 h 6213528"/>
                <a:gd name="connsiteX3790" fmla="*/ 6436094 w 8964278"/>
                <a:gd name="connsiteY3790" fmla="*/ 4234815 h 6213528"/>
                <a:gd name="connsiteX3791" fmla="*/ 6427521 w 8964278"/>
                <a:gd name="connsiteY3791" fmla="*/ 4234815 h 6213528"/>
                <a:gd name="connsiteX3792" fmla="*/ 6424664 w 8964278"/>
                <a:gd name="connsiteY3792" fmla="*/ 4237673 h 6213528"/>
                <a:gd name="connsiteX3793" fmla="*/ 6383706 w 8964278"/>
                <a:gd name="connsiteY3793" fmla="*/ 4245293 h 6213528"/>
                <a:gd name="connsiteX3794" fmla="*/ 6291314 w 8964278"/>
                <a:gd name="connsiteY3794" fmla="*/ 4255770 h 6213528"/>
                <a:gd name="connsiteX3795" fmla="*/ 6099861 w 8964278"/>
                <a:gd name="connsiteY3795" fmla="*/ 4248150 h 6213528"/>
                <a:gd name="connsiteX3796" fmla="*/ 6492291 w 8964278"/>
                <a:gd name="connsiteY3796" fmla="*/ 4177665 h 6213528"/>
                <a:gd name="connsiteX3797" fmla="*/ 6492291 w 8964278"/>
                <a:gd name="connsiteY3797" fmla="*/ 4177665 h 6213528"/>
                <a:gd name="connsiteX3798" fmla="*/ 6490386 w 8964278"/>
                <a:gd name="connsiteY3798" fmla="*/ 4168140 h 6213528"/>
                <a:gd name="connsiteX3799" fmla="*/ 6494196 w 8964278"/>
                <a:gd name="connsiteY3799" fmla="*/ 4169093 h 6213528"/>
                <a:gd name="connsiteX3800" fmla="*/ 6496101 w 8964278"/>
                <a:gd name="connsiteY3800" fmla="*/ 4177665 h 6213528"/>
                <a:gd name="connsiteX3801" fmla="*/ 6492291 w 8964278"/>
                <a:gd name="connsiteY3801" fmla="*/ 4177665 h 6213528"/>
                <a:gd name="connsiteX3802" fmla="*/ 6538964 w 8964278"/>
                <a:gd name="connsiteY3802" fmla="*/ 4004310 h 6213528"/>
                <a:gd name="connsiteX3803" fmla="*/ 6615164 w 8964278"/>
                <a:gd name="connsiteY3803" fmla="*/ 3844290 h 6213528"/>
                <a:gd name="connsiteX3804" fmla="*/ 6831381 w 8964278"/>
                <a:gd name="connsiteY3804" fmla="*/ 3559493 h 6213528"/>
                <a:gd name="connsiteX3805" fmla="*/ 7018071 w 8964278"/>
                <a:gd name="connsiteY3805" fmla="*/ 3255645 h 6213528"/>
                <a:gd name="connsiteX3806" fmla="*/ 7085698 w 8964278"/>
                <a:gd name="connsiteY3806" fmla="*/ 2895600 h 6213528"/>
                <a:gd name="connsiteX3807" fmla="*/ 7045694 w 8964278"/>
                <a:gd name="connsiteY3807" fmla="*/ 2501265 h 6213528"/>
                <a:gd name="connsiteX3808" fmla="*/ 7039978 w 8964278"/>
                <a:gd name="connsiteY3808" fmla="*/ 2473643 h 6213528"/>
                <a:gd name="connsiteX3809" fmla="*/ 7076173 w 8964278"/>
                <a:gd name="connsiteY3809" fmla="*/ 2516505 h 6213528"/>
                <a:gd name="connsiteX3810" fmla="*/ 7128561 w 8964278"/>
                <a:gd name="connsiteY3810" fmla="*/ 2921318 h 6213528"/>
                <a:gd name="connsiteX3811" fmla="*/ 7107606 w 8964278"/>
                <a:gd name="connsiteY3811" fmla="*/ 3133725 h 6213528"/>
                <a:gd name="connsiteX3812" fmla="*/ 7051408 w 8964278"/>
                <a:gd name="connsiteY3812" fmla="*/ 3297555 h 6213528"/>
                <a:gd name="connsiteX3813" fmla="*/ 6876148 w 8964278"/>
                <a:gd name="connsiteY3813" fmla="*/ 3579495 h 6213528"/>
                <a:gd name="connsiteX3814" fmla="*/ 6678981 w 8964278"/>
                <a:gd name="connsiteY3814" fmla="*/ 3849053 h 6213528"/>
                <a:gd name="connsiteX3815" fmla="*/ 6536106 w 8964278"/>
                <a:gd name="connsiteY3815" fmla="*/ 4140518 h 6213528"/>
                <a:gd name="connsiteX3816" fmla="*/ 6529439 w 8964278"/>
                <a:gd name="connsiteY3816" fmla="*/ 4164330 h 6213528"/>
                <a:gd name="connsiteX3817" fmla="*/ 6511341 w 8964278"/>
                <a:gd name="connsiteY3817" fmla="*/ 4171950 h 6213528"/>
                <a:gd name="connsiteX3818" fmla="*/ 6538964 w 8964278"/>
                <a:gd name="connsiteY3818" fmla="*/ 4004310 h 6213528"/>
                <a:gd name="connsiteX3819" fmla="*/ 6670408 w 8964278"/>
                <a:gd name="connsiteY3819" fmla="*/ 3880485 h 6213528"/>
                <a:gd name="connsiteX3820" fmla="*/ 6867576 w 8964278"/>
                <a:gd name="connsiteY3820" fmla="*/ 3609975 h 6213528"/>
                <a:gd name="connsiteX3821" fmla="*/ 7048551 w 8964278"/>
                <a:gd name="connsiteY3821" fmla="*/ 3332798 h 6213528"/>
                <a:gd name="connsiteX3822" fmla="*/ 7108558 w 8964278"/>
                <a:gd name="connsiteY3822" fmla="*/ 3179445 h 6213528"/>
                <a:gd name="connsiteX3823" fmla="*/ 7139991 w 8964278"/>
                <a:gd name="connsiteY3823" fmla="*/ 2971800 h 6213528"/>
                <a:gd name="connsiteX3824" fmla="*/ 7094271 w 8964278"/>
                <a:gd name="connsiteY3824" fmla="*/ 2542223 h 6213528"/>
                <a:gd name="connsiteX3825" fmla="*/ 7093319 w 8964278"/>
                <a:gd name="connsiteY3825" fmla="*/ 2537460 h 6213528"/>
                <a:gd name="connsiteX3826" fmla="*/ 7130466 w 8964278"/>
                <a:gd name="connsiteY3826" fmla="*/ 2590800 h 6213528"/>
                <a:gd name="connsiteX3827" fmla="*/ 7165708 w 8964278"/>
                <a:gd name="connsiteY3827" fmla="*/ 2726055 h 6213528"/>
                <a:gd name="connsiteX3828" fmla="*/ 7180948 w 8964278"/>
                <a:gd name="connsiteY3828" fmla="*/ 2897505 h 6213528"/>
                <a:gd name="connsiteX3829" fmla="*/ 7129514 w 8964278"/>
                <a:gd name="connsiteY3829" fmla="*/ 3238500 h 6213528"/>
                <a:gd name="connsiteX3830" fmla="*/ 6991401 w 8964278"/>
                <a:gd name="connsiteY3830" fmla="*/ 3558540 h 6213528"/>
                <a:gd name="connsiteX3831" fmla="*/ 6792328 w 8964278"/>
                <a:gd name="connsiteY3831" fmla="*/ 3855720 h 6213528"/>
                <a:gd name="connsiteX3832" fmla="*/ 6568491 w 8964278"/>
                <a:gd name="connsiteY3832" fmla="*/ 4132898 h 6213528"/>
                <a:gd name="connsiteX3833" fmla="*/ 6550394 w 8964278"/>
                <a:gd name="connsiteY3833" fmla="*/ 4155758 h 6213528"/>
                <a:gd name="connsiteX3834" fmla="*/ 6538964 w 8964278"/>
                <a:gd name="connsiteY3834" fmla="*/ 4161473 h 6213528"/>
                <a:gd name="connsiteX3835" fmla="*/ 6537058 w 8964278"/>
                <a:gd name="connsiteY3835" fmla="*/ 4162425 h 6213528"/>
                <a:gd name="connsiteX3836" fmla="*/ 6670408 w 8964278"/>
                <a:gd name="connsiteY3836" fmla="*/ 3880485 h 6213528"/>
                <a:gd name="connsiteX3837" fmla="*/ 6776136 w 8964278"/>
                <a:gd name="connsiteY3837" fmla="*/ 3892868 h 6213528"/>
                <a:gd name="connsiteX3838" fmla="*/ 6979971 w 8964278"/>
                <a:gd name="connsiteY3838" fmla="*/ 3597593 h 6213528"/>
                <a:gd name="connsiteX3839" fmla="*/ 7128561 w 8964278"/>
                <a:gd name="connsiteY3839" fmla="*/ 3276600 h 6213528"/>
                <a:gd name="connsiteX3840" fmla="*/ 7192378 w 8964278"/>
                <a:gd name="connsiteY3840" fmla="*/ 2934653 h 6213528"/>
                <a:gd name="connsiteX3841" fmla="*/ 7184758 w 8964278"/>
                <a:gd name="connsiteY3841" fmla="*/ 2762250 h 6213528"/>
                <a:gd name="connsiteX3842" fmla="*/ 7159994 w 8964278"/>
                <a:gd name="connsiteY3842" fmla="*/ 2641283 h 6213528"/>
                <a:gd name="connsiteX3843" fmla="*/ 7219048 w 8964278"/>
                <a:gd name="connsiteY3843" fmla="*/ 2777490 h 6213528"/>
                <a:gd name="connsiteX3844" fmla="*/ 7233336 w 8964278"/>
                <a:gd name="connsiteY3844" fmla="*/ 2828925 h 6213528"/>
                <a:gd name="connsiteX3845" fmla="*/ 7238098 w 8964278"/>
                <a:gd name="connsiteY3845" fmla="*/ 2947035 h 6213528"/>
                <a:gd name="connsiteX3846" fmla="*/ 7210476 w 8964278"/>
                <a:gd name="connsiteY3846" fmla="*/ 3114675 h 6213528"/>
                <a:gd name="connsiteX3847" fmla="*/ 7119036 w 8964278"/>
                <a:gd name="connsiteY3847" fmla="*/ 3405188 h 6213528"/>
                <a:gd name="connsiteX3848" fmla="*/ 6980923 w 8964278"/>
                <a:gd name="connsiteY3848" fmla="*/ 3679508 h 6213528"/>
                <a:gd name="connsiteX3849" fmla="*/ 6800901 w 8964278"/>
                <a:gd name="connsiteY3849" fmla="*/ 3925253 h 6213528"/>
                <a:gd name="connsiteX3850" fmla="*/ 6593256 w 8964278"/>
                <a:gd name="connsiteY3850" fmla="*/ 4132898 h 6213528"/>
                <a:gd name="connsiteX3851" fmla="*/ 6560871 w 8964278"/>
                <a:gd name="connsiteY3851" fmla="*/ 4150043 h 6213528"/>
                <a:gd name="connsiteX3852" fmla="*/ 6776136 w 8964278"/>
                <a:gd name="connsiteY3852" fmla="*/ 3892868 h 6213528"/>
                <a:gd name="connsiteX3853" fmla="*/ 6623736 w 8964278"/>
                <a:gd name="connsiteY3853" fmla="*/ 4187190 h 6213528"/>
                <a:gd name="connsiteX3854" fmla="*/ 6611353 w 8964278"/>
                <a:gd name="connsiteY3854" fmla="*/ 4184333 h 6213528"/>
                <a:gd name="connsiteX3855" fmla="*/ 6669456 w 8964278"/>
                <a:gd name="connsiteY3855" fmla="*/ 4166235 h 6213528"/>
                <a:gd name="connsiteX3856" fmla="*/ 6725653 w 8964278"/>
                <a:gd name="connsiteY3856" fmla="*/ 4161473 h 6213528"/>
                <a:gd name="connsiteX3857" fmla="*/ 6727558 w 8964278"/>
                <a:gd name="connsiteY3857" fmla="*/ 4161473 h 6213528"/>
                <a:gd name="connsiteX3858" fmla="*/ 6731369 w 8964278"/>
                <a:gd name="connsiteY3858" fmla="*/ 4162425 h 6213528"/>
                <a:gd name="connsiteX3859" fmla="*/ 6732321 w 8964278"/>
                <a:gd name="connsiteY3859" fmla="*/ 4162425 h 6213528"/>
                <a:gd name="connsiteX3860" fmla="*/ 6929489 w 8964278"/>
                <a:gd name="connsiteY3860" fmla="*/ 4222433 h 6213528"/>
                <a:gd name="connsiteX3861" fmla="*/ 7019023 w 8964278"/>
                <a:gd name="connsiteY3861" fmla="*/ 4272915 h 6213528"/>
                <a:gd name="connsiteX3862" fmla="*/ 6881864 w 8964278"/>
                <a:gd name="connsiteY3862" fmla="*/ 4221480 h 6213528"/>
                <a:gd name="connsiteX3863" fmla="*/ 6625641 w 8964278"/>
                <a:gd name="connsiteY3863" fmla="*/ 4187190 h 6213528"/>
                <a:gd name="connsiteX3864" fmla="*/ 6623736 w 8964278"/>
                <a:gd name="connsiteY3864" fmla="*/ 4187190 h 6213528"/>
                <a:gd name="connsiteX3865" fmla="*/ 6779946 w 8964278"/>
                <a:gd name="connsiteY3865" fmla="*/ 4119563 h 6213528"/>
                <a:gd name="connsiteX3866" fmla="*/ 6818046 w 8964278"/>
                <a:gd name="connsiteY3866" fmla="*/ 4101465 h 6213528"/>
                <a:gd name="connsiteX3867" fmla="*/ 6792328 w 8964278"/>
                <a:gd name="connsiteY3867" fmla="*/ 4116705 h 6213528"/>
                <a:gd name="connsiteX3868" fmla="*/ 6779946 w 8964278"/>
                <a:gd name="connsiteY3868" fmla="*/ 4119563 h 6213528"/>
                <a:gd name="connsiteX3869" fmla="*/ 7809598 w 8964278"/>
                <a:gd name="connsiteY3869" fmla="*/ 3804285 h 6213528"/>
                <a:gd name="connsiteX3870" fmla="*/ 7449553 w 8964278"/>
                <a:gd name="connsiteY3870" fmla="*/ 3880485 h 6213528"/>
                <a:gd name="connsiteX3871" fmla="*/ 7105701 w 8964278"/>
                <a:gd name="connsiteY3871" fmla="*/ 4003358 h 6213528"/>
                <a:gd name="connsiteX3872" fmla="*/ 6916153 w 8964278"/>
                <a:gd name="connsiteY3872" fmla="*/ 4077653 h 6213528"/>
                <a:gd name="connsiteX3873" fmla="*/ 6825666 w 8964278"/>
                <a:gd name="connsiteY3873" fmla="*/ 4107180 h 6213528"/>
                <a:gd name="connsiteX3874" fmla="*/ 6887578 w 8964278"/>
                <a:gd name="connsiteY3874" fmla="*/ 4072890 h 6213528"/>
                <a:gd name="connsiteX3875" fmla="*/ 7051408 w 8964278"/>
                <a:gd name="connsiteY3875" fmla="*/ 3993833 h 6213528"/>
                <a:gd name="connsiteX3876" fmla="*/ 7397166 w 8964278"/>
                <a:gd name="connsiteY3876" fmla="*/ 3871913 h 6213528"/>
                <a:gd name="connsiteX3877" fmla="*/ 8035341 w 8964278"/>
                <a:gd name="connsiteY3877" fmla="*/ 3781425 h 6213528"/>
                <a:gd name="connsiteX3878" fmla="*/ 7809598 w 8964278"/>
                <a:gd name="connsiteY3878" fmla="*/ 3804285 h 6213528"/>
                <a:gd name="connsiteX3879" fmla="*/ 6766611 w 8964278"/>
                <a:gd name="connsiteY3879" fmla="*/ 4013835 h 6213528"/>
                <a:gd name="connsiteX3880" fmla="*/ 6715176 w 8964278"/>
                <a:gd name="connsiteY3880" fmla="*/ 4059555 h 6213528"/>
                <a:gd name="connsiteX3881" fmla="*/ 6615164 w 8964278"/>
                <a:gd name="connsiteY3881" fmla="*/ 4121468 h 6213528"/>
                <a:gd name="connsiteX3882" fmla="*/ 6783756 w 8964278"/>
                <a:gd name="connsiteY3882" fmla="*/ 3959543 h 6213528"/>
                <a:gd name="connsiteX3883" fmla="*/ 6971398 w 8964278"/>
                <a:gd name="connsiteY3883" fmla="*/ 3713798 h 6213528"/>
                <a:gd name="connsiteX3884" fmla="*/ 7116178 w 8964278"/>
                <a:gd name="connsiteY3884" fmla="*/ 3443288 h 6213528"/>
                <a:gd name="connsiteX3885" fmla="*/ 7216191 w 8964278"/>
                <a:gd name="connsiteY3885" fmla="*/ 3150870 h 6213528"/>
                <a:gd name="connsiteX3886" fmla="*/ 7247623 w 8964278"/>
                <a:gd name="connsiteY3886" fmla="*/ 2987993 h 6213528"/>
                <a:gd name="connsiteX3887" fmla="*/ 7250481 w 8964278"/>
                <a:gd name="connsiteY3887" fmla="*/ 2957513 h 6213528"/>
                <a:gd name="connsiteX3888" fmla="*/ 7251433 w 8964278"/>
                <a:gd name="connsiteY3888" fmla="*/ 3017520 h 6213528"/>
                <a:gd name="connsiteX3889" fmla="*/ 7243814 w 8964278"/>
                <a:gd name="connsiteY3889" fmla="*/ 3019425 h 6213528"/>
                <a:gd name="connsiteX3890" fmla="*/ 7204761 w 8964278"/>
                <a:gd name="connsiteY3890" fmla="*/ 3288030 h 6213528"/>
                <a:gd name="connsiteX3891" fmla="*/ 7106653 w 8964278"/>
                <a:gd name="connsiteY3891" fmla="*/ 3531870 h 6213528"/>
                <a:gd name="connsiteX3892" fmla="*/ 6982828 w 8964278"/>
                <a:gd name="connsiteY3892" fmla="*/ 3746183 h 6213528"/>
                <a:gd name="connsiteX3893" fmla="*/ 6832333 w 8964278"/>
                <a:gd name="connsiteY3893" fmla="*/ 3943350 h 6213528"/>
                <a:gd name="connsiteX3894" fmla="*/ 6766611 w 8964278"/>
                <a:gd name="connsiteY3894" fmla="*/ 4013835 h 6213528"/>
                <a:gd name="connsiteX3895" fmla="*/ 7211428 w 8964278"/>
                <a:gd name="connsiteY3895" fmla="*/ 3552825 h 6213528"/>
                <a:gd name="connsiteX3896" fmla="*/ 7223811 w 8964278"/>
                <a:gd name="connsiteY3896" fmla="*/ 3542348 h 6213528"/>
                <a:gd name="connsiteX3897" fmla="*/ 7304773 w 8964278"/>
                <a:gd name="connsiteY3897" fmla="*/ 3483293 h 6213528"/>
                <a:gd name="connsiteX3898" fmla="*/ 7486701 w 8964278"/>
                <a:gd name="connsiteY3898" fmla="*/ 3398520 h 6213528"/>
                <a:gd name="connsiteX3899" fmla="*/ 7542898 w 8964278"/>
                <a:gd name="connsiteY3899" fmla="*/ 3383280 h 6213528"/>
                <a:gd name="connsiteX3900" fmla="*/ 7544803 w 8964278"/>
                <a:gd name="connsiteY3900" fmla="*/ 3383280 h 6213528"/>
                <a:gd name="connsiteX3901" fmla="*/ 7701014 w 8964278"/>
                <a:gd name="connsiteY3901" fmla="*/ 3381375 h 6213528"/>
                <a:gd name="connsiteX3902" fmla="*/ 7700061 w 8964278"/>
                <a:gd name="connsiteY3902" fmla="*/ 3381375 h 6213528"/>
                <a:gd name="connsiteX3903" fmla="*/ 7563853 w 8964278"/>
                <a:gd name="connsiteY3903" fmla="*/ 3409950 h 6213528"/>
                <a:gd name="connsiteX3904" fmla="*/ 7310489 w 8964278"/>
                <a:gd name="connsiteY3904" fmla="*/ 3525203 h 6213528"/>
                <a:gd name="connsiteX3905" fmla="*/ 7172376 w 8964278"/>
                <a:gd name="connsiteY3905" fmla="*/ 3635693 h 6213528"/>
                <a:gd name="connsiteX3906" fmla="*/ 7211428 w 8964278"/>
                <a:gd name="connsiteY3906" fmla="*/ 3552825 h 6213528"/>
                <a:gd name="connsiteX3907" fmla="*/ 7400023 w 8964278"/>
                <a:gd name="connsiteY3907" fmla="*/ 3421380 h 6213528"/>
                <a:gd name="connsiteX3908" fmla="*/ 7229526 w 8964278"/>
                <a:gd name="connsiteY3908" fmla="*/ 3528060 h 6213528"/>
                <a:gd name="connsiteX3909" fmla="*/ 7219048 w 8964278"/>
                <a:gd name="connsiteY3909" fmla="*/ 3536633 h 6213528"/>
                <a:gd name="connsiteX3910" fmla="*/ 7227621 w 8964278"/>
                <a:gd name="connsiteY3910" fmla="*/ 3514725 h 6213528"/>
                <a:gd name="connsiteX3911" fmla="*/ 7320014 w 8964278"/>
                <a:gd name="connsiteY3911" fmla="*/ 3446145 h 6213528"/>
                <a:gd name="connsiteX3912" fmla="*/ 7422883 w 8964278"/>
                <a:gd name="connsiteY3912" fmla="*/ 3402330 h 6213528"/>
                <a:gd name="connsiteX3913" fmla="*/ 7471461 w 8964278"/>
                <a:gd name="connsiteY3913" fmla="*/ 3392805 h 6213528"/>
                <a:gd name="connsiteX3914" fmla="*/ 7400023 w 8964278"/>
                <a:gd name="connsiteY3914" fmla="*/ 3421380 h 6213528"/>
                <a:gd name="connsiteX3915" fmla="*/ 7288581 w 8964278"/>
                <a:gd name="connsiteY3915" fmla="*/ 3443288 h 6213528"/>
                <a:gd name="connsiteX3916" fmla="*/ 7311441 w 8964278"/>
                <a:gd name="connsiteY3916" fmla="*/ 3434715 h 6213528"/>
                <a:gd name="connsiteX3917" fmla="*/ 7289533 w 8964278"/>
                <a:gd name="connsiteY3917" fmla="*/ 3448050 h 6213528"/>
                <a:gd name="connsiteX3918" fmla="*/ 7288581 w 8964278"/>
                <a:gd name="connsiteY3918" fmla="*/ 3443288 h 6213528"/>
                <a:gd name="connsiteX3919" fmla="*/ 7334301 w 8964278"/>
                <a:gd name="connsiteY3919" fmla="*/ 3375660 h 6213528"/>
                <a:gd name="connsiteX3920" fmla="*/ 7331444 w 8964278"/>
                <a:gd name="connsiteY3920" fmla="*/ 3376613 h 6213528"/>
                <a:gd name="connsiteX3921" fmla="*/ 7312394 w 8964278"/>
                <a:gd name="connsiteY3921" fmla="*/ 3385185 h 6213528"/>
                <a:gd name="connsiteX3922" fmla="*/ 7296201 w 8964278"/>
                <a:gd name="connsiteY3922" fmla="*/ 3392805 h 6213528"/>
                <a:gd name="connsiteX3923" fmla="*/ 7288581 w 8964278"/>
                <a:gd name="connsiteY3923" fmla="*/ 3395663 h 6213528"/>
                <a:gd name="connsiteX3924" fmla="*/ 7285723 w 8964278"/>
                <a:gd name="connsiteY3924" fmla="*/ 3397568 h 6213528"/>
                <a:gd name="connsiteX3925" fmla="*/ 7276198 w 8964278"/>
                <a:gd name="connsiteY3925" fmla="*/ 3402330 h 6213528"/>
                <a:gd name="connsiteX3926" fmla="*/ 7240956 w 8964278"/>
                <a:gd name="connsiteY3926" fmla="*/ 3418523 h 6213528"/>
                <a:gd name="connsiteX3927" fmla="*/ 7224764 w 8964278"/>
                <a:gd name="connsiteY3927" fmla="*/ 3425190 h 6213528"/>
                <a:gd name="connsiteX3928" fmla="*/ 7232383 w 8964278"/>
                <a:gd name="connsiteY3928" fmla="*/ 3411855 h 6213528"/>
                <a:gd name="connsiteX3929" fmla="*/ 7298106 w 8964278"/>
                <a:gd name="connsiteY3929" fmla="*/ 3265170 h 6213528"/>
                <a:gd name="connsiteX3930" fmla="*/ 7366686 w 8964278"/>
                <a:gd name="connsiteY3930" fmla="*/ 2946083 h 6213528"/>
                <a:gd name="connsiteX3931" fmla="*/ 7335253 w 8964278"/>
                <a:gd name="connsiteY3931" fmla="*/ 2609850 h 6213528"/>
                <a:gd name="connsiteX3932" fmla="*/ 7351446 w 8964278"/>
                <a:gd name="connsiteY3932" fmla="*/ 2635568 h 6213528"/>
                <a:gd name="connsiteX3933" fmla="*/ 7405739 w 8964278"/>
                <a:gd name="connsiteY3933" fmla="*/ 2729865 h 6213528"/>
                <a:gd name="connsiteX3934" fmla="*/ 7482891 w 8964278"/>
                <a:gd name="connsiteY3934" fmla="*/ 2930843 h 6213528"/>
                <a:gd name="connsiteX3935" fmla="*/ 7485748 w 8964278"/>
                <a:gd name="connsiteY3935" fmla="*/ 3135630 h 6213528"/>
                <a:gd name="connsiteX3936" fmla="*/ 7414311 w 8964278"/>
                <a:gd name="connsiteY3936" fmla="*/ 3293745 h 6213528"/>
                <a:gd name="connsiteX3937" fmla="*/ 7348589 w 8964278"/>
                <a:gd name="connsiteY3937" fmla="*/ 3366135 h 6213528"/>
                <a:gd name="connsiteX3938" fmla="*/ 7334301 w 8964278"/>
                <a:gd name="connsiteY3938" fmla="*/ 3375660 h 6213528"/>
                <a:gd name="connsiteX3939" fmla="*/ 7390498 w 8964278"/>
                <a:gd name="connsiteY3939" fmla="*/ 3343275 h 6213528"/>
                <a:gd name="connsiteX3940" fmla="*/ 7456221 w 8964278"/>
                <a:gd name="connsiteY3940" fmla="*/ 3286125 h 6213528"/>
                <a:gd name="connsiteX3941" fmla="*/ 7540041 w 8964278"/>
                <a:gd name="connsiteY3941" fmla="*/ 3179445 h 6213528"/>
                <a:gd name="connsiteX3942" fmla="*/ 7585761 w 8964278"/>
                <a:gd name="connsiteY3942" fmla="*/ 3054668 h 6213528"/>
                <a:gd name="connsiteX3943" fmla="*/ 7579094 w 8964278"/>
                <a:gd name="connsiteY3943" fmla="*/ 2905125 h 6213528"/>
                <a:gd name="connsiteX3944" fmla="*/ 7430503 w 8964278"/>
                <a:gd name="connsiteY3944" fmla="*/ 2633663 h 6213528"/>
                <a:gd name="connsiteX3945" fmla="*/ 7220953 w 8964278"/>
                <a:gd name="connsiteY3945" fmla="*/ 2389823 h 6213528"/>
                <a:gd name="connsiteX3946" fmla="*/ 7121894 w 8964278"/>
                <a:gd name="connsiteY3946" fmla="*/ 2243138 h 6213528"/>
                <a:gd name="connsiteX3947" fmla="*/ 7203808 w 8964278"/>
                <a:gd name="connsiteY3947" fmla="*/ 2327910 h 6213528"/>
                <a:gd name="connsiteX3948" fmla="*/ 7451458 w 8964278"/>
                <a:gd name="connsiteY3948" fmla="*/ 2572703 h 6213528"/>
                <a:gd name="connsiteX3949" fmla="*/ 7565758 w 8964278"/>
                <a:gd name="connsiteY3949" fmla="*/ 2700338 h 6213528"/>
                <a:gd name="connsiteX3950" fmla="*/ 7657198 w 8964278"/>
                <a:gd name="connsiteY3950" fmla="*/ 2841308 h 6213528"/>
                <a:gd name="connsiteX3951" fmla="*/ 7690536 w 8964278"/>
                <a:gd name="connsiteY3951" fmla="*/ 3003233 h 6213528"/>
                <a:gd name="connsiteX3952" fmla="*/ 7632433 w 8964278"/>
                <a:gd name="connsiteY3952" fmla="*/ 3149918 h 6213528"/>
                <a:gd name="connsiteX3953" fmla="*/ 7516228 w 8964278"/>
                <a:gd name="connsiteY3953" fmla="*/ 3252788 h 6213528"/>
                <a:gd name="connsiteX3954" fmla="*/ 7379069 w 8964278"/>
                <a:gd name="connsiteY3954" fmla="*/ 3355658 h 6213528"/>
                <a:gd name="connsiteX3955" fmla="*/ 7390498 w 8964278"/>
                <a:gd name="connsiteY3955" fmla="*/ 3343275 h 6213528"/>
                <a:gd name="connsiteX3956" fmla="*/ 7489558 w 8964278"/>
                <a:gd name="connsiteY3956" fmla="*/ 3288983 h 6213528"/>
                <a:gd name="connsiteX3957" fmla="*/ 7616241 w 8964278"/>
                <a:gd name="connsiteY3957" fmla="*/ 3186113 h 6213528"/>
                <a:gd name="connsiteX3958" fmla="*/ 7695298 w 8964278"/>
                <a:gd name="connsiteY3958" fmla="*/ 3054668 h 6213528"/>
                <a:gd name="connsiteX3959" fmla="*/ 7688631 w 8964278"/>
                <a:gd name="connsiteY3959" fmla="*/ 2890838 h 6213528"/>
                <a:gd name="connsiteX3960" fmla="*/ 7613383 w 8964278"/>
                <a:gd name="connsiteY3960" fmla="*/ 2743200 h 6213528"/>
                <a:gd name="connsiteX3961" fmla="*/ 7503846 w 8964278"/>
                <a:gd name="connsiteY3961" fmla="*/ 2611755 h 6213528"/>
                <a:gd name="connsiteX3962" fmla="*/ 7255244 w 8964278"/>
                <a:gd name="connsiteY3962" fmla="*/ 2366010 h 6213528"/>
                <a:gd name="connsiteX3963" fmla="*/ 7131419 w 8964278"/>
                <a:gd name="connsiteY3963" fmla="*/ 2240280 h 6213528"/>
                <a:gd name="connsiteX3964" fmla="*/ 7095223 w 8964278"/>
                <a:gd name="connsiteY3964" fmla="*/ 2199323 h 6213528"/>
                <a:gd name="connsiteX3965" fmla="*/ 7086651 w 8964278"/>
                <a:gd name="connsiteY3965" fmla="*/ 2183130 h 6213528"/>
                <a:gd name="connsiteX3966" fmla="*/ 7058076 w 8964278"/>
                <a:gd name="connsiteY3966" fmla="*/ 2117408 h 6213528"/>
                <a:gd name="connsiteX3967" fmla="*/ 7058076 w 8964278"/>
                <a:gd name="connsiteY3967" fmla="*/ 2117408 h 6213528"/>
                <a:gd name="connsiteX3968" fmla="*/ 7060933 w 8964278"/>
                <a:gd name="connsiteY3968" fmla="*/ 2112645 h 6213528"/>
                <a:gd name="connsiteX3969" fmla="*/ 7061886 w 8964278"/>
                <a:gd name="connsiteY3969" fmla="*/ 2114550 h 6213528"/>
                <a:gd name="connsiteX3970" fmla="*/ 7113321 w 8964278"/>
                <a:gd name="connsiteY3970" fmla="*/ 2190750 h 6213528"/>
                <a:gd name="connsiteX3971" fmla="*/ 7240956 w 8964278"/>
                <a:gd name="connsiteY3971" fmla="*/ 2323148 h 6213528"/>
                <a:gd name="connsiteX3972" fmla="*/ 7535278 w 8964278"/>
                <a:gd name="connsiteY3972" fmla="*/ 2556510 h 6213528"/>
                <a:gd name="connsiteX3973" fmla="*/ 7675296 w 8964278"/>
                <a:gd name="connsiteY3973" fmla="*/ 2684145 h 6213528"/>
                <a:gd name="connsiteX3974" fmla="*/ 7778166 w 8964278"/>
                <a:gd name="connsiteY3974" fmla="*/ 2844165 h 6213528"/>
                <a:gd name="connsiteX3975" fmla="*/ 7781023 w 8964278"/>
                <a:gd name="connsiteY3975" fmla="*/ 3027998 h 6213528"/>
                <a:gd name="connsiteX3976" fmla="*/ 7685773 w 8964278"/>
                <a:gd name="connsiteY3976" fmla="*/ 3188018 h 6213528"/>
                <a:gd name="connsiteX3977" fmla="*/ 7406691 w 8964278"/>
                <a:gd name="connsiteY3977" fmla="*/ 3355658 h 6213528"/>
                <a:gd name="connsiteX3978" fmla="*/ 7402881 w 8964278"/>
                <a:gd name="connsiteY3978" fmla="*/ 3356610 h 6213528"/>
                <a:gd name="connsiteX3979" fmla="*/ 7489558 w 8964278"/>
                <a:gd name="connsiteY3979" fmla="*/ 3288983 h 6213528"/>
                <a:gd name="connsiteX3980" fmla="*/ 7656246 w 8964278"/>
                <a:gd name="connsiteY3980" fmla="*/ 3228975 h 6213528"/>
                <a:gd name="connsiteX3981" fmla="*/ 7802931 w 8964278"/>
                <a:gd name="connsiteY3981" fmla="*/ 2904173 h 6213528"/>
                <a:gd name="connsiteX3982" fmla="*/ 7599096 w 8964278"/>
                <a:gd name="connsiteY3982" fmla="*/ 2596515 h 6213528"/>
                <a:gd name="connsiteX3983" fmla="*/ 7301916 w 8964278"/>
                <a:gd name="connsiteY3983" fmla="*/ 2362200 h 6213528"/>
                <a:gd name="connsiteX3984" fmla="*/ 7163803 w 8964278"/>
                <a:gd name="connsiteY3984" fmla="*/ 2235518 h 6213528"/>
                <a:gd name="connsiteX3985" fmla="*/ 7102844 w 8964278"/>
                <a:gd name="connsiteY3985" fmla="*/ 2164080 h 6213528"/>
                <a:gd name="connsiteX3986" fmla="*/ 7064744 w 8964278"/>
                <a:gd name="connsiteY3986" fmla="*/ 2105025 h 6213528"/>
                <a:gd name="connsiteX3987" fmla="*/ 7070458 w 8964278"/>
                <a:gd name="connsiteY3987" fmla="*/ 2100263 h 6213528"/>
                <a:gd name="connsiteX3988" fmla="*/ 7159041 w 8964278"/>
                <a:gd name="connsiteY3988" fmla="*/ 2214563 h 6213528"/>
                <a:gd name="connsiteX3989" fmla="*/ 7337158 w 8964278"/>
                <a:gd name="connsiteY3989" fmla="*/ 2348865 h 6213528"/>
                <a:gd name="connsiteX3990" fmla="*/ 7688631 w 8964278"/>
                <a:gd name="connsiteY3990" fmla="*/ 2620328 h 6213528"/>
                <a:gd name="connsiteX3991" fmla="*/ 7857223 w 8964278"/>
                <a:gd name="connsiteY3991" fmla="*/ 3003233 h 6213528"/>
                <a:gd name="connsiteX3992" fmla="*/ 7678153 w 8964278"/>
                <a:gd name="connsiteY3992" fmla="*/ 3302318 h 6213528"/>
                <a:gd name="connsiteX3993" fmla="*/ 7466698 w 8964278"/>
                <a:gd name="connsiteY3993" fmla="*/ 3342323 h 6213528"/>
                <a:gd name="connsiteX3994" fmla="*/ 7656246 w 8964278"/>
                <a:gd name="connsiteY3994" fmla="*/ 3228975 h 6213528"/>
                <a:gd name="connsiteX3995" fmla="*/ 7067601 w 8964278"/>
                <a:gd name="connsiteY3995" fmla="*/ 2036445 h 6213528"/>
                <a:gd name="connsiteX3996" fmla="*/ 7063791 w 8964278"/>
                <a:gd name="connsiteY3996" fmla="*/ 2040255 h 6213528"/>
                <a:gd name="connsiteX3997" fmla="*/ 7062839 w 8964278"/>
                <a:gd name="connsiteY3997" fmla="*/ 2038350 h 6213528"/>
                <a:gd name="connsiteX3998" fmla="*/ 7063791 w 8964278"/>
                <a:gd name="connsiteY3998" fmla="*/ 2037398 h 6213528"/>
                <a:gd name="connsiteX3999" fmla="*/ 7061886 w 8964278"/>
                <a:gd name="connsiteY3999" fmla="*/ 2035493 h 6213528"/>
                <a:gd name="connsiteX4000" fmla="*/ 7061886 w 8964278"/>
                <a:gd name="connsiteY4000" fmla="*/ 2035493 h 6213528"/>
                <a:gd name="connsiteX4001" fmla="*/ 7061886 w 8964278"/>
                <a:gd name="connsiteY4001" fmla="*/ 2035493 h 6213528"/>
                <a:gd name="connsiteX4002" fmla="*/ 7060933 w 8964278"/>
                <a:gd name="connsiteY4002" fmla="*/ 2035493 h 6213528"/>
                <a:gd name="connsiteX4003" fmla="*/ 7060933 w 8964278"/>
                <a:gd name="connsiteY4003" fmla="*/ 2036445 h 6213528"/>
                <a:gd name="connsiteX4004" fmla="*/ 7053314 w 8964278"/>
                <a:gd name="connsiteY4004" fmla="*/ 2050733 h 6213528"/>
                <a:gd name="connsiteX4005" fmla="*/ 7043789 w 8964278"/>
                <a:gd name="connsiteY4005" fmla="*/ 2059305 h 6213528"/>
                <a:gd name="connsiteX4006" fmla="*/ 7020928 w 8964278"/>
                <a:gd name="connsiteY4006" fmla="*/ 2077403 h 6213528"/>
                <a:gd name="connsiteX4007" fmla="*/ 6993306 w 8964278"/>
                <a:gd name="connsiteY4007" fmla="*/ 2095500 h 6213528"/>
                <a:gd name="connsiteX4008" fmla="*/ 6835191 w 8964278"/>
                <a:gd name="connsiteY4008" fmla="*/ 2172653 h 6213528"/>
                <a:gd name="connsiteX4009" fmla="*/ 6862814 w 8964278"/>
                <a:gd name="connsiteY4009" fmla="*/ 2156460 h 6213528"/>
                <a:gd name="connsiteX4010" fmla="*/ 6949491 w 8964278"/>
                <a:gd name="connsiteY4010" fmla="*/ 2095500 h 6213528"/>
                <a:gd name="connsiteX4011" fmla="*/ 7095223 w 8964278"/>
                <a:gd name="connsiteY4011" fmla="*/ 1940243 h 6213528"/>
                <a:gd name="connsiteX4012" fmla="*/ 7202856 w 8964278"/>
                <a:gd name="connsiteY4012" fmla="*/ 1745933 h 6213528"/>
                <a:gd name="connsiteX4013" fmla="*/ 7269531 w 8964278"/>
                <a:gd name="connsiteY4013" fmla="*/ 1506855 h 6213528"/>
                <a:gd name="connsiteX4014" fmla="*/ 7281914 w 8964278"/>
                <a:gd name="connsiteY4014" fmla="*/ 1396365 h 6213528"/>
                <a:gd name="connsiteX4015" fmla="*/ 7283819 w 8964278"/>
                <a:gd name="connsiteY4015" fmla="*/ 1469708 h 6213528"/>
                <a:gd name="connsiteX4016" fmla="*/ 7072364 w 8964278"/>
                <a:gd name="connsiteY4016" fmla="*/ 2031683 h 6213528"/>
                <a:gd name="connsiteX4017" fmla="*/ 7067601 w 8964278"/>
                <a:gd name="connsiteY4017" fmla="*/ 2036445 h 6213528"/>
                <a:gd name="connsiteX4018" fmla="*/ 8012481 w 8964278"/>
                <a:gd name="connsiteY4018" fmla="*/ 1143000 h 6213528"/>
                <a:gd name="connsiteX4019" fmla="*/ 7770546 w 8964278"/>
                <a:gd name="connsiteY4019" fmla="*/ 1166813 h 6213528"/>
                <a:gd name="connsiteX4020" fmla="*/ 7535278 w 8964278"/>
                <a:gd name="connsiteY4020" fmla="*/ 1218248 h 6213528"/>
                <a:gd name="connsiteX4021" fmla="*/ 7318108 w 8964278"/>
                <a:gd name="connsiteY4021" fmla="*/ 1312545 h 6213528"/>
                <a:gd name="connsiteX4022" fmla="*/ 7294296 w 8964278"/>
                <a:gd name="connsiteY4022" fmla="*/ 1326833 h 6213528"/>
                <a:gd name="connsiteX4023" fmla="*/ 7287628 w 8964278"/>
                <a:gd name="connsiteY4023" fmla="*/ 1274445 h 6213528"/>
                <a:gd name="connsiteX4024" fmla="*/ 7505751 w 8964278"/>
                <a:gd name="connsiteY4024" fmla="*/ 1167765 h 6213528"/>
                <a:gd name="connsiteX4025" fmla="*/ 7741019 w 8964278"/>
                <a:gd name="connsiteY4025" fmla="*/ 1103948 h 6213528"/>
                <a:gd name="connsiteX4026" fmla="*/ 7983906 w 8964278"/>
                <a:gd name="connsiteY4026" fmla="*/ 1085850 h 6213528"/>
                <a:gd name="connsiteX4027" fmla="*/ 8224889 w 8964278"/>
                <a:gd name="connsiteY4027" fmla="*/ 1114425 h 6213528"/>
                <a:gd name="connsiteX4028" fmla="*/ 8389671 w 8964278"/>
                <a:gd name="connsiteY4028" fmla="*/ 1173480 h 6213528"/>
                <a:gd name="connsiteX4029" fmla="*/ 8252511 w 8964278"/>
                <a:gd name="connsiteY4029" fmla="*/ 1143953 h 6213528"/>
                <a:gd name="connsiteX4030" fmla="*/ 8012481 w 8964278"/>
                <a:gd name="connsiteY4030" fmla="*/ 1143000 h 6213528"/>
                <a:gd name="connsiteX4031" fmla="*/ 8180121 w 8964278"/>
                <a:gd name="connsiteY4031" fmla="*/ 1148715 h 6213528"/>
                <a:gd name="connsiteX4032" fmla="*/ 8091539 w 8964278"/>
                <a:gd name="connsiteY4032" fmla="*/ 1152525 h 6213528"/>
                <a:gd name="connsiteX4033" fmla="*/ 7883894 w 8964278"/>
                <a:gd name="connsiteY4033" fmla="*/ 1183958 h 6213528"/>
                <a:gd name="connsiteX4034" fmla="*/ 7682916 w 8964278"/>
                <a:gd name="connsiteY4034" fmla="*/ 1244918 h 6213528"/>
                <a:gd name="connsiteX4035" fmla="*/ 7491464 w 8964278"/>
                <a:gd name="connsiteY4035" fmla="*/ 1334453 h 6213528"/>
                <a:gd name="connsiteX4036" fmla="*/ 7316203 w 8964278"/>
                <a:gd name="connsiteY4036" fmla="*/ 1450658 h 6213528"/>
                <a:gd name="connsiteX4037" fmla="*/ 7302869 w 8964278"/>
                <a:gd name="connsiteY4037" fmla="*/ 1461135 h 6213528"/>
                <a:gd name="connsiteX4038" fmla="*/ 7295248 w 8964278"/>
                <a:gd name="connsiteY4038" fmla="*/ 1332548 h 6213528"/>
                <a:gd name="connsiteX4039" fmla="*/ 7509561 w 8964278"/>
                <a:gd name="connsiteY4039" fmla="*/ 1232535 h 6213528"/>
                <a:gd name="connsiteX4040" fmla="*/ 7741971 w 8964278"/>
                <a:gd name="connsiteY4040" fmla="*/ 1178243 h 6213528"/>
                <a:gd name="connsiteX4041" fmla="*/ 7980096 w 8964278"/>
                <a:gd name="connsiteY4041" fmla="*/ 1153478 h 6213528"/>
                <a:gd name="connsiteX4042" fmla="*/ 8180121 w 8964278"/>
                <a:gd name="connsiteY4042" fmla="*/ 1148715 h 6213528"/>
                <a:gd name="connsiteX4043" fmla="*/ 7289533 w 8964278"/>
                <a:gd name="connsiteY4043" fmla="*/ 1631633 h 6213528"/>
                <a:gd name="connsiteX4044" fmla="*/ 7501941 w 8964278"/>
                <a:gd name="connsiteY4044" fmla="*/ 1517333 h 6213528"/>
                <a:gd name="connsiteX4045" fmla="*/ 7710539 w 8964278"/>
                <a:gd name="connsiteY4045" fmla="*/ 1365885 h 6213528"/>
                <a:gd name="connsiteX4046" fmla="*/ 7938186 w 8964278"/>
                <a:gd name="connsiteY4046" fmla="*/ 1242060 h 6213528"/>
                <a:gd name="connsiteX4047" fmla="*/ 8187741 w 8964278"/>
                <a:gd name="connsiteY4047" fmla="*/ 1179195 h 6213528"/>
                <a:gd name="connsiteX4048" fmla="*/ 8427771 w 8964278"/>
                <a:gd name="connsiteY4048" fmla="*/ 1205865 h 6213528"/>
                <a:gd name="connsiteX4049" fmla="*/ 8413483 w 8964278"/>
                <a:gd name="connsiteY4049" fmla="*/ 1204913 h 6213528"/>
                <a:gd name="connsiteX4050" fmla="*/ 8186789 w 8964278"/>
                <a:gd name="connsiteY4050" fmla="*/ 1221105 h 6213528"/>
                <a:gd name="connsiteX4051" fmla="*/ 7913421 w 8964278"/>
                <a:gd name="connsiteY4051" fmla="*/ 1306830 h 6213528"/>
                <a:gd name="connsiteX4052" fmla="*/ 7664819 w 8964278"/>
                <a:gd name="connsiteY4052" fmla="*/ 1444943 h 6213528"/>
                <a:gd name="connsiteX4053" fmla="*/ 7447648 w 8964278"/>
                <a:gd name="connsiteY4053" fmla="*/ 1632585 h 6213528"/>
                <a:gd name="connsiteX4054" fmla="*/ 7235241 w 8964278"/>
                <a:gd name="connsiteY4054" fmla="*/ 1851660 h 6213528"/>
                <a:gd name="connsiteX4055" fmla="*/ 7234289 w 8964278"/>
                <a:gd name="connsiteY4055" fmla="*/ 1852613 h 6213528"/>
                <a:gd name="connsiteX4056" fmla="*/ 7239051 w 8964278"/>
                <a:gd name="connsiteY4056" fmla="*/ 1839278 h 6213528"/>
                <a:gd name="connsiteX4057" fmla="*/ 7249528 w 8964278"/>
                <a:gd name="connsiteY4057" fmla="*/ 1789748 h 6213528"/>
                <a:gd name="connsiteX4058" fmla="*/ 7289533 w 8964278"/>
                <a:gd name="connsiteY4058" fmla="*/ 1631633 h 6213528"/>
                <a:gd name="connsiteX4059" fmla="*/ 8289658 w 8964278"/>
                <a:gd name="connsiteY4059" fmla="*/ 1215390 h 6213528"/>
                <a:gd name="connsiteX4060" fmla="*/ 8142021 w 8964278"/>
                <a:gd name="connsiteY4060" fmla="*/ 1249680 h 6213528"/>
                <a:gd name="connsiteX4061" fmla="*/ 7852461 w 8964278"/>
                <a:gd name="connsiteY4061" fmla="*/ 1360170 h 6213528"/>
                <a:gd name="connsiteX4062" fmla="*/ 7608621 w 8964278"/>
                <a:gd name="connsiteY4062" fmla="*/ 1544955 h 6213528"/>
                <a:gd name="connsiteX4063" fmla="*/ 7399071 w 8964278"/>
                <a:gd name="connsiteY4063" fmla="*/ 1805940 h 6213528"/>
                <a:gd name="connsiteX4064" fmla="*/ 7157136 w 8964278"/>
                <a:gd name="connsiteY4064" fmla="*/ 1985963 h 6213528"/>
                <a:gd name="connsiteX4065" fmla="*/ 7155231 w 8964278"/>
                <a:gd name="connsiteY4065" fmla="*/ 1986915 h 6213528"/>
                <a:gd name="connsiteX4066" fmla="*/ 7212381 w 8964278"/>
                <a:gd name="connsiteY4066" fmla="*/ 1902143 h 6213528"/>
                <a:gd name="connsiteX4067" fmla="*/ 7230478 w 8964278"/>
                <a:gd name="connsiteY4067" fmla="*/ 1860233 h 6213528"/>
                <a:gd name="connsiteX4068" fmla="*/ 7420978 w 8964278"/>
                <a:gd name="connsiteY4068" fmla="*/ 1668780 h 6213528"/>
                <a:gd name="connsiteX4069" fmla="*/ 7635291 w 8964278"/>
                <a:gd name="connsiteY4069" fmla="*/ 1474470 h 6213528"/>
                <a:gd name="connsiteX4070" fmla="*/ 7880083 w 8964278"/>
                <a:gd name="connsiteY4070" fmla="*/ 1330643 h 6213528"/>
                <a:gd name="connsiteX4071" fmla="*/ 8148689 w 8964278"/>
                <a:gd name="connsiteY4071" fmla="*/ 1239203 h 6213528"/>
                <a:gd name="connsiteX4072" fmla="*/ 8289658 w 8964278"/>
                <a:gd name="connsiteY4072" fmla="*/ 1215390 h 6213528"/>
                <a:gd name="connsiteX4073" fmla="*/ 7205714 w 8964278"/>
                <a:gd name="connsiteY4073" fmla="*/ 2151698 h 6213528"/>
                <a:gd name="connsiteX4074" fmla="*/ 7165708 w 8964278"/>
                <a:gd name="connsiteY4074" fmla="*/ 2119313 h 6213528"/>
                <a:gd name="connsiteX4075" fmla="*/ 7174281 w 8964278"/>
                <a:gd name="connsiteY4075" fmla="*/ 2122170 h 6213528"/>
                <a:gd name="connsiteX4076" fmla="*/ 7258101 w 8964278"/>
                <a:gd name="connsiteY4076" fmla="*/ 2165033 h 6213528"/>
                <a:gd name="connsiteX4077" fmla="*/ 7325728 w 8964278"/>
                <a:gd name="connsiteY4077" fmla="*/ 2198370 h 6213528"/>
                <a:gd name="connsiteX4078" fmla="*/ 7340969 w 8964278"/>
                <a:gd name="connsiteY4078" fmla="*/ 2205990 h 6213528"/>
                <a:gd name="connsiteX4079" fmla="*/ 7401928 w 8964278"/>
                <a:gd name="connsiteY4079" fmla="*/ 2244090 h 6213528"/>
                <a:gd name="connsiteX4080" fmla="*/ 7205714 w 8964278"/>
                <a:gd name="connsiteY4080" fmla="*/ 2151698 h 6213528"/>
                <a:gd name="connsiteX4081" fmla="*/ 7462889 w 8964278"/>
                <a:gd name="connsiteY4081" fmla="*/ 2286953 h 6213528"/>
                <a:gd name="connsiteX4082" fmla="*/ 7487653 w 8964278"/>
                <a:gd name="connsiteY4082" fmla="*/ 2305050 h 6213528"/>
                <a:gd name="connsiteX4083" fmla="*/ 7341921 w 8964278"/>
                <a:gd name="connsiteY4083" fmla="*/ 2245043 h 6213528"/>
                <a:gd name="connsiteX4084" fmla="*/ 7179044 w 8964278"/>
                <a:gd name="connsiteY4084" fmla="*/ 2168843 h 6213528"/>
                <a:gd name="connsiteX4085" fmla="*/ 7101891 w 8964278"/>
                <a:gd name="connsiteY4085" fmla="*/ 2099310 h 6213528"/>
                <a:gd name="connsiteX4086" fmla="*/ 7147611 w 8964278"/>
                <a:gd name="connsiteY4086" fmla="*/ 2113598 h 6213528"/>
                <a:gd name="connsiteX4087" fmla="*/ 7151421 w 8964278"/>
                <a:gd name="connsiteY4087" fmla="*/ 2114550 h 6213528"/>
                <a:gd name="connsiteX4088" fmla="*/ 7280961 w 8964278"/>
                <a:gd name="connsiteY4088" fmla="*/ 2205038 h 6213528"/>
                <a:gd name="connsiteX4089" fmla="*/ 7462889 w 8964278"/>
                <a:gd name="connsiteY4089" fmla="*/ 2286953 h 6213528"/>
                <a:gd name="connsiteX4090" fmla="*/ 8523973 w 8964278"/>
                <a:gd name="connsiteY4090" fmla="*/ 1293495 h 6213528"/>
                <a:gd name="connsiteX4091" fmla="*/ 8523021 w 8964278"/>
                <a:gd name="connsiteY4091" fmla="*/ 1308735 h 6213528"/>
                <a:gd name="connsiteX4092" fmla="*/ 8516353 w 8964278"/>
                <a:gd name="connsiteY4092" fmla="*/ 1318260 h 6213528"/>
                <a:gd name="connsiteX4093" fmla="*/ 8221078 w 8964278"/>
                <a:gd name="connsiteY4093" fmla="*/ 1436370 h 6213528"/>
                <a:gd name="connsiteX4094" fmla="*/ 7962951 w 8964278"/>
                <a:gd name="connsiteY4094" fmla="*/ 1674495 h 6213528"/>
                <a:gd name="connsiteX4095" fmla="*/ 7711491 w 8964278"/>
                <a:gd name="connsiteY4095" fmla="*/ 1926908 h 6213528"/>
                <a:gd name="connsiteX4096" fmla="*/ 7420978 w 8964278"/>
                <a:gd name="connsiteY4096" fmla="*/ 2086928 h 6213528"/>
                <a:gd name="connsiteX4097" fmla="*/ 7296201 w 8964278"/>
                <a:gd name="connsiteY4097" fmla="*/ 2101215 h 6213528"/>
                <a:gd name="connsiteX4098" fmla="*/ 7220953 w 8964278"/>
                <a:gd name="connsiteY4098" fmla="*/ 2082165 h 6213528"/>
                <a:gd name="connsiteX4099" fmla="*/ 7218096 w 8964278"/>
                <a:gd name="connsiteY4099" fmla="*/ 2082165 h 6213528"/>
                <a:gd name="connsiteX4100" fmla="*/ 7193331 w 8964278"/>
                <a:gd name="connsiteY4100" fmla="*/ 2073593 h 6213528"/>
                <a:gd name="connsiteX4101" fmla="*/ 7179996 w 8964278"/>
                <a:gd name="connsiteY4101" fmla="*/ 2067878 h 6213528"/>
                <a:gd name="connsiteX4102" fmla="*/ 7389546 w 8964278"/>
                <a:gd name="connsiteY4102" fmla="*/ 2074545 h 6213528"/>
                <a:gd name="connsiteX4103" fmla="*/ 7668628 w 8964278"/>
                <a:gd name="connsiteY4103" fmla="*/ 1908810 h 6213528"/>
                <a:gd name="connsiteX4104" fmla="*/ 7912469 w 8964278"/>
                <a:gd name="connsiteY4104" fmla="*/ 1640205 h 6213528"/>
                <a:gd name="connsiteX4105" fmla="*/ 8179169 w 8964278"/>
                <a:gd name="connsiteY4105" fmla="*/ 1425893 h 6213528"/>
                <a:gd name="connsiteX4106" fmla="*/ 8487778 w 8964278"/>
                <a:gd name="connsiteY4106" fmla="*/ 1300163 h 6213528"/>
                <a:gd name="connsiteX4107" fmla="*/ 8523973 w 8964278"/>
                <a:gd name="connsiteY4107" fmla="*/ 1293495 h 6213528"/>
                <a:gd name="connsiteX4108" fmla="*/ 8518258 w 8964278"/>
                <a:gd name="connsiteY4108" fmla="*/ 1279208 h 6213528"/>
                <a:gd name="connsiteX4109" fmla="*/ 8521116 w 8964278"/>
                <a:gd name="connsiteY4109" fmla="*/ 1284923 h 6213528"/>
                <a:gd name="connsiteX4110" fmla="*/ 8218221 w 8964278"/>
                <a:gd name="connsiteY4110" fmla="*/ 1397318 h 6213528"/>
                <a:gd name="connsiteX4111" fmla="*/ 7952473 w 8964278"/>
                <a:gd name="connsiteY4111" fmla="*/ 1591628 h 6213528"/>
                <a:gd name="connsiteX4112" fmla="*/ 7706728 w 8964278"/>
                <a:gd name="connsiteY4112" fmla="*/ 1862138 h 6213528"/>
                <a:gd name="connsiteX4113" fmla="*/ 7436219 w 8964278"/>
                <a:gd name="connsiteY4113" fmla="*/ 2053590 h 6213528"/>
                <a:gd name="connsiteX4114" fmla="*/ 7142848 w 8964278"/>
                <a:gd name="connsiteY4114" fmla="*/ 2048828 h 6213528"/>
                <a:gd name="connsiteX4115" fmla="*/ 7251433 w 8964278"/>
                <a:gd name="connsiteY4115" fmla="*/ 2065020 h 6213528"/>
                <a:gd name="connsiteX4116" fmla="*/ 7401928 w 8964278"/>
                <a:gd name="connsiteY4116" fmla="*/ 2028825 h 6213528"/>
                <a:gd name="connsiteX4117" fmla="*/ 7651483 w 8964278"/>
                <a:gd name="connsiteY4117" fmla="*/ 1827848 h 6213528"/>
                <a:gd name="connsiteX4118" fmla="*/ 7887703 w 8964278"/>
                <a:gd name="connsiteY4118" fmla="*/ 1581150 h 6213528"/>
                <a:gd name="connsiteX4119" fmla="*/ 8162976 w 8964278"/>
                <a:gd name="connsiteY4119" fmla="*/ 1381125 h 6213528"/>
                <a:gd name="connsiteX4120" fmla="*/ 8481110 w 8964278"/>
                <a:gd name="connsiteY4120" fmla="*/ 1283018 h 6213528"/>
                <a:gd name="connsiteX4121" fmla="*/ 8518258 w 8964278"/>
                <a:gd name="connsiteY4121" fmla="*/ 1279208 h 6213528"/>
                <a:gd name="connsiteX4122" fmla="*/ 8495398 w 8964278"/>
                <a:gd name="connsiteY4122" fmla="*/ 1249680 h 6213528"/>
                <a:gd name="connsiteX4123" fmla="*/ 8510638 w 8964278"/>
                <a:gd name="connsiteY4123" fmla="*/ 1267778 h 6213528"/>
                <a:gd name="connsiteX4124" fmla="*/ 8202981 w 8964278"/>
                <a:gd name="connsiteY4124" fmla="*/ 1348740 h 6213528"/>
                <a:gd name="connsiteX4125" fmla="*/ 7925803 w 8964278"/>
                <a:gd name="connsiteY4125" fmla="*/ 1535430 h 6213528"/>
                <a:gd name="connsiteX4126" fmla="*/ 7688631 w 8964278"/>
                <a:gd name="connsiteY4126" fmla="*/ 1776413 h 6213528"/>
                <a:gd name="connsiteX4127" fmla="*/ 7444791 w 8964278"/>
                <a:gd name="connsiteY4127" fmla="*/ 1998345 h 6213528"/>
                <a:gd name="connsiteX4128" fmla="*/ 7144753 w 8964278"/>
                <a:gd name="connsiteY4128" fmla="*/ 2042160 h 6213528"/>
                <a:gd name="connsiteX4129" fmla="*/ 7119989 w 8964278"/>
                <a:gd name="connsiteY4129" fmla="*/ 2032635 h 6213528"/>
                <a:gd name="connsiteX4130" fmla="*/ 7119989 w 8964278"/>
                <a:gd name="connsiteY4130" fmla="*/ 2025968 h 6213528"/>
                <a:gd name="connsiteX4131" fmla="*/ 7440028 w 8964278"/>
                <a:gd name="connsiteY4131" fmla="*/ 1972628 h 6213528"/>
                <a:gd name="connsiteX4132" fmla="*/ 7684821 w 8964278"/>
                <a:gd name="connsiteY4132" fmla="*/ 1763078 h 6213528"/>
                <a:gd name="connsiteX4133" fmla="*/ 7881989 w 8964278"/>
                <a:gd name="connsiteY4133" fmla="*/ 1500188 h 6213528"/>
                <a:gd name="connsiteX4134" fmla="*/ 8145831 w 8964278"/>
                <a:gd name="connsiteY4134" fmla="*/ 1303020 h 6213528"/>
                <a:gd name="connsiteX4135" fmla="*/ 8249653 w 8964278"/>
                <a:gd name="connsiteY4135" fmla="*/ 1267778 h 6213528"/>
                <a:gd name="connsiteX4136" fmla="*/ 8319186 w 8964278"/>
                <a:gd name="connsiteY4136" fmla="*/ 1259205 h 6213528"/>
                <a:gd name="connsiteX4137" fmla="*/ 8356333 w 8964278"/>
                <a:gd name="connsiteY4137" fmla="*/ 1255395 h 6213528"/>
                <a:gd name="connsiteX4138" fmla="*/ 8356333 w 8964278"/>
                <a:gd name="connsiteY4138" fmla="*/ 1248728 h 6213528"/>
                <a:gd name="connsiteX4139" fmla="*/ 8355381 w 8964278"/>
                <a:gd name="connsiteY4139" fmla="*/ 1248728 h 6213528"/>
                <a:gd name="connsiteX4140" fmla="*/ 8419198 w 8964278"/>
                <a:gd name="connsiteY4140" fmla="*/ 1245870 h 6213528"/>
                <a:gd name="connsiteX4141" fmla="*/ 8495398 w 8964278"/>
                <a:gd name="connsiteY4141" fmla="*/ 1249680 h 6213528"/>
                <a:gd name="connsiteX4142" fmla="*/ 7186664 w 8964278"/>
                <a:gd name="connsiteY4142" fmla="*/ 2014538 h 6213528"/>
                <a:gd name="connsiteX4143" fmla="*/ 7365733 w 8964278"/>
                <a:gd name="connsiteY4143" fmla="*/ 1930718 h 6213528"/>
                <a:gd name="connsiteX4144" fmla="*/ 7578141 w 8964278"/>
                <a:gd name="connsiteY4144" fmla="*/ 1735455 h 6213528"/>
                <a:gd name="connsiteX4145" fmla="*/ 7784833 w 8964278"/>
                <a:gd name="connsiteY4145" fmla="*/ 1505903 h 6213528"/>
                <a:gd name="connsiteX4146" fmla="*/ 7900086 w 8964278"/>
                <a:gd name="connsiteY4146" fmla="*/ 1408748 h 6213528"/>
                <a:gd name="connsiteX4147" fmla="*/ 8030578 w 8964278"/>
                <a:gd name="connsiteY4147" fmla="*/ 1334453 h 6213528"/>
                <a:gd name="connsiteX4148" fmla="*/ 8061058 w 8964278"/>
                <a:gd name="connsiteY4148" fmla="*/ 1321118 h 6213528"/>
                <a:gd name="connsiteX4149" fmla="*/ 7914373 w 8964278"/>
                <a:gd name="connsiteY4149" fmla="*/ 1436370 h 6213528"/>
                <a:gd name="connsiteX4150" fmla="*/ 7486701 w 8964278"/>
                <a:gd name="connsiteY4150" fmla="*/ 1928813 h 6213528"/>
                <a:gd name="connsiteX4151" fmla="*/ 7186664 w 8964278"/>
                <a:gd name="connsiteY4151" fmla="*/ 2014538 h 6213528"/>
                <a:gd name="connsiteX4152" fmla="*/ 8456346 w 8964278"/>
                <a:gd name="connsiteY4152" fmla="*/ 1222058 h 6213528"/>
                <a:gd name="connsiteX4153" fmla="*/ 8434438 w 8964278"/>
                <a:gd name="connsiteY4153" fmla="*/ 1221105 h 6213528"/>
                <a:gd name="connsiteX4154" fmla="*/ 8351571 w 8964278"/>
                <a:gd name="connsiteY4154" fmla="*/ 1224915 h 6213528"/>
                <a:gd name="connsiteX4155" fmla="*/ 8188694 w 8964278"/>
                <a:gd name="connsiteY4155" fmla="*/ 1261110 h 6213528"/>
                <a:gd name="connsiteX4156" fmla="*/ 8128686 w 8964278"/>
                <a:gd name="connsiteY4156" fmla="*/ 1284923 h 6213528"/>
                <a:gd name="connsiteX4157" fmla="*/ 8065821 w 8964278"/>
                <a:gd name="connsiteY4157" fmla="*/ 1307783 h 6213528"/>
                <a:gd name="connsiteX4158" fmla="*/ 7814361 w 8964278"/>
                <a:gd name="connsiteY4158" fmla="*/ 1467803 h 6213528"/>
                <a:gd name="connsiteX4159" fmla="*/ 7608621 w 8964278"/>
                <a:gd name="connsiteY4159" fmla="*/ 1691640 h 6213528"/>
                <a:gd name="connsiteX4160" fmla="*/ 7397166 w 8964278"/>
                <a:gd name="connsiteY4160" fmla="*/ 1900238 h 6213528"/>
                <a:gd name="connsiteX4161" fmla="*/ 7160946 w 8964278"/>
                <a:gd name="connsiteY4161" fmla="*/ 2013585 h 6213528"/>
                <a:gd name="connsiteX4162" fmla="*/ 7129514 w 8964278"/>
                <a:gd name="connsiteY4162" fmla="*/ 2011680 h 6213528"/>
                <a:gd name="connsiteX4163" fmla="*/ 7130466 w 8964278"/>
                <a:gd name="connsiteY4163" fmla="*/ 2010728 h 6213528"/>
                <a:gd name="connsiteX4164" fmla="*/ 7131419 w 8964278"/>
                <a:gd name="connsiteY4164" fmla="*/ 2010728 h 6213528"/>
                <a:gd name="connsiteX4165" fmla="*/ 7148564 w 8964278"/>
                <a:gd name="connsiteY4165" fmla="*/ 1993583 h 6213528"/>
                <a:gd name="connsiteX4166" fmla="*/ 7367639 w 8964278"/>
                <a:gd name="connsiteY4166" fmla="*/ 1847850 h 6213528"/>
                <a:gd name="connsiteX4167" fmla="*/ 7574331 w 8964278"/>
                <a:gd name="connsiteY4167" fmla="*/ 1592580 h 6213528"/>
                <a:gd name="connsiteX4168" fmla="*/ 7689583 w 8964278"/>
                <a:gd name="connsiteY4168" fmla="*/ 1476375 h 6213528"/>
                <a:gd name="connsiteX4169" fmla="*/ 7817219 w 8964278"/>
                <a:gd name="connsiteY4169" fmla="*/ 1388745 h 6213528"/>
                <a:gd name="connsiteX4170" fmla="*/ 8102969 w 8964278"/>
                <a:gd name="connsiteY4170" fmla="*/ 1269683 h 6213528"/>
                <a:gd name="connsiteX4171" fmla="*/ 8255369 w 8964278"/>
                <a:gd name="connsiteY4171" fmla="*/ 1230630 h 6213528"/>
                <a:gd name="connsiteX4172" fmla="*/ 8374431 w 8964278"/>
                <a:gd name="connsiteY4172" fmla="*/ 1212533 h 6213528"/>
                <a:gd name="connsiteX4173" fmla="*/ 8456346 w 8964278"/>
                <a:gd name="connsiteY4173" fmla="*/ 1222058 h 6213528"/>
                <a:gd name="connsiteX4174" fmla="*/ 8456346 w 8964278"/>
                <a:gd name="connsiteY4174" fmla="*/ 1222058 h 6213528"/>
                <a:gd name="connsiteX4175" fmla="*/ 8428723 w 8964278"/>
                <a:gd name="connsiteY4175" fmla="*/ 1199198 h 6213528"/>
                <a:gd name="connsiteX4176" fmla="*/ 8223936 w 8964278"/>
                <a:gd name="connsiteY4176" fmla="*/ 1169670 h 6213528"/>
                <a:gd name="connsiteX4177" fmla="*/ 7973428 w 8964278"/>
                <a:gd name="connsiteY4177" fmla="*/ 1219200 h 6213528"/>
                <a:gd name="connsiteX4178" fmla="*/ 7741971 w 8964278"/>
                <a:gd name="connsiteY4178" fmla="*/ 1335405 h 6213528"/>
                <a:gd name="connsiteX4179" fmla="*/ 7529564 w 8964278"/>
                <a:gd name="connsiteY4179" fmla="*/ 1485900 h 6213528"/>
                <a:gd name="connsiteX4180" fmla="*/ 7314298 w 8964278"/>
                <a:gd name="connsiteY4180" fmla="*/ 1614488 h 6213528"/>
                <a:gd name="connsiteX4181" fmla="*/ 7290486 w 8964278"/>
                <a:gd name="connsiteY4181" fmla="*/ 1621155 h 6213528"/>
                <a:gd name="connsiteX4182" fmla="*/ 7301916 w 8964278"/>
                <a:gd name="connsiteY4182" fmla="*/ 1465898 h 6213528"/>
                <a:gd name="connsiteX4183" fmla="*/ 7471461 w 8964278"/>
                <a:gd name="connsiteY4183" fmla="*/ 1350645 h 6213528"/>
                <a:gd name="connsiteX4184" fmla="*/ 7659103 w 8964278"/>
                <a:gd name="connsiteY4184" fmla="*/ 1259205 h 6213528"/>
                <a:gd name="connsiteX4185" fmla="*/ 7858176 w 8964278"/>
                <a:gd name="connsiteY4185" fmla="*/ 1195388 h 6213528"/>
                <a:gd name="connsiteX4186" fmla="*/ 8063916 w 8964278"/>
                <a:gd name="connsiteY4186" fmla="*/ 1161098 h 6213528"/>
                <a:gd name="connsiteX4187" fmla="*/ 8168691 w 8964278"/>
                <a:gd name="connsiteY4187" fmla="*/ 1155383 h 6213528"/>
                <a:gd name="connsiteX4188" fmla="*/ 8273466 w 8964278"/>
                <a:gd name="connsiteY4188" fmla="*/ 1157288 h 6213528"/>
                <a:gd name="connsiteX4189" fmla="*/ 8299183 w 8964278"/>
                <a:gd name="connsiteY4189" fmla="*/ 1158240 h 6213528"/>
                <a:gd name="connsiteX4190" fmla="*/ 8299183 w 8964278"/>
                <a:gd name="connsiteY4190" fmla="*/ 1158240 h 6213528"/>
                <a:gd name="connsiteX4191" fmla="*/ 8426818 w 8964278"/>
                <a:gd name="connsiteY4191" fmla="*/ 1196340 h 6213528"/>
                <a:gd name="connsiteX4192" fmla="*/ 8428723 w 8964278"/>
                <a:gd name="connsiteY4192" fmla="*/ 1199198 h 6213528"/>
                <a:gd name="connsiteX4193" fmla="*/ 8079156 w 8964278"/>
                <a:gd name="connsiteY4193" fmla="*/ 1023938 h 6213528"/>
                <a:gd name="connsiteX4194" fmla="*/ 8413483 w 8964278"/>
                <a:gd name="connsiteY4194" fmla="*/ 1178243 h 6213528"/>
                <a:gd name="connsiteX4195" fmla="*/ 8424913 w 8964278"/>
                <a:gd name="connsiteY4195" fmla="*/ 1187768 h 6213528"/>
                <a:gd name="connsiteX4196" fmla="*/ 8423008 w 8964278"/>
                <a:gd name="connsiteY4196" fmla="*/ 1186815 h 6213528"/>
                <a:gd name="connsiteX4197" fmla="*/ 8421103 w 8964278"/>
                <a:gd name="connsiteY4197" fmla="*/ 1184910 h 6213528"/>
                <a:gd name="connsiteX4198" fmla="*/ 8371573 w 8964278"/>
                <a:gd name="connsiteY4198" fmla="*/ 1154430 h 6213528"/>
                <a:gd name="connsiteX4199" fmla="*/ 8261083 w 8964278"/>
                <a:gd name="connsiteY4199" fmla="*/ 1114425 h 6213528"/>
                <a:gd name="connsiteX4200" fmla="*/ 8017244 w 8964278"/>
                <a:gd name="connsiteY4200" fmla="*/ 1079183 h 6213528"/>
                <a:gd name="connsiteX4201" fmla="*/ 7771498 w 8964278"/>
                <a:gd name="connsiteY4201" fmla="*/ 1091565 h 6213528"/>
                <a:gd name="connsiteX4202" fmla="*/ 7531469 w 8964278"/>
                <a:gd name="connsiteY4202" fmla="*/ 1150620 h 6213528"/>
                <a:gd name="connsiteX4203" fmla="*/ 7306678 w 8964278"/>
                <a:gd name="connsiteY4203" fmla="*/ 1254443 h 6213528"/>
                <a:gd name="connsiteX4204" fmla="*/ 7286676 w 8964278"/>
                <a:gd name="connsiteY4204" fmla="*/ 1266825 h 6213528"/>
                <a:gd name="connsiteX4205" fmla="*/ 7285723 w 8964278"/>
                <a:gd name="connsiteY4205" fmla="*/ 1260158 h 6213528"/>
                <a:gd name="connsiteX4206" fmla="*/ 7285723 w 8964278"/>
                <a:gd name="connsiteY4206" fmla="*/ 1259205 h 6213528"/>
                <a:gd name="connsiteX4207" fmla="*/ 7282866 w 8964278"/>
                <a:gd name="connsiteY4207" fmla="*/ 1228725 h 6213528"/>
                <a:gd name="connsiteX4208" fmla="*/ 7279056 w 8964278"/>
                <a:gd name="connsiteY4208" fmla="*/ 1225868 h 6213528"/>
                <a:gd name="connsiteX4209" fmla="*/ 7278103 w 8964278"/>
                <a:gd name="connsiteY4209" fmla="*/ 1219200 h 6213528"/>
                <a:gd name="connsiteX4210" fmla="*/ 7279056 w 8964278"/>
                <a:gd name="connsiteY4210" fmla="*/ 1209675 h 6213528"/>
                <a:gd name="connsiteX4211" fmla="*/ 7275246 w 8964278"/>
                <a:gd name="connsiteY4211" fmla="*/ 1203960 h 6213528"/>
                <a:gd name="connsiteX4212" fmla="*/ 7274294 w 8964278"/>
                <a:gd name="connsiteY4212" fmla="*/ 1201103 h 6213528"/>
                <a:gd name="connsiteX4213" fmla="*/ 7276198 w 8964278"/>
                <a:gd name="connsiteY4213" fmla="*/ 1201103 h 6213528"/>
                <a:gd name="connsiteX4214" fmla="*/ 7354303 w 8964278"/>
                <a:gd name="connsiteY4214" fmla="*/ 1163003 h 6213528"/>
                <a:gd name="connsiteX4215" fmla="*/ 7434314 w 8964278"/>
                <a:gd name="connsiteY4215" fmla="*/ 1128713 h 6213528"/>
                <a:gd name="connsiteX4216" fmla="*/ 7598144 w 8964278"/>
                <a:gd name="connsiteY4216" fmla="*/ 1074420 h 6213528"/>
                <a:gd name="connsiteX4217" fmla="*/ 7936281 w 8964278"/>
                <a:gd name="connsiteY4217" fmla="*/ 1022985 h 6213528"/>
                <a:gd name="connsiteX4218" fmla="*/ 8033436 w 8964278"/>
                <a:gd name="connsiteY4218" fmla="*/ 1022985 h 6213528"/>
                <a:gd name="connsiteX4219" fmla="*/ 8079156 w 8964278"/>
                <a:gd name="connsiteY4219" fmla="*/ 1023938 h 6213528"/>
                <a:gd name="connsiteX4220" fmla="*/ 7269531 w 8964278"/>
                <a:gd name="connsiteY4220" fmla="*/ 1162050 h 6213528"/>
                <a:gd name="connsiteX4221" fmla="*/ 7875321 w 8964278"/>
                <a:gd name="connsiteY4221" fmla="*/ 999173 h 6213528"/>
                <a:gd name="connsiteX4222" fmla="*/ 8022006 w 8964278"/>
                <a:gd name="connsiteY4222" fmla="*/ 1012508 h 6213528"/>
                <a:gd name="connsiteX4223" fmla="*/ 7956283 w 8964278"/>
                <a:gd name="connsiteY4223" fmla="*/ 1012508 h 6213528"/>
                <a:gd name="connsiteX4224" fmla="*/ 7782928 w 8964278"/>
                <a:gd name="connsiteY4224" fmla="*/ 1027748 h 6213528"/>
                <a:gd name="connsiteX4225" fmla="*/ 7449553 w 8964278"/>
                <a:gd name="connsiteY4225" fmla="*/ 1113473 h 6213528"/>
                <a:gd name="connsiteX4226" fmla="*/ 7360019 w 8964278"/>
                <a:gd name="connsiteY4226" fmla="*/ 1150620 h 6213528"/>
                <a:gd name="connsiteX4227" fmla="*/ 7273341 w 8964278"/>
                <a:gd name="connsiteY4227" fmla="*/ 1194435 h 6213528"/>
                <a:gd name="connsiteX4228" fmla="*/ 7273341 w 8964278"/>
                <a:gd name="connsiteY4228" fmla="*/ 1195388 h 6213528"/>
                <a:gd name="connsiteX4229" fmla="*/ 7266673 w 8964278"/>
                <a:gd name="connsiteY4229" fmla="*/ 1163003 h 6213528"/>
                <a:gd name="connsiteX4230" fmla="*/ 7269531 w 8964278"/>
                <a:gd name="connsiteY4230" fmla="*/ 1162050 h 6213528"/>
                <a:gd name="connsiteX4231" fmla="*/ 7170471 w 8964278"/>
                <a:gd name="connsiteY4231" fmla="*/ 917258 h 6213528"/>
                <a:gd name="connsiteX4232" fmla="*/ 7229526 w 8964278"/>
                <a:gd name="connsiteY4232" fmla="*/ 1102043 h 6213528"/>
                <a:gd name="connsiteX4233" fmla="*/ 7263816 w 8964278"/>
                <a:gd name="connsiteY4233" fmla="*/ 1254443 h 6213528"/>
                <a:gd name="connsiteX4234" fmla="*/ 7240003 w 8964278"/>
                <a:gd name="connsiteY4234" fmla="*/ 1467803 h 6213528"/>
                <a:gd name="connsiteX4235" fmla="*/ 7173328 w 8964278"/>
                <a:gd name="connsiteY4235" fmla="*/ 1721168 h 6213528"/>
                <a:gd name="connsiteX4236" fmla="*/ 7064744 w 8964278"/>
                <a:gd name="connsiteY4236" fmla="*/ 1930718 h 6213528"/>
                <a:gd name="connsiteX4237" fmla="*/ 7057123 w 8964278"/>
                <a:gd name="connsiteY4237" fmla="*/ 1940243 h 6213528"/>
                <a:gd name="connsiteX4238" fmla="*/ 7089508 w 8964278"/>
                <a:gd name="connsiteY4238" fmla="*/ 1878330 h 6213528"/>
                <a:gd name="connsiteX4239" fmla="*/ 7174281 w 8964278"/>
                <a:gd name="connsiteY4239" fmla="*/ 1578293 h 6213528"/>
                <a:gd name="connsiteX4240" fmla="*/ 7194283 w 8964278"/>
                <a:gd name="connsiteY4240" fmla="*/ 1243013 h 6213528"/>
                <a:gd name="connsiteX4241" fmla="*/ 7161898 w 8964278"/>
                <a:gd name="connsiteY4241" fmla="*/ 898208 h 6213528"/>
                <a:gd name="connsiteX4242" fmla="*/ 7159994 w 8964278"/>
                <a:gd name="connsiteY4242" fmla="*/ 886778 h 6213528"/>
                <a:gd name="connsiteX4243" fmla="*/ 7170471 w 8964278"/>
                <a:gd name="connsiteY4243" fmla="*/ 917258 h 6213528"/>
                <a:gd name="connsiteX4244" fmla="*/ 7146658 w 8964278"/>
                <a:gd name="connsiteY4244" fmla="*/ 913448 h 6213528"/>
                <a:gd name="connsiteX4245" fmla="*/ 7159041 w 8964278"/>
                <a:gd name="connsiteY4245" fmla="*/ 1045845 h 6213528"/>
                <a:gd name="connsiteX4246" fmla="*/ 7156183 w 8964278"/>
                <a:gd name="connsiteY4246" fmla="*/ 1203960 h 6213528"/>
                <a:gd name="connsiteX4247" fmla="*/ 7120941 w 8964278"/>
                <a:gd name="connsiteY4247" fmla="*/ 1507808 h 6213528"/>
                <a:gd name="connsiteX4248" fmla="*/ 7043789 w 8964278"/>
                <a:gd name="connsiteY4248" fmla="*/ 1796415 h 6213528"/>
                <a:gd name="connsiteX4249" fmla="*/ 6913296 w 8964278"/>
                <a:gd name="connsiteY4249" fmla="*/ 2020253 h 6213528"/>
                <a:gd name="connsiteX4250" fmla="*/ 6721844 w 8964278"/>
                <a:gd name="connsiteY4250" fmla="*/ 2182178 h 6213528"/>
                <a:gd name="connsiteX4251" fmla="*/ 6694221 w 8964278"/>
                <a:gd name="connsiteY4251" fmla="*/ 2197418 h 6213528"/>
                <a:gd name="connsiteX4252" fmla="*/ 6695173 w 8964278"/>
                <a:gd name="connsiteY4252" fmla="*/ 2200275 h 6213528"/>
                <a:gd name="connsiteX4253" fmla="*/ 6802806 w 8964278"/>
                <a:gd name="connsiteY4253" fmla="*/ 2136458 h 6213528"/>
                <a:gd name="connsiteX4254" fmla="*/ 6895198 w 8964278"/>
                <a:gd name="connsiteY4254" fmla="*/ 2050733 h 6213528"/>
                <a:gd name="connsiteX4255" fmla="*/ 7032358 w 8964278"/>
                <a:gd name="connsiteY4255" fmla="*/ 1837373 h 6213528"/>
                <a:gd name="connsiteX4256" fmla="*/ 7121894 w 8964278"/>
                <a:gd name="connsiteY4256" fmla="*/ 1550670 h 6213528"/>
                <a:gd name="connsiteX4257" fmla="*/ 7163803 w 8964278"/>
                <a:gd name="connsiteY4257" fmla="*/ 1243965 h 6213528"/>
                <a:gd name="connsiteX4258" fmla="*/ 7170471 w 8964278"/>
                <a:gd name="connsiteY4258" fmla="*/ 1042035 h 6213528"/>
                <a:gd name="connsiteX4259" fmla="*/ 7182853 w 8964278"/>
                <a:gd name="connsiteY4259" fmla="*/ 1197293 h 6213528"/>
                <a:gd name="connsiteX4260" fmla="*/ 7171423 w 8964278"/>
                <a:gd name="connsiteY4260" fmla="*/ 1533525 h 6213528"/>
                <a:gd name="connsiteX4261" fmla="*/ 7099986 w 8964278"/>
                <a:gd name="connsiteY4261" fmla="*/ 1834515 h 6213528"/>
                <a:gd name="connsiteX4262" fmla="*/ 6985686 w 8964278"/>
                <a:gd name="connsiteY4262" fmla="*/ 2027873 h 6213528"/>
                <a:gd name="connsiteX4263" fmla="*/ 6914248 w 8964278"/>
                <a:gd name="connsiteY4263" fmla="*/ 2094548 h 6213528"/>
                <a:gd name="connsiteX4264" fmla="*/ 6770421 w 8964278"/>
                <a:gd name="connsiteY4264" fmla="*/ 2185035 h 6213528"/>
                <a:gd name="connsiteX4265" fmla="*/ 6727558 w 8964278"/>
                <a:gd name="connsiteY4265" fmla="*/ 2199323 h 6213528"/>
                <a:gd name="connsiteX4266" fmla="*/ 6727558 w 8964278"/>
                <a:gd name="connsiteY4266" fmla="*/ 2199323 h 6213528"/>
                <a:gd name="connsiteX4267" fmla="*/ 6716128 w 8964278"/>
                <a:gd name="connsiteY4267" fmla="*/ 2203133 h 6213528"/>
                <a:gd name="connsiteX4268" fmla="*/ 6715176 w 8964278"/>
                <a:gd name="connsiteY4268" fmla="*/ 2203133 h 6213528"/>
                <a:gd name="connsiteX4269" fmla="*/ 6711366 w 8964278"/>
                <a:gd name="connsiteY4269" fmla="*/ 2204085 h 6213528"/>
                <a:gd name="connsiteX4270" fmla="*/ 6692316 w 8964278"/>
                <a:gd name="connsiteY4270" fmla="*/ 2208848 h 6213528"/>
                <a:gd name="connsiteX4271" fmla="*/ 6691364 w 8964278"/>
                <a:gd name="connsiteY4271" fmla="*/ 2208848 h 6213528"/>
                <a:gd name="connsiteX4272" fmla="*/ 6679933 w 8964278"/>
                <a:gd name="connsiteY4272" fmla="*/ 2189798 h 6213528"/>
                <a:gd name="connsiteX4273" fmla="*/ 6871386 w 8964278"/>
                <a:gd name="connsiteY4273" fmla="*/ 2007870 h 6213528"/>
                <a:gd name="connsiteX4274" fmla="*/ 7009498 w 8964278"/>
                <a:gd name="connsiteY4274" fmla="*/ 1763078 h 6213528"/>
                <a:gd name="connsiteX4275" fmla="*/ 7103796 w 8964278"/>
                <a:gd name="connsiteY4275" fmla="*/ 1480185 h 6213528"/>
                <a:gd name="connsiteX4276" fmla="*/ 7145706 w 8964278"/>
                <a:gd name="connsiteY4276" fmla="*/ 1183958 h 6213528"/>
                <a:gd name="connsiteX4277" fmla="*/ 7145706 w 8964278"/>
                <a:gd name="connsiteY4277" fmla="*/ 1042035 h 6213528"/>
                <a:gd name="connsiteX4278" fmla="*/ 7144753 w 8964278"/>
                <a:gd name="connsiteY4278" fmla="*/ 917258 h 6213528"/>
                <a:gd name="connsiteX4279" fmla="*/ 7146658 w 8964278"/>
                <a:gd name="connsiteY4279" fmla="*/ 913448 h 6213528"/>
                <a:gd name="connsiteX4280" fmla="*/ 7132371 w 8964278"/>
                <a:gd name="connsiteY4280" fmla="*/ 1178243 h 6213528"/>
                <a:gd name="connsiteX4281" fmla="*/ 7133323 w 8964278"/>
                <a:gd name="connsiteY4281" fmla="*/ 1173480 h 6213528"/>
                <a:gd name="connsiteX4282" fmla="*/ 7102844 w 8964278"/>
                <a:gd name="connsiteY4282" fmla="*/ 1438275 h 6213528"/>
                <a:gd name="connsiteX4283" fmla="*/ 7017119 w 8964278"/>
                <a:gd name="connsiteY4283" fmla="*/ 1723073 h 6213528"/>
                <a:gd name="connsiteX4284" fmla="*/ 6886626 w 8964278"/>
                <a:gd name="connsiteY4284" fmla="*/ 1973580 h 6213528"/>
                <a:gd name="connsiteX4285" fmla="*/ 6699936 w 8964278"/>
                <a:gd name="connsiteY4285" fmla="*/ 2169795 h 6213528"/>
                <a:gd name="connsiteX4286" fmla="*/ 6677076 w 8964278"/>
                <a:gd name="connsiteY4286" fmla="*/ 2185035 h 6213528"/>
                <a:gd name="connsiteX4287" fmla="*/ 6658026 w 8964278"/>
                <a:gd name="connsiteY4287" fmla="*/ 2154555 h 6213528"/>
                <a:gd name="connsiteX4288" fmla="*/ 6744703 w 8964278"/>
                <a:gd name="connsiteY4288" fmla="*/ 2037398 h 6213528"/>
                <a:gd name="connsiteX4289" fmla="*/ 6830428 w 8964278"/>
                <a:gd name="connsiteY4289" fmla="*/ 1911668 h 6213528"/>
                <a:gd name="connsiteX4290" fmla="*/ 6979971 w 8964278"/>
                <a:gd name="connsiteY4290" fmla="*/ 1649730 h 6213528"/>
                <a:gd name="connsiteX4291" fmla="*/ 7089508 w 8964278"/>
                <a:gd name="connsiteY4291" fmla="*/ 1371600 h 6213528"/>
                <a:gd name="connsiteX4292" fmla="*/ 7076173 w 8964278"/>
                <a:gd name="connsiteY4292" fmla="*/ 1428750 h 6213528"/>
                <a:gd name="connsiteX4293" fmla="*/ 6988544 w 8964278"/>
                <a:gd name="connsiteY4293" fmla="*/ 1685925 h 6213528"/>
                <a:gd name="connsiteX4294" fmla="*/ 6858051 w 8964278"/>
                <a:gd name="connsiteY4294" fmla="*/ 1925003 h 6213528"/>
                <a:gd name="connsiteX4295" fmla="*/ 6690411 w 8964278"/>
                <a:gd name="connsiteY4295" fmla="*/ 2137410 h 6213528"/>
                <a:gd name="connsiteX4296" fmla="*/ 6667551 w 8964278"/>
                <a:gd name="connsiteY4296" fmla="*/ 2162175 h 6213528"/>
                <a:gd name="connsiteX4297" fmla="*/ 6671361 w 8964278"/>
                <a:gd name="connsiteY4297" fmla="*/ 2165985 h 6213528"/>
                <a:gd name="connsiteX4298" fmla="*/ 6845669 w 8964278"/>
                <a:gd name="connsiteY4298" fmla="*/ 1956435 h 6213528"/>
                <a:gd name="connsiteX4299" fmla="*/ 6980923 w 8964278"/>
                <a:gd name="connsiteY4299" fmla="*/ 1719263 h 6213528"/>
                <a:gd name="connsiteX4300" fmla="*/ 7078078 w 8964278"/>
                <a:gd name="connsiteY4300" fmla="*/ 1463040 h 6213528"/>
                <a:gd name="connsiteX4301" fmla="*/ 7130466 w 8964278"/>
                <a:gd name="connsiteY4301" fmla="*/ 1195388 h 6213528"/>
                <a:gd name="connsiteX4302" fmla="*/ 7132371 w 8964278"/>
                <a:gd name="connsiteY4302" fmla="*/ 1178243 h 6213528"/>
                <a:gd name="connsiteX4303" fmla="*/ 7126656 w 8964278"/>
                <a:gd name="connsiteY4303" fmla="*/ 1009650 h 6213528"/>
                <a:gd name="connsiteX4304" fmla="*/ 7126656 w 8964278"/>
                <a:gd name="connsiteY4304" fmla="*/ 1023938 h 6213528"/>
                <a:gd name="connsiteX4305" fmla="*/ 7081889 w 8964278"/>
                <a:gd name="connsiteY4305" fmla="*/ 1324928 h 6213528"/>
                <a:gd name="connsiteX4306" fmla="*/ 6833286 w 8964278"/>
                <a:gd name="connsiteY4306" fmla="*/ 1872615 h 6213528"/>
                <a:gd name="connsiteX4307" fmla="*/ 6741846 w 8964278"/>
                <a:gd name="connsiteY4307" fmla="*/ 2012633 h 6213528"/>
                <a:gd name="connsiteX4308" fmla="*/ 6650406 w 8964278"/>
                <a:gd name="connsiteY4308" fmla="*/ 2143125 h 6213528"/>
                <a:gd name="connsiteX4309" fmla="*/ 6638023 w 8964278"/>
                <a:gd name="connsiteY4309" fmla="*/ 2127885 h 6213528"/>
                <a:gd name="connsiteX4310" fmla="*/ 6706603 w 8964278"/>
                <a:gd name="connsiteY4310" fmla="*/ 2020253 h 6213528"/>
                <a:gd name="connsiteX4311" fmla="*/ 6774231 w 8964278"/>
                <a:gd name="connsiteY4311" fmla="*/ 1898333 h 6213528"/>
                <a:gd name="connsiteX4312" fmla="*/ 6895198 w 8964278"/>
                <a:gd name="connsiteY4312" fmla="*/ 1644968 h 6213528"/>
                <a:gd name="connsiteX4313" fmla="*/ 7000926 w 8964278"/>
                <a:gd name="connsiteY4313" fmla="*/ 1383983 h 6213528"/>
                <a:gd name="connsiteX4314" fmla="*/ 7098081 w 8964278"/>
                <a:gd name="connsiteY4314" fmla="*/ 1115378 h 6213528"/>
                <a:gd name="connsiteX4315" fmla="*/ 7126656 w 8964278"/>
                <a:gd name="connsiteY4315" fmla="*/ 1009650 h 6213528"/>
                <a:gd name="connsiteX4316" fmla="*/ 7124751 w 8964278"/>
                <a:gd name="connsiteY4316" fmla="*/ 934403 h 6213528"/>
                <a:gd name="connsiteX4317" fmla="*/ 7124751 w 8964278"/>
                <a:gd name="connsiteY4317" fmla="*/ 934403 h 6213528"/>
                <a:gd name="connsiteX4318" fmla="*/ 7120941 w 8964278"/>
                <a:gd name="connsiteY4318" fmla="*/ 962978 h 6213528"/>
                <a:gd name="connsiteX4319" fmla="*/ 7077126 w 8964278"/>
                <a:gd name="connsiteY4319" fmla="*/ 1102043 h 6213528"/>
                <a:gd name="connsiteX4320" fmla="*/ 6978066 w 8964278"/>
                <a:gd name="connsiteY4320" fmla="*/ 1341120 h 6213528"/>
                <a:gd name="connsiteX4321" fmla="*/ 6861861 w 8964278"/>
                <a:gd name="connsiteY4321" fmla="*/ 1575435 h 6213528"/>
                <a:gd name="connsiteX4322" fmla="*/ 6735178 w 8964278"/>
                <a:gd name="connsiteY4322" fmla="*/ 1815465 h 6213528"/>
                <a:gd name="connsiteX4323" fmla="*/ 6602781 w 8964278"/>
                <a:gd name="connsiteY4323" fmla="*/ 2065973 h 6213528"/>
                <a:gd name="connsiteX4324" fmla="*/ 6594208 w 8964278"/>
                <a:gd name="connsiteY4324" fmla="*/ 2083118 h 6213528"/>
                <a:gd name="connsiteX4325" fmla="*/ 6586589 w 8964278"/>
                <a:gd name="connsiteY4325" fmla="*/ 2076450 h 6213528"/>
                <a:gd name="connsiteX4326" fmla="*/ 6585636 w 8964278"/>
                <a:gd name="connsiteY4326" fmla="*/ 2074545 h 6213528"/>
                <a:gd name="connsiteX4327" fmla="*/ 6631356 w 8964278"/>
                <a:gd name="connsiteY4327" fmla="*/ 1944053 h 6213528"/>
                <a:gd name="connsiteX4328" fmla="*/ 6684696 w 8964278"/>
                <a:gd name="connsiteY4328" fmla="*/ 1812608 h 6213528"/>
                <a:gd name="connsiteX4329" fmla="*/ 6809473 w 8964278"/>
                <a:gd name="connsiteY4329" fmla="*/ 1557338 h 6213528"/>
                <a:gd name="connsiteX4330" fmla="*/ 6959016 w 8964278"/>
                <a:gd name="connsiteY4330" fmla="*/ 1311593 h 6213528"/>
                <a:gd name="connsiteX4331" fmla="*/ 7090461 w 8964278"/>
                <a:gd name="connsiteY4331" fmla="*/ 1061085 h 6213528"/>
                <a:gd name="connsiteX4332" fmla="*/ 7116178 w 8964278"/>
                <a:gd name="connsiteY4332" fmla="*/ 973455 h 6213528"/>
                <a:gd name="connsiteX4333" fmla="*/ 7124751 w 8964278"/>
                <a:gd name="connsiteY4333" fmla="*/ 934403 h 6213528"/>
                <a:gd name="connsiteX4334" fmla="*/ 7103796 w 8964278"/>
                <a:gd name="connsiteY4334" fmla="*/ 874395 h 6213528"/>
                <a:gd name="connsiteX4335" fmla="*/ 7112369 w 8964278"/>
                <a:gd name="connsiteY4335" fmla="*/ 877253 h 6213528"/>
                <a:gd name="connsiteX4336" fmla="*/ 7117131 w 8964278"/>
                <a:gd name="connsiteY4336" fmla="*/ 890588 h 6213528"/>
                <a:gd name="connsiteX4337" fmla="*/ 7117131 w 8964278"/>
                <a:gd name="connsiteY4337" fmla="*/ 894398 h 6213528"/>
                <a:gd name="connsiteX4338" fmla="*/ 7106653 w 8964278"/>
                <a:gd name="connsiteY4338" fmla="*/ 962978 h 6213528"/>
                <a:gd name="connsiteX4339" fmla="*/ 7081889 w 8964278"/>
                <a:gd name="connsiteY4339" fmla="*/ 1041083 h 6213528"/>
                <a:gd name="connsiteX4340" fmla="*/ 6932346 w 8964278"/>
                <a:gd name="connsiteY4340" fmla="*/ 1283970 h 6213528"/>
                <a:gd name="connsiteX4341" fmla="*/ 6751371 w 8964278"/>
                <a:gd name="connsiteY4341" fmla="*/ 1506855 h 6213528"/>
                <a:gd name="connsiteX4342" fmla="*/ 6617069 w 8964278"/>
                <a:gd name="connsiteY4342" fmla="*/ 1755458 h 6213528"/>
                <a:gd name="connsiteX4343" fmla="*/ 6578969 w 8964278"/>
                <a:gd name="connsiteY4343" fmla="*/ 2031683 h 6213528"/>
                <a:gd name="connsiteX4344" fmla="*/ 6582778 w 8964278"/>
                <a:gd name="connsiteY4344" fmla="*/ 2065973 h 6213528"/>
                <a:gd name="connsiteX4345" fmla="*/ 6582778 w 8964278"/>
                <a:gd name="connsiteY4345" fmla="*/ 2065973 h 6213528"/>
                <a:gd name="connsiteX4346" fmla="*/ 6582778 w 8964278"/>
                <a:gd name="connsiteY4346" fmla="*/ 2067878 h 6213528"/>
                <a:gd name="connsiteX4347" fmla="*/ 6581826 w 8964278"/>
                <a:gd name="connsiteY4347" fmla="*/ 2066925 h 6213528"/>
                <a:gd name="connsiteX4348" fmla="*/ 6574206 w 8964278"/>
                <a:gd name="connsiteY4348" fmla="*/ 1769745 h 6213528"/>
                <a:gd name="connsiteX4349" fmla="*/ 6614211 w 8964278"/>
                <a:gd name="connsiteY4349" fmla="*/ 1621155 h 6213528"/>
                <a:gd name="connsiteX4350" fmla="*/ 6680886 w 8964278"/>
                <a:gd name="connsiteY4350" fmla="*/ 1506855 h 6213528"/>
                <a:gd name="connsiteX4351" fmla="*/ 6857098 w 8964278"/>
                <a:gd name="connsiteY4351" fmla="*/ 1308735 h 6213528"/>
                <a:gd name="connsiteX4352" fmla="*/ 7025691 w 8964278"/>
                <a:gd name="connsiteY4352" fmla="*/ 1097280 h 6213528"/>
                <a:gd name="connsiteX4353" fmla="*/ 7103796 w 8964278"/>
                <a:gd name="connsiteY4353" fmla="*/ 874395 h 6213528"/>
                <a:gd name="connsiteX4354" fmla="*/ 7091414 w 8964278"/>
                <a:gd name="connsiteY4354" fmla="*/ 882015 h 6213528"/>
                <a:gd name="connsiteX4355" fmla="*/ 7030453 w 8964278"/>
                <a:gd name="connsiteY4355" fmla="*/ 1063943 h 6213528"/>
                <a:gd name="connsiteX4356" fmla="*/ 6865671 w 8964278"/>
                <a:gd name="connsiteY4356" fmla="*/ 1284923 h 6213528"/>
                <a:gd name="connsiteX4357" fmla="*/ 6686601 w 8964278"/>
                <a:gd name="connsiteY4357" fmla="*/ 1483995 h 6213528"/>
                <a:gd name="connsiteX4358" fmla="*/ 6617069 w 8964278"/>
                <a:gd name="connsiteY4358" fmla="*/ 1593533 h 6213528"/>
                <a:gd name="connsiteX4359" fmla="*/ 6571348 w 8964278"/>
                <a:gd name="connsiteY4359" fmla="*/ 1733550 h 6213528"/>
                <a:gd name="connsiteX4360" fmla="*/ 6573253 w 8964278"/>
                <a:gd name="connsiteY4360" fmla="*/ 2052638 h 6213528"/>
                <a:gd name="connsiteX4361" fmla="*/ 6574206 w 8964278"/>
                <a:gd name="connsiteY4361" fmla="*/ 2057400 h 6213528"/>
                <a:gd name="connsiteX4362" fmla="*/ 6572301 w 8964278"/>
                <a:gd name="connsiteY4362" fmla="*/ 2054543 h 6213528"/>
                <a:gd name="connsiteX4363" fmla="*/ 6535153 w 8964278"/>
                <a:gd name="connsiteY4363" fmla="*/ 1669733 h 6213528"/>
                <a:gd name="connsiteX4364" fmla="*/ 6641833 w 8964278"/>
                <a:gd name="connsiteY4364" fmla="*/ 1470660 h 6213528"/>
                <a:gd name="connsiteX4365" fmla="*/ 6843764 w 8964278"/>
                <a:gd name="connsiteY4365" fmla="*/ 1264920 h 6213528"/>
                <a:gd name="connsiteX4366" fmla="*/ 6937108 w 8964278"/>
                <a:gd name="connsiteY4366" fmla="*/ 1160145 h 6213528"/>
                <a:gd name="connsiteX4367" fmla="*/ 7011403 w 8964278"/>
                <a:gd name="connsiteY4367" fmla="*/ 1049655 h 6213528"/>
                <a:gd name="connsiteX4368" fmla="*/ 7091414 w 8964278"/>
                <a:gd name="connsiteY4368" fmla="*/ 882015 h 6213528"/>
                <a:gd name="connsiteX4369" fmla="*/ 6830428 w 8964278"/>
                <a:gd name="connsiteY4369" fmla="*/ 1234440 h 6213528"/>
                <a:gd name="connsiteX4370" fmla="*/ 7016166 w 8964278"/>
                <a:gd name="connsiteY4370" fmla="*/ 1011555 h 6213528"/>
                <a:gd name="connsiteX4371" fmla="*/ 7067601 w 8964278"/>
                <a:gd name="connsiteY4371" fmla="*/ 911543 h 6213528"/>
                <a:gd name="connsiteX4372" fmla="*/ 7016166 w 8964278"/>
                <a:gd name="connsiteY4372" fmla="*/ 1020128 h 6213528"/>
                <a:gd name="connsiteX4373" fmla="*/ 6854241 w 8964278"/>
                <a:gd name="connsiteY4373" fmla="*/ 1241108 h 6213528"/>
                <a:gd name="connsiteX4374" fmla="*/ 6648501 w 8964278"/>
                <a:gd name="connsiteY4374" fmla="*/ 1448753 h 6213528"/>
                <a:gd name="connsiteX4375" fmla="*/ 6547536 w 8964278"/>
                <a:gd name="connsiteY4375" fmla="*/ 1604963 h 6213528"/>
                <a:gd name="connsiteX4376" fmla="*/ 6614211 w 8964278"/>
                <a:gd name="connsiteY4376" fmla="*/ 1448753 h 6213528"/>
                <a:gd name="connsiteX4377" fmla="*/ 6830428 w 8964278"/>
                <a:gd name="connsiteY4377" fmla="*/ 1234440 h 6213528"/>
                <a:gd name="connsiteX4378" fmla="*/ 6602781 w 8964278"/>
                <a:gd name="connsiteY4378" fmla="*/ 1032510 h 6213528"/>
                <a:gd name="connsiteX4379" fmla="*/ 6639928 w 8964278"/>
                <a:gd name="connsiteY4379" fmla="*/ 914400 h 6213528"/>
                <a:gd name="connsiteX4380" fmla="*/ 6649453 w 8964278"/>
                <a:gd name="connsiteY4380" fmla="*/ 870585 h 6213528"/>
                <a:gd name="connsiteX4381" fmla="*/ 6658978 w 8964278"/>
                <a:gd name="connsiteY4381" fmla="*/ 903923 h 6213528"/>
                <a:gd name="connsiteX4382" fmla="*/ 6703746 w 8964278"/>
                <a:gd name="connsiteY4382" fmla="*/ 1022985 h 6213528"/>
                <a:gd name="connsiteX4383" fmla="*/ 6741846 w 8964278"/>
                <a:gd name="connsiteY4383" fmla="*/ 1146810 h 6213528"/>
                <a:gd name="connsiteX4384" fmla="*/ 6748514 w 8964278"/>
                <a:gd name="connsiteY4384" fmla="*/ 1210628 h 6213528"/>
                <a:gd name="connsiteX4385" fmla="*/ 6746608 w 8964278"/>
                <a:gd name="connsiteY4385" fmla="*/ 1241108 h 6213528"/>
                <a:gd name="connsiteX4386" fmla="*/ 6743751 w 8964278"/>
                <a:gd name="connsiteY4386" fmla="*/ 1273493 h 6213528"/>
                <a:gd name="connsiteX4387" fmla="*/ 6746608 w 8964278"/>
                <a:gd name="connsiteY4387" fmla="*/ 1278255 h 6213528"/>
                <a:gd name="connsiteX4388" fmla="*/ 6603733 w 8964278"/>
                <a:gd name="connsiteY4388" fmla="*/ 1424940 h 6213528"/>
                <a:gd name="connsiteX4389" fmla="*/ 6508483 w 8964278"/>
                <a:gd name="connsiteY4389" fmla="*/ 1705928 h 6213528"/>
                <a:gd name="connsiteX4390" fmla="*/ 6536106 w 8964278"/>
                <a:gd name="connsiteY4390" fmla="*/ 2003108 h 6213528"/>
                <a:gd name="connsiteX4391" fmla="*/ 6518008 w 8964278"/>
                <a:gd name="connsiteY4391" fmla="*/ 1973580 h 6213528"/>
                <a:gd name="connsiteX4392" fmla="*/ 6462764 w 8964278"/>
                <a:gd name="connsiteY4392" fmla="*/ 1853565 h 6213528"/>
                <a:gd name="connsiteX4393" fmla="*/ 6413233 w 8964278"/>
                <a:gd name="connsiteY4393" fmla="*/ 1591628 h 6213528"/>
                <a:gd name="connsiteX4394" fmla="*/ 6419901 w 8964278"/>
                <a:gd name="connsiteY4394" fmla="*/ 1463040 h 6213528"/>
                <a:gd name="connsiteX4395" fmla="*/ 6424664 w 8964278"/>
                <a:gd name="connsiteY4395" fmla="*/ 1446848 h 6213528"/>
                <a:gd name="connsiteX4396" fmla="*/ 6602781 w 8964278"/>
                <a:gd name="connsiteY4396" fmla="*/ 1032510 h 6213528"/>
                <a:gd name="connsiteX4397" fmla="*/ 5966511 w 8964278"/>
                <a:gd name="connsiteY4397" fmla="*/ 101918 h 6213528"/>
                <a:gd name="connsiteX4398" fmla="*/ 6066523 w 8964278"/>
                <a:gd name="connsiteY4398" fmla="*/ 178118 h 6213528"/>
                <a:gd name="connsiteX4399" fmla="*/ 6266548 w 8964278"/>
                <a:gd name="connsiteY4399" fmla="*/ 335280 h 6213528"/>
                <a:gd name="connsiteX4400" fmla="*/ 6521819 w 8964278"/>
                <a:gd name="connsiteY4400" fmla="*/ 767715 h 6213528"/>
                <a:gd name="connsiteX4401" fmla="*/ 6563728 w 8964278"/>
                <a:gd name="connsiteY4401" fmla="*/ 1050608 h 6213528"/>
                <a:gd name="connsiteX4402" fmla="*/ 6568491 w 8964278"/>
                <a:gd name="connsiteY4402" fmla="*/ 1059180 h 6213528"/>
                <a:gd name="connsiteX4403" fmla="*/ 6521819 w 8964278"/>
                <a:gd name="connsiteY4403" fmla="*/ 1163955 h 6213528"/>
                <a:gd name="connsiteX4404" fmla="*/ 6509436 w 8964278"/>
                <a:gd name="connsiteY4404" fmla="*/ 1033463 h 6213528"/>
                <a:gd name="connsiteX4405" fmla="*/ 6487528 w 8964278"/>
                <a:gd name="connsiteY4405" fmla="*/ 888683 h 6213528"/>
                <a:gd name="connsiteX4406" fmla="*/ 6408471 w 8964278"/>
                <a:gd name="connsiteY4406" fmla="*/ 621983 h 6213528"/>
                <a:gd name="connsiteX4407" fmla="*/ 6281789 w 8964278"/>
                <a:gd name="connsiteY4407" fmla="*/ 404813 h 6213528"/>
                <a:gd name="connsiteX4408" fmla="*/ 6196064 w 8964278"/>
                <a:gd name="connsiteY4408" fmla="*/ 312420 h 6213528"/>
                <a:gd name="connsiteX4409" fmla="*/ 6086526 w 8964278"/>
                <a:gd name="connsiteY4409" fmla="*/ 224790 h 6213528"/>
                <a:gd name="connsiteX4410" fmla="*/ 5926506 w 8964278"/>
                <a:gd name="connsiteY4410" fmla="*/ 58103 h 6213528"/>
                <a:gd name="connsiteX4411" fmla="*/ 5966511 w 8964278"/>
                <a:gd name="connsiteY4411" fmla="*/ 101918 h 6213528"/>
                <a:gd name="connsiteX4412" fmla="*/ 5911266 w 8964278"/>
                <a:gd name="connsiteY4412" fmla="*/ 38100 h 6213528"/>
                <a:gd name="connsiteX4413" fmla="*/ 5916981 w 8964278"/>
                <a:gd name="connsiteY4413" fmla="*/ 51435 h 6213528"/>
                <a:gd name="connsiteX4414" fmla="*/ 5920791 w 8964278"/>
                <a:gd name="connsiteY4414" fmla="*/ 65723 h 6213528"/>
                <a:gd name="connsiteX4415" fmla="*/ 5909361 w 8964278"/>
                <a:gd name="connsiteY4415" fmla="*/ 45720 h 6213528"/>
                <a:gd name="connsiteX4416" fmla="*/ 5908408 w 8964278"/>
                <a:gd name="connsiteY4416" fmla="*/ 31433 h 6213528"/>
                <a:gd name="connsiteX4417" fmla="*/ 5911266 w 8964278"/>
                <a:gd name="connsiteY4417" fmla="*/ 38100 h 6213528"/>
                <a:gd name="connsiteX4418" fmla="*/ 5890311 w 8964278"/>
                <a:gd name="connsiteY4418" fmla="*/ 734378 h 6213528"/>
                <a:gd name="connsiteX4419" fmla="*/ 5902694 w 8964278"/>
                <a:gd name="connsiteY4419" fmla="*/ 623888 h 6213528"/>
                <a:gd name="connsiteX4420" fmla="*/ 5910314 w 8964278"/>
                <a:gd name="connsiteY4420" fmla="*/ 742950 h 6213528"/>
                <a:gd name="connsiteX4421" fmla="*/ 5959844 w 8964278"/>
                <a:gd name="connsiteY4421" fmla="*/ 1028700 h 6213528"/>
                <a:gd name="connsiteX4422" fmla="*/ 6049378 w 8964278"/>
                <a:gd name="connsiteY4422" fmla="*/ 1303973 h 6213528"/>
                <a:gd name="connsiteX4423" fmla="*/ 6177966 w 8964278"/>
                <a:gd name="connsiteY4423" fmla="*/ 1564005 h 6213528"/>
                <a:gd name="connsiteX4424" fmla="*/ 6204636 w 8964278"/>
                <a:gd name="connsiteY4424" fmla="*/ 1607820 h 6213528"/>
                <a:gd name="connsiteX4425" fmla="*/ 6168441 w 8964278"/>
                <a:gd name="connsiteY4425" fmla="*/ 1555433 h 6213528"/>
                <a:gd name="connsiteX4426" fmla="*/ 6078906 w 8964278"/>
                <a:gd name="connsiteY4426" fmla="*/ 1388745 h 6213528"/>
                <a:gd name="connsiteX4427" fmla="*/ 5994133 w 8964278"/>
                <a:gd name="connsiteY4427" fmla="*/ 1227773 h 6213528"/>
                <a:gd name="connsiteX4428" fmla="*/ 5949366 w 8964278"/>
                <a:gd name="connsiteY4428" fmla="*/ 1158240 h 6213528"/>
                <a:gd name="connsiteX4429" fmla="*/ 5948414 w 8964278"/>
                <a:gd name="connsiteY4429" fmla="*/ 1152525 h 6213528"/>
                <a:gd name="connsiteX4430" fmla="*/ 5901741 w 8964278"/>
                <a:gd name="connsiteY4430" fmla="*/ 1062990 h 6213528"/>
                <a:gd name="connsiteX4431" fmla="*/ 5879833 w 8964278"/>
                <a:gd name="connsiteY4431" fmla="*/ 963930 h 6213528"/>
                <a:gd name="connsiteX4432" fmla="*/ 5890311 w 8964278"/>
                <a:gd name="connsiteY4432" fmla="*/ 734378 h 6213528"/>
                <a:gd name="connsiteX4433" fmla="*/ 5495976 w 8964278"/>
                <a:gd name="connsiteY4433" fmla="*/ 745808 h 6213528"/>
                <a:gd name="connsiteX4434" fmla="*/ 5542648 w 8964278"/>
                <a:gd name="connsiteY4434" fmla="*/ 780098 h 6213528"/>
                <a:gd name="connsiteX4435" fmla="*/ 5565508 w 8964278"/>
                <a:gd name="connsiteY4435" fmla="*/ 797243 h 6213528"/>
                <a:gd name="connsiteX4436" fmla="*/ 5588369 w 8964278"/>
                <a:gd name="connsiteY4436" fmla="*/ 813435 h 6213528"/>
                <a:gd name="connsiteX4437" fmla="*/ 5590273 w 8964278"/>
                <a:gd name="connsiteY4437" fmla="*/ 813435 h 6213528"/>
                <a:gd name="connsiteX4438" fmla="*/ 5599798 w 8964278"/>
                <a:gd name="connsiteY4438" fmla="*/ 820103 h 6213528"/>
                <a:gd name="connsiteX4439" fmla="*/ 5853164 w 8964278"/>
                <a:gd name="connsiteY4439" fmla="*/ 1059180 h 6213528"/>
                <a:gd name="connsiteX4440" fmla="*/ 5902694 w 8964278"/>
                <a:gd name="connsiteY4440" fmla="*/ 1121093 h 6213528"/>
                <a:gd name="connsiteX4441" fmla="*/ 5932221 w 8964278"/>
                <a:gd name="connsiteY4441" fmla="*/ 1161098 h 6213528"/>
                <a:gd name="connsiteX4442" fmla="*/ 5956033 w 8964278"/>
                <a:gd name="connsiteY4442" fmla="*/ 1197293 h 6213528"/>
                <a:gd name="connsiteX4443" fmla="*/ 6044616 w 8964278"/>
                <a:gd name="connsiteY4443" fmla="*/ 1357313 h 6213528"/>
                <a:gd name="connsiteX4444" fmla="*/ 6233211 w 8964278"/>
                <a:gd name="connsiteY4444" fmla="*/ 1671638 h 6213528"/>
                <a:gd name="connsiteX4445" fmla="*/ 6287503 w 8964278"/>
                <a:gd name="connsiteY4445" fmla="*/ 1731645 h 6213528"/>
                <a:gd name="connsiteX4446" fmla="*/ 6338939 w 8964278"/>
                <a:gd name="connsiteY4446" fmla="*/ 1804035 h 6213528"/>
                <a:gd name="connsiteX4447" fmla="*/ 6357989 w 8964278"/>
                <a:gd name="connsiteY4447" fmla="*/ 1826895 h 6213528"/>
                <a:gd name="connsiteX4448" fmla="*/ 6357036 w 8964278"/>
                <a:gd name="connsiteY4448" fmla="*/ 1827848 h 6213528"/>
                <a:gd name="connsiteX4449" fmla="*/ 6356083 w 8964278"/>
                <a:gd name="connsiteY4449" fmla="*/ 1827848 h 6213528"/>
                <a:gd name="connsiteX4450" fmla="*/ 6306553 w 8964278"/>
                <a:gd name="connsiteY4450" fmla="*/ 1784033 h 6213528"/>
                <a:gd name="connsiteX4451" fmla="*/ 6201778 w 8964278"/>
                <a:gd name="connsiteY4451" fmla="*/ 1670685 h 6213528"/>
                <a:gd name="connsiteX4452" fmla="*/ 6018898 w 8964278"/>
                <a:gd name="connsiteY4452" fmla="*/ 1406843 h 6213528"/>
                <a:gd name="connsiteX4453" fmla="*/ 5835066 w 8964278"/>
                <a:gd name="connsiteY4453" fmla="*/ 1118235 h 6213528"/>
                <a:gd name="connsiteX4454" fmla="*/ 5630278 w 8964278"/>
                <a:gd name="connsiteY4454" fmla="*/ 873443 h 6213528"/>
                <a:gd name="connsiteX4455" fmla="*/ 5461686 w 8964278"/>
                <a:gd name="connsiteY4455" fmla="*/ 722948 h 6213528"/>
                <a:gd name="connsiteX4456" fmla="*/ 5495976 w 8964278"/>
                <a:gd name="connsiteY4456" fmla="*/ 745808 h 6213528"/>
                <a:gd name="connsiteX4457" fmla="*/ 5415966 w 8964278"/>
                <a:gd name="connsiteY4457" fmla="*/ 697230 h 6213528"/>
                <a:gd name="connsiteX4458" fmla="*/ 5430253 w 8964278"/>
                <a:gd name="connsiteY4458" fmla="*/ 705803 h 6213528"/>
                <a:gd name="connsiteX4459" fmla="*/ 5483594 w 8964278"/>
                <a:gd name="connsiteY4459" fmla="*/ 747713 h 6213528"/>
                <a:gd name="connsiteX4460" fmla="*/ 5599798 w 8964278"/>
                <a:gd name="connsiteY4460" fmla="*/ 852488 h 6213528"/>
                <a:gd name="connsiteX4461" fmla="*/ 5806491 w 8964278"/>
                <a:gd name="connsiteY4461" fmla="*/ 1093470 h 6213528"/>
                <a:gd name="connsiteX4462" fmla="*/ 5991276 w 8964278"/>
                <a:gd name="connsiteY4462" fmla="*/ 1380173 h 6213528"/>
                <a:gd name="connsiteX4463" fmla="*/ 6172251 w 8964278"/>
                <a:gd name="connsiteY4463" fmla="*/ 1649730 h 6213528"/>
                <a:gd name="connsiteX4464" fmla="*/ 6317031 w 8964278"/>
                <a:gd name="connsiteY4464" fmla="*/ 1809750 h 6213528"/>
                <a:gd name="connsiteX4465" fmla="*/ 6151296 w 8964278"/>
                <a:gd name="connsiteY4465" fmla="*/ 1695450 h 6213528"/>
                <a:gd name="connsiteX4466" fmla="*/ 5929364 w 8964278"/>
                <a:gd name="connsiteY4466" fmla="*/ 1476375 h 6213528"/>
                <a:gd name="connsiteX4467" fmla="*/ 5846496 w 8964278"/>
                <a:gd name="connsiteY4467" fmla="*/ 1343978 h 6213528"/>
                <a:gd name="connsiteX4468" fmla="*/ 5776964 w 8964278"/>
                <a:gd name="connsiteY4468" fmla="*/ 1178243 h 6213528"/>
                <a:gd name="connsiteX4469" fmla="*/ 5703621 w 8964278"/>
                <a:gd name="connsiteY4469" fmla="*/ 1016318 h 6213528"/>
                <a:gd name="connsiteX4470" fmla="*/ 5609323 w 8964278"/>
                <a:gd name="connsiteY4470" fmla="*/ 883920 h 6213528"/>
                <a:gd name="connsiteX4471" fmla="*/ 5415966 w 8964278"/>
                <a:gd name="connsiteY4471" fmla="*/ 697230 h 6213528"/>
                <a:gd name="connsiteX4472" fmla="*/ 5415966 w 8964278"/>
                <a:gd name="connsiteY4472" fmla="*/ 697230 h 6213528"/>
                <a:gd name="connsiteX4473" fmla="*/ 5403583 w 8964278"/>
                <a:gd name="connsiteY4473" fmla="*/ 690563 h 6213528"/>
                <a:gd name="connsiteX4474" fmla="*/ 5583606 w 8964278"/>
                <a:gd name="connsiteY4474" fmla="*/ 862013 h 6213528"/>
                <a:gd name="connsiteX4475" fmla="*/ 5683619 w 8964278"/>
                <a:gd name="connsiteY4475" fmla="*/ 993458 h 6213528"/>
                <a:gd name="connsiteX4476" fmla="*/ 5760771 w 8964278"/>
                <a:gd name="connsiteY4476" fmla="*/ 1152525 h 6213528"/>
                <a:gd name="connsiteX4477" fmla="*/ 5827446 w 8964278"/>
                <a:gd name="connsiteY4477" fmla="*/ 1320165 h 6213528"/>
                <a:gd name="connsiteX4478" fmla="*/ 5905551 w 8964278"/>
                <a:gd name="connsiteY4478" fmla="*/ 1458278 h 6213528"/>
                <a:gd name="connsiteX4479" fmla="*/ 6118911 w 8964278"/>
                <a:gd name="connsiteY4479" fmla="*/ 1683068 h 6213528"/>
                <a:gd name="connsiteX4480" fmla="*/ 6288456 w 8964278"/>
                <a:gd name="connsiteY4480" fmla="*/ 1804988 h 6213528"/>
                <a:gd name="connsiteX4481" fmla="*/ 6240831 w 8964278"/>
                <a:gd name="connsiteY4481" fmla="*/ 1779270 h 6213528"/>
                <a:gd name="connsiteX4482" fmla="*/ 6236069 w 8964278"/>
                <a:gd name="connsiteY4482" fmla="*/ 1777365 h 6213528"/>
                <a:gd name="connsiteX4483" fmla="*/ 6151296 w 8964278"/>
                <a:gd name="connsiteY4483" fmla="*/ 1722120 h 6213528"/>
                <a:gd name="connsiteX4484" fmla="*/ 5921744 w 8964278"/>
                <a:gd name="connsiteY4484" fmla="*/ 1517333 h 6213528"/>
                <a:gd name="connsiteX4485" fmla="*/ 5754103 w 8964278"/>
                <a:gd name="connsiteY4485" fmla="*/ 1235393 h 6213528"/>
                <a:gd name="connsiteX4486" fmla="*/ 5678856 w 8964278"/>
                <a:gd name="connsiteY4486" fmla="*/ 1090613 h 6213528"/>
                <a:gd name="connsiteX4487" fmla="*/ 5593131 w 8964278"/>
                <a:gd name="connsiteY4487" fmla="*/ 951548 h 6213528"/>
                <a:gd name="connsiteX4488" fmla="*/ 5417871 w 8964278"/>
                <a:gd name="connsiteY4488" fmla="*/ 723900 h 6213528"/>
                <a:gd name="connsiteX4489" fmla="*/ 5411203 w 8964278"/>
                <a:gd name="connsiteY4489" fmla="*/ 712470 h 6213528"/>
                <a:gd name="connsiteX4490" fmla="*/ 5405489 w 8964278"/>
                <a:gd name="connsiteY4490" fmla="*/ 702945 h 6213528"/>
                <a:gd name="connsiteX4491" fmla="*/ 5403583 w 8964278"/>
                <a:gd name="connsiteY4491" fmla="*/ 690563 h 6213528"/>
                <a:gd name="connsiteX4492" fmla="*/ 5403583 w 8964278"/>
                <a:gd name="connsiteY4492" fmla="*/ 690563 h 6213528"/>
                <a:gd name="connsiteX4493" fmla="*/ 5395964 w 8964278"/>
                <a:gd name="connsiteY4493" fmla="*/ 740093 h 6213528"/>
                <a:gd name="connsiteX4494" fmla="*/ 5485498 w 8964278"/>
                <a:gd name="connsiteY4494" fmla="*/ 1012508 h 6213528"/>
                <a:gd name="connsiteX4495" fmla="*/ 5601703 w 8964278"/>
                <a:gd name="connsiteY4495" fmla="*/ 1355408 h 6213528"/>
                <a:gd name="connsiteX4496" fmla="*/ 5816969 w 8964278"/>
                <a:gd name="connsiteY4496" fmla="*/ 1623060 h 6213528"/>
                <a:gd name="connsiteX4497" fmla="*/ 6150344 w 8964278"/>
                <a:gd name="connsiteY4497" fmla="*/ 1780223 h 6213528"/>
                <a:gd name="connsiteX4498" fmla="*/ 6270358 w 8964278"/>
                <a:gd name="connsiteY4498" fmla="*/ 1839278 h 6213528"/>
                <a:gd name="connsiteX4499" fmla="*/ 6144628 w 8964278"/>
                <a:gd name="connsiteY4499" fmla="*/ 1797368 h 6213528"/>
                <a:gd name="connsiteX4500" fmla="*/ 5956986 w 8964278"/>
                <a:gd name="connsiteY4500" fmla="*/ 1744028 h 6213528"/>
                <a:gd name="connsiteX4501" fmla="*/ 5809348 w 8964278"/>
                <a:gd name="connsiteY4501" fmla="*/ 1663065 h 6213528"/>
                <a:gd name="connsiteX4502" fmla="*/ 5602656 w 8964278"/>
                <a:gd name="connsiteY4502" fmla="*/ 1413510 h 6213528"/>
                <a:gd name="connsiteX4503" fmla="*/ 5472164 w 8964278"/>
                <a:gd name="connsiteY4503" fmla="*/ 1073468 h 6213528"/>
                <a:gd name="connsiteX4504" fmla="*/ 5382628 w 8964278"/>
                <a:gd name="connsiteY4504" fmla="*/ 734378 h 6213528"/>
                <a:gd name="connsiteX4505" fmla="*/ 5395964 w 8964278"/>
                <a:gd name="connsiteY4505" fmla="*/ 740093 h 6213528"/>
                <a:gd name="connsiteX4506" fmla="*/ 5343576 w 8964278"/>
                <a:gd name="connsiteY4506" fmla="*/ 1306830 h 6213528"/>
                <a:gd name="connsiteX4507" fmla="*/ 5240706 w 8964278"/>
                <a:gd name="connsiteY4507" fmla="*/ 964883 h 6213528"/>
                <a:gd name="connsiteX4508" fmla="*/ 5250231 w 8964278"/>
                <a:gd name="connsiteY4508" fmla="*/ 769620 h 6213528"/>
                <a:gd name="connsiteX4509" fmla="*/ 5278806 w 8964278"/>
                <a:gd name="connsiteY4509" fmla="*/ 681038 h 6213528"/>
                <a:gd name="connsiteX4510" fmla="*/ 5316906 w 8964278"/>
                <a:gd name="connsiteY4510" fmla="*/ 610553 h 6213528"/>
                <a:gd name="connsiteX4511" fmla="*/ 5322621 w 8964278"/>
                <a:gd name="connsiteY4511" fmla="*/ 618173 h 6213528"/>
                <a:gd name="connsiteX4512" fmla="*/ 5384533 w 8964278"/>
                <a:gd name="connsiteY4512" fmla="*/ 792480 h 6213528"/>
                <a:gd name="connsiteX4513" fmla="*/ 5414061 w 8964278"/>
                <a:gd name="connsiteY4513" fmla="*/ 1001078 h 6213528"/>
                <a:gd name="connsiteX4514" fmla="*/ 5415014 w 8964278"/>
                <a:gd name="connsiteY4514" fmla="*/ 1022985 h 6213528"/>
                <a:gd name="connsiteX4515" fmla="*/ 5417871 w 8964278"/>
                <a:gd name="connsiteY4515" fmla="*/ 1065848 h 6213528"/>
                <a:gd name="connsiteX4516" fmla="*/ 5422633 w 8964278"/>
                <a:gd name="connsiteY4516" fmla="*/ 1210628 h 6213528"/>
                <a:gd name="connsiteX4517" fmla="*/ 5446446 w 8964278"/>
                <a:gd name="connsiteY4517" fmla="*/ 1439228 h 6213528"/>
                <a:gd name="connsiteX4518" fmla="*/ 5480736 w 8964278"/>
                <a:gd name="connsiteY4518" fmla="*/ 1530668 h 6213528"/>
                <a:gd name="connsiteX4519" fmla="*/ 5343576 w 8964278"/>
                <a:gd name="connsiteY4519" fmla="*/ 1306830 h 6213528"/>
                <a:gd name="connsiteX4520" fmla="*/ 5197844 w 8964278"/>
                <a:gd name="connsiteY4520" fmla="*/ 1575435 h 6213528"/>
                <a:gd name="connsiteX4521" fmla="*/ 4913046 w 8964278"/>
                <a:gd name="connsiteY4521" fmla="*/ 1412558 h 6213528"/>
                <a:gd name="connsiteX4522" fmla="*/ 4855896 w 8964278"/>
                <a:gd name="connsiteY4522" fmla="*/ 1345883 h 6213528"/>
                <a:gd name="connsiteX4523" fmla="*/ 4823511 w 8964278"/>
                <a:gd name="connsiteY4523" fmla="*/ 1292543 h 6213528"/>
                <a:gd name="connsiteX4524" fmla="*/ 5070208 w 8964278"/>
                <a:gd name="connsiteY4524" fmla="*/ 1437323 h 6213528"/>
                <a:gd name="connsiteX4525" fmla="*/ 5355958 w 8964278"/>
                <a:gd name="connsiteY4525" fmla="*/ 1562100 h 6213528"/>
                <a:gd name="connsiteX4526" fmla="*/ 5524551 w 8964278"/>
                <a:gd name="connsiteY4526" fmla="*/ 1618298 h 6213528"/>
                <a:gd name="connsiteX4527" fmla="*/ 5524551 w 8964278"/>
                <a:gd name="connsiteY4527" fmla="*/ 1618298 h 6213528"/>
                <a:gd name="connsiteX4528" fmla="*/ 5543601 w 8964278"/>
                <a:gd name="connsiteY4528" fmla="*/ 1637348 h 6213528"/>
                <a:gd name="connsiteX4529" fmla="*/ 5197844 w 8964278"/>
                <a:gd name="connsiteY4529" fmla="*/ 1575435 h 6213528"/>
                <a:gd name="connsiteX4530" fmla="*/ 5568366 w 8964278"/>
                <a:gd name="connsiteY4530" fmla="*/ 1604010 h 6213528"/>
                <a:gd name="connsiteX4531" fmla="*/ 5557889 w 8964278"/>
                <a:gd name="connsiteY4531" fmla="*/ 1602105 h 6213528"/>
                <a:gd name="connsiteX4532" fmla="*/ 5506453 w 8964278"/>
                <a:gd name="connsiteY4532" fmla="*/ 1535430 h 6213528"/>
                <a:gd name="connsiteX4533" fmla="*/ 5468353 w 8964278"/>
                <a:gd name="connsiteY4533" fmla="*/ 1444943 h 6213528"/>
                <a:gd name="connsiteX4534" fmla="*/ 5448351 w 8964278"/>
                <a:gd name="connsiteY4534" fmla="*/ 1334453 h 6213528"/>
                <a:gd name="connsiteX4535" fmla="*/ 5584558 w 8964278"/>
                <a:gd name="connsiteY4535" fmla="*/ 1588770 h 6213528"/>
                <a:gd name="connsiteX4536" fmla="*/ 5900789 w 8964278"/>
                <a:gd name="connsiteY4536" fmla="*/ 1807845 h 6213528"/>
                <a:gd name="connsiteX4537" fmla="*/ 5991276 w 8964278"/>
                <a:gd name="connsiteY4537" fmla="*/ 1832610 h 6213528"/>
                <a:gd name="connsiteX4538" fmla="*/ 5933173 w 8964278"/>
                <a:gd name="connsiteY4538" fmla="*/ 1824038 h 6213528"/>
                <a:gd name="connsiteX4539" fmla="*/ 5887453 w 8964278"/>
                <a:gd name="connsiteY4539" fmla="*/ 1812608 h 6213528"/>
                <a:gd name="connsiteX4540" fmla="*/ 5848401 w 8964278"/>
                <a:gd name="connsiteY4540" fmla="*/ 1799273 h 6213528"/>
                <a:gd name="connsiteX4541" fmla="*/ 5844591 w 8964278"/>
                <a:gd name="connsiteY4541" fmla="*/ 1796415 h 6213528"/>
                <a:gd name="connsiteX4542" fmla="*/ 5842686 w 8964278"/>
                <a:gd name="connsiteY4542" fmla="*/ 1796415 h 6213528"/>
                <a:gd name="connsiteX4543" fmla="*/ 5670283 w 8964278"/>
                <a:gd name="connsiteY4543" fmla="*/ 1699260 h 6213528"/>
                <a:gd name="connsiteX4544" fmla="*/ 5568366 w 8964278"/>
                <a:gd name="connsiteY4544" fmla="*/ 1604010 h 6213528"/>
                <a:gd name="connsiteX4545" fmla="*/ 5058778 w 8964278"/>
                <a:gd name="connsiteY4545" fmla="*/ 1880235 h 6213528"/>
                <a:gd name="connsiteX4546" fmla="*/ 5375961 w 8964278"/>
                <a:gd name="connsiteY4546" fmla="*/ 1705928 h 6213528"/>
                <a:gd name="connsiteX4547" fmla="*/ 5558841 w 8964278"/>
                <a:gd name="connsiteY4547" fmla="*/ 1697355 h 6213528"/>
                <a:gd name="connsiteX4548" fmla="*/ 5549316 w 8964278"/>
                <a:gd name="connsiteY4548" fmla="*/ 1698308 h 6213528"/>
                <a:gd name="connsiteX4549" fmla="*/ 5502644 w 8964278"/>
                <a:gd name="connsiteY4549" fmla="*/ 1703070 h 6213528"/>
                <a:gd name="connsiteX4550" fmla="*/ 5408346 w 8964278"/>
                <a:gd name="connsiteY4550" fmla="*/ 1719263 h 6213528"/>
                <a:gd name="connsiteX4551" fmla="*/ 5232133 w 8964278"/>
                <a:gd name="connsiteY4551" fmla="*/ 1776413 h 6213528"/>
                <a:gd name="connsiteX4552" fmla="*/ 5090211 w 8964278"/>
                <a:gd name="connsiteY4552" fmla="*/ 1863090 h 6213528"/>
                <a:gd name="connsiteX4553" fmla="*/ 4997819 w 8964278"/>
                <a:gd name="connsiteY4553" fmla="*/ 1956435 h 6213528"/>
                <a:gd name="connsiteX4554" fmla="*/ 5058778 w 8964278"/>
                <a:gd name="connsiteY4554" fmla="*/ 1880235 h 6213528"/>
                <a:gd name="connsiteX4555" fmla="*/ 4943526 w 8964278"/>
                <a:gd name="connsiteY4555" fmla="*/ 2042160 h 6213528"/>
                <a:gd name="connsiteX4556" fmla="*/ 4968291 w 8964278"/>
                <a:gd name="connsiteY4556" fmla="*/ 2005965 h 6213528"/>
                <a:gd name="connsiteX4557" fmla="*/ 5016869 w 8964278"/>
                <a:gd name="connsiteY4557" fmla="*/ 1941195 h 6213528"/>
                <a:gd name="connsiteX4558" fmla="*/ 5076876 w 8964278"/>
                <a:gd name="connsiteY4558" fmla="*/ 1882140 h 6213528"/>
                <a:gd name="connsiteX4559" fmla="*/ 5387391 w 8964278"/>
                <a:gd name="connsiteY4559" fmla="*/ 1731645 h 6213528"/>
                <a:gd name="connsiteX4560" fmla="*/ 5491214 w 8964278"/>
                <a:gd name="connsiteY4560" fmla="*/ 1712595 h 6213528"/>
                <a:gd name="connsiteX4561" fmla="*/ 5544553 w 8964278"/>
                <a:gd name="connsiteY4561" fmla="*/ 1705928 h 6213528"/>
                <a:gd name="connsiteX4562" fmla="*/ 5584558 w 8964278"/>
                <a:gd name="connsiteY4562" fmla="*/ 1702118 h 6213528"/>
                <a:gd name="connsiteX4563" fmla="*/ 5590273 w 8964278"/>
                <a:gd name="connsiteY4563" fmla="*/ 1707833 h 6213528"/>
                <a:gd name="connsiteX4564" fmla="*/ 5613133 w 8964278"/>
                <a:gd name="connsiteY4564" fmla="*/ 1724978 h 6213528"/>
                <a:gd name="connsiteX4565" fmla="*/ 5575033 w 8964278"/>
                <a:gd name="connsiteY4565" fmla="*/ 1724025 h 6213528"/>
                <a:gd name="connsiteX4566" fmla="*/ 5475021 w 8964278"/>
                <a:gd name="connsiteY4566" fmla="*/ 1728788 h 6213528"/>
                <a:gd name="connsiteX4567" fmla="*/ 5287378 w 8964278"/>
                <a:gd name="connsiteY4567" fmla="*/ 1778318 h 6213528"/>
                <a:gd name="connsiteX4568" fmla="*/ 5130216 w 8964278"/>
                <a:gd name="connsiteY4568" fmla="*/ 1867853 h 6213528"/>
                <a:gd name="connsiteX4569" fmla="*/ 5002581 w 8964278"/>
                <a:gd name="connsiteY4569" fmla="*/ 1989773 h 6213528"/>
                <a:gd name="connsiteX4570" fmla="*/ 4908283 w 8964278"/>
                <a:gd name="connsiteY4570" fmla="*/ 2087880 h 6213528"/>
                <a:gd name="connsiteX4571" fmla="*/ 4943526 w 8964278"/>
                <a:gd name="connsiteY4571" fmla="*/ 2042160 h 6213528"/>
                <a:gd name="connsiteX4572" fmla="*/ 4886376 w 8964278"/>
                <a:gd name="connsiteY4572" fmla="*/ 2109788 h 6213528"/>
                <a:gd name="connsiteX4573" fmla="*/ 4987341 w 8964278"/>
                <a:gd name="connsiteY4573" fmla="*/ 2015490 h 6213528"/>
                <a:gd name="connsiteX4574" fmla="*/ 5043539 w 8964278"/>
                <a:gd name="connsiteY4574" fmla="*/ 1950720 h 6213528"/>
                <a:gd name="connsiteX4575" fmla="*/ 5111166 w 8964278"/>
                <a:gd name="connsiteY4575" fmla="*/ 1887855 h 6213528"/>
                <a:gd name="connsiteX4576" fmla="*/ 5449303 w 8964278"/>
                <a:gd name="connsiteY4576" fmla="*/ 1739265 h 6213528"/>
                <a:gd name="connsiteX4577" fmla="*/ 5562651 w 8964278"/>
                <a:gd name="connsiteY4577" fmla="*/ 1730693 h 6213528"/>
                <a:gd name="connsiteX4578" fmla="*/ 5617896 w 8964278"/>
                <a:gd name="connsiteY4578" fmla="*/ 1733550 h 6213528"/>
                <a:gd name="connsiteX4579" fmla="*/ 5628373 w 8964278"/>
                <a:gd name="connsiteY4579" fmla="*/ 1734503 h 6213528"/>
                <a:gd name="connsiteX4580" fmla="*/ 5640756 w 8964278"/>
                <a:gd name="connsiteY4580" fmla="*/ 1742123 h 6213528"/>
                <a:gd name="connsiteX4581" fmla="*/ 5628373 w 8964278"/>
                <a:gd name="connsiteY4581" fmla="*/ 1742123 h 6213528"/>
                <a:gd name="connsiteX4582" fmla="*/ 5532171 w 8964278"/>
                <a:gd name="connsiteY4582" fmla="*/ 1749743 h 6213528"/>
                <a:gd name="connsiteX4583" fmla="*/ 5347386 w 8964278"/>
                <a:gd name="connsiteY4583" fmla="*/ 1797368 h 6213528"/>
                <a:gd name="connsiteX4584" fmla="*/ 5177841 w 8964278"/>
                <a:gd name="connsiteY4584" fmla="*/ 1884045 h 6213528"/>
                <a:gd name="connsiteX4585" fmla="*/ 5101641 w 8964278"/>
                <a:gd name="connsiteY4585" fmla="*/ 1940243 h 6213528"/>
                <a:gd name="connsiteX4586" fmla="*/ 5031156 w 8964278"/>
                <a:gd name="connsiteY4586" fmla="*/ 2005013 h 6213528"/>
                <a:gd name="connsiteX4587" fmla="*/ 4878756 w 8964278"/>
                <a:gd name="connsiteY4587" fmla="*/ 2117408 h 6213528"/>
                <a:gd name="connsiteX4588" fmla="*/ 4875898 w 8964278"/>
                <a:gd name="connsiteY4588" fmla="*/ 2117408 h 6213528"/>
                <a:gd name="connsiteX4589" fmla="*/ 4886376 w 8964278"/>
                <a:gd name="connsiteY4589" fmla="*/ 2109788 h 6213528"/>
                <a:gd name="connsiteX4590" fmla="*/ 4602531 w 8964278"/>
                <a:gd name="connsiteY4590" fmla="*/ 2093595 h 6213528"/>
                <a:gd name="connsiteX4591" fmla="*/ 4689208 w 8964278"/>
                <a:gd name="connsiteY4591" fmla="*/ 2117408 h 6213528"/>
                <a:gd name="connsiteX4592" fmla="*/ 4733024 w 8964278"/>
                <a:gd name="connsiteY4592" fmla="*/ 2127885 h 6213528"/>
                <a:gd name="connsiteX4593" fmla="*/ 4734928 w 8964278"/>
                <a:gd name="connsiteY4593" fmla="*/ 2127885 h 6213528"/>
                <a:gd name="connsiteX4594" fmla="*/ 4866374 w 8964278"/>
                <a:gd name="connsiteY4594" fmla="*/ 2166938 h 6213528"/>
                <a:gd name="connsiteX4595" fmla="*/ 5197844 w 8964278"/>
                <a:gd name="connsiteY4595" fmla="*/ 2323148 h 6213528"/>
                <a:gd name="connsiteX4596" fmla="*/ 5485498 w 8964278"/>
                <a:gd name="connsiteY4596" fmla="*/ 2544128 h 6213528"/>
                <a:gd name="connsiteX4597" fmla="*/ 5716956 w 8964278"/>
                <a:gd name="connsiteY4597" fmla="*/ 2817495 h 6213528"/>
                <a:gd name="connsiteX4598" fmla="*/ 5886501 w 8964278"/>
                <a:gd name="connsiteY4598" fmla="*/ 3133725 h 6213528"/>
                <a:gd name="connsiteX4599" fmla="*/ 5902694 w 8964278"/>
                <a:gd name="connsiteY4599" fmla="*/ 3174683 h 6213528"/>
                <a:gd name="connsiteX4600" fmla="*/ 5912219 w 8964278"/>
                <a:gd name="connsiteY4600" fmla="*/ 3170873 h 6213528"/>
                <a:gd name="connsiteX4601" fmla="*/ 5750294 w 8964278"/>
                <a:gd name="connsiteY4601" fmla="*/ 2849880 h 6213528"/>
                <a:gd name="connsiteX4602" fmla="*/ 5526456 w 8964278"/>
                <a:gd name="connsiteY4602" fmla="*/ 2570798 h 6213528"/>
                <a:gd name="connsiteX4603" fmla="*/ 5244516 w 8964278"/>
                <a:gd name="connsiteY4603" fmla="*/ 2341245 h 6213528"/>
                <a:gd name="connsiteX4604" fmla="*/ 4919714 w 8964278"/>
                <a:gd name="connsiteY4604" fmla="*/ 2176463 h 6213528"/>
                <a:gd name="connsiteX4605" fmla="*/ 4883519 w 8964278"/>
                <a:gd name="connsiteY4605" fmla="*/ 2163128 h 6213528"/>
                <a:gd name="connsiteX4606" fmla="*/ 5198796 w 8964278"/>
                <a:gd name="connsiteY4606" fmla="*/ 2225040 h 6213528"/>
                <a:gd name="connsiteX4607" fmla="*/ 5527408 w 8964278"/>
                <a:gd name="connsiteY4607" fmla="*/ 2355533 h 6213528"/>
                <a:gd name="connsiteX4608" fmla="*/ 5757914 w 8964278"/>
                <a:gd name="connsiteY4608" fmla="*/ 2590800 h 6213528"/>
                <a:gd name="connsiteX4609" fmla="*/ 5838876 w 8964278"/>
                <a:gd name="connsiteY4609" fmla="*/ 2757488 h 6213528"/>
                <a:gd name="connsiteX4610" fmla="*/ 5863641 w 8964278"/>
                <a:gd name="connsiteY4610" fmla="*/ 2847023 h 6213528"/>
                <a:gd name="connsiteX4611" fmla="*/ 5869356 w 8964278"/>
                <a:gd name="connsiteY4611" fmla="*/ 2879408 h 6213528"/>
                <a:gd name="connsiteX4612" fmla="*/ 5886501 w 8964278"/>
                <a:gd name="connsiteY4612" fmla="*/ 3038475 h 6213528"/>
                <a:gd name="connsiteX4613" fmla="*/ 5902694 w 8964278"/>
                <a:gd name="connsiteY4613" fmla="*/ 3124200 h 6213528"/>
                <a:gd name="connsiteX4614" fmla="*/ 5919839 w 8964278"/>
                <a:gd name="connsiteY4614" fmla="*/ 3189923 h 6213528"/>
                <a:gd name="connsiteX4615" fmla="*/ 5806491 w 8964278"/>
                <a:gd name="connsiteY4615" fmla="*/ 3139440 h 6213528"/>
                <a:gd name="connsiteX4616" fmla="*/ 5634089 w 8964278"/>
                <a:gd name="connsiteY4616" fmla="*/ 2871788 h 6213528"/>
                <a:gd name="connsiteX4617" fmla="*/ 5415014 w 8964278"/>
                <a:gd name="connsiteY4617" fmla="*/ 2627948 h 6213528"/>
                <a:gd name="connsiteX4618" fmla="*/ 5158791 w 8964278"/>
                <a:gd name="connsiteY4618" fmla="*/ 2421255 h 6213528"/>
                <a:gd name="connsiteX4619" fmla="*/ 4861611 w 8964278"/>
                <a:gd name="connsiteY4619" fmla="*/ 2249805 h 6213528"/>
                <a:gd name="connsiteX4620" fmla="*/ 4595864 w 8964278"/>
                <a:gd name="connsiteY4620" fmla="*/ 2092643 h 6213528"/>
                <a:gd name="connsiteX4621" fmla="*/ 4602531 w 8964278"/>
                <a:gd name="connsiteY4621" fmla="*/ 2093595 h 6213528"/>
                <a:gd name="connsiteX4622" fmla="*/ 4540618 w 8964278"/>
                <a:gd name="connsiteY4622" fmla="*/ 2067878 h 6213528"/>
                <a:gd name="connsiteX4623" fmla="*/ 4560621 w 8964278"/>
                <a:gd name="connsiteY4623" fmla="*/ 2076450 h 6213528"/>
                <a:gd name="connsiteX4624" fmla="*/ 4813986 w 8964278"/>
                <a:gd name="connsiteY4624" fmla="*/ 2234565 h 6213528"/>
                <a:gd name="connsiteX4625" fmla="*/ 5115928 w 8964278"/>
                <a:gd name="connsiteY4625" fmla="*/ 2405063 h 6213528"/>
                <a:gd name="connsiteX4626" fmla="*/ 5374056 w 8964278"/>
                <a:gd name="connsiteY4626" fmla="*/ 2604135 h 6213528"/>
                <a:gd name="connsiteX4627" fmla="*/ 5597894 w 8964278"/>
                <a:gd name="connsiteY4627" fmla="*/ 2842260 h 6213528"/>
                <a:gd name="connsiteX4628" fmla="*/ 5781726 w 8964278"/>
                <a:gd name="connsiteY4628" fmla="*/ 3114675 h 6213528"/>
                <a:gd name="connsiteX4629" fmla="*/ 5793156 w 8964278"/>
                <a:gd name="connsiteY4629" fmla="*/ 3135630 h 6213528"/>
                <a:gd name="connsiteX4630" fmla="*/ 5793156 w 8964278"/>
                <a:gd name="connsiteY4630" fmla="*/ 3146108 h 6213528"/>
                <a:gd name="connsiteX4631" fmla="*/ 5781726 w 8964278"/>
                <a:gd name="connsiteY4631" fmla="*/ 3193733 h 6213528"/>
                <a:gd name="connsiteX4632" fmla="*/ 5771248 w 8964278"/>
                <a:gd name="connsiteY4632" fmla="*/ 3244215 h 6213528"/>
                <a:gd name="connsiteX4633" fmla="*/ 5756961 w 8964278"/>
                <a:gd name="connsiteY4633" fmla="*/ 3314700 h 6213528"/>
                <a:gd name="connsiteX4634" fmla="*/ 5617896 w 8964278"/>
                <a:gd name="connsiteY4634" fmla="*/ 3035618 h 6213528"/>
                <a:gd name="connsiteX4635" fmla="*/ 5387391 w 8964278"/>
                <a:gd name="connsiteY4635" fmla="*/ 2769870 h 6213528"/>
                <a:gd name="connsiteX4636" fmla="*/ 5071161 w 8964278"/>
                <a:gd name="connsiteY4636" fmla="*/ 2546985 h 6213528"/>
                <a:gd name="connsiteX4637" fmla="*/ 4767314 w 8964278"/>
                <a:gd name="connsiteY4637" fmla="*/ 2335530 h 6213528"/>
                <a:gd name="connsiteX4638" fmla="*/ 4542524 w 8964278"/>
                <a:gd name="connsiteY4638" fmla="*/ 2068830 h 6213528"/>
                <a:gd name="connsiteX4639" fmla="*/ 4540618 w 8964278"/>
                <a:gd name="connsiteY4639" fmla="*/ 2067878 h 6213528"/>
                <a:gd name="connsiteX4640" fmla="*/ 4540618 w 8964278"/>
                <a:gd name="connsiteY4640" fmla="*/ 2067878 h 6213528"/>
                <a:gd name="connsiteX4641" fmla="*/ 4535856 w 8964278"/>
                <a:gd name="connsiteY4641" fmla="*/ 2070735 h 6213528"/>
                <a:gd name="connsiteX4642" fmla="*/ 4722546 w 8964278"/>
                <a:gd name="connsiteY4642" fmla="*/ 2308860 h 6213528"/>
                <a:gd name="connsiteX4643" fmla="*/ 5016869 w 8964278"/>
                <a:gd name="connsiteY4643" fmla="*/ 2525078 h 6213528"/>
                <a:gd name="connsiteX4644" fmla="*/ 5337861 w 8964278"/>
                <a:gd name="connsiteY4644" fmla="*/ 2744153 h 6213528"/>
                <a:gd name="connsiteX4645" fmla="*/ 5581701 w 8964278"/>
                <a:gd name="connsiteY4645" fmla="*/ 3004185 h 6213528"/>
                <a:gd name="connsiteX4646" fmla="*/ 5745531 w 8964278"/>
                <a:gd name="connsiteY4646" fmla="*/ 3317558 h 6213528"/>
                <a:gd name="connsiteX4647" fmla="*/ 5752198 w 8964278"/>
                <a:gd name="connsiteY4647" fmla="*/ 3336608 h 6213528"/>
                <a:gd name="connsiteX4648" fmla="*/ 5748389 w 8964278"/>
                <a:gd name="connsiteY4648" fmla="*/ 3354705 h 6213528"/>
                <a:gd name="connsiteX4649" fmla="*/ 5737911 w 8964278"/>
                <a:gd name="connsiteY4649" fmla="*/ 3455670 h 6213528"/>
                <a:gd name="connsiteX4650" fmla="*/ 5748389 w 8964278"/>
                <a:gd name="connsiteY4650" fmla="*/ 3481388 h 6213528"/>
                <a:gd name="connsiteX4651" fmla="*/ 5745531 w 8964278"/>
                <a:gd name="connsiteY4651" fmla="*/ 3480435 h 6213528"/>
                <a:gd name="connsiteX4652" fmla="*/ 5511216 w 8964278"/>
                <a:gd name="connsiteY4652" fmla="*/ 3185160 h 6213528"/>
                <a:gd name="connsiteX4653" fmla="*/ 5239753 w 8964278"/>
                <a:gd name="connsiteY4653" fmla="*/ 2919413 h 6213528"/>
                <a:gd name="connsiteX4654" fmla="*/ 4965433 w 8964278"/>
                <a:gd name="connsiteY4654" fmla="*/ 2661285 h 6213528"/>
                <a:gd name="connsiteX4655" fmla="*/ 4719689 w 8964278"/>
                <a:gd name="connsiteY4655" fmla="*/ 2386013 h 6213528"/>
                <a:gd name="connsiteX4656" fmla="*/ 4532999 w 8964278"/>
                <a:gd name="connsiteY4656" fmla="*/ 2076450 h 6213528"/>
                <a:gd name="connsiteX4657" fmla="*/ 4535856 w 8964278"/>
                <a:gd name="connsiteY4657" fmla="*/ 2070735 h 6213528"/>
                <a:gd name="connsiteX4658" fmla="*/ 4528236 w 8964278"/>
                <a:gd name="connsiteY4658" fmla="*/ 2090738 h 6213528"/>
                <a:gd name="connsiteX4659" fmla="*/ 4570146 w 8964278"/>
                <a:gd name="connsiteY4659" fmla="*/ 2306003 h 6213528"/>
                <a:gd name="connsiteX4660" fmla="*/ 4668253 w 8964278"/>
                <a:gd name="connsiteY4660" fmla="*/ 2554605 h 6213528"/>
                <a:gd name="connsiteX4661" fmla="*/ 4805414 w 8964278"/>
                <a:gd name="connsiteY4661" fmla="*/ 2787968 h 6213528"/>
                <a:gd name="connsiteX4662" fmla="*/ 4971148 w 8964278"/>
                <a:gd name="connsiteY4662" fmla="*/ 3010853 h 6213528"/>
                <a:gd name="connsiteX4663" fmla="*/ 5151171 w 8964278"/>
                <a:gd name="connsiteY4663" fmla="*/ 3225165 h 6213528"/>
                <a:gd name="connsiteX4664" fmla="*/ 5166411 w 8964278"/>
                <a:gd name="connsiteY4664" fmla="*/ 3243263 h 6213528"/>
                <a:gd name="connsiteX4665" fmla="*/ 5143551 w 8964278"/>
                <a:gd name="connsiteY4665" fmla="*/ 3324225 h 6213528"/>
                <a:gd name="connsiteX4666" fmla="*/ 5130216 w 8964278"/>
                <a:gd name="connsiteY4666" fmla="*/ 3362325 h 6213528"/>
                <a:gd name="connsiteX4667" fmla="*/ 4933048 w 8964278"/>
                <a:gd name="connsiteY4667" fmla="*/ 3149918 h 6213528"/>
                <a:gd name="connsiteX4668" fmla="*/ 4755883 w 8964278"/>
                <a:gd name="connsiteY4668" fmla="*/ 2917508 h 6213528"/>
                <a:gd name="connsiteX4669" fmla="*/ 4626343 w 8964278"/>
                <a:gd name="connsiteY4669" fmla="*/ 2650808 h 6213528"/>
                <a:gd name="connsiteX4670" fmla="*/ 4555858 w 8964278"/>
                <a:gd name="connsiteY4670" fmla="*/ 2352675 h 6213528"/>
                <a:gd name="connsiteX4671" fmla="*/ 4526331 w 8964278"/>
                <a:gd name="connsiteY4671" fmla="*/ 2098358 h 6213528"/>
                <a:gd name="connsiteX4672" fmla="*/ 4528236 w 8964278"/>
                <a:gd name="connsiteY4672" fmla="*/ 2090738 h 6213528"/>
                <a:gd name="connsiteX4673" fmla="*/ 4516806 w 8964278"/>
                <a:gd name="connsiteY4673" fmla="*/ 2107883 h 6213528"/>
                <a:gd name="connsiteX4674" fmla="*/ 4519664 w 8964278"/>
                <a:gd name="connsiteY4674" fmla="*/ 2105978 h 6213528"/>
                <a:gd name="connsiteX4675" fmla="*/ 4543476 w 8964278"/>
                <a:gd name="connsiteY4675" fmla="*/ 2319338 h 6213528"/>
                <a:gd name="connsiteX4676" fmla="*/ 4607293 w 8964278"/>
                <a:gd name="connsiteY4676" fmla="*/ 2618423 h 6213528"/>
                <a:gd name="connsiteX4677" fmla="*/ 4728261 w 8964278"/>
                <a:gd name="connsiteY4677" fmla="*/ 2890838 h 6213528"/>
                <a:gd name="connsiteX4678" fmla="*/ 4899711 w 8964278"/>
                <a:gd name="connsiteY4678" fmla="*/ 3127058 h 6213528"/>
                <a:gd name="connsiteX4679" fmla="*/ 5098783 w 8964278"/>
                <a:gd name="connsiteY4679" fmla="*/ 3345180 h 6213528"/>
                <a:gd name="connsiteX4680" fmla="*/ 5124501 w 8964278"/>
                <a:gd name="connsiteY4680" fmla="*/ 3371850 h 6213528"/>
                <a:gd name="connsiteX4681" fmla="*/ 5126406 w 8964278"/>
                <a:gd name="connsiteY4681" fmla="*/ 3372803 h 6213528"/>
                <a:gd name="connsiteX4682" fmla="*/ 5089258 w 8964278"/>
                <a:gd name="connsiteY4682" fmla="*/ 3469958 h 6213528"/>
                <a:gd name="connsiteX4683" fmla="*/ 4850181 w 8964278"/>
                <a:gd name="connsiteY4683" fmla="*/ 3279458 h 6213528"/>
                <a:gd name="connsiteX4684" fmla="*/ 4652061 w 8964278"/>
                <a:gd name="connsiteY4684" fmla="*/ 3046095 h 6213528"/>
                <a:gd name="connsiteX4685" fmla="*/ 4520616 w 8964278"/>
                <a:gd name="connsiteY4685" fmla="*/ 2769870 h 6213528"/>
                <a:gd name="connsiteX4686" fmla="*/ 4488231 w 8964278"/>
                <a:gd name="connsiteY4686" fmla="*/ 2619375 h 6213528"/>
                <a:gd name="connsiteX4687" fmla="*/ 4483468 w 8964278"/>
                <a:gd name="connsiteY4687" fmla="*/ 2449830 h 6213528"/>
                <a:gd name="connsiteX4688" fmla="*/ 4496803 w 8964278"/>
                <a:gd name="connsiteY4688" fmla="*/ 2272665 h 6213528"/>
                <a:gd name="connsiteX4689" fmla="*/ 4516806 w 8964278"/>
                <a:gd name="connsiteY4689" fmla="*/ 2107883 h 6213528"/>
                <a:gd name="connsiteX4690" fmla="*/ 4447274 w 8964278"/>
                <a:gd name="connsiteY4690" fmla="*/ 2446973 h 6213528"/>
                <a:gd name="connsiteX4691" fmla="*/ 4455846 w 8964278"/>
                <a:gd name="connsiteY4691" fmla="*/ 2417445 h 6213528"/>
                <a:gd name="connsiteX4692" fmla="*/ 4486326 w 8964278"/>
                <a:gd name="connsiteY4692" fmla="*/ 2307908 h 6213528"/>
                <a:gd name="connsiteX4693" fmla="*/ 4477753 w 8964278"/>
                <a:gd name="connsiteY4693" fmla="*/ 2415540 h 6213528"/>
                <a:gd name="connsiteX4694" fmla="*/ 4477753 w 8964278"/>
                <a:gd name="connsiteY4694" fmla="*/ 2586990 h 6213528"/>
                <a:gd name="connsiteX4695" fmla="*/ 4503471 w 8964278"/>
                <a:gd name="connsiteY4695" fmla="*/ 2738438 h 6213528"/>
                <a:gd name="connsiteX4696" fmla="*/ 4623486 w 8964278"/>
                <a:gd name="connsiteY4696" fmla="*/ 3016568 h 6213528"/>
                <a:gd name="connsiteX4697" fmla="*/ 4815891 w 8964278"/>
                <a:gd name="connsiteY4697" fmla="*/ 3257550 h 6213528"/>
                <a:gd name="connsiteX4698" fmla="*/ 5051158 w 8964278"/>
                <a:gd name="connsiteY4698" fmla="*/ 3454718 h 6213528"/>
                <a:gd name="connsiteX4699" fmla="*/ 5082591 w 8964278"/>
                <a:gd name="connsiteY4699" fmla="*/ 3477578 h 6213528"/>
                <a:gd name="connsiteX4700" fmla="*/ 5083544 w 8964278"/>
                <a:gd name="connsiteY4700" fmla="*/ 3477578 h 6213528"/>
                <a:gd name="connsiteX4701" fmla="*/ 5073066 w 8964278"/>
                <a:gd name="connsiteY4701" fmla="*/ 3508058 h 6213528"/>
                <a:gd name="connsiteX4702" fmla="*/ 5060683 w 8964278"/>
                <a:gd name="connsiteY4702" fmla="*/ 3546158 h 6213528"/>
                <a:gd name="connsiteX4703" fmla="*/ 4838751 w 8964278"/>
                <a:gd name="connsiteY4703" fmla="*/ 3389948 h 6213528"/>
                <a:gd name="connsiteX4704" fmla="*/ 4638726 w 8964278"/>
                <a:gd name="connsiteY4704" fmla="*/ 3200400 h 6213528"/>
                <a:gd name="connsiteX4705" fmla="*/ 4496803 w 8964278"/>
                <a:gd name="connsiteY4705" fmla="*/ 2983230 h 6213528"/>
                <a:gd name="connsiteX4706" fmla="*/ 4428224 w 8964278"/>
                <a:gd name="connsiteY4706" fmla="*/ 2727008 h 6213528"/>
                <a:gd name="connsiteX4707" fmla="*/ 4447274 w 8964278"/>
                <a:gd name="connsiteY4707" fmla="*/ 2446973 h 6213528"/>
                <a:gd name="connsiteX4708" fmla="*/ 4452989 w 8964278"/>
                <a:gd name="connsiteY4708" fmla="*/ 3116580 h 6213528"/>
                <a:gd name="connsiteX4709" fmla="*/ 4372026 w 8964278"/>
                <a:gd name="connsiteY4709" fmla="*/ 2774633 h 6213528"/>
                <a:gd name="connsiteX4710" fmla="*/ 4436796 w 8964278"/>
                <a:gd name="connsiteY4710" fmla="*/ 2480310 h 6213528"/>
                <a:gd name="connsiteX4711" fmla="*/ 4429176 w 8964278"/>
                <a:gd name="connsiteY4711" fmla="*/ 2540318 h 6213528"/>
                <a:gd name="connsiteX4712" fmla="*/ 4421556 w 8964278"/>
                <a:gd name="connsiteY4712" fmla="*/ 2691765 h 6213528"/>
                <a:gd name="connsiteX4713" fmla="*/ 4477753 w 8964278"/>
                <a:gd name="connsiteY4713" fmla="*/ 2956560 h 6213528"/>
                <a:gd name="connsiteX4714" fmla="*/ 4612056 w 8964278"/>
                <a:gd name="connsiteY4714" fmla="*/ 3180398 h 6213528"/>
                <a:gd name="connsiteX4715" fmla="*/ 4805414 w 8964278"/>
                <a:gd name="connsiteY4715" fmla="*/ 3374708 h 6213528"/>
                <a:gd name="connsiteX4716" fmla="*/ 5032108 w 8964278"/>
                <a:gd name="connsiteY4716" fmla="*/ 3540443 h 6213528"/>
                <a:gd name="connsiteX4717" fmla="*/ 5058778 w 8964278"/>
                <a:gd name="connsiteY4717" fmla="*/ 3557588 h 6213528"/>
                <a:gd name="connsiteX4718" fmla="*/ 5056873 w 8964278"/>
                <a:gd name="connsiteY4718" fmla="*/ 3563303 h 6213528"/>
                <a:gd name="connsiteX4719" fmla="*/ 4957814 w 8964278"/>
                <a:gd name="connsiteY4719" fmla="*/ 3516630 h 6213528"/>
                <a:gd name="connsiteX4720" fmla="*/ 4902569 w 8964278"/>
                <a:gd name="connsiteY4720" fmla="*/ 3489008 h 6213528"/>
                <a:gd name="connsiteX4721" fmla="*/ 4452989 w 8964278"/>
                <a:gd name="connsiteY4721" fmla="*/ 3116580 h 6213528"/>
                <a:gd name="connsiteX4722" fmla="*/ 4430128 w 8964278"/>
                <a:gd name="connsiteY4722" fmla="*/ 3494723 h 6213528"/>
                <a:gd name="connsiteX4723" fmla="*/ 4719689 w 8964278"/>
                <a:gd name="connsiteY4723" fmla="*/ 3463290 h 6213528"/>
                <a:gd name="connsiteX4724" fmla="*/ 4870183 w 8964278"/>
                <a:gd name="connsiteY4724" fmla="*/ 3502343 h 6213528"/>
                <a:gd name="connsiteX4725" fmla="*/ 4961623 w 8964278"/>
                <a:gd name="connsiteY4725" fmla="*/ 3548063 h 6213528"/>
                <a:gd name="connsiteX4726" fmla="*/ 5028298 w 8964278"/>
                <a:gd name="connsiteY4726" fmla="*/ 3595688 h 6213528"/>
                <a:gd name="connsiteX4727" fmla="*/ 5048301 w 8964278"/>
                <a:gd name="connsiteY4727" fmla="*/ 3589020 h 6213528"/>
                <a:gd name="connsiteX4728" fmla="*/ 5050206 w 8964278"/>
                <a:gd name="connsiteY4728" fmla="*/ 3589973 h 6213528"/>
                <a:gd name="connsiteX4729" fmla="*/ 5043539 w 8964278"/>
                <a:gd name="connsiteY4729" fmla="*/ 3620453 h 6213528"/>
                <a:gd name="connsiteX4730" fmla="*/ 4893996 w 8964278"/>
                <a:gd name="connsiteY4730" fmla="*/ 3543300 h 6213528"/>
                <a:gd name="connsiteX4731" fmla="*/ 4713974 w 8964278"/>
                <a:gd name="connsiteY4731" fmla="*/ 3499485 h 6213528"/>
                <a:gd name="connsiteX4732" fmla="*/ 4351071 w 8964278"/>
                <a:gd name="connsiteY4732" fmla="*/ 3545205 h 6213528"/>
                <a:gd name="connsiteX4733" fmla="*/ 4272014 w 8964278"/>
                <a:gd name="connsiteY4733" fmla="*/ 3580448 h 6213528"/>
                <a:gd name="connsiteX4734" fmla="*/ 4430128 w 8964278"/>
                <a:gd name="connsiteY4734" fmla="*/ 3494723 h 6213528"/>
                <a:gd name="connsiteX4735" fmla="*/ 4254868 w 8964278"/>
                <a:gd name="connsiteY4735" fmla="*/ 3602355 h 6213528"/>
                <a:gd name="connsiteX4736" fmla="*/ 4335831 w 8964278"/>
                <a:gd name="connsiteY4736" fmla="*/ 3563303 h 6213528"/>
                <a:gd name="connsiteX4737" fmla="*/ 4509186 w 8964278"/>
                <a:gd name="connsiteY4737" fmla="*/ 3514725 h 6213528"/>
                <a:gd name="connsiteX4738" fmla="*/ 4870183 w 8964278"/>
                <a:gd name="connsiteY4738" fmla="*/ 3546158 h 6213528"/>
                <a:gd name="connsiteX4739" fmla="*/ 4965433 w 8964278"/>
                <a:gd name="connsiteY4739" fmla="*/ 3585210 h 6213528"/>
                <a:gd name="connsiteX4740" fmla="*/ 5043539 w 8964278"/>
                <a:gd name="connsiteY4740" fmla="*/ 3628073 h 6213528"/>
                <a:gd name="connsiteX4741" fmla="*/ 5040681 w 8964278"/>
                <a:gd name="connsiteY4741" fmla="*/ 3649028 h 6213528"/>
                <a:gd name="connsiteX4742" fmla="*/ 5020678 w 8964278"/>
                <a:gd name="connsiteY4742" fmla="*/ 3639503 h 6213528"/>
                <a:gd name="connsiteX4743" fmla="*/ 4975911 w 8964278"/>
                <a:gd name="connsiteY4743" fmla="*/ 3620453 h 6213528"/>
                <a:gd name="connsiteX4744" fmla="*/ 4882566 w 8964278"/>
                <a:gd name="connsiteY4744" fmla="*/ 3588068 h 6213528"/>
                <a:gd name="connsiteX4745" fmla="*/ 4690161 w 8964278"/>
                <a:gd name="connsiteY4745" fmla="*/ 3552825 h 6213528"/>
                <a:gd name="connsiteX4746" fmla="*/ 4306303 w 8964278"/>
                <a:gd name="connsiteY4746" fmla="*/ 3602355 h 6213528"/>
                <a:gd name="connsiteX4747" fmla="*/ 4209149 w 8964278"/>
                <a:gd name="connsiteY4747" fmla="*/ 3647123 h 6213528"/>
                <a:gd name="connsiteX4748" fmla="*/ 4184383 w 8964278"/>
                <a:gd name="connsiteY4748" fmla="*/ 3663315 h 6213528"/>
                <a:gd name="connsiteX4749" fmla="*/ 4199624 w 8964278"/>
                <a:gd name="connsiteY4749" fmla="*/ 3647123 h 6213528"/>
                <a:gd name="connsiteX4750" fmla="*/ 4229151 w 8964278"/>
                <a:gd name="connsiteY4750" fmla="*/ 3619500 h 6213528"/>
                <a:gd name="connsiteX4751" fmla="*/ 4254868 w 8964278"/>
                <a:gd name="connsiteY4751" fmla="*/ 3602355 h 6213528"/>
                <a:gd name="connsiteX4752" fmla="*/ 4247249 w 8964278"/>
                <a:gd name="connsiteY4752" fmla="*/ 3493770 h 6213528"/>
                <a:gd name="connsiteX4753" fmla="*/ 4247249 w 8964278"/>
                <a:gd name="connsiteY4753" fmla="*/ 3496628 h 6213528"/>
                <a:gd name="connsiteX4754" fmla="*/ 4217721 w 8964278"/>
                <a:gd name="connsiteY4754" fmla="*/ 3538538 h 6213528"/>
                <a:gd name="connsiteX4755" fmla="*/ 4169143 w 8964278"/>
                <a:gd name="connsiteY4755" fmla="*/ 3592830 h 6213528"/>
                <a:gd name="connsiteX4756" fmla="*/ 4057701 w 8964278"/>
                <a:gd name="connsiteY4756" fmla="*/ 3686175 h 6213528"/>
                <a:gd name="connsiteX4757" fmla="*/ 3786238 w 8964278"/>
                <a:gd name="connsiteY4757" fmla="*/ 3849053 h 6213528"/>
                <a:gd name="connsiteX4758" fmla="*/ 3708133 w 8964278"/>
                <a:gd name="connsiteY4758" fmla="*/ 3894773 h 6213528"/>
                <a:gd name="connsiteX4759" fmla="*/ 3640506 w 8964278"/>
                <a:gd name="connsiteY4759" fmla="*/ 3938588 h 6213528"/>
                <a:gd name="connsiteX4760" fmla="*/ 3650031 w 8964278"/>
                <a:gd name="connsiteY4760" fmla="*/ 3871913 h 6213528"/>
                <a:gd name="connsiteX4761" fmla="*/ 3656698 w 8964278"/>
                <a:gd name="connsiteY4761" fmla="*/ 3830955 h 6213528"/>
                <a:gd name="connsiteX4762" fmla="*/ 3774808 w 8964278"/>
                <a:gd name="connsiteY4762" fmla="*/ 3742373 h 6213528"/>
                <a:gd name="connsiteX4763" fmla="*/ 3916731 w 8964278"/>
                <a:gd name="connsiteY4763" fmla="*/ 3666173 h 6213528"/>
                <a:gd name="connsiteX4764" fmla="*/ 4176763 w 8964278"/>
                <a:gd name="connsiteY4764" fmla="*/ 3492818 h 6213528"/>
                <a:gd name="connsiteX4765" fmla="*/ 4225341 w 8964278"/>
                <a:gd name="connsiteY4765" fmla="*/ 3429953 h 6213528"/>
                <a:gd name="connsiteX4766" fmla="*/ 4248201 w 8964278"/>
                <a:gd name="connsiteY4766" fmla="*/ 3386138 h 6213528"/>
                <a:gd name="connsiteX4767" fmla="*/ 4247249 w 8964278"/>
                <a:gd name="connsiteY4767" fmla="*/ 3493770 h 6213528"/>
                <a:gd name="connsiteX4768" fmla="*/ 4245343 w 8964278"/>
                <a:gd name="connsiteY4768" fmla="*/ 3367088 h 6213528"/>
                <a:gd name="connsiteX4769" fmla="*/ 4218674 w 8964278"/>
                <a:gd name="connsiteY4769" fmla="*/ 3420428 h 6213528"/>
                <a:gd name="connsiteX4770" fmla="*/ 4176763 w 8964278"/>
                <a:gd name="connsiteY4770" fmla="*/ 3476625 h 6213528"/>
                <a:gd name="connsiteX4771" fmla="*/ 4064368 w 8964278"/>
                <a:gd name="connsiteY4771" fmla="*/ 3571875 h 6213528"/>
                <a:gd name="connsiteX4772" fmla="*/ 3780523 w 8964278"/>
                <a:gd name="connsiteY4772" fmla="*/ 3727133 h 6213528"/>
                <a:gd name="connsiteX4773" fmla="*/ 3656698 w 8964278"/>
                <a:gd name="connsiteY4773" fmla="*/ 3821430 h 6213528"/>
                <a:gd name="connsiteX4774" fmla="*/ 3665271 w 8964278"/>
                <a:gd name="connsiteY4774" fmla="*/ 3772853 h 6213528"/>
                <a:gd name="connsiteX4775" fmla="*/ 3671938 w 8964278"/>
                <a:gd name="connsiteY4775" fmla="*/ 3743325 h 6213528"/>
                <a:gd name="connsiteX4776" fmla="*/ 3683368 w 8964278"/>
                <a:gd name="connsiteY4776" fmla="*/ 3722370 h 6213528"/>
                <a:gd name="connsiteX4777" fmla="*/ 3695751 w 8964278"/>
                <a:gd name="connsiteY4777" fmla="*/ 3693795 h 6213528"/>
                <a:gd name="connsiteX4778" fmla="*/ 3690036 w 8964278"/>
                <a:gd name="connsiteY4778" fmla="*/ 3690938 h 6213528"/>
                <a:gd name="connsiteX4779" fmla="*/ 3681463 w 8964278"/>
                <a:gd name="connsiteY4779" fmla="*/ 3706178 h 6213528"/>
                <a:gd name="connsiteX4780" fmla="*/ 3685273 w 8964278"/>
                <a:gd name="connsiteY4780" fmla="*/ 3685223 h 6213528"/>
                <a:gd name="connsiteX4781" fmla="*/ 3689083 w 8964278"/>
                <a:gd name="connsiteY4781" fmla="*/ 3680460 h 6213528"/>
                <a:gd name="connsiteX4782" fmla="*/ 3690988 w 8964278"/>
                <a:gd name="connsiteY4782" fmla="*/ 3674745 h 6213528"/>
                <a:gd name="connsiteX4783" fmla="*/ 3764331 w 8964278"/>
                <a:gd name="connsiteY4783" fmla="*/ 3599498 h 6213528"/>
                <a:gd name="connsiteX4784" fmla="*/ 3871963 w 8964278"/>
                <a:gd name="connsiteY4784" fmla="*/ 3497580 h 6213528"/>
                <a:gd name="connsiteX4785" fmla="*/ 4104373 w 8964278"/>
                <a:gd name="connsiteY4785" fmla="*/ 3308985 h 6213528"/>
                <a:gd name="connsiteX4786" fmla="*/ 4172953 w 8964278"/>
                <a:gd name="connsiteY4786" fmla="*/ 3260408 h 6213528"/>
                <a:gd name="connsiteX4787" fmla="*/ 4208196 w 8964278"/>
                <a:gd name="connsiteY4787" fmla="*/ 3236595 h 6213528"/>
                <a:gd name="connsiteX4788" fmla="*/ 4226293 w 8964278"/>
                <a:gd name="connsiteY4788" fmla="*/ 3225165 h 6213528"/>
                <a:gd name="connsiteX4789" fmla="*/ 4245343 w 8964278"/>
                <a:gd name="connsiteY4789" fmla="*/ 3367088 h 6213528"/>
                <a:gd name="connsiteX4790" fmla="*/ 4228199 w 8964278"/>
                <a:gd name="connsiteY4790" fmla="*/ 3077528 h 6213528"/>
                <a:gd name="connsiteX4791" fmla="*/ 4026268 w 8964278"/>
                <a:gd name="connsiteY4791" fmla="*/ 3229928 h 6213528"/>
                <a:gd name="connsiteX4792" fmla="*/ 3827196 w 8964278"/>
                <a:gd name="connsiteY4792" fmla="*/ 3425190 h 6213528"/>
                <a:gd name="connsiteX4793" fmla="*/ 3622408 w 8964278"/>
                <a:gd name="connsiteY4793" fmla="*/ 3625215 h 6213528"/>
                <a:gd name="connsiteX4794" fmla="*/ 3398571 w 8964278"/>
                <a:gd name="connsiteY4794" fmla="*/ 3784283 h 6213528"/>
                <a:gd name="connsiteX4795" fmla="*/ 3196641 w 8964278"/>
                <a:gd name="connsiteY4795" fmla="*/ 3862388 h 6213528"/>
                <a:gd name="connsiteX4796" fmla="*/ 3109011 w 8964278"/>
                <a:gd name="connsiteY4796" fmla="*/ 3873818 h 6213528"/>
                <a:gd name="connsiteX4797" fmla="*/ 3335706 w 8964278"/>
                <a:gd name="connsiteY4797" fmla="*/ 3760470 h 6213528"/>
                <a:gd name="connsiteX4798" fmla="*/ 3562401 w 8964278"/>
                <a:gd name="connsiteY4798" fmla="*/ 3593783 h 6213528"/>
                <a:gd name="connsiteX4799" fmla="*/ 3772903 w 8964278"/>
                <a:gd name="connsiteY4799" fmla="*/ 3406140 h 6213528"/>
                <a:gd name="connsiteX4800" fmla="*/ 3978643 w 8964278"/>
                <a:gd name="connsiteY4800" fmla="*/ 3211830 h 6213528"/>
                <a:gd name="connsiteX4801" fmla="*/ 4239628 w 8964278"/>
                <a:gd name="connsiteY4801" fmla="*/ 3033713 h 6213528"/>
                <a:gd name="connsiteX4802" fmla="*/ 4228199 w 8964278"/>
                <a:gd name="connsiteY4802" fmla="*/ 3077528 h 6213528"/>
                <a:gd name="connsiteX4803" fmla="*/ 4143426 w 8964278"/>
                <a:gd name="connsiteY4803" fmla="*/ 3053715 h 6213528"/>
                <a:gd name="connsiteX4804" fmla="*/ 4083418 w 8964278"/>
                <a:gd name="connsiteY4804" fmla="*/ 3068955 h 6213528"/>
                <a:gd name="connsiteX4805" fmla="*/ 4020553 w 8964278"/>
                <a:gd name="connsiteY4805" fmla="*/ 3088958 h 6213528"/>
                <a:gd name="connsiteX4806" fmla="*/ 3898633 w 8964278"/>
                <a:gd name="connsiteY4806" fmla="*/ 3139440 h 6213528"/>
                <a:gd name="connsiteX4807" fmla="*/ 3792906 w 8964278"/>
                <a:gd name="connsiteY4807" fmla="*/ 3211830 h 6213528"/>
                <a:gd name="connsiteX4808" fmla="*/ 3706228 w 8964278"/>
                <a:gd name="connsiteY4808" fmla="*/ 3304223 h 6213528"/>
                <a:gd name="connsiteX4809" fmla="*/ 3545256 w 8964278"/>
                <a:gd name="connsiteY4809" fmla="*/ 3501390 h 6213528"/>
                <a:gd name="connsiteX4810" fmla="*/ 3422383 w 8964278"/>
                <a:gd name="connsiteY4810" fmla="*/ 3609023 h 6213528"/>
                <a:gd name="connsiteX4811" fmla="*/ 3439528 w 8964278"/>
                <a:gd name="connsiteY4811" fmla="*/ 3553778 h 6213528"/>
                <a:gd name="connsiteX4812" fmla="*/ 3442386 w 8964278"/>
                <a:gd name="connsiteY4812" fmla="*/ 3545205 h 6213528"/>
                <a:gd name="connsiteX4813" fmla="*/ 3457626 w 8964278"/>
                <a:gd name="connsiteY4813" fmla="*/ 3494723 h 6213528"/>
                <a:gd name="connsiteX4814" fmla="*/ 3474771 w 8964278"/>
                <a:gd name="connsiteY4814" fmla="*/ 3390900 h 6213528"/>
                <a:gd name="connsiteX4815" fmla="*/ 3477628 w 8964278"/>
                <a:gd name="connsiteY4815" fmla="*/ 3313748 h 6213528"/>
                <a:gd name="connsiteX4816" fmla="*/ 3477628 w 8964278"/>
                <a:gd name="connsiteY4816" fmla="*/ 3313748 h 6213528"/>
                <a:gd name="connsiteX4817" fmla="*/ 3533826 w 8964278"/>
                <a:gd name="connsiteY4817" fmla="*/ 3271838 h 6213528"/>
                <a:gd name="connsiteX4818" fmla="*/ 3593833 w 8964278"/>
                <a:gd name="connsiteY4818" fmla="*/ 3233738 h 6213528"/>
                <a:gd name="connsiteX4819" fmla="*/ 3719563 w 8964278"/>
                <a:gd name="connsiteY4819" fmla="*/ 3172778 h 6213528"/>
                <a:gd name="connsiteX4820" fmla="*/ 4009123 w 8964278"/>
                <a:gd name="connsiteY4820" fmla="*/ 3083243 h 6213528"/>
                <a:gd name="connsiteX4821" fmla="*/ 4095801 w 8964278"/>
                <a:gd name="connsiteY4821" fmla="*/ 3062288 h 6213528"/>
                <a:gd name="connsiteX4822" fmla="*/ 4138663 w 8964278"/>
                <a:gd name="connsiteY4822" fmla="*/ 3051810 h 6213528"/>
                <a:gd name="connsiteX4823" fmla="*/ 4159618 w 8964278"/>
                <a:gd name="connsiteY4823" fmla="*/ 3046095 h 6213528"/>
                <a:gd name="connsiteX4824" fmla="*/ 4143426 w 8964278"/>
                <a:gd name="connsiteY4824" fmla="*/ 3053715 h 6213528"/>
                <a:gd name="connsiteX4825" fmla="*/ 4141521 w 8964278"/>
                <a:gd name="connsiteY4825" fmla="*/ 3038475 h 6213528"/>
                <a:gd name="connsiteX4826" fmla="*/ 4139616 w 8964278"/>
                <a:gd name="connsiteY4826" fmla="*/ 3039428 h 6213528"/>
                <a:gd name="connsiteX4827" fmla="*/ 4101516 w 8964278"/>
                <a:gd name="connsiteY4827" fmla="*/ 3048953 h 6213528"/>
                <a:gd name="connsiteX4828" fmla="*/ 4024363 w 8964278"/>
                <a:gd name="connsiteY4828" fmla="*/ 3068955 h 6213528"/>
                <a:gd name="connsiteX4829" fmla="*/ 3871963 w 8964278"/>
                <a:gd name="connsiteY4829" fmla="*/ 3109913 h 6213528"/>
                <a:gd name="connsiteX4830" fmla="*/ 3603358 w 8964278"/>
                <a:gd name="connsiteY4830" fmla="*/ 3218498 h 6213528"/>
                <a:gd name="connsiteX4831" fmla="*/ 3537636 w 8964278"/>
                <a:gd name="connsiteY4831" fmla="*/ 3260408 h 6213528"/>
                <a:gd name="connsiteX4832" fmla="*/ 3478581 w 8964278"/>
                <a:gd name="connsiteY4832" fmla="*/ 3307080 h 6213528"/>
                <a:gd name="connsiteX4833" fmla="*/ 3465246 w 8964278"/>
                <a:gd name="connsiteY4833" fmla="*/ 3178493 h 6213528"/>
                <a:gd name="connsiteX4834" fmla="*/ 3463341 w 8964278"/>
                <a:gd name="connsiteY4834" fmla="*/ 3169920 h 6213528"/>
                <a:gd name="connsiteX4835" fmla="*/ 3592881 w 8964278"/>
                <a:gd name="connsiteY4835" fmla="*/ 3129915 h 6213528"/>
                <a:gd name="connsiteX4836" fmla="*/ 3742423 w 8964278"/>
                <a:gd name="connsiteY4836" fmla="*/ 3093720 h 6213528"/>
                <a:gd name="connsiteX4837" fmla="*/ 4047223 w 8964278"/>
                <a:gd name="connsiteY4837" fmla="*/ 3047048 h 6213528"/>
                <a:gd name="connsiteX4838" fmla="*/ 4141521 w 8964278"/>
                <a:gd name="connsiteY4838" fmla="*/ 3038475 h 6213528"/>
                <a:gd name="connsiteX4839" fmla="*/ 4065321 w 8964278"/>
                <a:gd name="connsiteY4839" fmla="*/ 3034665 h 6213528"/>
                <a:gd name="connsiteX4840" fmla="*/ 4077703 w 8964278"/>
                <a:gd name="connsiteY4840" fmla="*/ 3034665 h 6213528"/>
                <a:gd name="connsiteX4841" fmla="*/ 3911016 w 8964278"/>
                <a:gd name="connsiteY4841" fmla="*/ 3052763 h 6213528"/>
                <a:gd name="connsiteX4842" fmla="*/ 3606216 w 8964278"/>
                <a:gd name="connsiteY4842" fmla="*/ 3115628 h 6213528"/>
                <a:gd name="connsiteX4843" fmla="*/ 3460483 w 8964278"/>
                <a:gd name="connsiteY4843" fmla="*/ 3159443 h 6213528"/>
                <a:gd name="connsiteX4844" fmla="*/ 3437623 w 8964278"/>
                <a:gd name="connsiteY4844" fmla="*/ 3079433 h 6213528"/>
                <a:gd name="connsiteX4845" fmla="*/ 4065321 w 8964278"/>
                <a:gd name="connsiteY4845" fmla="*/ 3034665 h 6213528"/>
                <a:gd name="connsiteX4846" fmla="*/ 3926256 w 8964278"/>
                <a:gd name="connsiteY4846" fmla="*/ 3003233 h 6213528"/>
                <a:gd name="connsiteX4847" fmla="*/ 3804336 w 8964278"/>
                <a:gd name="connsiteY4847" fmla="*/ 2900363 h 6213528"/>
                <a:gd name="connsiteX4848" fmla="*/ 3670033 w 8964278"/>
                <a:gd name="connsiteY4848" fmla="*/ 2807970 h 6213528"/>
                <a:gd name="connsiteX4849" fmla="*/ 3380473 w 8964278"/>
                <a:gd name="connsiteY4849" fmla="*/ 2664143 h 6213528"/>
                <a:gd name="connsiteX4850" fmla="*/ 3288081 w 8964278"/>
                <a:gd name="connsiteY4850" fmla="*/ 2633663 h 6213528"/>
                <a:gd name="connsiteX4851" fmla="*/ 3268078 w 8964278"/>
                <a:gd name="connsiteY4851" fmla="*/ 2628900 h 6213528"/>
                <a:gd name="connsiteX4852" fmla="*/ 3328086 w 8964278"/>
                <a:gd name="connsiteY4852" fmla="*/ 2627948 h 6213528"/>
                <a:gd name="connsiteX4853" fmla="*/ 3587166 w 8964278"/>
                <a:gd name="connsiteY4853" fmla="*/ 2721293 h 6213528"/>
                <a:gd name="connsiteX4854" fmla="*/ 3827196 w 8964278"/>
                <a:gd name="connsiteY4854" fmla="*/ 2891790 h 6213528"/>
                <a:gd name="connsiteX4855" fmla="*/ 3940543 w 8964278"/>
                <a:gd name="connsiteY4855" fmla="*/ 3003233 h 6213528"/>
                <a:gd name="connsiteX4856" fmla="*/ 3926256 w 8964278"/>
                <a:gd name="connsiteY4856" fmla="*/ 3003233 h 6213528"/>
                <a:gd name="connsiteX4857" fmla="*/ 3909111 w 8964278"/>
                <a:gd name="connsiteY4857" fmla="*/ 2929890 h 6213528"/>
                <a:gd name="connsiteX4858" fmla="*/ 3928161 w 8964278"/>
                <a:gd name="connsiteY4858" fmla="*/ 2967038 h 6213528"/>
                <a:gd name="connsiteX4859" fmla="*/ 3935781 w 8964278"/>
                <a:gd name="connsiteY4859" fmla="*/ 2986088 h 6213528"/>
                <a:gd name="connsiteX4860" fmla="*/ 3848151 w 8964278"/>
                <a:gd name="connsiteY4860" fmla="*/ 2898458 h 6213528"/>
                <a:gd name="connsiteX4861" fmla="*/ 3731946 w 8964278"/>
                <a:gd name="connsiteY4861" fmla="*/ 2803208 h 6213528"/>
                <a:gd name="connsiteX4862" fmla="*/ 3470961 w 8964278"/>
                <a:gd name="connsiteY4862" fmla="*/ 2661285 h 6213528"/>
                <a:gd name="connsiteX4863" fmla="*/ 3348088 w 8964278"/>
                <a:gd name="connsiteY4863" fmla="*/ 2626995 h 6213528"/>
                <a:gd name="connsiteX4864" fmla="*/ 3405238 w 8964278"/>
                <a:gd name="connsiteY4864" fmla="*/ 2622233 h 6213528"/>
                <a:gd name="connsiteX4865" fmla="*/ 3643363 w 8964278"/>
                <a:gd name="connsiteY4865" fmla="*/ 2712720 h 6213528"/>
                <a:gd name="connsiteX4866" fmla="*/ 3864343 w 8964278"/>
                <a:gd name="connsiteY4866" fmla="*/ 2875598 h 6213528"/>
                <a:gd name="connsiteX4867" fmla="*/ 3909111 w 8964278"/>
                <a:gd name="connsiteY4867" fmla="*/ 2929890 h 6213528"/>
                <a:gd name="connsiteX4868" fmla="*/ 3851961 w 8964278"/>
                <a:gd name="connsiteY4868" fmla="*/ 2845118 h 6213528"/>
                <a:gd name="connsiteX4869" fmla="*/ 3868153 w 8964278"/>
                <a:gd name="connsiteY4869" fmla="*/ 2867025 h 6213528"/>
                <a:gd name="connsiteX4870" fmla="*/ 3783381 w 8964278"/>
                <a:gd name="connsiteY4870" fmla="*/ 2791778 h 6213528"/>
                <a:gd name="connsiteX4871" fmla="*/ 3662413 w 8964278"/>
                <a:gd name="connsiteY4871" fmla="*/ 2713673 h 6213528"/>
                <a:gd name="connsiteX4872" fmla="*/ 3533826 w 8964278"/>
                <a:gd name="connsiteY4872" fmla="*/ 2648903 h 6213528"/>
                <a:gd name="connsiteX4873" fmla="*/ 3459531 w 8964278"/>
                <a:gd name="connsiteY4873" fmla="*/ 2624138 h 6213528"/>
                <a:gd name="connsiteX4874" fmla="*/ 3458578 w 8964278"/>
                <a:gd name="connsiteY4874" fmla="*/ 2624138 h 6213528"/>
                <a:gd name="connsiteX4875" fmla="*/ 3468103 w 8964278"/>
                <a:gd name="connsiteY4875" fmla="*/ 2624138 h 6213528"/>
                <a:gd name="connsiteX4876" fmla="*/ 3570973 w 8964278"/>
                <a:gd name="connsiteY4876" fmla="*/ 2648903 h 6213528"/>
                <a:gd name="connsiteX4877" fmla="*/ 3851961 w 8964278"/>
                <a:gd name="connsiteY4877" fmla="*/ 2845118 h 6213528"/>
                <a:gd name="connsiteX4878" fmla="*/ 3541446 w 8964278"/>
                <a:gd name="connsiteY4878" fmla="*/ 2619375 h 6213528"/>
                <a:gd name="connsiteX4879" fmla="*/ 3546208 w 8964278"/>
                <a:gd name="connsiteY4879" fmla="*/ 2619375 h 6213528"/>
                <a:gd name="connsiteX4880" fmla="*/ 3571926 w 8964278"/>
                <a:gd name="connsiteY4880" fmla="*/ 2626995 h 6213528"/>
                <a:gd name="connsiteX4881" fmla="*/ 3560496 w 8964278"/>
                <a:gd name="connsiteY4881" fmla="*/ 2625090 h 6213528"/>
                <a:gd name="connsiteX4882" fmla="*/ 3541446 w 8964278"/>
                <a:gd name="connsiteY4882" fmla="*/ 2619375 h 6213528"/>
                <a:gd name="connsiteX4883" fmla="*/ 3617646 w 8964278"/>
                <a:gd name="connsiteY4883" fmla="*/ 2629853 h 6213528"/>
                <a:gd name="connsiteX4884" fmla="*/ 3560496 w 8964278"/>
                <a:gd name="connsiteY4884" fmla="*/ 2617470 h 6213528"/>
                <a:gd name="connsiteX4885" fmla="*/ 3836721 w 8964278"/>
                <a:gd name="connsiteY4885" fmla="*/ 2570798 h 6213528"/>
                <a:gd name="connsiteX4886" fmla="*/ 4209149 w 8964278"/>
                <a:gd name="connsiteY4886" fmla="*/ 2463165 h 6213528"/>
                <a:gd name="connsiteX4887" fmla="*/ 4280586 w 8964278"/>
                <a:gd name="connsiteY4887" fmla="*/ 2436495 h 6213528"/>
                <a:gd name="connsiteX4888" fmla="*/ 4057701 w 8964278"/>
                <a:gd name="connsiteY4888" fmla="*/ 2557463 h 6213528"/>
                <a:gd name="connsiteX4889" fmla="*/ 3714801 w 8964278"/>
                <a:gd name="connsiteY4889" fmla="*/ 2637473 h 6213528"/>
                <a:gd name="connsiteX4890" fmla="*/ 3617646 w 8964278"/>
                <a:gd name="connsiteY4890" fmla="*/ 2629853 h 6213528"/>
                <a:gd name="connsiteX4891" fmla="*/ 3715753 w 8964278"/>
                <a:gd name="connsiteY4891" fmla="*/ 2644140 h 6213528"/>
                <a:gd name="connsiteX4892" fmla="*/ 3868153 w 8964278"/>
                <a:gd name="connsiteY4892" fmla="*/ 2627948 h 6213528"/>
                <a:gd name="connsiteX4893" fmla="*/ 4201528 w 8964278"/>
                <a:gd name="connsiteY4893" fmla="*/ 2495550 h 6213528"/>
                <a:gd name="connsiteX4894" fmla="*/ 4339641 w 8964278"/>
                <a:gd name="connsiteY4894" fmla="*/ 2413635 h 6213528"/>
                <a:gd name="connsiteX4895" fmla="*/ 4364406 w 8964278"/>
                <a:gd name="connsiteY4895" fmla="*/ 2403158 h 6213528"/>
                <a:gd name="connsiteX4896" fmla="*/ 4387266 w 8964278"/>
                <a:gd name="connsiteY4896" fmla="*/ 2393633 h 6213528"/>
                <a:gd name="connsiteX4897" fmla="*/ 3715753 w 8964278"/>
                <a:gd name="connsiteY4897" fmla="*/ 2644140 h 6213528"/>
                <a:gd name="connsiteX4898" fmla="*/ 4378693 w 8964278"/>
                <a:gd name="connsiteY4898" fmla="*/ 2372678 h 6213528"/>
                <a:gd name="connsiteX4899" fmla="*/ 4385361 w 8964278"/>
                <a:gd name="connsiteY4899" fmla="*/ 2373630 h 6213528"/>
                <a:gd name="connsiteX4900" fmla="*/ 4371074 w 8964278"/>
                <a:gd name="connsiteY4900" fmla="*/ 2380298 h 6213528"/>
                <a:gd name="connsiteX4901" fmla="*/ 4370121 w 8964278"/>
                <a:gd name="connsiteY4901" fmla="*/ 2380298 h 6213528"/>
                <a:gd name="connsiteX4902" fmla="*/ 4370121 w 8964278"/>
                <a:gd name="connsiteY4902" fmla="*/ 2380298 h 6213528"/>
                <a:gd name="connsiteX4903" fmla="*/ 4365358 w 8964278"/>
                <a:gd name="connsiteY4903" fmla="*/ 2382203 h 6213528"/>
                <a:gd name="connsiteX4904" fmla="*/ 4316781 w 8964278"/>
                <a:gd name="connsiteY4904" fmla="*/ 2403158 h 6213528"/>
                <a:gd name="connsiteX4905" fmla="*/ 4227246 w 8964278"/>
                <a:gd name="connsiteY4905" fmla="*/ 2440305 h 6213528"/>
                <a:gd name="connsiteX4906" fmla="*/ 4045318 w 8964278"/>
                <a:gd name="connsiteY4906" fmla="*/ 2504123 h 6213528"/>
                <a:gd name="connsiteX4907" fmla="*/ 3661461 w 8964278"/>
                <a:gd name="connsiteY4907" fmla="*/ 2591753 h 6213528"/>
                <a:gd name="connsiteX4908" fmla="*/ 3532873 w 8964278"/>
                <a:gd name="connsiteY4908" fmla="*/ 2608898 h 6213528"/>
                <a:gd name="connsiteX4909" fmla="*/ 3520491 w 8964278"/>
                <a:gd name="connsiteY4909" fmla="*/ 2605088 h 6213528"/>
                <a:gd name="connsiteX4910" fmla="*/ 3519538 w 8964278"/>
                <a:gd name="connsiteY4910" fmla="*/ 2606993 h 6213528"/>
                <a:gd name="connsiteX4911" fmla="*/ 3525253 w 8964278"/>
                <a:gd name="connsiteY4911" fmla="*/ 2608898 h 6213528"/>
                <a:gd name="connsiteX4912" fmla="*/ 3512871 w 8964278"/>
                <a:gd name="connsiteY4912" fmla="*/ 2610803 h 6213528"/>
                <a:gd name="connsiteX4913" fmla="*/ 3494773 w 8964278"/>
                <a:gd name="connsiteY4913" fmla="*/ 2606993 h 6213528"/>
                <a:gd name="connsiteX4914" fmla="*/ 3610978 w 8964278"/>
                <a:gd name="connsiteY4914" fmla="*/ 2577465 h 6213528"/>
                <a:gd name="connsiteX4915" fmla="*/ 3679558 w 8964278"/>
                <a:gd name="connsiteY4915" fmla="*/ 2561273 h 6213528"/>
                <a:gd name="connsiteX4916" fmla="*/ 3849103 w 8964278"/>
                <a:gd name="connsiteY4916" fmla="*/ 2519363 h 6213528"/>
                <a:gd name="connsiteX4917" fmla="*/ 4187241 w 8964278"/>
                <a:gd name="connsiteY4917" fmla="*/ 2428875 h 6213528"/>
                <a:gd name="connsiteX4918" fmla="*/ 4375836 w 8964278"/>
                <a:gd name="connsiteY4918" fmla="*/ 2373630 h 6213528"/>
                <a:gd name="connsiteX4919" fmla="*/ 4378693 w 8964278"/>
                <a:gd name="connsiteY4919" fmla="*/ 2372678 h 6213528"/>
                <a:gd name="connsiteX4920" fmla="*/ 4031031 w 8964278"/>
                <a:gd name="connsiteY4920" fmla="*/ 2391728 h 6213528"/>
                <a:gd name="connsiteX4921" fmla="*/ 4162476 w 8964278"/>
                <a:gd name="connsiteY4921" fmla="*/ 2373630 h 6213528"/>
                <a:gd name="connsiteX4922" fmla="*/ 4351071 w 8964278"/>
                <a:gd name="connsiteY4922" fmla="*/ 2370773 h 6213528"/>
                <a:gd name="connsiteX4923" fmla="*/ 4036746 w 8964278"/>
                <a:gd name="connsiteY4923" fmla="*/ 2463165 h 6213528"/>
                <a:gd name="connsiteX4924" fmla="*/ 3699561 w 8964278"/>
                <a:gd name="connsiteY4924" fmla="*/ 2550795 h 6213528"/>
                <a:gd name="connsiteX4925" fmla="*/ 3670986 w 8964278"/>
                <a:gd name="connsiteY4925" fmla="*/ 2557463 h 6213528"/>
                <a:gd name="connsiteX4926" fmla="*/ 3791001 w 8964278"/>
                <a:gd name="connsiteY4926" fmla="*/ 2502218 h 6213528"/>
                <a:gd name="connsiteX4927" fmla="*/ 3926256 w 8964278"/>
                <a:gd name="connsiteY4927" fmla="*/ 2414588 h 6213528"/>
                <a:gd name="connsiteX4928" fmla="*/ 4031031 w 8964278"/>
                <a:gd name="connsiteY4928" fmla="*/ 2391728 h 6213528"/>
                <a:gd name="connsiteX4929" fmla="*/ 4165333 w 8964278"/>
                <a:gd name="connsiteY4929" fmla="*/ 2142173 h 6213528"/>
                <a:gd name="connsiteX4930" fmla="*/ 3903396 w 8964278"/>
                <a:gd name="connsiteY4930" fmla="*/ 2403158 h 6213528"/>
                <a:gd name="connsiteX4931" fmla="*/ 3900538 w 8964278"/>
                <a:gd name="connsiteY4931" fmla="*/ 2404110 h 6213528"/>
                <a:gd name="connsiteX4932" fmla="*/ 3896728 w 8964278"/>
                <a:gd name="connsiteY4932" fmla="*/ 2407920 h 6213528"/>
                <a:gd name="connsiteX4933" fmla="*/ 3842436 w 8964278"/>
                <a:gd name="connsiteY4933" fmla="*/ 2446020 h 6213528"/>
                <a:gd name="connsiteX4934" fmla="*/ 3414763 w 8964278"/>
                <a:gd name="connsiteY4934" fmla="*/ 2598420 h 6213528"/>
                <a:gd name="connsiteX4935" fmla="*/ 3407143 w 8964278"/>
                <a:gd name="connsiteY4935" fmla="*/ 2598420 h 6213528"/>
                <a:gd name="connsiteX4936" fmla="*/ 3270936 w 8964278"/>
                <a:gd name="connsiteY4936" fmla="*/ 2606993 h 6213528"/>
                <a:gd name="connsiteX4937" fmla="*/ 3167113 w 8964278"/>
                <a:gd name="connsiteY4937" fmla="*/ 2601278 h 6213528"/>
                <a:gd name="connsiteX4938" fmla="*/ 3042336 w 8964278"/>
                <a:gd name="connsiteY4938" fmla="*/ 2579370 h 6213528"/>
                <a:gd name="connsiteX4939" fmla="*/ 3029001 w 8964278"/>
                <a:gd name="connsiteY4939" fmla="*/ 2568893 h 6213528"/>
                <a:gd name="connsiteX4940" fmla="*/ 3029001 w 8964278"/>
                <a:gd name="connsiteY4940" fmla="*/ 2567940 h 6213528"/>
                <a:gd name="connsiteX4941" fmla="*/ 3045193 w 8964278"/>
                <a:gd name="connsiteY4941" fmla="*/ 2570798 h 6213528"/>
                <a:gd name="connsiteX4942" fmla="*/ 3239503 w 8964278"/>
                <a:gd name="connsiteY4942" fmla="*/ 2594610 h 6213528"/>
                <a:gd name="connsiteX4943" fmla="*/ 3542398 w 8964278"/>
                <a:gd name="connsiteY4943" fmla="*/ 2556510 h 6213528"/>
                <a:gd name="connsiteX4944" fmla="*/ 3812908 w 8964278"/>
                <a:gd name="connsiteY4944" fmla="*/ 2431733 h 6213528"/>
                <a:gd name="connsiteX4945" fmla="*/ 4059606 w 8964278"/>
                <a:gd name="connsiteY4945" fmla="*/ 2243138 h 6213528"/>
                <a:gd name="connsiteX4946" fmla="*/ 4172953 w 8964278"/>
                <a:gd name="connsiteY4946" fmla="*/ 2134553 h 6213528"/>
                <a:gd name="connsiteX4947" fmla="*/ 4165333 w 8964278"/>
                <a:gd name="connsiteY4947" fmla="*/ 2142173 h 6213528"/>
                <a:gd name="connsiteX4948" fmla="*/ 4575861 w 8964278"/>
                <a:gd name="connsiteY4948" fmla="*/ 1591628 h 6213528"/>
                <a:gd name="connsiteX4949" fmla="*/ 4575861 w 8964278"/>
                <a:gd name="connsiteY4949" fmla="*/ 1595438 h 6213528"/>
                <a:gd name="connsiteX4950" fmla="*/ 4569193 w 8964278"/>
                <a:gd name="connsiteY4950" fmla="*/ 1603058 h 6213528"/>
                <a:gd name="connsiteX4951" fmla="*/ 4432033 w 8964278"/>
                <a:gd name="connsiteY4951" fmla="*/ 1780223 h 6213528"/>
                <a:gd name="connsiteX4952" fmla="*/ 4227246 w 8964278"/>
                <a:gd name="connsiteY4952" fmla="*/ 2064068 h 6213528"/>
                <a:gd name="connsiteX4953" fmla="*/ 4193908 w 8964278"/>
                <a:gd name="connsiteY4953" fmla="*/ 2099310 h 6213528"/>
                <a:gd name="connsiteX4954" fmla="*/ 4081513 w 8964278"/>
                <a:gd name="connsiteY4954" fmla="*/ 2209800 h 6213528"/>
                <a:gd name="connsiteX4955" fmla="*/ 3841483 w 8964278"/>
                <a:gd name="connsiteY4955" fmla="*/ 2403158 h 6213528"/>
                <a:gd name="connsiteX4956" fmla="*/ 3576688 w 8964278"/>
                <a:gd name="connsiteY4956" fmla="*/ 2537460 h 6213528"/>
                <a:gd name="connsiteX4957" fmla="*/ 3276651 w 8964278"/>
                <a:gd name="connsiteY4957" fmla="*/ 2589848 h 6213528"/>
                <a:gd name="connsiteX4958" fmla="*/ 3131871 w 8964278"/>
                <a:gd name="connsiteY4958" fmla="*/ 2579370 h 6213528"/>
                <a:gd name="connsiteX4959" fmla="*/ 3309988 w 8964278"/>
                <a:gd name="connsiteY4959" fmla="*/ 2570798 h 6213528"/>
                <a:gd name="connsiteX4960" fmla="*/ 3692893 w 8964278"/>
                <a:gd name="connsiteY4960" fmla="*/ 2446973 h 6213528"/>
                <a:gd name="connsiteX4961" fmla="*/ 4013886 w 8964278"/>
                <a:gd name="connsiteY4961" fmla="*/ 2226945 h 6213528"/>
                <a:gd name="connsiteX4962" fmla="*/ 4298683 w 8964278"/>
                <a:gd name="connsiteY4962" fmla="*/ 1933575 h 6213528"/>
                <a:gd name="connsiteX4963" fmla="*/ 4553001 w 8964278"/>
                <a:gd name="connsiteY4963" fmla="*/ 1604963 h 6213528"/>
                <a:gd name="connsiteX4964" fmla="*/ 4579671 w 8964278"/>
                <a:gd name="connsiteY4964" fmla="*/ 1581150 h 6213528"/>
                <a:gd name="connsiteX4965" fmla="*/ 4575861 w 8964278"/>
                <a:gd name="connsiteY4965" fmla="*/ 1591628 h 6213528"/>
                <a:gd name="connsiteX4966" fmla="*/ 4589196 w 8964278"/>
                <a:gd name="connsiteY4966" fmla="*/ 1536383 h 6213528"/>
                <a:gd name="connsiteX4967" fmla="*/ 4589196 w 8964278"/>
                <a:gd name="connsiteY4967" fmla="*/ 1536383 h 6213528"/>
                <a:gd name="connsiteX4968" fmla="*/ 4588243 w 8964278"/>
                <a:gd name="connsiteY4968" fmla="*/ 1544955 h 6213528"/>
                <a:gd name="connsiteX4969" fmla="*/ 4587291 w 8964278"/>
                <a:gd name="connsiteY4969" fmla="*/ 1544955 h 6213528"/>
                <a:gd name="connsiteX4970" fmla="*/ 4558716 w 8964278"/>
                <a:gd name="connsiteY4970" fmla="*/ 1580198 h 6213528"/>
                <a:gd name="connsiteX4971" fmla="*/ 4445368 w 8964278"/>
                <a:gd name="connsiteY4971" fmla="*/ 1684973 h 6213528"/>
                <a:gd name="connsiteX4972" fmla="*/ 4331068 w 8964278"/>
                <a:gd name="connsiteY4972" fmla="*/ 1784033 h 6213528"/>
                <a:gd name="connsiteX4973" fmla="*/ 4331068 w 8964278"/>
                <a:gd name="connsiteY4973" fmla="*/ 1784033 h 6213528"/>
                <a:gd name="connsiteX4974" fmla="*/ 4025316 w 8964278"/>
                <a:gd name="connsiteY4974" fmla="*/ 2025015 h 6213528"/>
                <a:gd name="connsiteX4975" fmla="*/ 3698608 w 8964278"/>
                <a:gd name="connsiteY4975" fmla="*/ 2259330 h 6213528"/>
                <a:gd name="connsiteX4976" fmla="*/ 3354756 w 8964278"/>
                <a:gd name="connsiteY4976" fmla="*/ 2471738 h 6213528"/>
                <a:gd name="connsiteX4977" fmla="*/ 3023286 w 8964278"/>
                <a:gd name="connsiteY4977" fmla="*/ 2547938 h 6213528"/>
                <a:gd name="connsiteX4978" fmla="*/ 3018523 w 8964278"/>
                <a:gd name="connsiteY4978" fmla="*/ 2537460 h 6213528"/>
                <a:gd name="connsiteX4979" fmla="*/ 3029001 w 8964278"/>
                <a:gd name="connsiteY4979" fmla="*/ 2537460 h 6213528"/>
                <a:gd name="connsiteX4980" fmla="*/ 3126156 w 8964278"/>
                <a:gd name="connsiteY4980" fmla="*/ 2527935 h 6213528"/>
                <a:gd name="connsiteX4981" fmla="*/ 3311893 w 8964278"/>
                <a:gd name="connsiteY4981" fmla="*/ 2473643 h 6213528"/>
                <a:gd name="connsiteX4982" fmla="*/ 3646221 w 8964278"/>
                <a:gd name="connsiteY4982" fmla="*/ 2281238 h 6213528"/>
                <a:gd name="connsiteX4983" fmla="*/ 3970071 w 8964278"/>
                <a:gd name="connsiteY4983" fmla="*/ 2042160 h 6213528"/>
                <a:gd name="connsiteX4984" fmla="*/ 4284396 w 8964278"/>
                <a:gd name="connsiteY4984" fmla="*/ 1787843 h 6213528"/>
                <a:gd name="connsiteX4985" fmla="*/ 4590149 w 8964278"/>
                <a:gd name="connsiteY4985" fmla="*/ 1534478 h 6213528"/>
                <a:gd name="connsiteX4986" fmla="*/ 4589196 w 8964278"/>
                <a:gd name="connsiteY4986" fmla="*/ 1536383 h 6213528"/>
                <a:gd name="connsiteX4987" fmla="*/ 4480611 w 8964278"/>
                <a:gd name="connsiteY4987" fmla="*/ 1611630 h 6213528"/>
                <a:gd name="connsiteX4988" fmla="*/ 4320591 w 8964278"/>
                <a:gd name="connsiteY4988" fmla="*/ 1744980 h 6213528"/>
                <a:gd name="connsiteX4989" fmla="*/ 4011028 w 8964278"/>
                <a:gd name="connsiteY4989" fmla="*/ 1999298 h 6213528"/>
                <a:gd name="connsiteX4990" fmla="*/ 3691941 w 8964278"/>
                <a:gd name="connsiteY4990" fmla="*/ 2241233 h 6213528"/>
                <a:gd name="connsiteX4991" fmla="*/ 3360471 w 8964278"/>
                <a:gd name="connsiteY4991" fmla="*/ 2444115 h 6213528"/>
                <a:gd name="connsiteX4992" fmla="*/ 3071863 w 8964278"/>
                <a:gd name="connsiteY4992" fmla="*/ 2527935 h 6213528"/>
                <a:gd name="connsiteX4993" fmla="*/ 3089961 w 8964278"/>
                <a:gd name="connsiteY4993" fmla="*/ 2525078 h 6213528"/>
                <a:gd name="connsiteX4994" fmla="*/ 3289033 w 8964278"/>
                <a:gd name="connsiteY4994" fmla="*/ 2467928 h 6213528"/>
                <a:gd name="connsiteX4995" fmla="*/ 3651936 w 8964278"/>
                <a:gd name="connsiteY4995" fmla="*/ 2257425 h 6213528"/>
                <a:gd name="connsiteX4996" fmla="*/ 3981501 w 8964278"/>
                <a:gd name="connsiteY4996" fmla="*/ 1972628 h 6213528"/>
                <a:gd name="connsiteX4997" fmla="*/ 4302493 w 8964278"/>
                <a:gd name="connsiteY4997" fmla="*/ 1699260 h 6213528"/>
                <a:gd name="connsiteX4998" fmla="*/ 4578718 w 8964278"/>
                <a:gd name="connsiteY4998" fmla="*/ 1530668 h 6213528"/>
                <a:gd name="connsiteX4999" fmla="*/ 4480611 w 8964278"/>
                <a:gd name="connsiteY4999" fmla="*/ 1611630 h 6213528"/>
                <a:gd name="connsiteX5000" fmla="*/ 4336783 w 8964278"/>
                <a:gd name="connsiteY5000" fmla="*/ 1644015 h 6213528"/>
                <a:gd name="connsiteX5001" fmla="*/ 4017696 w 8964278"/>
                <a:gd name="connsiteY5001" fmla="*/ 1910715 h 6213528"/>
                <a:gd name="connsiteX5002" fmla="*/ 3335706 w 8964278"/>
                <a:gd name="connsiteY5002" fmla="*/ 2426018 h 6213528"/>
                <a:gd name="connsiteX5003" fmla="*/ 3114726 w 8964278"/>
                <a:gd name="connsiteY5003" fmla="*/ 2500313 h 6213528"/>
                <a:gd name="connsiteX5004" fmla="*/ 3031858 w 8964278"/>
                <a:gd name="connsiteY5004" fmla="*/ 2513648 h 6213528"/>
                <a:gd name="connsiteX5005" fmla="*/ 3090913 w 8964278"/>
                <a:gd name="connsiteY5005" fmla="*/ 2490788 h 6213528"/>
                <a:gd name="connsiteX5006" fmla="*/ 3334753 w 8964278"/>
                <a:gd name="connsiteY5006" fmla="*/ 2394585 h 6213528"/>
                <a:gd name="connsiteX5007" fmla="*/ 3644316 w 8964278"/>
                <a:gd name="connsiteY5007" fmla="*/ 2161223 h 6213528"/>
                <a:gd name="connsiteX5008" fmla="*/ 3944353 w 8964278"/>
                <a:gd name="connsiteY5008" fmla="*/ 1875473 h 6213528"/>
                <a:gd name="connsiteX5009" fmla="*/ 4268203 w 8964278"/>
                <a:gd name="connsiteY5009" fmla="*/ 1637348 h 6213528"/>
                <a:gd name="connsiteX5010" fmla="*/ 4518711 w 8964278"/>
                <a:gd name="connsiteY5010" fmla="*/ 1518285 h 6213528"/>
                <a:gd name="connsiteX5011" fmla="*/ 4562526 w 8964278"/>
                <a:gd name="connsiteY5011" fmla="*/ 1510665 h 6213528"/>
                <a:gd name="connsiteX5012" fmla="*/ 4336783 w 8964278"/>
                <a:gd name="connsiteY5012" fmla="*/ 1644015 h 6213528"/>
                <a:gd name="connsiteX5013" fmla="*/ 4444416 w 8964278"/>
                <a:gd name="connsiteY5013" fmla="*/ 1512570 h 6213528"/>
                <a:gd name="connsiteX5014" fmla="*/ 4521568 w 8964278"/>
                <a:gd name="connsiteY5014" fmla="*/ 1494473 h 6213528"/>
                <a:gd name="connsiteX5015" fmla="*/ 4522521 w 8964278"/>
                <a:gd name="connsiteY5015" fmla="*/ 1494473 h 6213528"/>
                <a:gd name="connsiteX5016" fmla="*/ 4537761 w 8964278"/>
                <a:gd name="connsiteY5016" fmla="*/ 1496378 h 6213528"/>
                <a:gd name="connsiteX5017" fmla="*/ 4508233 w 8964278"/>
                <a:gd name="connsiteY5017" fmla="*/ 1507808 h 6213528"/>
                <a:gd name="connsiteX5018" fmla="*/ 4446321 w 8964278"/>
                <a:gd name="connsiteY5018" fmla="*/ 1521143 h 6213528"/>
                <a:gd name="connsiteX5019" fmla="*/ 4282491 w 8964278"/>
                <a:gd name="connsiteY5019" fmla="*/ 1572578 h 6213528"/>
                <a:gd name="connsiteX5020" fmla="*/ 3981501 w 8964278"/>
                <a:gd name="connsiteY5020" fmla="*/ 1739265 h 6213528"/>
                <a:gd name="connsiteX5021" fmla="*/ 3717658 w 8964278"/>
                <a:gd name="connsiteY5021" fmla="*/ 1991678 h 6213528"/>
                <a:gd name="connsiteX5022" fmla="*/ 3467151 w 8964278"/>
                <a:gd name="connsiteY5022" fmla="*/ 2260283 h 6213528"/>
                <a:gd name="connsiteX5023" fmla="*/ 3231883 w 8964278"/>
                <a:gd name="connsiteY5023" fmla="*/ 2421255 h 6213528"/>
                <a:gd name="connsiteX5024" fmla="*/ 3402381 w 8964278"/>
                <a:gd name="connsiteY5024" fmla="*/ 2283143 h 6213528"/>
                <a:gd name="connsiteX5025" fmla="*/ 3564306 w 8964278"/>
                <a:gd name="connsiteY5025" fmla="*/ 2100263 h 6213528"/>
                <a:gd name="connsiteX5026" fmla="*/ 3730041 w 8964278"/>
                <a:gd name="connsiteY5026" fmla="*/ 1917383 h 6213528"/>
                <a:gd name="connsiteX5027" fmla="*/ 3945306 w 8964278"/>
                <a:gd name="connsiteY5027" fmla="*/ 1745933 h 6213528"/>
                <a:gd name="connsiteX5028" fmla="*/ 4179621 w 8964278"/>
                <a:gd name="connsiteY5028" fmla="*/ 1601153 h 6213528"/>
                <a:gd name="connsiteX5029" fmla="*/ 4444416 w 8964278"/>
                <a:gd name="connsiteY5029" fmla="*/ 1512570 h 6213528"/>
                <a:gd name="connsiteX5030" fmla="*/ 3965308 w 8964278"/>
                <a:gd name="connsiteY5030" fmla="*/ 1710690 h 6213528"/>
                <a:gd name="connsiteX5031" fmla="*/ 4085323 w 8964278"/>
                <a:gd name="connsiteY5031" fmla="*/ 1645920 h 6213528"/>
                <a:gd name="connsiteX5032" fmla="*/ 3970071 w 8964278"/>
                <a:gd name="connsiteY5032" fmla="*/ 1719263 h 6213528"/>
                <a:gd name="connsiteX5033" fmla="*/ 3751948 w 8964278"/>
                <a:gd name="connsiteY5033" fmla="*/ 1886903 h 6213528"/>
                <a:gd name="connsiteX5034" fmla="*/ 3582403 w 8964278"/>
                <a:gd name="connsiteY5034" fmla="*/ 2068830 h 6213528"/>
                <a:gd name="connsiteX5035" fmla="*/ 3462388 w 8964278"/>
                <a:gd name="connsiteY5035" fmla="*/ 2209800 h 6213528"/>
                <a:gd name="connsiteX5036" fmla="*/ 3467151 w 8964278"/>
                <a:gd name="connsiteY5036" fmla="*/ 2204085 h 6213528"/>
                <a:gd name="connsiteX5037" fmla="*/ 3584308 w 8964278"/>
                <a:gd name="connsiteY5037" fmla="*/ 2013585 h 6213528"/>
                <a:gd name="connsiteX5038" fmla="*/ 3652888 w 8964278"/>
                <a:gd name="connsiteY5038" fmla="*/ 1945005 h 6213528"/>
                <a:gd name="connsiteX5039" fmla="*/ 3750996 w 8964278"/>
                <a:gd name="connsiteY5039" fmla="*/ 1859280 h 6213528"/>
                <a:gd name="connsiteX5040" fmla="*/ 3965308 w 8964278"/>
                <a:gd name="connsiteY5040" fmla="*/ 1710690 h 6213528"/>
                <a:gd name="connsiteX5041" fmla="*/ 4173906 w 8964278"/>
                <a:gd name="connsiteY5041" fmla="*/ 837248 h 6213528"/>
                <a:gd name="connsiteX5042" fmla="*/ 4170096 w 8964278"/>
                <a:gd name="connsiteY5042" fmla="*/ 908685 h 6213528"/>
                <a:gd name="connsiteX5043" fmla="*/ 4152951 w 8964278"/>
                <a:gd name="connsiteY5043" fmla="*/ 1052513 h 6213528"/>
                <a:gd name="connsiteX5044" fmla="*/ 4074846 w 8964278"/>
                <a:gd name="connsiteY5044" fmla="*/ 1330643 h 6213528"/>
                <a:gd name="connsiteX5045" fmla="*/ 3791001 w 8964278"/>
                <a:gd name="connsiteY5045" fmla="*/ 1783080 h 6213528"/>
                <a:gd name="connsiteX5046" fmla="*/ 3738613 w 8964278"/>
                <a:gd name="connsiteY5046" fmla="*/ 1837373 h 6213528"/>
                <a:gd name="connsiteX5047" fmla="*/ 3648126 w 8964278"/>
                <a:gd name="connsiteY5047" fmla="*/ 1915478 h 6213528"/>
                <a:gd name="connsiteX5048" fmla="*/ 3626218 w 8964278"/>
                <a:gd name="connsiteY5048" fmla="*/ 1935480 h 6213528"/>
                <a:gd name="connsiteX5049" fmla="*/ 3751948 w 8964278"/>
                <a:gd name="connsiteY5049" fmla="*/ 1777365 h 6213528"/>
                <a:gd name="connsiteX5050" fmla="*/ 3876726 w 8964278"/>
                <a:gd name="connsiteY5050" fmla="*/ 1592580 h 6213528"/>
                <a:gd name="connsiteX5051" fmla="*/ 3984358 w 8964278"/>
                <a:gd name="connsiteY5051" fmla="*/ 1398270 h 6213528"/>
                <a:gd name="connsiteX5052" fmla="*/ 4075798 w 8964278"/>
                <a:gd name="connsiteY5052" fmla="*/ 1194435 h 6213528"/>
                <a:gd name="connsiteX5053" fmla="*/ 4149141 w 8964278"/>
                <a:gd name="connsiteY5053" fmla="*/ 983933 h 6213528"/>
                <a:gd name="connsiteX5054" fmla="*/ 4155808 w 8964278"/>
                <a:gd name="connsiteY5054" fmla="*/ 958215 h 6213528"/>
                <a:gd name="connsiteX5055" fmla="*/ 4146283 w 8964278"/>
                <a:gd name="connsiteY5055" fmla="*/ 955358 h 6213528"/>
                <a:gd name="connsiteX5056" fmla="*/ 4130091 w 8964278"/>
                <a:gd name="connsiteY5056" fmla="*/ 1007745 h 6213528"/>
                <a:gd name="connsiteX5057" fmla="*/ 4112946 w 8964278"/>
                <a:gd name="connsiteY5057" fmla="*/ 1061085 h 6213528"/>
                <a:gd name="connsiteX5058" fmla="*/ 4075798 w 8964278"/>
                <a:gd name="connsiteY5058" fmla="*/ 1165860 h 6213528"/>
                <a:gd name="connsiteX5059" fmla="*/ 3989121 w 8964278"/>
                <a:gd name="connsiteY5059" fmla="*/ 1370648 h 6213528"/>
                <a:gd name="connsiteX5060" fmla="*/ 3885298 w 8964278"/>
                <a:gd name="connsiteY5060" fmla="*/ 1566863 h 6213528"/>
                <a:gd name="connsiteX5061" fmla="*/ 3764331 w 8964278"/>
                <a:gd name="connsiteY5061" fmla="*/ 1753553 h 6213528"/>
                <a:gd name="connsiteX5062" fmla="*/ 3627171 w 8964278"/>
                <a:gd name="connsiteY5062" fmla="*/ 1928813 h 6213528"/>
                <a:gd name="connsiteX5063" fmla="*/ 3623361 w 8964278"/>
                <a:gd name="connsiteY5063" fmla="*/ 1933575 h 6213528"/>
                <a:gd name="connsiteX5064" fmla="*/ 3710991 w 8964278"/>
                <a:gd name="connsiteY5064" fmla="*/ 1769745 h 6213528"/>
                <a:gd name="connsiteX5065" fmla="*/ 3814813 w 8964278"/>
                <a:gd name="connsiteY5065" fmla="*/ 1525905 h 6213528"/>
                <a:gd name="connsiteX5066" fmla="*/ 4021506 w 8964278"/>
                <a:gd name="connsiteY5066" fmla="*/ 1039178 h 6213528"/>
                <a:gd name="connsiteX5067" fmla="*/ 4174858 w 8964278"/>
                <a:gd name="connsiteY5067" fmla="*/ 804863 h 6213528"/>
                <a:gd name="connsiteX5068" fmla="*/ 4173906 w 8964278"/>
                <a:gd name="connsiteY5068" fmla="*/ 837248 h 6213528"/>
                <a:gd name="connsiteX5069" fmla="*/ 4105326 w 8964278"/>
                <a:gd name="connsiteY5069" fmla="*/ 825818 h 6213528"/>
                <a:gd name="connsiteX5070" fmla="*/ 4121518 w 8964278"/>
                <a:gd name="connsiteY5070" fmla="*/ 815340 h 6213528"/>
                <a:gd name="connsiteX5071" fmla="*/ 4148188 w 8964278"/>
                <a:gd name="connsiteY5071" fmla="*/ 799148 h 6213528"/>
                <a:gd name="connsiteX5072" fmla="*/ 3912921 w 8964278"/>
                <a:gd name="connsiteY5072" fmla="*/ 1235393 h 6213528"/>
                <a:gd name="connsiteX5073" fmla="*/ 3716706 w 8964278"/>
                <a:gd name="connsiteY5073" fmla="*/ 1728788 h 6213528"/>
                <a:gd name="connsiteX5074" fmla="*/ 3636696 w 8964278"/>
                <a:gd name="connsiteY5074" fmla="*/ 1886903 h 6213528"/>
                <a:gd name="connsiteX5075" fmla="*/ 3658603 w 8964278"/>
                <a:gd name="connsiteY5075" fmla="*/ 1793558 h 6213528"/>
                <a:gd name="connsiteX5076" fmla="*/ 3689083 w 8964278"/>
                <a:gd name="connsiteY5076" fmla="*/ 1678305 h 6213528"/>
                <a:gd name="connsiteX5077" fmla="*/ 3764331 w 8964278"/>
                <a:gd name="connsiteY5077" fmla="*/ 1455420 h 6213528"/>
                <a:gd name="connsiteX5078" fmla="*/ 3858628 w 8964278"/>
                <a:gd name="connsiteY5078" fmla="*/ 1239203 h 6213528"/>
                <a:gd name="connsiteX5079" fmla="*/ 3971023 w 8964278"/>
                <a:gd name="connsiteY5079" fmla="*/ 1031558 h 6213528"/>
                <a:gd name="connsiteX5080" fmla="*/ 4101516 w 8964278"/>
                <a:gd name="connsiteY5080" fmla="*/ 834390 h 6213528"/>
                <a:gd name="connsiteX5081" fmla="*/ 4105326 w 8964278"/>
                <a:gd name="connsiteY5081" fmla="*/ 825818 h 6213528"/>
                <a:gd name="connsiteX5082" fmla="*/ 3684321 w 8964278"/>
                <a:gd name="connsiteY5082" fmla="*/ 1475423 h 6213528"/>
                <a:gd name="connsiteX5083" fmla="*/ 3685273 w 8964278"/>
                <a:gd name="connsiteY5083" fmla="*/ 1473518 h 6213528"/>
                <a:gd name="connsiteX5084" fmla="*/ 3684321 w 8964278"/>
                <a:gd name="connsiteY5084" fmla="*/ 1465898 h 6213528"/>
                <a:gd name="connsiteX5085" fmla="*/ 3684321 w 8964278"/>
                <a:gd name="connsiteY5085" fmla="*/ 1450658 h 6213528"/>
                <a:gd name="connsiteX5086" fmla="*/ 3684321 w 8964278"/>
                <a:gd name="connsiteY5086" fmla="*/ 1408748 h 6213528"/>
                <a:gd name="connsiteX5087" fmla="*/ 3690036 w 8964278"/>
                <a:gd name="connsiteY5087" fmla="*/ 1398270 h 6213528"/>
                <a:gd name="connsiteX5088" fmla="*/ 3684321 w 8964278"/>
                <a:gd name="connsiteY5088" fmla="*/ 1390650 h 6213528"/>
                <a:gd name="connsiteX5089" fmla="*/ 3683368 w 8964278"/>
                <a:gd name="connsiteY5089" fmla="*/ 1302068 h 6213528"/>
                <a:gd name="connsiteX5090" fmla="*/ 4051986 w 8964278"/>
                <a:gd name="connsiteY5090" fmla="*/ 862965 h 6213528"/>
                <a:gd name="connsiteX5091" fmla="*/ 4077703 w 8964278"/>
                <a:gd name="connsiteY5091" fmla="*/ 843915 h 6213528"/>
                <a:gd name="connsiteX5092" fmla="*/ 4072941 w 8964278"/>
                <a:gd name="connsiteY5092" fmla="*/ 850583 h 6213528"/>
                <a:gd name="connsiteX5093" fmla="*/ 4038651 w 8964278"/>
                <a:gd name="connsiteY5093" fmla="*/ 900113 h 6213528"/>
                <a:gd name="connsiteX5094" fmla="*/ 3974833 w 8964278"/>
                <a:gd name="connsiteY5094" fmla="*/ 1000125 h 6213528"/>
                <a:gd name="connsiteX5095" fmla="*/ 3860533 w 8964278"/>
                <a:gd name="connsiteY5095" fmla="*/ 1206818 h 6213528"/>
                <a:gd name="connsiteX5096" fmla="*/ 3764331 w 8964278"/>
                <a:gd name="connsiteY5096" fmla="*/ 1423988 h 6213528"/>
                <a:gd name="connsiteX5097" fmla="*/ 3687178 w 8964278"/>
                <a:gd name="connsiteY5097" fmla="*/ 1648778 h 6213528"/>
                <a:gd name="connsiteX5098" fmla="*/ 3664318 w 8964278"/>
                <a:gd name="connsiteY5098" fmla="*/ 1731645 h 6213528"/>
                <a:gd name="connsiteX5099" fmla="*/ 3684321 w 8964278"/>
                <a:gd name="connsiteY5099" fmla="*/ 1475423 h 6213528"/>
                <a:gd name="connsiteX5100" fmla="*/ 3661461 w 8964278"/>
                <a:gd name="connsiteY5100" fmla="*/ 1392555 h 6213528"/>
                <a:gd name="connsiteX5101" fmla="*/ 3661461 w 8964278"/>
                <a:gd name="connsiteY5101" fmla="*/ 1428750 h 6213528"/>
                <a:gd name="connsiteX5102" fmla="*/ 3519538 w 8964278"/>
                <a:gd name="connsiteY5102" fmla="*/ 1641158 h 6213528"/>
                <a:gd name="connsiteX5103" fmla="*/ 3320466 w 8964278"/>
                <a:gd name="connsiteY5103" fmla="*/ 1860233 h 6213528"/>
                <a:gd name="connsiteX5104" fmla="*/ 3087103 w 8964278"/>
                <a:gd name="connsiteY5104" fmla="*/ 2058353 h 6213528"/>
                <a:gd name="connsiteX5105" fmla="*/ 2820403 w 8964278"/>
                <a:gd name="connsiteY5105" fmla="*/ 2245043 h 6213528"/>
                <a:gd name="connsiteX5106" fmla="*/ 2545131 w 8964278"/>
                <a:gd name="connsiteY5106" fmla="*/ 2419350 h 6213528"/>
                <a:gd name="connsiteX5107" fmla="*/ 2520366 w 8964278"/>
                <a:gd name="connsiteY5107" fmla="*/ 2435543 h 6213528"/>
                <a:gd name="connsiteX5108" fmla="*/ 2528938 w 8964278"/>
                <a:gd name="connsiteY5108" fmla="*/ 2400300 h 6213528"/>
                <a:gd name="connsiteX5109" fmla="*/ 2662288 w 8964278"/>
                <a:gd name="connsiteY5109" fmla="*/ 2306955 h 6213528"/>
                <a:gd name="connsiteX5110" fmla="*/ 2797543 w 8964278"/>
                <a:gd name="connsiteY5110" fmla="*/ 2208848 h 6213528"/>
                <a:gd name="connsiteX5111" fmla="*/ 3065196 w 8964278"/>
                <a:gd name="connsiteY5111" fmla="*/ 2006918 h 6213528"/>
                <a:gd name="connsiteX5112" fmla="*/ 3299511 w 8964278"/>
                <a:gd name="connsiteY5112" fmla="*/ 1819275 h 6213528"/>
                <a:gd name="connsiteX5113" fmla="*/ 3503346 w 8964278"/>
                <a:gd name="connsiteY5113" fmla="*/ 1621155 h 6213528"/>
                <a:gd name="connsiteX5114" fmla="*/ 3660508 w 8964278"/>
                <a:gd name="connsiteY5114" fmla="*/ 1390650 h 6213528"/>
                <a:gd name="connsiteX5115" fmla="*/ 3663366 w 8964278"/>
                <a:gd name="connsiteY5115" fmla="*/ 1384935 h 6213528"/>
                <a:gd name="connsiteX5116" fmla="*/ 3661461 w 8964278"/>
                <a:gd name="connsiteY5116" fmla="*/ 1392555 h 6213528"/>
                <a:gd name="connsiteX5117" fmla="*/ 3657651 w 8964278"/>
                <a:gd name="connsiteY5117" fmla="*/ 1168718 h 6213528"/>
                <a:gd name="connsiteX5118" fmla="*/ 3659556 w 8964278"/>
                <a:gd name="connsiteY5118" fmla="*/ 1233488 h 6213528"/>
                <a:gd name="connsiteX5119" fmla="*/ 3655746 w 8964278"/>
                <a:gd name="connsiteY5119" fmla="*/ 1237298 h 6213528"/>
                <a:gd name="connsiteX5120" fmla="*/ 3535731 w 8964278"/>
                <a:gd name="connsiteY5120" fmla="*/ 1489710 h 6213528"/>
                <a:gd name="connsiteX5121" fmla="*/ 3339516 w 8964278"/>
                <a:gd name="connsiteY5121" fmla="*/ 1706880 h 6213528"/>
                <a:gd name="connsiteX5122" fmla="*/ 3102343 w 8964278"/>
                <a:gd name="connsiteY5122" fmla="*/ 1902143 h 6213528"/>
                <a:gd name="connsiteX5123" fmla="*/ 2842311 w 8964278"/>
                <a:gd name="connsiteY5123" fmla="*/ 2105978 h 6213528"/>
                <a:gd name="connsiteX5124" fmla="*/ 2583231 w 8964278"/>
                <a:gd name="connsiteY5124" fmla="*/ 2310765 h 6213528"/>
                <a:gd name="connsiteX5125" fmla="*/ 2551798 w 8964278"/>
                <a:gd name="connsiteY5125" fmla="*/ 2336483 h 6213528"/>
                <a:gd name="connsiteX5126" fmla="*/ 2554656 w 8964278"/>
                <a:gd name="connsiteY5126" fmla="*/ 2340293 h 6213528"/>
                <a:gd name="connsiteX5127" fmla="*/ 2687053 w 8964278"/>
                <a:gd name="connsiteY5127" fmla="*/ 2239328 h 6213528"/>
                <a:gd name="connsiteX5128" fmla="*/ 2818498 w 8964278"/>
                <a:gd name="connsiteY5128" fmla="*/ 2137410 h 6213528"/>
                <a:gd name="connsiteX5129" fmla="*/ 3081388 w 8964278"/>
                <a:gd name="connsiteY5129" fmla="*/ 1931670 h 6213528"/>
                <a:gd name="connsiteX5130" fmla="*/ 3324276 w 8964278"/>
                <a:gd name="connsiteY5130" fmla="*/ 1735455 h 6213528"/>
                <a:gd name="connsiteX5131" fmla="*/ 3527158 w 8964278"/>
                <a:gd name="connsiteY5131" fmla="*/ 1520190 h 6213528"/>
                <a:gd name="connsiteX5132" fmla="*/ 3657651 w 8964278"/>
                <a:gd name="connsiteY5132" fmla="*/ 1271588 h 6213528"/>
                <a:gd name="connsiteX5133" fmla="*/ 3660508 w 8964278"/>
                <a:gd name="connsiteY5133" fmla="*/ 1261110 h 6213528"/>
                <a:gd name="connsiteX5134" fmla="*/ 3661461 w 8964278"/>
                <a:gd name="connsiteY5134" fmla="*/ 1304925 h 6213528"/>
                <a:gd name="connsiteX5135" fmla="*/ 3658603 w 8964278"/>
                <a:gd name="connsiteY5135" fmla="*/ 1310640 h 6213528"/>
                <a:gd name="connsiteX5136" fmla="*/ 3661461 w 8964278"/>
                <a:gd name="connsiteY5136" fmla="*/ 1322070 h 6213528"/>
                <a:gd name="connsiteX5137" fmla="*/ 3661461 w 8964278"/>
                <a:gd name="connsiteY5137" fmla="*/ 1361123 h 6213528"/>
                <a:gd name="connsiteX5138" fmla="*/ 3512871 w 8964278"/>
                <a:gd name="connsiteY5138" fmla="*/ 1592580 h 6213528"/>
                <a:gd name="connsiteX5139" fmla="*/ 3313798 w 8964278"/>
                <a:gd name="connsiteY5139" fmla="*/ 1793558 h 6213528"/>
                <a:gd name="connsiteX5140" fmla="*/ 3087103 w 8964278"/>
                <a:gd name="connsiteY5140" fmla="*/ 1978343 h 6213528"/>
                <a:gd name="connsiteX5141" fmla="*/ 2821356 w 8964278"/>
                <a:gd name="connsiteY5141" fmla="*/ 2181225 h 6213528"/>
                <a:gd name="connsiteX5142" fmla="*/ 2553703 w 8964278"/>
                <a:gd name="connsiteY5142" fmla="*/ 2376488 h 6213528"/>
                <a:gd name="connsiteX5143" fmla="*/ 2530843 w 8964278"/>
                <a:gd name="connsiteY5143" fmla="*/ 2394585 h 6213528"/>
                <a:gd name="connsiteX5144" fmla="*/ 2561323 w 8964278"/>
                <a:gd name="connsiteY5144" fmla="*/ 2254568 h 6213528"/>
                <a:gd name="connsiteX5145" fmla="*/ 2563228 w 8964278"/>
                <a:gd name="connsiteY5145" fmla="*/ 2254568 h 6213528"/>
                <a:gd name="connsiteX5146" fmla="*/ 2700388 w 8964278"/>
                <a:gd name="connsiteY5146" fmla="*/ 2162175 h 6213528"/>
                <a:gd name="connsiteX5147" fmla="*/ 2835643 w 8964278"/>
                <a:gd name="connsiteY5147" fmla="*/ 2066925 h 6213528"/>
                <a:gd name="connsiteX5148" fmla="*/ 3096628 w 8964278"/>
                <a:gd name="connsiteY5148" fmla="*/ 1865948 h 6213528"/>
                <a:gd name="connsiteX5149" fmla="*/ 3322371 w 8964278"/>
                <a:gd name="connsiteY5149" fmla="*/ 1652588 h 6213528"/>
                <a:gd name="connsiteX5150" fmla="*/ 3509061 w 8964278"/>
                <a:gd name="connsiteY5150" fmla="*/ 1419225 h 6213528"/>
                <a:gd name="connsiteX5151" fmla="*/ 3650031 w 8964278"/>
                <a:gd name="connsiteY5151" fmla="*/ 1158240 h 6213528"/>
                <a:gd name="connsiteX5152" fmla="*/ 3656698 w 8964278"/>
                <a:gd name="connsiteY5152" fmla="*/ 1142048 h 6213528"/>
                <a:gd name="connsiteX5153" fmla="*/ 3657651 w 8964278"/>
                <a:gd name="connsiteY5153" fmla="*/ 1168718 h 6213528"/>
                <a:gd name="connsiteX5154" fmla="*/ 3652888 w 8964278"/>
                <a:gd name="connsiteY5154" fmla="*/ 1060133 h 6213528"/>
                <a:gd name="connsiteX5155" fmla="*/ 3655746 w 8964278"/>
                <a:gd name="connsiteY5155" fmla="*/ 1118235 h 6213528"/>
                <a:gd name="connsiteX5156" fmla="*/ 3654793 w 8964278"/>
                <a:gd name="connsiteY5156" fmla="*/ 1120140 h 6213528"/>
                <a:gd name="connsiteX5157" fmla="*/ 3519538 w 8964278"/>
                <a:gd name="connsiteY5157" fmla="*/ 1383983 h 6213528"/>
                <a:gd name="connsiteX5158" fmla="*/ 3338563 w 8964278"/>
                <a:gd name="connsiteY5158" fmla="*/ 1619250 h 6213528"/>
                <a:gd name="connsiteX5159" fmla="*/ 3118536 w 8964278"/>
                <a:gd name="connsiteY5159" fmla="*/ 1833563 h 6213528"/>
                <a:gd name="connsiteX5160" fmla="*/ 2861361 w 8964278"/>
                <a:gd name="connsiteY5160" fmla="*/ 2036445 h 6213528"/>
                <a:gd name="connsiteX5161" fmla="*/ 2592756 w 8964278"/>
                <a:gd name="connsiteY5161" fmla="*/ 2225040 h 6213528"/>
                <a:gd name="connsiteX5162" fmla="*/ 2562276 w 8964278"/>
                <a:gd name="connsiteY5162" fmla="*/ 2246948 h 6213528"/>
                <a:gd name="connsiteX5163" fmla="*/ 2580373 w 8964278"/>
                <a:gd name="connsiteY5163" fmla="*/ 2171700 h 6213528"/>
                <a:gd name="connsiteX5164" fmla="*/ 2714676 w 8964278"/>
                <a:gd name="connsiteY5164" fmla="*/ 2085975 h 6213528"/>
                <a:gd name="connsiteX5165" fmla="*/ 2850883 w 8964278"/>
                <a:gd name="connsiteY5165" fmla="*/ 1994535 h 6213528"/>
                <a:gd name="connsiteX5166" fmla="*/ 3114726 w 8964278"/>
                <a:gd name="connsiteY5166" fmla="*/ 1797368 h 6213528"/>
                <a:gd name="connsiteX5167" fmla="*/ 3338563 w 8964278"/>
                <a:gd name="connsiteY5167" fmla="*/ 1583055 h 6213528"/>
                <a:gd name="connsiteX5168" fmla="*/ 3515728 w 8964278"/>
                <a:gd name="connsiteY5168" fmla="*/ 1343978 h 6213528"/>
                <a:gd name="connsiteX5169" fmla="*/ 3636696 w 8964278"/>
                <a:gd name="connsiteY5169" fmla="*/ 1075373 h 6213528"/>
                <a:gd name="connsiteX5170" fmla="*/ 3646221 w 8964278"/>
                <a:gd name="connsiteY5170" fmla="*/ 1040130 h 6213528"/>
                <a:gd name="connsiteX5171" fmla="*/ 3640506 w 8964278"/>
                <a:gd name="connsiteY5171" fmla="*/ 1036320 h 6213528"/>
                <a:gd name="connsiteX5172" fmla="*/ 3641458 w 8964278"/>
                <a:gd name="connsiteY5172" fmla="*/ 1035368 h 6213528"/>
                <a:gd name="connsiteX5173" fmla="*/ 3650031 w 8964278"/>
                <a:gd name="connsiteY5173" fmla="*/ 1010603 h 6213528"/>
                <a:gd name="connsiteX5174" fmla="*/ 3652888 w 8964278"/>
                <a:gd name="connsiteY5174" fmla="*/ 1060133 h 6213528"/>
                <a:gd name="connsiteX5175" fmla="*/ 3644316 w 8964278"/>
                <a:gd name="connsiteY5175" fmla="*/ 981075 h 6213528"/>
                <a:gd name="connsiteX5176" fmla="*/ 3650031 w 8964278"/>
                <a:gd name="connsiteY5176" fmla="*/ 975360 h 6213528"/>
                <a:gd name="connsiteX5177" fmla="*/ 3650031 w 8964278"/>
                <a:gd name="connsiteY5177" fmla="*/ 995363 h 6213528"/>
                <a:gd name="connsiteX5178" fmla="*/ 3647173 w 8964278"/>
                <a:gd name="connsiteY5178" fmla="*/ 997268 h 6213528"/>
                <a:gd name="connsiteX5179" fmla="*/ 3589071 w 8964278"/>
                <a:gd name="connsiteY5179" fmla="*/ 1133475 h 6213528"/>
                <a:gd name="connsiteX5180" fmla="*/ 3517633 w 8964278"/>
                <a:gd name="connsiteY5180" fmla="*/ 1263015 h 6213528"/>
                <a:gd name="connsiteX5181" fmla="*/ 3341421 w 8964278"/>
                <a:gd name="connsiteY5181" fmla="*/ 1500188 h 6213528"/>
                <a:gd name="connsiteX5182" fmla="*/ 3126156 w 8964278"/>
                <a:gd name="connsiteY5182" fmla="*/ 1716405 h 6213528"/>
                <a:gd name="connsiteX5183" fmla="*/ 2872791 w 8964278"/>
                <a:gd name="connsiteY5183" fmla="*/ 1921193 h 6213528"/>
                <a:gd name="connsiteX5184" fmla="*/ 2607996 w 8964278"/>
                <a:gd name="connsiteY5184" fmla="*/ 2111693 h 6213528"/>
                <a:gd name="connsiteX5185" fmla="*/ 2594661 w 8964278"/>
                <a:gd name="connsiteY5185" fmla="*/ 2121218 h 6213528"/>
                <a:gd name="connsiteX5186" fmla="*/ 2608948 w 8964278"/>
                <a:gd name="connsiteY5186" fmla="*/ 2071688 h 6213528"/>
                <a:gd name="connsiteX5187" fmla="*/ 2664193 w 8964278"/>
                <a:gd name="connsiteY5187" fmla="*/ 2030730 h 6213528"/>
                <a:gd name="connsiteX5188" fmla="*/ 2726106 w 8964278"/>
                <a:gd name="connsiteY5188" fmla="*/ 1984058 h 6213528"/>
                <a:gd name="connsiteX5189" fmla="*/ 2848978 w 8964278"/>
                <a:gd name="connsiteY5189" fmla="*/ 1888808 h 6213528"/>
                <a:gd name="connsiteX5190" fmla="*/ 3086151 w 8964278"/>
                <a:gd name="connsiteY5190" fmla="*/ 1690688 h 6213528"/>
                <a:gd name="connsiteX5191" fmla="*/ 3299511 w 8964278"/>
                <a:gd name="connsiteY5191" fmla="*/ 1483043 h 6213528"/>
                <a:gd name="connsiteX5192" fmla="*/ 3481438 w 8964278"/>
                <a:gd name="connsiteY5192" fmla="*/ 1262063 h 6213528"/>
                <a:gd name="connsiteX5193" fmla="*/ 3631933 w 8964278"/>
                <a:gd name="connsiteY5193" fmla="*/ 1018223 h 6213528"/>
                <a:gd name="connsiteX5194" fmla="*/ 3648126 w 8964278"/>
                <a:gd name="connsiteY5194" fmla="*/ 986790 h 6213528"/>
                <a:gd name="connsiteX5195" fmla="*/ 3644316 w 8964278"/>
                <a:gd name="connsiteY5195" fmla="*/ 981075 h 6213528"/>
                <a:gd name="connsiteX5196" fmla="*/ 3490011 w 8964278"/>
                <a:gd name="connsiteY5196" fmla="*/ 1228725 h 6213528"/>
                <a:gd name="connsiteX5197" fmla="*/ 3311893 w 8964278"/>
                <a:gd name="connsiteY5197" fmla="*/ 1451610 h 6213528"/>
                <a:gd name="connsiteX5198" fmla="*/ 3105201 w 8964278"/>
                <a:gd name="connsiteY5198" fmla="*/ 1660208 h 6213528"/>
                <a:gd name="connsiteX5199" fmla="*/ 2870886 w 8964278"/>
                <a:gd name="connsiteY5199" fmla="*/ 1860233 h 6213528"/>
                <a:gd name="connsiteX5200" fmla="*/ 2626093 w 8964278"/>
                <a:gd name="connsiteY5200" fmla="*/ 2049780 h 6213528"/>
                <a:gd name="connsiteX5201" fmla="*/ 2610853 w 8964278"/>
                <a:gd name="connsiteY5201" fmla="*/ 2062163 h 6213528"/>
                <a:gd name="connsiteX5202" fmla="*/ 2614663 w 8964278"/>
                <a:gd name="connsiteY5202" fmla="*/ 2048828 h 6213528"/>
                <a:gd name="connsiteX5203" fmla="*/ 2634666 w 8964278"/>
                <a:gd name="connsiteY5203" fmla="*/ 1991678 h 6213528"/>
                <a:gd name="connsiteX5204" fmla="*/ 2679433 w 8964278"/>
                <a:gd name="connsiteY5204" fmla="*/ 1964055 h 6213528"/>
                <a:gd name="connsiteX5205" fmla="*/ 2735631 w 8964278"/>
                <a:gd name="connsiteY5205" fmla="*/ 1925003 h 6213528"/>
                <a:gd name="connsiteX5206" fmla="*/ 2841358 w 8964278"/>
                <a:gd name="connsiteY5206" fmla="*/ 1841183 h 6213528"/>
                <a:gd name="connsiteX5207" fmla="*/ 3038526 w 8964278"/>
                <a:gd name="connsiteY5207" fmla="*/ 1653540 h 6213528"/>
                <a:gd name="connsiteX5208" fmla="*/ 3424288 w 8964278"/>
                <a:gd name="connsiteY5208" fmla="*/ 1226820 h 6213528"/>
                <a:gd name="connsiteX5209" fmla="*/ 3627171 w 8964278"/>
                <a:gd name="connsiteY5209" fmla="*/ 998220 h 6213528"/>
                <a:gd name="connsiteX5210" fmla="*/ 3490011 w 8964278"/>
                <a:gd name="connsiteY5210" fmla="*/ 1228725 h 6213528"/>
                <a:gd name="connsiteX5211" fmla="*/ 3564306 w 8964278"/>
                <a:gd name="connsiteY5211" fmla="*/ 976313 h 6213528"/>
                <a:gd name="connsiteX5212" fmla="*/ 3619551 w 8964278"/>
                <a:gd name="connsiteY5212" fmla="*/ 966788 h 6213528"/>
                <a:gd name="connsiteX5213" fmla="*/ 3229978 w 8964278"/>
                <a:gd name="connsiteY5213" fmla="*/ 1406843 h 6213528"/>
                <a:gd name="connsiteX5214" fmla="*/ 2854693 w 8964278"/>
                <a:gd name="connsiteY5214" fmla="*/ 1798320 h 6213528"/>
                <a:gd name="connsiteX5215" fmla="*/ 2739441 w 8964278"/>
                <a:gd name="connsiteY5215" fmla="*/ 1894523 h 6213528"/>
                <a:gd name="connsiteX5216" fmla="*/ 2677528 w 8964278"/>
                <a:gd name="connsiteY5216" fmla="*/ 1940243 h 6213528"/>
                <a:gd name="connsiteX5217" fmla="*/ 2640381 w 8964278"/>
                <a:gd name="connsiteY5217" fmla="*/ 1965960 h 6213528"/>
                <a:gd name="connsiteX5218" fmla="*/ 2619426 w 8964278"/>
                <a:gd name="connsiteY5218" fmla="*/ 1960245 h 6213528"/>
                <a:gd name="connsiteX5219" fmla="*/ 2616568 w 8964278"/>
                <a:gd name="connsiteY5219" fmla="*/ 1962150 h 6213528"/>
                <a:gd name="connsiteX5220" fmla="*/ 2600376 w 8964278"/>
                <a:gd name="connsiteY5220" fmla="*/ 1977390 h 6213528"/>
                <a:gd name="connsiteX5221" fmla="*/ 2527033 w 8964278"/>
                <a:gd name="connsiteY5221" fmla="*/ 1996440 h 6213528"/>
                <a:gd name="connsiteX5222" fmla="*/ 2714676 w 8964278"/>
                <a:gd name="connsiteY5222" fmla="*/ 1884045 h 6213528"/>
                <a:gd name="connsiteX5223" fmla="*/ 2906128 w 8964278"/>
                <a:gd name="connsiteY5223" fmla="*/ 1697355 h 6213528"/>
                <a:gd name="connsiteX5224" fmla="*/ 3120441 w 8964278"/>
                <a:gd name="connsiteY5224" fmla="*/ 1463040 h 6213528"/>
                <a:gd name="connsiteX5225" fmla="*/ 3339516 w 8964278"/>
                <a:gd name="connsiteY5225" fmla="*/ 1222058 h 6213528"/>
                <a:gd name="connsiteX5226" fmla="*/ 3558591 w 8964278"/>
                <a:gd name="connsiteY5226" fmla="*/ 981075 h 6213528"/>
                <a:gd name="connsiteX5227" fmla="*/ 3564306 w 8964278"/>
                <a:gd name="connsiteY5227" fmla="*/ 976313 h 6213528"/>
                <a:gd name="connsiteX5228" fmla="*/ 3512871 w 8964278"/>
                <a:gd name="connsiteY5228" fmla="*/ 982028 h 6213528"/>
                <a:gd name="connsiteX5229" fmla="*/ 3548113 w 8964278"/>
                <a:gd name="connsiteY5229" fmla="*/ 979170 h 6213528"/>
                <a:gd name="connsiteX5230" fmla="*/ 3360471 w 8964278"/>
                <a:gd name="connsiteY5230" fmla="*/ 1184910 h 6213528"/>
                <a:gd name="connsiteX5231" fmla="*/ 3143301 w 8964278"/>
                <a:gd name="connsiteY5231" fmla="*/ 1423988 h 6213528"/>
                <a:gd name="connsiteX5232" fmla="*/ 2926131 w 8964278"/>
                <a:gd name="connsiteY5232" fmla="*/ 1663065 h 6213528"/>
                <a:gd name="connsiteX5233" fmla="*/ 2738488 w 8964278"/>
                <a:gd name="connsiteY5233" fmla="*/ 1853565 h 6213528"/>
                <a:gd name="connsiteX5234" fmla="*/ 2634666 w 8964278"/>
                <a:gd name="connsiteY5234" fmla="*/ 1933575 h 6213528"/>
                <a:gd name="connsiteX5235" fmla="*/ 2518461 w 8964278"/>
                <a:gd name="connsiteY5235" fmla="*/ 1994535 h 6213528"/>
                <a:gd name="connsiteX5236" fmla="*/ 2487981 w 8964278"/>
                <a:gd name="connsiteY5236" fmla="*/ 2006918 h 6213528"/>
                <a:gd name="connsiteX5237" fmla="*/ 2487028 w 8964278"/>
                <a:gd name="connsiteY5237" fmla="*/ 2007870 h 6213528"/>
                <a:gd name="connsiteX5238" fmla="*/ 2412733 w 8964278"/>
                <a:gd name="connsiteY5238" fmla="*/ 2026920 h 6213528"/>
                <a:gd name="connsiteX5239" fmla="*/ 2470836 w 8964278"/>
                <a:gd name="connsiteY5239" fmla="*/ 1990725 h 6213528"/>
                <a:gd name="connsiteX5240" fmla="*/ 2593708 w 8964278"/>
                <a:gd name="connsiteY5240" fmla="*/ 1900238 h 6213528"/>
                <a:gd name="connsiteX5241" fmla="*/ 2818498 w 8964278"/>
                <a:gd name="connsiteY5241" fmla="*/ 1695450 h 6213528"/>
                <a:gd name="connsiteX5242" fmla="*/ 3031858 w 8964278"/>
                <a:gd name="connsiteY5242" fmla="*/ 1465898 h 6213528"/>
                <a:gd name="connsiteX5243" fmla="*/ 3248076 w 8964278"/>
                <a:gd name="connsiteY5243" fmla="*/ 1229678 h 6213528"/>
                <a:gd name="connsiteX5244" fmla="*/ 3482391 w 8964278"/>
                <a:gd name="connsiteY5244" fmla="*/ 1008698 h 6213528"/>
                <a:gd name="connsiteX5245" fmla="*/ 3512871 w 8964278"/>
                <a:gd name="connsiteY5245" fmla="*/ 983933 h 6213528"/>
                <a:gd name="connsiteX5246" fmla="*/ 3512871 w 8964278"/>
                <a:gd name="connsiteY5246" fmla="*/ 982028 h 6213528"/>
                <a:gd name="connsiteX5247" fmla="*/ 3458578 w 8964278"/>
                <a:gd name="connsiteY5247" fmla="*/ 984885 h 6213528"/>
                <a:gd name="connsiteX5248" fmla="*/ 3494773 w 8964278"/>
                <a:gd name="connsiteY5248" fmla="*/ 982980 h 6213528"/>
                <a:gd name="connsiteX5249" fmla="*/ 3270936 w 8964278"/>
                <a:gd name="connsiteY5249" fmla="*/ 1189673 h 6213528"/>
                <a:gd name="connsiteX5250" fmla="*/ 3053766 w 8964278"/>
                <a:gd name="connsiteY5250" fmla="*/ 1425893 h 6213528"/>
                <a:gd name="connsiteX5251" fmla="*/ 2843263 w 8964278"/>
                <a:gd name="connsiteY5251" fmla="*/ 1657350 h 6213528"/>
                <a:gd name="connsiteX5252" fmla="*/ 2620378 w 8964278"/>
                <a:gd name="connsiteY5252" fmla="*/ 1868805 h 6213528"/>
                <a:gd name="connsiteX5253" fmla="*/ 2394636 w 8964278"/>
                <a:gd name="connsiteY5253" fmla="*/ 2030730 h 6213528"/>
                <a:gd name="connsiteX5254" fmla="*/ 2329866 w 8964278"/>
                <a:gd name="connsiteY5254" fmla="*/ 2045970 h 6213528"/>
                <a:gd name="connsiteX5255" fmla="*/ 2495601 w 8964278"/>
                <a:gd name="connsiteY5255" fmla="*/ 1923098 h 6213528"/>
                <a:gd name="connsiteX5256" fmla="*/ 2734678 w 8964278"/>
                <a:gd name="connsiteY5256" fmla="*/ 1700213 h 6213528"/>
                <a:gd name="connsiteX5257" fmla="*/ 2961373 w 8964278"/>
                <a:gd name="connsiteY5257" fmla="*/ 1456373 h 6213528"/>
                <a:gd name="connsiteX5258" fmla="*/ 3194736 w 8964278"/>
                <a:gd name="connsiteY5258" fmla="*/ 1211580 h 6213528"/>
                <a:gd name="connsiteX5259" fmla="*/ 3448101 w 8964278"/>
                <a:gd name="connsiteY5259" fmla="*/ 991553 h 6213528"/>
                <a:gd name="connsiteX5260" fmla="*/ 3458578 w 8964278"/>
                <a:gd name="connsiteY5260" fmla="*/ 984885 h 6213528"/>
                <a:gd name="connsiteX5261" fmla="*/ 3426193 w 8964278"/>
                <a:gd name="connsiteY5261" fmla="*/ 996315 h 6213528"/>
                <a:gd name="connsiteX5262" fmla="*/ 3216643 w 8964278"/>
                <a:gd name="connsiteY5262" fmla="*/ 1177290 h 6213528"/>
                <a:gd name="connsiteX5263" fmla="*/ 2983281 w 8964278"/>
                <a:gd name="connsiteY5263" fmla="*/ 1419225 h 6213528"/>
                <a:gd name="connsiteX5264" fmla="*/ 2757538 w 8964278"/>
                <a:gd name="connsiteY5264" fmla="*/ 1664018 h 6213528"/>
                <a:gd name="connsiteX5265" fmla="*/ 2520366 w 8964278"/>
                <a:gd name="connsiteY5265" fmla="*/ 1892618 h 6213528"/>
                <a:gd name="connsiteX5266" fmla="*/ 2307958 w 8964278"/>
                <a:gd name="connsiteY5266" fmla="*/ 2053590 h 6213528"/>
                <a:gd name="connsiteX5267" fmla="*/ 2195563 w 8964278"/>
                <a:gd name="connsiteY5267" fmla="*/ 2079308 h 6213528"/>
                <a:gd name="connsiteX5268" fmla="*/ 2295576 w 8964278"/>
                <a:gd name="connsiteY5268" fmla="*/ 2019300 h 6213528"/>
                <a:gd name="connsiteX5269" fmla="*/ 2428926 w 8964278"/>
                <a:gd name="connsiteY5269" fmla="*/ 1920240 h 6213528"/>
                <a:gd name="connsiteX5270" fmla="*/ 2671813 w 8964278"/>
                <a:gd name="connsiteY5270" fmla="*/ 1690688 h 6213528"/>
                <a:gd name="connsiteX5271" fmla="*/ 2899461 w 8964278"/>
                <a:gd name="connsiteY5271" fmla="*/ 1443038 h 6213528"/>
                <a:gd name="connsiteX5272" fmla="*/ 3137586 w 8964278"/>
                <a:gd name="connsiteY5272" fmla="*/ 1203960 h 6213528"/>
                <a:gd name="connsiteX5273" fmla="*/ 3401428 w 8964278"/>
                <a:gd name="connsiteY5273" fmla="*/ 1007745 h 6213528"/>
                <a:gd name="connsiteX5274" fmla="*/ 3417621 w 8964278"/>
                <a:gd name="connsiteY5274" fmla="*/ 1000125 h 6213528"/>
                <a:gd name="connsiteX5275" fmla="*/ 3426193 w 8964278"/>
                <a:gd name="connsiteY5275" fmla="*/ 996315 h 6213528"/>
                <a:gd name="connsiteX5276" fmla="*/ 3369996 w 8964278"/>
                <a:gd name="connsiteY5276" fmla="*/ 991553 h 6213528"/>
                <a:gd name="connsiteX5277" fmla="*/ 3372853 w 8964278"/>
                <a:gd name="connsiteY5277" fmla="*/ 984885 h 6213528"/>
                <a:gd name="connsiteX5278" fmla="*/ 3417621 w 8964278"/>
                <a:gd name="connsiteY5278" fmla="*/ 984885 h 6213528"/>
                <a:gd name="connsiteX5279" fmla="*/ 3408096 w 8964278"/>
                <a:gd name="connsiteY5279" fmla="*/ 990600 h 6213528"/>
                <a:gd name="connsiteX5280" fmla="*/ 3148063 w 8964278"/>
                <a:gd name="connsiteY5280" fmla="*/ 1145858 h 6213528"/>
                <a:gd name="connsiteX5281" fmla="*/ 2875648 w 8964278"/>
                <a:gd name="connsiteY5281" fmla="*/ 1376363 h 6213528"/>
                <a:gd name="connsiteX5282" fmla="*/ 2622283 w 8964278"/>
                <a:gd name="connsiteY5282" fmla="*/ 1628775 h 6213528"/>
                <a:gd name="connsiteX5283" fmla="*/ 2360346 w 8964278"/>
                <a:gd name="connsiteY5283" fmla="*/ 1880235 h 6213528"/>
                <a:gd name="connsiteX5284" fmla="*/ 2071738 w 8964278"/>
                <a:gd name="connsiteY5284" fmla="*/ 2096453 h 6213528"/>
                <a:gd name="connsiteX5285" fmla="*/ 2064118 w 8964278"/>
                <a:gd name="connsiteY5285" fmla="*/ 2101215 h 6213528"/>
                <a:gd name="connsiteX5286" fmla="*/ 2038401 w 8964278"/>
                <a:gd name="connsiteY5286" fmla="*/ 2105025 h 6213528"/>
                <a:gd name="connsiteX5287" fmla="*/ 2070786 w 8964278"/>
                <a:gd name="connsiteY5287" fmla="*/ 2072640 h 6213528"/>
                <a:gd name="connsiteX5288" fmla="*/ 2140318 w 8964278"/>
                <a:gd name="connsiteY5288" fmla="*/ 2005013 h 6213528"/>
                <a:gd name="connsiteX5289" fmla="*/ 2277478 w 8964278"/>
                <a:gd name="connsiteY5289" fmla="*/ 1870710 h 6213528"/>
                <a:gd name="connsiteX5290" fmla="*/ 2525128 w 8964278"/>
                <a:gd name="connsiteY5290" fmla="*/ 1630680 h 6213528"/>
                <a:gd name="connsiteX5291" fmla="*/ 2777541 w 8964278"/>
                <a:gd name="connsiteY5291" fmla="*/ 1401128 h 6213528"/>
                <a:gd name="connsiteX5292" fmla="*/ 3043288 w 8964278"/>
                <a:gd name="connsiteY5292" fmla="*/ 1190625 h 6213528"/>
                <a:gd name="connsiteX5293" fmla="*/ 3330943 w 8964278"/>
                <a:gd name="connsiteY5293" fmla="*/ 1008698 h 6213528"/>
                <a:gd name="connsiteX5294" fmla="*/ 3369996 w 8964278"/>
                <a:gd name="connsiteY5294" fmla="*/ 991553 h 6213528"/>
                <a:gd name="connsiteX5295" fmla="*/ 3294748 w 8964278"/>
                <a:gd name="connsiteY5295" fmla="*/ 982980 h 6213528"/>
                <a:gd name="connsiteX5296" fmla="*/ 3342373 w 8964278"/>
                <a:gd name="connsiteY5296" fmla="*/ 984885 h 6213528"/>
                <a:gd name="connsiteX5297" fmla="*/ 3357613 w 8964278"/>
                <a:gd name="connsiteY5297" fmla="*/ 984885 h 6213528"/>
                <a:gd name="connsiteX5298" fmla="*/ 3076626 w 8964278"/>
                <a:gd name="connsiteY5298" fmla="*/ 1159193 h 6213528"/>
                <a:gd name="connsiteX5299" fmla="*/ 2807068 w 8964278"/>
                <a:gd name="connsiteY5299" fmla="*/ 1368743 h 6213528"/>
                <a:gd name="connsiteX5300" fmla="*/ 2551798 w 8964278"/>
                <a:gd name="connsiteY5300" fmla="*/ 1598295 h 6213528"/>
                <a:gd name="connsiteX5301" fmla="*/ 2306053 w 8964278"/>
                <a:gd name="connsiteY5301" fmla="*/ 1836420 h 6213528"/>
                <a:gd name="connsiteX5302" fmla="*/ 2031733 w 8964278"/>
                <a:gd name="connsiteY5302" fmla="*/ 2106930 h 6213528"/>
                <a:gd name="connsiteX5303" fmla="*/ 2028876 w 8964278"/>
                <a:gd name="connsiteY5303" fmla="*/ 2109788 h 6213528"/>
                <a:gd name="connsiteX5304" fmla="*/ 1975536 w 8964278"/>
                <a:gd name="connsiteY5304" fmla="*/ 2116455 h 6213528"/>
                <a:gd name="connsiteX5305" fmla="*/ 2055546 w 8964278"/>
                <a:gd name="connsiteY5305" fmla="*/ 2034540 h 6213528"/>
                <a:gd name="connsiteX5306" fmla="*/ 2158416 w 8964278"/>
                <a:gd name="connsiteY5306" fmla="*/ 1902143 h 6213528"/>
                <a:gd name="connsiteX5307" fmla="*/ 2389873 w 8964278"/>
                <a:gd name="connsiteY5307" fmla="*/ 1644968 h 6213528"/>
                <a:gd name="connsiteX5308" fmla="*/ 2648953 w 8964278"/>
                <a:gd name="connsiteY5308" fmla="*/ 1413510 h 6213528"/>
                <a:gd name="connsiteX5309" fmla="*/ 2933751 w 8964278"/>
                <a:gd name="connsiteY5309" fmla="*/ 1203008 h 6213528"/>
                <a:gd name="connsiteX5310" fmla="*/ 3252838 w 8964278"/>
                <a:gd name="connsiteY5310" fmla="*/ 1006793 h 6213528"/>
                <a:gd name="connsiteX5311" fmla="*/ 3293796 w 8964278"/>
                <a:gd name="connsiteY5311" fmla="*/ 984885 h 6213528"/>
                <a:gd name="connsiteX5312" fmla="*/ 3294748 w 8964278"/>
                <a:gd name="connsiteY5312" fmla="*/ 982980 h 6213528"/>
                <a:gd name="connsiteX5313" fmla="*/ 3220453 w 8964278"/>
                <a:gd name="connsiteY5313" fmla="*/ 979170 h 6213528"/>
                <a:gd name="connsiteX5314" fmla="*/ 3273793 w 8964278"/>
                <a:gd name="connsiteY5314" fmla="*/ 982028 h 6213528"/>
                <a:gd name="connsiteX5315" fmla="*/ 2968993 w 8964278"/>
                <a:gd name="connsiteY5315" fmla="*/ 1164908 h 6213528"/>
                <a:gd name="connsiteX5316" fmla="*/ 2678481 w 8964278"/>
                <a:gd name="connsiteY5316" fmla="*/ 1375410 h 6213528"/>
                <a:gd name="connsiteX5317" fmla="*/ 2417496 w 8964278"/>
                <a:gd name="connsiteY5317" fmla="*/ 1604010 h 6213528"/>
                <a:gd name="connsiteX5318" fmla="*/ 2183181 w 8964278"/>
                <a:gd name="connsiteY5318" fmla="*/ 1857375 h 6213528"/>
                <a:gd name="connsiteX5319" fmla="*/ 2078406 w 8964278"/>
                <a:gd name="connsiteY5319" fmla="*/ 1991678 h 6213528"/>
                <a:gd name="connsiteX5320" fmla="*/ 1966963 w 8964278"/>
                <a:gd name="connsiteY5320" fmla="*/ 2113598 h 6213528"/>
                <a:gd name="connsiteX5321" fmla="*/ 1963153 w 8964278"/>
                <a:gd name="connsiteY5321" fmla="*/ 2116455 h 6213528"/>
                <a:gd name="connsiteX5322" fmla="*/ 1856473 w 8964278"/>
                <a:gd name="connsiteY5322" fmla="*/ 2122170 h 6213528"/>
                <a:gd name="connsiteX5323" fmla="*/ 1951723 w 8964278"/>
                <a:gd name="connsiteY5323" fmla="*/ 2055495 h 6213528"/>
                <a:gd name="connsiteX5324" fmla="*/ 2066023 w 8964278"/>
                <a:gd name="connsiteY5324" fmla="*/ 1927860 h 6213528"/>
                <a:gd name="connsiteX5325" fmla="*/ 2318436 w 8964278"/>
                <a:gd name="connsiteY5325" fmla="*/ 1654493 h 6213528"/>
                <a:gd name="connsiteX5326" fmla="*/ 2592756 w 8964278"/>
                <a:gd name="connsiteY5326" fmla="*/ 1406843 h 6213528"/>
                <a:gd name="connsiteX5327" fmla="*/ 2888031 w 8964278"/>
                <a:gd name="connsiteY5327" fmla="*/ 1183958 h 6213528"/>
                <a:gd name="connsiteX5328" fmla="*/ 3202356 w 8964278"/>
                <a:gd name="connsiteY5328" fmla="*/ 987743 h 6213528"/>
                <a:gd name="connsiteX5329" fmla="*/ 3220453 w 8964278"/>
                <a:gd name="connsiteY5329" fmla="*/ 979170 h 6213528"/>
                <a:gd name="connsiteX5330" fmla="*/ 3177591 w 8964278"/>
                <a:gd name="connsiteY5330" fmla="*/ 977265 h 6213528"/>
                <a:gd name="connsiteX5331" fmla="*/ 3195688 w 8964278"/>
                <a:gd name="connsiteY5331" fmla="*/ 978218 h 6213528"/>
                <a:gd name="connsiteX5332" fmla="*/ 2922321 w 8964278"/>
                <a:gd name="connsiteY5332" fmla="*/ 1146810 h 6213528"/>
                <a:gd name="connsiteX5333" fmla="*/ 2625141 w 8964278"/>
                <a:gd name="connsiteY5333" fmla="*/ 1365885 h 6213528"/>
                <a:gd name="connsiteX5334" fmla="*/ 2348916 w 8964278"/>
                <a:gd name="connsiteY5334" fmla="*/ 1611630 h 6213528"/>
                <a:gd name="connsiteX5335" fmla="*/ 2196516 w 8964278"/>
                <a:gd name="connsiteY5335" fmla="*/ 1767840 h 6213528"/>
                <a:gd name="connsiteX5336" fmla="*/ 2253666 w 8964278"/>
                <a:gd name="connsiteY5336" fmla="*/ 1671638 h 6213528"/>
                <a:gd name="connsiteX5337" fmla="*/ 2269858 w 8964278"/>
                <a:gd name="connsiteY5337" fmla="*/ 1653540 h 6213528"/>
                <a:gd name="connsiteX5338" fmla="*/ 2521318 w 8964278"/>
                <a:gd name="connsiteY5338" fmla="*/ 1396365 h 6213528"/>
                <a:gd name="connsiteX5339" fmla="*/ 2811831 w 8964278"/>
                <a:gd name="connsiteY5339" fmla="*/ 1176338 h 6213528"/>
                <a:gd name="connsiteX5340" fmla="*/ 3133776 w 8964278"/>
                <a:gd name="connsiteY5340" fmla="*/ 1001078 h 6213528"/>
                <a:gd name="connsiteX5341" fmla="*/ 3174733 w 8964278"/>
                <a:gd name="connsiteY5341" fmla="*/ 982980 h 6213528"/>
                <a:gd name="connsiteX5342" fmla="*/ 3177591 w 8964278"/>
                <a:gd name="connsiteY5342" fmla="*/ 977265 h 6213528"/>
                <a:gd name="connsiteX5343" fmla="*/ 2528938 w 8964278"/>
                <a:gd name="connsiteY5343" fmla="*/ 1048703 h 6213528"/>
                <a:gd name="connsiteX5344" fmla="*/ 2757538 w 8964278"/>
                <a:gd name="connsiteY5344" fmla="*/ 980123 h 6213528"/>
                <a:gd name="connsiteX5345" fmla="*/ 2736583 w 8964278"/>
                <a:gd name="connsiteY5345" fmla="*/ 988695 h 6213528"/>
                <a:gd name="connsiteX5346" fmla="*/ 2686101 w 8964278"/>
                <a:gd name="connsiteY5346" fmla="*/ 1011555 h 6213528"/>
                <a:gd name="connsiteX5347" fmla="*/ 2587993 w 8964278"/>
                <a:gd name="connsiteY5347" fmla="*/ 1063943 h 6213528"/>
                <a:gd name="connsiteX5348" fmla="*/ 2407971 w 8964278"/>
                <a:gd name="connsiteY5348" fmla="*/ 1197293 h 6213528"/>
                <a:gd name="connsiteX5349" fmla="*/ 2363203 w 8964278"/>
                <a:gd name="connsiteY5349" fmla="*/ 1240155 h 6213528"/>
                <a:gd name="connsiteX5350" fmla="*/ 2362251 w 8964278"/>
                <a:gd name="connsiteY5350" fmla="*/ 1168718 h 6213528"/>
                <a:gd name="connsiteX5351" fmla="*/ 2362251 w 8964278"/>
                <a:gd name="connsiteY5351" fmla="*/ 1168718 h 6213528"/>
                <a:gd name="connsiteX5352" fmla="*/ 2528938 w 8964278"/>
                <a:gd name="connsiteY5352" fmla="*/ 1048703 h 6213528"/>
                <a:gd name="connsiteX5353" fmla="*/ 2362251 w 8964278"/>
                <a:gd name="connsiteY5353" fmla="*/ 1253490 h 6213528"/>
                <a:gd name="connsiteX5354" fmla="*/ 2489886 w 8964278"/>
                <a:gd name="connsiteY5354" fmla="*/ 1143000 h 6213528"/>
                <a:gd name="connsiteX5355" fmla="*/ 2679433 w 8964278"/>
                <a:gd name="connsiteY5355" fmla="*/ 1027748 h 6213528"/>
                <a:gd name="connsiteX5356" fmla="*/ 2736583 w 8964278"/>
                <a:gd name="connsiteY5356" fmla="*/ 1002030 h 6213528"/>
                <a:gd name="connsiteX5357" fmla="*/ 2765158 w 8964278"/>
                <a:gd name="connsiteY5357" fmla="*/ 990600 h 6213528"/>
                <a:gd name="connsiteX5358" fmla="*/ 2792781 w 8964278"/>
                <a:gd name="connsiteY5358" fmla="*/ 978218 h 6213528"/>
                <a:gd name="connsiteX5359" fmla="*/ 2793733 w 8964278"/>
                <a:gd name="connsiteY5359" fmla="*/ 977265 h 6213528"/>
                <a:gd name="connsiteX5360" fmla="*/ 2852788 w 8964278"/>
                <a:gd name="connsiteY5360" fmla="*/ 972503 h 6213528"/>
                <a:gd name="connsiteX5361" fmla="*/ 2829928 w 8964278"/>
                <a:gd name="connsiteY5361" fmla="*/ 983933 h 6213528"/>
                <a:gd name="connsiteX5362" fmla="*/ 2769921 w 8964278"/>
                <a:gd name="connsiteY5362" fmla="*/ 1013460 h 6213528"/>
                <a:gd name="connsiteX5363" fmla="*/ 2653716 w 8964278"/>
                <a:gd name="connsiteY5363" fmla="*/ 1078230 h 6213528"/>
                <a:gd name="connsiteX5364" fmla="*/ 2432736 w 8964278"/>
                <a:gd name="connsiteY5364" fmla="*/ 1231583 h 6213528"/>
                <a:gd name="connsiteX5365" fmla="*/ 2360346 w 8964278"/>
                <a:gd name="connsiteY5365" fmla="*/ 1292543 h 6213528"/>
                <a:gd name="connsiteX5366" fmla="*/ 2362251 w 8964278"/>
                <a:gd name="connsiteY5366" fmla="*/ 1253490 h 6213528"/>
                <a:gd name="connsiteX5367" fmla="*/ 2359393 w 8964278"/>
                <a:gd name="connsiteY5367" fmla="*/ 1301115 h 6213528"/>
                <a:gd name="connsiteX5368" fmla="*/ 2529891 w 8964278"/>
                <a:gd name="connsiteY5368" fmla="*/ 1167765 h 6213528"/>
                <a:gd name="connsiteX5369" fmla="*/ 2758491 w 8964278"/>
                <a:gd name="connsiteY5369" fmla="*/ 1028700 h 6213528"/>
                <a:gd name="connsiteX5370" fmla="*/ 2825166 w 8964278"/>
                <a:gd name="connsiteY5370" fmla="*/ 995363 h 6213528"/>
                <a:gd name="connsiteX5371" fmla="*/ 2881363 w 8964278"/>
                <a:gd name="connsiteY5371" fmla="*/ 969645 h 6213528"/>
                <a:gd name="connsiteX5372" fmla="*/ 2930893 w 8964278"/>
                <a:gd name="connsiteY5372" fmla="*/ 968693 h 6213528"/>
                <a:gd name="connsiteX5373" fmla="*/ 2677528 w 8964278"/>
                <a:gd name="connsiteY5373" fmla="*/ 1097280 h 6213528"/>
                <a:gd name="connsiteX5374" fmla="*/ 2419401 w 8964278"/>
                <a:gd name="connsiteY5374" fmla="*/ 1283970 h 6213528"/>
                <a:gd name="connsiteX5375" fmla="*/ 2354631 w 8964278"/>
                <a:gd name="connsiteY5375" fmla="*/ 1342073 h 6213528"/>
                <a:gd name="connsiteX5376" fmla="*/ 2359393 w 8964278"/>
                <a:gd name="connsiteY5376" fmla="*/ 1301115 h 6213528"/>
                <a:gd name="connsiteX5377" fmla="*/ 2353678 w 8964278"/>
                <a:gd name="connsiteY5377" fmla="*/ 1355408 h 6213528"/>
                <a:gd name="connsiteX5378" fmla="*/ 2411781 w 8964278"/>
                <a:gd name="connsiteY5378" fmla="*/ 1303020 h 6213528"/>
                <a:gd name="connsiteX5379" fmla="*/ 2534653 w 8964278"/>
                <a:gd name="connsiteY5379" fmla="*/ 1204913 h 6213528"/>
                <a:gd name="connsiteX5380" fmla="*/ 2805163 w 8964278"/>
                <a:gd name="connsiteY5380" fmla="*/ 1039178 h 6213528"/>
                <a:gd name="connsiteX5381" fmla="*/ 2964231 w 8964278"/>
                <a:gd name="connsiteY5381" fmla="*/ 968693 h 6213528"/>
                <a:gd name="connsiteX5382" fmla="*/ 3007093 w 8964278"/>
                <a:gd name="connsiteY5382" fmla="*/ 969645 h 6213528"/>
                <a:gd name="connsiteX5383" fmla="*/ 2703246 w 8964278"/>
                <a:gd name="connsiteY5383" fmla="*/ 1139190 h 6213528"/>
                <a:gd name="connsiteX5384" fmla="*/ 2413686 w 8964278"/>
                <a:gd name="connsiteY5384" fmla="*/ 1357313 h 6213528"/>
                <a:gd name="connsiteX5385" fmla="*/ 2342248 w 8964278"/>
                <a:gd name="connsiteY5385" fmla="*/ 1422083 h 6213528"/>
                <a:gd name="connsiteX5386" fmla="*/ 2353678 w 8964278"/>
                <a:gd name="connsiteY5386" fmla="*/ 1355408 h 6213528"/>
                <a:gd name="connsiteX5387" fmla="*/ 2337486 w 8964278"/>
                <a:gd name="connsiteY5387" fmla="*/ 1443038 h 6213528"/>
                <a:gd name="connsiteX5388" fmla="*/ 2339391 w 8964278"/>
                <a:gd name="connsiteY5388" fmla="*/ 1435418 h 6213528"/>
                <a:gd name="connsiteX5389" fmla="*/ 2403208 w 8964278"/>
                <a:gd name="connsiteY5389" fmla="*/ 1377315 h 6213528"/>
                <a:gd name="connsiteX5390" fmla="*/ 2542273 w 8964278"/>
                <a:gd name="connsiteY5390" fmla="*/ 1263968 h 6213528"/>
                <a:gd name="connsiteX5391" fmla="*/ 2844216 w 8964278"/>
                <a:gd name="connsiteY5391" fmla="*/ 1065848 h 6213528"/>
                <a:gd name="connsiteX5392" fmla="*/ 3024238 w 8964278"/>
                <a:gd name="connsiteY5392" fmla="*/ 974408 h 6213528"/>
                <a:gd name="connsiteX5393" fmla="*/ 3027096 w 8964278"/>
                <a:gd name="connsiteY5393" fmla="*/ 970598 h 6213528"/>
                <a:gd name="connsiteX5394" fmla="*/ 3082341 w 8964278"/>
                <a:gd name="connsiteY5394" fmla="*/ 972503 h 6213528"/>
                <a:gd name="connsiteX5395" fmla="*/ 2908986 w 8964278"/>
                <a:gd name="connsiteY5395" fmla="*/ 1057275 h 6213528"/>
                <a:gd name="connsiteX5396" fmla="*/ 2718486 w 8964278"/>
                <a:gd name="connsiteY5396" fmla="*/ 1172528 h 6213528"/>
                <a:gd name="connsiteX5397" fmla="*/ 2539416 w 8964278"/>
                <a:gd name="connsiteY5397" fmla="*/ 1306830 h 6213528"/>
                <a:gd name="connsiteX5398" fmla="*/ 2374633 w 8964278"/>
                <a:gd name="connsiteY5398" fmla="*/ 1457325 h 6213528"/>
                <a:gd name="connsiteX5399" fmla="*/ 2316531 w 8964278"/>
                <a:gd name="connsiteY5399" fmla="*/ 1517333 h 6213528"/>
                <a:gd name="connsiteX5400" fmla="*/ 2337486 w 8964278"/>
                <a:gd name="connsiteY5400" fmla="*/ 1443038 h 6213528"/>
                <a:gd name="connsiteX5401" fmla="*/ 2361298 w 8964278"/>
                <a:gd name="connsiteY5401" fmla="*/ 1481138 h 6213528"/>
                <a:gd name="connsiteX5402" fmla="*/ 2524176 w 8964278"/>
                <a:gd name="connsiteY5402" fmla="*/ 1329690 h 6213528"/>
                <a:gd name="connsiteX5403" fmla="*/ 2701341 w 8964278"/>
                <a:gd name="connsiteY5403" fmla="*/ 1195388 h 6213528"/>
                <a:gd name="connsiteX5404" fmla="*/ 2890888 w 8964278"/>
                <a:gd name="connsiteY5404" fmla="*/ 1078230 h 6213528"/>
                <a:gd name="connsiteX5405" fmla="*/ 3089961 w 8964278"/>
                <a:gd name="connsiteY5405" fmla="*/ 980123 h 6213528"/>
                <a:gd name="connsiteX5406" fmla="*/ 3107106 w 8964278"/>
                <a:gd name="connsiteY5406" fmla="*/ 973455 h 6213528"/>
                <a:gd name="connsiteX5407" fmla="*/ 3160446 w 8964278"/>
                <a:gd name="connsiteY5407" fmla="*/ 976313 h 6213528"/>
                <a:gd name="connsiteX5408" fmla="*/ 2847073 w 8964278"/>
                <a:gd name="connsiteY5408" fmla="*/ 1140143 h 6213528"/>
                <a:gd name="connsiteX5409" fmla="*/ 2551798 w 8964278"/>
                <a:gd name="connsiteY5409" fmla="*/ 1356360 h 6213528"/>
                <a:gd name="connsiteX5410" fmla="*/ 2296528 w 8964278"/>
                <a:gd name="connsiteY5410" fmla="*/ 1609725 h 6213528"/>
                <a:gd name="connsiteX5411" fmla="*/ 2269858 w 8964278"/>
                <a:gd name="connsiteY5411" fmla="*/ 1641158 h 6213528"/>
                <a:gd name="connsiteX5412" fmla="*/ 2312721 w 8964278"/>
                <a:gd name="connsiteY5412" fmla="*/ 1535430 h 6213528"/>
                <a:gd name="connsiteX5413" fmla="*/ 2361298 w 8964278"/>
                <a:gd name="connsiteY5413" fmla="*/ 1481138 h 6213528"/>
                <a:gd name="connsiteX5414" fmla="*/ 2306053 w 8964278"/>
                <a:gd name="connsiteY5414" fmla="*/ 940118 h 6213528"/>
                <a:gd name="connsiteX5415" fmla="*/ 2309863 w 8964278"/>
                <a:gd name="connsiteY5415" fmla="*/ 1062990 h 6213528"/>
                <a:gd name="connsiteX5416" fmla="*/ 2307958 w 8964278"/>
                <a:gd name="connsiteY5416" fmla="*/ 1201103 h 6213528"/>
                <a:gd name="connsiteX5417" fmla="*/ 2304148 w 8964278"/>
                <a:gd name="connsiteY5417" fmla="*/ 1243013 h 6213528"/>
                <a:gd name="connsiteX5418" fmla="*/ 2301291 w 8964278"/>
                <a:gd name="connsiteY5418" fmla="*/ 1249680 h 6213528"/>
                <a:gd name="connsiteX5419" fmla="*/ 2298433 w 8964278"/>
                <a:gd name="connsiteY5419" fmla="*/ 1288733 h 6213528"/>
                <a:gd name="connsiteX5420" fmla="*/ 2289861 w 8964278"/>
                <a:gd name="connsiteY5420" fmla="*/ 1336358 h 6213528"/>
                <a:gd name="connsiteX5421" fmla="*/ 2250808 w 8964278"/>
                <a:gd name="connsiteY5421" fmla="*/ 1462088 h 6213528"/>
                <a:gd name="connsiteX5422" fmla="*/ 2129841 w 8964278"/>
                <a:gd name="connsiteY5422" fmla="*/ 1688783 h 6213528"/>
                <a:gd name="connsiteX5423" fmla="*/ 2007921 w 8964278"/>
                <a:gd name="connsiteY5423" fmla="*/ 1859280 h 6213528"/>
                <a:gd name="connsiteX5424" fmla="*/ 2103171 w 8964278"/>
                <a:gd name="connsiteY5424" fmla="*/ 1707833 h 6213528"/>
                <a:gd name="connsiteX5425" fmla="*/ 2205088 w 8964278"/>
                <a:gd name="connsiteY5425" fmla="*/ 1455420 h 6213528"/>
                <a:gd name="connsiteX5426" fmla="*/ 2270811 w 8964278"/>
                <a:gd name="connsiteY5426" fmla="*/ 1151573 h 6213528"/>
                <a:gd name="connsiteX5427" fmla="*/ 2300338 w 8964278"/>
                <a:gd name="connsiteY5427" fmla="*/ 903923 h 6213528"/>
                <a:gd name="connsiteX5428" fmla="*/ 2306053 w 8964278"/>
                <a:gd name="connsiteY5428" fmla="*/ 940118 h 6213528"/>
                <a:gd name="connsiteX5429" fmla="*/ 2291766 w 8964278"/>
                <a:gd name="connsiteY5429" fmla="*/ 852488 h 6213528"/>
                <a:gd name="connsiteX5430" fmla="*/ 2290813 w 8964278"/>
                <a:gd name="connsiteY5430" fmla="*/ 862013 h 6213528"/>
                <a:gd name="connsiteX5431" fmla="*/ 2286051 w 8964278"/>
                <a:gd name="connsiteY5431" fmla="*/ 904875 h 6213528"/>
                <a:gd name="connsiteX5432" fmla="*/ 2270811 w 8964278"/>
                <a:gd name="connsiteY5432" fmla="*/ 991553 h 6213528"/>
                <a:gd name="connsiteX5433" fmla="*/ 2218423 w 8964278"/>
                <a:gd name="connsiteY5433" fmla="*/ 1157288 h 6213528"/>
                <a:gd name="connsiteX5434" fmla="*/ 2036496 w 8964278"/>
                <a:gd name="connsiteY5434" fmla="*/ 1454468 h 6213528"/>
                <a:gd name="connsiteX5435" fmla="*/ 1968868 w 8964278"/>
                <a:gd name="connsiteY5435" fmla="*/ 1525905 h 6213528"/>
                <a:gd name="connsiteX5436" fmla="*/ 1944103 w 8964278"/>
                <a:gd name="connsiteY5436" fmla="*/ 1548765 h 6213528"/>
                <a:gd name="connsiteX5437" fmla="*/ 1869808 w 8964278"/>
                <a:gd name="connsiteY5437" fmla="*/ 1595438 h 6213528"/>
                <a:gd name="connsiteX5438" fmla="*/ 1759318 w 8964278"/>
                <a:gd name="connsiteY5438" fmla="*/ 1655445 h 6213528"/>
                <a:gd name="connsiteX5439" fmla="*/ 1906956 w 8964278"/>
                <a:gd name="connsiteY5439" fmla="*/ 1514475 h 6213528"/>
                <a:gd name="connsiteX5440" fmla="*/ 2056498 w 8964278"/>
                <a:gd name="connsiteY5440" fmla="*/ 1333500 h 6213528"/>
                <a:gd name="connsiteX5441" fmla="*/ 2175561 w 8964278"/>
                <a:gd name="connsiteY5441" fmla="*/ 1128713 h 6213528"/>
                <a:gd name="connsiteX5442" fmla="*/ 2249856 w 8964278"/>
                <a:gd name="connsiteY5442" fmla="*/ 899160 h 6213528"/>
                <a:gd name="connsiteX5443" fmla="*/ 2267953 w 8964278"/>
                <a:gd name="connsiteY5443" fmla="*/ 736283 h 6213528"/>
                <a:gd name="connsiteX5444" fmla="*/ 2291766 w 8964278"/>
                <a:gd name="connsiteY5444" fmla="*/ 852488 h 6213528"/>
                <a:gd name="connsiteX5445" fmla="*/ 2240331 w 8964278"/>
                <a:gd name="connsiteY5445" fmla="*/ 581978 h 6213528"/>
                <a:gd name="connsiteX5446" fmla="*/ 2261286 w 8964278"/>
                <a:gd name="connsiteY5446" fmla="*/ 700088 h 6213528"/>
                <a:gd name="connsiteX5447" fmla="*/ 2247951 w 8964278"/>
                <a:gd name="connsiteY5447" fmla="*/ 868680 h 6213528"/>
                <a:gd name="connsiteX5448" fmla="*/ 2178418 w 8964278"/>
                <a:gd name="connsiteY5448" fmla="*/ 1098233 h 6213528"/>
                <a:gd name="connsiteX5449" fmla="*/ 2064118 w 8964278"/>
                <a:gd name="connsiteY5449" fmla="*/ 1304925 h 6213528"/>
                <a:gd name="connsiteX5450" fmla="*/ 1919338 w 8964278"/>
                <a:gd name="connsiteY5450" fmla="*/ 1485900 h 6213528"/>
                <a:gd name="connsiteX5451" fmla="*/ 1751698 w 8964278"/>
                <a:gd name="connsiteY5451" fmla="*/ 1647825 h 6213528"/>
                <a:gd name="connsiteX5452" fmla="*/ 1729791 w 8964278"/>
                <a:gd name="connsiteY5452" fmla="*/ 1665923 h 6213528"/>
                <a:gd name="connsiteX5453" fmla="*/ 1727886 w 8964278"/>
                <a:gd name="connsiteY5453" fmla="*/ 1670685 h 6213528"/>
                <a:gd name="connsiteX5454" fmla="*/ 1677403 w 8964278"/>
                <a:gd name="connsiteY5454" fmla="*/ 1695450 h 6213528"/>
                <a:gd name="connsiteX5455" fmla="*/ 1819326 w 8964278"/>
                <a:gd name="connsiteY5455" fmla="*/ 1556385 h 6213528"/>
                <a:gd name="connsiteX5456" fmla="*/ 1982203 w 8964278"/>
                <a:gd name="connsiteY5456" fmla="*/ 1343025 h 6213528"/>
                <a:gd name="connsiteX5457" fmla="*/ 2107933 w 8964278"/>
                <a:gd name="connsiteY5457" fmla="*/ 1106805 h 6213528"/>
                <a:gd name="connsiteX5458" fmla="*/ 2193658 w 8964278"/>
                <a:gd name="connsiteY5458" fmla="*/ 853440 h 6213528"/>
                <a:gd name="connsiteX5459" fmla="*/ 2237473 w 8964278"/>
                <a:gd name="connsiteY5459" fmla="*/ 589598 h 6213528"/>
                <a:gd name="connsiteX5460" fmla="*/ 2240331 w 8964278"/>
                <a:gd name="connsiteY5460" fmla="*/ 581978 h 6213528"/>
                <a:gd name="connsiteX5461" fmla="*/ 2234616 w 8964278"/>
                <a:gd name="connsiteY5461" fmla="*/ 540068 h 6213528"/>
                <a:gd name="connsiteX5462" fmla="*/ 2232711 w 8964278"/>
                <a:gd name="connsiteY5462" fmla="*/ 551498 h 6213528"/>
                <a:gd name="connsiteX5463" fmla="*/ 2231758 w 8964278"/>
                <a:gd name="connsiteY5463" fmla="*/ 554355 h 6213528"/>
                <a:gd name="connsiteX5464" fmla="*/ 2230806 w 8964278"/>
                <a:gd name="connsiteY5464" fmla="*/ 562928 h 6213528"/>
                <a:gd name="connsiteX5465" fmla="*/ 2161273 w 8964278"/>
                <a:gd name="connsiteY5465" fmla="*/ 837248 h 6213528"/>
                <a:gd name="connsiteX5466" fmla="*/ 2034591 w 8964278"/>
                <a:gd name="connsiteY5466" fmla="*/ 1130618 h 6213528"/>
                <a:gd name="connsiteX5467" fmla="*/ 1862188 w 8964278"/>
                <a:gd name="connsiteY5467" fmla="*/ 1401128 h 6213528"/>
                <a:gd name="connsiteX5468" fmla="*/ 1647876 w 8964278"/>
                <a:gd name="connsiteY5468" fmla="*/ 1639253 h 6213528"/>
                <a:gd name="connsiteX5469" fmla="*/ 1415466 w 8964278"/>
                <a:gd name="connsiteY5469" fmla="*/ 1826895 h 6213528"/>
                <a:gd name="connsiteX5470" fmla="*/ 1269733 w 8964278"/>
                <a:gd name="connsiteY5470" fmla="*/ 1924050 h 6213528"/>
                <a:gd name="connsiteX5471" fmla="*/ 1164958 w 8964278"/>
                <a:gd name="connsiteY5471" fmla="*/ 2038350 h 6213528"/>
                <a:gd name="connsiteX5472" fmla="*/ 1104951 w 8964278"/>
                <a:gd name="connsiteY5472" fmla="*/ 2165985 h 6213528"/>
                <a:gd name="connsiteX5473" fmla="*/ 1061136 w 8964278"/>
                <a:gd name="connsiteY5473" fmla="*/ 2295525 h 6213528"/>
                <a:gd name="connsiteX5474" fmla="*/ 1063993 w 8964278"/>
                <a:gd name="connsiteY5474" fmla="*/ 2275523 h 6213528"/>
                <a:gd name="connsiteX5475" fmla="*/ 1065898 w 8964278"/>
                <a:gd name="connsiteY5475" fmla="*/ 2273618 h 6213528"/>
                <a:gd name="connsiteX5476" fmla="*/ 1090663 w 8964278"/>
                <a:gd name="connsiteY5476" fmla="*/ 2173605 h 6213528"/>
                <a:gd name="connsiteX5477" fmla="*/ 1250683 w 8964278"/>
                <a:gd name="connsiteY5477" fmla="*/ 1919288 h 6213528"/>
                <a:gd name="connsiteX5478" fmla="*/ 1620253 w 8964278"/>
                <a:gd name="connsiteY5478" fmla="*/ 1588770 h 6213528"/>
                <a:gd name="connsiteX5479" fmla="*/ 1905051 w 8964278"/>
                <a:gd name="connsiteY5479" fmla="*/ 1239203 h 6213528"/>
                <a:gd name="connsiteX5480" fmla="*/ 2102218 w 8964278"/>
                <a:gd name="connsiteY5480" fmla="*/ 837248 h 6213528"/>
                <a:gd name="connsiteX5481" fmla="*/ 2227948 w 8964278"/>
                <a:gd name="connsiteY5481" fmla="*/ 457200 h 6213528"/>
                <a:gd name="connsiteX5482" fmla="*/ 2231758 w 8964278"/>
                <a:gd name="connsiteY5482" fmla="*/ 512445 h 6213528"/>
                <a:gd name="connsiteX5483" fmla="*/ 2234616 w 8964278"/>
                <a:gd name="connsiteY5483" fmla="*/ 540068 h 6213528"/>
                <a:gd name="connsiteX5484" fmla="*/ 2219376 w 8964278"/>
                <a:gd name="connsiteY5484" fmla="*/ 393383 h 6213528"/>
                <a:gd name="connsiteX5485" fmla="*/ 2225091 w 8964278"/>
                <a:gd name="connsiteY5485" fmla="*/ 374333 h 6213528"/>
                <a:gd name="connsiteX5486" fmla="*/ 2231758 w 8964278"/>
                <a:gd name="connsiteY5486" fmla="*/ 362903 h 6213528"/>
                <a:gd name="connsiteX5487" fmla="*/ 2227948 w 8964278"/>
                <a:gd name="connsiteY5487" fmla="*/ 417195 h 6213528"/>
                <a:gd name="connsiteX5488" fmla="*/ 2111743 w 8964278"/>
                <a:gd name="connsiteY5488" fmla="*/ 782955 h 6213528"/>
                <a:gd name="connsiteX5489" fmla="*/ 1919338 w 8964278"/>
                <a:gd name="connsiteY5489" fmla="*/ 1196340 h 6213528"/>
                <a:gd name="connsiteX5490" fmla="*/ 1644066 w 8964278"/>
                <a:gd name="connsiteY5490" fmla="*/ 1553528 h 6213528"/>
                <a:gd name="connsiteX5491" fmla="*/ 1270686 w 8964278"/>
                <a:gd name="connsiteY5491" fmla="*/ 1884998 h 6213528"/>
                <a:gd name="connsiteX5492" fmla="*/ 1150671 w 8964278"/>
                <a:gd name="connsiteY5492" fmla="*/ 2031683 h 6213528"/>
                <a:gd name="connsiteX5493" fmla="*/ 1246873 w 8964278"/>
                <a:gd name="connsiteY5493" fmla="*/ 1882140 h 6213528"/>
                <a:gd name="connsiteX5494" fmla="*/ 1566913 w 8964278"/>
                <a:gd name="connsiteY5494" fmla="*/ 1540193 h 6213528"/>
                <a:gd name="connsiteX5495" fmla="*/ 1729791 w 8964278"/>
                <a:gd name="connsiteY5495" fmla="*/ 1370648 h 6213528"/>
                <a:gd name="connsiteX5496" fmla="*/ 1863141 w 8964278"/>
                <a:gd name="connsiteY5496" fmla="*/ 1202055 h 6213528"/>
                <a:gd name="connsiteX5497" fmla="*/ 2074596 w 8964278"/>
                <a:gd name="connsiteY5497" fmla="*/ 827723 h 6213528"/>
                <a:gd name="connsiteX5498" fmla="*/ 2199373 w 8964278"/>
                <a:gd name="connsiteY5498" fmla="*/ 456248 h 6213528"/>
                <a:gd name="connsiteX5499" fmla="*/ 2219376 w 8964278"/>
                <a:gd name="connsiteY5499" fmla="*/ 393383 h 6213528"/>
                <a:gd name="connsiteX5500" fmla="*/ 2203183 w 8964278"/>
                <a:gd name="connsiteY5500" fmla="*/ 384810 h 6213528"/>
                <a:gd name="connsiteX5501" fmla="*/ 2203183 w 8964278"/>
                <a:gd name="connsiteY5501" fmla="*/ 384810 h 6213528"/>
                <a:gd name="connsiteX5502" fmla="*/ 2201278 w 8964278"/>
                <a:gd name="connsiteY5502" fmla="*/ 394335 h 6213528"/>
                <a:gd name="connsiteX5503" fmla="*/ 2000301 w 8964278"/>
                <a:gd name="connsiteY5503" fmla="*/ 730568 h 6213528"/>
                <a:gd name="connsiteX5504" fmla="*/ 1756461 w 8964278"/>
                <a:gd name="connsiteY5504" fmla="*/ 1092518 h 6213528"/>
                <a:gd name="connsiteX5505" fmla="*/ 1493571 w 8964278"/>
                <a:gd name="connsiteY5505" fmla="*/ 1439228 h 6213528"/>
                <a:gd name="connsiteX5506" fmla="*/ 1355458 w 8964278"/>
                <a:gd name="connsiteY5506" fmla="*/ 1606868 h 6213528"/>
                <a:gd name="connsiteX5507" fmla="*/ 1211631 w 8964278"/>
                <a:gd name="connsiteY5507" fmla="*/ 1771650 h 6213528"/>
                <a:gd name="connsiteX5508" fmla="*/ 1035418 w 8964278"/>
                <a:gd name="connsiteY5508" fmla="*/ 2079308 h 6213528"/>
                <a:gd name="connsiteX5509" fmla="*/ 1034466 w 8964278"/>
                <a:gd name="connsiteY5509" fmla="*/ 2074545 h 6213528"/>
                <a:gd name="connsiteX5510" fmla="*/ 1184008 w 8964278"/>
                <a:gd name="connsiteY5510" fmla="*/ 1685925 h 6213528"/>
                <a:gd name="connsiteX5511" fmla="*/ 1432611 w 8964278"/>
                <a:gd name="connsiteY5511" fmla="*/ 1357313 h 6213528"/>
                <a:gd name="connsiteX5512" fmla="*/ 1703121 w 8964278"/>
                <a:gd name="connsiteY5512" fmla="*/ 1042988 h 6213528"/>
                <a:gd name="connsiteX5513" fmla="*/ 1965058 w 8964278"/>
                <a:gd name="connsiteY5513" fmla="*/ 726758 h 6213528"/>
                <a:gd name="connsiteX5514" fmla="*/ 2170798 w 8964278"/>
                <a:gd name="connsiteY5514" fmla="*/ 424815 h 6213528"/>
                <a:gd name="connsiteX5515" fmla="*/ 2203183 w 8964278"/>
                <a:gd name="connsiteY5515" fmla="*/ 384810 h 6213528"/>
                <a:gd name="connsiteX5516" fmla="*/ 2172703 w 8964278"/>
                <a:gd name="connsiteY5516" fmla="*/ 397193 h 6213528"/>
                <a:gd name="connsiteX5517" fmla="*/ 2173656 w 8964278"/>
                <a:gd name="connsiteY5517" fmla="*/ 396240 h 6213528"/>
                <a:gd name="connsiteX5518" fmla="*/ 2163178 w 8964278"/>
                <a:gd name="connsiteY5518" fmla="*/ 415290 h 6213528"/>
                <a:gd name="connsiteX5519" fmla="*/ 1953628 w 8964278"/>
                <a:gd name="connsiteY5519" fmla="*/ 673418 h 6213528"/>
                <a:gd name="connsiteX5520" fmla="*/ 1672641 w 8964278"/>
                <a:gd name="connsiteY5520" fmla="*/ 1004888 h 6213528"/>
                <a:gd name="connsiteX5521" fmla="*/ 1387843 w 8964278"/>
                <a:gd name="connsiteY5521" fmla="*/ 1325880 h 6213528"/>
                <a:gd name="connsiteX5522" fmla="*/ 1134478 w 8964278"/>
                <a:gd name="connsiteY5522" fmla="*/ 1646873 h 6213528"/>
                <a:gd name="connsiteX5523" fmla="*/ 1051611 w 8964278"/>
                <a:gd name="connsiteY5523" fmla="*/ 1812608 h 6213528"/>
                <a:gd name="connsiteX5524" fmla="*/ 1053516 w 8964278"/>
                <a:gd name="connsiteY5524" fmla="*/ 1798320 h 6213528"/>
                <a:gd name="connsiteX5525" fmla="*/ 1104951 w 8964278"/>
                <a:gd name="connsiteY5525" fmla="*/ 1668780 h 6213528"/>
                <a:gd name="connsiteX5526" fmla="*/ 1333551 w 8964278"/>
                <a:gd name="connsiteY5526" fmla="*/ 1317308 h 6213528"/>
                <a:gd name="connsiteX5527" fmla="*/ 1593583 w 8964278"/>
                <a:gd name="connsiteY5527" fmla="*/ 992505 h 6213528"/>
                <a:gd name="connsiteX5528" fmla="*/ 1872666 w 8964278"/>
                <a:gd name="connsiteY5528" fmla="*/ 686753 h 6213528"/>
                <a:gd name="connsiteX5529" fmla="*/ 2172703 w 8964278"/>
                <a:gd name="connsiteY5529" fmla="*/ 397193 h 6213528"/>
                <a:gd name="connsiteX5530" fmla="*/ 1349743 w 8964278"/>
                <a:gd name="connsiteY5530" fmla="*/ 1131570 h 6213528"/>
                <a:gd name="connsiteX5531" fmla="*/ 1531671 w 8964278"/>
                <a:gd name="connsiteY5531" fmla="*/ 901065 h 6213528"/>
                <a:gd name="connsiteX5532" fmla="*/ 1750746 w 8964278"/>
                <a:gd name="connsiteY5532" fmla="*/ 701993 h 6213528"/>
                <a:gd name="connsiteX5533" fmla="*/ 1998396 w 8964278"/>
                <a:gd name="connsiteY5533" fmla="*/ 528638 h 6213528"/>
                <a:gd name="connsiteX5534" fmla="*/ 2054593 w 8964278"/>
                <a:gd name="connsiteY5534" fmla="*/ 488633 h 6213528"/>
                <a:gd name="connsiteX5535" fmla="*/ 1899336 w 8964278"/>
                <a:gd name="connsiteY5535" fmla="*/ 641985 h 6213528"/>
                <a:gd name="connsiteX5536" fmla="*/ 1614538 w 8964278"/>
                <a:gd name="connsiteY5536" fmla="*/ 949643 h 6213528"/>
                <a:gd name="connsiteX5537" fmla="*/ 1350696 w 8964278"/>
                <a:gd name="connsiteY5537" fmla="*/ 1275398 h 6213528"/>
                <a:gd name="connsiteX5538" fmla="*/ 1114476 w 8964278"/>
                <a:gd name="connsiteY5538" fmla="*/ 1624965 h 6213528"/>
                <a:gd name="connsiteX5539" fmla="*/ 1075423 w 8964278"/>
                <a:gd name="connsiteY5539" fmla="*/ 1706880 h 6213528"/>
                <a:gd name="connsiteX5540" fmla="*/ 1104951 w 8964278"/>
                <a:gd name="connsiteY5540" fmla="*/ 1628775 h 6213528"/>
                <a:gd name="connsiteX5541" fmla="*/ 1204963 w 8964278"/>
                <a:gd name="connsiteY5541" fmla="*/ 1382078 h 6213528"/>
                <a:gd name="connsiteX5542" fmla="*/ 1349743 w 8964278"/>
                <a:gd name="connsiteY5542" fmla="*/ 1131570 h 6213528"/>
                <a:gd name="connsiteX5543" fmla="*/ 1226871 w 8964278"/>
                <a:gd name="connsiteY5543" fmla="*/ 962978 h 6213528"/>
                <a:gd name="connsiteX5544" fmla="*/ 1235443 w 8964278"/>
                <a:gd name="connsiteY5544" fmla="*/ 1171575 h 6213528"/>
                <a:gd name="connsiteX5545" fmla="*/ 1144003 w 8964278"/>
                <a:gd name="connsiteY5545" fmla="*/ 1469708 h 6213528"/>
                <a:gd name="connsiteX5546" fmla="*/ 1173531 w 8964278"/>
                <a:gd name="connsiteY5546" fmla="*/ 1357313 h 6213528"/>
                <a:gd name="connsiteX5547" fmla="*/ 1219251 w 8964278"/>
                <a:gd name="connsiteY5547" fmla="*/ 1071563 h 6213528"/>
                <a:gd name="connsiteX5548" fmla="*/ 1225918 w 8964278"/>
                <a:gd name="connsiteY5548" fmla="*/ 959168 h 6213528"/>
                <a:gd name="connsiteX5549" fmla="*/ 1226871 w 8964278"/>
                <a:gd name="connsiteY5549" fmla="*/ 962978 h 6213528"/>
                <a:gd name="connsiteX5550" fmla="*/ 1149718 w 8964278"/>
                <a:gd name="connsiteY5550" fmla="*/ 775335 h 6213528"/>
                <a:gd name="connsiteX5551" fmla="*/ 1220203 w 8964278"/>
                <a:gd name="connsiteY5551" fmla="*/ 939165 h 6213528"/>
                <a:gd name="connsiteX5552" fmla="*/ 1195438 w 8964278"/>
                <a:gd name="connsiteY5552" fmla="*/ 1196340 h 6213528"/>
                <a:gd name="connsiteX5553" fmla="*/ 1129716 w 8964278"/>
                <a:gd name="connsiteY5553" fmla="*/ 1477328 h 6213528"/>
                <a:gd name="connsiteX5554" fmla="*/ 1103998 w 8964278"/>
                <a:gd name="connsiteY5554" fmla="*/ 1554480 h 6213528"/>
                <a:gd name="connsiteX5555" fmla="*/ 1087806 w 8964278"/>
                <a:gd name="connsiteY5555" fmla="*/ 1600200 h 6213528"/>
                <a:gd name="connsiteX5556" fmla="*/ 1004938 w 8964278"/>
                <a:gd name="connsiteY5556" fmla="*/ 1876425 h 6213528"/>
                <a:gd name="connsiteX5557" fmla="*/ 985888 w 8964278"/>
                <a:gd name="connsiteY5557" fmla="*/ 1925955 h 6213528"/>
                <a:gd name="connsiteX5558" fmla="*/ 935406 w 8964278"/>
                <a:gd name="connsiteY5558" fmla="*/ 2055495 h 6213528"/>
                <a:gd name="connsiteX5559" fmla="*/ 836346 w 8964278"/>
                <a:gd name="connsiteY5559" fmla="*/ 2315528 h 6213528"/>
                <a:gd name="connsiteX5560" fmla="*/ 781101 w 8964278"/>
                <a:gd name="connsiteY5560" fmla="*/ 2462213 h 6213528"/>
                <a:gd name="connsiteX5561" fmla="*/ 783006 w 8964278"/>
                <a:gd name="connsiteY5561" fmla="*/ 2463165 h 6213528"/>
                <a:gd name="connsiteX5562" fmla="*/ 885876 w 8964278"/>
                <a:gd name="connsiteY5562" fmla="*/ 2204085 h 6213528"/>
                <a:gd name="connsiteX5563" fmla="*/ 987793 w 8964278"/>
                <a:gd name="connsiteY5563" fmla="*/ 1944053 h 6213528"/>
                <a:gd name="connsiteX5564" fmla="*/ 1001128 w 8964278"/>
                <a:gd name="connsiteY5564" fmla="*/ 1909763 h 6213528"/>
                <a:gd name="connsiteX5565" fmla="*/ 998271 w 8964278"/>
                <a:gd name="connsiteY5565" fmla="*/ 1980248 h 6213528"/>
                <a:gd name="connsiteX5566" fmla="*/ 999223 w 8964278"/>
                <a:gd name="connsiteY5566" fmla="*/ 2006918 h 6213528"/>
                <a:gd name="connsiteX5567" fmla="*/ 984936 w 8964278"/>
                <a:gd name="connsiteY5567" fmla="*/ 2056448 h 6213528"/>
                <a:gd name="connsiteX5568" fmla="*/ 864921 w 8964278"/>
                <a:gd name="connsiteY5568" fmla="*/ 2335530 h 6213528"/>
                <a:gd name="connsiteX5569" fmla="*/ 780148 w 8964278"/>
                <a:gd name="connsiteY5569" fmla="*/ 2469833 h 6213528"/>
                <a:gd name="connsiteX5570" fmla="*/ 777291 w 8964278"/>
                <a:gd name="connsiteY5570" fmla="*/ 2469833 h 6213528"/>
                <a:gd name="connsiteX5571" fmla="*/ 777291 w 8964278"/>
                <a:gd name="connsiteY5571" fmla="*/ 2458403 h 6213528"/>
                <a:gd name="connsiteX5572" fmla="*/ 799198 w 8964278"/>
                <a:gd name="connsiteY5572" fmla="*/ 2382203 h 6213528"/>
                <a:gd name="connsiteX5573" fmla="*/ 826821 w 8964278"/>
                <a:gd name="connsiteY5573" fmla="*/ 2293620 h 6213528"/>
                <a:gd name="connsiteX5574" fmla="*/ 886828 w 8964278"/>
                <a:gd name="connsiteY5574" fmla="*/ 2118360 h 6213528"/>
                <a:gd name="connsiteX5575" fmla="*/ 1014463 w 8964278"/>
                <a:gd name="connsiteY5575" fmla="*/ 1770698 h 6213528"/>
                <a:gd name="connsiteX5576" fmla="*/ 1117333 w 8964278"/>
                <a:gd name="connsiteY5576" fmla="*/ 1423988 h 6213528"/>
                <a:gd name="connsiteX5577" fmla="*/ 1162101 w 8964278"/>
                <a:gd name="connsiteY5577" fmla="*/ 1068705 h 6213528"/>
                <a:gd name="connsiteX5578" fmla="*/ 1116381 w 8964278"/>
                <a:gd name="connsiteY5578" fmla="*/ 721995 h 6213528"/>
                <a:gd name="connsiteX5579" fmla="*/ 1114476 w 8964278"/>
                <a:gd name="connsiteY5579" fmla="*/ 715328 h 6213528"/>
                <a:gd name="connsiteX5580" fmla="*/ 1149718 w 8964278"/>
                <a:gd name="connsiteY5580" fmla="*/ 775335 h 6213528"/>
                <a:gd name="connsiteX5581" fmla="*/ 1095426 w 8964278"/>
                <a:gd name="connsiteY5581" fmla="*/ 677228 h 6213528"/>
                <a:gd name="connsiteX5582" fmla="*/ 1093521 w 8964278"/>
                <a:gd name="connsiteY5582" fmla="*/ 684848 h 6213528"/>
                <a:gd name="connsiteX5583" fmla="*/ 1151623 w 8964278"/>
                <a:gd name="connsiteY5583" fmla="*/ 1031558 h 6213528"/>
                <a:gd name="connsiteX5584" fmla="*/ 1115428 w 8964278"/>
                <a:gd name="connsiteY5584" fmla="*/ 1385888 h 6213528"/>
                <a:gd name="connsiteX5585" fmla="*/ 1018273 w 8964278"/>
                <a:gd name="connsiteY5585" fmla="*/ 1733550 h 6213528"/>
                <a:gd name="connsiteX5586" fmla="*/ 893496 w 8964278"/>
                <a:gd name="connsiteY5586" fmla="*/ 2079308 h 6213528"/>
                <a:gd name="connsiteX5587" fmla="*/ 780148 w 8964278"/>
                <a:gd name="connsiteY5587" fmla="*/ 2427923 h 6213528"/>
                <a:gd name="connsiteX5588" fmla="*/ 778243 w 8964278"/>
                <a:gd name="connsiteY5588" fmla="*/ 2434590 h 6213528"/>
                <a:gd name="connsiteX5589" fmla="*/ 780148 w 8964278"/>
                <a:gd name="connsiteY5589" fmla="*/ 2383155 h 6213528"/>
                <a:gd name="connsiteX5590" fmla="*/ 789673 w 8964278"/>
                <a:gd name="connsiteY5590" fmla="*/ 2340293 h 6213528"/>
                <a:gd name="connsiteX5591" fmla="*/ 843966 w 8964278"/>
                <a:gd name="connsiteY5591" fmla="*/ 2153603 h 6213528"/>
                <a:gd name="connsiteX5592" fmla="*/ 957313 w 8964278"/>
                <a:gd name="connsiteY5592" fmla="*/ 1779270 h 6213528"/>
                <a:gd name="connsiteX5593" fmla="*/ 1051611 w 8964278"/>
                <a:gd name="connsiteY5593" fmla="*/ 1401128 h 6213528"/>
                <a:gd name="connsiteX5594" fmla="*/ 1098283 w 8964278"/>
                <a:gd name="connsiteY5594" fmla="*/ 1017270 h 6213528"/>
                <a:gd name="connsiteX5595" fmla="*/ 1072566 w 8964278"/>
                <a:gd name="connsiteY5595" fmla="*/ 643890 h 6213528"/>
                <a:gd name="connsiteX5596" fmla="*/ 1095426 w 8964278"/>
                <a:gd name="connsiteY5596" fmla="*/ 677228 h 6213528"/>
                <a:gd name="connsiteX5597" fmla="*/ 1064946 w 8964278"/>
                <a:gd name="connsiteY5597" fmla="*/ 626745 h 6213528"/>
                <a:gd name="connsiteX5598" fmla="*/ 1086853 w 8964278"/>
                <a:gd name="connsiteY5598" fmla="*/ 779145 h 6213528"/>
                <a:gd name="connsiteX5599" fmla="*/ 1093521 w 8964278"/>
                <a:gd name="connsiteY5599" fmla="*/ 975360 h 6213528"/>
                <a:gd name="connsiteX5600" fmla="*/ 1051611 w 8964278"/>
                <a:gd name="connsiteY5600" fmla="*/ 1363980 h 6213528"/>
                <a:gd name="connsiteX5601" fmla="*/ 959218 w 8964278"/>
                <a:gd name="connsiteY5601" fmla="*/ 1746885 h 6213528"/>
                <a:gd name="connsiteX5602" fmla="*/ 844918 w 8964278"/>
                <a:gd name="connsiteY5602" fmla="*/ 2123123 h 6213528"/>
                <a:gd name="connsiteX5603" fmla="*/ 787768 w 8964278"/>
                <a:gd name="connsiteY5603" fmla="*/ 2312670 h 6213528"/>
                <a:gd name="connsiteX5604" fmla="*/ 787768 w 8964278"/>
                <a:gd name="connsiteY5604" fmla="*/ 2312670 h 6213528"/>
                <a:gd name="connsiteX5605" fmla="*/ 826821 w 8964278"/>
                <a:gd name="connsiteY5605" fmla="*/ 2094548 h 6213528"/>
                <a:gd name="connsiteX5606" fmla="*/ 840156 w 8964278"/>
                <a:gd name="connsiteY5606" fmla="*/ 2052638 h 6213528"/>
                <a:gd name="connsiteX5607" fmla="*/ 895401 w 8964278"/>
                <a:gd name="connsiteY5607" fmla="*/ 1874520 h 6213528"/>
                <a:gd name="connsiteX5608" fmla="*/ 987793 w 8964278"/>
                <a:gd name="connsiteY5608" fmla="*/ 1516380 h 6213528"/>
                <a:gd name="connsiteX5609" fmla="*/ 1041133 w 8964278"/>
                <a:gd name="connsiteY5609" fmla="*/ 1157288 h 6213528"/>
                <a:gd name="connsiteX5610" fmla="*/ 1039228 w 8964278"/>
                <a:gd name="connsiteY5610" fmla="*/ 804863 h 6213528"/>
                <a:gd name="connsiteX5611" fmla="*/ 967791 w 8964278"/>
                <a:gd name="connsiteY5611" fmla="*/ 463868 h 6213528"/>
                <a:gd name="connsiteX5612" fmla="*/ 964933 w 8964278"/>
                <a:gd name="connsiteY5612" fmla="*/ 457200 h 6213528"/>
                <a:gd name="connsiteX5613" fmla="*/ 1064946 w 8964278"/>
                <a:gd name="connsiteY5613" fmla="*/ 626745 h 6213528"/>
                <a:gd name="connsiteX5614" fmla="*/ 954456 w 8964278"/>
                <a:gd name="connsiteY5614" fmla="*/ 445770 h 6213528"/>
                <a:gd name="connsiteX5615" fmla="*/ 996366 w 8964278"/>
                <a:gd name="connsiteY5615" fmla="*/ 594360 h 6213528"/>
                <a:gd name="connsiteX5616" fmla="*/ 1025893 w 8964278"/>
                <a:gd name="connsiteY5616" fmla="*/ 766763 h 6213528"/>
                <a:gd name="connsiteX5617" fmla="*/ 1034466 w 8964278"/>
                <a:gd name="connsiteY5617" fmla="*/ 1118235 h 6213528"/>
                <a:gd name="connsiteX5618" fmla="*/ 986841 w 8964278"/>
                <a:gd name="connsiteY5618" fmla="*/ 1473518 h 6213528"/>
                <a:gd name="connsiteX5619" fmla="*/ 897306 w 8964278"/>
                <a:gd name="connsiteY5619" fmla="*/ 1830705 h 6213528"/>
                <a:gd name="connsiteX5620" fmla="*/ 855396 w 8964278"/>
                <a:gd name="connsiteY5620" fmla="*/ 1968818 h 6213528"/>
                <a:gd name="connsiteX5621" fmla="*/ 918261 w 8964278"/>
                <a:gd name="connsiteY5621" fmla="*/ 1678305 h 6213528"/>
                <a:gd name="connsiteX5622" fmla="*/ 996366 w 8964278"/>
                <a:gd name="connsiteY5622" fmla="*/ 859155 h 6213528"/>
                <a:gd name="connsiteX5623" fmla="*/ 980173 w 8964278"/>
                <a:gd name="connsiteY5623" fmla="*/ 628650 h 6213528"/>
                <a:gd name="connsiteX5624" fmla="*/ 953503 w 8964278"/>
                <a:gd name="connsiteY5624" fmla="*/ 451485 h 6213528"/>
                <a:gd name="connsiteX5625" fmla="*/ 954456 w 8964278"/>
                <a:gd name="connsiteY5625" fmla="*/ 445770 h 6213528"/>
                <a:gd name="connsiteX5626" fmla="*/ 582028 w 8964278"/>
                <a:gd name="connsiteY5626" fmla="*/ 2108835 h 6213528"/>
                <a:gd name="connsiteX5627" fmla="*/ 507733 w 8964278"/>
                <a:gd name="connsiteY5627" fmla="*/ 1678305 h 6213528"/>
                <a:gd name="connsiteX5628" fmla="*/ 584886 w 8964278"/>
                <a:gd name="connsiteY5628" fmla="*/ 1243013 h 6213528"/>
                <a:gd name="connsiteX5629" fmla="*/ 714426 w 8964278"/>
                <a:gd name="connsiteY5629" fmla="*/ 988695 h 6213528"/>
                <a:gd name="connsiteX5630" fmla="*/ 714426 w 8964278"/>
                <a:gd name="connsiteY5630" fmla="*/ 988695 h 6213528"/>
                <a:gd name="connsiteX5631" fmla="*/ 660133 w 8964278"/>
                <a:gd name="connsiteY5631" fmla="*/ 1143953 h 6213528"/>
                <a:gd name="connsiteX5632" fmla="*/ 591553 w 8964278"/>
                <a:gd name="connsiteY5632" fmla="*/ 1463040 h 6213528"/>
                <a:gd name="connsiteX5633" fmla="*/ 576313 w 8964278"/>
                <a:gd name="connsiteY5633" fmla="*/ 1790700 h 6213528"/>
                <a:gd name="connsiteX5634" fmla="*/ 614413 w 8964278"/>
                <a:gd name="connsiteY5634" fmla="*/ 2116455 h 6213528"/>
                <a:gd name="connsiteX5635" fmla="*/ 656323 w 8964278"/>
                <a:gd name="connsiteY5635" fmla="*/ 2286000 h 6213528"/>
                <a:gd name="connsiteX5636" fmla="*/ 582028 w 8964278"/>
                <a:gd name="connsiteY5636" fmla="*/ 2108835 h 6213528"/>
                <a:gd name="connsiteX5637" fmla="*/ 690613 w 8964278"/>
                <a:gd name="connsiteY5637" fmla="*/ 2355533 h 6213528"/>
                <a:gd name="connsiteX5638" fmla="*/ 633463 w 8964278"/>
                <a:gd name="connsiteY5638" fmla="*/ 2153603 h 6213528"/>
                <a:gd name="connsiteX5639" fmla="*/ 588696 w 8964278"/>
                <a:gd name="connsiteY5639" fmla="*/ 1831658 h 6213528"/>
                <a:gd name="connsiteX5640" fmla="*/ 597268 w 8964278"/>
                <a:gd name="connsiteY5640" fmla="*/ 1504950 h 6213528"/>
                <a:gd name="connsiteX5641" fmla="*/ 658228 w 8964278"/>
                <a:gd name="connsiteY5641" fmla="*/ 1183958 h 6213528"/>
                <a:gd name="connsiteX5642" fmla="*/ 740143 w 8964278"/>
                <a:gd name="connsiteY5642" fmla="*/ 949643 h 6213528"/>
                <a:gd name="connsiteX5643" fmla="*/ 801103 w 8964278"/>
                <a:gd name="connsiteY5643" fmla="*/ 846773 h 6213528"/>
                <a:gd name="connsiteX5644" fmla="*/ 803961 w 8964278"/>
                <a:gd name="connsiteY5644" fmla="*/ 841058 h 6213528"/>
                <a:gd name="connsiteX5645" fmla="*/ 730618 w 8964278"/>
                <a:gd name="connsiteY5645" fmla="*/ 1114425 h 6213528"/>
                <a:gd name="connsiteX5646" fmla="*/ 673468 w 8964278"/>
                <a:gd name="connsiteY5646" fmla="*/ 1453515 h 6213528"/>
                <a:gd name="connsiteX5647" fmla="*/ 650608 w 8964278"/>
                <a:gd name="connsiteY5647" fmla="*/ 1796415 h 6213528"/>
                <a:gd name="connsiteX5648" fmla="*/ 663943 w 8964278"/>
                <a:gd name="connsiteY5648" fmla="*/ 2131695 h 6213528"/>
                <a:gd name="connsiteX5649" fmla="*/ 729666 w 8964278"/>
                <a:gd name="connsiteY5649" fmla="*/ 2417445 h 6213528"/>
                <a:gd name="connsiteX5650" fmla="*/ 729666 w 8964278"/>
                <a:gd name="connsiteY5650" fmla="*/ 2422208 h 6213528"/>
                <a:gd name="connsiteX5651" fmla="*/ 690613 w 8964278"/>
                <a:gd name="connsiteY5651" fmla="*/ 2355533 h 6213528"/>
                <a:gd name="connsiteX5652" fmla="*/ 731571 w 8964278"/>
                <a:gd name="connsiteY5652" fmla="*/ 2082165 h 6213528"/>
                <a:gd name="connsiteX5653" fmla="*/ 727761 w 8964278"/>
                <a:gd name="connsiteY5653" fmla="*/ 2274570 h 6213528"/>
                <a:gd name="connsiteX5654" fmla="*/ 726808 w 8964278"/>
                <a:gd name="connsiteY5654" fmla="*/ 2356485 h 6213528"/>
                <a:gd name="connsiteX5655" fmla="*/ 679183 w 8964278"/>
                <a:gd name="connsiteY5655" fmla="*/ 2166938 h 6213528"/>
                <a:gd name="connsiteX5656" fmla="*/ 669658 w 8964278"/>
                <a:gd name="connsiteY5656" fmla="*/ 1854518 h 6213528"/>
                <a:gd name="connsiteX5657" fmla="*/ 705853 w 8964278"/>
                <a:gd name="connsiteY5657" fmla="*/ 1519238 h 6213528"/>
                <a:gd name="connsiteX5658" fmla="*/ 764908 w 8964278"/>
                <a:gd name="connsiteY5658" fmla="*/ 1173480 h 6213528"/>
                <a:gd name="connsiteX5659" fmla="*/ 835393 w 8964278"/>
                <a:gd name="connsiteY5659" fmla="*/ 829628 h 6213528"/>
                <a:gd name="connsiteX5660" fmla="*/ 843013 w 8964278"/>
                <a:gd name="connsiteY5660" fmla="*/ 785813 h 6213528"/>
                <a:gd name="connsiteX5661" fmla="*/ 840156 w 8964278"/>
                <a:gd name="connsiteY5661" fmla="*/ 784860 h 6213528"/>
                <a:gd name="connsiteX5662" fmla="*/ 801103 w 8964278"/>
                <a:gd name="connsiteY5662" fmla="*/ 954405 h 6213528"/>
                <a:gd name="connsiteX5663" fmla="*/ 764908 w 8964278"/>
                <a:gd name="connsiteY5663" fmla="*/ 1127760 h 6213528"/>
                <a:gd name="connsiteX5664" fmla="*/ 701091 w 8964278"/>
                <a:gd name="connsiteY5664" fmla="*/ 1476375 h 6213528"/>
                <a:gd name="connsiteX5665" fmla="*/ 660133 w 8964278"/>
                <a:gd name="connsiteY5665" fmla="*/ 1820228 h 6213528"/>
                <a:gd name="connsiteX5666" fmla="*/ 658228 w 8964278"/>
                <a:gd name="connsiteY5666" fmla="*/ 1844040 h 6213528"/>
                <a:gd name="connsiteX5667" fmla="*/ 658228 w 8964278"/>
                <a:gd name="connsiteY5667" fmla="*/ 1833563 h 6213528"/>
                <a:gd name="connsiteX5668" fmla="*/ 674421 w 8964278"/>
                <a:gd name="connsiteY5668" fmla="*/ 1493520 h 6213528"/>
                <a:gd name="connsiteX5669" fmla="*/ 725856 w 8964278"/>
                <a:gd name="connsiteY5669" fmla="*/ 1156335 h 6213528"/>
                <a:gd name="connsiteX5670" fmla="*/ 811581 w 8964278"/>
                <a:gd name="connsiteY5670" fmla="*/ 823913 h 6213528"/>
                <a:gd name="connsiteX5671" fmla="*/ 814438 w 8964278"/>
                <a:gd name="connsiteY5671" fmla="*/ 814388 h 6213528"/>
                <a:gd name="connsiteX5672" fmla="*/ 863968 w 8964278"/>
                <a:gd name="connsiteY5672" fmla="*/ 720090 h 6213528"/>
                <a:gd name="connsiteX5673" fmla="*/ 774433 w 8964278"/>
                <a:gd name="connsiteY5673" fmla="*/ 1396365 h 6213528"/>
                <a:gd name="connsiteX5674" fmla="*/ 731571 w 8964278"/>
                <a:gd name="connsiteY5674" fmla="*/ 2082165 h 6213528"/>
                <a:gd name="connsiteX5675" fmla="*/ 742048 w 8964278"/>
                <a:gd name="connsiteY5675" fmla="*/ 2393633 h 6213528"/>
                <a:gd name="connsiteX5676" fmla="*/ 736333 w 8964278"/>
                <a:gd name="connsiteY5676" fmla="*/ 2381250 h 6213528"/>
                <a:gd name="connsiteX5677" fmla="*/ 737286 w 8964278"/>
                <a:gd name="connsiteY5677" fmla="*/ 2293620 h 6213528"/>
                <a:gd name="connsiteX5678" fmla="*/ 741096 w 8964278"/>
                <a:gd name="connsiteY5678" fmla="*/ 2122170 h 6213528"/>
                <a:gd name="connsiteX5679" fmla="*/ 756336 w 8964278"/>
                <a:gd name="connsiteY5679" fmla="*/ 1782128 h 6213528"/>
                <a:gd name="connsiteX5680" fmla="*/ 821106 w 8964278"/>
                <a:gd name="connsiteY5680" fmla="*/ 1101090 h 6213528"/>
                <a:gd name="connsiteX5681" fmla="*/ 877303 w 8964278"/>
                <a:gd name="connsiteY5681" fmla="*/ 720090 h 6213528"/>
                <a:gd name="connsiteX5682" fmla="*/ 868731 w 8964278"/>
                <a:gd name="connsiteY5682" fmla="*/ 714375 h 6213528"/>
                <a:gd name="connsiteX5683" fmla="*/ 944931 w 8964278"/>
                <a:gd name="connsiteY5683" fmla="*/ 498158 h 6213528"/>
                <a:gd name="connsiteX5684" fmla="*/ 948741 w 8964278"/>
                <a:gd name="connsiteY5684" fmla="*/ 522923 h 6213528"/>
                <a:gd name="connsiteX5685" fmla="*/ 861111 w 8964278"/>
                <a:gd name="connsiteY5685" fmla="*/ 1283970 h 6213528"/>
                <a:gd name="connsiteX5686" fmla="*/ 775386 w 8964278"/>
                <a:gd name="connsiteY5686" fmla="*/ 2048828 h 6213528"/>
                <a:gd name="connsiteX5687" fmla="*/ 753478 w 8964278"/>
                <a:gd name="connsiteY5687" fmla="*/ 2262188 h 6213528"/>
                <a:gd name="connsiteX5688" fmla="*/ 743001 w 8964278"/>
                <a:gd name="connsiteY5688" fmla="*/ 2370773 h 6213528"/>
                <a:gd name="connsiteX5689" fmla="*/ 742048 w 8964278"/>
                <a:gd name="connsiteY5689" fmla="*/ 2393633 h 6213528"/>
                <a:gd name="connsiteX5690" fmla="*/ 747763 w 8964278"/>
                <a:gd name="connsiteY5690" fmla="*/ 2406968 h 6213528"/>
                <a:gd name="connsiteX5691" fmla="*/ 760146 w 8964278"/>
                <a:gd name="connsiteY5691" fmla="*/ 2286000 h 6213528"/>
                <a:gd name="connsiteX5692" fmla="*/ 780148 w 8964278"/>
                <a:gd name="connsiteY5692" fmla="*/ 2095500 h 6213528"/>
                <a:gd name="connsiteX5693" fmla="*/ 823011 w 8964278"/>
                <a:gd name="connsiteY5693" fmla="*/ 1715453 h 6213528"/>
                <a:gd name="connsiteX5694" fmla="*/ 910641 w 8964278"/>
                <a:gd name="connsiteY5694" fmla="*/ 949643 h 6213528"/>
                <a:gd name="connsiteX5695" fmla="*/ 955408 w 8964278"/>
                <a:gd name="connsiteY5695" fmla="*/ 560070 h 6213528"/>
                <a:gd name="connsiteX5696" fmla="*/ 962076 w 8964278"/>
                <a:gd name="connsiteY5696" fmla="*/ 609600 h 6213528"/>
                <a:gd name="connsiteX5697" fmla="*/ 976363 w 8964278"/>
                <a:gd name="connsiteY5697" fmla="*/ 813435 h 6213528"/>
                <a:gd name="connsiteX5698" fmla="*/ 963028 w 8964278"/>
                <a:gd name="connsiteY5698" fmla="*/ 1223963 h 6213528"/>
                <a:gd name="connsiteX5699" fmla="*/ 904926 w 8964278"/>
                <a:gd name="connsiteY5699" fmla="*/ 1636395 h 6213528"/>
                <a:gd name="connsiteX5700" fmla="*/ 816343 w 8964278"/>
                <a:gd name="connsiteY5700" fmla="*/ 2038350 h 6213528"/>
                <a:gd name="connsiteX5701" fmla="*/ 782053 w 8964278"/>
                <a:gd name="connsiteY5701" fmla="*/ 2200275 h 6213528"/>
                <a:gd name="connsiteX5702" fmla="*/ 774433 w 8964278"/>
                <a:gd name="connsiteY5702" fmla="*/ 2226945 h 6213528"/>
                <a:gd name="connsiteX5703" fmla="*/ 776338 w 8964278"/>
                <a:gd name="connsiteY5703" fmla="*/ 2231708 h 6213528"/>
                <a:gd name="connsiteX5704" fmla="*/ 756336 w 8964278"/>
                <a:gd name="connsiteY5704" fmla="*/ 2422208 h 6213528"/>
                <a:gd name="connsiteX5705" fmla="*/ 747763 w 8964278"/>
                <a:gd name="connsiteY5705" fmla="*/ 2406968 h 6213528"/>
                <a:gd name="connsiteX5706" fmla="*/ 196266 w 8964278"/>
                <a:gd name="connsiteY5706" fmla="*/ 3853815 h 6213528"/>
                <a:gd name="connsiteX5707" fmla="*/ 28626 w 8964278"/>
                <a:gd name="connsiteY5707" fmla="*/ 3370898 h 6213528"/>
                <a:gd name="connsiteX5708" fmla="*/ 45771 w 8964278"/>
                <a:gd name="connsiteY5708" fmla="*/ 3137535 h 6213528"/>
                <a:gd name="connsiteX5709" fmla="*/ 149593 w 8964278"/>
                <a:gd name="connsiteY5709" fmla="*/ 2960370 h 6213528"/>
                <a:gd name="connsiteX5710" fmla="*/ 457251 w 8964278"/>
                <a:gd name="connsiteY5710" fmla="*/ 2756535 h 6213528"/>
                <a:gd name="connsiteX5711" fmla="*/ 743953 w 8964278"/>
                <a:gd name="connsiteY5711" fmla="*/ 2536508 h 6213528"/>
                <a:gd name="connsiteX5712" fmla="*/ 758241 w 8964278"/>
                <a:gd name="connsiteY5712" fmla="*/ 2513648 h 6213528"/>
                <a:gd name="connsiteX5713" fmla="*/ 765861 w 8964278"/>
                <a:gd name="connsiteY5713" fmla="*/ 2539365 h 6213528"/>
                <a:gd name="connsiteX5714" fmla="*/ 765861 w 8964278"/>
                <a:gd name="connsiteY5714" fmla="*/ 2540318 h 6213528"/>
                <a:gd name="connsiteX5715" fmla="*/ 746811 w 8964278"/>
                <a:gd name="connsiteY5715" fmla="*/ 2904173 h 6213528"/>
                <a:gd name="connsiteX5716" fmla="*/ 693471 w 8964278"/>
                <a:gd name="connsiteY5716" fmla="*/ 3265170 h 6213528"/>
                <a:gd name="connsiteX5717" fmla="*/ 603936 w 8964278"/>
                <a:gd name="connsiteY5717" fmla="*/ 3622358 h 6213528"/>
                <a:gd name="connsiteX5718" fmla="*/ 482016 w 8964278"/>
                <a:gd name="connsiteY5718" fmla="*/ 3966210 h 6213528"/>
                <a:gd name="connsiteX5719" fmla="*/ 325806 w 8964278"/>
                <a:gd name="connsiteY5719" fmla="*/ 4295775 h 6213528"/>
                <a:gd name="connsiteX5720" fmla="*/ 315328 w 8964278"/>
                <a:gd name="connsiteY5720" fmla="*/ 4314825 h 6213528"/>
                <a:gd name="connsiteX5721" fmla="*/ 285801 w 8964278"/>
                <a:gd name="connsiteY5721" fmla="*/ 4102418 h 6213528"/>
                <a:gd name="connsiteX5722" fmla="*/ 196266 w 8964278"/>
                <a:gd name="connsiteY5722" fmla="*/ 3853815 h 6213528"/>
                <a:gd name="connsiteX5723" fmla="*/ 817296 w 8964278"/>
                <a:gd name="connsiteY5723" fmla="*/ 4379595 h 6213528"/>
                <a:gd name="connsiteX5724" fmla="*/ 334378 w 8964278"/>
                <a:gd name="connsiteY5724" fmla="*/ 4371975 h 6213528"/>
                <a:gd name="connsiteX5725" fmla="*/ 312471 w 8964278"/>
                <a:gd name="connsiteY5725" fmla="*/ 4366260 h 6213528"/>
                <a:gd name="connsiteX5726" fmla="*/ 313423 w 8964278"/>
                <a:gd name="connsiteY5726" fmla="*/ 4362450 h 6213528"/>
                <a:gd name="connsiteX5727" fmla="*/ 322948 w 8964278"/>
                <a:gd name="connsiteY5727" fmla="*/ 4358640 h 6213528"/>
                <a:gd name="connsiteX5728" fmla="*/ 338188 w 8964278"/>
                <a:gd name="connsiteY5728" fmla="*/ 4356735 h 6213528"/>
                <a:gd name="connsiteX5729" fmla="*/ 338188 w 8964278"/>
                <a:gd name="connsiteY5729" fmla="*/ 4356735 h 6213528"/>
                <a:gd name="connsiteX5730" fmla="*/ 362001 w 8964278"/>
                <a:gd name="connsiteY5730" fmla="*/ 4360545 h 6213528"/>
                <a:gd name="connsiteX5731" fmla="*/ 385813 w 8964278"/>
                <a:gd name="connsiteY5731" fmla="*/ 4362450 h 6213528"/>
                <a:gd name="connsiteX5732" fmla="*/ 433438 w 8964278"/>
                <a:gd name="connsiteY5732" fmla="*/ 4363403 h 6213528"/>
                <a:gd name="connsiteX5733" fmla="*/ 525831 w 8964278"/>
                <a:gd name="connsiteY5733" fmla="*/ 4357688 h 6213528"/>
                <a:gd name="connsiteX5734" fmla="*/ 709663 w 8964278"/>
                <a:gd name="connsiteY5734" fmla="*/ 4319588 h 6213528"/>
                <a:gd name="connsiteX5735" fmla="*/ 1041133 w 8964278"/>
                <a:gd name="connsiteY5735" fmla="*/ 4142423 h 6213528"/>
                <a:gd name="connsiteX5736" fmla="*/ 1279258 w 8964278"/>
                <a:gd name="connsiteY5736" fmla="*/ 3850005 h 6213528"/>
                <a:gd name="connsiteX5737" fmla="*/ 1384986 w 8964278"/>
                <a:gd name="connsiteY5737" fmla="*/ 3477578 h 6213528"/>
                <a:gd name="connsiteX5738" fmla="*/ 1355458 w 8964278"/>
                <a:gd name="connsiteY5738" fmla="*/ 3141345 h 6213528"/>
                <a:gd name="connsiteX5739" fmla="*/ 1364031 w 8964278"/>
                <a:gd name="connsiteY5739" fmla="*/ 3154680 h 6213528"/>
                <a:gd name="connsiteX5740" fmla="*/ 1371651 w 8964278"/>
                <a:gd name="connsiteY5740" fmla="*/ 3168015 h 6213528"/>
                <a:gd name="connsiteX5741" fmla="*/ 1384033 w 8964278"/>
                <a:gd name="connsiteY5741" fmla="*/ 3203258 h 6213528"/>
                <a:gd name="connsiteX5742" fmla="*/ 1449756 w 8964278"/>
                <a:gd name="connsiteY5742" fmla="*/ 3474720 h 6213528"/>
                <a:gd name="connsiteX5743" fmla="*/ 1462138 w 8964278"/>
                <a:gd name="connsiteY5743" fmla="*/ 3552825 h 6213528"/>
                <a:gd name="connsiteX5744" fmla="*/ 1469758 w 8964278"/>
                <a:gd name="connsiteY5744" fmla="*/ 3613785 h 6213528"/>
                <a:gd name="connsiteX5745" fmla="*/ 1471663 w 8964278"/>
                <a:gd name="connsiteY5745" fmla="*/ 3645218 h 6213528"/>
                <a:gd name="connsiteX5746" fmla="*/ 1471663 w 8964278"/>
                <a:gd name="connsiteY5746" fmla="*/ 3650933 h 6213528"/>
                <a:gd name="connsiteX5747" fmla="*/ 1469758 w 8964278"/>
                <a:gd name="connsiteY5747" fmla="*/ 3669983 h 6213528"/>
                <a:gd name="connsiteX5748" fmla="*/ 1451661 w 8964278"/>
                <a:gd name="connsiteY5748" fmla="*/ 3740468 h 6213528"/>
                <a:gd name="connsiteX5749" fmla="*/ 1394511 w 8964278"/>
                <a:gd name="connsiteY5749" fmla="*/ 3884295 h 6213528"/>
                <a:gd name="connsiteX5750" fmla="*/ 1214488 w 8964278"/>
                <a:gd name="connsiteY5750" fmla="*/ 4139565 h 6213528"/>
                <a:gd name="connsiteX5751" fmla="*/ 1148766 w 8964278"/>
                <a:gd name="connsiteY5751" fmla="*/ 4200525 h 6213528"/>
                <a:gd name="connsiteX5752" fmla="*/ 1114476 w 8964278"/>
                <a:gd name="connsiteY5752" fmla="*/ 4228148 h 6213528"/>
                <a:gd name="connsiteX5753" fmla="*/ 1089711 w 8964278"/>
                <a:gd name="connsiteY5753" fmla="*/ 4250055 h 6213528"/>
                <a:gd name="connsiteX5754" fmla="*/ 1086853 w 8964278"/>
                <a:gd name="connsiteY5754" fmla="*/ 4251960 h 6213528"/>
                <a:gd name="connsiteX5755" fmla="*/ 1059231 w 8964278"/>
                <a:gd name="connsiteY5755" fmla="*/ 4280535 h 6213528"/>
                <a:gd name="connsiteX5756" fmla="*/ 817296 w 8964278"/>
                <a:gd name="connsiteY5756" fmla="*/ 4379595 h 6213528"/>
                <a:gd name="connsiteX5757" fmla="*/ 1248778 w 8964278"/>
                <a:gd name="connsiteY5757" fmla="*/ 4180523 h 6213528"/>
                <a:gd name="connsiteX5758" fmla="*/ 1241158 w 8964278"/>
                <a:gd name="connsiteY5758" fmla="*/ 4189095 h 6213528"/>
                <a:gd name="connsiteX5759" fmla="*/ 1231633 w 8964278"/>
                <a:gd name="connsiteY5759" fmla="*/ 4200525 h 6213528"/>
                <a:gd name="connsiteX5760" fmla="*/ 1227823 w 8964278"/>
                <a:gd name="connsiteY5760" fmla="*/ 4200525 h 6213528"/>
                <a:gd name="connsiteX5761" fmla="*/ 1202106 w 8964278"/>
                <a:gd name="connsiteY5761" fmla="*/ 4215765 h 6213528"/>
                <a:gd name="connsiteX5762" fmla="*/ 1223061 w 8964278"/>
                <a:gd name="connsiteY5762" fmla="*/ 4196715 h 6213528"/>
                <a:gd name="connsiteX5763" fmla="*/ 1248778 w 8964278"/>
                <a:gd name="connsiteY5763" fmla="*/ 4180523 h 6213528"/>
                <a:gd name="connsiteX5764" fmla="*/ 351523 w 8964278"/>
                <a:gd name="connsiteY5764" fmla="*/ 4854893 h 6213528"/>
                <a:gd name="connsiteX5765" fmla="*/ 724903 w 8964278"/>
                <a:gd name="connsiteY5765" fmla="*/ 4555808 h 6213528"/>
                <a:gd name="connsiteX5766" fmla="*/ 669658 w 8964278"/>
                <a:gd name="connsiteY5766" fmla="*/ 4599623 h 6213528"/>
                <a:gd name="connsiteX5767" fmla="*/ 422008 w 8964278"/>
                <a:gd name="connsiteY5767" fmla="*/ 4817745 h 6213528"/>
                <a:gd name="connsiteX5768" fmla="*/ 225793 w 8964278"/>
                <a:gd name="connsiteY5768" fmla="*/ 5068253 h 6213528"/>
                <a:gd name="connsiteX5769" fmla="*/ 172453 w 8964278"/>
                <a:gd name="connsiteY5769" fmla="*/ 5179695 h 6213528"/>
                <a:gd name="connsiteX5770" fmla="*/ 351523 w 8964278"/>
                <a:gd name="connsiteY5770" fmla="*/ 4854893 h 6213528"/>
                <a:gd name="connsiteX5771" fmla="*/ 157213 w 8964278"/>
                <a:gd name="connsiteY5771" fmla="*/ 5249228 h 6213528"/>
                <a:gd name="connsiteX5772" fmla="*/ 215316 w 8964278"/>
                <a:gd name="connsiteY5772" fmla="*/ 5104448 h 6213528"/>
                <a:gd name="connsiteX5773" fmla="*/ 402958 w 8964278"/>
                <a:gd name="connsiteY5773" fmla="*/ 4848225 h 6213528"/>
                <a:gd name="connsiteX5774" fmla="*/ 644893 w 8964278"/>
                <a:gd name="connsiteY5774" fmla="*/ 4630103 h 6213528"/>
                <a:gd name="connsiteX5775" fmla="*/ 809676 w 8964278"/>
                <a:gd name="connsiteY5775" fmla="*/ 4500563 h 6213528"/>
                <a:gd name="connsiteX5776" fmla="*/ 837298 w 8964278"/>
                <a:gd name="connsiteY5776" fmla="*/ 4482465 h 6213528"/>
                <a:gd name="connsiteX5777" fmla="*/ 996366 w 8964278"/>
                <a:gd name="connsiteY5777" fmla="*/ 4364355 h 6213528"/>
                <a:gd name="connsiteX5778" fmla="*/ 1196391 w 8964278"/>
                <a:gd name="connsiteY5778" fmla="*/ 4230053 h 6213528"/>
                <a:gd name="connsiteX5779" fmla="*/ 1212583 w 8964278"/>
                <a:gd name="connsiteY5779" fmla="*/ 4218623 h 6213528"/>
                <a:gd name="connsiteX5780" fmla="*/ 949693 w 8964278"/>
                <a:gd name="connsiteY5780" fmla="*/ 4467225 h 6213528"/>
                <a:gd name="connsiteX5781" fmla="*/ 616318 w 8964278"/>
                <a:gd name="connsiteY5781" fmla="*/ 4742498 h 6213528"/>
                <a:gd name="connsiteX5782" fmla="*/ 331521 w 8964278"/>
                <a:gd name="connsiteY5782" fmla="*/ 5024438 h 6213528"/>
                <a:gd name="connsiteX5783" fmla="*/ 137211 w 8964278"/>
                <a:gd name="connsiteY5783" fmla="*/ 5334953 h 6213528"/>
                <a:gd name="connsiteX5784" fmla="*/ 157213 w 8964278"/>
                <a:gd name="connsiteY5784" fmla="*/ 5249228 h 6213528"/>
                <a:gd name="connsiteX5785" fmla="*/ 136258 w 8964278"/>
                <a:gd name="connsiteY5785" fmla="*/ 5354003 h 6213528"/>
                <a:gd name="connsiteX5786" fmla="*/ 202933 w 8964278"/>
                <a:gd name="connsiteY5786" fmla="*/ 5219700 h 6213528"/>
                <a:gd name="connsiteX5787" fmla="*/ 312471 w 8964278"/>
                <a:gd name="connsiteY5787" fmla="*/ 5060633 h 6213528"/>
                <a:gd name="connsiteX5788" fmla="*/ 590601 w 8964278"/>
                <a:gd name="connsiteY5788" fmla="*/ 4774883 h 6213528"/>
                <a:gd name="connsiteX5789" fmla="*/ 923976 w 8964278"/>
                <a:gd name="connsiteY5789" fmla="*/ 4499610 h 6213528"/>
                <a:gd name="connsiteX5790" fmla="*/ 1222108 w 8964278"/>
                <a:gd name="connsiteY5790" fmla="*/ 4225290 h 6213528"/>
                <a:gd name="connsiteX5791" fmla="*/ 1284973 w 8964278"/>
                <a:gd name="connsiteY5791" fmla="*/ 4152900 h 6213528"/>
                <a:gd name="connsiteX5792" fmla="*/ 1290688 w 8964278"/>
                <a:gd name="connsiteY5792" fmla="*/ 4148138 h 6213528"/>
                <a:gd name="connsiteX5793" fmla="*/ 1270686 w 8964278"/>
                <a:gd name="connsiteY5793" fmla="*/ 4172903 h 6213528"/>
                <a:gd name="connsiteX5794" fmla="*/ 992556 w 8964278"/>
                <a:gd name="connsiteY5794" fmla="*/ 4462463 h 6213528"/>
                <a:gd name="connsiteX5795" fmla="*/ 693471 w 8964278"/>
                <a:gd name="connsiteY5795" fmla="*/ 4729163 h 6213528"/>
                <a:gd name="connsiteX5796" fmla="*/ 405816 w 8964278"/>
                <a:gd name="connsiteY5796" fmla="*/ 5007293 h 6213528"/>
                <a:gd name="connsiteX5797" fmla="*/ 177216 w 8964278"/>
                <a:gd name="connsiteY5797" fmla="*/ 5311140 h 6213528"/>
                <a:gd name="connsiteX5798" fmla="*/ 146736 w 8964278"/>
                <a:gd name="connsiteY5798" fmla="*/ 5354003 h 6213528"/>
                <a:gd name="connsiteX5799" fmla="*/ 134353 w 8964278"/>
                <a:gd name="connsiteY5799" fmla="*/ 5362575 h 6213528"/>
                <a:gd name="connsiteX5800" fmla="*/ 133401 w 8964278"/>
                <a:gd name="connsiteY5800" fmla="*/ 5363528 h 6213528"/>
                <a:gd name="connsiteX5801" fmla="*/ 136258 w 8964278"/>
                <a:gd name="connsiteY5801" fmla="*/ 5354003 h 6213528"/>
                <a:gd name="connsiteX5802" fmla="*/ 134353 w 8964278"/>
                <a:gd name="connsiteY5802" fmla="*/ 5364480 h 6213528"/>
                <a:gd name="connsiteX5803" fmla="*/ 137211 w 8964278"/>
                <a:gd name="connsiteY5803" fmla="*/ 5365433 h 6213528"/>
                <a:gd name="connsiteX5804" fmla="*/ 141973 w 8964278"/>
                <a:gd name="connsiteY5804" fmla="*/ 5362575 h 6213528"/>
                <a:gd name="connsiteX5805" fmla="*/ 133401 w 8964278"/>
                <a:gd name="connsiteY5805" fmla="*/ 5375910 h 6213528"/>
                <a:gd name="connsiteX5806" fmla="*/ 134353 w 8964278"/>
                <a:gd name="connsiteY5806" fmla="*/ 5364480 h 6213528"/>
                <a:gd name="connsiteX5807" fmla="*/ 132448 w 8964278"/>
                <a:gd name="connsiteY5807" fmla="*/ 5381625 h 6213528"/>
                <a:gd name="connsiteX5808" fmla="*/ 151498 w 8964278"/>
                <a:gd name="connsiteY5808" fmla="*/ 5355908 h 6213528"/>
                <a:gd name="connsiteX5809" fmla="*/ 154356 w 8964278"/>
                <a:gd name="connsiteY5809" fmla="*/ 5354003 h 6213528"/>
                <a:gd name="connsiteX5810" fmla="*/ 145783 w 8964278"/>
                <a:gd name="connsiteY5810" fmla="*/ 5369243 h 6213528"/>
                <a:gd name="connsiteX5811" fmla="*/ 145783 w 8964278"/>
                <a:gd name="connsiteY5811" fmla="*/ 5371148 h 6213528"/>
                <a:gd name="connsiteX5812" fmla="*/ 131496 w 8964278"/>
                <a:gd name="connsiteY5812" fmla="*/ 5384483 h 6213528"/>
                <a:gd name="connsiteX5813" fmla="*/ 132448 w 8964278"/>
                <a:gd name="connsiteY5813" fmla="*/ 5381625 h 6213528"/>
                <a:gd name="connsiteX5814" fmla="*/ 136258 w 8964278"/>
                <a:gd name="connsiteY5814" fmla="*/ 5408295 h 6213528"/>
                <a:gd name="connsiteX5815" fmla="*/ 157213 w 8964278"/>
                <a:gd name="connsiteY5815" fmla="*/ 5398770 h 6213528"/>
                <a:gd name="connsiteX5816" fmla="*/ 220078 w 8964278"/>
                <a:gd name="connsiteY5816" fmla="*/ 5393055 h 6213528"/>
                <a:gd name="connsiteX5817" fmla="*/ 183883 w 8964278"/>
                <a:gd name="connsiteY5817" fmla="*/ 5401628 h 6213528"/>
                <a:gd name="connsiteX5818" fmla="*/ 136258 w 8964278"/>
                <a:gd name="connsiteY5818" fmla="*/ 5408295 h 6213528"/>
                <a:gd name="connsiteX5819" fmla="*/ 200076 w 8964278"/>
                <a:gd name="connsiteY5819" fmla="*/ 5399723 h 6213528"/>
                <a:gd name="connsiteX5820" fmla="*/ 239128 w 8964278"/>
                <a:gd name="connsiteY5820" fmla="*/ 5391150 h 6213528"/>
                <a:gd name="connsiteX5821" fmla="*/ 309613 w 8964278"/>
                <a:gd name="connsiteY5821" fmla="*/ 5380673 h 6213528"/>
                <a:gd name="connsiteX5822" fmla="*/ 200076 w 8964278"/>
                <a:gd name="connsiteY5822" fmla="*/ 5399723 h 6213528"/>
                <a:gd name="connsiteX5823" fmla="*/ 313423 w 8964278"/>
                <a:gd name="connsiteY5823" fmla="*/ 5372100 h 6213528"/>
                <a:gd name="connsiteX5824" fmla="*/ 522973 w 8964278"/>
                <a:gd name="connsiteY5824" fmla="*/ 5296853 h 6213528"/>
                <a:gd name="connsiteX5825" fmla="*/ 836346 w 8964278"/>
                <a:gd name="connsiteY5825" fmla="*/ 5124450 h 6213528"/>
                <a:gd name="connsiteX5826" fmla="*/ 1106856 w 8964278"/>
                <a:gd name="connsiteY5826" fmla="*/ 4896803 h 6213528"/>
                <a:gd name="connsiteX5827" fmla="*/ 1327836 w 8964278"/>
                <a:gd name="connsiteY5827" fmla="*/ 4625340 h 6213528"/>
                <a:gd name="connsiteX5828" fmla="*/ 1483093 w 8964278"/>
                <a:gd name="connsiteY5828" fmla="*/ 4340543 h 6213528"/>
                <a:gd name="connsiteX5829" fmla="*/ 1490713 w 8964278"/>
                <a:gd name="connsiteY5829" fmla="*/ 4385310 h 6213528"/>
                <a:gd name="connsiteX5830" fmla="*/ 1501191 w 8964278"/>
                <a:gd name="connsiteY5830" fmla="*/ 4425315 h 6213528"/>
                <a:gd name="connsiteX5831" fmla="*/ 1349743 w 8964278"/>
                <a:gd name="connsiteY5831" fmla="*/ 4700588 h 6213528"/>
                <a:gd name="connsiteX5832" fmla="*/ 1130668 w 8964278"/>
                <a:gd name="connsiteY5832" fmla="*/ 4957763 h 6213528"/>
                <a:gd name="connsiteX5833" fmla="*/ 857301 w 8964278"/>
                <a:gd name="connsiteY5833" fmla="*/ 5166360 h 6213528"/>
                <a:gd name="connsiteX5834" fmla="*/ 531546 w 8964278"/>
                <a:gd name="connsiteY5834" fmla="*/ 5315903 h 6213528"/>
                <a:gd name="connsiteX5835" fmla="*/ 313423 w 8964278"/>
                <a:gd name="connsiteY5835" fmla="*/ 5372100 h 6213528"/>
                <a:gd name="connsiteX5836" fmla="*/ 659181 w 8964278"/>
                <a:gd name="connsiteY5836" fmla="*/ 5275898 h 6213528"/>
                <a:gd name="connsiteX5837" fmla="*/ 824916 w 8964278"/>
                <a:gd name="connsiteY5837" fmla="*/ 5193983 h 6213528"/>
                <a:gd name="connsiteX5838" fmla="*/ 1108761 w 8964278"/>
                <a:gd name="connsiteY5838" fmla="*/ 4990148 h 6213528"/>
                <a:gd name="connsiteX5839" fmla="*/ 1335456 w 8964278"/>
                <a:gd name="connsiteY5839" fmla="*/ 4738688 h 6213528"/>
                <a:gd name="connsiteX5840" fmla="*/ 1504048 w 8964278"/>
                <a:gd name="connsiteY5840" fmla="*/ 4450080 h 6213528"/>
                <a:gd name="connsiteX5841" fmla="*/ 1203058 w 8964278"/>
                <a:gd name="connsiteY5841" fmla="*/ 4951095 h 6213528"/>
                <a:gd name="connsiteX5842" fmla="*/ 1196391 w 8964278"/>
                <a:gd name="connsiteY5842" fmla="*/ 4953953 h 6213528"/>
                <a:gd name="connsiteX5843" fmla="*/ 1188771 w 8964278"/>
                <a:gd name="connsiteY5843" fmla="*/ 4964430 h 6213528"/>
                <a:gd name="connsiteX5844" fmla="*/ 1140193 w 8964278"/>
                <a:gd name="connsiteY5844" fmla="*/ 5004435 h 6213528"/>
                <a:gd name="connsiteX5845" fmla="*/ 659181 w 8964278"/>
                <a:gd name="connsiteY5845" fmla="*/ 5275898 h 6213528"/>
                <a:gd name="connsiteX5846" fmla="*/ 894448 w 8964278"/>
                <a:gd name="connsiteY5846" fmla="*/ 5689283 h 6213528"/>
                <a:gd name="connsiteX5847" fmla="*/ 1058278 w 8964278"/>
                <a:gd name="connsiteY5847" fmla="*/ 5210175 h 6213528"/>
                <a:gd name="connsiteX5848" fmla="*/ 1175436 w 8964278"/>
                <a:gd name="connsiteY5848" fmla="*/ 5013960 h 6213528"/>
                <a:gd name="connsiteX5849" fmla="*/ 1239253 w 8964278"/>
                <a:gd name="connsiteY5849" fmla="*/ 4958715 h 6213528"/>
                <a:gd name="connsiteX5850" fmla="*/ 1150671 w 8964278"/>
                <a:gd name="connsiteY5850" fmla="*/ 5141595 h 6213528"/>
                <a:gd name="connsiteX5851" fmla="*/ 1048753 w 8964278"/>
                <a:gd name="connsiteY5851" fmla="*/ 5383530 h 6213528"/>
                <a:gd name="connsiteX5852" fmla="*/ 964933 w 8964278"/>
                <a:gd name="connsiteY5852" fmla="*/ 5631180 h 6213528"/>
                <a:gd name="connsiteX5853" fmla="*/ 902068 w 8964278"/>
                <a:gd name="connsiteY5853" fmla="*/ 5882640 h 6213528"/>
                <a:gd name="connsiteX5854" fmla="*/ 868731 w 8964278"/>
                <a:gd name="connsiteY5854" fmla="*/ 6083618 h 6213528"/>
                <a:gd name="connsiteX5855" fmla="*/ 894448 w 8964278"/>
                <a:gd name="connsiteY5855" fmla="*/ 5689283 h 6213528"/>
                <a:gd name="connsiteX5856" fmla="*/ 871588 w 8964278"/>
                <a:gd name="connsiteY5856" fmla="*/ 6122670 h 6213528"/>
                <a:gd name="connsiteX5857" fmla="*/ 881113 w 8964278"/>
                <a:gd name="connsiteY5857" fmla="*/ 6045518 h 6213528"/>
                <a:gd name="connsiteX5858" fmla="*/ 903021 w 8964278"/>
                <a:gd name="connsiteY5858" fmla="*/ 5917883 h 6213528"/>
                <a:gd name="connsiteX5859" fmla="*/ 963981 w 8964278"/>
                <a:gd name="connsiteY5859" fmla="*/ 5664518 h 6213528"/>
                <a:gd name="connsiteX5860" fmla="*/ 1047801 w 8964278"/>
                <a:gd name="connsiteY5860" fmla="*/ 5416868 h 6213528"/>
                <a:gd name="connsiteX5861" fmla="*/ 1148766 w 8964278"/>
                <a:gd name="connsiteY5861" fmla="*/ 5175885 h 6213528"/>
                <a:gd name="connsiteX5862" fmla="*/ 1264018 w 8964278"/>
                <a:gd name="connsiteY5862" fmla="*/ 4941570 h 6213528"/>
                <a:gd name="connsiteX5863" fmla="*/ 1269733 w 8964278"/>
                <a:gd name="connsiteY5863" fmla="*/ 4931093 h 6213528"/>
                <a:gd name="connsiteX5864" fmla="*/ 1384986 w 8964278"/>
                <a:gd name="connsiteY5864" fmla="*/ 4798695 h 6213528"/>
                <a:gd name="connsiteX5865" fmla="*/ 1447851 w 8964278"/>
                <a:gd name="connsiteY5865" fmla="*/ 4699635 h 6213528"/>
                <a:gd name="connsiteX5866" fmla="*/ 1383081 w 8964278"/>
                <a:gd name="connsiteY5866" fmla="*/ 4820603 h 6213528"/>
                <a:gd name="connsiteX5867" fmla="*/ 1213536 w 8964278"/>
                <a:gd name="connsiteY5867" fmla="*/ 5134928 h 6213528"/>
                <a:gd name="connsiteX5868" fmla="*/ 1070661 w 8964278"/>
                <a:gd name="connsiteY5868" fmla="*/ 5463540 h 6213528"/>
                <a:gd name="connsiteX5869" fmla="*/ 956361 w 8964278"/>
                <a:gd name="connsiteY5869" fmla="*/ 5802630 h 6213528"/>
                <a:gd name="connsiteX5870" fmla="*/ 874446 w 8964278"/>
                <a:gd name="connsiteY5870" fmla="*/ 6139815 h 6213528"/>
                <a:gd name="connsiteX5871" fmla="*/ 871588 w 8964278"/>
                <a:gd name="connsiteY5871" fmla="*/ 6122670 h 6213528"/>
                <a:gd name="connsiteX5872" fmla="*/ 875398 w 8964278"/>
                <a:gd name="connsiteY5872" fmla="*/ 6160770 h 6213528"/>
                <a:gd name="connsiteX5873" fmla="*/ 939216 w 8964278"/>
                <a:gd name="connsiteY5873" fmla="*/ 6015038 h 6213528"/>
                <a:gd name="connsiteX5874" fmla="*/ 1011606 w 8964278"/>
                <a:gd name="connsiteY5874" fmla="*/ 5846445 h 6213528"/>
                <a:gd name="connsiteX5875" fmla="*/ 1156386 w 8964278"/>
                <a:gd name="connsiteY5875" fmla="*/ 5510213 h 6213528"/>
                <a:gd name="connsiteX5876" fmla="*/ 1300213 w 8964278"/>
                <a:gd name="connsiteY5876" fmla="*/ 5173980 h 6213528"/>
                <a:gd name="connsiteX5877" fmla="*/ 1435468 w 8964278"/>
                <a:gd name="connsiteY5877" fmla="*/ 4848225 h 6213528"/>
                <a:gd name="connsiteX5878" fmla="*/ 1505001 w 8964278"/>
                <a:gd name="connsiteY5878" fmla="*/ 4655820 h 6213528"/>
                <a:gd name="connsiteX5879" fmla="*/ 1495476 w 8964278"/>
                <a:gd name="connsiteY5879" fmla="*/ 4697730 h 6213528"/>
                <a:gd name="connsiteX5880" fmla="*/ 1452613 w 8964278"/>
                <a:gd name="connsiteY5880" fmla="*/ 4869180 h 6213528"/>
                <a:gd name="connsiteX5881" fmla="*/ 1347838 w 8964278"/>
                <a:gd name="connsiteY5881" fmla="*/ 5204460 h 6213528"/>
                <a:gd name="connsiteX5882" fmla="*/ 1219251 w 8964278"/>
                <a:gd name="connsiteY5882" fmla="*/ 5530215 h 6213528"/>
                <a:gd name="connsiteX5883" fmla="*/ 1066851 w 8964278"/>
                <a:gd name="connsiteY5883" fmla="*/ 5846445 h 6213528"/>
                <a:gd name="connsiteX5884" fmla="*/ 889686 w 8964278"/>
                <a:gd name="connsiteY5884" fmla="*/ 6150293 h 6213528"/>
                <a:gd name="connsiteX5885" fmla="*/ 876351 w 8964278"/>
                <a:gd name="connsiteY5885" fmla="*/ 6171248 h 6213528"/>
                <a:gd name="connsiteX5886" fmla="*/ 875398 w 8964278"/>
                <a:gd name="connsiteY5886" fmla="*/ 6160770 h 6213528"/>
                <a:gd name="connsiteX5887" fmla="*/ 884923 w 8964278"/>
                <a:gd name="connsiteY5887" fmla="*/ 6169343 h 6213528"/>
                <a:gd name="connsiteX5888" fmla="*/ 1051611 w 8964278"/>
                <a:gd name="connsiteY5888" fmla="*/ 5891213 h 6213528"/>
                <a:gd name="connsiteX5889" fmla="*/ 1210678 w 8964278"/>
                <a:gd name="connsiteY5889" fmla="*/ 5575935 h 6213528"/>
                <a:gd name="connsiteX5890" fmla="*/ 1344981 w 8964278"/>
                <a:gd name="connsiteY5890" fmla="*/ 5249228 h 6213528"/>
                <a:gd name="connsiteX5891" fmla="*/ 1453566 w 8964278"/>
                <a:gd name="connsiteY5891" fmla="*/ 4913948 h 6213528"/>
                <a:gd name="connsiteX5892" fmla="*/ 1495476 w 8964278"/>
                <a:gd name="connsiteY5892" fmla="*/ 4753928 h 6213528"/>
                <a:gd name="connsiteX5893" fmla="*/ 1393558 w 8964278"/>
                <a:gd name="connsiteY5893" fmla="*/ 5179695 h 6213528"/>
                <a:gd name="connsiteX5894" fmla="*/ 1097331 w 8964278"/>
                <a:gd name="connsiteY5894" fmla="*/ 5850255 h 6213528"/>
                <a:gd name="connsiteX5895" fmla="*/ 987793 w 8964278"/>
                <a:gd name="connsiteY5895" fmla="*/ 6026468 h 6213528"/>
                <a:gd name="connsiteX5896" fmla="*/ 886828 w 8964278"/>
                <a:gd name="connsiteY5896" fmla="*/ 6168390 h 6213528"/>
                <a:gd name="connsiteX5897" fmla="*/ 884923 w 8964278"/>
                <a:gd name="connsiteY5897" fmla="*/ 6169343 h 6213528"/>
                <a:gd name="connsiteX5898" fmla="*/ 912546 w 8964278"/>
                <a:gd name="connsiteY5898" fmla="*/ 6168390 h 6213528"/>
                <a:gd name="connsiteX5899" fmla="*/ 899211 w 8964278"/>
                <a:gd name="connsiteY5899" fmla="*/ 6173153 h 6213528"/>
                <a:gd name="connsiteX5900" fmla="*/ 903973 w 8964278"/>
                <a:gd name="connsiteY5900" fmla="*/ 6166485 h 6213528"/>
                <a:gd name="connsiteX5901" fmla="*/ 948741 w 8964278"/>
                <a:gd name="connsiteY5901" fmla="*/ 6134100 h 6213528"/>
                <a:gd name="connsiteX5902" fmla="*/ 920166 w 8964278"/>
                <a:gd name="connsiteY5902" fmla="*/ 6160770 h 6213528"/>
                <a:gd name="connsiteX5903" fmla="*/ 912546 w 8964278"/>
                <a:gd name="connsiteY5903" fmla="*/ 6168390 h 6213528"/>
                <a:gd name="connsiteX5904" fmla="*/ 1684071 w 8964278"/>
                <a:gd name="connsiteY5904" fmla="*/ 5451158 h 6213528"/>
                <a:gd name="connsiteX5905" fmla="*/ 1505001 w 8964278"/>
                <a:gd name="connsiteY5905" fmla="*/ 5782628 h 6213528"/>
                <a:gd name="connsiteX5906" fmla="*/ 1238301 w 8964278"/>
                <a:gd name="connsiteY5906" fmla="*/ 6026468 h 6213528"/>
                <a:gd name="connsiteX5907" fmla="*/ 939216 w 8964278"/>
                <a:gd name="connsiteY5907" fmla="*/ 6165533 h 6213528"/>
                <a:gd name="connsiteX5908" fmla="*/ 1033513 w 8964278"/>
                <a:gd name="connsiteY5908" fmla="*/ 6120765 h 6213528"/>
                <a:gd name="connsiteX5909" fmla="*/ 1164006 w 8964278"/>
                <a:gd name="connsiteY5909" fmla="*/ 6033135 h 6213528"/>
                <a:gd name="connsiteX5910" fmla="*/ 1381176 w 8964278"/>
                <a:gd name="connsiteY5910" fmla="*/ 5826443 h 6213528"/>
                <a:gd name="connsiteX5911" fmla="*/ 1553578 w 8964278"/>
                <a:gd name="connsiteY5911" fmla="*/ 5586413 h 6213528"/>
                <a:gd name="connsiteX5912" fmla="*/ 1680261 w 8964278"/>
                <a:gd name="connsiteY5912" fmla="*/ 5319713 h 6213528"/>
                <a:gd name="connsiteX5913" fmla="*/ 1740268 w 8964278"/>
                <a:gd name="connsiteY5913" fmla="*/ 5115878 h 6213528"/>
                <a:gd name="connsiteX5914" fmla="*/ 1684071 w 8964278"/>
                <a:gd name="connsiteY5914" fmla="*/ 5451158 h 6213528"/>
                <a:gd name="connsiteX5915" fmla="*/ 1739316 w 8964278"/>
                <a:gd name="connsiteY5915" fmla="*/ 5052060 h 6213528"/>
                <a:gd name="connsiteX5916" fmla="*/ 1739316 w 8964278"/>
                <a:gd name="connsiteY5916" fmla="*/ 5053013 h 6213528"/>
                <a:gd name="connsiteX5917" fmla="*/ 1680261 w 8964278"/>
                <a:gd name="connsiteY5917" fmla="*/ 5282565 h 6213528"/>
                <a:gd name="connsiteX5918" fmla="*/ 1562151 w 8964278"/>
                <a:gd name="connsiteY5918" fmla="*/ 5549265 h 6213528"/>
                <a:gd name="connsiteX5919" fmla="*/ 1397368 w 8964278"/>
                <a:gd name="connsiteY5919" fmla="*/ 5792153 h 6213528"/>
                <a:gd name="connsiteX5920" fmla="*/ 1190676 w 8964278"/>
                <a:gd name="connsiteY5920" fmla="*/ 6000750 h 6213528"/>
                <a:gd name="connsiteX5921" fmla="*/ 926833 w 8964278"/>
                <a:gd name="connsiteY5921" fmla="*/ 6161723 h 6213528"/>
                <a:gd name="connsiteX5922" fmla="*/ 995413 w 8964278"/>
                <a:gd name="connsiteY5922" fmla="*/ 6097905 h 6213528"/>
                <a:gd name="connsiteX5923" fmla="*/ 1132573 w 8964278"/>
                <a:gd name="connsiteY5923" fmla="*/ 5975985 h 6213528"/>
                <a:gd name="connsiteX5924" fmla="*/ 1351648 w 8964278"/>
                <a:gd name="connsiteY5924" fmla="*/ 5720715 h 6213528"/>
                <a:gd name="connsiteX5925" fmla="*/ 1525956 w 8964278"/>
                <a:gd name="connsiteY5925" fmla="*/ 5420678 h 6213528"/>
                <a:gd name="connsiteX5926" fmla="*/ 1647876 w 8964278"/>
                <a:gd name="connsiteY5926" fmla="*/ 5075873 h 6213528"/>
                <a:gd name="connsiteX5927" fmla="*/ 1695501 w 8964278"/>
                <a:gd name="connsiteY5927" fmla="*/ 4784408 h 6213528"/>
                <a:gd name="connsiteX5928" fmla="*/ 1739316 w 8964278"/>
                <a:gd name="connsiteY5928" fmla="*/ 5052060 h 6213528"/>
                <a:gd name="connsiteX5929" fmla="*/ 1726933 w 8964278"/>
                <a:gd name="connsiteY5929" fmla="*/ 4650105 h 6213528"/>
                <a:gd name="connsiteX5930" fmla="*/ 1602156 w 8964278"/>
                <a:gd name="connsiteY5930" fmla="*/ 4436745 h 6213528"/>
                <a:gd name="connsiteX5931" fmla="*/ 1558341 w 8964278"/>
                <a:gd name="connsiteY5931" fmla="*/ 4221480 h 6213528"/>
                <a:gd name="connsiteX5932" fmla="*/ 1645018 w 8964278"/>
                <a:gd name="connsiteY5932" fmla="*/ 4457700 h 6213528"/>
                <a:gd name="connsiteX5933" fmla="*/ 1844091 w 8964278"/>
                <a:gd name="connsiteY5933" fmla="*/ 4722495 h 6213528"/>
                <a:gd name="connsiteX5934" fmla="*/ 1865998 w 8964278"/>
                <a:gd name="connsiteY5934" fmla="*/ 4739640 h 6213528"/>
                <a:gd name="connsiteX5935" fmla="*/ 1726933 w 8964278"/>
                <a:gd name="connsiteY5935" fmla="*/ 4650105 h 6213528"/>
                <a:gd name="connsiteX5936" fmla="*/ 1942198 w 8964278"/>
                <a:gd name="connsiteY5936" fmla="*/ 4776788 h 6213528"/>
                <a:gd name="connsiteX5937" fmla="*/ 1931721 w 8964278"/>
                <a:gd name="connsiteY5937" fmla="*/ 4771073 h 6213528"/>
                <a:gd name="connsiteX5938" fmla="*/ 1865046 w 8964278"/>
                <a:gd name="connsiteY5938" fmla="*/ 4726305 h 6213528"/>
                <a:gd name="connsiteX5939" fmla="*/ 1751698 w 8964278"/>
                <a:gd name="connsiteY5939" fmla="*/ 4612958 h 6213528"/>
                <a:gd name="connsiteX5940" fmla="*/ 1589773 w 8964278"/>
                <a:gd name="connsiteY5940" fmla="*/ 4300538 h 6213528"/>
                <a:gd name="connsiteX5941" fmla="*/ 1551673 w 8964278"/>
                <a:gd name="connsiteY5941" fmla="*/ 4173855 h 6213528"/>
                <a:gd name="connsiteX5942" fmla="*/ 1550721 w 8964278"/>
                <a:gd name="connsiteY5942" fmla="*/ 4167188 h 6213528"/>
                <a:gd name="connsiteX5943" fmla="*/ 1541196 w 8964278"/>
                <a:gd name="connsiteY5943" fmla="*/ 4077653 h 6213528"/>
                <a:gd name="connsiteX5944" fmla="*/ 1594536 w 8964278"/>
                <a:gd name="connsiteY5944" fmla="*/ 4267200 h 6213528"/>
                <a:gd name="connsiteX5945" fmla="*/ 1725981 w 8964278"/>
                <a:gd name="connsiteY5945" fmla="*/ 4517708 h 6213528"/>
                <a:gd name="connsiteX5946" fmla="*/ 1908861 w 8964278"/>
                <a:gd name="connsiteY5946" fmla="*/ 4712018 h 6213528"/>
                <a:gd name="connsiteX5947" fmla="*/ 2040306 w 8964278"/>
                <a:gd name="connsiteY5947" fmla="*/ 4797743 h 6213528"/>
                <a:gd name="connsiteX5948" fmla="*/ 1942198 w 8964278"/>
                <a:gd name="connsiteY5948" fmla="*/ 4776788 h 6213528"/>
                <a:gd name="connsiteX5949" fmla="*/ 2412733 w 8964278"/>
                <a:gd name="connsiteY5949" fmla="*/ 5473065 h 6213528"/>
                <a:gd name="connsiteX5950" fmla="*/ 2110791 w 8964278"/>
                <a:gd name="connsiteY5950" fmla="*/ 5204460 h 6213528"/>
                <a:gd name="connsiteX5951" fmla="*/ 1988871 w 8964278"/>
                <a:gd name="connsiteY5951" fmla="*/ 4842510 h 6213528"/>
                <a:gd name="connsiteX5952" fmla="*/ 1990776 w 8964278"/>
                <a:gd name="connsiteY5952" fmla="*/ 4819650 h 6213528"/>
                <a:gd name="connsiteX5953" fmla="*/ 1999348 w 8964278"/>
                <a:gd name="connsiteY5953" fmla="*/ 4820603 h 6213528"/>
                <a:gd name="connsiteX5954" fmla="*/ 2076501 w 8964278"/>
                <a:gd name="connsiteY5954" fmla="*/ 4835843 h 6213528"/>
                <a:gd name="connsiteX5955" fmla="*/ 2080311 w 8964278"/>
                <a:gd name="connsiteY5955" fmla="*/ 4899660 h 6213528"/>
                <a:gd name="connsiteX5956" fmla="*/ 2100313 w 8964278"/>
                <a:gd name="connsiteY5956" fmla="*/ 4978718 h 6213528"/>
                <a:gd name="connsiteX5957" fmla="*/ 2175561 w 8964278"/>
                <a:gd name="connsiteY5957" fmla="*/ 5127308 h 6213528"/>
                <a:gd name="connsiteX5958" fmla="*/ 2375586 w 8964278"/>
                <a:gd name="connsiteY5958" fmla="*/ 5401628 h 6213528"/>
                <a:gd name="connsiteX5959" fmla="*/ 2414638 w 8964278"/>
                <a:gd name="connsiteY5959" fmla="*/ 5474018 h 6213528"/>
                <a:gd name="connsiteX5960" fmla="*/ 2412733 w 8964278"/>
                <a:gd name="connsiteY5960" fmla="*/ 5473065 h 6213528"/>
                <a:gd name="connsiteX5961" fmla="*/ 2439403 w 8964278"/>
                <a:gd name="connsiteY5961" fmla="*/ 5508308 h 6213528"/>
                <a:gd name="connsiteX5962" fmla="*/ 2395588 w 8964278"/>
                <a:gd name="connsiteY5962" fmla="*/ 5420678 h 6213528"/>
                <a:gd name="connsiteX5963" fmla="*/ 2301291 w 8964278"/>
                <a:gd name="connsiteY5963" fmla="*/ 5285423 h 6213528"/>
                <a:gd name="connsiteX5964" fmla="*/ 2114601 w 8964278"/>
                <a:gd name="connsiteY5964" fmla="*/ 5002530 h 6213528"/>
                <a:gd name="connsiteX5965" fmla="*/ 2087931 w 8964278"/>
                <a:gd name="connsiteY5965" fmla="*/ 4912043 h 6213528"/>
                <a:gd name="connsiteX5966" fmla="*/ 2082216 w 8964278"/>
                <a:gd name="connsiteY5966" fmla="*/ 4836795 h 6213528"/>
                <a:gd name="connsiteX5967" fmla="*/ 2095551 w 8964278"/>
                <a:gd name="connsiteY5967" fmla="*/ 4839653 h 6213528"/>
                <a:gd name="connsiteX5968" fmla="*/ 2140318 w 8964278"/>
                <a:gd name="connsiteY5968" fmla="*/ 4996815 h 6213528"/>
                <a:gd name="connsiteX5969" fmla="*/ 2270811 w 8964278"/>
                <a:gd name="connsiteY5969" fmla="*/ 5139690 h 6213528"/>
                <a:gd name="connsiteX5970" fmla="*/ 2379396 w 8964278"/>
                <a:gd name="connsiteY5970" fmla="*/ 5290185 h 6213528"/>
                <a:gd name="connsiteX5971" fmla="*/ 2440356 w 8964278"/>
                <a:gd name="connsiteY5971" fmla="*/ 5458778 h 6213528"/>
                <a:gd name="connsiteX5972" fmla="*/ 2457501 w 8964278"/>
                <a:gd name="connsiteY5972" fmla="*/ 5536883 h 6213528"/>
                <a:gd name="connsiteX5973" fmla="*/ 2439403 w 8964278"/>
                <a:gd name="connsiteY5973" fmla="*/ 5508308 h 6213528"/>
                <a:gd name="connsiteX5974" fmla="*/ 2476551 w 8964278"/>
                <a:gd name="connsiteY5974" fmla="*/ 5573078 h 6213528"/>
                <a:gd name="connsiteX5975" fmla="*/ 2475598 w 8964278"/>
                <a:gd name="connsiteY5975" fmla="*/ 5569268 h 6213528"/>
                <a:gd name="connsiteX5976" fmla="*/ 2457501 w 8964278"/>
                <a:gd name="connsiteY5976" fmla="*/ 5480685 h 6213528"/>
                <a:gd name="connsiteX5977" fmla="*/ 2401303 w 8964278"/>
                <a:gd name="connsiteY5977" fmla="*/ 5311140 h 6213528"/>
                <a:gd name="connsiteX5978" fmla="*/ 2304148 w 8964278"/>
                <a:gd name="connsiteY5978" fmla="*/ 5160645 h 6213528"/>
                <a:gd name="connsiteX5979" fmla="*/ 2167941 w 8964278"/>
                <a:gd name="connsiteY5979" fmla="*/ 5018723 h 6213528"/>
                <a:gd name="connsiteX5980" fmla="*/ 2102218 w 8964278"/>
                <a:gd name="connsiteY5980" fmla="*/ 4839653 h 6213528"/>
                <a:gd name="connsiteX5981" fmla="*/ 2131746 w 8964278"/>
                <a:gd name="connsiteY5981" fmla="*/ 4845368 h 6213528"/>
                <a:gd name="connsiteX5982" fmla="*/ 2359393 w 8964278"/>
                <a:gd name="connsiteY5982" fmla="*/ 4898708 h 6213528"/>
                <a:gd name="connsiteX5983" fmla="*/ 2425116 w 8964278"/>
                <a:gd name="connsiteY5983" fmla="*/ 5171123 h 6213528"/>
                <a:gd name="connsiteX5984" fmla="*/ 2471788 w 8964278"/>
                <a:gd name="connsiteY5984" fmla="*/ 5315903 h 6213528"/>
                <a:gd name="connsiteX5985" fmla="*/ 2491791 w 8964278"/>
                <a:gd name="connsiteY5985" fmla="*/ 5474970 h 6213528"/>
                <a:gd name="connsiteX5986" fmla="*/ 2483218 w 8964278"/>
                <a:gd name="connsiteY5986" fmla="*/ 5590223 h 6213528"/>
                <a:gd name="connsiteX5987" fmla="*/ 2476551 w 8964278"/>
                <a:gd name="connsiteY5987" fmla="*/ 5573078 h 6213528"/>
                <a:gd name="connsiteX5988" fmla="*/ 2494648 w 8964278"/>
                <a:gd name="connsiteY5988" fmla="*/ 5626418 h 6213528"/>
                <a:gd name="connsiteX5989" fmla="*/ 2487028 w 8964278"/>
                <a:gd name="connsiteY5989" fmla="*/ 5598795 h 6213528"/>
                <a:gd name="connsiteX5990" fmla="*/ 2485123 w 8964278"/>
                <a:gd name="connsiteY5990" fmla="*/ 5336858 h 6213528"/>
                <a:gd name="connsiteX5991" fmla="*/ 2394636 w 8964278"/>
                <a:gd name="connsiteY5991" fmla="*/ 5051108 h 6213528"/>
                <a:gd name="connsiteX5992" fmla="*/ 2369871 w 8964278"/>
                <a:gd name="connsiteY5992" fmla="*/ 4902518 h 6213528"/>
                <a:gd name="connsiteX5993" fmla="*/ 2523223 w 8964278"/>
                <a:gd name="connsiteY5993" fmla="*/ 4980623 h 6213528"/>
                <a:gd name="connsiteX5994" fmla="*/ 2564181 w 8964278"/>
                <a:gd name="connsiteY5994" fmla="*/ 5010150 h 6213528"/>
                <a:gd name="connsiteX5995" fmla="*/ 2575611 w 8964278"/>
                <a:gd name="connsiteY5995" fmla="*/ 5012055 h 6213528"/>
                <a:gd name="connsiteX5996" fmla="*/ 2579421 w 8964278"/>
                <a:gd name="connsiteY5996" fmla="*/ 5010150 h 6213528"/>
                <a:gd name="connsiteX5997" fmla="*/ 2591803 w 8964278"/>
                <a:gd name="connsiteY5997" fmla="*/ 5132070 h 6213528"/>
                <a:gd name="connsiteX5998" fmla="*/ 2578468 w 8964278"/>
                <a:gd name="connsiteY5998" fmla="*/ 5294948 h 6213528"/>
                <a:gd name="connsiteX5999" fmla="*/ 2541321 w 8964278"/>
                <a:gd name="connsiteY5999" fmla="*/ 5455920 h 6213528"/>
                <a:gd name="connsiteX6000" fmla="*/ 2518461 w 8964278"/>
                <a:gd name="connsiteY6000" fmla="*/ 5534025 h 6213528"/>
                <a:gd name="connsiteX6001" fmla="*/ 2496553 w 8964278"/>
                <a:gd name="connsiteY6001" fmla="*/ 5611178 h 6213528"/>
                <a:gd name="connsiteX6002" fmla="*/ 2494648 w 8964278"/>
                <a:gd name="connsiteY6002" fmla="*/ 5626418 h 6213528"/>
                <a:gd name="connsiteX6003" fmla="*/ 2524176 w 8964278"/>
                <a:gd name="connsiteY6003" fmla="*/ 5727383 h 6213528"/>
                <a:gd name="connsiteX6004" fmla="*/ 2524176 w 8964278"/>
                <a:gd name="connsiteY6004" fmla="*/ 5727383 h 6213528"/>
                <a:gd name="connsiteX6005" fmla="*/ 2513698 w 8964278"/>
                <a:gd name="connsiteY6005" fmla="*/ 5716905 h 6213528"/>
                <a:gd name="connsiteX6006" fmla="*/ 2507031 w 8964278"/>
                <a:gd name="connsiteY6006" fmla="*/ 5701665 h 6213528"/>
                <a:gd name="connsiteX6007" fmla="*/ 2570848 w 8964278"/>
                <a:gd name="connsiteY6007" fmla="*/ 5614035 h 6213528"/>
                <a:gd name="connsiteX6008" fmla="*/ 2660383 w 8964278"/>
                <a:gd name="connsiteY6008" fmla="*/ 5536883 h 6213528"/>
                <a:gd name="connsiteX6009" fmla="*/ 2799448 w 8964278"/>
                <a:gd name="connsiteY6009" fmla="*/ 5349240 h 6213528"/>
                <a:gd name="connsiteX6010" fmla="*/ 2832786 w 8964278"/>
                <a:gd name="connsiteY6010" fmla="*/ 5117783 h 6213528"/>
                <a:gd name="connsiteX6011" fmla="*/ 2788971 w 8964278"/>
                <a:gd name="connsiteY6011" fmla="*/ 4875848 h 6213528"/>
                <a:gd name="connsiteX6012" fmla="*/ 2774683 w 8964278"/>
                <a:gd name="connsiteY6012" fmla="*/ 4635818 h 6213528"/>
                <a:gd name="connsiteX6013" fmla="*/ 2780398 w 8964278"/>
                <a:gd name="connsiteY6013" fmla="*/ 4606290 h 6213528"/>
                <a:gd name="connsiteX6014" fmla="*/ 2770873 w 8964278"/>
                <a:gd name="connsiteY6014" fmla="*/ 4605338 h 6213528"/>
                <a:gd name="connsiteX6015" fmla="*/ 2773731 w 8964278"/>
                <a:gd name="connsiteY6015" fmla="*/ 4844415 h 6213528"/>
                <a:gd name="connsiteX6016" fmla="*/ 2820403 w 8964278"/>
                <a:gd name="connsiteY6016" fmla="*/ 5086350 h 6213528"/>
                <a:gd name="connsiteX6017" fmla="*/ 2800401 w 8964278"/>
                <a:gd name="connsiteY6017" fmla="*/ 5323523 h 6213528"/>
                <a:gd name="connsiteX6018" fmla="*/ 2668003 w 8964278"/>
                <a:gd name="connsiteY6018" fmla="*/ 5517833 h 6213528"/>
                <a:gd name="connsiteX6019" fmla="*/ 2579421 w 8964278"/>
                <a:gd name="connsiteY6019" fmla="*/ 5597843 h 6213528"/>
                <a:gd name="connsiteX6020" fmla="*/ 2507983 w 8964278"/>
                <a:gd name="connsiteY6020" fmla="*/ 5678805 h 6213528"/>
                <a:gd name="connsiteX6021" fmla="*/ 2504173 w 8964278"/>
                <a:gd name="connsiteY6021" fmla="*/ 5692140 h 6213528"/>
                <a:gd name="connsiteX6022" fmla="*/ 2501316 w 8964278"/>
                <a:gd name="connsiteY6022" fmla="*/ 5676900 h 6213528"/>
                <a:gd name="connsiteX6023" fmla="*/ 2501316 w 8964278"/>
                <a:gd name="connsiteY6023" fmla="*/ 5674995 h 6213528"/>
                <a:gd name="connsiteX6024" fmla="*/ 2543226 w 8964278"/>
                <a:gd name="connsiteY6024" fmla="*/ 5613083 h 6213528"/>
                <a:gd name="connsiteX6025" fmla="*/ 2612758 w 8964278"/>
                <a:gd name="connsiteY6025" fmla="*/ 5534978 h 6213528"/>
                <a:gd name="connsiteX6026" fmla="*/ 2740393 w 8964278"/>
                <a:gd name="connsiteY6026" fmla="*/ 5366385 h 6213528"/>
                <a:gd name="connsiteX6027" fmla="*/ 2775636 w 8964278"/>
                <a:gd name="connsiteY6027" fmla="*/ 5134928 h 6213528"/>
                <a:gd name="connsiteX6028" fmla="*/ 2740393 w 8964278"/>
                <a:gd name="connsiteY6028" fmla="*/ 4885373 h 6213528"/>
                <a:gd name="connsiteX6029" fmla="*/ 2731821 w 8964278"/>
                <a:gd name="connsiteY6029" fmla="*/ 4619625 h 6213528"/>
                <a:gd name="connsiteX6030" fmla="*/ 2738488 w 8964278"/>
                <a:gd name="connsiteY6030" fmla="*/ 4587240 h 6213528"/>
                <a:gd name="connsiteX6031" fmla="*/ 2728011 w 8964278"/>
                <a:gd name="connsiteY6031" fmla="*/ 4586288 h 6213528"/>
                <a:gd name="connsiteX6032" fmla="*/ 2724201 w 8964278"/>
                <a:gd name="connsiteY6032" fmla="*/ 4848225 h 6213528"/>
                <a:gd name="connsiteX6033" fmla="*/ 2763253 w 8964278"/>
                <a:gd name="connsiteY6033" fmla="*/ 5100638 h 6213528"/>
                <a:gd name="connsiteX6034" fmla="*/ 2742298 w 8964278"/>
                <a:gd name="connsiteY6034" fmla="*/ 5338763 h 6213528"/>
                <a:gd name="connsiteX6035" fmla="*/ 2622283 w 8964278"/>
                <a:gd name="connsiteY6035" fmla="*/ 5515928 h 6213528"/>
                <a:gd name="connsiteX6036" fmla="*/ 2501316 w 8964278"/>
                <a:gd name="connsiteY6036" fmla="*/ 5665470 h 6213528"/>
                <a:gd name="connsiteX6037" fmla="*/ 2505126 w 8964278"/>
                <a:gd name="connsiteY6037" fmla="*/ 5619750 h 6213528"/>
                <a:gd name="connsiteX6038" fmla="*/ 2526081 w 8964278"/>
                <a:gd name="connsiteY6038" fmla="*/ 5542598 h 6213528"/>
                <a:gd name="connsiteX6039" fmla="*/ 2547988 w 8964278"/>
                <a:gd name="connsiteY6039" fmla="*/ 5462588 h 6213528"/>
                <a:gd name="connsiteX6040" fmla="*/ 2596566 w 8964278"/>
                <a:gd name="connsiteY6040" fmla="*/ 5147310 h 6213528"/>
                <a:gd name="connsiteX6041" fmla="*/ 2582278 w 8964278"/>
                <a:gd name="connsiteY6041" fmla="*/ 5009198 h 6213528"/>
                <a:gd name="connsiteX6042" fmla="*/ 2583231 w 8964278"/>
                <a:gd name="connsiteY6042" fmla="*/ 4995863 h 6213528"/>
                <a:gd name="connsiteX6043" fmla="*/ 2589898 w 8964278"/>
                <a:gd name="connsiteY6043" fmla="*/ 4980623 h 6213528"/>
                <a:gd name="connsiteX6044" fmla="*/ 2596566 w 8964278"/>
                <a:gd name="connsiteY6044" fmla="*/ 4965383 h 6213528"/>
                <a:gd name="connsiteX6045" fmla="*/ 2675623 w 8964278"/>
                <a:gd name="connsiteY6045" fmla="*/ 4728210 h 6213528"/>
                <a:gd name="connsiteX6046" fmla="*/ 2711818 w 8964278"/>
                <a:gd name="connsiteY6046" fmla="*/ 4572000 h 6213528"/>
                <a:gd name="connsiteX6047" fmla="*/ 2712771 w 8964278"/>
                <a:gd name="connsiteY6047" fmla="*/ 4572000 h 6213528"/>
                <a:gd name="connsiteX6048" fmla="*/ 2816593 w 8964278"/>
                <a:gd name="connsiteY6048" fmla="*/ 4625340 h 6213528"/>
                <a:gd name="connsiteX6049" fmla="*/ 2912796 w 8964278"/>
                <a:gd name="connsiteY6049" fmla="*/ 4705350 h 6213528"/>
                <a:gd name="connsiteX6050" fmla="*/ 2950896 w 8964278"/>
                <a:gd name="connsiteY6050" fmla="*/ 4751070 h 6213528"/>
                <a:gd name="connsiteX6051" fmla="*/ 2974708 w 8964278"/>
                <a:gd name="connsiteY6051" fmla="*/ 4982528 h 6213528"/>
                <a:gd name="connsiteX6052" fmla="*/ 2986138 w 8964278"/>
                <a:gd name="connsiteY6052" fmla="*/ 5106353 h 6213528"/>
                <a:gd name="connsiteX6053" fmla="*/ 2974708 w 8964278"/>
                <a:gd name="connsiteY6053" fmla="*/ 5225415 h 6213528"/>
                <a:gd name="connsiteX6054" fmla="*/ 2888983 w 8964278"/>
                <a:gd name="connsiteY6054" fmla="*/ 5448300 h 6213528"/>
                <a:gd name="connsiteX6055" fmla="*/ 2741346 w 8964278"/>
                <a:gd name="connsiteY6055" fmla="*/ 5614035 h 6213528"/>
                <a:gd name="connsiteX6056" fmla="*/ 2549893 w 8964278"/>
                <a:gd name="connsiteY6056" fmla="*/ 5721668 h 6213528"/>
                <a:gd name="connsiteX6057" fmla="*/ 2524176 w 8964278"/>
                <a:gd name="connsiteY6057" fmla="*/ 5727383 h 6213528"/>
                <a:gd name="connsiteX6058" fmla="*/ 2921368 w 8964278"/>
                <a:gd name="connsiteY6058" fmla="*/ 5514975 h 6213528"/>
                <a:gd name="connsiteX6059" fmla="*/ 2600376 w 8964278"/>
                <a:gd name="connsiteY6059" fmla="*/ 5723573 h 6213528"/>
                <a:gd name="connsiteX6060" fmla="*/ 2531796 w 8964278"/>
                <a:gd name="connsiteY6060" fmla="*/ 5732145 h 6213528"/>
                <a:gd name="connsiteX6061" fmla="*/ 2726106 w 8964278"/>
                <a:gd name="connsiteY6061" fmla="*/ 5634990 h 6213528"/>
                <a:gd name="connsiteX6062" fmla="*/ 2880411 w 8964278"/>
                <a:gd name="connsiteY6062" fmla="*/ 5476875 h 6213528"/>
                <a:gd name="connsiteX6063" fmla="*/ 2977566 w 8964278"/>
                <a:gd name="connsiteY6063" fmla="*/ 5258753 h 6213528"/>
                <a:gd name="connsiteX6064" fmla="*/ 2991853 w 8964278"/>
                <a:gd name="connsiteY6064" fmla="*/ 5018723 h 6213528"/>
                <a:gd name="connsiteX6065" fmla="*/ 2961373 w 8964278"/>
                <a:gd name="connsiteY6065" fmla="*/ 4763453 h 6213528"/>
                <a:gd name="connsiteX6066" fmla="*/ 2970898 w 8964278"/>
                <a:gd name="connsiteY6066" fmla="*/ 4777740 h 6213528"/>
                <a:gd name="connsiteX6067" fmla="*/ 2991853 w 8964278"/>
                <a:gd name="connsiteY6067" fmla="*/ 4812983 h 6213528"/>
                <a:gd name="connsiteX6068" fmla="*/ 3069006 w 8964278"/>
                <a:gd name="connsiteY6068" fmla="*/ 5167313 h 6213528"/>
                <a:gd name="connsiteX6069" fmla="*/ 2921368 w 8964278"/>
                <a:gd name="connsiteY6069" fmla="*/ 5514975 h 6213528"/>
                <a:gd name="connsiteX6070" fmla="*/ 3050908 w 8964278"/>
                <a:gd name="connsiteY6070" fmla="*/ 4835843 h 6213528"/>
                <a:gd name="connsiteX6071" fmla="*/ 3049956 w 8964278"/>
                <a:gd name="connsiteY6071" fmla="*/ 4832985 h 6213528"/>
                <a:gd name="connsiteX6072" fmla="*/ 3048051 w 8964278"/>
                <a:gd name="connsiteY6072" fmla="*/ 4832985 h 6213528"/>
                <a:gd name="connsiteX6073" fmla="*/ 3042336 w 8964278"/>
                <a:gd name="connsiteY6073" fmla="*/ 4826318 h 6213528"/>
                <a:gd name="connsiteX6074" fmla="*/ 3027096 w 8964278"/>
                <a:gd name="connsiteY6074" fmla="*/ 4794885 h 6213528"/>
                <a:gd name="connsiteX6075" fmla="*/ 3025191 w 8964278"/>
                <a:gd name="connsiteY6075" fmla="*/ 4791075 h 6213528"/>
                <a:gd name="connsiteX6076" fmla="*/ 3067101 w 8964278"/>
                <a:gd name="connsiteY6076" fmla="*/ 4829175 h 6213528"/>
                <a:gd name="connsiteX6077" fmla="*/ 3176638 w 8964278"/>
                <a:gd name="connsiteY6077" fmla="*/ 4918710 h 6213528"/>
                <a:gd name="connsiteX6078" fmla="*/ 3402381 w 8964278"/>
                <a:gd name="connsiteY6078" fmla="*/ 5091113 h 6213528"/>
                <a:gd name="connsiteX6079" fmla="*/ 3601453 w 8964278"/>
                <a:gd name="connsiteY6079" fmla="*/ 5278755 h 6213528"/>
                <a:gd name="connsiteX6080" fmla="*/ 3771951 w 8964278"/>
                <a:gd name="connsiteY6080" fmla="*/ 5492115 h 6213528"/>
                <a:gd name="connsiteX6081" fmla="*/ 3826243 w 8964278"/>
                <a:gd name="connsiteY6081" fmla="*/ 5574983 h 6213528"/>
                <a:gd name="connsiteX6082" fmla="*/ 3771951 w 8964278"/>
                <a:gd name="connsiteY6082" fmla="*/ 5499735 h 6213528"/>
                <a:gd name="connsiteX6083" fmla="*/ 3576688 w 8964278"/>
                <a:gd name="connsiteY6083" fmla="*/ 5298758 h 6213528"/>
                <a:gd name="connsiteX6084" fmla="*/ 3141396 w 8964278"/>
                <a:gd name="connsiteY6084" fmla="*/ 4929188 h 6213528"/>
                <a:gd name="connsiteX6085" fmla="*/ 3054718 w 8964278"/>
                <a:gd name="connsiteY6085" fmla="*/ 4839653 h 6213528"/>
                <a:gd name="connsiteX6086" fmla="*/ 3053766 w 8964278"/>
                <a:gd name="connsiteY6086" fmla="*/ 4834890 h 6213528"/>
                <a:gd name="connsiteX6087" fmla="*/ 3050908 w 8964278"/>
                <a:gd name="connsiteY6087" fmla="*/ 4835843 h 6213528"/>
                <a:gd name="connsiteX6088" fmla="*/ 3050908 w 8964278"/>
                <a:gd name="connsiteY6088" fmla="*/ 4835843 h 6213528"/>
                <a:gd name="connsiteX6089" fmla="*/ 3800526 w 8964278"/>
                <a:gd name="connsiteY6089" fmla="*/ 5514975 h 6213528"/>
                <a:gd name="connsiteX6090" fmla="*/ 3632886 w 8964278"/>
                <a:gd name="connsiteY6090" fmla="*/ 5298758 h 6213528"/>
                <a:gd name="connsiteX6091" fmla="*/ 3436671 w 8964278"/>
                <a:gd name="connsiteY6091" fmla="*/ 5107305 h 6213528"/>
                <a:gd name="connsiteX6092" fmla="*/ 3211881 w 8964278"/>
                <a:gd name="connsiteY6092" fmla="*/ 4935855 h 6213528"/>
                <a:gd name="connsiteX6093" fmla="*/ 3019476 w 8964278"/>
                <a:gd name="connsiteY6093" fmla="*/ 4777740 h 6213528"/>
                <a:gd name="connsiteX6094" fmla="*/ 3009951 w 8964278"/>
                <a:gd name="connsiteY6094" fmla="*/ 4758690 h 6213528"/>
                <a:gd name="connsiteX6095" fmla="*/ 3026143 w 8964278"/>
                <a:gd name="connsiteY6095" fmla="*/ 4766310 h 6213528"/>
                <a:gd name="connsiteX6096" fmla="*/ 3027096 w 8964278"/>
                <a:gd name="connsiteY6096" fmla="*/ 4767263 h 6213528"/>
                <a:gd name="connsiteX6097" fmla="*/ 3214738 w 8964278"/>
                <a:gd name="connsiteY6097" fmla="*/ 4901565 h 6213528"/>
                <a:gd name="connsiteX6098" fmla="*/ 3447148 w 8964278"/>
                <a:gd name="connsiteY6098" fmla="*/ 5059680 h 6213528"/>
                <a:gd name="connsiteX6099" fmla="*/ 3644316 w 8964278"/>
                <a:gd name="connsiteY6099" fmla="*/ 5253990 h 6213528"/>
                <a:gd name="connsiteX6100" fmla="*/ 3795763 w 8964278"/>
                <a:gd name="connsiteY6100" fmla="*/ 5484495 h 6213528"/>
                <a:gd name="connsiteX6101" fmla="*/ 3863391 w 8964278"/>
                <a:gd name="connsiteY6101" fmla="*/ 5613083 h 6213528"/>
                <a:gd name="connsiteX6102" fmla="*/ 3800526 w 8964278"/>
                <a:gd name="connsiteY6102" fmla="*/ 5514975 h 6213528"/>
                <a:gd name="connsiteX6103" fmla="*/ 3065196 w 8964278"/>
                <a:gd name="connsiteY6103" fmla="*/ 4871085 h 6213528"/>
                <a:gd name="connsiteX6104" fmla="*/ 3103296 w 8964278"/>
                <a:gd name="connsiteY6104" fmla="*/ 4910138 h 6213528"/>
                <a:gd name="connsiteX6105" fmla="*/ 3313798 w 8964278"/>
                <a:gd name="connsiteY6105" fmla="*/ 5098733 h 6213528"/>
                <a:gd name="connsiteX6106" fmla="*/ 3733851 w 8964278"/>
                <a:gd name="connsiteY6106" fmla="*/ 5485448 h 6213528"/>
                <a:gd name="connsiteX6107" fmla="*/ 3831958 w 8964278"/>
                <a:gd name="connsiteY6107" fmla="*/ 5622608 h 6213528"/>
                <a:gd name="connsiteX6108" fmla="*/ 3853866 w 8964278"/>
                <a:gd name="connsiteY6108" fmla="*/ 5656898 h 6213528"/>
                <a:gd name="connsiteX6109" fmla="*/ 3759568 w 8964278"/>
                <a:gd name="connsiteY6109" fmla="*/ 5565458 h 6213528"/>
                <a:gd name="connsiteX6110" fmla="*/ 3583356 w 8964278"/>
                <a:gd name="connsiteY6110" fmla="*/ 5394960 h 6213528"/>
                <a:gd name="connsiteX6111" fmla="*/ 3408096 w 8964278"/>
                <a:gd name="connsiteY6111" fmla="*/ 5224463 h 6213528"/>
                <a:gd name="connsiteX6112" fmla="*/ 3234741 w 8964278"/>
                <a:gd name="connsiteY6112" fmla="*/ 5055870 h 6213528"/>
                <a:gd name="connsiteX6113" fmla="*/ 3148063 w 8964278"/>
                <a:gd name="connsiteY6113" fmla="*/ 4971098 h 6213528"/>
                <a:gd name="connsiteX6114" fmla="*/ 3078531 w 8964278"/>
                <a:gd name="connsiteY6114" fmla="*/ 4901565 h 6213528"/>
                <a:gd name="connsiteX6115" fmla="*/ 3065196 w 8964278"/>
                <a:gd name="connsiteY6115" fmla="*/ 4871085 h 6213528"/>
                <a:gd name="connsiteX6116" fmla="*/ 3372853 w 8964278"/>
                <a:gd name="connsiteY6116" fmla="*/ 5623560 h 6213528"/>
                <a:gd name="connsiteX6117" fmla="*/ 3235693 w 8964278"/>
                <a:gd name="connsiteY6117" fmla="*/ 5520690 h 6213528"/>
                <a:gd name="connsiteX6118" fmla="*/ 3118536 w 8964278"/>
                <a:gd name="connsiteY6118" fmla="*/ 5304473 h 6213528"/>
                <a:gd name="connsiteX6119" fmla="*/ 3105201 w 8964278"/>
                <a:gd name="connsiteY6119" fmla="*/ 5232083 h 6213528"/>
                <a:gd name="connsiteX6120" fmla="*/ 3100438 w 8964278"/>
                <a:gd name="connsiteY6120" fmla="*/ 5187315 h 6213528"/>
                <a:gd name="connsiteX6121" fmla="*/ 3098533 w 8964278"/>
                <a:gd name="connsiteY6121" fmla="*/ 5172075 h 6213528"/>
                <a:gd name="connsiteX6122" fmla="*/ 3101391 w 8964278"/>
                <a:gd name="connsiteY6122" fmla="*/ 5138738 h 6213528"/>
                <a:gd name="connsiteX6123" fmla="*/ 3234741 w 8964278"/>
                <a:gd name="connsiteY6123" fmla="*/ 5449253 h 6213528"/>
                <a:gd name="connsiteX6124" fmla="*/ 3357613 w 8964278"/>
                <a:gd name="connsiteY6124" fmla="*/ 5578793 h 6213528"/>
                <a:gd name="connsiteX6125" fmla="*/ 3522396 w 8964278"/>
                <a:gd name="connsiteY6125" fmla="*/ 5663565 h 6213528"/>
                <a:gd name="connsiteX6126" fmla="*/ 3372853 w 8964278"/>
                <a:gd name="connsiteY6126" fmla="*/ 5623560 h 6213528"/>
                <a:gd name="connsiteX6127" fmla="*/ 3615741 w 8964278"/>
                <a:gd name="connsiteY6127" fmla="*/ 5673090 h 6213528"/>
                <a:gd name="connsiteX6128" fmla="*/ 3553828 w 8964278"/>
                <a:gd name="connsiteY6128" fmla="*/ 5661660 h 6213528"/>
                <a:gd name="connsiteX6129" fmla="*/ 3382378 w 8964278"/>
                <a:gd name="connsiteY6129" fmla="*/ 5586413 h 6213528"/>
                <a:gd name="connsiteX6130" fmla="*/ 3159493 w 8964278"/>
                <a:gd name="connsiteY6130" fmla="*/ 5295900 h 6213528"/>
                <a:gd name="connsiteX6131" fmla="*/ 3102343 w 8964278"/>
                <a:gd name="connsiteY6131" fmla="*/ 5121593 h 6213528"/>
                <a:gd name="connsiteX6132" fmla="*/ 3101391 w 8964278"/>
                <a:gd name="connsiteY6132" fmla="*/ 5090160 h 6213528"/>
                <a:gd name="connsiteX6133" fmla="*/ 3100438 w 8964278"/>
                <a:gd name="connsiteY6133" fmla="*/ 5082540 h 6213528"/>
                <a:gd name="connsiteX6134" fmla="*/ 3101391 w 8964278"/>
                <a:gd name="connsiteY6134" fmla="*/ 5082540 h 6213528"/>
                <a:gd name="connsiteX6135" fmla="*/ 3264268 w 8964278"/>
                <a:gd name="connsiteY6135" fmla="*/ 5401628 h 6213528"/>
                <a:gd name="connsiteX6136" fmla="*/ 3540493 w 8964278"/>
                <a:gd name="connsiteY6136" fmla="*/ 5630228 h 6213528"/>
                <a:gd name="connsiteX6137" fmla="*/ 3643363 w 8964278"/>
                <a:gd name="connsiteY6137" fmla="*/ 5666423 h 6213528"/>
                <a:gd name="connsiteX6138" fmla="*/ 3690988 w 8964278"/>
                <a:gd name="connsiteY6138" fmla="*/ 5680710 h 6213528"/>
                <a:gd name="connsiteX6139" fmla="*/ 3615741 w 8964278"/>
                <a:gd name="connsiteY6139" fmla="*/ 5673090 h 6213528"/>
                <a:gd name="connsiteX6140" fmla="*/ 3738613 w 8964278"/>
                <a:gd name="connsiteY6140" fmla="*/ 5685473 h 6213528"/>
                <a:gd name="connsiteX6141" fmla="*/ 3665271 w 8964278"/>
                <a:gd name="connsiteY6141" fmla="*/ 5660708 h 6213528"/>
                <a:gd name="connsiteX6142" fmla="*/ 3570021 w 8964278"/>
                <a:gd name="connsiteY6142" fmla="*/ 5630228 h 6213528"/>
                <a:gd name="connsiteX6143" fmla="*/ 3413811 w 8964278"/>
                <a:gd name="connsiteY6143" fmla="*/ 5540693 h 6213528"/>
                <a:gd name="connsiteX6144" fmla="*/ 3179496 w 8964278"/>
                <a:gd name="connsiteY6144" fmla="*/ 5248275 h 6213528"/>
                <a:gd name="connsiteX6145" fmla="*/ 3104248 w 8964278"/>
                <a:gd name="connsiteY6145" fmla="*/ 5069205 h 6213528"/>
                <a:gd name="connsiteX6146" fmla="*/ 3103296 w 8964278"/>
                <a:gd name="connsiteY6146" fmla="*/ 5061585 h 6213528"/>
                <a:gd name="connsiteX6147" fmla="*/ 3108058 w 8964278"/>
                <a:gd name="connsiteY6147" fmla="*/ 5066348 h 6213528"/>
                <a:gd name="connsiteX6148" fmla="*/ 3109011 w 8964278"/>
                <a:gd name="connsiteY6148" fmla="*/ 5065395 h 6213528"/>
                <a:gd name="connsiteX6149" fmla="*/ 3103296 w 8964278"/>
                <a:gd name="connsiteY6149" fmla="*/ 5060633 h 6213528"/>
                <a:gd name="connsiteX6150" fmla="*/ 3102343 w 8964278"/>
                <a:gd name="connsiteY6150" fmla="*/ 5050155 h 6213528"/>
                <a:gd name="connsiteX6151" fmla="*/ 3122346 w 8964278"/>
                <a:gd name="connsiteY6151" fmla="*/ 5095875 h 6213528"/>
                <a:gd name="connsiteX6152" fmla="*/ 3259506 w 8964278"/>
                <a:gd name="connsiteY6152" fmla="*/ 5320665 h 6213528"/>
                <a:gd name="connsiteX6153" fmla="*/ 3442386 w 8964278"/>
                <a:gd name="connsiteY6153" fmla="*/ 5505450 h 6213528"/>
                <a:gd name="connsiteX6154" fmla="*/ 3658603 w 8964278"/>
                <a:gd name="connsiteY6154" fmla="*/ 5643563 h 6213528"/>
                <a:gd name="connsiteX6155" fmla="*/ 3767188 w 8964278"/>
                <a:gd name="connsiteY6155" fmla="*/ 5690235 h 6213528"/>
                <a:gd name="connsiteX6156" fmla="*/ 3738613 w 8964278"/>
                <a:gd name="connsiteY6156" fmla="*/ 5685473 h 6213528"/>
                <a:gd name="connsiteX6157" fmla="*/ 3696703 w 8964278"/>
                <a:gd name="connsiteY6157" fmla="*/ 5651183 h 6213528"/>
                <a:gd name="connsiteX6158" fmla="*/ 3474771 w 8964278"/>
                <a:gd name="connsiteY6158" fmla="*/ 5520690 h 6213528"/>
                <a:gd name="connsiteX6159" fmla="*/ 3288081 w 8964278"/>
                <a:gd name="connsiteY6159" fmla="*/ 5343525 h 6213528"/>
                <a:gd name="connsiteX6160" fmla="*/ 3143301 w 8964278"/>
                <a:gd name="connsiteY6160" fmla="*/ 5122545 h 6213528"/>
                <a:gd name="connsiteX6161" fmla="*/ 3118536 w 8964278"/>
                <a:gd name="connsiteY6161" fmla="*/ 5071110 h 6213528"/>
                <a:gd name="connsiteX6162" fmla="*/ 3121393 w 8964278"/>
                <a:gd name="connsiteY6162" fmla="*/ 5075873 h 6213528"/>
                <a:gd name="connsiteX6163" fmla="*/ 3253791 w 8964278"/>
                <a:gd name="connsiteY6163" fmla="*/ 5270183 h 6213528"/>
                <a:gd name="connsiteX6164" fmla="*/ 3429051 w 8964278"/>
                <a:gd name="connsiteY6164" fmla="*/ 5442585 h 6213528"/>
                <a:gd name="connsiteX6165" fmla="*/ 3630981 w 8964278"/>
                <a:gd name="connsiteY6165" fmla="*/ 5591175 h 6213528"/>
                <a:gd name="connsiteX6166" fmla="*/ 3737661 w 8964278"/>
                <a:gd name="connsiteY6166" fmla="*/ 5657850 h 6213528"/>
                <a:gd name="connsiteX6167" fmla="*/ 3791001 w 8964278"/>
                <a:gd name="connsiteY6167" fmla="*/ 5688330 h 6213528"/>
                <a:gd name="connsiteX6168" fmla="*/ 3696703 w 8964278"/>
                <a:gd name="connsiteY6168" fmla="*/ 5651183 h 6213528"/>
                <a:gd name="connsiteX6169" fmla="*/ 3662413 w 8964278"/>
                <a:gd name="connsiteY6169" fmla="*/ 5598795 h 6213528"/>
                <a:gd name="connsiteX6170" fmla="*/ 3460483 w 8964278"/>
                <a:gd name="connsiteY6170" fmla="*/ 5455920 h 6213528"/>
                <a:gd name="connsiteX6171" fmla="*/ 3280461 w 8964278"/>
                <a:gd name="connsiteY6171" fmla="*/ 5288280 h 6213528"/>
                <a:gd name="connsiteX6172" fmla="*/ 3142348 w 8964278"/>
                <a:gd name="connsiteY6172" fmla="*/ 5099685 h 6213528"/>
                <a:gd name="connsiteX6173" fmla="*/ 3099486 w 8964278"/>
                <a:gd name="connsiteY6173" fmla="*/ 5017770 h 6213528"/>
                <a:gd name="connsiteX6174" fmla="*/ 3080436 w 8964278"/>
                <a:gd name="connsiteY6174" fmla="*/ 4929188 h 6213528"/>
                <a:gd name="connsiteX6175" fmla="*/ 3139491 w 8964278"/>
                <a:gd name="connsiteY6175" fmla="*/ 5055870 h 6213528"/>
                <a:gd name="connsiteX6176" fmla="*/ 3277603 w 8964278"/>
                <a:gd name="connsiteY6176" fmla="*/ 5251133 h 6213528"/>
                <a:gd name="connsiteX6177" fmla="*/ 3454768 w 8964278"/>
                <a:gd name="connsiteY6177" fmla="*/ 5424488 h 6213528"/>
                <a:gd name="connsiteX6178" fmla="*/ 3669081 w 8964278"/>
                <a:gd name="connsiteY6178" fmla="*/ 5584508 h 6213528"/>
                <a:gd name="connsiteX6179" fmla="*/ 3868153 w 8964278"/>
                <a:gd name="connsiteY6179" fmla="*/ 5711190 h 6213528"/>
                <a:gd name="connsiteX6180" fmla="*/ 3662413 w 8964278"/>
                <a:gd name="connsiteY6180" fmla="*/ 5598795 h 6213528"/>
                <a:gd name="connsiteX6181" fmla="*/ 3081388 w 8964278"/>
                <a:gd name="connsiteY6181" fmla="*/ 4916805 h 6213528"/>
                <a:gd name="connsiteX6182" fmla="*/ 3091866 w 8964278"/>
                <a:gd name="connsiteY6182" fmla="*/ 4935855 h 6213528"/>
                <a:gd name="connsiteX6183" fmla="*/ 3152826 w 8964278"/>
                <a:gd name="connsiteY6183" fmla="*/ 5030153 h 6213528"/>
                <a:gd name="connsiteX6184" fmla="*/ 3309988 w 8964278"/>
                <a:gd name="connsiteY6184" fmla="*/ 5204460 h 6213528"/>
                <a:gd name="connsiteX6185" fmla="*/ 3502393 w 8964278"/>
                <a:gd name="connsiteY6185" fmla="*/ 5381625 h 6213528"/>
                <a:gd name="connsiteX6186" fmla="*/ 3703371 w 8964278"/>
                <a:gd name="connsiteY6186" fmla="*/ 5559743 h 6213528"/>
                <a:gd name="connsiteX6187" fmla="*/ 3833863 w 8964278"/>
                <a:gd name="connsiteY6187" fmla="*/ 5674995 h 6213528"/>
                <a:gd name="connsiteX6188" fmla="*/ 3815766 w 8964278"/>
                <a:gd name="connsiteY6188" fmla="*/ 5664518 h 6213528"/>
                <a:gd name="connsiteX6189" fmla="*/ 3703371 w 8964278"/>
                <a:gd name="connsiteY6189" fmla="*/ 5593080 h 6213528"/>
                <a:gd name="connsiteX6190" fmla="*/ 3489058 w 8964278"/>
                <a:gd name="connsiteY6190" fmla="*/ 5438775 h 6213528"/>
                <a:gd name="connsiteX6191" fmla="*/ 3305226 w 8964278"/>
                <a:gd name="connsiteY6191" fmla="*/ 5268278 h 6213528"/>
                <a:gd name="connsiteX6192" fmla="*/ 3161398 w 8964278"/>
                <a:gd name="connsiteY6192" fmla="*/ 5078730 h 6213528"/>
                <a:gd name="connsiteX6193" fmla="*/ 3105201 w 8964278"/>
                <a:gd name="connsiteY6193" fmla="*/ 4973003 h 6213528"/>
                <a:gd name="connsiteX6194" fmla="*/ 3081388 w 8964278"/>
                <a:gd name="connsiteY6194" fmla="*/ 4916805 h 6213528"/>
                <a:gd name="connsiteX6195" fmla="*/ 3890061 w 8964278"/>
                <a:gd name="connsiteY6195" fmla="*/ 5710238 h 6213528"/>
                <a:gd name="connsiteX6196" fmla="*/ 3737661 w 8964278"/>
                <a:gd name="connsiteY6196" fmla="*/ 5576888 h 6213528"/>
                <a:gd name="connsiteX6197" fmla="*/ 3535731 w 8964278"/>
                <a:gd name="connsiteY6197" fmla="*/ 5399723 h 6213528"/>
                <a:gd name="connsiteX6198" fmla="*/ 3343326 w 8964278"/>
                <a:gd name="connsiteY6198" fmla="*/ 5226368 h 6213528"/>
                <a:gd name="connsiteX6199" fmla="*/ 3178543 w 8964278"/>
                <a:gd name="connsiteY6199" fmla="*/ 5053013 h 6213528"/>
                <a:gd name="connsiteX6200" fmla="*/ 3084246 w 8964278"/>
                <a:gd name="connsiteY6200" fmla="*/ 4911090 h 6213528"/>
                <a:gd name="connsiteX6201" fmla="*/ 3207118 w 8964278"/>
                <a:gd name="connsiteY6201" fmla="*/ 5038725 h 6213528"/>
                <a:gd name="connsiteX6202" fmla="*/ 3377616 w 8964278"/>
                <a:gd name="connsiteY6202" fmla="*/ 5207318 h 6213528"/>
                <a:gd name="connsiteX6203" fmla="*/ 3554781 w 8964278"/>
                <a:gd name="connsiteY6203" fmla="*/ 5379720 h 6213528"/>
                <a:gd name="connsiteX6204" fmla="*/ 3730041 w 8964278"/>
                <a:gd name="connsiteY6204" fmla="*/ 5551170 h 6213528"/>
                <a:gd name="connsiteX6205" fmla="*/ 3891013 w 8964278"/>
                <a:gd name="connsiteY6205" fmla="*/ 5708333 h 6213528"/>
                <a:gd name="connsiteX6206" fmla="*/ 3895776 w 8964278"/>
                <a:gd name="connsiteY6206" fmla="*/ 5715000 h 6213528"/>
                <a:gd name="connsiteX6207" fmla="*/ 3890061 w 8964278"/>
                <a:gd name="connsiteY6207" fmla="*/ 5710238 h 6213528"/>
                <a:gd name="connsiteX6208" fmla="*/ 3818623 w 8964278"/>
                <a:gd name="connsiteY6208" fmla="*/ 5508308 h 6213528"/>
                <a:gd name="connsiteX6209" fmla="*/ 3670033 w 8964278"/>
                <a:gd name="connsiteY6209" fmla="*/ 5275898 h 6213528"/>
                <a:gd name="connsiteX6210" fmla="*/ 3479533 w 8964278"/>
                <a:gd name="connsiteY6210" fmla="*/ 5077778 h 6213528"/>
                <a:gd name="connsiteX6211" fmla="*/ 3248076 w 8964278"/>
                <a:gd name="connsiteY6211" fmla="*/ 4917758 h 6213528"/>
                <a:gd name="connsiteX6212" fmla="*/ 3039478 w 8964278"/>
                <a:gd name="connsiteY6212" fmla="*/ 4775835 h 6213528"/>
                <a:gd name="connsiteX6213" fmla="*/ 3244266 w 8964278"/>
                <a:gd name="connsiteY6213" fmla="*/ 4862513 h 6213528"/>
                <a:gd name="connsiteX6214" fmla="*/ 3315703 w 8964278"/>
                <a:gd name="connsiteY6214" fmla="*/ 4901565 h 6213528"/>
                <a:gd name="connsiteX6215" fmla="*/ 3521443 w 8964278"/>
                <a:gd name="connsiteY6215" fmla="*/ 5052060 h 6213528"/>
                <a:gd name="connsiteX6216" fmla="*/ 3695751 w 8964278"/>
                <a:gd name="connsiteY6216" fmla="*/ 5243513 h 6213528"/>
                <a:gd name="connsiteX6217" fmla="*/ 3829101 w 8964278"/>
                <a:gd name="connsiteY6217" fmla="*/ 5467350 h 6213528"/>
                <a:gd name="connsiteX6218" fmla="*/ 3906253 w 8964278"/>
                <a:gd name="connsiteY6218" fmla="*/ 5680710 h 6213528"/>
                <a:gd name="connsiteX6219" fmla="*/ 3818623 w 8964278"/>
                <a:gd name="connsiteY6219" fmla="*/ 5508308 h 6213528"/>
                <a:gd name="connsiteX6220" fmla="*/ 3923398 w 8964278"/>
                <a:gd name="connsiteY6220" fmla="*/ 5661660 h 6213528"/>
                <a:gd name="connsiteX6221" fmla="*/ 3922446 w 8964278"/>
                <a:gd name="connsiteY6221" fmla="*/ 5667375 h 6213528"/>
                <a:gd name="connsiteX6222" fmla="*/ 3914826 w 8964278"/>
                <a:gd name="connsiteY6222" fmla="*/ 5671185 h 6213528"/>
                <a:gd name="connsiteX6223" fmla="*/ 3851961 w 8964278"/>
                <a:gd name="connsiteY6223" fmla="*/ 5493068 h 6213528"/>
                <a:gd name="connsiteX6224" fmla="*/ 3722421 w 8964278"/>
                <a:gd name="connsiteY6224" fmla="*/ 5263515 h 6213528"/>
                <a:gd name="connsiteX6225" fmla="*/ 3551923 w 8964278"/>
                <a:gd name="connsiteY6225" fmla="*/ 5068253 h 6213528"/>
                <a:gd name="connsiteX6226" fmla="*/ 3346183 w 8964278"/>
                <a:gd name="connsiteY6226" fmla="*/ 4912043 h 6213528"/>
                <a:gd name="connsiteX6227" fmla="*/ 3271888 w 8964278"/>
                <a:gd name="connsiteY6227" fmla="*/ 4870133 h 6213528"/>
                <a:gd name="connsiteX6228" fmla="*/ 3317608 w 8964278"/>
                <a:gd name="connsiteY6228" fmla="*/ 4880610 h 6213528"/>
                <a:gd name="connsiteX6229" fmla="*/ 3369996 w 8964278"/>
                <a:gd name="connsiteY6229" fmla="*/ 4890135 h 6213528"/>
                <a:gd name="connsiteX6230" fmla="*/ 3499536 w 8964278"/>
                <a:gd name="connsiteY6230" fmla="*/ 4965383 h 6213528"/>
                <a:gd name="connsiteX6231" fmla="*/ 3664318 w 8964278"/>
                <a:gd name="connsiteY6231" fmla="*/ 5105400 h 6213528"/>
                <a:gd name="connsiteX6232" fmla="*/ 3796716 w 8964278"/>
                <a:gd name="connsiteY6232" fmla="*/ 5281613 h 6213528"/>
                <a:gd name="connsiteX6233" fmla="*/ 3889108 w 8964278"/>
                <a:gd name="connsiteY6233" fmla="*/ 5494020 h 6213528"/>
                <a:gd name="connsiteX6234" fmla="*/ 3923398 w 8964278"/>
                <a:gd name="connsiteY6234" fmla="*/ 5651183 h 6213528"/>
                <a:gd name="connsiteX6235" fmla="*/ 3923398 w 8964278"/>
                <a:gd name="connsiteY6235" fmla="*/ 5661660 h 6213528"/>
                <a:gd name="connsiteX6236" fmla="*/ 3907206 w 8964278"/>
                <a:gd name="connsiteY6236" fmla="*/ 5517833 h 6213528"/>
                <a:gd name="connsiteX6237" fmla="*/ 3818623 w 8964278"/>
                <a:gd name="connsiteY6237" fmla="*/ 5302568 h 6213528"/>
                <a:gd name="connsiteX6238" fmla="*/ 3688131 w 8964278"/>
                <a:gd name="connsiteY6238" fmla="*/ 5119688 h 6213528"/>
                <a:gd name="connsiteX6239" fmla="*/ 3527158 w 8964278"/>
                <a:gd name="connsiteY6239" fmla="*/ 4975860 h 6213528"/>
                <a:gd name="connsiteX6240" fmla="*/ 3435718 w 8964278"/>
                <a:gd name="connsiteY6240" fmla="*/ 4917758 h 6213528"/>
                <a:gd name="connsiteX6241" fmla="*/ 3388093 w 8964278"/>
                <a:gd name="connsiteY6241" fmla="*/ 4892993 h 6213528"/>
                <a:gd name="connsiteX6242" fmla="*/ 3492868 w 8964278"/>
                <a:gd name="connsiteY6242" fmla="*/ 4900613 h 6213528"/>
                <a:gd name="connsiteX6243" fmla="*/ 3612883 w 8964278"/>
                <a:gd name="connsiteY6243" fmla="*/ 5000625 h 6213528"/>
                <a:gd name="connsiteX6244" fmla="*/ 3747186 w 8964278"/>
                <a:gd name="connsiteY6244" fmla="*/ 5139690 h 6213528"/>
                <a:gd name="connsiteX6245" fmla="*/ 3856723 w 8964278"/>
                <a:gd name="connsiteY6245" fmla="*/ 5296853 h 6213528"/>
                <a:gd name="connsiteX6246" fmla="*/ 3917683 w 8964278"/>
                <a:gd name="connsiteY6246" fmla="*/ 5474970 h 6213528"/>
                <a:gd name="connsiteX6247" fmla="*/ 3929113 w 8964278"/>
                <a:gd name="connsiteY6247" fmla="*/ 5578793 h 6213528"/>
                <a:gd name="connsiteX6248" fmla="*/ 3929113 w 8964278"/>
                <a:gd name="connsiteY6248" fmla="*/ 5607368 h 6213528"/>
                <a:gd name="connsiteX6249" fmla="*/ 3907206 w 8964278"/>
                <a:gd name="connsiteY6249" fmla="*/ 5517833 h 6213528"/>
                <a:gd name="connsiteX6250" fmla="*/ 3951021 w 8964278"/>
                <a:gd name="connsiteY6250" fmla="*/ 5504498 h 6213528"/>
                <a:gd name="connsiteX6251" fmla="*/ 3944353 w 8964278"/>
                <a:gd name="connsiteY6251" fmla="*/ 5554980 h 6213528"/>
                <a:gd name="connsiteX6252" fmla="*/ 3942448 w 8964278"/>
                <a:gd name="connsiteY6252" fmla="*/ 5566410 h 6213528"/>
                <a:gd name="connsiteX6253" fmla="*/ 3938638 w 8964278"/>
                <a:gd name="connsiteY6253" fmla="*/ 5585460 h 6213528"/>
                <a:gd name="connsiteX6254" fmla="*/ 3939591 w 8964278"/>
                <a:gd name="connsiteY6254" fmla="*/ 5588318 h 6213528"/>
                <a:gd name="connsiteX6255" fmla="*/ 3936733 w 8964278"/>
                <a:gd name="connsiteY6255" fmla="*/ 5603558 h 6213528"/>
                <a:gd name="connsiteX6256" fmla="*/ 3936733 w 8964278"/>
                <a:gd name="connsiteY6256" fmla="*/ 5589270 h 6213528"/>
                <a:gd name="connsiteX6257" fmla="*/ 3929113 w 8964278"/>
                <a:gd name="connsiteY6257" fmla="*/ 5495925 h 6213528"/>
                <a:gd name="connsiteX6258" fmla="*/ 3872916 w 8964278"/>
                <a:gd name="connsiteY6258" fmla="*/ 5314950 h 6213528"/>
                <a:gd name="connsiteX6259" fmla="*/ 3630981 w 8964278"/>
                <a:gd name="connsiteY6259" fmla="*/ 5013008 h 6213528"/>
                <a:gd name="connsiteX6260" fmla="*/ 3499536 w 8964278"/>
                <a:gd name="connsiteY6260" fmla="*/ 4900613 h 6213528"/>
                <a:gd name="connsiteX6261" fmla="*/ 3554781 w 8964278"/>
                <a:gd name="connsiteY6261" fmla="*/ 4899660 h 6213528"/>
                <a:gd name="connsiteX6262" fmla="*/ 3668128 w 8964278"/>
                <a:gd name="connsiteY6262" fmla="*/ 5000625 h 6213528"/>
                <a:gd name="connsiteX6263" fmla="*/ 3774808 w 8964278"/>
                <a:gd name="connsiteY6263" fmla="*/ 5122545 h 6213528"/>
                <a:gd name="connsiteX6264" fmla="*/ 3938638 w 8964278"/>
                <a:gd name="connsiteY6264" fmla="*/ 5403533 h 6213528"/>
                <a:gd name="connsiteX6265" fmla="*/ 3951021 w 8964278"/>
                <a:gd name="connsiteY6265" fmla="*/ 5494973 h 6213528"/>
                <a:gd name="connsiteX6266" fmla="*/ 3951021 w 8964278"/>
                <a:gd name="connsiteY6266" fmla="*/ 5504498 h 6213528"/>
                <a:gd name="connsiteX6267" fmla="*/ 3952926 w 8964278"/>
                <a:gd name="connsiteY6267" fmla="*/ 5427345 h 6213528"/>
                <a:gd name="connsiteX6268" fmla="*/ 3951973 w 8964278"/>
                <a:gd name="connsiteY6268" fmla="*/ 5424488 h 6213528"/>
                <a:gd name="connsiteX6269" fmla="*/ 3891013 w 8964278"/>
                <a:gd name="connsiteY6269" fmla="*/ 5271135 h 6213528"/>
                <a:gd name="connsiteX6270" fmla="*/ 3795763 w 8964278"/>
                <a:gd name="connsiteY6270" fmla="*/ 5135880 h 6213528"/>
                <a:gd name="connsiteX6271" fmla="*/ 3687178 w 8964278"/>
                <a:gd name="connsiteY6271" fmla="*/ 5011103 h 6213528"/>
                <a:gd name="connsiteX6272" fmla="*/ 3562401 w 8964278"/>
                <a:gd name="connsiteY6272" fmla="*/ 4898708 h 6213528"/>
                <a:gd name="connsiteX6273" fmla="*/ 3600501 w 8964278"/>
                <a:gd name="connsiteY6273" fmla="*/ 4895850 h 6213528"/>
                <a:gd name="connsiteX6274" fmla="*/ 3799573 w 8964278"/>
                <a:gd name="connsiteY6274" fmla="*/ 5100638 h 6213528"/>
                <a:gd name="connsiteX6275" fmla="*/ 3939591 w 8964278"/>
                <a:gd name="connsiteY6275" fmla="*/ 5348288 h 6213528"/>
                <a:gd name="connsiteX6276" fmla="*/ 3949116 w 8964278"/>
                <a:gd name="connsiteY6276" fmla="*/ 5385435 h 6213528"/>
                <a:gd name="connsiteX6277" fmla="*/ 3952926 w 8964278"/>
                <a:gd name="connsiteY6277" fmla="*/ 5427345 h 6213528"/>
                <a:gd name="connsiteX6278" fmla="*/ 3876726 w 8964278"/>
                <a:gd name="connsiteY6278" fmla="*/ 5150168 h 6213528"/>
                <a:gd name="connsiteX6279" fmla="*/ 3940543 w 8964278"/>
                <a:gd name="connsiteY6279" fmla="*/ 5323523 h 6213528"/>
                <a:gd name="connsiteX6280" fmla="*/ 3899586 w 8964278"/>
                <a:gd name="connsiteY6280" fmla="*/ 5232083 h 6213528"/>
                <a:gd name="connsiteX6281" fmla="*/ 3719563 w 8964278"/>
                <a:gd name="connsiteY6281" fmla="*/ 5001578 h 6213528"/>
                <a:gd name="connsiteX6282" fmla="*/ 3605263 w 8964278"/>
                <a:gd name="connsiteY6282" fmla="*/ 4895850 h 6213528"/>
                <a:gd name="connsiteX6283" fmla="*/ 3607168 w 8964278"/>
                <a:gd name="connsiteY6283" fmla="*/ 4895850 h 6213528"/>
                <a:gd name="connsiteX6284" fmla="*/ 3609073 w 8964278"/>
                <a:gd name="connsiteY6284" fmla="*/ 4896803 h 6213528"/>
                <a:gd name="connsiteX6285" fmla="*/ 3876726 w 8964278"/>
                <a:gd name="connsiteY6285" fmla="*/ 5150168 h 6213528"/>
                <a:gd name="connsiteX6286" fmla="*/ 3689083 w 8964278"/>
                <a:gd name="connsiteY6286" fmla="*/ 4858703 h 6213528"/>
                <a:gd name="connsiteX6287" fmla="*/ 3616693 w 8964278"/>
                <a:gd name="connsiteY6287" fmla="*/ 4870133 h 6213528"/>
                <a:gd name="connsiteX6288" fmla="*/ 3609073 w 8964278"/>
                <a:gd name="connsiteY6288" fmla="*/ 4871085 h 6213528"/>
                <a:gd name="connsiteX6289" fmla="*/ 3211881 w 8964278"/>
                <a:gd name="connsiteY6289" fmla="*/ 4828223 h 6213528"/>
                <a:gd name="connsiteX6290" fmla="*/ 3214738 w 8964278"/>
                <a:gd name="connsiteY6290" fmla="*/ 4829175 h 6213528"/>
                <a:gd name="connsiteX6291" fmla="*/ 3547161 w 8964278"/>
                <a:gd name="connsiteY6291" fmla="*/ 4842510 h 6213528"/>
                <a:gd name="connsiteX6292" fmla="*/ 3873868 w 8964278"/>
                <a:gd name="connsiteY6292" fmla="*/ 4775835 h 6213528"/>
                <a:gd name="connsiteX6293" fmla="*/ 4021506 w 8964278"/>
                <a:gd name="connsiteY6293" fmla="*/ 4728210 h 6213528"/>
                <a:gd name="connsiteX6294" fmla="*/ 3689083 w 8964278"/>
                <a:gd name="connsiteY6294" fmla="*/ 4858703 h 6213528"/>
                <a:gd name="connsiteX6295" fmla="*/ 4111041 w 8964278"/>
                <a:gd name="connsiteY6295" fmla="*/ 4686300 h 6213528"/>
                <a:gd name="connsiteX6296" fmla="*/ 3915778 w 8964278"/>
                <a:gd name="connsiteY6296" fmla="*/ 4754880 h 6213528"/>
                <a:gd name="connsiteX6297" fmla="*/ 3592881 w 8964278"/>
                <a:gd name="connsiteY6297" fmla="*/ 4830128 h 6213528"/>
                <a:gd name="connsiteX6298" fmla="*/ 3261411 w 8964278"/>
                <a:gd name="connsiteY6298" fmla="*/ 4830128 h 6213528"/>
                <a:gd name="connsiteX6299" fmla="*/ 3149016 w 8964278"/>
                <a:gd name="connsiteY6299" fmla="*/ 4805363 h 6213528"/>
                <a:gd name="connsiteX6300" fmla="*/ 3035668 w 8964278"/>
                <a:gd name="connsiteY6300" fmla="*/ 4749165 h 6213528"/>
                <a:gd name="connsiteX6301" fmla="*/ 2884221 w 8964278"/>
                <a:gd name="connsiteY6301" fmla="*/ 4635818 h 6213528"/>
                <a:gd name="connsiteX6302" fmla="*/ 2853741 w 8964278"/>
                <a:gd name="connsiteY6302" fmla="*/ 4608195 h 6213528"/>
                <a:gd name="connsiteX6303" fmla="*/ 3045193 w 8964278"/>
                <a:gd name="connsiteY6303" fmla="*/ 4707255 h 6213528"/>
                <a:gd name="connsiteX6304" fmla="*/ 3324276 w 8964278"/>
                <a:gd name="connsiteY6304" fmla="*/ 4773930 h 6213528"/>
                <a:gd name="connsiteX6305" fmla="*/ 3623361 w 8964278"/>
                <a:gd name="connsiteY6305" fmla="*/ 4760595 h 6213528"/>
                <a:gd name="connsiteX6306" fmla="*/ 3930066 w 8964278"/>
                <a:gd name="connsiteY6306" fmla="*/ 4697730 h 6213528"/>
                <a:gd name="connsiteX6307" fmla="*/ 4164381 w 8964278"/>
                <a:gd name="connsiteY6307" fmla="*/ 4662488 h 6213528"/>
                <a:gd name="connsiteX6308" fmla="*/ 4111041 w 8964278"/>
                <a:gd name="connsiteY6308" fmla="*/ 4686300 h 6213528"/>
                <a:gd name="connsiteX6309" fmla="*/ 4198671 w 8964278"/>
                <a:gd name="connsiteY6309" fmla="*/ 4650105 h 6213528"/>
                <a:gd name="connsiteX6310" fmla="*/ 3973881 w 8964278"/>
                <a:gd name="connsiteY6310" fmla="*/ 4679633 h 6213528"/>
                <a:gd name="connsiteX6311" fmla="*/ 3669081 w 8964278"/>
                <a:gd name="connsiteY6311" fmla="*/ 4744403 h 6213528"/>
                <a:gd name="connsiteX6312" fmla="*/ 3367138 w 8964278"/>
                <a:gd name="connsiteY6312" fmla="*/ 4769168 h 6213528"/>
                <a:gd name="connsiteX6313" fmla="*/ 3085198 w 8964278"/>
                <a:gd name="connsiteY6313" fmla="*/ 4714875 h 6213528"/>
                <a:gd name="connsiteX6314" fmla="*/ 2839453 w 8964278"/>
                <a:gd name="connsiteY6314" fmla="*/ 4592955 h 6213528"/>
                <a:gd name="connsiteX6315" fmla="*/ 2839453 w 8964278"/>
                <a:gd name="connsiteY6315" fmla="*/ 4592003 h 6213528"/>
                <a:gd name="connsiteX6316" fmla="*/ 3016618 w 8964278"/>
                <a:gd name="connsiteY6316" fmla="*/ 4660583 h 6213528"/>
                <a:gd name="connsiteX6317" fmla="*/ 3151873 w 8964278"/>
                <a:gd name="connsiteY6317" fmla="*/ 4682490 h 6213528"/>
                <a:gd name="connsiteX6318" fmla="*/ 3319513 w 8964278"/>
                <a:gd name="connsiteY6318" fmla="*/ 4700588 h 6213528"/>
                <a:gd name="connsiteX6319" fmla="*/ 3632886 w 8964278"/>
                <a:gd name="connsiteY6319" fmla="*/ 4690110 h 6213528"/>
                <a:gd name="connsiteX6320" fmla="*/ 3942448 w 8964278"/>
                <a:gd name="connsiteY6320" fmla="*/ 4648200 h 6213528"/>
                <a:gd name="connsiteX6321" fmla="*/ 4244391 w 8964278"/>
                <a:gd name="connsiteY6321" fmla="*/ 4634865 h 6213528"/>
                <a:gd name="connsiteX6322" fmla="*/ 4198671 w 8964278"/>
                <a:gd name="connsiteY6322" fmla="*/ 4650105 h 6213528"/>
                <a:gd name="connsiteX6323" fmla="*/ 2846121 w 8964278"/>
                <a:gd name="connsiteY6323" fmla="*/ 4588193 h 6213528"/>
                <a:gd name="connsiteX6324" fmla="*/ 2904223 w 8964278"/>
                <a:gd name="connsiteY6324" fmla="*/ 4613910 h 6213528"/>
                <a:gd name="connsiteX6325" fmla="*/ 3029953 w 8964278"/>
                <a:gd name="connsiteY6325" fmla="*/ 4655820 h 6213528"/>
                <a:gd name="connsiteX6326" fmla="*/ 2846121 w 8964278"/>
                <a:gd name="connsiteY6326" fmla="*/ 4588193 h 6213528"/>
                <a:gd name="connsiteX6327" fmla="*/ 4259631 w 8964278"/>
                <a:gd name="connsiteY6327" fmla="*/ 4630103 h 6213528"/>
                <a:gd name="connsiteX6328" fmla="*/ 3987216 w 8964278"/>
                <a:gd name="connsiteY6328" fmla="*/ 4632960 h 6213528"/>
                <a:gd name="connsiteX6329" fmla="*/ 3678606 w 8964278"/>
                <a:gd name="connsiteY6329" fmla="*/ 4675823 h 6213528"/>
                <a:gd name="connsiteX6330" fmla="*/ 3365233 w 8964278"/>
                <a:gd name="connsiteY6330" fmla="*/ 4692015 h 6213528"/>
                <a:gd name="connsiteX6331" fmla="*/ 3277603 w 8964278"/>
                <a:gd name="connsiteY6331" fmla="*/ 4687253 h 6213528"/>
                <a:gd name="connsiteX6332" fmla="*/ 3308083 w 8964278"/>
                <a:gd name="connsiteY6332" fmla="*/ 4686300 h 6213528"/>
                <a:gd name="connsiteX6333" fmla="*/ 3643363 w 8964278"/>
                <a:gd name="connsiteY6333" fmla="*/ 4641533 h 6213528"/>
                <a:gd name="connsiteX6334" fmla="*/ 3987216 w 8964278"/>
                <a:gd name="connsiteY6334" fmla="*/ 4581525 h 6213528"/>
                <a:gd name="connsiteX6335" fmla="*/ 4294874 w 8964278"/>
                <a:gd name="connsiteY6335" fmla="*/ 4605338 h 6213528"/>
                <a:gd name="connsiteX6336" fmla="*/ 4317733 w 8964278"/>
                <a:gd name="connsiteY6336" fmla="*/ 4616768 h 6213528"/>
                <a:gd name="connsiteX6337" fmla="*/ 4259631 w 8964278"/>
                <a:gd name="connsiteY6337" fmla="*/ 4630103 h 6213528"/>
                <a:gd name="connsiteX6338" fmla="*/ 4292968 w 8964278"/>
                <a:gd name="connsiteY6338" fmla="*/ 4584383 h 6213528"/>
                <a:gd name="connsiteX6339" fmla="*/ 4307256 w 8964278"/>
                <a:gd name="connsiteY6339" fmla="*/ 4600575 h 6213528"/>
                <a:gd name="connsiteX6340" fmla="*/ 4037698 w 8964278"/>
                <a:gd name="connsiteY6340" fmla="*/ 4568190 h 6213528"/>
                <a:gd name="connsiteX6341" fmla="*/ 3699561 w 8964278"/>
                <a:gd name="connsiteY6341" fmla="*/ 4624388 h 6213528"/>
                <a:gd name="connsiteX6342" fmla="*/ 3357613 w 8964278"/>
                <a:gd name="connsiteY6342" fmla="*/ 4677728 h 6213528"/>
                <a:gd name="connsiteX6343" fmla="*/ 3196641 w 8964278"/>
                <a:gd name="connsiteY6343" fmla="*/ 4680585 h 6213528"/>
                <a:gd name="connsiteX6344" fmla="*/ 3079483 w 8964278"/>
                <a:gd name="connsiteY6344" fmla="*/ 4659630 h 6213528"/>
                <a:gd name="connsiteX6345" fmla="*/ 2846121 w 8964278"/>
                <a:gd name="connsiteY6345" fmla="*/ 4577715 h 6213528"/>
                <a:gd name="connsiteX6346" fmla="*/ 2850883 w 8964278"/>
                <a:gd name="connsiteY6346" fmla="*/ 4572953 h 6213528"/>
                <a:gd name="connsiteX6347" fmla="*/ 2852788 w 8964278"/>
                <a:gd name="connsiteY6347" fmla="*/ 4572000 h 6213528"/>
                <a:gd name="connsiteX6348" fmla="*/ 2911843 w 8964278"/>
                <a:gd name="connsiteY6348" fmla="*/ 4577715 h 6213528"/>
                <a:gd name="connsiteX6349" fmla="*/ 3106153 w 8964278"/>
                <a:gd name="connsiteY6349" fmla="*/ 4626293 h 6213528"/>
                <a:gd name="connsiteX6350" fmla="*/ 3420478 w 8964278"/>
                <a:gd name="connsiteY6350" fmla="*/ 4612005 h 6213528"/>
                <a:gd name="connsiteX6351" fmla="*/ 3734803 w 8964278"/>
                <a:gd name="connsiteY6351" fmla="*/ 4564380 h 6213528"/>
                <a:gd name="connsiteX6352" fmla="*/ 4041508 w 8964278"/>
                <a:gd name="connsiteY6352" fmla="*/ 4536758 h 6213528"/>
                <a:gd name="connsiteX6353" fmla="*/ 4286301 w 8964278"/>
                <a:gd name="connsiteY6353" fmla="*/ 4577715 h 6213528"/>
                <a:gd name="connsiteX6354" fmla="*/ 4292968 w 8964278"/>
                <a:gd name="connsiteY6354" fmla="*/ 4584383 h 6213528"/>
                <a:gd name="connsiteX6355" fmla="*/ 4279633 w 8964278"/>
                <a:gd name="connsiteY6355" fmla="*/ 4564380 h 6213528"/>
                <a:gd name="connsiteX6356" fmla="*/ 4086276 w 8964278"/>
                <a:gd name="connsiteY6356" fmla="*/ 4525328 h 6213528"/>
                <a:gd name="connsiteX6357" fmla="*/ 3787191 w 8964278"/>
                <a:gd name="connsiteY6357" fmla="*/ 4545330 h 6213528"/>
                <a:gd name="connsiteX6358" fmla="*/ 3470961 w 8964278"/>
                <a:gd name="connsiteY6358" fmla="*/ 4592003 h 6213528"/>
                <a:gd name="connsiteX6359" fmla="*/ 3151873 w 8964278"/>
                <a:gd name="connsiteY6359" fmla="*/ 4618673 h 6213528"/>
                <a:gd name="connsiteX6360" fmla="*/ 2990901 w 8964278"/>
                <a:gd name="connsiteY6360" fmla="*/ 4589145 h 6213528"/>
                <a:gd name="connsiteX6361" fmla="*/ 3042336 w 8964278"/>
                <a:gd name="connsiteY6361" fmla="*/ 4598670 h 6213528"/>
                <a:gd name="connsiteX6362" fmla="*/ 3297606 w 8964278"/>
                <a:gd name="connsiteY6362" fmla="*/ 4586288 h 6213528"/>
                <a:gd name="connsiteX6363" fmla="*/ 3301416 w 8964278"/>
                <a:gd name="connsiteY6363" fmla="*/ 4582478 h 6213528"/>
                <a:gd name="connsiteX6364" fmla="*/ 3382378 w 8964278"/>
                <a:gd name="connsiteY6364" fmla="*/ 4537710 h 6213528"/>
                <a:gd name="connsiteX6365" fmla="*/ 3434766 w 8964278"/>
                <a:gd name="connsiteY6365" fmla="*/ 4494848 h 6213528"/>
                <a:gd name="connsiteX6366" fmla="*/ 3451911 w 8964278"/>
                <a:gd name="connsiteY6366" fmla="*/ 4490085 h 6213528"/>
                <a:gd name="connsiteX6367" fmla="*/ 3502393 w 8964278"/>
                <a:gd name="connsiteY6367" fmla="*/ 4477703 h 6213528"/>
                <a:gd name="connsiteX6368" fmla="*/ 3604311 w 8964278"/>
                <a:gd name="connsiteY6368" fmla="*/ 4459605 h 6213528"/>
                <a:gd name="connsiteX6369" fmla="*/ 3811003 w 8964278"/>
                <a:gd name="connsiteY6369" fmla="*/ 4444365 h 6213528"/>
                <a:gd name="connsiteX6370" fmla="*/ 4011981 w 8964278"/>
                <a:gd name="connsiteY6370" fmla="*/ 4458653 h 6213528"/>
                <a:gd name="connsiteX6371" fmla="*/ 4175811 w 8964278"/>
                <a:gd name="connsiteY6371" fmla="*/ 4501515 h 6213528"/>
                <a:gd name="connsiteX6372" fmla="*/ 4257726 w 8964278"/>
                <a:gd name="connsiteY6372" fmla="*/ 4544378 h 6213528"/>
                <a:gd name="connsiteX6373" fmla="*/ 4277728 w 8964278"/>
                <a:gd name="connsiteY6373" fmla="*/ 4559618 h 6213528"/>
                <a:gd name="connsiteX6374" fmla="*/ 4279633 w 8964278"/>
                <a:gd name="connsiteY6374" fmla="*/ 4564380 h 6213528"/>
                <a:gd name="connsiteX6375" fmla="*/ 4266299 w 8964278"/>
                <a:gd name="connsiteY6375" fmla="*/ 4540568 h 6213528"/>
                <a:gd name="connsiteX6376" fmla="*/ 4035793 w 8964278"/>
                <a:gd name="connsiteY6376" fmla="*/ 4452938 h 6213528"/>
                <a:gd name="connsiteX6377" fmla="*/ 3628123 w 8964278"/>
                <a:gd name="connsiteY6377" fmla="*/ 4445318 h 6213528"/>
                <a:gd name="connsiteX6378" fmla="*/ 3512871 w 8964278"/>
                <a:gd name="connsiteY6378" fmla="*/ 4464368 h 6213528"/>
                <a:gd name="connsiteX6379" fmla="*/ 3455721 w 8964278"/>
                <a:gd name="connsiteY6379" fmla="*/ 4477703 h 6213528"/>
                <a:gd name="connsiteX6380" fmla="*/ 3449053 w 8964278"/>
                <a:gd name="connsiteY6380" fmla="*/ 4479608 h 6213528"/>
                <a:gd name="connsiteX6381" fmla="*/ 3465246 w 8964278"/>
                <a:gd name="connsiteY6381" fmla="*/ 4463415 h 6213528"/>
                <a:gd name="connsiteX6382" fmla="*/ 3517633 w 8964278"/>
                <a:gd name="connsiteY6382" fmla="*/ 4395788 h 6213528"/>
                <a:gd name="connsiteX6383" fmla="*/ 3670986 w 8964278"/>
                <a:gd name="connsiteY6383" fmla="*/ 4385310 h 6213528"/>
                <a:gd name="connsiteX6384" fmla="*/ 3841483 w 8964278"/>
                <a:gd name="connsiteY6384" fmla="*/ 4386263 h 6213528"/>
                <a:gd name="connsiteX6385" fmla="*/ 4133901 w 8964278"/>
                <a:gd name="connsiteY6385" fmla="*/ 4451033 h 6213528"/>
                <a:gd name="connsiteX6386" fmla="*/ 4206291 w 8964278"/>
                <a:gd name="connsiteY6386" fmla="*/ 4486275 h 6213528"/>
                <a:gd name="connsiteX6387" fmla="*/ 4255821 w 8964278"/>
                <a:gd name="connsiteY6387" fmla="*/ 4517708 h 6213528"/>
                <a:gd name="connsiteX6388" fmla="*/ 4266299 w 8964278"/>
                <a:gd name="connsiteY6388" fmla="*/ 4540568 h 6213528"/>
                <a:gd name="connsiteX6389" fmla="*/ 4235818 w 8964278"/>
                <a:gd name="connsiteY6389" fmla="*/ 4476750 h 6213528"/>
                <a:gd name="connsiteX6390" fmla="*/ 4249153 w 8964278"/>
                <a:gd name="connsiteY6390" fmla="*/ 4504373 h 6213528"/>
                <a:gd name="connsiteX6391" fmla="*/ 4218674 w 8964278"/>
                <a:gd name="connsiteY6391" fmla="*/ 4484370 h 6213528"/>
                <a:gd name="connsiteX6392" fmla="*/ 4154856 w 8964278"/>
                <a:gd name="connsiteY6392" fmla="*/ 4451033 h 6213528"/>
                <a:gd name="connsiteX6393" fmla="*/ 4015791 w 8964278"/>
                <a:gd name="connsiteY6393" fmla="*/ 4403408 h 6213528"/>
                <a:gd name="connsiteX6394" fmla="*/ 3692893 w 8964278"/>
                <a:gd name="connsiteY6394" fmla="*/ 4374833 h 6213528"/>
                <a:gd name="connsiteX6395" fmla="*/ 3524301 w 8964278"/>
                <a:gd name="connsiteY6395" fmla="*/ 4385310 h 6213528"/>
                <a:gd name="connsiteX6396" fmla="*/ 3565258 w 8964278"/>
                <a:gd name="connsiteY6396" fmla="*/ 4307205 h 6213528"/>
                <a:gd name="connsiteX6397" fmla="*/ 3851961 w 8964278"/>
                <a:gd name="connsiteY6397" fmla="*/ 4322445 h 6213528"/>
                <a:gd name="connsiteX6398" fmla="*/ 4139616 w 8964278"/>
                <a:gd name="connsiteY6398" fmla="*/ 4410075 h 6213528"/>
                <a:gd name="connsiteX6399" fmla="*/ 4210101 w 8964278"/>
                <a:gd name="connsiteY6399" fmla="*/ 4445318 h 6213528"/>
                <a:gd name="connsiteX6400" fmla="*/ 4226293 w 8964278"/>
                <a:gd name="connsiteY6400" fmla="*/ 4456748 h 6213528"/>
                <a:gd name="connsiteX6401" fmla="*/ 4235818 w 8964278"/>
                <a:gd name="connsiteY6401" fmla="*/ 4476750 h 6213528"/>
                <a:gd name="connsiteX6402" fmla="*/ 4196766 w 8964278"/>
                <a:gd name="connsiteY6402" fmla="*/ 4397693 h 6213528"/>
                <a:gd name="connsiteX6403" fmla="*/ 4219626 w 8964278"/>
                <a:gd name="connsiteY6403" fmla="*/ 4443413 h 6213528"/>
                <a:gd name="connsiteX6404" fmla="*/ 4170096 w 8964278"/>
                <a:gd name="connsiteY6404" fmla="*/ 4415790 h 6213528"/>
                <a:gd name="connsiteX6405" fmla="*/ 4027221 w 8964278"/>
                <a:gd name="connsiteY6405" fmla="*/ 4357688 h 6213528"/>
                <a:gd name="connsiteX6406" fmla="*/ 3724326 w 8964278"/>
                <a:gd name="connsiteY6406" fmla="*/ 4297680 h 6213528"/>
                <a:gd name="connsiteX6407" fmla="*/ 3569068 w 8964278"/>
                <a:gd name="connsiteY6407" fmla="*/ 4297680 h 6213528"/>
                <a:gd name="connsiteX6408" fmla="*/ 3583356 w 8964278"/>
                <a:gd name="connsiteY6408" fmla="*/ 4259580 h 6213528"/>
                <a:gd name="connsiteX6409" fmla="*/ 3590976 w 8964278"/>
                <a:gd name="connsiteY6409" fmla="*/ 4231958 h 6213528"/>
                <a:gd name="connsiteX6410" fmla="*/ 3636696 w 8964278"/>
                <a:gd name="connsiteY6410" fmla="*/ 4227195 h 6213528"/>
                <a:gd name="connsiteX6411" fmla="*/ 3704323 w 8964278"/>
                <a:gd name="connsiteY6411" fmla="*/ 4225290 h 6213528"/>
                <a:gd name="connsiteX6412" fmla="*/ 3837673 w 8964278"/>
                <a:gd name="connsiteY6412" fmla="*/ 4238625 h 6213528"/>
                <a:gd name="connsiteX6413" fmla="*/ 4089133 w 8964278"/>
                <a:gd name="connsiteY6413" fmla="*/ 4328160 h 6213528"/>
                <a:gd name="connsiteX6414" fmla="*/ 4196766 w 8964278"/>
                <a:gd name="connsiteY6414" fmla="*/ 4397693 h 6213528"/>
                <a:gd name="connsiteX6415" fmla="*/ 4177716 w 8964278"/>
                <a:gd name="connsiteY6415" fmla="*/ 4357688 h 6213528"/>
                <a:gd name="connsiteX6416" fmla="*/ 4190098 w 8964278"/>
                <a:gd name="connsiteY6416" fmla="*/ 4383405 h 6213528"/>
                <a:gd name="connsiteX6417" fmla="*/ 4109136 w 8964278"/>
                <a:gd name="connsiteY6417" fmla="*/ 4327208 h 6213528"/>
                <a:gd name="connsiteX6418" fmla="*/ 3986263 w 8964278"/>
                <a:gd name="connsiteY6418" fmla="*/ 4268153 h 6213528"/>
                <a:gd name="connsiteX6419" fmla="*/ 3721468 w 8964278"/>
                <a:gd name="connsiteY6419" fmla="*/ 4214813 h 6213528"/>
                <a:gd name="connsiteX6420" fmla="*/ 3645268 w 8964278"/>
                <a:gd name="connsiteY6420" fmla="*/ 4215765 h 6213528"/>
                <a:gd name="connsiteX6421" fmla="*/ 3593833 w 8964278"/>
                <a:gd name="connsiteY6421" fmla="*/ 4220528 h 6213528"/>
                <a:gd name="connsiteX6422" fmla="*/ 3606216 w 8964278"/>
                <a:gd name="connsiteY6422" fmla="*/ 4142423 h 6213528"/>
                <a:gd name="connsiteX6423" fmla="*/ 3628123 w 8964278"/>
                <a:gd name="connsiteY6423" fmla="*/ 4135755 h 6213528"/>
                <a:gd name="connsiteX6424" fmla="*/ 3631933 w 8964278"/>
                <a:gd name="connsiteY6424" fmla="*/ 4134803 h 6213528"/>
                <a:gd name="connsiteX6425" fmla="*/ 3656698 w 8964278"/>
                <a:gd name="connsiteY6425" fmla="*/ 4134803 h 6213528"/>
                <a:gd name="connsiteX6426" fmla="*/ 3724326 w 8964278"/>
                <a:gd name="connsiteY6426" fmla="*/ 4141470 h 6213528"/>
                <a:gd name="connsiteX6427" fmla="*/ 3856723 w 8964278"/>
                <a:gd name="connsiteY6427" fmla="*/ 4175760 h 6213528"/>
                <a:gd name="connsiteX6428" fmla="*/ 4103421 w 8964278"/>
                <a:gd name="connsiteY6428" fmla="*/ 4294823 h 6213528"/>
                <a:gd name="connsiteX6429" fmla="*/ 4165333 w 8964278"/>
                <a:gd name="connsiteY6429" fmla="*/ 4331970 h 6213528"/>
                <a:gd name="connsiteX6430" fmla="*/ 4177716 w 8964278"/>
                <a:gd name="connsiteY6430" fmla="*/ 4357688 h 6213528"/>
                <a:gd name="connsiteX6431" fmla="*/ 4154856 w 8964278"/>
                <a:gd name="connsiteY6431" fmla="*/ 4252913 h 6213528"/>
                <a:gd name="connsiteX6432" fmla="*/ 4152951 w 8964278"/>
                <a:gd name="connsiteY6432" fmla="*/ 4249103 h 6213528"/>
                <a:gd name="connsiteX6433" fmla="*/ 4162476 w 8964278"/>
                <a:gd name="connsiteY6433" fmla="*/ 4251960 h 6213528"/>
                <a:gd name="connsiteX6434" fmla="*/ 4171048 w 8964278"/>
                <a:gd name="connsiteY6434" fmla="*/ 4258628 h 6213528"/>
                <a:gd name="connsiteX6435" fmla="*/ 4154856 w 8964278"/>
                <a:gd name="connsiteY6435" fmla="*/ 4252913 h 6213528"/>
                <a:gd name="connsiteX6436" fmla="*/ 4337736 w 8964278"/>
                <a:gd name="connsiteY6436" fmla="*/ 4302443 h 6213528"/>
                <a:gd name="connsiteX6437" fmla="*/ 4308208 w 8964278"/>
                <a:gd name="connsiteY6437" fmla="*/ 4294823 h 6213528"/>
                <a:gd name="connsiteX6438" fmla="*/ 4190098 w 8964278"/>
                <a:gd name="connsiteY6438" fmla="*/ 4263390 h 6213528"/>
                <a:gd name="connsiteX6439" fmla="*/ 4172953 w 8964278"/>
                <a:gd name="connsiteY6439" fmla="*/ 4253865 h 6213528"/>
                <a:gd name="connsiteX6440" fmla="*/ 4221531 w 8964278"/>
                <a:gd name="connsiteY6440" fmla="*/ 4263390 h 6213528"/>
                <a:gd name="connsiteX6441" fmla="*/ 4430128 w 8964278"/>
                <a:gd name="connsiteY6441" fmla="*/ 4251960 h 6213528"/>
                <a:gd name="connsiteX6442" fmla="*/ 4655871 w 8964278"/>
                <a:gd name="connsiteY6442" fmla="*/ 4177665 h 6213528"/>
                <a:gd name="connsiteX6443" fmla="*/ 4881614 w 8964278"/>
                <a:gd name="connsiteY6443" fmla="*/ 4092893 h 6213528"/>
                <a:gd name="connsiteX6444" fmla="*/ 5121644 w 8964278"/>
                <a:gd name="connsiteY6444" fmla="*/ 4057650 h 6213528"/>
                <a:gd name="connsiteX6445" fmla="*/ 5130216 w 8964278"/>
                <a:gd name="connsiteY6445" fmla="*/ 4058603 h 6213528"/>
                <a:gd name="connsiteX6446" fmla="*/ 5138789 w 8964278"/>
                <a:gd name="connsiteY6446" fmla="*/ 4071938 h 6213528"/>
                <a:gd name="connsiteX6447" fmla="*/ 4753978 w 8964278"/>
                <a:gd name="connsiteY6447" fmla="*/ 4185285 h 6213528"/>
                <a:gd name="connsiteX6448" fmla="*/ 4354881 w 8964278"/>
                <a:gd name="connsiteY6448" fmla="*/ 4302443 h 6213528"/>
                <a:gd name="connsiteX6449" fmla="*/ 4337736 w 8964278"/>
                <a:gd name="connsiteY6449" fmla="*/ 4302443 h 6213528"/>
                <a:gd name="connsiteX6450" fmla="*/ 4427271 w 8964278"/>
                <a:gd name="connsiteY6450" fmla="*/ 4329113 h 6213528"/>
                <a:gd name="connsiteX6451" fmla="*/ 4415841 w 8964278"/>
                <a:gd name="connsiteY6451" fmla="*/ 4322445 h 6213528"/>
                <a:gd name="connsiteX6452" fmla="*/ 4413936 w 8964278"/>
                <a:gd name="connsiteY6452" fmla="*/ 4324350 h 6213528"/>
                <a:gd name="connsiteX6453" fmla="*/ 4366311 w 8964278"/>
                <a:gd name="connsiteY6453" fmla="*/ 4310063 h 6213528"/>
                <a:gd name="connsiteX6454" fmla="*/ 4518711 w 8964278"/>
                <a:gd name="connsiteY6454" fmla="*/ 4289108 h 6213528"/>
                <a:gd name="connsiteX6455" fmla="*/ 4721593 w 8964278"/>
                <a:gd name="connsiteY6455" fmla="*/ 4210050 h 6213528"/>
                <a:gd name="connsiteX6456" fmla="*/ 4925428 w 8964278"/>
                <a:gd name="connsiteY6456" fmla="*/ 4122420 h 6213528"/>
                <a:gd name="connsiteX6457" fmla="*/ 5145456 w 8964278"/>
                <a:gd name="connsiteY6457" fmla="*/ 4083368 h 6213528"/>
                <a:gd name="connsiteX6458" fmla="*/ 5146408 w 8964278"/>
                <a:gd name="connsiteY6458" fmla="*/ 4083368 h 6213528"/>
                <a:gd name="connsiteX6459" fmla="*/ 5160696 w 8964278"/>
                <a:gd name="connsiteY6459" fmla="*/ 4104323 h 6213528"/>
                <a:gd name="connsiteX6460" fmla="*/ 5020678 w 8964278"/>
                <a:gd name="connsiteY6460" fmla="*/ 4130993 h 6213528"/>
                <a:gd name="connsiteX6461" fmla="*/ 4873993 w 8964278"/>
                <a:gd name="connsiteY6461" fmla="*/ 4214813 h 6213528"/>
                <a:gd name="connsiteX6462" fmla="*/ 4579671 w 8964278"/>
                <a:gd name="connsiteY6462" fmla="*/ 4358640 h 6213528"/>
                <a:gd name="connsiteX6463" fmla="*/ 4494899 w 8964278"/>
                <a:gd name="connsiteY6463" fmla="*/ 4353878 h 6213528"/>
                <a:gd name="connsiteX6464" fmla="*/ 4427271 w 8964278"/>
                <a:gd name="connsiteY6464" fmla="*/ 4329113 h 6213528"/>
                <a:gd name="connsiteX6465" fmla="*/ 4518711 w 8964278"/>
                <a:gd name="connsiteY6465" fmla="*/ 4366260 h 6213528"/>
                <a:gd name="connsiteX6466" fmla="*/ 4552049 w 8964278"/>
                <a:gd name="connsiteY6466" fmla="*/ 4368165 h 6213528"/>
                <a:gd name="connsiteX6467" fmla="*/ 4704449 w 8964278"/>
                <a:gd name="connsiteY6467" fmla="*/ 4330065 h 6213528"/>
                <a:gd name="connsiteX6468" fmla="*/ 4995914 w 8964278"/>
                <a:gd name="connsiteY6468" fmla="*/ 4152900 h 6213528"/>
                <a:gd name="connsiteX6469" fmla="*/ 5169269 w 8964278"/>
                <a:gd name="connsiteY6469" fmla="*/ 4115753 h 6213528"/>
                <a:gd name="connsiteX6470" fmla="*/ 5188319 w 8964278"/>
                <a:gd name="connsiteY6470" fmla="*/ 4140518 h 6213528"/>
                <a:gd name="connsiteX6471" fmla="*/ 4939716 w 8964278"/>
                <a:gd name="connsiteY6471" fmla="*/ 4245293 h 6213528"/>
                <a:gd name="connsiteX6472" fmla="*/ 4680636 w 8964278"/>
                <a:gd name="connsiteY6472" fmla="*/ 4392930 h 6213528"/>
                <a:gd name="connsiteX6473" fmla="*/ 4569193 w 8964278"/>
                <a:gd name="connsiteY6473" fmla="*/ 4395788 h 6213528"/>
                <a:gd name="connsiteX6474" fmla="*/ 4518711 w 8964278"/>
                <a:gd name="connsiteY6474" fmla="*/ 4366260 h 6213528"/>
                <a:gd name="connsiteX6475" fmla="*/ 4632058 w 8964278"/>
                <a:gd name="connsiteY6475" fmla="*/ 4440555 h 6213528"/>
                <a:gd name="connsiteX6476" fmla="*/ 4586339 w 8964278"/>
                <a:gd name="connsiteY6476" fmla="*/ 4406265 h 6213528"/>
                <a:gd name="connsiteX6477" fmla="*/ 4793983 w 8964278"/>
                <a:gd name="connsiteY6477" fmla="*/ 4356735 h 6213528"/>
                <a:gd name="connsiteX6478" fmla="*/ 5048301 w 8964278"/>
                <a:gd name="connsiteY6478" fmla="*/ 4189095 h 6213528"/>
                <a:gd name="connsiteX6479" fmla="*/ 5196891 w 8964278"/>
                <a:gd name="connsiteY6479" fmla="*/ 4150995 h 6213528"/>
                <a:gd name="connsiteX6480" fmla="*/ 5211178 w 8964278"/>
                <a:gd name="connsiteY6480" fmla="*/ 4168140 h 6213528"/>
                <a:gd name="connsiteX6481" fmla="*/ 4990198 w 8964278"/>
                <a:gd name="connsiteY6481" fmla="*/ 4298633 h 6213528"/>
                <a:gd name="connsiteX6482" fmla="*/ 4749216 w 8964278"/>
                <a:gd name="connsiteY6482" fmla="*/ 4441508 h 6213528"/>
                <a:gd name="connsiteX6483" fmla="*/ 4632058 w 8964278"/>
                <a:gd name="connsiteY6483" fmla="*/ 4440555 h 6213528"/>
                <a:gd name="connsiteX6484" fmla="*/ 4645393 w 8964278"/>
                <a:gd name="connsiteY6484" fmla="*/ 4451033 h 6213528"/>
                <a:gd name="connsiteX6485" fmla="*/ 4856849 w 8964278"/>
                <a:gd name="connsiteY6485" fmla="*/ 4408170 h 6213528"/>
                <a:gd name="connsiteX6486" fmla="*/ 5086401 w 8964278"/>
                <a:gd name="connsiteY6486" fmla="*/ 4238625 h 6213528"/>
                <a:gd name="connsiteX6487" fmla="*/ 5221656 w 8964278"/>
                <a:gd name="connsiteY6487" fmla="*/ 4178618 h 6213528"/>
                <a:gd name="connsiteX6488" fmla="*/ 5234039 w 8964278"/>
                <a:gd name="connsiteY6488" fmla="*/ 4191953 h 6213528"/>
                <a:gd name="connsiteX6489" fmla="*/ 5143551 w 8964278"/>
                <a:gd name="connsiteY6489" fmla="*/ 4250055 h 6213528"/>
                <a:gd name="connsiteX6490" fmla="*/ 5046396 w 8964278"/>
                <a:gd name="connsiteY6490" fmla="*/ 4341495 h 6213528"/>
                <a:gd name="connsiteX6491" fmla="*/ 4808271 w 8964278"/>
                <a:gd name="connsiteY6491" fmla="*/ 4474845 h 6213528"/>
                <a:gd name="connsiteX6492" fmla="*/ 4677778 w 8964278"/>
                <a:gd name="connsiteY6492" fmla="*/ 4477703 h 6213528"/>
                <a:gd name="connsiteX6493" fmla="*/ 4645393 w 8964278"/>
                <a:gd name="connsiteY6493" fmla="*/ 4451033 h 6213528"/>
                <a:gd name="connsiteX6494" fmla="*/ 4750168 w 8964278"/>
                <a:gd name="connsiteY6494" fmla="*/ 4529138 h 6213528"/>
                <a:gd name="connsiteX6495" fmla="*/ 4689208 w 8964278"/>
                <a:gd name="connsiteY6495" fmla="*/ 4486275 h 6213528"/>
                <a:gd name="connsiteX6496" fmla="*/ 4717783 w 8964278"/>
                <a:gd name="connsiteY6496" fmla="*/ 4490085 h 6213528"/>
                <a:gd name="connsiteX6497" fmla="*/ 4786364 w 8964278"/>
                <a:gd name="connsiteY6497" fmla="*/ 4487228 h 6213528"/>
                <a:gd name="connsiteX6498" fmla="*/ 4915903 w 8964278"/>
                <a:gd name="connsiteY6498" fmla="*/ 4443413 h 6213528"/>
                <a:gd name="connsiteX6499" fmla="*/ 5029251 w 8964278"/>
                <a:gd name="connsiteY6499" fmla="*/ 4366260 h 6213528"/>
                <a:gd name="connsiteX6500" fmla="*/ 5130216 w 8964278"/>
                <a:gd name="connsiteY6500" fmla="*/ 4273868 h 6213528"/>
                <a:gd name="connsiteX6501" fmla="*/ 5242611 w 8964278"/>
                <a:gd name="connsiteY6501" fmla="*/ 4199573 h 6213528"/>
                <a:gd name="connsiteX6502" fmla="*/ 5263566 w 8964278"/>
                <a:gd name="connsiteY6502" fmla="*/ 4218623 h 6213528"/>
                <a:gd name="connsiteX6503" fmla="*/ 5178794 w 8964278"/>
                <a:gd name="connsiteY6503" fmla="*/ 4304348 h 6213528"/>
                <a:gd name="connsiteX6504" fmla="*/ 5095926 w 8964278"/>
                <a:gd name="connsiteY6504" fmla="*/ 4403408 h 6213528"/>
                <a:gd name="connsiteX6505" fmla="*/ 4994961 w 8964278"/>
                <a:gd name="connsiteY6505" fmla="*/ 4486275 h 6213528"/>
                <a:gd name="connsiteX6506" fmla="*/ 4872089 w 8964278"/>
                <a:gd name="connsiteY6506" fmla="*/ 4528185 h 6213528"/>
                <a:gd name="connsiteX6507" fmla="*/ 4750168 w 8964278"/>
                <a:gd name="connsiteY6507" fmla="*/ 4529138 h 6213528"/>
                <a:gd name="connsiteX6508" fmla="*/ 4112946 w 8964278"/>
                <a:gd name="connsiteY6508" fmla="*/ 5609273 h 6213528"/>
                <a:gd name="connsiteX6509" fmla="*/ 4116756 w 8964278"/>
                <a:gd name="connsiteY6509" fmla="*/ 5583555 h 6213528"/>
                <a:gd name="connsiteX6510" fmla="*/ 4127233 w 8964278"/>
                <a:gd name="connsiteY6510" fmla="*/ 5439728 h 6213528"/>
                <a:gd name="connsiteX6511" fmla="*/ 4174858 w 8964278"/>
                <a:gd name="connsiteY6511" fmla="*/ 5170170 h 6213528"/>
                <a:gd name="connsiteX6512" fmla="*/ 4491089 w 8964278"/>
                <a:gd name="connsiteY6512" fmla="*/ 4744403 h 6213528"/>
                <a:gd name="connsiteX6513" fmla="*/ 4613008 w 8964278"/>
                <a:gd name="connsiteY6513" fmla="*/ 4657725 h 6213528"/>
                <a:gd name="connsiteX6514" fmla="*/ 4728261 w 8964278"/>
                <a:gd name="connsiteY6514" fmla="*/ 4592003 h 6213528"/>
                <a:gd name="connsiteX6515" fmla="*/ 4729214 w 8964278"/>
                <a:gd name="connsiteY6515" fmla="*/ 4592003 h 6213528"/>
                <a:gd name="connsiteX6516" fmla="*/ 4746358 w 8964278"/>
                <a:gd name="connsiteY6516" fmla="*/ 4587240 h 6213528"/>
                <a:gd name="connsiteX6517" fmla="*/ 4761599 w 8964278"/>
                <a:gd name="connsiteY6517" fmla="*/ 4582478 h 6213528"/>
                <a:gd name="connsiteX6518" fmla="*/ 4768266 w 8964278"/>
                <a:gd name="connsiteY6518" fmla="*/ 4580573 h 6213528"/>
                <a:gd name="connsiteX6519" fmla="*/ 4777791 w 8964278"/>
                <a:gd name="connsiteY6519" fmla="*/ 4577715 h 6213528"/>
                <a:gd name="connsiteX6520" fmla="*/ 4783506 w 8964278"/>
                <a:gd name="connsiteY6520" fmla="*/ 4571048 h 6213528"/>
                <a:gd name="connsiteX6521" fmla="*/ 4813033 w 8964278"/>
                <a:gd name="connsiteY6521" fmla="*/ 4585335 h 6213528"/>
                <a:gd name="connsiteX6522" fmla="*/ 4889233 w 8964278"/>
                <a:gd name="connsiteY6522" fmla="*/ 4611053 h 6213528"/>
                <a:gd name="connsiteX6523" fmla="*/ 4652061 w 8964278"/>
                <a:gd name="connsiteY6523" fmla="*/ 4758690 h 6213528"/>
                <a:gd name="connsiteX6524" fmla="*/ 4413936 w 8964278"/>
                <a:gd name="connsiteY6524" fmla="*/ 4917758 h 6213528"/>
                <a:gd name="connsiteX6525" fmla="*/ 4244391 w 8964278"/>
                <a:gd name="connsiteY6525" fmla="*/ 5125403 h 6213528"/>
                <a:gd name="connsiteX6526" fmla="*/ 4171048 w 8964278"/>
                <a:gd name="connsiteY6526" fmla="*/ 5394008 h 6213528"/>
                <a:gd name="connsiteX6527" fmla="*/ 4118661 w 8964278"/>
                <a:gd name="connsiteY6527" fmla="*/ 5627370 h 6213528"/>
                <a:gd name="connsiteX6528" fmla="*/ 4112946 w 8964278"/>
                <a:gd name="connsiteY6528" fmla="*/ 5609273 h 6213528"/>
                <a:gd name="connsiteX6529" fmla="*/ 4126281 w 8964278"/>
                <a:gd name="connsiteY6529" fmla="*/ 5642610 h 6213528"/>
                <a:gd name="connsiteX6530" fmla="*/ 4125328 w 8964278"/>
                <a:gd name="connsiteY6530" fmla="*/ 5642610 h 6213528"/>
                <a:gd name="connsiteX6531" fmla="*/ 4121518 w 8964278"/>
                <a:gd name="connsiteY6531" fmla="*/ 5635943 h 6213528"/>
                <a:gd name="connsiteX6532" fmla="*/ 4171048 w 8964278"/>
                <a:gd name="connsiteY6532" fmla="*/ 5434965 h 6213528"/>
                <a:gd name="connsiteX6533" fmla="*/ 4236771 w 8964278"/>
                <a:gd name="connsiteY6533" fmla="*/ 5163503 h 6213528"/>
                <a:gd name="connsiteX6534" fmla="*/ 4397743 w 8964278"/>
                <a:gd name="connsiteY6534" fmla="*/ 4945380 h 6213528"/>
                <a:gd name="connsiteX6535" fmla="*/ 4629201 w 8964278"/>
                <a:gd name="connsiteY6535" fmla="*/ 4785360 h 6213528"/>
                <a:gd name="connsiteX6536" fmla="*/ 4887328 w 8964278"/>
                <a:gd name="connsiteY6536" fmla="*/ 4627245 h 6213528"/>
                <a:gd name="connsiteX6537" fmla="*/ 4902569 w 8964278"/>
                <a:gd name="connsiteY6537" fmla="*/ 4615815 h 6213528"/>
                <a:gd name="connsiteX6538" fmla="*/ 5011153 w 8964278"/>
                <a:gd name="connsiteY6538" fmla="*/ 4632008 h 6213528"/>
                <a:gd name="connsiteX6539" fmla="*/ 5134978 w 8964278"/>
                <a:gd name="connsiteY6539" fmla="*/ 4632960 h 6213528"/>
                <a:gd name="connsiteX6540" fmla="*/ 5152123 w 8964278"/>
                <a:gd name="connsiteY6540" fmla="*/ 4639628 h 6213528"/>
                <a:gd name="connsiteX6541" fmla="*/ 4916856 w 8964278"/>
                <a:gd name="connsiteY6541" fmla="*/ 4776788 h 6213528"/>
                <a:gd name="connsiteX6542" fmla="*/ 4631106 w 8964278"/>
                <a:gd name="connsiteY6542" fmla="*/ 4920615 h 6213528"/>
                <a:gd name="connsiteX6543" fmla="*/ 4399649 w 8964278"/>
                <a:gd name="connsiteY6543" fmla="*/ 5138738 h 6213528"/>
                <a:gd name="connsiteX6544" fmla="*/ 4314876 w 8964278"/>
                <a:gd name="connsiteY6544" fmla="*/ 5273993 h 6213528"/>
                <a:gd name="connsiteX6545" fmla="*/ 4252011 w 8964278"/>
                <a:gd name="connsiteY6545" fmla="*/ 5414963 h 6213528"/>
                <a:gd name="connsiteX6546" fmla="*/ 4133901 w 8964278"/>
                <a:gd name="connsiteY6546" fmla="*/ 5638800 h 6213528"/>
                <a:gd name="connsiteX6547" fmla="*/ 4126281 w 8964278"/>
                <a:gd name="connsiteY6547" fmla="*/ 5642610 h 6213528"/>
                <a:gd name="connsiteX6548" fmla="*/ 4132948 w 8964278"/>
                <a:gd name="connsiteY6548" fmla="*/ 5647373 h 6213528"/>
                <a:gd name="connsiteX6549" fmla="*/ 4136758 w 8964278"/>
                <a:gd name="connsiteY6549" fmla="*/ 5642610 h 6213528"/>
                <a:gd name="connsiteX6550" fmla="*/ 4161523 w 8964278"/>
                <a:gd name="connsiteY6550" fmla="*/ 5623560 h 6213528"/>
                <a:gd name="connsiteX6551" fmla="*/ 4135806 w 8964278"/>
                <a:gd name="connsiteY6551" fmla="*/ 5650230 h 6213528"/>
                <a:gd name="connsiteX6552" fmla="*/ 4132948 w 8964278"/>
                <a:gd name="connsiteY6552" fmla="*/ 5647373 h 6213528"/>
                <a:gd name="connsiteX6553" fmla="*/ 4254868 w 8964278"/>
                <a:gd name="connsiteY6553" fmla="*/ 5553075 h 6213528"/>
                <a:gd name="connsiteX6554" fmla="*/ 4418699 w 8964278"/>
                <a:gd name="connsiteY6554" fmla="*/ 5401628 h 6213528"/>
                <a:gd name="connsiteX6555" fmla="*/ 4761599 w 8964278"/>
                <a:gd name="connsiteY6555" fmla="*/ 5116830 h 6213528"/>
                <a:gd name="connsiteX6556" fmla="*/ 5123548 w 8964278"/>
                <a:gd name="connsiteY6556" fmla="*/ 4855845 h 6213528"/>
                <a:gd name="connsiteX6557" fmla="*/ 5506453 w 8964278"/>
                <a:gd name="connsiteY6557" fmla="*/ 4621530 h 6213528"/>
                <a:gd name="connsiteX6558" fmla="*/ 5638851 w 8964278"/>
                <a:gd name="connsiteY6558" fmla="*/ 4550093 h 6213528"/>
                <a:gd name="connsiteX6559" fmla="*/ 5652186 w 8964278"/>
                <a:gd name="connsiteY6559" fmla="*/ 4545330 h 6213528"/>
                <a:gd name="connsiteX6560" fmla="*/ 5634089 w 8964278"/>
                <a:gd name="connsiteY6560" fmla="*/ 4560570 h 6213528"/>
                <a:gd name="connsiteX6561" fmla="*/ 5393106 w 8964278"/>
                <a:gd name="connsiteY6561" fmla="*/ 4695825 h 6213528"/>
                <a:gd name="connsiteX6562" fmla="*/ 5086401 w 8964278"/>
                <a:gd name="connsiteY6562" fmla="*/ 4908233 h 6213528"/>
                <a:gd name="connsiteX6563" fmla="*/ 4793983 w 8964278"/>
                <a:gd name="connsiteY6563" fmla="*/ 5138738 h 6213528"/>
                <a:gd name="connsiteX6564" fmla="*/ 4474896 w 8964278"/>
                <a:gd name="connsiteY6564" fmla="*/ 5395913 h 6213528"/>
                <a:gd name="connsiteX6565" fmla="*/ 4169143 w 8964278"/>
                <a:gd name="connsiteY6565" fmla="*/ 5644515 h 6213528"/>
                <a:gd name="connsiteX6566" fmla="*/ 4148188 w 8964278"/>
                <a:gd name="connsiteY6566" fmla="*/ 5658803 h 6213528"/>
                <a:gd name="connsiteX6567" fmla="*/ 4254868 w 8964278"/>
                <a:gd name="connsiteY6567" fmla="*/ 5553075 h 6213528"/>
                <a:gd name="connsiteX6568" fmla="*/ 4150093 w 8964278"/>
                <a:gd name="connsiteY6568" fmla="*/ 5665470 h 6213528"/>
                <a:gd name="connsiteX6569" fmla="*/ 4155808 w 8964278"/>
                <a:gd name="connsiteY6569" fmla="*/ 5660708 h 6213528"/>
                <a:gd name="connsiteX6570" fmla="*/ 4432986 w 8964278"/>
                <a:gd name="connsiteY6570" fmla="*/ 5536883 h 6213528"/>
                <a:gd name="connsiteX6571" fmla="*/ 4760646 w 8964278"/>
                <a:gd name="connsiteY6571" fmla="*/ 5383530 h 6213528"/>
                <a:gd name="connsiteX6572" fmla="*/ 5014964 w 8964278"/>
                <a:gd name="connsiteY6572" fmla="*/ 5102543 h 6213528"/>
                <a:gd name="connsiteX6573" fmla="*/ 5136883 w 8964278"/>
                <a:gd name="connsiteY6573" fmla="*/ 4953953 h 6213528"/>
                <a:gd name="connsiteX6574" fmla="*/ 5279758 w 8964278"/>
                <a:gd name="connsiteY6574" fmla="*/ 4817745 h 6213528"/>
                <a:gd name="connsiteX6575" fmla="*/ 5549316 w 8964278"/>
                <a:gd name="connsiteY6575" fmla="*/ 4637723 h 6213528"/>
                <a:gd name="connsiteX6576" fmla="*/ 5544553 w 8964278"/>
                <a:gd name="connsiteY6576" fmla="*/ 4641533 h 6213528"/>
                <a:gd name="connsiteX6577" fmla="*/ 5404536 w 8964278"/>
                <a:gd name="connsiteY6577" fmla="*/ 4781550 h 6213528"/>
                <a:gd name="connsiteX6578" fmla="*/ 5156886 w 8964278"/>
                <a:gd name="connsiteY6578" fmla="*/ 5152073 h 6213528"/>
                <a:gd name="connsiteX6579" fmla="*/ 4881614 w 8964278"/>
                <a:gd name="connsiteY6579" fmla="*/ 5449253 h 6213528"/>
                <a:gd name="connsiteX6580" fmla="*/ 4509186 w 8964278"/>
                <a:gd name="connsiteY6580" fmla="*/ 5575935 h 6213528"/>
                <a:gd name="connsiteX6581" fmla="*/ 4157713 w 8964278"/>
                <a:gd name="connsiteY6581" fmla="*/ 5669280 h 6213528"/>
                <a:gd name="connsiteX6582" fmla="*/ 4150093 w 8964278"/>
                <a:gd name="connsiteY6582" fmla="*/ 5665470 h 6213528"/>
                <a:gd name="connsiteX6583" fmla="*/ 5263566 w 8964278"/>
                <a:gd name="connsiteY6583" fmla="*/ 5133975 h 6213528"/>
                <a:gd name="connsiteX6584" fmla="*/ 5008296 w 8964278"/>
                <a:gd name="connsiteY6584" fmla="*/ 5559743 h 6213528"/>
                <a:gd name="connsiteX6585" fmla="*/ 4830178 w 8964278"/>
                <a:gd name="connsiteY6585" fmla="*/ 5689283 h 6213528"/>
                <a:gd name="connsiteX6586" fmla="*/ 4602531 w 8964278"/>
                <a:gd name="connsiteY6586" fmla="*/ 5728335 h 6213528"/>
                <a:gd name="connsiteX6587" fmla="*/ 4255821 w 8964278"/>
                <a:gd name="connsiteY6587" fmla="*/ 5685473 h 6213528"/>
                <a:gd name="connsiteX6588" fmla="*/ 4252964 w 8964278"/>
                <a:gd name="connsiteY6588" fmla="*/ 5680710 h 6213528"/>
                <a:gd name="connsiteX6589" fmla="*/ 4213911 w 8964278"/>
                <a:gd name="connsiteY6589" fmla="*/ 5673090 h 6213528"/>
                <a:gd name="connsiteX6590" fmla="*/ 4184383 w 8964278"/>
                <a:gd name="connsiteY6590" fmla="*/ 5673090 h 6213528"/>
                <a:gd name="connsiteX6591" fmla="*/ 4177716 w 8964278"/>
                <a:gd name="connsiteY6591" fmla="*/ 5673090 h 6213528"/>
                <a:gd name="connsiteX6592" fmla="*/ 4445368 w 8964278"/>
                <a:gd name="connsiteY6592" fmla="*/ 5655945 h 6213528"/>
                <a:gd name="connsiteX6593" fmla="*/ 4785411 w 8964278"/>
                <a:gd name="connsiteY6593" fmla="*/ 5620703 h 6213528"/>
                <a:gd name="connsiteX6594" fmla="*/ 5033061 w 8964278"/>
                <a:gd name="connsiteY6594" fmla="*/ 5433060 h 6213528"/>
                <a:gd name="connsiteX6595" fmla="*/ 5237848 w 8964278"/>
                <a:gd name="connsiteY6595" fmla="*/ 5152073 h 6213528"/>
                <a:gd name="connsiteX6596" fmla="*/ 5295951 w 8964278"/>
                <a:gd name="connsiteY6596" fmla="*/ 5068253 h 6213528"/>
                <a:gd name="connsiteX6597" fmla="*/ 5263566 w 8964278"/>
                <a:gd name="connsiteY6597" fmla="*/ 5133975 h 6213528"/>
                <a:gd name="connsiteX6598" fmla="*/ 5333098 w 8964278"/>
                <a:gd name="connsiteY6598" fmla="*/ 4993958 h 6213528"/>
                <a:gd name="connsiteX6599" fmla="*/ 5258803 w 8964278"/>
                <a:gd name="connsiteY6599" fmla="*/ 5102543 h 6213528"/>
                <a:gd name="connsiteX6600" fmla="*/ 5147361 w 8964278"/>
                <a:gd name="connsiteY6600" fmla="*/ 5263515 h 6213528"/>
                <a:gd name="connsiteX6601" fmla="*/ 5052111 w 8964278"/>
                <a:gd name="connsiteY6601" fmla="*/ 5393055 h 6213528"/>
                <a:gd name="connsiteX6602" fmla="*/ 4812081 w 8964278"/>
                <a:gd name="connsiteY6602" fmla="*/ 5596890 h 6213528"/>
                <a:gd name="connsiteX6603" fmla="*/ 4475849 w 8964278"/>
                <a:gd name="connsiteY6603" fmla="*/ 5646420 h 6213528"/>
                <a:gd name="connsiteX6604" fmla="*/ 4207243 w 8964278"/>
                <a:gd name="connsiteY6604" fmla="*/ 5657850 h 6213528"/>
                <a:gd name="connsiteX6605" fmla="*/ 4279633 w 8964278"/>
                <a:gd name="connsiteY6605" fmla="*/ 5634038 h 6213528"/>
                <a:gd name="connsiteX6606" fmla="*/ 4472039 w 8964278"/>
                <a:gd name="connsiteY6606" fmla="*/ 5593080 h 6213528"/>
                <a:gd name="connsiteX6607" fmla="*/ 4844466 w 8964278"/>
                <a:gd name="connsiteY6607" fmla="*/ 5484495 h 6213528"/>
                <a:gd name="connsiteX6608" fmla="*/ 5130216 w 8964278"/>
                <a:gd name="connsiteY6608" fmla="*/ 5210175 h 6213528"/>
                <a:gd name="connsiteX6609" fmla="*/ 5377866 w 8964278"/>
                <a:gd name="connsiteY6609" fmla="*/ 4835843 h 6213528"/>
                <a:gd name="connsiteX6610" fmla="*/ 5565508 w 8964278"/>
                <a:gd name="connsiteY6610" fmla="*/ 4641533 h 6213528"/>
                <a:gd name="connsiteX6611" fmla="*/ 5562651 w 8964278"/>
                <a:gd name="connsiteY6611" fmla="*/ 4645343 h 6213528"/>
                <a:gd name="connsiteX6612" fmla="*/ 5541696 w 8964278"/>
                <a:gd name="connsiteY6612" fmla="*/ 4669155 h 6213528"/>
                <a:gd name="connsiteX6613" fmla="*/ 5505501 w 8964278"/>
                <a:gd name="connsiteY6613" fmla="*/ 4719638 h 6213528"/>
                <a:gd name="connsiteX6614" fmla="*/ 5509311 w 8964278"/>
                <a:gd name="connsiteY6614" fmla="*/ 4732973 h 6213528"/>
                <a:gd name="connsiteX6615" fmla="*/ 5382628 w 8964278"/>
                <a:gd name="connsiteY6615" fmla="*/ 4907280 h 6213528"/>
                <a:gd name="connsiteX6616" fmla="*/ 5333098 w 8964278"/>
                <a:gd name="connsiteY6616" fmla="*/ 4993958 h 6213528"/>
                <a:gd name="connsiteX6617" fmla="*/ 5375008 w 8964278"/>
                <a:gd name="connsiteY6617" fmla="*/ 5202555 h 6213528"/>
                <a:gd name="connsiteX6618" fmla="*/ 5375008 w 8964278"/>
                <a:gd name="connsiteY6618" fmla="*/ 5143500 h 6213528"/>
                <a:gd name="connsiteX6619" fmla="*/ 5411203 w 8964278"/>
                <a:gd name="connsiteY6619" fmla="*/ 5069205 h 6213528"/>
                <a:gd name="connsiteX6620" fmla="*/ 5462639 w 8964278"/>
                <a:gd name="connsiteY6620" fmla="*/ 4975860 h 6213528"/>
                <a:gd name="connsiteX6621" fmla="*/ 5581701 w 8964278"/>
                <a:gd name="connsiteY6621" fmla="*/ 4800600 h 6213528"/>
                <a:gd name="connsiteX6622" fmla="*/ 5721719 w 8964278"/>
                <a:gd name="connsiteY6622" fmla="*/ 4642485 h 6213528"/>
                <a:gd name="connsiteX6623" fmla="*/ 5879833 w 8964278"/>
                <a:gd name="connsiteY6623" fmla="*/ 4501515 h 6213528"/>
                <a:gd name="connsiteX6624" fmla="*/ 6054141 w 8964278"/>
                <a:gd name="connsiteY6624" fmla="*/ 4381500 h 6213528"/>
                <a:gd name="connsiteX6625" fmla="*/ 6057951 w 8964278"/>
                <a:gd name="connsiteY6625" fmla="*/ 4379595 h 6213528"/>
                <a:gd name="connsiteX6626" fmla="*/ 6091289 w 8964278"/>
                <a:gd name="connsiteY6626" fmla="*/ 4369118 h 6213528"/>
                <a:gd name="connsiteX6627" fmla="*/ 6072239 w 8964278"/>
                <a:gd name="connsiteY6627" fmla="*/ 4380548 h 6213528"/>
                <a:gd name="connsiteX6628" fmla="*/ 5969369 w 8964278"/>
                <a:gd name="connsiteY6628" fmla="*/ 4451985 h 6213528"/>
                <a:gd name="connsiteX6629" fmla="*/ 5778869 w 8964278"/>
                <a:gd name="connsiteY6629" fmla="*/ 4616768 h 6213528"/>
                <a:gd name="connsiteX6630" fmla="*/ 5613133 w 8964278"/>
                <a:gd name="connsiteY6630" fmla="*/ 4806315 h 6213528"/>
                <a:gd name="connsiteX6631" fmla="*/ 5475973 w 8964278"/>
                <a:gd name="connsiteY6631" fmla="*/ 5016818 h 6213528"/>
                <a:gd name="connsiteX6632" fmla="*/ 5375008 w 8964278"/>
                <a:gd name="connsiteY6632" fmla="*/ 5233035 h 6213528"/>
                <a:gd name="connsiteX6633" fmla="*/ 5375008 w 8964278"/>
                <a:gd name="connsiteY6633" fmla="*/ 5202555 h 6213528"/>
                <a:gd name="connsiteX6634" fmla="*/ 5378819 w 8964278"/>
                <a:gd name="connsiteY6634" fmla="*/ 5253038 h 6213528"/>
                <a:gd name="connsiteX6635" fmla="*/ 5393106 w 8964278"/>
                <a:gd name="connsiteY6635" fmla="*/ 5217795 h 6213528"/>
                <a:gd name="connsiteX6636" fmla="*/ 5417871 w 8964278"/>
                <a:gd name="connsiteY6636" fmla="*/ 5159693 h 6213528"/>
                <a:gd name="connsiteX6637" fmla="*/ 5473116 w 8964278"/>
                <a:gd name="connsiteY6637" fmla="*/ 5048250 h 6213528"/>
                <a:gd name="connsiteX6638" fmla="*/ 5606466 w 8964278"/>
                <a:gd name="connsiteY6638" fmla="*/ 4837748 h 6213528"/>
                <a:gd name="connsiteX6639" fmla="*/ 5768391 w 8964278"/>
                <a:gd name="connsiteY6639" fmla="*/ 4647248 h 6213528"/>
                <a:gd name="connsiteX6640" fmla="*/ 5955081 w 8964278"/>
                <a:gd name="connsiteY6640" fmla="*/ 4481513 h 6213528"/>
                <a:gd name="connsiteX6641" fmla="*/ 6135103 w 8964278"/>
                <a:gd name="connsiteY6641" fmla="*/ 4360545 h 6213528"/>
                <a:gd name="connsiteX6642" fmla="*/ 6172251 w 8964278"/>
                <a:gd name="connsiteY6642" fmla="*/ 4351020 h 6213528"/>
                <a:gd name="connsiteX6643" fmla="*/ 6219876 w 8964278"/>
                <a:gd name="connsiteY6643" fmla="*/ 4338638 h 6213528"/>
                <a:gd name="connsiteX6644" fmla="*/ 6046521 w 8964278"/>
                <a:gd name="connsiteY6644" fmla="*/ 4451985 h 6213528"/>
                <a:gd name="connsiteX6645" fmla="*/ 5824589 w 8964278"/>
                <a:gd name="connsiteY6645" fmla="*/ 4642485 h 6213528"/>
                <a:gd name="connsiteX6646" fmla="*/ 5635041 w 8964278"/>
                <a:gd name="connsiteY6646" fmla="*/ 4864418 h 6213528"/>
                <a:gd name="connsiteX6647" fmla="*/ 5477878 w 8964278"/>
                <a:gd name="connsiteY6647" fmla="*/ 5122545 h 6213528"/>
                <a:gd name="connsiteX6648" fmla="*/ 5413108 w 8964278"/>
                <a:gd name="connsiteY6648" fmla="*/ 5411153 h 6213528"/>
                <a:gd name="connsiteX6649" fmla="*/ 5378819 w 8964278"/>
                <a:gd name="connsiteY6649" fmla="*/ 5253038 h 6213528"/>
                <a:gd name="connsiteX6650" fmla="*/ 5433111 w 8964278"/>
                <a:gd name="connsiteY6650" fmla="*/ 5468303 h 6213528"/>
                <a:gd name="connsiteX6651" fmla="*/ 5433111 w 8964278"/>
                <a:gd name="connsiteY6651" fmla="*/ 5470208 h 6213528"/>
                <a:gd name="connsiteX6652" fmla="*/ 5428348 w 8964278"/>
                <a:gd name="connsiteY6652" fmla="*/ 5456873 h 6213528"/>
                <a:gd name="connsiteX6653" fmla="*/ 5420728 w 8964278"/>
                <a:gd name="connsiteY6653" fmla="*/ 5387340 h 6213528"/>
                <a:gd name="connsiteX6654" fmla="*/ 5426444 w 8964278"/>
                <a:gd name="connsiteY6654" fmla="*/ 5308283 h 6213528"/>
                <a:gd name="connsiteX6655" fmla="*/ 5473116 w 8964278"/>
                <a:gd name="connsiteY6655" fmla="*/ 5154930 h 6213528"/>
                <a:gd name="connsiteX6656" fmla="*/ 5625516 w 8964278"/>
                <a:gd name="connsiteY6656" fmla="*/ 4894898 h 6213528"/>
                <a:gd name="connsiteX6657" fmla="*/ 5809348 w 8964278"/>
                <a:gd name="connsiteY6657" fmla="*/ 4672965 h 6213528"/>
                <a:gd name="connsiteX6658" fmla="*/ 6025566 w 8964278"/>
                <a:gd name="connsiteY6658" fmla="*/ 4481513 h 6213528"/>
                <a:gd name="connsiteX6659" fmla="*/ 6268453 w 8964278"/>
                <a:gd name="connsiteY6659" fmla="*/ 4325303 h 6213528"/>
                <a:gd name="connsiteX6660" fmla="*/ 6279883 w 8964278"/>
                <a:gd name="connsiteY6660" fmla="*/ 4319588 h 6213528"/>
                <a:gd name="connsiteX6661" fmla="*/ 6285598 w 8964278"/>
                <a:gd name="connsiteY6661" fmla="*/ 4317683 h 6213528"/>
                <a:gd name="connsiteX6662" fmla="*/ 6085573 w 8964278"/>
                <a:gd name="connsiteY6662" fmla="*/ 4470083 h 6213528"/>
                <a:gd name="connsiteX6663" fmla="*/ 5844591 w 8964278"/>
                <a:gd name="connsiteY6663" fmla="*/ 4681538 h 6213528"/>
                <a:gd name="connsiteX6664" fmla="*/ 5643614 w 8964278"/>
                <a:gd name="connsiteY6664" fmla="*/ 4917758 h 6213528"/>
                <a:gd name="connsiteX6665" fmla="*/ 5500739 w 8964278"/>
                <a:gd name="connsiteY6665" fmla="*/ 5180648 h 6213528"/>
                <a:gd name="connsiteX6666" fmla="*/ 5433111 w 8964278"/>
                <a:gd name="connsiteY6666" fmla="*/ 5468303 h 6213528"/>
                <a:gd name="connsiteX6667" fmla="*/ 5470258 w 8964278"/>
                <a:gd name="connsiteY6667" fmla="*/ 5550218 h 6213528"/>
                <a:gd name="connsiteX6668" fmla="*/ 5438826 w 8964278"/>
                <a:gd name="connsiteY6668" fmla="*/ 5483543 h 6213528"/>
                <a:gd name="connsiteX6669" fmla="*/ 5456923 w 8964278"/>
                <a:gd name="connsiteY6669" fmla="*/ 5356860 h 6213528"/>
                <a:gd name="connsiteX6670" fmla="*/ 5497881 w 8964278"/>
                <a:gd name="connsiteY6670" fmla="*/ 5214938 h 6213528"/>
                <a:gd name="connsiteX6671" fmla="*/ 5634089 w 8964278"/>
                <a:gd name="connsiteY6671" fmla="*/ 4951095 h 6213528"/>
                <a:gd name="connsiteX6672" fmla="*/ 5827446 w 8964278"/>
                <a:gd name="connsiteY6672" fmla="*/ 4714875 h 6213528"/>
                <a:gd name="connsiteX6673" fmla="*/ 6064619 w 8964278"/>
                <a:gd name="connsiteY6673" fmla="*/ 4502468 h 6213528"/>
                <a:gd name="connsiteX6674" fmla="*/ 6318936 w 8964278"/>
                <a:gd name="connsiteY6674" fmla="*/ 4310063 h 6213528"/>
                <a:gd name="connsiteX6675" fmla="*/ 6320841 w 8964278"/>
                <a:gd name="connsiteY6675" fmla="*/ 4309110 h 6213528"/>
                <a:gd name="connsiteX6676" fmla="*/ 6107481 w 8964278"/>
                <a:gd name="connsiteY6676" fmla="*/ 4494848 h 6213528"/>
                <a:gd name="connsiteX6677" fmla="*/ 5875071 w 8964278"/>
                <a:gd name="connsiteY6677" fmla="*/ 4724400 h 6213528"/>
                <a:gd name="connsiteX6678" fmla="*/ 5681714 w 8964278"/>
                <a:gd name="connsiteY6678" fmla="*/ 4973003 h 6213528"/>
                <a:gd name="connsiteX6679" fmla="*/ 5541696 w 8964278"/>
                <a:gd name="connsiteY6679" fmla="*/ 5245418 h 6213528"/>
                <a:gd name="connsiteX6680" fmla="*/ 5471211 w 8964278"/>
                <a:gd name="connsiteY6680" fmla="*/ 5540693 h 6213528"/>
                <a:gd name="connsiteX6681" fmla="*/ 5470258 w 8964278"/>
                <a:gd name="connsiteY6681" fmla="*/ 5550218 h 6213528"/>
                <a:gd name="connsiteX6682" fmla="*/ 5516931 w 8964278"/>
                <a:gd name="connsiteY6682" fmla="*/ 5627370 h 6213528"/>
                <a:gd name="connsiteX6683" fmla="*/ 5476926 w 8964278"/>
                <a:gd name="connsiteY6683" fmla="*/ 5561648 h 6213528"/>
                <a:gd name="connsiteX6684" fmla="*/ 5497881 w 8964278"/>
                <a:gd name="connsiteY6684" fmla="*/ 5426393 h 6213528"/>
                <a:gd name="connsiteX6685" fmla="*/ 5539791 w 8964278"/>
                <a:gd name="connsiteY6685" fmla="*/ 5280660 h 6213528"/>
                <a:gd name="connsiteX6686" fmla="*/ 5674094 w 8964278"/>
                <a:gd name="connsiteY6686" fmla="*/ 5006340 h 6213528"/>
                <a:gd name="connsiteX6687" fmla="*/ 5860783 w 8964278"/>
                <a:gd name="connsiteY6687" fmla="*/ 4757738 h 6213528"/>
                <a:gd name="connsiteX6688" fmla="*/ 6089383 w 8964278"/>
                <a:gd name="connsiteY6688" fmla="*/ 4527233 h 6213528"/>
                <a:gd name="connsiteX6689" fmla="*/ 6334176 w 8964278"/>
                <a:gd name="connsiteY6689" fmla="*/ 4314825 h 6213528"/>
                <a:gd name="connsiteX6690" fmla="*/ 6357989 w 8964278"/>
                <a:gd name="connsiteY6690" fmla="*/ 4294823 h 6213528"/>
                <a:gd name="connsiteX6691" fmla="*/ 6358941 w 8964278"/>
                <a:gd name="connsiteY6691" fmla="*/ 4294823 h 6213528"/>
                <a:gd name="connsiteX6692" fmla="*/ 6176061 w 8964278"/>
                <a:gd name="connsiteY6692" fmla="*/ 4469130 h 6213528"/>
                <a:gd name="connsiteX6693" fmla="*/ 6129389 w 8964278"/>
                <a:gd name="connsiteY6693" fmla="*/ 4518660 h 6213528"/>
                <a:gd name="connsiteX6694" fmla="*/ 6126531 w 8964278"/>
                <a:gd name="connsiteY6694" fmla="*/ 4520565 h 6213528"/>
                <a:gd name="connsiteX6695" fmla="*/ 5912219 w 8964278"/>
                <a:gd name="connsiteY6695" fmla="*/ 4759643 h 6213528"/>
                <a:gd name="connsiteX6696" fmla="*/ 5731244 w 8964278"/>
                <a:gd name="connsiteY6696" fmla="*/ 5022533 h 6213528"/>
                <a:gd name="connsiteX6697" fmla="*/ 5595989 w 8964278"/>
                <a:gd name="connsiteY6697" fmla="*/ 5308283 h 6213528"/>
                <a:gd name="connsiteX6698" fmla="*/ 5518836 w 8964278"/>
                <a:gd name="connsiteY6698" fmla="*/ 5612130 h 6213528"/>
                <a:gd name="connsiteX6699" fmla="*/ 5516931 w 8964278"/>
                <a:gd name="connsiteY6699" fmla="*/ 5627370 h 6213528"/>
                <a:gd name="connsiteX6700" fmla="*/ 5583606 w 8964278"/>
                <a:gd name="connsiteY6700" fmla="*/ 5711190 h 6213528"/>
                <a:gd name="connsiteX6701" fmla="*/ 5533123 w 8964278"/>
                <a:gd name="connsiteY6701" fmla="*/ 5649278 h 6213528"/>
                <a:gd name="connsiteX6702" fmla="*/ 5522646 w 8964278"/>
                <a:gd name="connsiteY6702" fmla="*/ 5634990 h 6213528"/>
                <a:gd name="connsiteX6703" fmla="*/ 5548364 w 8964278"/>
                <a:gd name="connsiteY6703" fmla="*/ 5495925 h 6213528"/>
                <a:gd name="connsiteX6704" fmla="*/ 5592178 w 8964278"/>
                <a:gd name="connsiteY6704" fmla="*/ 5345430 h 6213528"/>
                <a:gd name="connsiteX6705" fmla="*/ 5720766 w 8964278"/>
                <a:gd name="connsiteY6705" fmla="*/ 5059680 h 6213528"/>
                <a:gd name="connsiteX6706" fmla="*/ 5896978 w 8964278"/>
                <a:gd name="connsiteY6706" fmla="*/ 4795838 h 6213528"/>
                <a:gd name="connsiteX6707" fmla="*/ 5962701 w 8964278"/>
                <a:gd name="connsiteY6707" fmla="*/ 4715828 h 6213528"/>
                <a:gd name="connsiteX6708" fmla="*/ 5953176 w 8964278"/>
                <a:gd name="connsiteY6708" fmla="*/ 4729163 h 6213528"/>
                <a:gd name="connsiteX6709" fmla="*/ 5771248 w 8964278"/>
                <a:gd name="connsiteY6709" fmla="*/ 5020628 h 6213528"/>
                <a:gd name="connsiteX6710" fmla="*/ 5641708 w 8964278"/>
                <a:gd name="connsiteY6710" fmla="*/ 5346383 h 6213528"/>
                <a:gd name="connsiteX6711" fmla="*/ 5585511 w 8964278"/>
                <a:gd name="connsiteY6711" fmla="*/ 5688330 h 6213528"/>
                <a:gd name="connsiteX6712" fmla="*/ 5583606 w 8964278"/>
                <a:gd name="connsiteY6712" fmla="*/ 5711190 h 6213528"/>
                <a:gd name="connsiteX6713" fmla="*/ 5619801 w 8964278"/>
                <a:gd name="connsiteY6713" fmla="*/ 5749290 h 6213528"/>
                <a:gd name="connsiteX6714" fmla="*/ 5589321 w 8964278"/>
                <a:gd name="connsiteY6714" fmla="*/ 5717858 h 6213528"/>
                <a:gd name="connsiteX6715" fmla="*/ 5604561 w 8964278"/>
                <a:gd name="connsiteY6715" fmla="*/ 5556885 h 6213528"/>
                <a:gd name="connsiteX6716" fmla="*/ 5639803 w 8964278"/>
                <a:gd name="connsiteY6716" fmla="*/ 5387340 h 6213528"/>
                <a:gd name="connsiteX6717" fmla="*/ 5760771 w 8964278"/>
                <a:gd name="connsiteY6717" fmla="*/ 5063490 h 6213528"/>
                <a:gd name="connsiteX6718" fmla="*/ 5937936 w 8964278"/>
                <a:gd name="connsiteY6718" fmla="*/ 4769168 h 6213528"/>
                <a:gd name="connsiteX6719" fmla="*/ 6137008 w 8964278"/>
                <a:gd name="connsiteY6719" fmla="*/ 4526280 h 6213528"/>
                <a:gd name="connsiteX6720" fmla="*/ 6327508 w 8964278"/>
                <a:gd name="connsiteY6720" fmla="*/ 4349115 h 6213528"/>
                <a:gd name="connsiteX6721" fmla="*/ 6197969 w 8964278"/>
                <a:gd name="connsiteY6721" fmla="*/ 4502468 h 6213528"/>
                <a:gd name="connsiteX6722" fmla="*/ 6188444 w 8964278"/>
                <a:gd name="connsiteY6722" fmla="*/ 4515803 h 6213528"/>
                <a:gd name="connsiteX6723" fmla="*/ 5985561 w 8964278"/>
                <a:gd name="connsiteY6723" fmla="*/ 4786313 h 6213528"/>
                <a:gd name="connsiteX6724" fmla="*/ 5816969 w 8964278"/>
                <a:gd name="connsiteY6724" fmla="*/ 5079683 h 6213528"/>
                <a:gd name="connsiteX6725" fmla="*/ 5690286 w 8964278"/>
                <a:gd name="connsiteY6725" fmla="*/ 5399723 h 6213528"/>
                <a:gd name="connsiteX6726" fmla="*/ 5619801 w 8964278"/>
                <a:gd name="connsiteY6726" fmla="*/ 5733098 h 6213528"/>
                <a:gd name="connsiteX6727" fmla="*/ 5619801 w 8964278"/>
                <a:gd name="connsiteY6727" fmla="*/ 5749290 h 6213528"/>
                <a:gd name="connsiteX6728" fmla="*/ 5682666 w 8964278"/>
                <a:gd name="connsiteY6728" fmla="*/ 5805488 h 6213528"/>
                <a:gd name="connsiteX6729" fmla="*/ 5625516 w 8964278"/>
                <a:gd name="connsiteY6729" fmla="*/ 5755958 h 6213528"/>
                <a:gd name="connsiteX6730" fmla="*/ 5649328 w 8964278"/>
                <a:gd name="connsiteY6730" fmla="*/ 5611178 h 6213528"/>
                <a:gd name="connsiteX6731" fmla="*/ 5689333 w 8964278"/>
                <a:gd name="connsiteY6731" fmla="*/ 5444490 h 6213528"/>
                <a:gd name="connsiteX6732" fmla="*/ 5809348 w 8964278"/>
                <a:gd name="connsiteY6732" fmla="*/ 5124450 h 6213528"/>
                <a:gd name="connsiteX6733" fmla="*/ 5974131 w 8964278"/>
                <a:gd name="connsiteY6733" fmla="*/ 4827270 h 6213528"/>
                <a:gd name="connsiteX6734" fmla="*/ 6049378 w 8964278"/>
                <a:gd name="connsiteY6734" fmla="*/ 4716780 h 6213528"/>
                <a:gd name="connsiteX6735" fmla="*/ 6004611 w 8964278"/>
                <a:gd name="connsiteY6735" fmla="*/ 4792028 h 6213528"/>
                <a:gd name="connsiteX6736" fmla="*/ 5853164 w 8964278"/>
                <a:gd name="connsiteY6736" fmla="*/ 5101590 h 6213528"/>
                <a:gd name="connsiteX6737" fmla="*/ 5746483 w 8964278"/>
                <a:gd name="connsiteY6737" fmla="*/ 5429250 h 6213528"/>
                <a:gd name="connsiteX6738" fmla="*/ 5685523 w 8964278"/>
                <a:gd name="connsiteY6738" fmla="*/ 5768340 h 6213528"/>
                <a:gd name="connsiteX6739" fmla="*/ 5682666 w 8964278"/>
                <a:gd name="connsiteY6739" fmla="*/ 5805488 h 6213528"/>
                <a:gd name="connsiteX6740" fmla="*/ 5752198 w 8964278"/>
                <a:gd name="connsiteY6740" fmla="*/ 5855018 h 6213528"/>
                <a:gd name="connsiteX6741" fmla="*/ 5687428 w 8964278"/>
                <a:gd name="connsiteY6741" fmla="*/ 5809298 h 6213528"/>
                <a:gd name="connsiteX6742" fmla="*/ 5744578 w 8964278"/>
                <a:gd name="connsiteY6742" fmla="*/ 5471160 h 6213528"/>
                <a:gd name="connsiteX6743" fmla="*/ 5848401 w 8964278"/>
                <a:gd name="connsiteY6743" fmla="*/ 5142548 h 6213528"/>
                <a:gd name="connsiteX6744" fmla="*/ 5994133 w 8964278"/>
                <a:gd name="connsiteY6744" fmla="*/ 4832033 h 6213528"/>
                <a:gd name="connsiteX6745" fmla="*/ 6164631 w 8964278"/>
                <a:gd name="connsiteY6745" fmla="*/ 4565333 h 6213528"/>
                <a:gd name="connsiteX6746" fmla="*/ 6172251 w 8964278"/>
                <a:gd name="connsiteY6746" fmla="*/ 4555808 h 6213528"/>
                <a:gd name="connsiteX6747" fmla="*/ 6398946 w 8964278"/>
                <a:gd name="connsiteY6747" fmla="*/ 4305300 h 6213528"/>
                <a:gd name="connsiteX6748" fmla="*/ 6427521 w 8964278"/>
                <a:gd name="connsiteY6748" fmla="*/ 4276725 h 6213528"/>
                <a:gd name="connsiteX6749" fmla="*/ 6428473 w 8964278"/>
                <a:gd name="connsiteY6749" fmla="*/ 4271010 h 6213528"/>
                <a:gd name="connsiteX6750" fmla="*/ 6432283 w 8964278"/>
                <a:gd name="connsiteY6750" fmla="*/ 4270058 h 6213528"/>
                <a:gd name="connsiteX6751" fmla="*/ 6442761 w 8964278"/>
                <a:gd name="connsiteY6751" fmla="*/ 4266248 h 6213528"/>
                <a:gd name="connsiteX6752" fmla="*/ 6263691 w 8964278"/>
                <a:gd name="connsiteY6752" fmla="*/ 4486275 h 6213528"/>
                <a:gd name="connsiteX6753" fmla="*/ 6086526 w 8964278"/>
                <a:gd name="connsiteY6753" fmla="*/ 4775835 h 6213528"/>
                <a:gd name="connsiteX6754" fmla="*/ 5944603 w 8964278"/>
                <a:gd name="connsiteY6754" fmla="*/ 5095875 h 6213528"/>
                <a:gd name="connsiteX6755" fmla="*/ 5835066 w 8964278"/>
                <a:gd name="connsiteY6755" fmla="*/ 5450205 h 6213528"/>
                <a:gd name="connsiteX6756" fmla="*/ 5758866 w 8964278"/>
                <a:gd name="connsiteY6756" fmla="*/ 5814060 h 6213528"/>
                <a:gd name="connsiteX6757" fmla="*/ 5752198 w 8964278"/>
                <a:gd name="connsiteY6757" fmla="*/ 5855018 h 6213528"/>
                <a:gd name="connsiteX6758" fmla="*/ 5863641 w 8964278"/>
                <a:gd name="connsiteY6758" fmla="*/ 5708333 h 6213528"/>
                <a:gd name="connsiteX6759" fmla="*/ 5856973 w 8964278"/>
                <a:gd name="connsiteY6759" fmla="*/ 5913120 h 6213528"/>
                <a:gd name="connsiteX6760" fmla="*/ 5837923 w 8964278"/>
                <a:gd name="connsiteY6760" fmla="*/ 5904548 h 6213528"/>
                <a:gd name="connsiteX6761" fmla="*/ 5756961 w 8964278"/>
                <a:gd name="connsiteY6761" fmla="*/ 5857875 h 6213528"/>
                <a:gd name="connsiteX6762" fmla="*/ 5791251 w 8964278"/>
                <a:gd name="connsiteY6762" fmla="*/ 5677853 h 6213528"/>
                <a:gd name="connsiteX6763" fmla="*/ 5831256 w 8964278"/>
                <a:gd name="connsiteY6763" fmla="*/ 5497830 h 6213528"/>
                <a:gd name="connsiteX6764" fmla="*/ 5937936 w 8964278"/>
                <a:gd name="connsiteY6764" fmla="*/ 5141595 h 6213528"/>
                <a:gd name="connsiteX6765" fmla="*/ 6075096 w 8964278"/>
                <a:gd name="connsiteY6765" fmla="*/ 4818698 h 6213528"/>
                <a:gd name="connsiteX6766" fmla="*/ 6247498 w 8964278"/>
                <a:gd name="connsiteY6766" fmla="*/ 4526280 h 6213528"/>
                <a:gd name="connsiteX6767" fmla="*/ 6458953 w 8964278"/>
                <a:gd name="connsiteY6767" fmla="*/ 4265295 h 6213528"/>
                <a:gd name="connsiteX6768" fmla="*/ 6469431 w 8964278"/>
                <a:gd name="connsiteY6768" fmla="*/ 4254818 h 6213528"/>
                <a:gd name="connsiteX6769" fmla="*/ 6481814 w 8964278"/>
                <a:gd name="connsiteY6769" fmla="*/ 4250055 h 6213528"/>
                <a:gd name="connsiteX6770" fmla="*/ 6169394 w 8964278"/>
                <a:gd name="connsiteY6770" fmla="*/ 4749165 h 6213528"/>
                <a:gd name="connsiteX6771" fmla="*/ 5901741 w 8964278"/>
                <a:gd name="connsiteY6771" fmla="*/ 5489258 h 6213528"/>
                <a:gd name="connsiteX6772" fmla="*/ 5863641 w 8964278"/>
                <a:gd name="connsiteY6772" fmla="*/ 5708333 h 6213528"/>
                <a:gd name="connsiteX6773" fmla="*/ 5907456 w 8964278"/>
                <a:gd name="connsiteY6773" fmla="*/ 5892165 h 6213528"/>
                <a:gd name="connsiteX6774" fmla="*/ 5876023 w 8964278"/>
                <a:gd name="connsiteY6774" fmla="*/ 5912168 h 6213528"/>
                <a:gd name="connsiteX6775" fmla="*/ 5882691 w 8964278"/>
                <a:gd name="connsiteY6775" fmla="*/ 5733098 h 6213528"/>
                <a:gd name="connsiteX6776" fmla="*/ 5913171 w 8964278"/>
                <a:gd name="connsiteY6776" fmla="*/ 5538788 h 6213528"/>
                <a:gd name="connsiteX6777" fmla="*/ 6030328 w 8964278"/>
                <a:gd name="connsiteY6777" fmla="*/ 5161598 h 6213528"/>
                <a:gd name="connsiteX6778" fmla="*/ 6177966 w 8964278"/>
                <a:gd name="connsiteY6778" fmla="*/ 4801553 h 6213528"/>
                <a:gd name="connsiteX6779" fmla="*/ 6327508 w 8964278"/>
                <a:gd name="connsiteY6779" fmla="*/ 4494848 h 6213528"/>
                <a:gd name="connsiteX6780" fmla="*/ 6495148 w 8964278"/>
                <a:gd name="connsiteY6780" fmla="*/ 4276725 h 6213528"/>
                <a:gd name="connsiteX6781" fmla="*/ 6213208 w 8964278"/>
                <a:gd name="connsiteY6781" fmla="*/ 4812030 h 6213528"/>
                <a:gd name="connsiteX6782" fmla="*/ 6004611 w 8964278"/>
                <a:gd name="connsiteY6782" fmla="*/ 5481638 h 6213528"/>
                <a:gd name="connsiteX6783" fmla="*/ 5969369 w 8964278"/>
                <a:gd name="connsiteY6783" fmla="*/ 5857875 h 6213528"/>
                <a:gd name="connsiteX6784" fmla="*/ 5907456 w 8964278"/>
                <a:gd name="connsiteY6784" fmla="*/ 5892165 h 6213528"/>
                <a:gd name="connsiteX6785" fmla="*/ 5980798 w 8964278"/>
                <a:gd name="connsiteY6785" fmla="*/ 5851208 h 6213528"/>
                <a:gd name="connsiteX6786" fmla="*/ 6012231 w 8964278"/>
                <a:gd name="connsiteY6786" fmla="*/ 5526405 h 6213528"/>
                <a:gd name="connsiteX6787" fmla="*/ 6093194 w 8964278"/>
                <a:gd name="connsiteY6787" fmla="*/ 5183505 h 6213528"/>
                <a:gd name="connsiteX6788" fmla="*/ 6362751 w 8964278"/>
                <a:gd name="connsiteY6788" fmla="*/ 4549140 h 6213528"/>
                <a:gd name="connsiteX6789" fmla="*/ 6489433 w 8964278"/>
                <a:gd name="connsiteY6789" fmla="*/ 4328160 h 6213528"/>
                <a:gd name="connsiteX6790" fmla="*/ 6285598 w 8964278"/>
                <a:gd name="connsiteY6790" fmla="*/ 4820603 h 6213528"/>
                <a:gd name="connsiteX6791" fmla="*/ 6114148 w 8964278"/>
                <a:gd name="connsiteY6791" fmla="*/ 5454015 h 6213528"/>
                <a:gd name="connsiteX6792" fmla="*/ 6060808 w 8964278"/>
                <a:gd name="connsiteY6792" fmla="*/ 5812155 h 6213528"/>
                <a:gd name="connsiteX6793" fmla="*/ 5980798 w 8964278"/>
                <a:gd name="connsiteY6793" fmla="*/ 5851208 h 6213528"/>
                <a:gd name="connsiteX6794" fmla="*/ 6068428 w 8964278"/>
                <a:gd name="connsiteY6794" fmla="*/ 5809298 h 6213528"/>
                <a:gd name="connsiteX6795" fmla="*/ 6121769 w 8964278"/>
                <a:gd name="connsiteY6795" fmla="*/ 5496878 h 6213528"/>
                <a:gd name="connsiteX6796" fmla="*/ 6197016 w 8964278"/>
                <a:gd name="connsiteY6796" fmla="*/ 5174933 h 6213528"/>
                <a:gd name="connsiteX6797" fmla="*/ 6411328 w 8964278"/>
                <a:gd name="connsiteY6797" fmla="*/ 4559618 h 6213528"/>
                <a:gd name="connsiteX6798" fmla="*/ 6550394 w 8964278"/>
                <a:gd name="connsiteY6798" fmla="*/ 4260533 h 6213528"/>
                <a:gd name="connsiteX6799" fmla="*/ 6354178 w 8964278"/>
                <a:gd name="connsiteY6799" fmla="*/ 4833938 h 6213528"/>
                <a:gd name="connsiteX6800" fmla="*/ 6185586 w 8964278"/>
                <a:gd name="connsiteY6800" fmla="*/ 5422583 h 6213528"/>
                <a:gd name="connsiteX6801" fmla="*/ 6223686 w 8964278"/>
                <a:gd name="connsiteY6801" fmla="*/ 5746433 h 6213528"/>
                <a:gd name="connsiteX6802" fmla="*/ 6068428 w 8964278"/>
                <a:gd name="connsiteY6802" fmla="*/ 5809298 h 6213528"/>
                <a:gd name="connsiteX6803" fmla="*/ 6238926 w 8964278"/>
                <a:gd name="connsiteY6803" fmla="*/ 5738813 h 6213528"/>
                <a:gd name="connsiteX6804" fmla="*/ 6251308 w 8964278"/>
                <a:gd name="connsiteY6804" fmla="*/ 5147310 h 6213528"/>
                <a:gd name="connsiteX6805" fmla="*/ 6472289 w 8964278"/>
                <a:gd name="connsiteY6805" fmla="*/ 4571048 h 6213528"/>
                <a:gd name="connsiteX6806" fmla="*/ 6525628 w 8964278"/>
                <a:gd name="connsiteY6806" fmla="*/ 4407218 h 6213528"/>
                <a:gd name="connsiteX6807" fmla="*/ 6557061 w 8964278"/>
                <a:gd name="connsiteY6807" fmla="*/ 4256723 h 6213528"/>
                <a:gd name="connsiteX6808" fmla="*/ 6568491 w 8964278"/>
                <a:gd name="connsiteY6808" fmla="*/ 4290060 h 6213528"/>
                <a:gd name="connsiteX6809" fmla="*/ 6563728 w 8964278"/>
                <a:gd name="connsiteY6809" fmla="*/ 4350068 h 6213528"/>
                <a:gd name="connsiteX6810" fmla="*/ 6553251 w 8964278"/>
                <a:gd name="connsiteY6810" fmla="*/ 4422458 h 6213528"/>
                <a:gd name="connsiteX6811" fmla="*/ 6516103 w 8964278"/>
                <a:gd name="connsiteY6811" fmla="*/ 4563428 h 6213528"/>
                <a:gd name="connsiteX6812" fmla="*/ 6408471 w 8964278"/>
                <a:gd name="connsiteY6812" fmla="*/ 4833938 h 6213528"/>
                <a:gd name="connsiteX6813" fmla="*/ 6316078 w 8964278"/>
                <a:gd name="connsiteY6813" fmla="*/ 5107305 h 6213528"/>
                <a:gd name="connsiteX6814" fmla="*/ 6281789 w 8964278"/>
                <a:gd name="connsiteY6814" fmla="*/ 5387340 h 6213528"/>
                <a:gd name="connsiteX6815" fmla="*/ 6288456 w 8964278"/>
                <a:gd name="connsiteY6815" fmla="*/ 5546408 h 6213528"/>
                <a:gd name="connsiteX6816" fmla="*/ 6298933 w 8964278"/>
                <a:gd name="connsiteY6816" fmla="*/ 5625465 h 6213528"/>
                <a:gd name="connsiteX6817" fmla="*/ 6316078 w 8964278"/>
                <a:gd name="connsiteY6817" fmla="*/ 5702618 h 6213528"/>
                <a:gd name="connsiteX6818" fmla="*/ 6320841 w 8964278"/>
                <a:gd name="connsiteY6818" fmla="*/ 5707380 h 6213528"/>
                <a:gd name="connsiteX6819" fmla="*/ 6238926 w 8964278"/>
                <a:gd name="connsiteY6819" fmla="*/ 5738813 h 6213528"/>
                <a:gd name="connsiteX6820" fmla="*/ 6362751 w 8964278"/>
                <a:gd name="connsiteY6820" fmla="*/ 5691188 h 6213528"/>
                <a:gd name="connsiteX6821" fmla="*/ 6329414 w 8964278"/>
                <a:gd name="connsiteY6821" fmla="*/ 5704523 h 6213528"/>
                <a:gd name="connsiteX6822" fmla="*/ 6330366 w 8964278"/>
                <a:gd name="connsiteY6822" fmla="*/ 5699760 h 6213528"/>
                <a:gd name="connsiteX6823" fmla="*/ 6317983 w 8964278"/>
                <a:gd name="connsiteY6823" fmla="*/ 5630228 h 6213528"/>
                <a:gd name="connsiteX6824" fmla="*/ 6307506 w 8964278"/>
                <a:gd name="connsiteY6824" fmla="*/ 5560695 h 6213528"/>
                <a:gd name="connsiteX6825" fmla="*/ 6298933 w 8964278"/>
                <a:gd name="connsiteY6825" fmla="*/ 5417820 h 6213528"/>
                <a:gd name="connsiteX6826" fmla="*/ 6326556 w 8964278"/>
                <a:gd name="connsiteY6826" fmla="*/ 5134928 h 6213528"/>
                <a:gd name="connsiteX6827" fmla="*/ 6413233 w 8964278"/>
                <a:gd name="connsiteY6827" fmla="*/ 4860608 h 6213528"/>
                <a:gd name="connsiteX6828" fmla="*/ 6519914 w 8964278"/>
                <a:gd name="connsiteY6828" fmla="*/ 4592003 h 6213528"/>
                <a:gd name="connsiteX6829" fmla="*/ 6560871 w 8964278"/>
                <a:gd name="connsiteY6829" fmla="*/ 4439603 h 6213528"/>
                <a:gd name="connsiteX6830" fmla="*/ 6572301 w 8964278"/>
                <a:gd name="connsiteY6830" fmla="*/ 4360545 h 6213528"/>
                <a:gd name="connsiteX6831" fmla="*/ 6574206 w 8964278"/>
                <a:gd name="connsiteY6831" fmla="*/ 4311968 h 6213528"/>
                <a:gd name="connsiteX6832" fmla="*/ 6588494 w 8964278"/>
                <a:gd name="connsiteY6832" fmla="*/ 4342448 h 6213528"/>
                <a:gd name="connsiteX6833" fmla="*/ 6596114 w 8964278"/>
                <a:gd name="connsiteY6833" fmla="*/ 4468178 h 6213528"/>
                <a:gd name="connsiteX6834" fmla="*/ 6578969 w 8964278"/>
                <a:gd name="connsiteY6834" fmla="*/ 4608195 h 6213528"/>
                <a:gd name="connsiteX6835" fmla="*/ 6494196 w 8964278"/>
                <a:gd name="connsiteY6835" fmla="*/ 4877753 h 6213528"/>
                <a:gd name="connsiteX6836" fmla="*/ 6357036 w 8964278"/>
                <a:gd name="connsiteY6836" fmla="*/ 5402580 h 6213528"/>
                <a:gd name="connsiteX6837" fmla="*/ 6420853 w 8964278"/>
                <a:gd name="connsiteY6837" fmla="*/ 5668328 h 6213528"/>
                <a:gd name="connsiteX6838" fmla="*/ 6362751 w 8964278"/>
                <a:gd name="connsiteY6838" fmla="*/ 5691188 h 6213528"/>
                <a:gd name="connsiteX6839" fmla="*/ 6441808 w 8964278"/>
                <a:gd name="connsiteY6839" fmla="*/ 5658803 h 6213528"/>
                <a:gd name="connsiteX6840" fmla="*/ 6377039 w 8964278"/>
                <a:gd name="connsiteY6840" fmla="*/ 5418773 h 6213528"/>
                <a:gd name="connsiteX6841" fmla="*/ 6413233 w 8964278"/>
                <a:gd name="connsiteY6841" fmla="*/ 5156835 h 6213528"/>
                <a:gd name="connsiteX6842" fmla="*/ 6591351 w 8964278"/>
                <a:gd name="connsiteY6842" fmla="*/ 4626293 h 6213528"/>
                <a:gd name="connsiteX6843" fmla="*/ 6611353 w 8964278"/>
                <a:gd name="connsiteY6843" fmla="*/ 4472940 h 6213528"/>
                <a:gd name="connsiteX6844" fmla="*/ 6607544 w 8964278"/>
                <a:gd name="connsiteY6844" fmla="*/ 4371975 h 6213528"/>
                <a:gd name="connsiteX6845" fmla="*/ 6610401 w 8964278"/>
                <a:gd name="connsiteY6845" fmla="*/ 4376738 h 6213528"/>
                <a:gd name="connsiteX6846" fmla="*/ 6620878 w 8964278"/>
                <a:gd name="connsiteY6846" fmla="*/ 4418648 h 6213528"/>
                <a:gd name="connsiteX6847" fmla="*/ 6630403 w 8964278"/>
                <a:gd name="connsiteY6847" fmla="*/ 4479608 h 6213528"/>
                <a:gd name="connsiteX6848" fmla="*/ 6628498 w 8964278"/>
                <a:gd name="connsiteY6848" fmla="*/ 4603433 h 6213528"/>
                <a:gd name="connsiteX6849" fmla="*/ 6570396 w 8964278"/>
                <a:gd name="connsiteY6849" fmla="*/ 4852035 h 6213528"/>
                <a:gd name="connsiteX6850" fmla="*/ 6498006 w 8964278"/>
                <a:gd name="connsiteY6850" fmla="*/ 5098733 h 6213528"/>
                <a:gd name="connsiteX6851" fmla="*/ 6473241 w 8964278"/>
                <a:gd name="connsiteY6851" fmla="*/ 5350193 h 6213528"/>
                <a:gd name="connsiteX6852" fmla="*/ 6517056 w 8964278"/>
                <a:gd name="connsiteY6852" fmla="*/ 5624513 h 6213528"/>
                <a:gd name="connsiteX6853" fmla="*/ 6441808 w 8964278"/>
                <a:gd name="connsiteY6853" fmla="*/ 5658803 h 6213528"/>
                <a:gd name="connsiteX6854" fmla="*/ 6588494 w 8964278"/>
                <a:gd name="connsiteY6854" fmla="*/ 5587365 h 6213528"/>
                <a:gd name="connsiteX6855" fmla="*/ 6532296 w 8964278"/>
                <a:gd name="connsiteY6855" fmla="*/ 5615940 h 6213528"/>
                <a:gd name="connsiteX6856" fmla="*/ 6510389 w 8964278"/>
                <a:gd name="connsiteY6856" fmla="*/ 5115878 h 6213528"/>
                <a:gd name="connsiteX6857" fmla="*/ 6638976 w 8964278"/>
                <a:gd name="connsiteY6857" fmla="*/ 4619625 h 6213528"/>
                <a:gd name="connsiteX6858" fmla="*/ 6642786 w 8964278"/>
                <a:gd name="connsiteY6858" fmla="*/ 4483418 h 6213528"/>
                <a:gd name="connsiteX6859" fmla="*/ 6632308 w 8964278"/>
                <a:gd name="connsiteY6859" fmla="*/ 4416743 h 6213528"/>
                <a:gd name="connsiteX6860" fmla="*/ 6629451 w 8964278"/>
                <a:gd name="connsiteY6860" fmla="*/ 4405313 h 6213528"/>
                <a:gd name="connsiteX6861" fmla="*/ 6647548 w 8964278"/>
                <a:gd name="connsiteY6861" fmla="*/ 4431030 h 6213528"/>
                <a:gd name="connsiteX6862" fmla="*/ 6669456 w 8964278"/>
                <a:gd name="connsiteY6862" fmla="*/ 4524375 h 6213528"/>
                <a:gd name="connsiteX6863" fmla="*/ 6675171 w 8964278"/>
                <a:gd name="connsiteY6863" fmla="*/ 4638675 h 6213528"/>
                <a:gd name="connsiteX6864" fmla="*/ 6642786 w 8964278"/>
                <a:gd name="connsiteY6864" fmla="*/ 4860608 h 6213528"/>
                <a:gd name="connsiteX6865" fmla="*/ 6562776 w 8964278"/>
                <a:gd name="connsiteY6865" fmla="*/ 5322570 h 6213528"/>
                <a:gd name="connsiteX6866" fmla="*/ 6603733 w 8964278"/>
                <a:gd name="connsiteY6866" fmla="*/ 5577840 h 6213528"/>
                <a:gd name="connsiteX6867" fmla="*/ 6588494 w 8964278"/>
                <a:gd name="connsiteY6867" fmla="*/ 5587365 h 6213528"/>
                <a:gd name="connsiteX6868" fmla="*/ 6619926 w 8964278"/>
                <a:gd name="connsiteY6868" fmla="*/ 5570220 h 6213528"/>
                <a:gd name="connsiteX6869" fmla="*/ 6580873 w 8964278"/>
                <a:gd name="connsiteY6869" fmla="*/ 5341620 h 6213528"/>
                <a:gd name="connsiteX6870" fmla="*/ 6601828 w 8964278"/>
                <a:gd name="connsiteY6870" fmla="*/ 5107305 h 6213528"/>
                <a:gd name="connsiteX6871" fmla="*/ 6688506 w 8964278"/>
                <a:gd name="connsiteY6871" fmla="*/ 4652010 h 6213528"/>
                <a:gd name="connsiteX6872" fmla="*/ 6682791 w 8964278"/>
                <a:gd name="connsiteY6872" fmla="*/ 4531995 h 6213528"/>
                <a:gd name="connsiteX6873" fmla="*/ 6666598 w 8964278"/>
                <a:gd name="connsiteY6873" fmla="*/ 4458653 h 6213528"/>
                <a:gd name="connsiteX6874" fmla="*/ 6702794 w 8964278"/>
                <a:gd name="connsiteY6874" fmla="*/ 4538663 h 6213528"/>
                <a:gd name="connsiteX6875" fmla="*/ 6724701 w 8964278"/>
                <a:gd name="connsiteY6875" fmla="*/ 4639628 h 6213528"/>
                <a:gd name="connsiteX6876" fmla="*/ 6718033 w 8964278"/>
                <a:gd name="connsiteY6876" fmla="*/ 4852035 h 6213528"/>
                <a:gd name="connsiteX6877" fmla="*/ 6643739 w 8964278"/>
                <a:gd name="connsiteY6877" fmla="*/ 5301615 h 6213528"/>
                <a:gd name="connsiteX6878" fmla="*/ 6652311 w 8964278"/>
                <a:gd name="connsiteY6878" fmla="*/ 5419725 h 6213528"/>
                <a:gd name="connsiteX6879" fmla="*/ 6685648 w 8964278"/>
                <a:gd name="connsiteY6879" fmla="*/ 5529263 h 6213528"/>
                <a:gd name="connsiteX6880" fmla="*/ 6619926 w 8964278"/>
                <a:gd name="connsiteY6880" fmla="*/ 5570220 h 6213528"/>
                <a:gd name="connsiteX6881" fmla="*/ 6697078 w 8964278"/>
                <a:gd name="connsiteY6881" fmla="*/ 5520690 h 6213528"/>
                <a:gd name="connsiteX6882" fmla="*/ 6679933 w 8964278"/>
                <a:gd name="connsiteY6882" fmla="*/ 5474018 h 6213528"/>
                <a:gd name="connsiteX6883" fmla="*/ 6666598 w 8964278"/>
                <a:gd name="connsiteY6883" fmla="*/ 5418773 h 6213528"/>
                <a:gd name="connsiteX6884" fmla="*/ 6657073 w 8964278"/>
                <a:gd name="connsiteY6884" fmla="*/ 5309235 h 6213528"/>
                <a:gd name="connsiteX6885" fmla="*/ 6681839 w 8964278"/>
                <a:gd name="connsiteY6885" fmla="*/ 5088255 h 6213528"/>
                <a:gd name="connsiteX6886" fmla="*/ 6734226 w 8964278"/>
                <a:gd name="connsiteY6886" fmla="*/ 4652963 h 6213528"/>
                <a:gd name="connsiteX6887" fmla="*/ 6691364 w 8964278"/>
                <a:gd name="connsiteY6887" fmla="*/ 4489133 h 6213528"/>
                <a:gd name="connsiteX6888" fmla="*/ 6725653 w 8964278"/>
                <a:gd name="connsiteY6888" fmla="*/ 4528185 h 6213528"/>
                <a:gd name="connsiteX6889" fmla="*/ 6748514 w 8964278"/>
                <a:gd name="connsiteY6889" fmla="*/ 4596765 h 6213528"/>
                <a:gd name="connsiteX6890" fmla="*/ 6773278 w 8964278"/>
                <a:gd name="connsiteY6890" fmla="*/ 4694873 h 6213528"/>
                <a:gd name="connsiteX6891" fmla="*/ 6775183 w 8964278"/>
                <a:gd name="connsiteY6891" fmla="*/ 4900613 h 6213528"/>
                <a:gd name="connsiteX6892" fmla="*/ 6719939 w 8964278"/>
                <a:gd name="connsiteY6892" fmla="*/ 5279708 h 6213528"/>
                <a:gd name="connsiteX6893" fmla="*/ 6732321 w 8964278"/>
                <a:gd name="connsiteY6893" fmla="*/ 5378768 h 6213528"/>
                <a:gd name="connsiteX6894" fmla="*/ 6746608 w 8964278"/>
                <a:gd name="connsiteY6894" fmla="*/ 5426393 h 6213528"/>
                <a:gd name="connsiteX6895" fmla="*/ 6767564 w 8964278"/>
                <a:gd name="connsiteY6895" fmla="*/ 5467350 h 6213528"/>
                <a:gd name="connsiteX6896" fmla="*/ 6697078 w 8964278"/>
                <a:gd name="connsiteY6896" fmla="*/ 5520690 h 6213528"/>
                <a:gd name="connsiteX6897" fmla="*/ 6793281 w 8964278"/>
                <a:gd name="connsiteY6897" fmla="*/ 5445443 h 6213528"/>
                <a:gd name="connsiteX6898" fmla="*/ 6778994 w 8964278"/>
                <a:gd name="connsiteY6898" fmla="*/ 5457825 h 6213528"/>
                <a:gd name="connsiteX6899" fmla="*/ 6763753 w 8964278"/>
                <a:gd name="connsiteY6899" fmla="*/ 5422583 h 6213528"/>
                <a:gd name="connsiteX6900" fmla="*/ 6748514 w 8964278"/>
                <a:gd name="connsiteY6900" fmla="*/ 5375910 h 6213528"/>
                <a:gd name="connsiteX6901" fmla="*/ 6736131 w 8964278"/>
                <a:gd name="connsiteY6901" fmla="*/ 5289233 h 6213528"/>
                <a:gd name="connsiteX6902" fmla="*/ 6749466 w 8964278"/>
                <a:gd name="connsiteY6902" fmla="*/ 5109210 h 6213528"/>
                <a:gd name="connsiteX6903" fmla="*/ 6788519 w 8964278"/>
                <a:gd name="connsiteY6903" fmla="*/ 4710113 h 6213528"/>
                <a:gd name="connsiteX6904" fmla="*/ 6763753 w 8964278"/>
                <a:gd name="connsiteY6904" fmla="*/ 4604385 h 6213528"/>
                <a:gd name="connsiteX6905" fmla="*/ 6746608 w 8964278"/>
                <a:gd name="connsiteY6905" fmla="*/ 4552950 h 6213528"/>
                <a:gd name="connsiteX6906" fmla="*/ 6744703 w 8964278"/>
                <a:gd name="connsiteY6906" fmla="*/ 4546283 h 6213528"/>
                <a:gd name="connsiteX6907" fmla="*/ 6757086 w 8964278"/>
                <a:gd name="connsiteY6907" fmla="*/ 4558665 h 6213528"/>
                <a:gd name="connsiteX6908" fmla="*/ 6836144 w 8964278"/>
                <a:gd name="connsiteY6908" fmla="*/ 4863465 h 6213528"/>
                <a:gd name="connsiteX6909" fmla="*/ 6821856 w 8964278"/>
                <a:gd name="connsiteY6909" fmla="*/ 5041583 h 6213528"/>
                <a:gd name="connsiteX6910" fmla="*/ 6805664 w 8964278"/>
                <a:gd name="connsiteY6910" fmla="*/ 5217795 h 6213528"/>
                <a:gd name="connsiteX6911" fmla="*/ 6843764 w 8964278"/>
                <a:gd name="connsiteY6911" fmla="*/ 5392103 h 6213528"/>
                <a:gd name="connsiteX6912" fmla="*/ 6846621 w 8964278"/>
                <a:gd name="connsiteY6912" fmla="*/ 5394960 h 6213528"/>
                <a:gd name="connsiteX6913" fmla="*/ 6793281 w 8964278"/>
                <a:gd name="connsiteY6913" fmla="*/ 5445443 h 6213528"/>
                <a:gd name="connsiteX6914" fmla="*/ 6857098 w 8964278"/>
                <a:gd name="connsiteY6914" fmla="*/ 5385435 h 6213528"/>
                <a:gd name="connsiteX6915" fmla="*/ 6837096 w 8964278"/>
                <a:gd name="connsiteY6915" fmla="*/ 5044440 h 6213528"/>
                <a:gd name="connsiteX6916" fmla="*/ 6826619 w 8964278"/>
                <a:gd name="connsiteY6916" fmla="*/ 4696778 h 6213528"/>
                <a:gd name="connsiteX6917" fmla="*/ 6777089 w 8964278"/>
                <a:gd name="connsiteY6917" fmla="*/ 4580573 h 6213528"/>
                <a:gd name="connsiteX6918" fmla="*/ 6806616 w 8964278"/>
                <a:gd name="connsiteY6918" fmla="*/ 4610100 h 6213528"/>
                <a:gd name="connsiteX6919" fmla="*/ 6813283 w 8964278"/>
                <a:gd name="connsiteY6919" fmla="*/ 4616768 h 6213528"/>
                <a:gd name="connsiteX6920" fmla="*/ 6854241 w 8964278"/>
                <a:gd name="connsiteY6920" fmla="*/ 4723448 h 6213528"/>
                <a:gd name="connsiteX6921" fmla="*/ 6876148 w 8964278"/>
                <a:gd name="connsiteY6921" fmla="*/ 4871085 h 6213528"/>
                <a:gd name="connsiteX6922" fmla="*/ 6875196 w 8964278"/>
                <a:gd name="connsiteY6922" fmla="*/ 5175885 h 6213528"/>
                <a:gd name="connsiteX6923" fmla="*/ 6944728 w 8964278"/>
                <a:gd name="connsiteY6923" fmla="*/ 5288280 h 6213528"/>
                <a:gd name="connsiteX6924" fmla="*/ 6857098 w 8964278"/>
                <a:gd name="connsiteY6924" fmla="*/ 5385435 h 6213528"/>
                <a:gd name="connsiteX6925" fmla="*/ 6936156 w 8964278"/>
                <a:gd name="connsiteY6925" fmla="*/ 5110163 h 6213528"/>
                <a:gd name="connsiteX6926" fmla="*/ 6945681 w 8964278"/>
                <a:gd name="connsiteY6926" fmla="*/ 5173028 h 6213528"/>
                <a:gd name="connsiteX6927" fmla="*/ 6973303 w 8964278"/>
                <a:gd name="connsiteY6927" fmla="*/ 5228273 h 6213528"/>
                <a:gd name="connsiteX6928" fmla="*/ 6985686 w 8964278"/>
                <a:gd name="connsiteY6928" fmla="*/ 5220653 h 6213528"/>
                <a:gd name="connsiteX6929" fmla="*/ 6961873 w 8964278"/>
                <a:gd name="connsiteY6929" fmla="*/ 5169218 h 6213528"/>
                <a:gd name="connsiteX6930" fmla="*/ 6952348 w 8964278"/>
                <a:gd name="connsiteY6930" fmla="*/ 5111115 h 6213528"/>
                <a:gd name="connsiteX6931" fmla="*/ 6957111 w 8964278"/>
                <a:gd name="connsiteY6931" fmla="*/ 4980623 h 6213528"/>
                <a:gd name="connsiteX6932" fmla="*/ 6919011 w 8964278"/>
                <a:gd name="connsiteY6932" fmla="*/ 4754880 h 6213528"/>
                <a:gd name="connsiteX6933" fmla="*/ 6895198 w 8964278"/>
                <a:gd name="connsiteY6933" fmla="*/ 4701540 h 6213528"/>
                <a:gd name="connsiteX6934" fmla="*/ 6928536 w 8964278"/>
                <a:gd name="connsiteY6934" fmla="*/ 4738688 h 6213528"/>
                <a:gd name="connsiteX6935" fmla="*/ 6927583 w 8964278"/>
                <a:gd name="connsiteY6935" fmla="*/ 4741545 h 6213528"/>
                <a:gd name="connsiteX6936" fmla="*/ 6984733 w 8964278"/>
                <a:gd name="connsiteY6936" fmla="*/ 4840605 h 6213528"/>
                <a:gd name="connsiteX6937" fmla="*/ 7012356 w 8964278"/>
                <a:gd name="connsiteY6937" fmla="*/ 4947285 h 6213528"/>
                <a:gd name="connsiteX6938" fmla="*/ 7009498 w 8964278"/>
                <a:gd name="connsiteY6938" fmla="*/ 5189220 h 6213528"/>
                <a:gd name="connsiteX6939" fmla="*/ 7011403 w 8964278"/>
                <a:gd name="connsiteY6939" fmla="*/ 5193030 h 6213528"/>
                <a:gd name="connsiteX6940" fmla="*/ 6961873 w 8964278"/>
                <a:gd name="connsiteY6940" fmla="*/ 5265420 h 6213528"/>
                <a:gd name="connsiteX6941" fmla="*/ 6954253 w 8964278"/>
                <a:gd name="connsiteY6941" fmla="*/ 5274945 h 6213528"/>
                <a:gd name="connsiteX6942" fmla="*/ 6879958 w 8964278"/>
                <a:gd name="connsiteY6942" fmla="*/ 5027295 h 6213528"/>
                <a:gd name="connsiteX6943" fmla="*/ 6888531 w 8964278"/>
                <a:gd name="connsiteY6943" fmla="*/ 4871085 h 6213528"/>
                <a:gd name="connsiteX6944" fmla="*/ 6866623 w 8964278"/>
                <a:gd name="connsiteY6944" fmla="*/ 4725353 h 6213528"/>
                <a:gd name="connsiteX6945" fmla="*/ 6834239 w 8964278"/>
                <a:gd name="connsiteY6945" fmla="*/ 4635818 h 6213528"/>
                <a:gd name="connsiteX6946" fmla="*/ 6860908 w 8964278"/>
                <a:gd name="connsiteY6946" fmla="*/ 4663440 h 6213528"/>
                <a:gd name="connsiteX6947" fmla="*/ 6904723 w 8964278"/>
                <a:gd name="connsiteY6947" fmla="*/ 4748213 h 6213528"/>
                <a:gd name="connsiteX6948" fmla="*/ 6937108 w 8964278"/>
                <a:gd name="connsiteY6948" fmla="*/ 4861560 h 6213528"/>
                <a:gd name="connsiteX6949" fmla="*/ 6943776 w 8964278"/>
                <a:gd name="connsiteY6949" fmla="*/ 4983480 h 6213528"/>
                <a:gd name="connsiteX6950" fmla="*/ 6936156 w 8964278"/>
                <a:gd name="connsiteY6950" fmla="*/ 5110163 h 6213528"/>
                <a:gd name="connsiteX6951" fmla="*/ 7020928 w 8964278"/>
                <a:gd name="connsiteY6951" fmla="*/ 4936808 h 6213528"/>
                <a:gd name="connsiteX6952" fmla="*/ 6966636 w 8964278"/>
                <a:gd name="connsiteY6952" fmla="*/ 4784408 h 6213528"/>
                <a:gd name="connsiteX6953" fmla="*/ 6979019 w 8964278"/>
                <a:gd name="connsiteY6953" fmla="*/ 4799648 h 6213528"/>
                <a:gd name="connsiteX6954" fmla="*/ 7066648 w 8964278"/>
                <a:gd name="connsiteY6954" fmla="*/ 5036820 h 6213528"/>
                <a:gd name="connsiteX6955" fmla="*/ 7020928 w 8964278"/>
                <a:gd name="connsiteY6955" fmla="*/ 5173028 h 6213528"/>
                <a:gd name="connsiteX6956" fmla="*/ 7021881 w 8964278"/>
                <a:gd name="connsiteY6956" fmla="*/ 5053013 h 6213528"/>
                <a:gd name="connsiteX6957" fmla="*/ 7020928 w 8964278"/>
                <a:gd name="connsiteY6957" fmla="*/ 4936808 h 6213528"/>
                <a:gd name="connsiteX6958" fmla="*/ 7101891 w 8964278"/>
                <a:gd name="connsiteY6958" fmla="*/ 5331143 h 6213528"/>
                <a:gd name="connsiteX6959" fmla="*/ 6923773 w 8964278"/>
                <a:gd name="connsiteY6959" fmla="*/ 5351145 h 6213528"/>
                <a:gd name="connsiteX6960" fmla="*/ 6949491 w 8964278"/>
                <a:gd name="connsiteY6960" fmla="*/ 5320665 h 6213528"/>
                <a:gd name="connsiteX6961" fmla="*/ 7020928 w 8964278"/>
                <a:gd name="connsiteY6961" fmla="*/ 5223510 h 6213528"/>
                <a:gd name="connsiteX6962" fmla="*/ 7036169 w 8964278"/>
                <a:gd name="connsiteY6962" fmla="*/ 5253038 h 6213528"/>
                <a:gd name="connsiteX6963" fmla="*/ 7061886 w 8964278"/>
                <a:gd name="connsiteY6963" fmla="*/ 5288280 h 6213528"/>
                <a:gd name="connsiteX6964" fmla="*/ 7090461 w 8964278"/>
                <a:gd name="connsiteY6964" fmla="*/ 5319713 h 6213528"/>
                <a:gd name="connsiteX6965" fmla="*/ 7101891 w 8964278"/>
                <a:gd name="connsiteY6965" fmla="*/ 5331143 h 6213528"/>
                <a:gd name="connsiteX6966" fmla="*/ 7101891 w 8964278"/>
                <a:gd name="connsiteY6966" fmla="*/ 5331143 h 6213528"/>
                <a:gd name="connsiteX6967" fmla="*/ 7119036 w 8964278"/>
                <a:gd name="connsiteY6967" fmla="*/ 5323523 h 6213528"/>
                <a:gd name="connsiteX6968" fmla="*/ 7118083 w 8964278"/>
                <a:gd name="connsiteY6968" fmla="*/ 5322570 h 6213528"/>
                <a:gd name="connsiteX6969" fmla="*/ 7102844 w 8964278"/>
                <a:gd name="connsiteY6969" fmla="*/ 5309235 h 6213528"/>
                <a:gd name="connsiteX6970" fmla="*/ 7074269 w 8964278"/>
                <a:gd name="connsiteY6970" fmla="*/ 5278755 h 6213528"/>
                <a:gd name="connsiteX6971" fmla="*/ 7050456 w 8964278"/>
                <a:gd name="connsiteY6971" fmla="*/ 5246370 h 6213528"/>
                <a:gd name="connsiteX6972" fmla="*/ 7028548 w 8964278"/>
                <a:gd name="connsiteY6972" fmla="*/ 5212080 h 6213528"/>
                <a:gd name="connsiteX6973" fmla="*/ 7063791 w 8964278"/>
                <a:gd name="connsiteY6973" fmla="*/ 5145405 h 6213528"/>
                <a:gd name="connsiteX6974" fmla="*/ 7064744 w 8964278"/>
                <a:gd name="connsiteY6974" fmla="*/ 5146358 h 6213528"/>
                <a:gd name="connsiteX6975" fmla="*/ 7083794 w 8964278"/>
                <a:gd name="connsiteY6975" fmla="*/ 5168265 h 6213528"/>
                <a:gd name="connsiteX6976" fmla="*/ 7124751 w 8964278"/>
                <a:gd name="connsiteY6976" fmla="*/ 5211128 h 6213528"/>
                <a:gd name="connsiteX6977" fmla="*/ 7167614 w 8964278"/>
                <a:gd name="connsiteY6977" fmla="*/ 5250180 h 6213528"/>
                <a:gd name="connsiteX6978" fmla="*/ 7191426 w 8964278"/>
                <a:gd name="connsiteY6978" fmla="*/ 5269230 h 6213528"/>
                <a:gd name="connsiteX6979" fmla="*/ 7204761 w 8964278"/>
                <a:gd name="connsiteY6979" fmla="*/ 5278755 h 6213528"/>
                <a:gd name="connsiteX6980" fmla="*/ 7119036 w 8964278"/>
                <a:gd name="connsiteY6980" fmla="*/ 5323523 h 6213528"/>
                <a:gd name="connsiteX6981" fmla="*/ 7262864 w 8964278"/>
                <a:gd name="connsiteY6981" fmla="*/ 5249228 h 6213528"/>
                <a:gd name="connsiteX6982" fmla="*/ 7218096 w 8964278"/>
                <a:gd name="connsiteY6982" fmla="*/ 5272088 h 6213528"/>
                <a:gd name="connsiteX6983" fmla="*/ 7199046 w 8964278"/>
                <a:gd name="connsiteY6983" fmla="*/ 5255895 h 6213528"/>
                <a:gd name="connsiteX6984" fmla="*/ 7176186 w 8964278"/>
                <a:gd name="connsiteY6984" fmla="*/ 5237798 h 6213528"/>
                <a:gd name="connsiteX6985" fmla="*/ 7133323 w 8964278"/>
                <a:gd name="connsiteY6985" fmla="*/ 5200650 h 6213528"/>
                <a:gd name="connsiteX6986" fmla="*/ 7093319 w 8964278"/>
                <a:gd name="connsiteY6986" fmla="*/ 5159693 h 6213528"/>
                <a:gd name="connsiteX6987" fmla="*/ 7075221 w 8964278"/>
                <a:gd name="connsiteY6987" fmla="*/ 5138738 h 6213528"/>
                <a:gd name="connsiteX6988" fmla="*/ 7069506 w 8964278"/>
                <a:gd name="connsiteY6988" fmla="*/ 5132070 h 6213528"/>
                <a:gd name="connsiteX6989" fmla="*/ 7079031 w 8964278"/>
                <a:gd name="connsiteY6989" fmla="*/ 5103495 h 6213528"/>
                <a:gd name="connsiteX6990" fmla="*/ 7089508 w 8964278"/>
                <a:gd name="connsiteY6990" fmla="*/ 4979670 h 6213528"/>
                <a:gd name="connsiteX6991" fmla="*/ 7088556 w 8964278"/>
                <a:gd name="connsiteY6991" fmla="*/ 4974908 h 6213528"/>
                <a:gd name="connsiteX6992" fmla="*/ 7203808 w 8964278"/>
                <a:gd name="connsiteY6992" fmla="*/ 5098733 h 6213528"/>
                <a:gd name="connsiteX6993" fmla="*/ 7279056 w 8964278"/>
                <a:gd name="connsiteY6993" fmla="*/ 5163503 h 6213528"/>
                <a:gd name="connsiteX6994" fmla="*/ 7319061 w 8964278"/>
                <a:gd name="connsiteY6994" fmla="*/ 5193030 h 6213528"/>
                <a:gd name="connsiteX6995" fmla="*/ 7345731 w 8964278"/>
                <a:gd name="connsiteY6995" fmla="*/ 5213033 h 6213528"/>
                <a:gd name="connsiteX6996" fmla="*/ 7262864 w 8964278"/>
                <a:gd name="connsiteY6996" fmla="*/ 5249228 h 6213528"/>
                <a:gd name="connsiteX6997" fmla="*/ 7432408 w 8964278"/>
                <a:gd name="connsiteY6997" fmla="*/ 5185410 h 6213528"/>
                <a:gd name="connsiteX6998" fmla="*/ 7364781 w 8964278"/>
                <a:gd name="connsiteY6998" fmla="*/ 5207318 h 6213528"/>
                <a:gd name="connsiteX6999" fmla="*/ 7330491 w 8964278"/>
                <a:gd name="connsiteY6999" fmla="*/ 5182553 h 6213528"/>
                <a:gd name="connsiteX7000" fmla="*/ 7290486 w 8964278"/>
                <a:gd name="connsiteY7000" fmla="*/ 5153025 h 6213528"/>
                <a:gd name="connsiteX7001" fmla="*/ 7216191 w 8964278"/>
                <a:gd name="connsiteY7001" fmla="*/ 5090160 h 6213528"/>
                <a:gd name="connsiteX7002" fmla="*/ 7083794 w 8964278"/>
                <a:gd name="connsiteY7002" fmla="*/ 4951095 h 6213528"/>
                <a:gd name="connsiteX7003" fmla="*/ 7046646 w 8964278"/>
                <a:gd name="connsiteY7003" fmla="*/ 4860608 h 6213528"/>
                <a:gd name="connsiteX7004" fmla="*/ 6886626 w 8964278"/>
                <a:gd name="connsiteY7004" fmla="*/ 4657725 h 6213528"/>
                <a:gd name="connsiteX7005" fmla="*/ 6577064 w 8964278"/>
                <a:gd name="connsiteY7005" fmla="*/ 4261485 h 6213528"/>
                <a:gd name="connsiteX7006" fmla="*/ 6570396 w 8964278"/>
                <a:gd name="connsiteY7006" fmla="*/ 4242435 h 6213528"/>
                <a:gd name="connsiteX7007" fmla="*/ 6724701 w 8964278"/>
                <a:gd name="connsiteY7007" fmla="*/ 4401503 h 6213528"/>
                <a:gd name="connsiteX7008" fmla="*/ 6923773 w 8964278"/>
                <a:gd name="connsiteY7008" fmla="*/ 4581525 h 6213528"/>
                <a:gd name="connsiteX7009" fmla="*/ 7338111 w 8964278"/>
                <a:gd name="connsiteY7009" fmla="*/ 4954905 h 6213528"/>
                <a:gd name="connsiteX7010" fmla="*/ 7563853 w 8964278"/>
                <a:gd name="connsiteY7010" fmla="*/ 5158740 h 6213528"/>
                <a:gd name="connsiteX7011" fmla="*/ 7432408 w 8964278"/>
                <a:gd name="connsiteY7011" fmla="*/ 5185410 h 6213528"/>
                <a:gd name="connsiteX7012" fmla="*/ 7743876 w 8964278"/>
                <a:gd name="connsiteY7012" fmla="*/ 5148263 h 6213528"/>
                <a:gd name="connsiteX7013" fmla="*/ 7583856 w 8964278"/>
                <a:gd name="connsiteY7013" fmla="*/ 5155883 h 6213528"/>
                <a:gd name="connsiteX7014" fmla="*/ 7580998 w 8964278"/>
                <a:gd name="connsiteY7014" fmla="*/ 5151120 h 6213528"/>
                <a:gd name="connsiteX7015" fmla="*/ 7168566 w 8964278"/>
                <a:gd name="connsiteY7015" fmla="*/ 4783455 h 6213528"/>
                <a:gd name="connsiteX7016" fmla="*/ 6759944 w 8964278"/>
                <a:gd name="connsiteY7016" fmla="*/ 4420553 h 6213528"/>
                <a:gd name="connsiteX7017" fmla="*/ 6566586 w 8964278"/>
                <a:gd name="connsiteY7017" fmla="*/ 4228148 h 6213528"/>
                <a:gd name="connsiteX7018" fmla="*/ 6567539 w 8964278"/>
                <a:gd name="connsiteY7018" fmla="*/ 4226243 h 6213528"/>
                <a:gd name="connsiteX7019" fmla="*/ 6566586 w 8964278"/>
                <a:gd name="connsiteY7019" fmla="*/ 4215765 h 6213528"/>
                <a:gd name="connsiteX7020" fmla="*/ 6572301 w 8964278"/>
                <a:gd name="connsiteY7020" fmla="*/ 4211955 h 6213528"/>
                <a:gd name="connsiteX7021" fmla="*/ 6574206 w 8964278"/>
                <a:gd name="connsiteY7021" fmla="*/ 4210050 h 6213528"/>
                <a:gd name="connsiteX7022" fmla="*/ 6830428 w 8964278"/>
                <a:gd name="connsiteY7022" fmla="*/ 4362450 h 6213528"/>
                <a:gd name="connsiteX7023" fmla="*/ 7080936 w 8964278"/>
                <a:gd name="connsiteY7023" fmla="*/ 4532948 h 6213528"/>
                <a:gd name="connsiteX7024" fmla="*/ 7537183 w 8964278"/>
                <a:gd name="connsiteY7024" fmla="*/ 4925378 h 6213528"/>
                <a:gd name="connsiteX7025" fmla="*/ 7653389 w 8964278"/>
                <a:gd name="connsiteY7025" fmla="*/ 5047298 h 6213528"/>
                <a:gd name="connsiteX7026" fmla="*/ 7710539 w 8964278"/>
                <a:gd name="connsiteY7026" fmla="*/ 5111115 h 6213528"/>
                <a:gd name="connsiteX7027" fmla="*/ 7743876 w 8964278"/>
                <a:gd name="connsiteY7027" fmla="*/ 5148263 h 6213528"/>
                <a:gd name="connsiteX7028" fmla="*/ 7711491 w 8964278"/>
                <a:gd name="connsiteY7028" fmla="*/ 4847273 h 6213528"/>
                <a:gd name="connsiteX7029" fmla="*/ 7291439 w 8964278"/>
                <a:gd name="connsiteY7029" fmla="*/ 4511993 h 6213528"/>
                <a:gd name="connsiteX7030" fmla="*/ 6843764 w 8964278"/>
                <a:gd name="connsiteY7030" fmla="*/ 4258628 h 6213528"/>
                <a:gd name="connsiteX7031" fmla="*/ 6708508 w 8964278"/>
                <a:gd name="connsiteY7031" fmla="*/ 4210050 h 6213528"/>
                <a:gd name="connsiteX7032" fmla="*/ 6647548 w 8964278"/>
                <a:gd name="connsiteY7032" fmla="*/ 4192905 h 6213528"/>
                <a:gd name="connsiteX7033" fmla="*/ 6740894 w 8964278"/>
                <a:gd name="connsiteY7033" fmla="*/ 4199573 h 6213528"/>
                <a:gd name="connsiteX7034" fmla="*/ 6857098 w 8964278"/>
                <a:gd name="connsiteY7034" fmla="*/ 4224338 h 6213528"/>
                <a:gd name="connsiteX7035" fmla="*/ 7075221 w 8964278"/>
                <a:gd name="connsiteY7035" fmla="*/ 4311968 h 6213528"/>
                <a:gd name="connsiteX7036" fmla="*/ 7288581 w 8964278"/>
                <a:gd name="connsiteY7036" fmla="*/ 4429125 h 6213528"/>
                <a:gd name="connsiteX7037" fmla="*/ 7504798 w 8964278"/>
                <a:gd name="connsiteY7037" fmla="*/ 4559618 h 6213528"/>
                <a:gd name="connsiteX7038" fmla="*/ 7743876 w 8964278"/>
                <a:gd name="connsiteY7038" fmla="*/ 4714875 h 6213528"/>
                <a:gd name="connsiteX7039" fmla="*/ 7746733 w 8964278"/>
                <a:gd name="connsiteY7039" fmla="*/ 4715828 h 6213528"/>
                <a:gd name="connsiteX7040" fmla="*/ 7711491 w 8964278"/>
                <a:gd name="connsiteY7040" fmla="*/ 4847273 h 6213528"/>
                <a:gd name="connsiteX7041" fmla="*/ 7758164 w 8964278"/>
                <a:gd name="connsiteY7041" fmla="*/ 4669155 h 6213528"/>
                <a:gd name="connsiteX7042" fmla="*/ 7750544 w 8964278"/>
                <a:gd name="connsiteY7042" fmla="*/ 4700588 h 6213528"/>
                <a:gd name="connsiteX7043" fmla="*/ 7315251 w 8964278"/>
                <a:gd name="connsiteY7043" fmla="*/ 4431030 h 6213528"/>
                <a:gd name="connsiteX7044" fmla="*/ 7196189 w 8964278"/>
                <a:gd name="connsiteY7044" fmla="*/ 4363403 h 6213528"/>
                <a:gd name="connsiteX7045" fmla="*/ 7353351 w 8964278"/>
                <a:gd name="connsiteY7045" fmla="*/ 4408170 h 6213528"/>
                <a:gd name="connsiteX7046" fmla="*/ 7471461 w 8964278"/>
                <a:gd name="connsiteY7046" fmla="*/ 4420553 h 6213528"/>
                <a:gd name="connsiteX7047" fmla="*/ 7624814 w 8964278"/>
                <a:gd name="connsiteY7047" fmla="*/ 4504373 h 6213528"/>
                <a:gd name="connsiteX7048" fmla="*/ 7700061 w 8964278"/>
                <a:gd name="connsiteY7048" fmla="*/ 4556760 h 6213528"/>
                <a:gd name="connsiteX7049" fmla="*/ 7734351 w 8964278"/>
                <a:gd name="connsiteY7049" fmla="*/ 4584383 h 6213528"/>
                <a:gd name="connsiteX7050" fmla="*/ 7767689 w 8964278"/>
                <a:gd name="connsiteY7050" fmla="*/ 4612958 h 6213528"/>
                <a:gd name="connsiteX7051" fmla="*/ 7758164 w 8964278"/>
                <a:gd name="connsiteY7051" fmla="*/ 4669155 h 6213528"/>
                <a:gd name="connsiteX7052" fmla="*/ 7770546 w 8964278"/>
                <a:gd name="connsiteY7052" fmla="*/ 4592955 h 6213528"/>
                <a:gd name="connsiteX7053" fmla="*/ 7747686 w 8964278"/>
                <a:gd name="connsiteY7053" fmla="*/ 4573905 h 6213528"/>
                <a:gd name="connsiteX7054" fmla="*/ 7709586 w 8964278"/>
                <a:gd name="connsiteY7054" fmla="*/ 4544378 h 6213528"/>
                <a:gd name="connsiteX7055" fmla="*/ 7632433 w 8964278"/>
                <a:gd name="connsiteY7055" fmla="*/ 4491990 h 6213528"/>
                <a:gd name="connsiteX7056" fmla="*/ 7496226 w 8964278"/>
                <a:gd name="connsiteY7056" fmla="*/ 4420553 h 6213528"/>
                <a:gd name="connsiteX7057" fmla="*/ 7582903 w 8964278"/>
                <a:gd name="connsiteY7057" fmla="*/ 4413885 h 6213528"/>
                <a:gd name="connsiteX7058" fmla="*/ 7714348 w 8964278"/>
                <a:gd name="connsiteY7058" fmla="*/ 4377690 h 6213528"/>
                <a:gd name="connsiteX7059" fmla="*/ 7770546 w 8964278"/>
                <a:gd name="connsiteY7059" fmla="*/ 4592955 h 6213528"/>
                <a:gd name="connsiteX7060" fmla="*/ 7902944 w 8964278"/>
                <a:gd name="connsiteY7060" fmla="*/ 4233863 h 6213528"/>
                <a:gd name="connsiteX7061" fmla="*/ 7891514 w 8964278"/>
                <a:gd name="connsiteY7061" fmla="*/ 4240530 h 6213528"/>
                <a:gd name="connsiteX7062" fmla="*/ 7867701 w 8964278"/>
                <a:gd name="connsiteY7062" fmla="*/ 4255770 h 6213528"/>
                <a:gd name="connsiteX7063" fmla="*/ 7819123 w 8964278"/>
                <a:gd name="connsiteY7063" fmla="*/ 4283393 h 6213528"/>
                <a:gd name="connsiteX7064" fmla="*/ 7716253 w 8964278"/>
                <a:gd name="connsiteY7064" fmla="*/ 4330065 h 6213528"/>
                <a:gd name="connsiteX7065" fmla="*/ 7497178 w 8964278"/>
                <a:gd name="connsiteY7065" fmla="*/ 4383405 h 6213528"/>
                <a:gd name="connsiteX7066" fmla="*/ 7434314 w 8964278"/>
                <a:gd name="connsiteY7066" fmla="*/ 4389120 h 6213528"/>
                <a:gd name="connsiteX7067" fmla="*/ 7412406 w 8964278"/>
                <a:gd name="connsiteY7067" fmla="*/ 4390073 h 6213528"/>
                <a:gd name="connsiteX7068" fmla="*/ 7395261 w 8964278"/>
                <a:gd name="connsiteY7068" fmla="*/ 4388168 h 6213528"/>
                <a:gd name="connsiteX7069" fmla="*/ 7171423 w 8964278"/>
                <a:gd name="connsiteY7069" fmla="*/ 4325303 h 6213528"/>
                <a:gd name="connsiteX7070" fmla="*/ 6961873 w 8964278"/>
                <a:gd name="connsiteY7070" fmla="*/ 4211955 h 6213528"/>
                <a:gd name="connsiteX7071" fmla="*/ 6856146 w 8964278"/>
                <a:gd name="connsiteY7071" fmla="*/ 4163378 h 6213528"/>
                <a:gd name="connsiteX7072" fmla="*/ 7084746 w 8964278"/>
                <a:gd name="connsiteY7072" fmla="*/ 4258628 h 6213528"/>
                <a:gd name="connsiteX7073" fmla="*/ 7233336 w 8964278"/>
                <a:gd name="connsiteY7073" fmla="*/ 4322445 h 6213528"/>
                <a:gd name="connsiteX7074" fmla="*/ 7400023 w 8964278"/>
                <a:gd name="connsiteY7074" fmla="*/ 4351020 h 6213528"/>
                <a:gd name="connsiteX7075" fmla="*/ 8062011 w 8964278"/>
                <a:gd name="connsiteY7075" fmla="*/ 4083368 h 6213528"/>
                <a:gd name="connsiteX7076" fmla="*/ 8131544 w 8964278"/>
                <a:gd name="connsiteY7076" fmla="*/ 4041458 h 6213528"/>
                <a:gd name="connsiteX7077" fmla="*/ 7902944 w 8964278"/>
                <a:gd name="connsiteY7077" fmla="*/ 4233863 h 6213528"/>
                <a:gd name="connsiteX7078" fmla="*/ 8217269 w 8964278"/>
                <a:gd name="connsiteY7078" fmla="*/ 3976688 h 6213528"/>
                <a:gd name="connsiteX7079" fmla="*/ 8103921 w 8964278"/>
                <a:gd name="connsiteY7079" fmla="*/ 4042410 h 6213528"/>
                <a:gd name="connsiteX7080" fmla="*/ 7787691 w 8964278"/>
                <a:gd name="connsiteY7080" fmla="*/ 4231958 h 6213528"/>
                <a:gd name="connsiteX7081" fmla="*/ 7442886 w 8964278"/>
                <a:gd name="connsiteY7081" fmla="*/ 4336733 h 6213528"/>
                <a:gd name="connsiteX7082" fmla="*/ 7262864 w 8964278"/>
                <a:gd name="connsiteY7082" fmla="*/ 4319588 h 6213528"/>
                <a:gd name="connsiteX7083" fmla="*/ 7116178 w 8964278"/>
                <a:gd name="connsiteY7083" fmla="*/ 4261485 h 6213528"/>
                <a:gd name="connsiteX7084" fmla="*/ 6896151 w 8964278"/>
                <a:gd name="connsiteY7084" fmla="*/ 4163378 h 6213528"/>
                <a:gd name="connsiteX7085" fmla="*/ 7100939 w 8964278"/>
                <a:gd name="connsiteY7085" fmla="*/ 4236720 h 6213528"/>
                <a:gd name="connsiteX7086" fmla="*/ 7258101 w 8964278"/>
                <a:gd name="connsiteY7086" fmla="*/ 4288155 h 6213528"/>
                <a:gd name="connsiteX7087" fmla="*/ 7434314 w 8964278"/>
                <a:gd name="connsiteY7087" fmla="*/ 4298633 h 6213528"/>
                <a:gd name="connsiteX7088" fmla="*/ 8112494 w 8964278"/>
                <a:gd name="connsiteY7088" fmla="*/ 4015740 h 6213528"/>
                <a:gd name="connsiteX7089" fmla="*/ 8268703 w 8964278"/>
                <a:gd name="connsiteY7089" fmla="*/ 3941445 h 6213528"/>
                <a:gd name="connsiteX7090" fmla="*/ 8217269 w 8964278"/>
                <a:gd name="connsiteY7090" fmla="*/ 3976688 h 6213528"/>
                <a:gd name="connsiteX7091" fmla="*/ 8385861 w 8964278"/>
                <a:gd name="connsiteY7091" fmla="*/ 3882390 h 6213528"/>
                <a:gd name="connsiteX7092" fmla="*/ 8321091 w 8964278"/>
                <a:gd name="connsiteY7092" fmla="*/ 3903345 h 6213528"/>
                <a:gd name="connsiteX7093" fmla="*/ 8155356 w 8964278"/>
                <a:gd name="connsiteY7093" fmla="*/ 3976688 h 6213528"/>
                <a:gd name="connsiteX7094" fmla="*/ 7829601 w 8964278"/>
                <a:gd name="connsiteY7094" fmla="*/ 4158615 h 6213528"/>
                <a:gd name="connsiteX7095" fmla="*/ 7480986 w 8964278"/>
                <a:gd name="connsiteY7095" fmla="*/ 4283393 h 6213528"/>
                <a:gd name="connsiteX7096" fmla="*/ 7297153 w 8964278"/>
                <a:gd name="connsiteY7096" fmla="*/ 4285298 h 6213528"/>
                <a:gd name="connsiteX7097" fmla="*/ 7131419 w 8964278"/>
                <a:gd name="connsiteY7097" fmla="*/ 4238625 h 6213528"/>
                <a:gd name="connsiteX7098" fmla="*/ 6822808 w 8964278"/>
                <a:gd name="connsiteY7098" fmla="*/ 4143375 h 6213528"/>
                <a:gd name="connsiteX7099" fmla="*/ 6881864 w 8964278"/>
                <a:gd name="connsiteY7099" fmla="*/ 4144328 h 6213528"/>
                <a:gd name="connsiteX7100" fmla="*/ 6954253 w 8964278"/>
                <a:gd name="connsiteY7100" fmla="*/ 4161473 h 6213528"/>
                <a:gd name="connsiteX7101" fmla="*/ 7137133 w 8964278"/>
                <a:gd name="connsiteY7101" fmla="*/ 4211003 h 6213528"/>
                <a:gd name="connsiteX7102" fmla="*/ 7519086 w 8964278"/>
                <a:gd name="connsiteY7102" fmla="*/ 4231005 h 6213528"/>
                <a:gd name="connsiteX7103" fmla="*/ 7860081 w 8964278"/>
                <a:gd name="connsiteY7103" fmla="*/ 4124325 h 6213528"/>
                <a:gd name="connsiteX7104" fmla="*/ 8163928 w 8964278"/>
                <a:gd name="connsiteY7104" fmla="*/ 3968115 h 6213528"/>
                <a:gd name="connsiteX7105" fmla="*/ 8337283 w 8964278"/>
                <a:gd name="connsiteY7105" fmla="*/ 3894773 h 6213528"/>
                <a:gd name="connsiteX7106" fmla="*/ 8408721 w 8964278"/>
                <a:gd name="connsiteY7106" fmla="*/ 3872865 h 6213528"/>
                <a:gd name="connsiteX7107" fmla="*/ 8385861 w 8964278"/>
                <a:gd name="connsiteY7107" fmla="*/ 3882390 h 6213528"/>
                <a:gd name="connsiteX7108" fmla="*/ 8363001 w 8964278"/>
                <a:gd name="connsiteY7108" fmla="*/ 3867150 h 6213528"/>
                <a:gd name="connsiteX7109" fmla="*/ 8206791 w 8964278"/>
                <a:gd name="connsiteY7109" fmla="*/ 3930968 h 6213528"/>
                <a:gd name="connsiteX7110" fmla="*/ 7905801 w 8964278"/>
                <a:gd name="connsiteY7110" fmla="*/ 4088130 h 6213528"/>
                <a:gd name="connsiteX7111" fmla="*/ 7568616 w 8964278"/>
                <a:gd name="connsiteY7111" fmla="*/ 4211003 h 6213528"/>
                <a:gd name="connsiteX7112" fmla="*/ 7181901 w 8964278"/>
                <a:gd name="connsiteY7112" fmla="*/ 4211955 h 6213528"/>
                <a:gd name="connsiteX7113" fmla="*/ 6970446 w 8964278"/>
                <a:gd name="connsiteY7113" fmla="*/ 4156710 h 6213528"/>
                <a:gd name="connsiteX7114" fmla="*/ 6928536 w 8964278"/>
                <a:gd name="connsiteY7114" fmla="*/ 4145280 h 6213528"/>
                <a:gd name="connsiteX7115" fmla="*/ 7086651 w 8964278"/>
                <a:gd name="connsiteY7115" fmla="*/ 4156710 h 6213528"/>
                <a:gd name="connsiteX7116" fmla="*/ 7465746 w 8964278"/>
                <a:gd name="connsiteY7116" fmla="*/ 4168140 h 6213528"/>
                <a:gd name="connsiteX7117" fmla="*/ 7651483 w 8964278"/>
                <a:gd name="connsiteY7117" fmla="*/ 4136708 h 6213528"/>
                <a:gd name="connsiteX7118" fmla="*/ 7821981 w 8964278"/>
                <a:gd name="connsiteY7118" fmla="*/ 4073843 h 6213528"/>
                <a:gd name="connsiteX7119" fmla="*/ 8156308 w 8964278"/>
                <a:gd name="connsiteY7119" fmla="*/ 3912870 h 6213528"/>
                <a:gd name="connsiteX7120" fmla="*/ 8443010 w 8964278"/>
                <a:gd name="connsiteY7120" fmla="*/ 3844290 h 6213528"/>
                <a:gd name="connsiteX7121" fmla="*/ 8363001 w 8964278"/>
                <a:gd name="connsiteY7121" fmla="*/ 3867150 h 6213528"/>
                <a:gd name="connsiteX7122" fmla="*/ 8328711 w 8964278"/>
                <a:gd name="connsiteY7122" fmla="*/ 3780473 h 6213528"/>
                <a:gd name="connsiteX7123" fmla="*/ 7798169 w 8964278"/>
                <a:gd name="connsiteY7123" fmla="*/ 3785235 h 6213528"/>
                <a:gd name="connsiteX7124" fmla="*/ 7089508 w 8964278"/>
                <a:gd name="connsiteY7124" fmla="*/ 3968115 h 6213528"/>
                <a:gd name="connsiteX7125" fmla="*/ 6959016 w 8964278"/>
                <a:gd name="connsiteY7125" fmla="*/ 4027170 h 6213528"/>
                <a:gd name="connsiteX7126" fmla="*/ 7270483 w 8964278"/>
                <a:gd name="connsiteY7126" fmla="*/ 3884295 h 6213528"/>
                <a:gd name="connsiteX7127" fmla="*/ 7688631 w 8964278"/>
                <a:gd name="connsiteY7127" fmla="*/ 3783330 h 6213528"/>
                <a:gd name="connsiteX7128" fmla="*/ 8129639 w 8964278"/>
                <a:gd name="connsiteY7128" fmla="*/ 3723323 h 6213528"/>
                <a:gd name="connsiteX7129" fmla="*/ 8481110 w 8964278"/>
                <a:gd name="connsiteY7129" fmla="*/ 3792855 h 6213528"/>
                <a:gd name="connsiteX7130" fmla="*/ 8328711 w 8964278"/>
                <a:gd name="connsiteY7130" fmla="*/ 3780473 h 6213528"/>
                <a:gd name="connsiteX7131" fmla="*/ 7480033 w 8964278"/>
                <a:gd name="connsiteY7131" fmla="*/ 3799523 h 6213528"/>
                <a:gd name="connsiteX7132" fmla="*/ 7861986 w 8964278"/>
                <a:gd name="connsiteY7132" fmla="*/ 3724275 h 6213528"/>
                <a:gd name="connsiteX7133" fmla="*/ 7747686 w 8964278"/>
                <a:gd name="connsiteY7133" fmla="*/ 3745230 h 6213528"/>
                <a:gd name="connsiteX7134" fmla="*/ 7480033 w 8964278"/>
                <a:gd name="connsiteY7134" fmla="*/ 3799523 h 6213528"/>
                <a:gd name="connsiteX7135" fmla="*/ 8414435 w 8964278"/>
                <a:gd name="connsiteY7135" fmla="*/ 3678555 h 6213528"/>
                <a:gd name="connsiteX7136" fmla="*/ 8480158 w 8964278"/>
                <a:gd name="connsiteY7136" fmla="*/ 3734753 h 6213528"/>
                <a:gd name="connsiteX7137" fmla="*/ 8527783 w 8964278"/>
                <a:gd name="connsiteY7137" fmla="*/ 3789998 h 6213528"/>
                <a:gd name="connsiteX7138" fmla="*/ 8192503 w 8964278"/>
                <a:gd name="connsiteY7138" fmla="*/ 3699510 h 6213528"/>
                <a:gd name="connsiteX7139" fmla="*/ 8074394 w 8964278"/>
                <a:gd name="connsiteY7139" fmla="*/ 3699510 h 6213528"/>
                <a:gd name="connsiteX7140" fmla="*/ 8226794 w 8964278"/>
                <a:gd name="connsiteY7140" fmla="*/ 3687128 h 6213528"/>
                <a:gd name="connsiteX7141" fmla="*/ 8414435 w 8964278"/>
                <a:gd name="connsiteY7141" fmla="*/ 3678555 h 6213528"/>
                <a:gd name="connsiteX7142" fmla="*/ 8400148 w 8964278"/>
                <a:gd name="connsiteY7142" fmla="*/ 3668078 h 6213528"/>
                <a:gd name="connsiteX7143" fmla="*/ 8070583 w 8964278"/>
                <a:gd name="connsiteY7143" fmla="*/ 3690938 h 6213528"/>
                <a:gd name="connsiteX7144" fmla="*/ 7712444 w 8964278"/>
                <a:gd name="connsiteY7144" fmla="*/ 3742373 h 6213528"/>
                <a:gd name="connsiteX7145" fmla="*/ 7380973 w 8964278"/>
                <a:gd name="connsiteY7145" fmla="*/ 3822383 h 6213528"/>
                <a:gd name="connsiteX7146" fmla="*/ 7283819 w 8964278"/>
                <a:gd name="connsiteY7146" fmla="*/ 3853815 h 6213528"/>
                <a:gd name="connsiteX7147" fmla="*/ 7169519 w 8964278"/>
                <a:gd name="connsiteY7147" fmla="*/ 3895725 h 6213528"/>
                <a:gd name="connsiteX7148" fmla="*/ 7071411 w 8964278"/>
                <a:gd name="connsiteY7148" fmla="*/ 3934778 h 6213528"/>
                <a:gd name="connsiteX7149" fmla="*/ 6979971 w 8964278"/>
                <a:gd name="connsiteY7149" fmla="*/ 3976688 h 6213528"/>
                <a:gd name="connsiteX7150" fmla="*/ 7285723 w 8964278"/>
                <a:gd name="connsiteY7150" fmla="*/ 3837623 h 6213528"/>
                <a:gd name="connsiteX7151" fmla="*/ 7968666 w 8964278"/>
                <a:gd name="connsiteY7151" fmla="*/ 3654743 h 6213528"/>
                <a:gd name="connsiteX7152" fmla="*/ 8371573 w 8964278"/>
                <a:gd name="connsiteY7152" fmla="*/ 3647123 h 6213528"/>
                <a:gd name="connsiteX7153" fmla="*/ 8400148 w 8964278"/>
                <a:gd name="connsiteY7153" fmla="*/ 3668078 h 6213528"/>
                <a:gd name="connsiteX7154" fmla="*/ 8273466 w 8964278"/>
                <a:gd name="connsiteY7154" fmla="*/ 3579495 h 6213528"/>
                <a:gd name="connsiteX7155" fmla="*/ 8345856 w 8964278"/>
                <a:gd name="connsiteY7155" fmla="*/ 3627120 h 6213528"/>
                <a:gd name="connsiteX7156" fmla="*/ 7656246 w 8964278"/>
                <a:gd name="connsiteY7156" fmla="*/ 3701415 h 6213528"/>
                <a:gd name="connsiteX7157" fmla="*/ 7011403 w 8964278"/>
                <a:gd name="connsiteY7157" fmla="*/ 3946208 h 6213528"/>
                <a:gd name="connsiteX7158" fmla="*/ 6989496 w 8964278"/>
                <a:gd name="connsiteY7158" fmla="*/ 3957638 h 6213528"/>
                <a:gd name="connsiteX7159" fmla="*/ 7141896 w 8964278"/>
                <a:gd name="connsiteY7159" fmla="*/ 3858578 h 6213528"/>
                <a:gd name="connsiteX7160" fmla="*/ 7337158 w 8964278"/>
                <a:gd name="connsiteY7160" fmla="*/ 3765233 h 6213528"/>
                <a:gd name="connsiteX7161" fmla="*/ 7924851 w 8964278"/>
                <a:gd name="connsiteY7161" fmla="*/ 3602355 h 6213528"/>
                <a:gd name="connsiteX7162" fmla="*/ 8270608 w 8964278"/>
                <a:gd name="connsiteY7162" fmla="*/ 3579495 h 6213528"/>
                <a:gd name="connsiteX7163" fmla="*/ 8273466 w 8964278"/>
                <a:gd name="connsiteY7163" fmla="*/ 3579495 h 6213528"/>
                <a:gd name="connsiteX7164" fmla="*/ 8214411 w 8964278"/>
                <a:gd name="connsiteY7164" fmla="*/ 3545205 h 6213528"/>
                <a:gd name="connsiteX7165" fmla="*/ 8252511 w 8964278"/>
                <a:gd name="connsiteY7165" fmla="*/ 3567113 h 6213528"/>
                <a:gd name="connsiteX7166" fmla="*/ 7961998 w 8964278"/>
                <a:gd name="connsiteY7166" fmla="*/ 3587115 h 6213528"/>
                <a:gd name="connsiteX7167" fmla="*/ 7657198 w 8964278"/>
                <a:gd name="connsiteY7167" fmla="*/ 3647123 h 6213528"/>
                <a:gd name="connsiteX7168" fmla="*/ 7280008 w 8964278"/>
                <a:gd name="connsiteY7168" fmla="*/ 3781425 h 6213528"/>
                <a:gd name="connsiteX7169" fmla="*/ 7856271 w 8964278"/>
                <a:gd name="connsiteY7169" fmla="*/ 3581400 h 6213528"/>
                <a:gd name="connsiteX7170" fmla="*/ 8214411 w 8964278"/>
                <a:gd name="connsiteY7170" fmla="*/ 3545205 h 6213528"/>
                <a:gd name="connsiteX7171" fmla="*/ 8214411 w 8964278"/>
                <a:gd name="connsiteY7171" fmla="*/ 3545205 h 6213528"/>
                <a:gd name="connsiteX7172" fmla="*/ 8184883 w 8964278"/>
                <a:gd name="connsiteY7172" fmla="*/ 3528060 h 6213528"/>
                <a:gd name="connsiteX7173" fmla="*/ 7584808 w 8964278"/>
                <a:gd name="connsiteY7173" fmla="*/ 3640455 h 6213528"/>
                <a:gd name="connsiteX7174" fmla="*/ 7289533 w 8964278"/>
                <a:gd name="connsiteY7174" fmla="*/ 3764280 h 6213528"/>
                <a:gd name="connsiteX7175" fmla="*/ 7131419 w 8964278"/>
                <a:gd name="connsiteY7175" fmla="*/ 3854768 h 6213528"/>
                <a:gd name="connsiteX7176" fmla="*/ 7090461 w 8964278"/>
                <a:gd name="connsiteY7176" fmla="*/ 3877628 h 6213528"/>
                <a:gd name="connsiteX7177" fmla="*/ 7074269 w 8964278"/>
                <a:gd name="connsiteY7177" fmla="*/ 3886200 h 6213528"/>
                <a:gd name="connsiteX7178" fmla="*/ 7245719 w 8964278"/>
                <a:gd name="connsiteY7178" fmla="*/ 3754755 h 6213528"/>
                <a:gd name="connsiteX7179" fmla="*/ 7783881 w 8964278"/>
                <a:gd name="connsiteY7179" fmla="*/ 3522345 h 6213528"/>
                <a:gd name="connsiteX7180" fmla="*/ 8099158 w 8964278"/>
                <a:gd name="connsiteY7180" fmla="*/ 3486150 h 6213528"/>
                <a:gd name="connsiteX7181" fmla="*/ 8184883 w 8964278"/>
                <a:gd name="connsiteY7181" fmla="*/ 3528060 h 6213528"/>
                <a:gd name="connsiteX7182" fmla="*/ 8071536 w 8964278"/>
                <a:gd name="connsiteY7182" fmla="*/ 3473768 h 6213528"/>
                <a:gd name="connsiteX7183" fmla="*/ 7542898 w 8964278"/>
                <a:gd name="connsiteY7183" fmla="*/ 3585210 h 6213528"/>
                <a:gd name="connsiteX7184" fmla="*/ 7283819 w 8964278"/>
                <a:gd name="connsiteY7184" fmla="*/ 3719513 h 6213528"/>
                <a:gd name="connsiteX7185" fmla="*/ 7049503 w 8964278"/>
                <a:gd name="connsiteY7185" fmla="*/ 3897630 h 6213528"/>
                <a:gd name="connsiteX7186" fmla="*/ 7034264 w 8964278"/>
                <a:gd name="connsiteY7186" fmla="*/ 3910013 h 6213528"/>
                <a:gd name="connsiteX7187" fmla="*/ 6956158 w 8964278"/>
                <a:gd name="connsiteY7187" fmla="*/ 3959543 h 6213528"/>
                <a:gd name="connsiteX7188" fmla="*/ 6989496 w 8964278"/>
                <a:gd name="connsiteY7188" fmla="*/ 3929063 h 6213528"/>
                <a:gd name="connsiteX7189" fmla="*/ 7195236 w 8964278"/>
                <a:gd name="connsiteY7189" fmla="*/ 3736658 h 6213528"/>
                <a:gd name="connsiteX7190" fmla="*/ 7701014 w 8964278"/>
                <a:gd name="connsiteY7190" fmla="*/ 3482340 h 6213528"/>
                <a:gd name="connsiteX7191" fmla="*/ 7855319 w 8964278"/>
                <a:gd name="connsiteY7191" fmla="*/ 3455670 h 6213528"/>
                <a:gd name="connsiteX7192" fmla="*/ 8009623 w 8964278"/>
                <a:gd name="connsiteY7192" fmla="*/ 3449955 h 6213528"/>
                <a:gd name="connsiteX7193" fmla="*/ 8071536 w 8964278"/>
                <a:gd name="connsiteY7193" fmla="*/ 3473768 h 6213528"/>
                <a:gd name="connsiteX7194" fmla="*/ 7959141 w 8964278"/>
                <a:gd name="connsiteY7194" fmla="*/ 3431858 h 6213528"/>
                <a:gd name="connsiteX7195" fmla="*/ 7873416 w 8964278"/>
                <a:gd name="connsiteY7195" fmla="*/ 3437573 h 6213528"/>
                <a:gd name="connsiteX7196" fmla="*/ 7732446 w 8964278"/>
                <a:gd name="connsiteY7196" fmla="*/ 3458528 h 6213528"/>
                <a:gd name="connsiteX7197" fmla="*/ 7463841 w 8964278"/>
                <a:gd name="connsiteY7197" fmla="*/ 3548063 h 6213528"/>
                <a:gd name="connsiteX7198" fmla="*/ 7222858 w 8964278"/>
                <a:gd name="connsiteY7198" fmla="*/ 3698558 h 6213528"/>
                <a:gd name="connsiteX7199" fmla="*/ 7014261 w 8964278"/>
                <a:gd name="connsiteY7199" fmla="*/ 3890010 h 6213528"/>
                <a:gd name="connsiteX7200" fmla="*/ 6896151 w 8964278"/>
                <a:gd name="connsiteY7200" fmla="*/ 3996690 h 6213528"/>
                <a:gd name="connsiteX7201" fmla="*/ 6863766 w 8964278"/>
                <a:gd name="connsiteY7201" fmla="*/ 4022408 h 6213528"/>
                <a:gd name="connsiteX7202" fmla="*/ 6844716 w 8964278"/>
                <a:gd name="connsiteY7202" fmla="*/ 4036695 h 6213528"/>
                <a:gd name="connsiteX7203" fmla="*/ 6840906 w 8964278"/>
                <a:gd name="connsiteY7203" fmla="*/ 4038600 h 6213528"/>
                <a:gd name="connsiteX7204" fmla="*/ 6808521 w 8964278"/>
                <a:gd name="connsiteY7204" fmla="*/ 4057650 h 6213528"/>
                <a:gd name="connsiteX7205" fmla="*/ 6879958 w 8964278"/>
                <a:gd name="connsiteY7205" fmla="*/ 4001453 h 6213528"/>
                <a:gd name="connsiteX7206" fmla="*/ 7073316 w 8964278"/>
                <a:gd name="connsiteY7206" fmla="*/ 3795713 h 6213528"/>
                <a:gd name="connsiteX7207" fmla="*/ 7175233 w 8964278"/>
                <a:gd name="connsiteY7207" fmla="*/ 3706178 h 6213528"/>
                <a:gd name="connsiteX7208" fmla="*/ 7621956 w 8964278"/>
                <a:gd name="connsiteY7208" fmla="*/ 3466148 h 6213528"/>
                <a:gd name="connsiteX7209" fmla="*/ 7877226 w 8964278"/>
                <a:gd name="connsiteY7209" fmla="*/ 3407093 h 6213528"/>
                <a:gd name="connsiteX7210" fmla="*/ 7959141 w 8964278"/>
                <a:gd name="connsiteY7210" fmla="*/ 3431858 h 6213528"/>
                <a:gd name="connsiteX7211" fmla="*/ 7827696 w 8964278"/>
                <a:gd name="connsiteY7211" fmla="*/ 3398520 h 6213528"/>
                <a:gd name="connsiteX7212" fmla="*/ 7840078 w 8964278"/>
                <a:gd name="connsiteY7212" fmla="*/ 3401378 h 6213528"/>
                <a:gd name="connsiteX7213" fmla="*/ 7412406 w 8964278"/>
                <a:gd name="connsiteY7213" fmla="*/ 3542348 h 6213528"/>
                <a:gd name="connsiteX7214" fmla="*/ 7198094 w 8964278"/>
                <a:gd name="connsiteY7214" fmla="*/ 3678555 h 6213528"/>
                <a:gd name="connsiteX7215" fmla="*/ 7096176 w 8964278"/>
                <a:gd name="connsiteY7215" fmla="*/ 3764280 h 6213528"/>
                <a:gd name="connsiteX7216" fmla="*/ 7143801 w 8964278"/>
                <a:gd name="connsiteY7216" fmla="*/ 3689985 h 6213528"/>
                <a:gd name="connsiteX7217" fmla="*/ 7145706 w 8964278"/>
                <a:gd name="connsiteY7217" fmla="*/ 3687128 h 6213528"/>
                <a:gd name="connsiteX7218" fmla="*/ 7408596 w 8964278"/>
                <a:gd name="connsiteY7218" fmla="*/ 3529013 h 6213528"/>
                <a:gd name="connsiteX7219" fmla="*/ 7705776 w 8964278"/>
                <a:gd name="connsiteY7219" fmla="*/ 3423285 h 6213528"/>
                <a:gd name="connsiteX7220" fmla="*/ 7793406 w 8964278"/>
                <a:gd name="connsiteY7220" fmla="*/ 3404235 h 6213528"/>
                <a:gd name="connsiteX7221" fmla="*/ 7827696 w 8964278"/>
                <a:gd name="connsiteY7221" fmla="*/ 3398520 h 6213528"/>
                <a:gd name="connsiteX7222" fmla="*/ 7780071 w 8964278"/>
                <a:gd name="connsiteY7222" fmla="*/ 3389948 h 6213528"/>
                <a:gd name="connsiteX7223" fmla="*/ 7790548 w 8964278"/>
                <a:gd name="connsiteY7223" fmla="*/ 3391853 h 6213528"/>
                <a:gd name="connsiteX7224" fmla="*/ 7719111 w 8964278"/>
                <a:gd name="connsiteY7224" fmla="*/ 3407093 h 6213528"/>
                <a:gd name="connsiteX7225" fmla="*/ 7567664 w 8964278"/>
                <a:gd name="connsiteY7225" fmla="*/ 3451860 h 6213528"/>
                <a:gd name="connsiteX7226" fmla="*/ 7281914 w 8964278"/>
                <a:gd name="connsiteY7226" fmla="*/ 3586163 h 6213528"/>
                <a:gd name="connsiteX7227" fmla="*/ 7148564 w 8964278"/>
                <a:gd name="connsiteY7227" fmla="*/ 3679508 h 6213528"/>
                <a:gd name="connsiteX7228" fmla="*/ 7153326 w 8964278"/>
                <a:gd name="connsiteY7228" fmla="*/ 3671888 h 6213528"/>
                <a:gd name="connsiteX7229" fmla="*/ 7279056 w 8964278"/>
                <a:gd name="connsiteY7229" fmla="*/ 3564255 h 6213528"/>
                <a:gd name="connsiteX7230" fmla="*/ 7528611 w 8964278"/>
                <a:gd name="connsiteY7230" fmla="*/ 3438525 h 6213528"/>
                <a:gd name="connsiteX7231" fmla="*/ 7681011 w 8964278"/>
                <a:gd name="connsiteY7231" fmla="*/ 3401378 h 6213528"/>
                <a:gd name="connsiteX7232" fmla="*/ 7780071 w 8964278"/>
                <a:gd name="connsiteY7232" fmla="*/ 3389948 h 6213528"/>
                <a:gd name="connsiteX7233" fmla="*/ 7912469 w 8964278"/>
                <a:gd name="connsiteY7233" fmla="*/ 3055620 h 6213528"/>
                <a:gd name="connsiteX7234" fmla="*/ 7783881 w 8964278"/>
                <a:gd name="connsiteY7234" fmla="*/ 3290888 h 6213528"/>
                <a:gd name="connsiteX7235" fmla="*/ 7736256 w 8964278"/>
                <a:gd name="connsiteY7235" fmla="*/ 3321368 h 6213528"/>
                <a:gd name="connsiteX7236" fmla="*/ 7683869 w 8964278"/>
                <a:gd name="connsiteY7236" fmla="*/ 3349943 h 6213528"/>
                <a:gd name="connsiteX7237" fmla="*/ 7596239 w 8964278"/>
                <a:gd name="connsiteY7237" fmla="*/ 3348990 h 6213528"/>
                <a:gd name="connsiteX7238" fmla="*/ 7589571 w 8964278"/>
                <a:gd name="connsiteY7238" fmla="*/ 3345180 h 6213528"/>
                <a:gd name="connsiteX7239" fmla="*/ 7561948 w 8964278"/>
                <a:gd name="connsiteY7239" fmla="*/ 3349943 h 6213528"/>
                <a:gd name="connsiteX7240" fmla="*/ 7525753 w 8964278"/>
                <a:gd name="connsiteY7240" fmla="*/ 3352800 h 6213528"/>
                <a:gd name="connsiteX7241" fmla="*/ 7360971 w 8964278"/>
                <a:gd name="connsiteY7241" fmla="*/ 3385185 h 6213528"/>
                <a:gd name="connsiteX7242" fmla="*/ 7362876 w 8964278"/>
                <a:gd name="connsiteY7242" fmla="*/ 3384233 h 6213528"/>
                <a:gd name="connsiteX7243" fmla="*/ 7403833 w 8964278"/>
                <a:gd name="connsiteY7243" fmla="*/ 3368993 h 6213528"/>
                <a:gd name="connsiteX7244" fmla="*/ 7430503 w 8964278"/>
                <a:gd name="connsiteY7244" fmla="*/ 3363278 h 6213528"/>
                <a:gd name="connsiteX7245" fmla="*/ 7648626 w 8964278"/>
                <a:gd name="connsiteY7245" fmla="*/ 3328988 h 6213528"/>
                <a:gd name="connsiteX7246" fmla="*/ 7864844 w 8964278"/>
                <a:gd name="connsiteY7246" fmla="*/ 3057525 h 6213528"/>
                <a:gd name="connsiteX7247" fmla="*/ 7741019 w 8964278"/>
                <a:gd name="connsiteY7247" fmla="*/ 2665095 h 6213528"/>
                <a:gd name="connsiteX7248" fmla="*/ 7405739 w 8964278"/>
                <a:gd name="connsiteY7248" fmla="*/ 2384108 h 6213528"/>
                <a:gd name="connsiteX7249" fmla="*/ 7211428 w 8964278"/>
                <a:gd name="connsiteY7249" fmla="*/ 2248853 h 6213528"/>
                <a:gd name="connsiteX7250" fmla="*/ 7078078 w 8964278"/>
                <a:gd name="connsiteY7250" fmla="*/ 2105025 h 6213528"/>
                <a:gd name="connsiteX7251" fmla="*/ 7129514 w 8964278"/>
                <a:gd name="connsiteY7251" fmla="*/ 2169795 h 6213528"/>
                <a:gd name="connsiteX7252" fmla="*/ 7235241 w 8964278"/>
                <a:gd name="connsiteY7252" fmla="*/ 2262188 h 6213528"/>
                <a:gd name="connsiteX7253" fmla="*/ 7489558 w 8964278"/>
                <a:gd name="connsiteY7253" fmla="*/ 2415540 h 6213528"/>
                <a:gd name="connsiteX7254" fmla="*/ 7729589 w 8964278"/>
                <a:gd name="connsiteY7254" fmla="*/ 2593658 h 6213528"/>
                <a:gd name="connsiteX7255" fmla="*/ 7871511 w 8964278"/>
                <a:gd name="connsiteY7255" fmla="*/ 2827973 h 6213528"/>
                <a:gd name="connsiteX7256" fmla="*/ 7912469 w 8964278"/>
                <a:gd name="connsiteY7256" fmla="*/ 3053715 h 6213528"/>
                <a:gd name="connsiteX7257" fmla="*/ 7912469 w 8964278"/>
                <a:gd name="connsiteY7257" fmla="*/ 3055620 h 6213528"/>
                <a:gd name="connsiteX7258" fmla="*/ 7860081 w 8964278"/>
                <a:gd name="connsiteY7258" fmla="*/ 2746058 h 6213528"/>
                <a:gd name="connsiteX7259" fmla="*/ 7907706 w 8964278"/>
                <a:gd name="connsiteY7259" fmla="*/ 2879408 h 6213528"/>
                <a:gd name="connsiteX7260" fmla="*/ 7923898 w 8964278"/>
                <a:gd name="connsiteY7260" fmla="*/ 2962275 h 6213528"/>
                <a:gd name="connsiteX7261" fmla="*/ 7921994 w 8964278"/>
                <a:gd name="connsiteY7261" fmla="*/ 2993708 h 6213528"/>
                <a:gd name="connsiteX7262" fmla="*/ 7896276 w 8964278"/>
                <a:gd name="connsiteY7262" fmla="*/ 2860358 h 6213528"/>
                <a:gd name="connsiteX7263" fmla="*/ 7768641 w 8964278"/>
                <a:gd name="connsiteY7263" fmla="*/ 2618423 h 6213528"/>
                <a:gd name="connsiteX7264" fmla="*/ 7540041 w 8964278"/>
                <a:gd name="connsiteY7264" fmla="*/ 2431733 h 6213528"/>
                <a:gd name="connsiteX7265" fmla="*/ 7279056 w 8964278"/>
                <a:gd name="connsiteY7265" fmla="*/ 2281238 h 6213528"/>
                <a:gd name="connsiteX7266" fmla="*/ 7081889 w 8964278"/>
                <a:gd name="connsiteY7266" fmla="*/ 2096453 h 6213528"/>
                <a:gd name="connsiteX7267" fmla="*/ 7085698 w 8964278"/>
                <a:gd name="connsiteY7267" fmla="*/ 2097405 h 6213528"/>
                <a:gd name="connsiteX7268" fmla="*/ 7090461 w 8964278"/>
                <a:gd name="connsiteY7268" fmla="*/ 2098358 h 6213528"/>
                <a:gd name="connsiteX7269" fmla="*/ 7151421 w 8964278"/>
                <a:gd name="connsiteY7269" fmla="*/ 2161223 h 6213528"/>
                <a:gd name="connsiteX7270" fmla="*/ 7302869 w 8964278"/>
                <a:gd name="connsiteY7270" fmla="*/ 2243138 h 6213528"/>
                <a:gd name="connsiteX7271" fmla="*/ 7479081 w 8964278"/>
                <a:gd name="connsiteY7271" fmla="*/ 2313623 h 6213528"/>
                <a:gd name="connsiteX7272" fmla="*/ 7550519 w 8964278"/>
                <a:gd name="connsiteY7272" fmla="*/ 2354580 h 6213528"/>
                <a:gd name="connsiteX7273" fmla="*/ 7571473 w 8964278"/>
                <a:gd name="connsiteY7273" fmla="*/ 2372678 h 6213528"/>
                <a:gd name="connsiteX7274" fmla="*/ 7591476 w 8964278"/>
                <a:gd name="connsiteY7274" fmla="*/ 2397443 h 6213528"/>
                <a:gd name="connsiteX7275" fmla="*/ 7596239 w 8964278"/>
                <a:gd name="connsiteY7275" fmla="*/ 2394585 h 6213528"/>
                <a:gd name="connsiteX7276" fmla="*/ 7596239 w 8964278"/>
                <a:gd name="connsiteY7276" fmla="*/ 2393633 h 6213528"/>
                <a:gd name="connsiteX7277" fmla="*/ 7860081 w 8964278"/>
                <a:gd name="connsiteY7277" fmla="*/ 2746058 h 6213528"/>
                <a:gd name="connsiteX7278" fmla="*/ 8844966 w 8964278"/>
                <a:gd name="connsiteY7278" fmla="*/ 2515553 h 6213528"/>
                <a:gd name="connsiteX7279" fmla="*/ 8730666 w 8964278"/>
                <a:gd name="connsiteY7279" fmla="*/ 2550795 h 6213528"/>
                <a:gd name="connsiteX7280" fmla="*/ 8510638 w 8964278"/>
                <a:gd name="connsiteY7280" fmla="*/ 2652713 h 6213528"/>
                <a:gd name="connsiteX7281" fmla="*/ 8267751 w 8964278"/>
                <a:gd name="connsiteY7281" fmla="*/ 2707958 h 6213528"/>
                <a:gd name="connsiteX7282" fmla="*/ 8005814 w 8964278"/>
                <a:gd name="connsiteY7282" fmla="*/ 2642235 h 6213528"/>
                <a:gd name="connsiteX7283" fmla="*/ 7778166 w 8964278"/>
                <a:gd name="connsiteY7283" fmla="*/ 2498408 h 6213528"/>
                <a:gd name="connsiteX7284" fmla="*/ 7729589 w 8964278"/>
                <a:gd name="connsiteY7284" fmla="*/ 2463165 h 6213528"/>
                <a:gd name="connsiteX7285" fmla="*/ 7536231 w 8964278"/>
                <a:gd name="connsiteY7285" fmla="*/ 2302193 h 6213528"/>
                <a:gd name="connsiteX7286" fmla="*/ 7362876 w 8964278"/>
                <a:gd name="connsiteY7286" fmla="*/ 2185035 h 6213528"/>
                <a:gd name="connsiteX7287" fmla="*/ 7352398 w 8964278"/>
                <a:gd name="connsiteY7287" fmla="*/ 2178368 h 6213528"/>
                <a:gd name="connsiteX7288" fmla="*/ 7365733 w 8964278"/>
                <a:gd name="connsiteY7288" fmla="*/ 2179320 h 6213528"/>
                <a:gd name="connsiteX7289" fmla="*/ 7392403 w 8964278"/>
                <a:gd name="connsiteY7289" fmla="*/ 2180273 h 6213528"/>
                <a:gd name="connsiteX7290" fmla="*/ 7436219 w 8964278"/>
                <a:gd name="connsiteY7290" fmla="*/ 2198370 h 6213528"/>
                <a:gd name="connsiteX7291" fmla="*/ 7787691 w 8964278"/>
                <a:gd name="connsiteY7291" fmla="*/ 2326958 h 6213528"/>
                <a:gd name="connsiteX7292" fmla="*/ 8147736 w 8964278"/>
                <a:gd name="connsiteY7292" fmla="*/ 2407920 h 6213528"/>
                <a:gd name="connsiteX7293" fmla="*/ 8524926 w 8964278"/>
                <a:gd name="connsiteY7293" fmla="*/ 2442210 h 6213528"/>
                <a:gd name="connsiteX7294" fmla="*/ 8920213 w 8964278"/>
                <a:gd name="connsiteY7294" fmla="*/ 2501265 h 6213528"/>
                <a:gd name="connsiteX7295" fmla="*/ 8844966 w 8964278"/>
                <a:gd name="connsiteY7295" fmla="*/ 2515553 h 6213528"/>
                <a:gd name="connsiteX7296" fmla="*/ 8940216 w 8964278"/>
                <a:gd name="connsiteY7296" fmla="*/ 2485073 h 6213528"/>
                <a:gd name="connsiteX7297" fmla="*/ 8202981 w 8964278"/>
                <a:gd name="connsiteY7297" fmla="*/ 2396490 h 6213528"/>
                <a:gd name="connsiteX7298" fmla="*/ 7484796 w 8964278"/>
                <a:gd name="connsiteY7298" fmla="*/ 2202180 h 6213528"/>
                <a:gd name="connsiteX7299" fmla="*/ 7426694 w 8964278"/>
                <a:gd name="connsiteY7299" fmla="*/ 2178368 h 6213528"/>
                <a:gd name="connsiteX7300" fmla="*/ 7662914 w 8964278"/>
                <a:gd name="connsiteY7300" fmla="*/ 2108835 h 6213528"/>
                <a:gd name="connsiteX7301" fmla="*/ 7741971 w 8964278"/>
                <a:gd name="connsiteY7301" fmla="*/ 2064068 h 6213528"/>
                <a:gd name="connsiteX7302" fmla="*/ 7776261 w 8964278"/>
                <a:gd name="connsiteY7302" fmla="*/ 2042160 h 6213528"/>
                <a:gd name="connsiteX7303" fmla="*/ 7805789 w 8964278"/>
                <a:gd name="connsiteY7303" fmla="*/ 2029778 h 6213528"/>
                <a:gd name="connsiteX7304" fmla="*/ 7830553 w 8964278"/>
                <a:gd name="connsiteY7304" fmla="*/ 2022158 h 6213528"/>
                <a:gd name="connsiteX7305" fmla="*/ 8248701 w 8964278"/>
                <a:gd name="connsiteY7305" fmla="*/ 2030730 h 6213528"/>
                <a:gd name="connsiteX7306" fmla="*/ 8363953 w 8964278"/>
                <a:gd name="connsiteY7306" fmla="*/ 2058353 h 6213528"/>
                <a:gd name="connsiteX7307" fmla="*/ 8382051 w 8964278"/>
                <a:gd name="connsiteY7307" fmla="*/ 2063115 h 6213528"/>
                <a:gd name="connsiteX7308" fmla="*/ 8424913 w 8964278"/>
                <a:gd name="connsiteY7308" fmla="*/ 2078355 h 6213528"/>
                <a:gd name="connsiteX7309" fmla="*/ 8465871 w 8964278"/>
                <a:gd name="connsiteY7309" fmla="*/ 2097405 h 6213528"/>
                <a:gd name="connsiteX7310" fmla="*/ 8500160 w 8964278"/>
                <a:gd name="connsiteY7310" fmla="*/ 2113598 h 6213528"/>
                <a:gd name="connsiteX7311" fmla="*/ 8752573 w 8964278"/>
                <a:gd name="connsiteY7311" fmla="*/ 2286953 h 6213528"/>
                <a:gd name="connsiteX7312" fmla="*/ 8849728 w 8964278"/>
                <a:gd name="connsiteY7312" fmla="*/ 2372678 h 6213528"/>
                <a:gd name="connsiteX7313" fmla="*/ 8896401 w 8964278"/>
                <a:gd name="connsiteY7313" fmla="*/ 2417445 h 6213528"/>
                <a:gd name="connsiteX7314" fmla="*/ 8939263 w 8964278"/>
                <a:gd name="connsiteY7314" fmla="*/ 2463165 h 6213528"/>
                <a:gd name="connsiteX7315" fmla="*/ 8940216 w 8964278"/>
                <a:gd name="connsiteY7315" fmla="*/ 2485073 h 6213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Lst>
              <a:rect l="l" t="t" r="r" b="b"/>
              <a:pathLst>
                <a:path w="8964278" h="6213528">
                  <a:moveTo>
                    <a:pt x="8963076" y="2469833"/>
                  </a:moveTo>
                  <a:cubicBezTo>
                    <a:pt x="8959266" y="2448878"/>
                    <a:pt x="8942121" y="2434590"/>
                    <a:pt x="8928785" y="2420303"/>
                  </a:cubicBezTo>
                  <a:cubicBezTo>
                    <a:pt x="8897353" y="2388870"/>
                    <a:pt x="8865921" y="2358390"/>
                    <a:pt x="8833535" y="2328863"/>
                  </a:cubicBezTo>
                  <a:cubicBezTo>
                    <a:pt x="8701138" y="2208848"/>
                    <a:pt x="8553501" y="2104073"/>
                    <a:pt x="8387766" y="2034540"/>
                  </a:cubicBezTo>
                  <a:cubicBezTo>
                    <a:pt x="8283944" y="1991678"/>
                    <a:pt x="8172501" y="1962150"/>
                    <a:pt x="8060106" y="1953578"/>
                  </a:cubicBezTo>
                  <a:cubicBezTo>
                    <a:pt x="8060106" y="1953578"/>
                    <a:pt x="8060106" y="1953578"/>
                    <a:pt x="8060106" y="1953578"/>
                  </a:cubicBezTo>
                  <a:cubicBezTo>
                    <a:pt x="8060106" y="1953578"/>
                    <a:pt x="8060106" y="1953578"/>
                    <a:pt x="8060106" y="1953578"/>
                  </a:cubicBezTo>
                  <a:cubicBezTo>
                    <a:pt x="8057248" y="1953578"/>
                    <a:pt x="8054391" y="1952625"/>
                    <a:pt x="8052486" y="1952625"/>
                  </a:cubicBezTo>
                  <a:cubicBezTo>
                    <a:pt x="8043914" y="1951673"/>
                    <a:pt x="8034389" y="1951673"/>
                    <a:pt x="8025816" y="1950720"/>
                  </a:cubicBezTo>
                  <a:cubicBezTo>
                    <a:pt x="7965808" y="1947863"/>
                    <a:pt x="7905801" y="1950720"/>
                    <a:pt x="7846746" y="1960245"/>
                  </a:cubicBezTo>
                  <a:cubicBezTo>
                    <a:pt x="7833411" y="1962150"/>
                    <a:pt x="7820076" y="1965008"/>
                    <a:pt x="7805789" y="1967865"/>
                  </a:cubicBezTo>
                  <a:cubicBezTo>
                    <a:pt x="7848651" y="1929765"/>
                    <a:pt x="7887703" y="1887855"/>
                    <a:pt x="7925803" y="1844993"/>
                  </a:cubicBezTo>
                  <a:cubicBezTo>
                    <a:pt x="7999146" y="1762125"/>
                    <a:pt x="8069631" y="1677353"/>
                    <a:pt x="8151546" y="1602105"/>
                  </a:cubicBezTo>
                  <a:cubicBezTo>
                    <a:pt x="8230603" y="1529715"/>
                    <a:pt x="8316328" y="1464945"/>
                    <a:pt x="8406816" y="1409700"/>
                  </a:cubicBezTo>
                  <a:cubicBezTo>
                    <a:pt x="8430628" y="1395413"/>
                    <a:pt x="8454441" y="1381125"/>
                    <a:pt x="8478253" y="1368743"/>
                  </a:cubicBezTo>
                  <a:cubicBezTo>
                    <a:pt x="8498256" y="1358265"/>
                    <a:pt x="8522068" y="1349693"/>
                    <a:pt x="8537308" y="1331595"/>
                  </a:cubicBezTo>
                  <a:cubicBezTo>
                    <a:pt x="8562073" y="1301115"/>
                    <a:pt x="8544928" y="1269683"/>
                    <a:pt x="8522068" y="1243965"/>
                  </a:cubicBezTo>
                  <a:cubicBezTo>
                    <a:pt x="8523973" y="1239203"/>
                    <a:pt x="8522068" y="1233488"/>
                    <a:pt x="8517306" y="1231583"/>
                  </a:cubicBezTo>
                  <a:cubicBezTo>
                    <a:pt x="8514448" y="1230630"/>
                    <a:pt x="8512543" y="1229678"/>
                    <a:pt x="8509685" y="1229678"/>
                  </a:cubicBezTo>
                  <a:cubicBezTo>
                    <a:pt x="8511591" y="1226820"/>
                    <a:pt x="8510638" y="1223010"/>
                    <a:pt x="8506828" y="1222058"/>
                  </a:cubicBezTo>
                  <a:cubicBezTo>
                    <a:pt x="8503971" y="1221105"/>
                    <a:pt x="8501113" y="1221105"/>
                    <a:pt x="8498256" y="1220153"/>
                  </a:cubicBezTo>
                  <a:cubicBezTo>
                    <a:pt x="8496351" y="1218248"/>
                    <a:pt x="8495398" y="1217295"/>
                    <a:pt x="8493493" y="1215390"/>
                  </a:cubicBezTo>
                  <a:cubicBezTo>
                    <a:pt x="8350619" y="1079183"/>
                    <a:pt x="8157261" y="1000125"/>
                    <a:pt x="7961998" y="981075"/>
                  </a:cubicBezTo>
                  <a:cubicBezTo>
                    <a:pt x="7745781" y="959168"/>
                    <a:pt x="7526706" y="1009650"/>
                    <a:pt x="7332396" y="1103948"/>
                  </a:cubicBezTo>
                  <a:cubicBezTo>
                    <a:pt x="7308583" y="1115378"/>
                    <a:pt x="7283819" y="1127760"/>
                    <a:pt x="7260958" y="1141095"/>
                  </a:cubicBezTo>
                  <a:cubicBezTo>
                    <a:pt x="7243814" y="1072515"/>
                    <a:pt x="7223811" y="1005840"/>
                    <a:pt x="7200951" y="939165"/>
                  </a:cubicBezTo>
                  <a:cubicBezTo>
                    <a:pt x="7188569" y="903923"/>
                    <a:pt x="7176186" y="868680"/>
                    <a:pt x="7162851" y="833438"/>
                  </a:cubicBezTo>
                  <a:cubicBezTo>
                    <a:pt x="7150469" y="802005"/>
                    <a:pt x="7139991" y="768668"/>
                    <a:pt x="7125703" y="738188"/>
                  </a:cubicBezTo>
                  <a:cubicBezTo>
                    <a:pt x="7124751" y="738188"/>
                    <a:pt x="7124751" y="737235"/>
                    <a:pt x="7123798" y="737235"/>
                  </a:cubicBezTo>
                  <a:cubicBezTo>
                    <a:pt x="7123798" y="737235"/>
                    <a:pt x="7122846" y="737235"/>
                    <a:pt x="7122846" y="736283"/>
                  </a:cubicBezTo>
                  <a:cubicBezTo>
                    <a:pt x="7121894" y="736283"/>
                    <a:pt x="7121894" y="736283"/>
                    <a:pt x="7120941" y="736283"/>
                  </a:cubicBezTo>
                  <a:cubicBezTo>
                    <a:pt x="7119989" y="736283"/>
                    <a:pt x="7118083" y="736283"/>
                    <a:pt x="7119989" y="736283"/>
                  </a:cubicBezTo>
                  <a:cubicBezTo>
                    <a:pt x="7119036" y="736283"/>
                    <a:pt x="7119036" y="736283"/>
                    <a:pt x="7118083" y="736283"/>
                  </a:cubicBezTo>
                  <a:cubicBezTo>
                    <a:pt x="7118083" y="736283"/>
                    <a:pt x="7117131" y="736283"/>
                    <a:pt x="7117131" y="736283"/>
                  </a:cubicBezTo>
                  <a:cubicBezTo>
                    <a:pt x="7117131" y="736283"/>
                    <a:pt x="7116178" y="736283"/>
                    <a:pt x="7116178" y="736283"/>
                  </a:cubicBezTo>
                  <a:cubicBezTo>
                    <a:pt x="7115226" y="736283"/>
                    <a:pt x="7115226" y="737235"/>
                    <a:pt x="7114273" y="737235"/>
                  </a:cubicBezTo>
                  <a:cubicBezTo>
                    <a:pt x="7114273" y="737235"/>
                    <a:pt x="7114273" y="737235"/>
                    <a:pt x="7114273" y="737235"/>
                  </a:cubicBezTo>
                  <a:cubicBezTo>
                    <a:pt x="7114273" y="737235"/>
                    <a:pt x="7114273" y="737235"/>
                    <a:pt x="7114273" y="737235"/>
                  </a:cubicBezTo>
                  <a:cubicBezTo>
                    <a:pt x="7113321" y="738188"/>
                    <a:pt x="7112369" y="738188"/>
                    <a:pt x="7111416" y="739140"/>
                  </a:cubicBezTo>
                  <a:cubicBezTo>
                    <a:pt x="7111416" y="739140"/>
                    <a:pt x="7110464" y="739140"/>
                    <a:pt x="7110464" y="740093"/>
                  </a:cubicBezTo>
                  <a:cubicBezTo>
                    <a:pt x="7110464" y="740093"/>
                    <a:pt x="7110464" y="740093"/>
                    <a:pt x="7110464" y="740093"/>
                  </a:cubicBezTo>
                  <a:cubicBezTo>
                    <a:pt x="7110464" y="741045"/>
                    <a:pt x="7109511" y="741045"/>
                    <a:pt x="7109511" y="741998"/>
                  </a:cubicBezTo>
                  <a:cubicBezTo>
                    <a:pt x="7108558" y="742950"/>
                    <a:pt x="7107606" y="743903"/>
                    <a:pt x="7106653" y="744855"/>
                  </a:cubicBezTo>
                  <a:cubicBezTo>
                    <a:pt x="7105701" y="745808"/>
                    <a:pt x="7104748" y="747713"/>
                    <a:pt x="7103796" y="748665"/>
                  </a:cubicBezTo>
                  <a:cubicBezTo>
                    <a:pt x="7103796" y="748665"/>
                    <a:pt x="7103796" y="748665"/>
                    <a:pt x="7103796" y="748665"/>
                  </a:cubicBezTo>
                  <a:cubicBezTo>
                    <a:pt x="7103796" y="748665"/>
                    <a:pt x="7103796" y="748665"/>
                    <a:pt x="7103796" y="748665"/>
                  </a:cubicBezTo>
                  <a:cubicBezTo>
                    <a:pt x="7103796" y="749618"/>
                    <a:pt x="7102844" y="749618"/>
                    <a:pt x="7102844" y="750570"/>
                  </a:cubicBezTo>
                  <a:cubicBezTo>
                    <a:pt x="7102844" y="751523"/>
                    <a:pt x="7101891" y="752475"/>
                    <a:pt x="7101891" y="752475"/>
                  </a:cubicBezTo>
                  <a:cubicBezTo>
                    <a:pt x="7101891" y="752475"/>
                    <a:pt x="7101891" y="752475"/>
                    <a:pt x="7101891" y="752475"/>
                  </a:cubicBezTo>
                  <a:cubicBezTo>
                    <a:pt x="7093319" y="785813"/>
                    <a:pt x="7084746" y="819150"/>
                    <a:pt x="7073316" y="851535"/>
                  </a:cubicBezTo>
                  <a:cubicBezTo>
                    <a:pt x="7056171" y="898208"/>
                    <a:pt x="7036169" y="942975"/>
                    <a:pt x="7012356" y="985838"/>
                  </a:cubicBezTo>
                  <a:cubicBezTo>
                    <a:pt x="6963778" y="1071563"/>
                    <a:pt x="6900914" y="1148715"/>
                    <a:pt x="6826619" y="1214438"/>
                  </a:cubicBezTo>
                  <a:cubicBezTo>
                    <a:pt x="6807569" y="1231583"/>
                    <a:pt x="6787566" y="1247775"/>
                    <a:pt x="6768516" y="1263968"/>
                  </a:cubicBezTo>
                  <a:cubicBezTo>
                    <a:pt x="6769469" y="1259205"/>
                    <a:pt x="6770421" y="1253490"/>
                    <a:pt x="6770421" y="1248728"/>
                  </a:cubicBezTo>
                  <a:cubicBezTo>
                    <a:pt x="6771373" y="1238250"/>
                    <a:pt x="6772326" y="1228725"/>
                    <a:pt x="6772326" y="1218248"/>
                  </a:cubicBezTo>
                  <a:cubicBezTo>
                    <a:pt x="6772326" y="1197293"/>
                    <a:pt x="6770421" y="1175385"/>
                    <a:pt x="6767564" y="1154430"/>
                  </a:cubicBezTo>
                  <a:cubicBezTo>
                    <a:pt x="6759944" y="1111568"/>
                    <a:pt x="6746608" y="1069658"/>
                    <a:pt x="6730416" y="1029653"/>
                  </a:cubicBezTo>
                  <a:cubicBezTo>
                    <a:pt x="6714223" y="989648"/>
                    <a:pt x="6697078" y="949643"/>
                    <a:pt x="6681839" y="909638"/>
                  </a:cubicBezTo>
                  <a:cubicBezTo>
                    <a:pt x="6674219" y="888683"/>
                    <a:pt x="6667551" y="867728"/>
                    <a:pt x="6661836" y="845820"/>
                  </a:cubicBezTo>
                  <a:cubicBezTo>
                    <a:pt x="6659931" y="838200"/>
                    <a:pt x="6658978" y="831533"/>
                    <a:pt x="6657073" y="823913"/>
                  </a:cubicBezTo>
                  <a:cubicBezTo>
                    <a:pt x="6657073" y="812483"/>
                    <a:pt x="6657073" y="802005"/>
                    <a:pt x="6654216" y="791528"/>
                  </a:cubicBezTo>
                  <a:cubicBezTo>
                    <a:pt x="6652311" y="782955"/>
                    <a:pt x="6640881" y="783908"/>
                    <a:pt x="6638976" y="791528"/>
                  </a:cubicBezTo>
                  <a:cubicBezTo>
                    <a:pt x="6634214" y="810578"/>
                    <a:pt x="6633261" y="829628"/>
                    <a:pt x="6631356" y="847725"/>
                  </a:cubicBezTo>
                  <a:cubicBezTo>
                    <a:pt x="6629451" y="865823"/>
                    <a:pt x="6625641" y="883920"/>
                    <a:pt x="6621831" y="902018"/>
                  </a:cubicBezTo>
                  <a:cubicBezTo>
                    <a:pt x="6614211" y="939165"/>
                    <a:pt x="6602781" y="974408"/>
                    <a:pt x="6589446" y="1009650"/>
                  </a:cubicBezTo>
                  <a:cubicBezTo>
                    <a:pt x="6588494" y="1012508"/>
                    <a:pt x="6587541" y="1014413"/>
                    <a:pt x="6586589" y="1017270"/>
                  </a:cubicBezTo>
                  <a:cubicBezTo>
                    <a:pt x="6581826" y="857250"/>
                    <a:pt x="6538964" y="700088"/>
                    <a:pt x="6461811" y="560070"/>
                  </a:cubicBezTo>
                  <a:cubicBezTo>
                    <a:pt x="6420853" y="485775"/>
                    <a:pt x="6371323" y="415290"/>
                    <a:pt x="6313221" y="353378"/>
                  </a:cubicBezTo>
                  <a:cubicBezTo>
                    <a:pt x="6255119" y="290513"/>
                    <a:pt x="6189396" y="237173"/>
                    <a:pt x="6118911" y="190500"/>
                  </a:cubicBezTo>
                  <a:cubicBezTo>
                    <a:pt x="6078906" y="163830"/>
                    <a:pt x="6037948" y="138113"/>
                    <a:pt x="5999848" y="107633"/>
                  </a:cubicBezTo>
                  <a:cubicBezTo>
                    <a:pt x="5960796" y="76200"/>
                    <a:pt x="5931269" y="40958"/>
                    <a:pt x="5903646" y="953"/>
                  </a:cubicBezTo>
                  <a:cubicBezTo>
                    <a:pt x="5903646" y="953"/>
                    <a:pt x="5903646" y="953"/>
                    <a:pt x="5903646" y="953"/>
                  </a:cubicBezTo>
                  <a:cubicBezTo>
                    <a:pt x="5903646" y="953"/>
                    <a:pt x="5903646" y="953"/>
                    <a:pt x="5903646" y="953"/>
                  </a:cubicBezTo>
                  <a:cubicBezTo>
                    <a:pt x="5903646" y="953"/>
                    <a:pt x="5903646" y="0"/>
                    <a:pt x="5902694" y="0"/>
                  </a:cubicBezTo>
                  <a:cubicBezTo>
                    <a:pt x="5902694" y="0"/>
                    <a:pt x="5902694" y="953"/>
                    <a:pt x="5901741" y="953"/>
                  </a:cubicBezTo>
                  <a:cubicBezTo>
                    <a:pt x="5896026" y="11430"/>
                    <a:pt x="5890311" y="22860"/>
                    <a:pt x="5885548" y="34290"/>
                  </a:cubicBezTo>
                  <a:cubicBezTo>
                    <a:pt x="5888406" y="39053"/>
                    <a:pt x="5890311" y="44768"/>
                    <a:pt x="5893169" y="49530"/>
                  </a:cubicBezTo>
                  <a:cubicBezTo>
                    <a:pt x="5894121" y="68580"/>
                    <a:pt x="5896026" y="87630"/>
                    <a:pt x="5896978" y="106680"/>
                  </a:cubicBezTo>
                  <a:cubicBezTo>
                    <a:pt x="5898883" y="148590"/>
                    <a:pt x="5899836" y="189548"/>
                    <a:pt x="5900789" y="231458"/>
                  </a:cubicBezTo>
                  <a:cubicBezTo>
                    <a:pt x="5901741" y="313373"/>
                    <a:pt x="5899836" y="396240"/>
                    <a:pt x="5894121" y="478155"/>
                  </a:cubicBezTo>
                  <a:cubicBezTo>
                    <a:pt x="5889358" y="560070"/>
                    <a:pt x="5879833" y="641033"/>
                    <a:pt x="5869356" y="722948"/>
                  </a:cubicBezTo>
                  <a:cubicBezTo>
                    <a:pt x="5858878" y="800100"/>
                    <a:pt x="5848401" y="878205"/>
                    <a:pt x="5854116" y="956310"/>
                  </a:cubicBezTo>
                  <a:cubicBezTo>
                    <a:pt x="5856973" y="993458"/>
                    <a:pt x="5864594" y="1030605"/>
                    <a:pt x="5876023" y="1066800"/>
                  </a:cubicBezTo>
                  <a:cubicBezTo>
                    <a:pt x="5805539" y="983933"/>
                    <a:pt x="5725528" y="909638"/>
                    <a:pt x="5641708" y="841058"/>
                  </a:cubicBezTo>
                  <a:cubicBezTo>
                    <a:pt x="5590273" y="799148"/>
                    <a:pt x="5537886" y="759143"/>
                    <a:pt x="5483594" y="720090"/>
                  </a:cubicBezTo>
                  <a:cubicBezTo>
                    <a:pt x="5450256" y="696278"/>
                    <a:pt x="5417871" y="672465"/>
                    <a:pt x="5384533" y="648653"/>
                  </a:cubicBezTo>
                  <a:cubicBezTo>
                    <a:pt x="5379771" y="644843"/>
                    <a:pt x="5374056" y="640080"/>
                    <a:pt x="5369294" y="636270"/>
                  </a:cubicBezTo>
                  <a:cubicBezTo>
                    <a:pt x="5367389" y="635318"/>
                    <a:pt x="5366436" y="634365"/>
                    <a:pt x="5364531" y="635318"/>
                  </a:cubicBezTo>
                  <a:cubicBezTo>
                    <a:pt x="5353101" y="627698"/>
                    <a:pt x="5341671" y="620078"/>
                    <a:pt x="5330241" y="612458"/>
                  </a:cubicBezTo>
                  <a:cubicBezTo>
                    <a:pt x="5323573" y="610553"/>
                    <a:pt x="5316906" y="607695"/>
                    <a:pt x="5310239" y="603885"/>
                  </a:cubicBezTo>
                  <a:cubicBezTo>
                    <a:pt x="5309286" y="603885"/>
                    <a:pt x="5309286" y="602933"/>
                    <a:pt x="5308333" y="602933"/>
                  </a:cubicBezTo>
                  <a:cubicBezTo>
                    <a:pt x="5274996" y="642938"/>
                    <a:pt x="5252136" y="694373"/>
                    <a:pt x="5237848" y="743903"/>
                  </a:cubicBezTo>
                  <a:cubicBezTo>
                    <a:pt x="5221656" y="798195"/>
                    <a:pt x="5214989" y="854393"/>
                    <a:pt x="5215941" y="911543"/>
                  </a:cubicBezTo>
                  <a:cubicBezTo>
                    <a:pt x="5217846" y="1038225"/>
                    <a:pt x="5254994" y="1162050"/>
                    <a:pt x="5303571" y="1277303"/>
                  </a:cubicBezTo>
                  <a:cubicBezTo>
                    <a:pt x="5337861" y="1357313"/>
                    <a:pt x="5379771" y="1435418"/>
                    <a:pt x="5430253" y="1506855"/>
                  </a:cubicBezTo>
                  <a:cubicBezTo>
                    <a:pt x="5389296" y="1477328"/>
                    <a:pt x="5346433" y="1449705"/>
                    <a:pt x="5302619" y="1424940"/>
                  </a:cubicBezTo>
                  <a:cubicBezTo>
                    <a:pt x="5207369" y="1371600"/>
                    <a:pt x="5106403" y="1328738"/>
                    <a:pt x="5000676" y="1299210"/>
                  </a:cubicBezTo>
                  <a:cubicBezTo>
                    <a:pt x="4942573" y="1283018"/>
                    <a:pt x="4880661" y="1264920"/>
                    <a:pt x="4820653" y="1264920"/>
                  </a:cubicBezTo>
                  <a:cubicBezTo>
                    <a:pt x="4814939" y="1264920"/>
                    <a:pt x="4811128" y="1273493"/>
                    <a:pt x="4817796" y="1275398"/>
                  </a:cubicBezTo>
                  <a:cubicBezTo>
                    <a:pt x="4869231" y="1289685"/>
                    <a:pt x="4922571" y="1297305"/>
                    <a:pt x="4974958" y="1311593"/>
                  </a:cubicBezTo>
                  <a:cubicBezTo>
                    <a:pt x="5027346" y="1325880"/>
                    <a:pt x="5078781" y="1342073"/>
                    <a:pt x="5128311" y="1362075"/>
                  </a:cubicBezTo>
                  <a:cubicBezTo>
                    <a:pt x="5228323" y="1402080"/>
                    <a:pt x="5322621" y="1452563"/>
                    <a:pt x="5411203" y="1513523"/>
                  </a:cubicBezTo>
                  <a:cubicBezTo>
                    <a:pt x="5430253" y="1526858"/>
                    <a:pt x="5448351" y="1540193"/>
                    <a:pt x="5466448" y="1553528"/>
                  </a:cubicBezTo>
                  <a:cubicBezTo>
                    <a:pt x="5476926" y="1566863"/>
                    <a:pt x="5488356" y="1580198"/>
                    <a:pt x="5499786" y="1593533"/>
                  </a:cubicBezTo>
                  <a:cubicBezTo>
                    <a:pt x="5311191" y="1539240"/>
                    <a:pt x="5129264" y="1463040"/>
                    <a:pt x="4957814" y="1364933"/>
                  </a:cubicBezTo>
                  <a:cubicBezTo>
                    <a:pt x="4908283" y="1337310"/>
                    <a:pt x="4860658" y="1306830"/>
                    <a:pt x="4812081" y="1277303"/>
                  </a:cubicBezTo>
                  <a:cubicBezTo>
                    <a:pt x="4810176" y="1274445"/>
                    <a:pt x="4809224" y="1272540"/>
                    <a:pt x="4807318" y="1269683"/>
                  </a:cubicBezTo>
                  <a:cubicBezTo>
                    <a:pt x="4804461" y="1264920"/>
                    <a:pt x="4797793" y="1269683"/>
                    <a:pt x="4798746" y="1274445"/>
                  </a:cubicBezTo>
                  <a:cubicBezTo>
                    <a:pt x="4797793" y="1275398"/>
                    <a:pt x="4797793" y="1277303"/>
                    <a:pt x="4799699" y="1278255"/>
                  </a:cubicBezTo>
                  <a:cubicBezTo>
                    <a:pt x="4799699" y="1278255"/>
                    <a:pt x="4799699" y="1278255"/>
                    <a:pt x="4799699" y="1278255"/>
                  </a:cubicBezTo>
                  <a:cubicBezTo>
                    <a:pt x="4807318" y="1302068"/>
                    <a:pt x="4821606" y="1324928"/>
                    <a:pt x="4834941" y="1345883"/>
                  </a:cubicBezTo>
                  <a:cubicBezTo>
                    <a:pt x="4849228" y="1367790"/>
                    <a:pt x="4865421" y="1388745"/>
                    <a:pt x="4883519" y="1407795"/>
                  </a:cubicBezTo>
                  <a:cubicBezTo>
                    <a:pt x="4920666" y="1447800"/>
                    <a:pt x="4962576" y="1481138"/>
                    <a:pt x="5008296" y="1509713"/>
                  </a:cubicBezTo>
                  <a:cubicBezTo>
                    <a:pt x="5112119" y="1574483"/>
                    <a:pt x="5231181" y="1608773"/>
                    <a:pt x="5351196" y="1630680"/>
                  </a:cubicBezTo>
                  <a:cubicBezTo>
                    <a:pt x="5421681" y="1643063"/>
                    <a:pt x="5492166" y="1652588"/>
                    <a:pt x="5562651" y="1661160"/>
                  </a:cubicBezTo>
                  <a:cubicBezTo>
                    <a:pt x="5566461" y="1664970"/>
                    <a:pt x="5570271" y="1668780"/>
                    <a:pt x="5575033" y="1672590"/>
                  </a:cubicBezTo>
                  <a:cubicBezTo>
                    <a:pt x="5454066" y="1654493"/>
                    <a:pt x="5327383" y="1677353"/>
                    <a:pt x="5218798" y="1731645"/>
                  </a:cubicBezTo>
                  <a:cubicBezTo>
                    <a:pt x="5163553" y="1759268"/>
                    <a:pt x="5112119" y="1793558"/>
                    <a:pt x="5067351" y="1836420"/>
                  </a:cubicBezTo>
                  <a:cubicBezTo>
                    <a:pt x="5022583" y="1879283"/>
                    <a:pt x="4986389" y="1927860"/>
                    <a:pt x="4954956" y="1981200"/>
                  </a:cubicBezTo>
                  <a:cubicBezTo>
                    <a:pt x="4936858" y="2010728"/>
                    <a:pt x="4919714" y="2041208"/>
                    <a:pt x="4897806" y="2067878"/>
                  </a:cubicBezTo>
                  <a:cubicBezTo>
                    <a:pt x="4882566" y="2086928"/>
                    <a:pt x="4866374" y="2102168"/>
                    <a:pt x="4848276" y="2116455"/>
                  </a:cubicBezTo>
                  <a:cubicBezTo>
                    <a:pt x="4846371" y="2116455"/>
                    <a:pt x="4845418" y="2118360"/>
                    <a:pt x="4844466" y="2119313"/>
                  </a:cubicBezTo>
                  <a:cubicBezTo>
                    <a:pt x="4840656" y="2122170"/>
                    <a:pt x="4837799" y="2124075"/>
                    <a:pt x="4833989" y="2126933"/>
                  </a:cubicBezTo>
                  <a:cubicBezTo>
                    <a:pt x="4788268" y="2117408"/>
                    <a:pt x="4742549" y="2106930"/>
                    <a:pt x="4696828" y="2093595"/>
                  </a:cubicBezTo>
                  <a:cubicBezTo>
                    <a:pt x="4638726" y="2076450"/>
                    <a:pt x="4582528" y="2054543"/>
                    <a:pt x="4527283" y="2029778"/>
                  </a:cubicBezTo>
                  <a:cubicBezTo>
                    <a:pt x="4527283" y="2029778"/>
                    <a:pt x="4527283" y="2029778"/>
                    <a:pt x="4526331" y="2029778"/>
                  </a:cubicBezTo>
                  <a:cubicBezTo>
                    <a:pt x="4527283" y="2028825"/>
                    <a:pt x="4527283" y="2027873"/>
                    <a:pt x="4526331" y="2026920"/>
                  </a:cubicBezTo>
                  <a:cubicBezTo>
                    <a:pt x="4525378" y="2026920"/>
                    <a:pt x="4525378" y="2025968"/>
                    <a:pt x="4524426" y="2025015"/>
                  </a:cubicBezTo>
                  <a:cubicBezTo>
                    <a:pt x="4523474" y="2024063"/>
                    <a:pt x="4523474" y="2023110"/>
                    <a:pt x="4522521" y="2022158"/>
                  </a:cubicBezTo>
                  <a:cubicBezTo>
                    <a:pt x="4521568" y="2020253"/>
                    <a:pt x="4520616" y="2018348"/>
                    <a:pt x="4519664" y="2016443"/>
                  </a:cubicBezTo>
                  <a:cubicBezTo>
                    <a:pt x="4517758" y="2012633"/>
                    <a:pt x="4513949" y="2008823"/>
                    <a:pt x="4510139" y="2006918"/>
                  </a:cubicBezTo>
                  <a:cubicBezTo>
                    <a:pt x="4505376" y="2005013"/>
                    <a:pt x="4499661" y="2005013"/>
                    <a:pt x="4495851" y="2008823"/>
                  </a:cubicBezTo>
                  <a:cubicBezTo>
                    <a:pt x="4492041" y="2011680"/>
                    <a:pt x="4490136" y="2016443"/>
                    <a:pt x="4489183" y="2020253"/>
                  </a:cubicBezTo>
                  <a:cubicBezTo>
                    <a:pt x="4489183" y="2023110"/>
                    <a:pt x="4489183" y="2025968"/>
                    <a:pt x="4490136" y="2028825"/>
                  </a:cubicBezTo>
                  <a:cubicBezTo>
                    <a:pt x="4491089" y="2030730"/>
                    <a:pt x="4492041" y="2032635"/>
                    <a:pt x="4492993" y="2033588"/>
                  </a:cubicBezTo>
                  <a:cubicBezTo>
                    <a:pt x="4493946" y="2090738"/>
                    <a:pt x="4490136" y="2147888"/>
                    <a:pt x="4480611" y="2204085"/>
                  </a:cubicBezTo>
                  <a:cubicBezTo>
                    <a:pt x="4470133" y="2265998"/>
                    <a:pt x="4453941" y="2326005"/>
                    <a:pt x="4435843" y="2386013"/>
                  </a:cubicBezTo>
                  <a:cubicBezTo>
                    <a:pt x="4400601" y="2505075"/>
                    <a:pt x="4358691" y="2623185"/>
                    <a:pt x="4344403" y="2747010"/>
                  </a:cubicBezTo>
                  <a:cubicBezTo>
                    <a:pt x="4337736" y="2807018"/>
                    <a:pt x="4337736" y="2868930"/>
                    <a:pt x="4348214" y="2928938"/>
                  </a:cubicBezTo>
                  <a:cubicBezTo>
                    <a:pt x="4358691" y="2987993"/>
                    <a:pt x="4379646" y="3045143"/>
                    <a:pt x="4407268" y="3097530"/>
                  </a:cubicBezTo>
                  <a:cubicBezTo>
                    <a:pt x="4465371" y="3206115"/>
                    <a:pt x="4551096" y="3297555"/>
                    <a:pt x="4650156" y="3370898"/>
                  </a:cubicBezTo>
                  <a:cubicBezTo>
                    <a:pt x="4687303" y="3398520"/>
                    <a:pt x="4725403" y="3423285"/>
                    <a:pt x="4764456" y="3447098"/>
                  </a:cubicBezTo>
                  <a:cubicBezTo>
                    <a:pt x="4664443" y="3427095"/>
                    <a:pt x="4560621" y="3429000"/>
                    <a:pt x="4461561" y="3457575"/>
                  </a:cubicBezTo>
                  <a:cubicBezTo>
                    <a:pt x="4381551" y="3480435"/>
                    <a:pt x="4307256" y="3519488"/>
                    <a:pt x="4242486" y="3570923"/>
                  </a:cubicBezTo>
                  <a:cubicBezTo>
                    <a:pt x="4264393" y="3521393"/>
                    <a:pt x="4268203" y="3464243"/>
                    <a:pt x="4265346" y="3409950"/>
                  </a:cubicBezTo>
                  <a:cubicBezTo>
                    <a:pt x="4262489" y="3326130"/>
                    <a:pt x="4241533" y="3243263"/>
                    <a:pt x="4239628" y="3159443"/>
                  </a:cubicBezTo>
                  <a:cubicBezTo>
                    <a:pt x="4238676" y="3130868"/>
                    <a:pt x="4241533" y="3101340"/>
                    <a:pt x="4247249" y="3073718"/>
                  </a:cubicBezTo>
                  <a:cubicBezTo>
                    <a:pt x="4248201" y="3072765"/>
                    <a:pt x="4248201" y="3070860"/>
                    <a:pt x="4248201" y="3069908"/>
                  </a:cubicBezTo>
                  <a:cubicBezTo>
                    <a:pt x="4252011" y="3051810"/>
                    <a:pt x="4257726" y="3033713"/>
                    <a:pt x="4265346" y="3017520"/>
                  </a:cubicBezTo>
                  <a:cubicBezTo>
                    <a:pt x="4269156" y="3009900"/>
                    <a:pt x="4261536" y="3001328"/>
                    <a:pt x="4253916" y="3002280"/>
                  </a:cubicBezTo>
                  <a:cubicBezTo>
                    <a:pt x="4155808" y="3019425"/>
                    <a:pt x="4057701" y="3013710"/>
                    <a:pt x="3958641" y="3006090"/>
                  </a:cubicBezTo>
                  <a:cubicBezTo>
                    <a:pt x="3958641" y="3005138"/>
                    <a:pt x="3959593" y="3004185"/>
                    <a:pt x="3959593" y="3002280"/>
                  </a:cubicBezTo>
                  <a:cubicBezTo>
                    <a:pt x="3958641" y="2987993"/>
                    <a:pt x="3951973" y="2974658"/>
                    <a:pt x="3945306" y="2962275"/>
                  </a:cubicBezTo>
                  <a:cubicBezTo>
                    <a:pt x="3938638" y="2948940"/>
                    <a:pt x="3931971" y="2934653"/>
                    <a:pt x="3924351" y="2921318"/>
                  </a:cubicBezTo>
                  <a:cubicBezTo>
                    <a:pt x="3910063" y="2895600"/>
                    <a:pt x="3894823" y="2871788"/>
                    <a:pt x="3876726" y="2847975"/>
                  </a:cubicBezTo>
                  <a:cubicBezTo>
                    <a:pt x="3841483" y="2801303"/>
                    <a:pt x="3799573" y="2758440"/>
                    <a:pt x="3751948" y="2723198"/>
                  </a:cubicBezTo>
                  <a:cubicBezTo>
                    <a:pt x="3713848" y="2694623"/>
                    <a:pt x="3673843" y="2670810"/>
                    <a:pt x="3630981" y="2651760"/>
                  </a:cubicBezTo>
                  <a:cubicBezTo>
                    <a:pt x="3646221" y="2653665"/>
                    <a:pt x="3662413" y="2655570"/>
                    <a:pt x="3677653" y="2656523"/>
                  </a:cubicBezTo>
                  <a:cubicBezTo>
                    <a:pt x="3750043" y="2662238"/>
                    <a:pt x="3822433" y="2660333"/>
                    <a:pt x="3894823" y="2648903"/>
                  </a:cubicBezTo>
                  <a:cubicBezTo>
                    <a:pt x="4025316" y="2628900"/>
                    <a:pt x="4151046" y="2582228"/>
                    <a:pt x="4261536" y="2511743"/>
                  </a:cubicBezTo>
                  <a:cubicBezTo>
                    <a:pt x="4323449" y="2472690"/>
                    <a:pt x="4379646" y="2426018"/>
                    <a:pt x="4430128" y="2373630"/>
                  </a:cubicBezTo>
                  <a:cubicBezTo>
                    <a:pt x="4434891" y="2367915"/>
                    <a:pt x="4430128" y="2359343"/>
                    <a:pt x="4423461" y="2358390"/>
                  </a:cubicBezTo>
                  <a:cubicBezTo>
                    <a:pt x="4334878" y="2347913"/>
                    <a:pt x="4245343" y="2346960"/>
                    <a:pt x="4156761" y="2354580"/>
                  </a:cubicBezTo>
                  <a:cubicBezTo>
                    <a:pt x="4111993" y="2358390"/>
                    <a:pt x="4067226" y="2364105"/>
                    <a:pt x="4023411" y="2372678"/>
                  </a:cubicBezTo>
                  <a:cubicBezTo>
                    <a:pt x="4002456" y="2376488"/>
                    <a:pt x="3980548" y="2380298"/>
                    <a:pt x="3959593" y="2385060"/>
                  </a:cubicBezTo>
                  <a:cubicBezTo>
                    <a:pt x="4022458" y="2332673"/>
                    <a:pt x="4080561" y="2274570"/>
                    <a:pt x="4133901" y="2212658"/>
                  </a:cubicBezTo>
                  <a:cubicBezTo>
                    <a:pt x="4232961" y="2098358"/>
                    <a:pt x="4319639" y="1972628"/>
                    <a:pt x="4408221" y="1849755"/>
                  </a:cubicBezTo>
                  <a:cubicBezTo>
                    <a:pt x="4496803" y="1726883"/>
                    <a:pt x="4589196" y="1604010"/>
                    <a:pt x="4698733" y="1497330"/>
                  </a:cubicBezTo>
                  <a:cubicBezTo>
                    <a:pt x="4712068" y="1483995"/>
                    <a:pt x="4725403" y="1471613"/>
                    <a:pt x="4737786" y="1458278"/>
                  </a:cubicBezTo>
                  <a:cubicBezTo>
                    <a:pt x="4747311" y="1448753"/>
                    <a:pt x="4731118" y="1434465"/>
                    <a:pt x="4721593" y="1442085"/>
                  </a:cubicBezTo>
                  <a:cubicBezTo>
                    <a:pt x="4720641" y="1443038"/>
                    <a:pt x="4719689" y="1443038"/>
                    <a:pt x="4718736" y="1443990"/>
                  </a:cubicBezTo>
                  <a:cubicBezTo>
                    <a:pt x="4634916" y="1444943"/>
                    <a:pt x="4549191" y="1461135"/>
                    <a:pt x="4467276" y="1480185"/>
                  </a:cubicBezTo>
                  <a:cubicBezTo>
                    <a:pt x="4381551" y="1500188"/>
                    <a:pt x="4297731" y="1525905"/>
                    <a:pt x="4215816" y="1558290"/>
                  </a:cubicBezTo>
                  <a:cubicBezTo>
                    <a:pt x="4070083" y="1615440"/>
                    <a:pt x="3931971" y="1690688"/>
                    <a:pt x="3804336" y="1783080"/>
                  </a:cubicBezTo>
                  <a:cubicBezTo>
                    <a:pt x="3853866" y="1728788"/>
                    <a:pt x="3899586" y="1671638"/>
                    <a:pt x="3940543" y="1610678"/>
                  </a:cubicBezTo>
                  <a:cubicBezTo>
                    <a:pt x="4046271" y="1453515"/>
                    <a:pt x="4118661" y="1277303"/>
                    <a:pt x="4156761" y="1092518"/>
                  </a:cubicBezTo>
                  <a:cubicBezTo>
                    <a:pt x="4168191" y="1038225"/>
                    <a:pt x="4176763" y="982980"/>
                    <a:pt x="4181526" y="927735"/>
                  </a:cubicBezTo>
                  <a:cubicBezTo>
                    <a:pt x="4183431" y="900113"/>
                    <a:pt x="4185336" y="873443"/>
                    <a:pt x="4186288" y="845820"/>
                  </a:cubicBezTo>
                  <a:cubicBezTo>
                    <a:pt x="4187241" y="818198"/>
                    <a:pt x="4189146" y="790575"/>
                    <a:pt x="4184383" y="763905"/>
                  </a:cubicBezTo>
                  <a:cubicBezTo>
                    <a:pt x="4183431" y="756285"/>
                    <a:pt x="4172001" y="756285"/>
                    <a:pt x="4171048" y="763905"/>
                  </a:cubicBezTo>
                  <a:cubicBezTo>
                    <a:pt x="4171048" y="763905"/>
                    <a:pt x="4171048" y="764858"/>
                    <a:pt x="4171048" y="764858"/>
                  </a:cubicBezTo>
                  <a:cubicBezTo>
                    <a:pt x="4151046" y="770573"/>
                    <a:pt x="4131996" y="785813"/>
                    <a:pt x="4115803" y="796290"/>
                  </a:cubicBezTo>
                  <a:cubicBezTo>
                    <a:pt x="4112946" y="798195"/>
                    <a:pt x="4110088" y="800100"/>
                    <a:pt x="4107231" y="802005"/>
                  </a:cubicBezTo>
                  <a:cubicBezTo>
                    <a:pt x="4106278" y="802005"/>
                    <a:pt x="4105326" y="802958"/>
                    <a:pt x="4104373" y="803910"/>
                  </a:cubicBezTo>
                  <a:cubicBezTo>
                    <a:pt x="4104373" y="803910"/>
                    <a:pt x="4104373" y="803910"/>
                    <a:pt x="4103421" y="804863"/>
                  </a:cubicBezTo>
                  <a:cubicBezTo>
                    <a:pt x="4086276" y="816293"/>
                    <a:pt x="4069131" y="827723"/>
                    <a:pt x="4051986" y="839153"/>
                  </a:cubicBezTo>
                  <a:cubicBezTo>
                    <a:pt x="4011028" y="868680"/>
                    <a:pt x="3971023" y="900113"/>
                    <a:pt x="3933876" y="934403"/>
                  </a:cubicBezTo>
                  <a:cubicBezTo>
                    <a:pt x="3859581" y="1002030"/>
                    <a:pt x="3792906" y="1079183"/>
                    <a:pt x="3736708" y="1162050"/>
                  </a:cubicBezTo>
                  <a:cubicBezTo>
                    <a:pt x="3714801" y="1194435"/>
                    <a:pt x="3694798" y="1227773"/>
                    <a:pt x="3675748" y="1262063"/>
                  </a:cubicBezTo>
                  <a:cubicBezTo>
                    <a:pt x="3674796" y="1241108"/>
                    <a:pt x="3674796" y="1219200"/>
                    <a:pt x="3673843" y="1198245"/>
                  </a:cubicBezTo>
                  <a:cubicBezTo>
                    <a:pt x="3671938" y="1155383"/>
                    <a:pt x="3670033" y="1113473"/>
                    <a:pt x="3667176" y="1070610"/>
                  </a:cubicBezTo>
                  <a:cubicBezTo>
                    <a:pt x="3666223" y="1050608"/>
                    <a:pt x="3664318" y="1029653"/>
                    <a:pt x="3662413" y="1009650"/>
                  </a:cubicBezTo>
                  <a:cubicBezTo>
                    <a:pt x="3660508" y="992505"/>
                    <a:pt x="3657651" y="975360"/>
                    <a:pt x="3654793" y="958215"/>
                  </a:cubicBezTo>
                  <a:cubicBezTo>
                    <a:pt x="3654793" y="958215"/>
                    <a:pt x="3654793" y="958215"/>
                    <a:pt x="3654793" y="957263"/>
                  </a:cubicBezTo>
                  <a:cubicBezTo>
                    <a:pt x="3654793" y="957263"/>
                    <a:pt x="3655746" y="957263"/>
                    <a:pt x="3655746" y="957263"/>
                  </a:cubicBezTo>
                  <a:cubicBezTo>
                    <a:pt x="3667176" y="954405"/>
                    <a:pt x="3661461" y="936308"/>
                    <a:pt x="3650031" y="938213"/>
                  </a:cubicBezTo>
                  <a:cubicBezTo>
                    <a:pt x="3627171" y="942023"/>
                    <a:pt x="3603358" y="945833"/>
                    <a:pt x="3580498" y="948690"/>
                  </a:cubicBezTo>
                  <a:cubicBezTo>
                    <a:pt x="3579546" y="944880"/>
                    <a:pt x="3573831" y="942975"/>
                    <a:pt x="3570973" y="946785"/>
                  </a:cubicBezTo>
                  <a:cubicBezTo>
                    <a:pt x="3570021" y="947738"/>
                    <a:pt x="3569068" y="949643"/>
                    <a:pt x="3567163" y="950595"/>
                  </a:cubicBezTo>
                  <a:cubicBezTo>
                    <a:pt x="3546208" y="953453"/>
                    <a:pt x="3525253" y="955358"/>
                    <a:pt x="3504298" y="957263"/>
                  </a:cubicBezTo>
                  <a:cubicBezTo>
                    <a:pt x="3454768" y="961073"/>
                    <a:pt x="3405238" y="962025"/>
                    <a:pt x="3355708" y="961073"/>
                  </a:cubicBezTo>
                  <a:cubicBezTo>
                    <a:pt x="3315703" y="960120"/>
                    <a:pt x="3276651" y="959168"/>
                    <a:pt x="3236646" y="956310"/>
                  </a:cubicBezTo>
                  <a:cubicBezTo>
                    <a:pt x="3234741" y="954405"/>
                    <a:pt x="3232836" y="953453"/>
                    <a:pt x="3229978" y="955358"/>
                  </a:cubicBezTo>
                  <a:cubicBezTo>
                    <a:pt x="3229978" y="955358"/>
                    <a:pt x="3229026" y="955358"/>
                    <a:pt x="3229026" y="956310"/>
                  </a:cubicBezTo>
                  <a:cubicBezTo>
                    <a:pt x="3173781" y="953453"/>
                    <a:pt x="3117583" y="949643"/>
                    <a:pt x="3062338" y="947738"/>
                  </a:cubicBezTo>
                  <a:cubicBezTo>
                    <a:pt x="2882316" y="940118"/>
                    <a:pt x="2695626" y="943928"/>
                    <a:pt x="2528938" y="1021080"/>
                  </a:cubicBezTo>
                  <a:cubicBezTo>
                    <a:pt x="2458453" y="1053465"/>
                    <a:pt x="2391778" y="1098233"/>
                    <a:pt x="2342248" y="1158240"/>
                  </a:cubicBezTo>
                  <a:cubicBezTo>
                    <a:pt x="2339391" y="1158240"/>
                    <a:pt x="2335581" y="1159193"/>
                    <a:pt x="2333676" y="1160145"/>
                  </a:cubicBezTo>
                  <a:cubicBezTo>
                    <a:pt x="2337486" y="1042988"/>
                    <a:pt x="2323198" y="925830"/>
                    <a:pt x="2300338" y="810578"/>
                  </a:cubicBezTo>
                  <a:cubicBezTo>
                    <a:pt x="2300338" y="807720"/>
                    <a:pt x="2300338" y="805815"/>
                    <a:pt x="2300338" y="802958"/>
                  </a:cubicBezTo>
                  <a:cubicBezTo>
                    <a:pt x="2300338" y="801053"/>
                    <a:pt x="2299386" y="800100"/>
                    <a:pt x="2298433" y="799148"/>
                  </a:cubicBezTo>
                  <a:cubicBezTo>
                    <a:pt x="2269858" y="661035"/>
                    <a:pt x="2233663" y="521018"/>
                    <a:pt x="2243188" y="379095"/>
                  </a:cubicBezTo>
                  <a:cubicBezTo>
                    <a:pt x="2246046" y="369570"/>
                    <a:pt x="2247951" y="360998"/>
                    <a:pt x="2250808" y="351473"/>
                  </a:cubicBezTo>
                  <a:cubicBezTo>
                    <a:pt x="2251761" y="347663"/>
                    <a:pt x="2248903" y="344805"/>
                    <a:pt x="2246998" y="343853"/>
                  </a:cubicBezTo>
                  <a:cubicBezTo>
                    <a:pt x="2248903" y="329565"/>
                    <a:pt x="2250808" y="314325"/>
                    <a:pt x="2252713" y="300038"/>
                  </a:cubicBezTo>
                  <a:cubicBezTo>
                    <a:pt x="2253666" y="293370"/>
                    <a:pt x="2244141" y="288608"/>
                    <a:pt x="2239378" y="294323"/>
                  </a:cubicBezTo>
                  <a:cubicBezTo>
                    <a:pt x="2237473" y="294323"/>
                    <a:pt x="2235568" y="295275"/>
                    <a:pt x="2233663" y="296228"/>
                  </a:cubicBezTo>
                  <a:cubicBezTo>
                    <a:pt x="2213661" y="311468"/>
                    <a:pt x="2197468" y="331470"/>
                    <a:pt x="2179371" y="348615"/>
                  </a:cubicBezTo>
                  <a:cubicBezTo>
                    <a:pt x="2161273" y="365760"/>
                    <a:pt x="2142223" y="382905"/>
                    <a:pt x="2123173" y="399098"/>
                  </a:cubicBezTo>
                  <a:cubicBezTo>
                    <a:pt x="2084121" y="431483"/>
                    <a:pt x="2044116" y="461963"/>
                    <a:pt x="2002206" y="491490"/>
                  </a:cubicBezTo>
                  <a:cubicBezTo>
                    <a:pt x="1919338" y="550545"/>
                    <a:pt x="1833613" y="604838"/>
                    <a:pt x="1752651" y="665798"/>
                  </a:cubicBezTo>
                  <a:cubicBezTo>
                    <a:pt x="1594536" y="783908"/>
                    <a:pt x="1454518" y="927735"/>
                    <a:pt x="1344028" y="1091565"/>
                  </a:cubicBezTo>
                  <a:cubicBezTo>
                    <a:pt x="1303071" y="1153478"/>
                    <a:pt x="1263066" y="1217295"/>
                    <a:pt x="1230681" y="1284923"/>
                  </a:cubicBezTo>
                  <a:cubicBezTo>
                    <a:pt x="1236396" y="1263968"/>
                    <a:pt x="1242111" y="1243965"/>
                    <a:pt x="1245921" y="1222058"/>
                  </a:cubicBezTo>
                  <a:cubicBezTo>
                    <a:pt x="1260208" y="1151573"/>
                    <a:pt x="1265923" y="1079183"/>
                    <a:pt x="1255446" y="1008698"/>
                  </a:cubicBezTo>
                  <a:cubicBezTo>
                    <a:pt x="1245921" y="940118"/>
                    <a:pt x="1221156" y="875348"/>
                    <a:pt x="1191628" y="813435"/>
                  </a:cubicBezTo>
                  <a:cubicBezTo>
                    <a:pt x="1156386" y="741998"/>
                    <a:pt x="1113523" y="674370"/>
                    <a:pt x="1072566" y="606743"/>
                  </a:cubicBezTo>
                  <a:cubicBezTo>
                    <a:pt x="1032561" y="540068"/>
                    <a:pt x="993508" y="473393"/>
                    <a:pt x="951598" y="407670"/>
                  </a:cubicBezTo>
                  <a:cubicBezTo>
                    <a:pt x="951598" y="400050"/>
                    <a:pt x="951598" y="391478"/>
                    <a:pt x="950646" y="382905"/>
                  </a:cubicBezTo>
                  <a:cubicBezTo>
                    <a:pt x="949693" y="370523"/>
                    <a:pt x="932548" y="371475"/>
                    <a:pt x="928738" y="381000"/>
                  </a:cubicBezTo>
                  <a:cubicBezTo>
                    <a:pt x="923976" y="381953"/>
                    <a:pt x="920166" y="386715"/>
                    <a:pt x="923023" y="391478"/>
                  </a:cubicBezTo>
                  <a:cubicBezTo>
                    <a:pt x="923976" y="393383"/>
                    <a:pt x="924928" y="394335"/>
                    <a:pt x="925881" y="396240"/>
                  </a:cubicBezTo>
                  <a:cubicBezTo>
                    <a:pt x="931596" y="400050"/>
                    <a:pt x="930643" y="401003"/>
                    <a:pt x="931596" y="401955"/>
                  </a:cubicBezTo>
                  <a:cubicBezTo>
                    <a:pt x="931596" y="402908"/>
                    <a:pt x="931596" y="402908"/>
                    <a:pt x="931596" y="403860"/>
                  </a:cubicBezTo>
                  <a:cubicBezTo>
                    <a:pt x="926833" y="434340"/>
                    <a:pt x="923976" y="463868"/>
                    <a:pt x="918261" y="494348"/>
                  </a:cubicBezTo>
                  <a:cubicBezTo>
                    <a:pt x="910641" y="530543"/>
                    <a:pt x="900163" y="565785"/>
                    <a:pt x="887781" y="601028"/>
                  </a:cubicBezTo>
                  <a:cubicBezTo>
                    <a:pt x="863016" y="670560"/>
                    <a:pt x="829678" y="737235"/>
                    <a:pt x="793483" y="802005"/>
                  </a:cubicBezTo>
                  <a:cubicBezTo>
                    <a:pt x="719188" y="934403"/>
                    <a:pt x="632511" y="1061085"/>
                    <a:pt x="574408" y="1201103"/>
                  </a:cubicBezTo>
                  <a:cubicBezTo>
                    <a:pt x="516306" y="1339215"/>
                    <a:pt x="487731" y="1487805"/>
                    <a:pt x="484873" y="1637348"/>
                  </a:cubicBezTo>
                  <a:cubicBezTo>
                    <a:pt x="482016" y="1784033"/>
                    <a:pt x="503923" y="1930718"/>
                    <a:pt x="546786" y="2071688"/>
                  </a:cubicBezTo>
                  <a:cubicBezTo>
                    <a:pt x="583933" y="2193608"/>
                    <a:pt x="636321" y="2310765"/>
                    <a:pt x="702043" y="2419350"/>
                  </a:cubicBezTo>
                  <a:cubicBezTo>
                    <a:pt x="703948" y="2424113"/>
                    <a:pt x="704901" y="2427923"/>
                    <a:pt x="706806" y="2432685"/>
                  </a:cubicBezTo>
                  <a:cubicBezTo>
                    <a:pt x="711568" y="2446020"/>
                    <a:pt x="717283" y="2458403"/>
                    <a:pt x="722046" y="2470785"/>
                  </a:cubicBezTo>
                  <a:cubicBezTo>
                    <a:pt x="723951" y="2476500"/>
                    <a:pt x="731571" y="2474595"/>
                    <a:pt x="732523" y="2469833"/>
                  </a:cubicBezTo>
                  <a:cubicBezTo>
                    <a:pt x="734428" y="2471738"/>
                    <a:pt x="735381" y="2474595"/>
                    <a:pt x="737286" y="2476500"/>
                  </a:cubicBezTo>
                  <a:cubicBezTo>
                    <a:pt x="737286" y="2477453"/>
                    <a:pt x="737286" y="2478405"/>
                    <a:pt x="737286" y="2480310"/>
                  </a:cubicBezTo>
                  <a:cubicBezTo>
                    <a:pt x="737286" y="2482215"/>
                    <a:pt x="739191" y="2482215"/>
                    <a:pt x="740143" y="2481263"/>
                  </a:cubicBezTo>
                  <a:cubicBezTo>
                    <a:pt x="744906" y="2487930"/>
                    <a:pt x="748716" y="2494598"/>
                    <a:pt x="753478" y="2500313"/>
                  </a:cubicBezTo>
                  <a:cubicBezTo>
                    <a:pt x="719188" y="2546985"/>
                    <a:pt x="679183" y="2588895"/>
                    <a:pt x="633463" y="2624138"/>
                  </a:cubicBezTo>
                  <a:cubicBezTo>
                    <a:pt x="583933" y="2662238"/>
                    <a:pt x="530593" y="2693670"/>
                    <a:pt x="475348" y="2723198"/>
                  </a:cubicBezTo>
                  <a:cubicBezTo>
                    <a:pt x="366763" y="2782253"/>
                    <a:pt x="251511" y="2836545"/>
                    <a:pt x="159118" y="2920365"/>
                  </a:cubicBezTo>
                  <a:cubicBezTo>
                    <a:pt x="110541" y="2964180"/>
                    <a:pt x="70536" y="3016568"/>
                    <a:pt x="43866" y="3076575"/>
                  </a:cubicBezTo>
                  <a:cubicBezTo>
                    <a:pt x="11481" y="3148013"/>
                    <a:pt x="-902" y="3227070"/>
                    <a:pt x="51" y="3305175"/>
                  </a:cubicBezTo>
                  <a:cubicBezTo>
                    <a:pt x="1956" y="3475673"/>
                    <a:pt x="68631" y="3634740"/>
                    <a:pt x="137211" y="3788093"/>
                  </a:cubicBezTo>
                  <a:cubicBezTo>
                    <a:pt x="208648" y="3948113"/>
                    <a:pt x="284848" y="4113848"/>
                    <a:pt x="289611" y="4292918"/>
                  </a:cubicBezTo>
                  <a:cubicBezTo>
                    <a:pt x="290563" y="4314825"/>
                    <a:pt x="289611" y="4337685"/>
                    <a:pt x="287706" y="4359593"/>
                  </a:cubicBezTo>
                  <a:cubicBezTo>
                    <a:pt x="287706" y="4359593"/>
                    <a:pt x="287706" y="4360545"/>
                    <a:pt x="287706" y="4360545"/>
                  </a:cubicBezTo>
                  <a:cubicBezTo>
                    <a:pt x="287706" y="4360545"/>
                    <a:pt x="287706" y="4360545"/>
                    <a:pt x="287706" y="4360545"/>
                  </a:cubicBezTo>
                  <a:cubicBezTo>
                    <a:pt x="287706" y="4360545"/>
                    <a:pt x="287706" y="4360545"/>
                    <a:pt x="287706" y="4360545"/>
                  </a:cubicBezTo>
                  <a:cubicBezTo>
                    <a:pt x="283896" y="4359593"/>
                    <a:pt x="280086" y="4358640"/>
                    <a:pt x="276276" y="4357688"/>
                  </a:cubicBezTo>
                  <a:cubicBezTo>
                    <a:pt x="266751" y="4354830"/>
                    <a:pt x="260083" y="4368165"/>
                    <a:pt x="270561" y="4371975"/>
                  </a:cubicBezTo>
                  <a:cubicBezTo>
                    <a:pt x="425818" y="4435793"/>
                    <a:pt x="602031" y="4449128"/>
                    <a:pt x="766813" y="4420553"/>
                  </a:cubicBezTo>
                  <a:cubicBezTo>
                    <a:pt x="838251" y="4408170"/>
                    <a:pt x="908736" y="4387215"/>
                    <a:pt x="974458" y="4358640"/>
                  </a:cubicBezTo>
                  <a:cubicBezTo>
                    <a:pt x="853491" y="4455795"/>
                    <a:pt x="717283" y="4531995"/>
                    <a:pt x="588696" y="4619625"/>
                  </a:cubicBezTo>
                  <a:cubicBezTo>
                    <a:pt x="503923" y="4677728"/>
                    <a:pt x="422961" y="4741545"/>
                    <a:pt x="354381" y="4818698"/>
                  </a:cubicBezTo>
                  <a:cubicBezTo>
                    <a:pt x="284848" y="4896803"/>
                    <a:pt x="227698" y="4986338"/>
                    <a:pt x="185788" y="5082540"/>
                  </a:cubicBezTo>
                  <a:cubicBezTo>
                    <a:pt x="139116" y="5190173"/>
                    <a:pt x="110541" y="5306378"/>
                    <a:pt x="103873" y="5423535"/>
                  </a:cubicBezTo>
                  <a:cubicBezTo>
                    <a:pt x="103873" y="5432108"/>
                    <a:pt x="109588" y="5438775"/>
                    <a:pt x="118161" y="5437823"/>
                  </a:cubicBezTo>
                  <a:cubicBezTo>
                    <a:pt x="362001" y="5413058"/>
                    <a:pt x="602031" y="5344478"/>
                    <a:pt x="822058" y="5236845"/>
                  </a:cubicBezTo>
                  <a:cubicBezTo>
                    <a:pt x="926833" y="5185410"/>
                    <a:pt x="1029703" y="5126355"/>
                    <a:pt x="1124953" y="5055870"/>
                  </a:cubicBezTo>
                  <a:cubicBezTo>
                    <a:pt x="1051611" y="5164455"/>
                    <a:pt x="992556" y="5283518"/>
                    <a:pt x="946836" y="5406390"/>
                  </a:cubicBezTo>
                  <a:cubicBezTo>
                    <a:pt x="887781" y="5568315"/>
                    <a:pt x="852538" y="5738813"/>
                    <a:pt x="843966" y="5911215"/>
                  </a:cubicBezTo>
                  <a:cubicBezTo>
                    <a:pt x="839203" y="6008370"/>
                    <a:pt x="842061" y="6105525"/>
                    <a:pt x="854443" y="6202680"/>
                  </a:cubicBezTo>
                  <a:cubicBezTo>
                    <a:pt x="855396" y="6209348"/>
                    <a:pt x="862063" y="6215063"/>
                    <a:pt x="868731" y="6213158"/>
                  </a:cubicBezTo>
                  <a:cubicBezTo>
                    <a:pt x="990651" y="6187440"/>
                    <a:pt x="1106856" y="6141720"/>
                    <a:pt x="1213536" y="6077903"/>
                  </a:cubicBezTo>
                  <a:cubicBezTo>
                    <a:pt x="1320216" y="6014085"/>
                    <a:pt x="1416418" y="5933123"/>
                    <a:pt x="1497381" y="5839778"/>
                  </a:cubicBezTo>
                  <a:cubicBezTo>
                    <a:pt x="1581201" y="5742623"/>
                    <a:pt x="1648828" y="5630228"/>
                    <a:pt x="1694548" y="5509260"/>
                  </a:cubicBezTo>
                  <a:cubicBezTo>
                    <a:pt x="1743126" y="5379720"/>
                    <a:pt x="1768843" y="5241608"/>
                    <a:pt x="1768843" y="5104448"/>
                  </a:cubicBezTo>
                  <a:cubicBezTo>
                    <a:pt x="1768843" y="4971098"/>
                    <a:pt x="1746936" y="4836795"/>
                    <a:pt x="1701216" y="4711065"/>
                  </a:cubicBezTo>
                  <a:cubicBezTo>
                    <a:pt x="1701216" y="4710113"/>
                    <a:pt x="1701216" y="4709160"/>
                    <a:pt x="1701216" y="4708208"/>
                  </a:cubicBezTo>
                  <a:cubicBezTo>
                    <a:pt x="1708836" y="4713923"/>
                    <a:pt x="1716456" y="4718685"/>
                    <a:pt x="1725028" y="4723448"/>
                  </a:cubicBezTo>
                  <a:cubicBezTo>
                    <a:pt x="1790751" y="4763453"/>
                    <a:pt x="1862188" y="4789170"/>
                    <a:pt x="1936483" y="4807268"/>
                  </a:cubicBezTo>
                  <a:cubicBezTo>
                    <a:pt x="1944103" y="4810125"/>
                    <a:pt x="1951723" y="4812030"/>
                    <a:pt x="1960296" y="4814888"/>
                  </a:cubicBezTo>
                  <a:cubicBezTo>
                    <a:pt x="1966011" y="4815840"/>
                    <a:pt x="1970773" y="4817745"/>
                    <a:pt x="1977441" y="4818698"/>
                  </a:cubicBezTo>
                  <a:cubicBezTo>
                    <a:pt x="1957438" y="4942523"/>
                    <a:pt x="1992681" y="5073968"/>
                    <a:pt x="2063166" y="5175885"/>
                  </a:cubicBezTo>
                  <a:cubicBezTo>
                    <a:pt x="2145081" y="5293995"/>
                    <a:pt x="2276526" y="5359718"/>
                    <a:pt x="2373681" y="5462588"/>
                  </a:cubicBezTo>
                  <a:cubicBezTo>
                    <a:pt x="2402256" y="5493068"/>
                    <a:pt x="2428926" y="5527358"/>
                    <a:pt x="2448928" y="5564505"/>
                  </a:cubicBezTo>
                  <a:cubicBezTo>
                    <a:pt x="2449881" y="5567363"/>
                    <a:pt x="2450833" y="5569268"/>
                    <a:pt x="2450833" y="5572125"/>
                  </a:cubicBezTo>
                  <a:cubicBezTo>
                    <a:pt x="2450833" y="5574030"/>
                    <a:pt x="2452738" y="5574983"/>
                    <a:pt x="2453691" y="5574983"/>
                  </a:cubicBezTo>
                  <a:cubicBezTo>
                    <a:pt x="2462263" y="5593080"/>
                    <a:pt x="2468931" y="5613083"/>
                    <a:pt x="2473693" y="5633085"/>
                  </a:cubicBezTo>
                  <a:cubicBezTo>
                    <a:pt x="2474646" y="5635943"/>
                    <a:pt x="2474646" y="5637848"/>
                    <a:pt x="2474646" y="5640705"/>
                  </a:cubicBezTo>
                  <a:cubicBezTo>
                    <a:pt x="2473693" y="5644515"/>
                    <a:pt x="2472741" y="5649278"/>
                    <a:pt x="2471788" y="5653088"/>
                  </a:cubicBezTo>
                  <a:cubicBezTo>
                    <a:pt x="2470836" y="5655945"/>
                    <a:pt x="2475598" y="5656898"/>
                    <a:pt x="2476551" y="5654040"/>
                  </a:cubicBezTo>
                  <a:cubicBezTo>
                    <a:pt x="2476551" y="5653088"/>
                    <a:pt x="2476551" y="5653088"/>
                    <a:pt x="2476551" y="5652135"/>
                  </a:cubicBezTo>
                  <a:cubicBezTo>
                    <a:pt x="2479408" y="5674995"/>
                    <a:pt x="2481313" y="5697855"/>
                    <a:pt x="2488933" y="5718810"/>
                  </a:cubicBezTo>
                  <a:cubicBezTo>
                    <a:pt x="2496553" y="5737860"/>
                    <a:pt x="2509888" y="5750243"/>
                    <a:pt x="2527033" y="5755958"/>
                  </a:cubicBezTo>
                  <a:cubicBezTo>
                    <a:pt x="2527986" y="5756910"/>
                    <a:pt x="2528938" y="5757863"/>
                    <a:pt x="2529891" y="5758815"/>
                  </a:cubicBezTo>
                  <a:cubicBezTo>
                    <a:pt x="2531796" y="5760720"/>
                    <a:pt x="2534653" y="5759768"/>
                    <a:pt x="2536558" y="5757863"/>
                  </a:cubicBezTo>
                  <a:cubicBezTo>
                    <a:pt x="2542273" y="5758815"/>
                    <a:pt x="2548941" y="5758815"/>
                    <a:pt x="2555608" y="5758815"/>
                  </a:cubicBezTo>
                  <a:cubicBezTo>
                    <a:pt x="2588946" y="5755958"/>
                    <a:pt x="2623236" y="5743575"/>
                    <a:pt x="2654668" y="5732145"/>
                  </a:cubicBezTo>
                  <a:cubicBezTo>
                    <a:pt x="2686101" y="5720715"/>
                    <a:pt x="2717533" y="5706428"/>
                    <a:pt x="2747061" y="5690235"/>
                  </a:cubicBezTo>
                  <a:cubicBezTo>
                    <a:pt x="2805163" y="5657850"/>
                    <a:pt x="2859456" y="5617845"/>
                    <a:pt x="2906128" y="5570220"/>
                  </a:cubicBezTo>
                  <a:cubicBezTo>
                    <a:pt x="2993758" y="5480685"/>
                    <a:pt x="3054718" y="5365433"/>
                    <a:pt x="3082341" y="5243513"/>
                  </a:cubicBezTo>
                  <a:cubicBezTo>
                    <a:pt x="3089008" y="5277803"/>
                    <a:pt x="3098533" y="5311140"/>
                    <a:pt x="3109963" y="5344478"/>
                  </a:cubicBezTo>
                  <a:cubicBezTo>
                    <a:pt x="3117583" y="5370195"/>
                    <a:pt x="3127108" y="5395913"/>
                    <a:pt x="3138538" y="5420678"/>
                  </a:cubicBezTo>
                  <a:cubicBezTo>
                    <a:pt x="3150921" y="5448300"/>
                    <a:pt x="3167113" y="5479733"/>
                    <a:pt x="3189021" y="5500688"/>
                  </a:cubicBezTo>
                  <a:cubicBezTo>
                    <a:pt x="3189973" y="5501640"/>
                    <a:pt x="3190926" y="5501640"/>
                    <a:pt x="3191878" y="5501640"/>
                  </a:cubicBezTo>
                  <a:cubicBezTo>
                    <a:pt x="3193783" y="5504498"/>
                    <a:pt x="3196641" y="5508308"/>
                    <a:pt x="3198546" y="5511165"/>
                  </a:cubicBezTo>
                  <a:cubicBezTo>
                    <a:pt x="3232836" y="5555933"/>
                    <a:pt x="3275698" y="5595938"/>
                    <a:pt x="3324276" y="5625465"/>
                  </a:cubicBezTo>
                  <a:cubicBezTo>
                    <a:pt x="3381426" y="5659755"/>
                    <a:pt x="3444291" y="5677853"/>
                    <a:pt x="3510013" y="5688330"/>
                  </a:cubicBezTo>
                  <a:cubicBezTo>
                    <a:pt x="3655746" y="5711190"/>
                    <a:pt x="3813861" y="5697855"/>
                    <a:pt x="3941496" y="5785485"/>
                  </a:cubicBezTo>
                  <a:cubicBezTo>
                    <a:pt x="3950068" y="5791200"/>
                    <a:pt x="3959593" y="5785485"/>
                    <a:pt x="3961498" y="5777865"/>
                  </a:cubicBezTo>
                  <a:cubicBezTo>
                    <a:pt x="3964356" y="5776913"/>
                    <a:pt x="3967213" y="5773103"/>
                    <a:pt x="3965308" y="5769293"/>
                  </a:cubicBezTo>
                  <a:cubicBezTo>
                    <a:pt x="3965308" y="5768340"/>
                    <a:pt x="3964356" y="5767388"/>
                    <a:pt x="3964356" y="5767388"/>
                  </a:cubicBezTo>
                  <a:cubicBezTo>
                    <a:pt x="3966261" y="5763578"/>
                    <a:pt x="3966261" y="5759768"/>
                    <a:pt x="3962451" y="5755958"/>
                  </a:cubicBezTo>
                  <a:cubicBezTo>
                    <a:pt x="3961498" y="5755005"/>
                    <a:pt x="3960546" y="5754053"/>
                    <a:pt x="3959593" y="5753100"/>
                  </a:cubicBezTo>
                  <a:cubicBezTo>
                    <a:pt x="3951021" y="5724525"/>
                    <a:pt x="3949116" y="5696903"/>
                    <a:pt x="3951021" y="5666423"/>
                  </a:cubicBezTo>
                  <a:cubicBezTo>
                    <a:pt x="3953878" y="5631180"/>
                    <a:pt x="3962451" y="5596890"/>
                    <a:pt x="3968166" y="5561648"/>
                  </a:cubicBezTo>
                  <a:cubicBezTo>
                    <a:pt x="3980548" y="5492115"/>
                    <a:pt x="3982453" y="5421630"/>
                    <a:pt x="3971976" y="5351145"/>
                  </a:cubicBezTo>
                  <a:cubicBezTo>
                    <a:pt x="3951973" y="5216843"/>
                    <a:pt x="3889108" y="5092065"/>
                    <a:pt x="3793858" y="4995863"/>
                  </a:cubicBezTo>
                  <a:cubicBezTo>
                    <a:pt x="3751948" y="4954905"/>
                    <a:pt x="3705276" y="4918710"/>
                    <a:pt x="3654793" y="4890135"/>
                  </a:cubicBezTo>
                  <a:cubicBezTo>
                    <a:pt x="3772903" y="4872038"/>
                    <a:pt x="3881488" y="4826318"/>
                    <a:pt x="3988168" y="4773930"/>
                  </a:cubicBezTo>
                  <a:cubicBezTo>
                    <a:pt x="4073893" y="4732020"/>
                    <a:pt x="4160571" y="4688205"/>
                    <a:pt x="4252011" y="4660583"/>
                  </a:cubicBezTo>
                  <a:cubicBezTo>
                    <a:pt x="4260583" y="4660583"/>
                    <a:pt x="4269156" y="4660583"/>
                    <a:pt x="4276776" y="4660583"/>
                  </a:cubicBezTo>
                  <a:cubicBezTo>
                    <a:pt x="4281539" y="4660583"/>
                    <a:pt x="4284396" y="4654868"/>
                    <a:pt x="4282491" y="4652010"/>
                  </a:cubicBezTo>
                  <a:cubicBezTo>
                    <a:pt x="4312971" y="4644390"/>
                    <a:pt x="4344403" y="4638675"/>
                    <a:pt x="4376789" y="4635818"/>
                  </a:cubicBezTo>
                  <a:cubicBezTo>
                    <a:pt x="4392981" y="4633913"/>
                    <a:pt x="4389171" y="4609148"/>
                    <a:pt x="4372978" y="4610100"/>
                  </a:cubicBezTo>
                  <a:cubicBezTo>
                    <a:pt x="4369168" y="4610100"/>
                    <a:pt x="4365358" y="4611053"/>
                    <a:pt x="4361549" y="4611053"/>
                  </a:cubicBezTo>
                  <a:cubicBezTo>
                    <a:pt x="4352976" y="4608195"/>
                    <a:pt x="4345356" y="4603433"/>
                    <a:pt x="4337736" y="4597718"/>
                  </a:cubicBezTo>
                  <a:cubicBezTo>
                    <a:pt x="4337736" y="4597718"/>
                    <a:pt x="4337736" y="4596765"/>
                    <a:pt x="4337736" y="4596765"/>
                  </a:cubicBezTo>
                  <a:cubicBezTo>
                    <a:pt x="4336783" y="4595813"/>
                    <a:pt x="4335831" y="4595813"/>
                    <a:pt x="4334878" y="4594860"/>
                  </a:cubicBezTo>
                  <a:cubicBezTo>
                    <a:pt x="4322496" y="4584383"/>
                    <a:pt x="4311066" y="4570095"/>
                    <a:pt x="4303446" y="4556760"/>
                  </a:cubicBezTo>
                  <a:cubicBezTo>
                    <a:pt x="4282491" y="4522470"/>
                    <a:pt x="4267251" y="4484370"/>
                    <a:pt x="4250106" y="4449128"/>
                  </a:cubicBezTo>
                  <a:lnTo>
                    <a:pt x="4195814" y="4337685"/>
                  </a:lnTo>
                  <a:lnTo>
                    <a:pt x="4169143" y="4282440"/>
                  </a:lnTo>
                  <a:cubicBezTo>
                    <a:pt x="4168191" y="4281488"/>
                    <a:pt x="4168191" y="4280535"/>
                    <a:pt x="4167238" y="4279583"/>
                  </a:cubicBezTo>
                  <a:cubicBezTo>
                    <a:pt x="4191051" y="4287203"/>
                    <a:pt x="4215816" y="4292918"/>
                    <a:pt x="4239628" y="4299585"/>
                  </a:cubicBezTo>
                  <a:cubicBezTo>
                    <a:pt x="4310114" y="4317683"/>
                    <a:pt x="4381551" y="4333875"/>
                    <a:pt x="4449178" y="4359593"/>
                  </a:cubicBezTo>
                  <a:cubicBezTo>
                    <a:pt x="4483468" y="4372928"/>
                    <a:pt x="4517758" y="4388168"/>
                    <a:pt x="4549191" y="4407218"/>
                  </a:cubicBezTo>
                  <a:cubicBezTo>
                    <a:pt x="4580624" y="4426268"/>
                    <a:pt x="4609199" y="4448175"/>
                    <a:pt x="4636821" y="4471035"/>
                  </a:cubicBezTo>
                  <a:cubicBezTo>
                    <a:pt x="4674921" y="4502468"/>
                    <a:pt x="4713974" y="4532948"/>
                    <a:pt x="4755883" y="4557713"/>
                  </a:cubicBezTo>
                  <a:cubicBezTo>
                    <a:pt x="4753026" y="4558665"/>
                    <a:pt x="4751121" y="4559618"/>
                    <a:pt x="4748264" y="4560570"/>
                  </a:cubicBezTo>
                  <a:cubicBezTo>
                    <a:pt x="4746358" y="4561523"/>
                    <a:pt x="4743501" y="4562475"/>
                    <a:pt x="4741596" y="4563428"/>
                  </a:cubicBezTo>
                  <a:cubicBezTo>
                    <a:pt x="4739691" y="4563428"/>
                    <a:pt x="4737786" y="4563428"/>
                    <a:pt x="4735881" y="4563428"/>
                  </a:cubicBezTo>
                  <a:cubicBezTo>
                    <a:pt x="4693971" y="4580573"/>
                    <a:pt x="4653966" y="4605338"/>
                    <a:pt x="4615866" y="4629150"/>
                  </a:cubicBezTo>
                  <a:cubicBezTo>
                    <a:pt x="4576814" y="4652963"/>
                    <a:pt x="4538714" y="4678680"/>
                    <a:pt x="4502518" y="4707255"/>
                  </a:cubicBezTo>
                  <a:cubicBezTo>
                    <a:pt x="4430128" y="4761548"/>
                    <a:pt x="4364406" y="4824413"/>
                    <a:pt x="4307256" y="4894898"/>
                  </a:cubicBezTo>
                  <a:cubicBezTo>
                    <a:pt x="4251058" y="4964430"/>
                    <a:pt x="4203433" y="5041583"/>
                    <a:pt x="4170096" y="5124450"/>
                  </a:cubicBezTo>
                  <a:cubicBezTo>
                    <a:pt x="4134853" y="5210175"/>
                    <a:pt x="4116756" y="5299710"/>
                    <a:pt x="4111041" y="5391150"/>
                  </a:cubicBezTo>
                  <a:cubicBezTo>
                    <a:pt x="4109136" y="5414963"/>
                    <a:pt x="4108183" y="5437823"/>
                    <a:pt x="4107231" y="5461635"/>
                  </a:cubicBezTo>
                  <a:cubicBezTo>
                    <a:pt x="4105326" y="5459730"/>
                    <a:pt x="4101516" y="5460683"/>
                    <a:pt x="4101516" y="5463540"/>
                  </a:cubicBezTo>
                  <a:cubicBezTo>
                    <a:pt x="4102468" y="5484495"/>
                    <a:pt x="4103421" y="5505450"/>
                    <a:pt x="4101516" y="5526405"/>
                  </a:cubicBezTo>
                  <a:cubicBezTo>
                    <a:pt x="4099611" y="5546408"/>
                    <a:pt x="4097706" y="5566410"/>
                    <a:pt x="4097706" y="5586413"/>
                  </a:cubicBezTo>
                  <a:cubicBezTo>
                    <a:pt x="4097706" y="5587365"/>
                    <a:pt x="4097706" y="5588318"/>
                    <a:pt x="4097706" y="5588318"/>
                  </a:cubicBezTo>
                  <a:cubicBezTo>
                    <a:pt x="4095801" y="5603558"/>
                    <a:pt x="4093896" y="5617845"/>
                    <a:pt x="4091038" y="5632133"/>
                  </a:cubicBezTo>
                  <a:cubicBezTo>
                    <a:pt x="4088181" y="5646420"/>
                    <a:pt x="4084371" y="5661660"/>
                    <a:pt x="4080561" y="5675948"/>
                  </a:cubicBezTo>
                  <a:cubicBezTo>
                    <a:pt x="4080561" y="5675948"/>
                    <a:pt x="4080561" y="5675948"/>
                    <a:pt x="4080561" y="5675948"/>
                  </a:cubicBezTo>
                  <a:cubicBezTo>
                    <a:pt x="4079608" y="5676900"/>
                    <a:pt x="4079608" y="5677853"/>
                    <a:pt x="4080561" y="5677853"/>
                  </a:cubicBezTo>
                  <a:cubicBezTo>
                    <a:pt x="4078656" y="5684520"/>
                    <a:pt x="4076751" y="5692140"/>
                    <a:pt x="4075798" y="5698808"/>
                  </a:cubicBezTo>
                  <a:cubicBezTo>
                    <a:pt x="4074846" y="5699760"/>
                    <a:pt x="4073893" y="5700713"/>
                    <a:pt x="4073893" y="5700713"/>
                  </a:cubicBezTo>
                  <a:cubicBezTo>
                    <a:pt x="4072941" y="5701665"/>
                    <a:pt x="4073893" y="5703570"/>
                    <a:pt x="4074846" y="5703570"/>
                  </a:cubicBezTo>
                  <a:cubicBezTo>
                    <a:pt x="4074846" y="5704523"/>
                    <a:pt x="4073893" y="5706428"/>
                    <a:pt x="4073893" y="5707380"/>
                  </a:cubicBezTo>
                  <a:cubicBezTo>
                    <a:pt x="4072941" y="5707380"/>
                    <a:pt x="4071988" y="5708333"/>
                    <a:pt x="4071988" y="5708333"/>
                  </a:cubicBezTo>
                  <a:cubicBezTo>
                    <a:pt x="4066273" y="5710238"/>
                    <a:pt x="4069131" y="5719763"/>
                    <a:pt x="4074846" y="5718810"/>
                  </a:cubicBezTo>
                  <a:cubicBezTo>
                    <a:pt x="4113898" y="5710238"/>
                    <a:pt x="4151998" y="5702618"/>
                    <a:pt x="4192003" y="5700713"/>
                  </a:cubicBezTo>
                  <a:cubicBezTo>
                    <a:pt x="4232008" y="5698808"/>
                    <a:pt x="4272966" y="5701665"/>
                    <a:pt x="4312971" y="5707380"/>
                  </a:cubicBezTo>
                  <a:cubicBezTo>
                    <a:pt x="4393933" y="5717858"/>
                    <a:pt x="4473943" y="5735955"/>
                    <a:pt x="4555858" y="5744528"/>
                  </a:cubicBezTo>
                  <a:cubicBezTo>
                    <a:pt x="4633964" y="5753100"/>
                    <a:pt x="4713974" y="5753100"/>
                    <a:pt x="4789221" y="5730240"/>
                  </a:cubicBezTo>
                  <a:cubicBezTo>
                    <a:pt x="4859706" y="5709285"/>
                    <a:pt x="4924476" y="5670233"/>
                    <a:pt x="4979721" y="5622608"/>
                  </a:cubicBezTo>
                  <a:cubicBezTo>
                    <a:pt x="5103546" y="5515928"/>
                    <a:pt x="5182603" y="5372100"/>
                    <a:pt x="5251183" y="5226368"/>
                  </a:cubicBezTo>
                  <a:cubicBezTo>
                    <a:pt x="5281664" y="5163503"/>
                    <a:pt x="5310239" y="5099685"/>
                    <a:pt x="5342623" y="5037773"/>
                  </a:cubicBezTo>
                  <a:cubicBezTo>
                    <a:pt x="5342623" y="5042535"/>
                    <a:pt x="5343576" y="5048250"/>
                    <a:pt x="5343576" y="5053013"/>
                  </a:cubicBezTo>
                  <a:lnTo>
                    <a:pt x="5350244" y="5133023"/>
                  </a:lnTo>
                  <a:cubicBezTo>
                    <a:pt x="5351196" y="5146358"/>
                    <a:pt x="5352148" y="5159693"/>
                    <a:pt x="5354053" y="5173028"/>
                  </a:cubicBezTo>
                  <a:cubicBezTo>
                    <a:pt x="5354053" y="5177790"/>
                    <a:pt x="5355006" y="5183505"/>
                    <a:pt x="5355958" y="5189220"/>
                  </a:cubicBezTo>
                  <a:cubicBezTo>
                    <a:pt x="5355958" y="5191125"/>
                    <a:pt x="5355958" y="5192078"/>
                    <a:pt x="5355958" y="5193983"/>
                  </a:cubicBezTo>
                  <a:cubicBezTo>
                    <a:pt x="5357864" y="5238750"/>
                    <a:pt x="5363578" y="5282565"/>
                    <a:pt x="5372151" y="5326380"/>
                  </a:cubicBezTo>
                  <a:cubicBezTo>
                    <a:pt x="5375961" y="5348288"/>
                    <a:pt x="5380723" y="5369243"/>
                    <a:pt x="5386439" y="5390198"/>
                  </a:cubicBezTo>
                  <a:cubicBezTo>
                    <a:pt x="5391201" y="5408295"/>
                    <a:pt x="5395964" y="5427345"/>
                    <a:pt x="5404536" y="5444490"/>
                  </a:cubicBezTo>
                  <a:cubicBezTo>
                    <a:pt x="5411203" y="5479733"/>
                    <a:pt x="5423586" y="5514975"/>
                    <a:pt x="5437873" y="5547360"/>
                  </a:cubicBezTo>
                  <a:cubicBezTo>
                    <a:pt x="5456923" y="5590223"/>
                    <a:pt x="5480736" y="5629275"/>
                    <a:pt x="5508358" y="5666423"/>
                  </a:cubicBezTo>
                  <a:cubicBezTo>
                    <a:pt x="5565508" y="5742623"/>
                    <a:pt x="5638851" y="5807393"/>
                    <a:pt x="5718861" y="5858828"/>
                  </a:cubicBezTo>
                  <a:cubicBezTo>
                    <a:pt x="5728386" y="5864543"/>
                    <a:pt x="5737911" y="5870258"/>
                    <a:pt x="5746483" y="5875973"/>
                  </a:cubicBezTo>
                  <a:cubicBezTo>
                    <a:pt x="5746483" y="5875973"/>
                    <a:pt x="5747436" y="5876925"/>
                    <a:pt x="5747436" y="5876925"/>
                  </a:cubicBezTo>
                  <a:cubicBezTo>
                    <a:pt x="5750294" y="5878830"/>
                    <a:pt x="5753151" y="5880735"/>
                    <a:pt x="5756961" y="5882640"/>
                  </a:cubicBezTo>
                  <a:cubicBezTo>
                    <a:pt x="5767439" y="5889308"/>
                    <a:pt x="5777916" y="5895023"/>
                    <a:pt x="5788394" y="5900738"/>
                  </a:cubicBezTo>
                  <a:cubicBezTo>
                    <a:pt x="5789346" y="5900738"/>
                    <a:pt x="5789346" y="5901690"/>
                    <a:pt x="5790298" y="5901690"/>
                  </a:cubicBezTo>
                  <a:cubicBezTo>
                    <a:pt x="5794108" y="5903595"/>
                    <a:pt x="5797919" y="5905500"/>
                    <a:pt x="5801728" y="5907405"/>
                  </a:cubicBezTo>
                  <a:cubicBezTo>
                    <a:pt x="5818873" y="5915978"/>
                    <a:pt x="5835066" y="5924550"/>
                    <a:pt x="5852211" y="5933123"/>
                  </a:cubicBezTo>
                  <a:cubicBezTo>
                    <a:pt x="5851258" y="5942648"/>
                    <a:pt x="5863641" y="5954078"/>
                    <a:pt x="5874119" y="5946458"/>
                  </a:cubicBezTo>
                  <a:cubicBezTo>
                    <a:pt x="6013183" y="5850255"/>
                    <a:pt x="6174156" y="5793105"/>
                    <a:pt x="6330366" y="5732145"/>
                  </a:cubicBezTo>
                  <a:cubicBezTo>
                    <a:pt x="6486576" y="5671185"/>
                    <a:pt x="6640881" y="5602605"/>
                    <a:pt x="6773278" y="5496878"/>
                  </a:cubicBezTo>
                  <a:cubicBezTo>
                    <a:pt x="6821856" y="5457825"/>
                    <a:pt x="6868528" y="5414963"/>
                    <a:pt x="6910439" y="5368290"/>
                  </a:cubicBezTo>
                  <a:cubicBezTo>
                    <a:pt x="6959969" y="5390198"/>
                    <a:pt x="7018071" y="5385435"/>
                    <a:pt x="7068553" y="5370195"/>
                  </a:cubicBezTo>
                  <a:cubicBezTo>
                    <a:pt x="7127608" y="5353050"/>
                    <a:pt x="7180948" y="5320665"/>
                    <a:pt x="7235241" y="5292090"/>
                  </a:cubicBezTo>
                  <a:cubicBezTo>
                    <a:pt x="7342873" y="5235893"/>
                    <a:pt x="7460031" y="5198745"/>
                    <a:pt x="7580046" y="5183505"/>
                  </a:cubicBezTo>
                  <a:cubicBezTo>
                    <a:pt x="7648626" y="5174933"/>
                    <a:pt x="7717206" y="5173028"/>
                    <a:pt x="7785786" y="5177790"/>
                  </a:cubicBezTo>
                  <a:cubicBezTo>
                    <a:pt x="7800073" y="5178743"/>
                    <a:pt x="7805789" y="5162550"/>
                    <a:pt x="7796264" y="5153025"/>
                  </a:cubicBezTo>
                  <a:cubicBezTo>
                    <a:pt x="7713396" y="5078730"/>
                    <a:pt x="7716253" y="4953000"/>
                    <a:pt x="7739114" y="4853940"/>
                  </a:cubicBezTo>
                  <a:cubicBezTo>
                    <a:pt x="7765783" y="4736783"/>
                    <a:pt x="7816266" y="4622483"/>
                    <a:pt x="7799121" y="4499610"/>
                  </a:cubicBezTo>
                  <a:cubicBezTo>
                    <a:pt x="7792453" y="4450080"/>
                    <a:pt x="7774356" y="4403408"/>
                    <a:pt x="7742923" y="4365308"/>
                  </a:cubicBezTo>
                  <a:cubicBezTo>
                    <a:pt x="7760069" y="4357688"/>
                    <a:pt x="7778166" y="4349115"/>
                    <a:pt x="7794358" y="4339590"/>
                  </a:cubicBezTo>
                  <a:cubicBezTo>
                    <a:pt x="7924851" y="4267200"/>
                    <a:pt x="8031531" y="4161473"/>
                    <a:pt x="8145831" y="4068128"/>
                  </a:cubicBezTo>
                  <a:cubicBezTo>
                    <a:pt x="8201076" y="4023360"/>
                    <a:pt x="8260131" y="3979545"/>
                    <a:pt x="8322996" y="3944303"/>
                  </a:cubicBezTo>
                  <a:cubicBezTo>
                    <a:pt x="8357286" y="3929063"/>
                    <a:pt x="8392528" y="3915728"/>
                    <a:pt x="8427771" y="3903345"/>
                  </a:cubicBezTo>
                  <a:cubicBezTo>
                    <a:pt x="8430628" y="3902393"/>
                    <a:pt x="8431581" y="3898583"/>
                    <a:pt x="8430628" y="3896678"/>
                  </a:cubicBezTo>
                  <a:cubicBezTo>
                    <a:pt x="8466823" y="3884295"/>
                    <a:pt x="8503971" y="3876675"/>
                    <a:pt x="8542071" y="3872865"/>
                  </a:cubicBezTo>
                  <a:cubicBezTo>
                    <a:pt x="8552548" y="3871913"/>
                    <a:pt x="8563978" y="3870960"/>
                    <a:pt x="8574456" y="3870008"/>
                  </a:cubicBezTo>
                  <a:cubicBezTo>
                    <a:pt x="8578266" y="3872865"/>
                    <a:pt x="8584933" y="3871913"/>
                    <a:pt x="8587791" y="3869055"/>
                  </a:cubicBezTo>
                  <a:cubicBezTo>
                    <a:pt x="8590648" y="3869055"/>
                    <a:pt x="8593506" y="3868103"/>
                    <a:pt x="8596363" y="3868103"/>
                  </a:cubicBezTo>
                  <a:cubicBezTo>
                    <a:pt x="8607793" y="3867150"/>
                    <a:pt x="8608746" y="3851910"/>
                    <a:pt x="8600173" y="3847148"/>
                  </a:cubicBezTo>
                  <a:cubicBezTo>
                    <a:pt x="8598268" y="3841433"/>
                    <a:pt x="8594458" y="3835718"/>
                    <a:pt x="8591601" y="3831908"/>
                  </a:cubicBezTo>
                  <a:cubicBezTo>
                    <a:pt x="8585885" y="3822383"/>
                    <a:pt x="8581123" y="3812858"/>
                    <a:pt x="8575408" y="3804285"/>
                  </a:cubicBezTo>
                  <a:cubicBezTo>
                    <a:pt x="8566835" y="3789998"/>
                    <a:pt x="8557310" y="3774758"/>
                    <a:pt x="8544928" y="3763328"/>
                  </a:cubicBezTo>
                  <a:cubicBezTo>
                    <a:pt x="8543023" y="3761423"/>
                    <a:pt x="8540166" y="3759518"/>
                    <a:pt x="8537308" y="3757613"/>
                  </a:cubicBezTo>
                  <a:cubicBezTo>
                    <a:pt x="8531593" y="3749993"/>
                    <a:pt x="8524926" y="3743325"/>
                    <a:pt x="8519210" y="3736658"/>
                  </a:cubicBezTo>
                  <a:cubicBezTo>
                    <a:pt x="8485873" y="3700463"/>
                    <a:pt x="8447773" y="3669030"/>
                    <a:pt x="8408721" y="3638550"/>
                  </a:cubicBezTo>
                  <a:cubicBezTo>
                    <a:pt x="8324901" y="3574733"/>
                    <a:pt x="8235366" y="3518535"/>
                    <a:pt x="8140116" y="3472815"/>
                  </a:cubicBezTo>
                  <a:cubicBezTo>
                    <a:pt x="8011528" y="3410903"/>
                    <a:pt x="7872464" y="3368993"/>
                    <a:pt x="7730541" y="3354705"/>
                  </a:cubicBezTo>
                  <a:cubicBezTo>
                    <a:pt x="7732446" y="3353753"/>
                    <a:pt x="7734351" y="3353753"/>
                    <a:pt x="7736256" y="3352800"/>
                  </a:cubicBezTo>
                  <a:cubicBezTo>
                    <a:pt x="7739114" y="3353753"/>
                    <a:pt x="7742923" y="3353753"/>
                    <a:pt x="7746733" y="3351848"/>
                  </a:cubicBezTo>
                  <a:cubicBezTo>
                    <a:pt x="7753401" y="3347085"/>
                    <a:pt x="7761021" y="3342323"/>
                    <a:pt x="7767689" y="3337560"/>
                  </a:cubicBezTo>
                  <a:cubicBezTo>
                    <a:pt x="7777214" y="3331845"/>
                    <a:pt x="7785786" y="3327083"/>
                    <a:pt x="7793406" y="3321368"/>
                  </a:cubicBezTo>
                  <a:cubicBezTo>
                    <a:pt x="7825791" y="3300413"/>
                    <a:pt x="7854366" y="3273743"/>
                    <a:pt x="7879131" y="3243263"/>
                  </a:cubicBezTo>
                  <a:cubicBezTo>
                    <a:pt x="7932471" y="3178493"/>
                    <a:pt x="7962951" y="3096578"/>
                    <a:pt x="7966761" y="3012758"/>
                  </a:cubicBezTo>
                  <a:cubicBezTo>
                    <a:pt x="7967714" y="2988945"/>
                    <a:pt x="7966761" y="2965133"/>
                    <a:pt x="7963903" y="2941320"/>
                  </a:cubicBezTo>
                  <a:cubicBezTo>
                    <a:pt x="7961046" y="2918460"/>
                    <a:pt x="7957236" y="2893695"/>
                    <a:pt x="7943901" y="2873693"/>
                  </a:cubicBezTo>
                  <a:cubicBezTo>
                    <a:pt x="7940091" y="2846070"/>
                    <a:pt x="7935328" y="2819400"/>
                    <a:pt x="7927708" y="2792730"/>
                  </a:cubicBezTo>
                  <a:cubicBezTo>
                    <a:pt x="7912469" y="2739390"/>
                    <a:pt x="7891514" y="2689860"/>
                    <a:pt x="7865796" y="2643188"/>
                  </a:cubicBezTo>
                  <a:cubicBezTo>
                    <a:pt x="7862939" y="2639378"/>
                    <a:pt x="7859128" y="2636520"/>
                    <a:pt x="7856271" y="2632710"/>
                  </a:cubicBezTo>
                  <a:cubicBezTo>
                    <a:pt x="7855319" y="2633663"/>
                    <a:pt x="7853414" y="2633663"/>
                    <a:pt x="7853414" y="2631758"/>
                  </a:cubicBezTo>
                  <a:cubicBezTo>
                    <a:pt x="7852461" y="2629853"/>
                    <a:pt x="7851508" y="2626995"/>
                    <a:pt x="7850556" y="2625090"/>
                  </a:cubicBezTo>
                  <a:cubicBezTo>
                    <a:pt x="7847698" y="2622233"/>
                    <a:pt x="7845794" y="2618423"/>
                    <a:pt x="7842936" y="2615565"/>
                  </a:cubicBezTo>
                  <a:cubicBezTo>
                    <a:pt x="7833411" y="2605088"/>
                    <a:pt x="7824839" y="2594610"/>
                    <a:pt x="7817219" y="2583180"/>
                  </a:cubicBezTo>
                  <a:cubicBezTo>
                    <a:pt x="7813408" y="2578418"/>
                    <a:pt x="7817219" y="2573655"/>
                    <a:pt x="7821981" y="2572703"/>
                  </a:cubicBezTo>
                  <a:cubicBezTo>
                    <a:pt x="7808646" y="2553653"/>
                    <a:pt x="7795311" y="2535555"/>
                    <a:pt x="7781023" y="2518410"/>
                  </a:cubicBezTo>
                  <a:cubicBezTo>
                    <a:pt x="7820076" y="2549843"/>
                    <a:pt x="7861033" y="2579370"/>
                    <a:pt x="7902944" y="2606040"/>
                  </a:cubicBezTo>
                  <a:cubicBezTo>
                    <a:pt x="7899133" y="2606040"/>
                    <a:pt x="7895323" y="2606040"/>
                    <a:pt x="7891514" y="2605088"/>
                  </a:cubicBezTo>
                  <a:cubicBezTo>
                    <a:pt x="7898181" y="2609850"/>
                    <a:pt x="7903896" y="2614613"/>
                    <a:pt x="7910564" y="2619375"/>
                  </a:cubicBezTo>
                  <a:cubicBezTo>
                    <a:pt x="7912469" y="2619375"/>
                    <a:pt x="7913421" y="2619375"/>
                    <a:pt x="7915326" y="2619375"/>
                  </a:cubicBezTo>
                  <a:cubicBezTo>
                    <a:pt x="7918183" y="2619375"/>
                    <a:pt x="7919136" y="2617470"/>
                    <a:pt x="7920089" y="2615565"/>
                  </a:cubicBezTo>
                  <a:cubicBezTo>
                    <a:pt x="7929614" y="2621280"/>
                    <a:pt x="7938186" y="2626995"/>
                    <a:pt x="7947711" y="2631758"/>
                  </a:cubicBezTo>
                  <a:cubicBezTo>
                    <a:pt x="8027721" y="2677478"/>
                    <a:pt x="8115351" y="2710815"/>
                    <a:pt x="8207744" y="2723198"/>
                  </a:cubicBezTo>
                  <a:cubicBezTo>
                    <a:pt x="8297278" y="2735580"/>
                    <a:pt x="8384908" y="2723198"/>
                    <a:pt x="8469681" y="2693670"/>
                  </a:cubicBezTo>
                  <a:cubicBezTo>
                    <a:pt x="8549691" y="2665095"/>
                    <a:pt x="8623985" y="2624138"/>
                    <a:pt x="8701138" y="2589848"/>
                  </a:cubicBezTo>
                  <a:cubicBezTo>
                    <a:pt x="8739238" y="2572703"/>
                    <a:pt x="8778291" y="2557463"/>
                    <a:pt x="8819248" y="2546985"/>
                  </a:cubicBezTo>
                  <a:cubicBezTo>
                    <a:pt x="8839251" y="2541270"/>
                    <a:pt x="8860206" y="2537460"/>
                    <a:pt x="8881160" y="2534603"/>
                  </a:cubicBezTo>
                  <a:cubicBezTo>
                    <a:pt x="8902116" y="2531745"/>
                    <a:pt x="8924023" y="2530793"/>
                    <a:pt x="8943073" y="2518410"/>
                  </a:cubicBezTo>
                  <a:cubicBezTo>
                    <a:pt x="8946883" y="2516505"/>
                    <a:pt x="8949741" y="2513648"/>
                    <a:pt x="8952598" y="2510790"/>
                  </a:cubicBezTo>
                  <a:cubicBezTo>
                    <a:pt x="8961171" y="2510790"/>
                    <a:pt x="8966885" y="2500313"/>
                    <a:pt x="8963076" y="2494598"/>
                  </a:cubicBezTo>
                  <a:cubicBezTo>
                    <a:pt x="8963076" y="2486025"/>
                    <a:pt x="8964981" y="2477453"/>
                    <a:pt x="8963076" y="2469833"/>
                  </a:cubicBezTo>
                  <a:close/>
                  <a:moveTo>
                    <a:pt x="8497303" y="1332548"/>
                  </a:moveTo>
                  <a:cubicBezTo>
                    <a:pt x="8475396" y="1344930"/>
                    <a:pt x="8453488" y="1356360"/>
                    <a:pt x="8431581" y="1368743"/>
                  </a:cubicBezTo>
                  <a:cubicBezTo>
                    <a:pt x="8342998" y="1420178"/>
                    <a:pt x="8259178" y="1479233"/>
                    <a:pt x="8181073" y="1544955"/>
                  </a:cubicBezTo>
                  <a:cubicBezTo>
                    <a:pt x="8102016" y="1612583"/>
                    <a:pt x="8031531" y="1689735"/>
                    <a:pt x="7962951" y="1767840"/>
                  </a:cubicBezTo>
                  <a:cubicBezTo>
                    <a:pt x="7893419" y="1847850"/>
                    <a:pt x="7824839" y="1928813"/>
                    <a:pt x="7741019" y="1993583"/>
                  </a:cubicBezTo>
                  <a:cubicBezTo>
                    <a:pt x="7715301" y="2013585"/>
                    <a:pt x="7687678" y="2032635"/>
                    <a:pt x="7659103" y="2049780"/>
                  </a:cubicBezTo>
                  <a:cubicBezTo>
                    <a:pt x="7578141" y="2081213"/>
                    <a:pt x="7497178" y="2110740"/>
                    <a:pt x="7410501" y="2117408"/>
                  </a:cubicBezTo>
                  <a:cubicBezTo>
                    <a:pt x="7376211" y="2116455"/>
                    <a:pt x="7342873" y="2111693"/>
                    <a:pt x="7309536" y="2105025"/>
                  </a:cubicBezTo>
                  <a:cubicBezTo>
                    <a:pt x="7331444" y="2105025"/>
                    <a:pt x="7352398" y="2104073"/>
                    <a:pt x="7373353" y="2100263"/>
                  </a:cubicBezTo>
                  <a:cubicBezTo>
                    <a:pt x="7480986" y="2085023"/>
                    <a:pt x="7580998" y="2031683"/>
                    <a:pt x="7667676" y="1966913"/>
                  </a:cubicBezTo>
                  <a:cubicBezTo>
                    <a:pt x="7761021" y="1897380"/>
                    <a:pt x="7841031" y="1811655"/>
                    <a:pt x="7920089" y="1725930"/>
                  </a:cubicBezTo>
                  <a:cubicBezTo>
                    <a:pt x="8002003" y="1637348"/>
                    <a:pt x="8084871" y="1547813"/>
                    <a:pt x="8181073" y="1473518"/>
                  </a:cubicBezTo>
                  <a:cubicBezTo>
                    <a:pt x="8269656" y="1404938"/>
                    <a:pt x="8371573" y="1350645"/>
                    <a:pt x="8483016" y="1331595"/>
                  </a:cubicBezTo>
                  <a:cubicBezTo>
                    <a:pt x="8487778" y="1330643"/>
                    <a:pt x="8492541" y="1329690"/>
                    <a:pt x="8497303" y="1329690"/>
                  </a:cubicBezTo>
                  <a:cubicBezTo>
                    <a:pt x="8498256" y="1331595"/>
                    <a:pt x="8498256" y="1332548"/>
                    <a:pt x="8497303" y="1332548"/>
                  </a:cubicBezTo>
                  <a:close/>
                  <a:moveTo>
                    <a:pt x="7131419" y="3551873"/>
                  </a:moveTo>
                  <a:cubicBezTo>
                    <a:pt x="7121894" y="3573780"/>
                    <a:pt x="7111416" y="3596640"/>
                    <a:pt x="7099986" y="3618548"/>
                  </a:cubicBezTo>
                  <a:cubicBezTo>
                    <a:pt x="7073316" y="3669983"/>
                    <a:pt x="7042836" y="3720465"/>
                    <a:pt x="7009498" y="3768090"/>
                  </a:cubicBezTo>
                  <a:cubicBezTo>
                    <a:pt x="6955206" y="3831908"/>
                    <a:pt x="6897103" y="3892868"/>
                    <a:pt x="6837096" y="3950018"/>
                  </a:cubicBezTo>
                  <a:cubicBezTo>
                    <a:pt x="6885673" y="3894773"/>
                    <a:pt x="6931394" y="3836670"/>
                    <a:pt x="6974256" y="3776663"/>
                  </a:cubicBezTo>
                  <a:cubicBezTo>
                    <a:pt x="7021881" y="3708083"/>
                    <a:pt x="7065696" y="3636645"/>
                    <a:pt x="7103796" y="3563303"/>
                  </a:cubicBezTo>
                  <a:cubicBezTo>
                    <a:pt x="7144753" y="3485198"/>
                    <a:pt x="7180948" y="3405188"/>
                    <a:pt x="7208571" y="3321368"/>
                  </a:cubicBezTo>
                  <a:cubicBezTo>
                    <a:pt x="7213333" y="3308033"/>
                    <a:pt x="7217144" y="3294698"/>
                    <a:pt x="7220953" y="3282315"/>
                  </a:cubicBezTo>
                  <a:cubicBezTo>
                    <a:pt x="7205714" y="3350895"/>
                    <a:pt x="7185711" y="3418523"/>
                    <a:pt x="7160946" y="3483293"/>
                  </a:cubicBezTo>
                  <a:cubicBezTo>
                    <a:pt x="7149516" y="3501390"/>
                    <a:pt x="7138086" y="3518535"/>
                    <a:pt x="7127608" y="3536633"/>
                  </a:cubicBezTo>
                  <a:cubicBezTo>
                    <a:pt x="7122846" y="3542348"/>
                    <a:pt x="7125703" y="3549015"/>
                    <a:pt x="7131419" y="3551873"/>
                  </a:cubicBezTo>
                  <a:close/>
                  <a:moveTo>
                    <a:pt x="7040931" y="3954780"/>
                  </a:moveTo>
                  <a:cubicBezTo>
                    <a:pt x="7044741" y="3952875"/>
                    <a:pt x="7048551" y="3950970"/>
                    <a:pt x="7052361" y="3950018"/>
                  </a:cubicBezTo>
                  <a:cubicBezTo>
                    <a:pt x="7016166" y="3968115"/>
                    <a:pt x="6980923" y="3987165"/>
                    <a:pt x="6945681" y="4006215"/>
                  </a:cubicBezTo>
                  <a:cubicBezTo>
                    <a:pt x="6898056" y="4031933"/>
                    <a:pt x="6850431" y="4057650"/>
                    <a:pt x="6801853" y="4082415"/>
                  </a:cubicBezTo>
                  <a:cubicBezTo>
                    <a:pt x="6879958" y="4036695"/>
                    <a:pt x="6959016" y="3992880"/>
                    <a:pt x="7040931" y="3954780"/>
                  </a:cubicBezTo>
                  <a:close/>
                  <a:moveTo>
                    <a:pt x="6900914" y="4006215"/>
                  </a:moveTo>
                  <a:cubicBezTo>
                    <a:pt x="6901866" y="4006215"/>
                    <a:pt x="6901866" y="4005263"/>
                    <a:pt x="6902819" y="4004310"/>
                  </a:cubicBezTo>
                  <a:cubicBezTo>
                    <a:pt x="6920916" y="3991928"/>
                    <a:pt x="6939014" y="3979545"/>
                    <a:pt x="6958064" y="3968115"/>
                  </a:cubicBezTo>
                  <a:cubicBezTo>
                    <a:pt x="6957111" y="3968115"/>
                    <a:pt x="6957111" y="3969068"/>
                    <a:pt x="6956158" y="3969068"/>
                  </a:cubicBezTo>
                  <a:cubicBezTo>
                    <a:pt x="6939014" y="3980498"/>
                    <a:pt x="6921869" y="3991928"/>
                    <a:pt x="6904723" y="4003358"/>
                  </a:cubicBezTo>
                  <a:cubicBezTo>
                    <a:pt x="6902819" y="4004310"/>
                    <a:pt x="6901866" y="4005263"/>
                    <a:pt x="6900914" y="4006215"/>
                  </a:cubicBezTo>
                  <a:close/>
                  <a:moveTo>
                    <a:pt x="7833411" y="3922395"/>
                  </a:moveTo>
                  <a:cubicBezTo>
                    <a:pt x="7727683" y="3958590"/>
                    <a:pt x="7621003" y="3990975"/>
                    <a:pt x="7511466" y="4016693"/>
                  </a:cubicBezTo>
                  <a:cubicBezTo>
                    <a:pt x="7457173" y="4029075"/>
                    <a:pt x="7401928" y="4040505"/>
                    <a:pt x="7347636" y="4051935"/>
                  </a:cubicBezTo>
                  <a:cubicBezTo>
                    <a:pt x="7293344" y="4063365"/>
                    <a:pt x="7237146" y="4070033"/>
                    <a:pt x="7181901" y="4078605"/>
                  </a:cubicBezTo>
                  <a:cubicBezTo>
                    <a:pt x="7159994" y="4082415"/>
                    <a:pt x="7138086" y="4085273"/>
                    <a:pt x="7115226" y="4088130"/>
                  </a:cubicBezTo>
                  <a:cubicBezTo>
                    <a:pt x="7225716" y="4063365"/>
                    <a:pt x="7333348" y="4031933"/>
                    <a:pt x="7440981" y="3998595"/>
                  </a:cubicBezTo>
                  <a:cubicBezTo>
                    <a:pt x="7657198" y="3931920"/>
                    <a:pt x="7874369" y="3857625"/>
                    <a:pt x="8099158" y="3826193"/>
                  </a:cubicBezTo>
                  <a:cubicBezTo>
                    <a:pt x="8140116" y="3822383"/>
                    <a:pt x="8180121" y="3819525"/>
                    <a:pt x="8221078" y="3817620"/>
                  </a:cubicBezTo>
                  <a:cubicBezTo>
                    <a:pt x="8192503" y="3822383"/>
                    <a:pt x="8164881" y="3828098"/>
                    <a:pt x="8137258" y="3834765"/>
                  </a:cubicBezTo>
                  <a:cubicBezTo>
                    <a:pt x="8036294" y="3857625"/>
                    <a:pt x="7934376" y="3888105"/>
                    <a:pt x="7833411" y="3922395"/>
                  </a:cubicBezTo>
                  <a:close/>
                  <a:moveTo>
                    <a:pt x="7942948" y="3896678"/>
                  </a:moveTo>
                  <a:cubicBezTo>
                    <a:pt x="7920089" y="3905250"/>
                    <a:pt x="7897228" y="3913823"/>
                    <a:pt x="7874369" y="3922395"/>
                  </a:cubicBezTo>
                  <a:cubicBezTo>
                    <a:pt x="7767689" y="3963353"/>
                    <a:pt x="7661961" y="4007168"/>
                    <a:pt x="7552423" y="4039553"/>
                  </a:cubicBezTo>
                  <a:cubicBezTo>
                    <a:pt x="7496226" y="4056698"/>
                    <a:pt x="7439076" y="4070033"/>
                    <a:pt x="7380973" y="4078605"/>
                  </a:cubicBezTo>
                  <a:cubicBezTo>
                    <a:pt x="7321919" y="4087178"/>
                    <a:pt x="7261911" y="4090988"/>
                    <a:pt x="7202856" y="4092893"/>
                  </a:cubicBezTo>
                  <a:cubicBezTo>
                    <a:pt x="7174281" y="4093845"/>
                    <a:pt x="7145706" y="4093845"/>
                    <a:pt x="7116178" y="4094798"/>
                  </a:cubicBezTo>
                  <a:cubicBezTo>
                    <a:pt x="7235241" y="4077653"/>
                    <a:pt x="7352398" y="4056698"/>
                    <a:pt x="7469556" y="4030980"/>
                  </a:cubicBezTo>
                  <a:cubicBezTo>
                    <a:pt x="7575283" y="4007168"/>
                    <a:pt x="7679106" y="3977640"/>
                    <a:pt x="7782928" y="3946208"/>
                  </a:cubicBezTo>
                  <a:cubicBezTo>
                    <a:pt x="7836269" y="3929063"/>
                    <a:pt x="7889608" y="3911918"/>
                    <a:pt x="7942948" y="3896678"/>
                  </a:cubicBezTo>
                  <a:close/>
                  <a:moveTo>
                    <a:pt x="7850556" y="3864293"/>
                  </a:moveTo>
                  <a:cubicBezTo>
                    <a:pt x="7611478" y="3926205"/>
                    <a:pt x="7380973" y="4014788"/>
                    <a:pt x="7139991" y="4071938"/>
                  </a:cubicBezTo>
                  <a:cubicBezTo>
                    <a:pt x="7099033" y="4081463"/>
                    <a:pt x="7058076" y="4090035"/>
                    <a:pt x="7016166" y="4096703"/>
                  </a:cubicBezTo>
                  <a:cubicBezTo>
                    <a:pt x="6973303" y="4098608"/>
                    <a:pt x="6930441" y="4102418"/>
                    <a:pt x="6887578" y="4108133"/>
                  </a:cubicBezTo>
                  <a:cubicBezTo>
                    <a:pt x="7062839" y="4053840"/>
                    <a:pt x="7238098" y="3997643"/>
                    <a:pt x="7416216" y="3950018"/>
                  </a:cubicBezTo>
                  <a:cubicBezTo>
                    <a:pt x="7585761" y="3905250"/>
                    <a:pt x="7757211" y="3868103"/>
                    <a:pt x="7930566" y="3844290"/>
                  </a:cubicBezTo>
                  <a:cubicBezTo>
                    <a:pt x="7903896" y="3850958"/>
                    <a:pt x="7877226" y="3857625"/>
                    <a:pt x="7850556" y="3864293"/>
                  </a:cubicBezTo>
                  <a:close/>
                  <a:moveTo>
                    <a:pt x="8212506" y="3842385"/>
                  </a:moveTo>
                  <a:cubicBezTo>
                    <a:pt x="8096301" y="3869055"/>
                    <a:pt x="7983906" y="3912870"/>
                    <a:pt x="7872464" y="3955733"/>
                  </a:cubicBezTo>
                  <a:cubicBezTo>
                    <a:pt x="7760069" y="3999548"/>
                    <a:pt x="7648626" y="4044315"/>
                    <a:pt x="7531469" y="4072890"/>
                  </a:cubicBezTo>
                  <a:cubicBezTo>
                    <a:pt x="7413358" y="4102418"/>
                    <a:pt x="7291439" y="4110038"/>
                    <a:pt x="7170471" y="4111943"/>
                  </a:cubicBezTo>
                  <a:cubicBezTo>
                    <a:pt x="7099033" y="4112895"/>
                    <a:pt x="7026644" y="4112895"/>
                    <a:pt x="6955206" y="4117658"/>
                  </a:cubicBezTo>
                  <a:cubicBezTo>
                    <a:pt x="6972351" y="4114800"/>
                    <a:pt x="6989496" y="4111943"/>
                    <a:pt x="7006641" y="4109085"/>
                  </a:cubicBezTo>
                  <a:cubicBezTo>
                    <a:pt x="7020928" y="4107180"/>
                    <a:pt x="7035216" y="4105275"/>
                    <a:pt x="7049503" y="4103370"/>
                  </a:cubicBezTo>
                  <a:cubicBezTo>
                    <a:pt x="7085698" y="4102418"/>
                    <a:pt x="7122846" y="4101465"/>
                    <a:pt x="7159041" y="4100513"/>
                  </a:cubicBezTo>
                  <a:cubicBezTo>
                    <a:pt x="7218096" y="4098608"/>
                    <a:pt x="7277151" y="4097655"/>
                    <a:pt x="7336206" y="4090988"/>
                  </a:cubicBezTo>
                  <a:cubicBezTo>
                    <a:pt x="7393356" y="4085273"/>
                    <a:pt x="7449553" y="4074795"/>
                    <a:pt x="7504798" y="4060508"/>
                  </a:cubicBezTo>
                  <a:cubicBezTo>
                    <a:pt x="7726731" y="4003358"/>
                    <a:pt x="7930566" y="3893820"/>
                    <a:pt x="8154403" y="3843338"/>
                  </a:cubicBezTo>
                  <a:cubicBezTo>
                    <a:pt x="8219173" y="3829050"/>
                    <a:pt x="8285848" y="3819525"/>
                    <a:pt x="8351571" y="3818573"/>
                  </a:cubicBezTo>
                  <a:cubicBezTo>
                    <a:pt x="8303946" y="3823335"/>
                    <a:pt x="8257273" y="3831908"/>
                    <a:pt x="8212506" y="3842385"/>
                  </a:cubicBezTo>
                  <a:close/>
                  <a:moveTo>
                    <a:pt x="8362048" y="3833813"/>
                  </a:moveTo>
                  <a:cubicBezTo>
                    <a:pt x="8372526" y="3832860"/>
                    <a:pt x="8383003" y="3831908"/>
                    <a:pt x="8393481" y="3831908"/>
                  </a:cubicBezTo>
                  <a:cubicBezTo>
                    <a:pt x="8208696" y="3854768"/>
                    <a:pt x="8035341" y="3957638"/>
                    <a:pt x="7871511" y="4038600"/>
                  </a:cubicBezTo>
                  <a:cubicBezTo>
                    <a:pt x="7815314" y="4066223"/>
                    <a:pt x="7759116" y="4091940"/>
                    <a:pt x="7700061" y="4111943"/>
                  </a:cubicBezTo>
                  <a:cubicBezTo>
                    <a:pt x="7640053" y="4131945"/>
                    <a:pt x="7578141" y="4146233"/>
                    <a:pt x="7514323" y="4153853"/>
                  </a:cubicBezTo>
                  <a:cubicBezTo>
                    <a:pt x="7386689" y="4169093"/>
                    <a:pt x="7258101" y="4160520"/>
                    <a:pt x="7130466" y="4150043"/>
                  </a:cubicBezTo>
                  <a:cubicBezTo>
                    <a:pt x="7058076" y="4144328"/>
                    <a:pt x="6986639" y="4138613"/>
                    <a:pt x="6914248" y="4134803"/>
                  </a:cubicBezTo>
                  <a:cubicBezTo>
                    <a:pt x="6905676" y="4134803"/>
                    <a:pt x="6897103" y="4133850"/>
                    <a:pt x="6888531" y="4133850"/>
                  </a:cubicBezTo>
                  <a:cubicBezTo>
                    <a:pt x="7086651" y="4115753"/>
                    <a:pt x="7288581" y="4133850"/>
                    <a:pt x="7484796" y="4092893"/>
                  </a:cubicBezTo>
                  <a:cubicBezTo>
                    <a:pt x="7718158" y="4044315"/>
                    <a:pt x="7932471" y="3931920"/>
                    <a:pt x="8162023" y="3870960"/>
                  </a:cubicBezTo>
                  <a:cubicBezTo>
                    <a:pt x="8227746" y="3852863"/>
                    <a:pt x="8294421" y="3839528"/>
                    <a:pt x="8362048" y="3833813"/>
                  </a:cubicBezTo>
                  <a:close/>
                  <a:moveTo>
                    <a:pt x="8216316" y="3799523"/>
                  </a:moveTo>
                  <a:cubicBezTo>
                    <a:pt x="8173453" y="3803333"/>
                    <a:pt x="8129639" y="3808095"/>
                    <a:pt x="8086776" y="3814763"/>
                  </a:cubicBezTo>
                  <a:cubicBezTo>
                    <a:pt x="7983906" y="3824288"/>
                    <a:pt x="7881989" y="3839528"/>
                    <a:pt x="7781023" y="3858578"/>
                  </a:cubicBezTo>
                  <a:cubicBezTo>
                    <a:pt x="7560996" y="3899535"/>
                    <a:pt x="7344778" y="3958590"/>
                    <a:pt x="7130466" y="4023360"/>
                  </a:cubicBezTo>
                  <a:cubicBezTo>
                    <a:pt x="7027596" y="4053840"/>
                    <a:pt x="6925678" y="4086225"/>
                    <a:pt x="6823761" y="4121468"/>
                  </a:cubicBezTo>
                  <a:cubicBezTo>
                    <a:pt x="6821856" y="4121468"/>
                    <a:pt x="6819951" y="4121468"/>
                    <a:pt x="6818046" y="4121468"/>
                  </a:cubicBezTo>
                  <a:cubicBezTo>
                    <a:pt x="6843764" y="4113848"/>
                    <a:pt x="6868528" y="4105275"/>
                    <a:pt x="6893294" y="4097655"/>
                  </a:cubicBezTo>
                  <a:cubicBezTo>
                    <a:pt x="6950444" y="4078605"/>
                    <a:pt x="7006641" y="4055745"/>
                    <a:pt x="7062839" y="4032885"/>
                  </a:cubicBezTo>
                  <a:cubicBezTo>
                    <a:pt x="7176186" y="3986213"/>
                    <a:pt x="7288581" y="3940493"/>
                    <a:pt x="7405739" y="3905250"/>
                  </a:cubicBezTo>
                  <a:cubicBezTo>
                    <a:pt x="7639101" y="3834765"/>
                    <a:pt x="7881989" y="3795713"/>
                    <a:pt x="8125828" y="3789998"/>
                  </a:cubicBezTo>
                  <a:cubicBezTo>
                    <a:pt x="8190598" y="3789045"/>
                    <a:pt x="8256321" y="3789998"/>
                    <a:pt x="8321091" y="3793808"/>
                  </a:cubicBezTo>
                  <a:cubicBezTo>
                    <a:pt x="8325853" y="3794760"/>
                    <a:pt x="8331569" y="3794760"/>
                    <a:pt x="8336331" y="3795713"/>
                  </a:cubicBezTo>
                  <a:cubicBezTo>
                    <a:pt x="8296326" y="3794760"/>
                    <a:pt x="8256321" y="3795713"/>
                    <a:pt x="8216316" y="3799523"/>
                  </a:cubicBezTo>
                  <a:close/>
                  <a:moveTo>
                    <a:pt x="7700061" y="5023485"/>
                  </a:moveTo>
                  <a:cubicBezTo>
                    <a:pt x="7702919" y="5042535"/>
                    <a:pt x="7707681" y="5060633"/>
                    <a:pt x="7714348" y="5077778"/>
                  </a:cubicBezTo>
                  <a:cubicBezTo>
                    <a:pt x="7704823" y="5066348"/>
                    <a:pt x="7694346" y="5055870"/>
                    <a:pt x="7684821" y="5044440"/>
                  </a:cubicBezTo>
                  <a:cubicBezTo>
                    <a:pt x="7650531" y="5007293"/>
                    <a:pt x="7615289" y="4970145"/>
                    <a:pt x="7580046" y="4933950"/>
                  </a:cubicBezTo>
                  <a:cubicBezTo>
                    <a:pt x="7509561" y="4862513"/>
                    <a:pt x="7436219" y="4792980"/>
                    <a:pt x="7360019" y="4727258"/>
                  </a:cubicBezTo>
                  <a:cubicBezTo>
                    <a:pt x="7207619" y="4593908"/>
                    <a:pt x="7044741" y="4472940"/>
                    <a:pt x="6873291" y="4364355"/>
                  </a:cubicBezTo>
                  <a:cubicBezTo>
                    <a:pt x="6778041" y="4304348"/>
                    <a:pt x="6680886" y="4246245"/>
                    <a:pt x="6578016" y="4200525"/>
                  </a:cubicBezTo>
                  <a:cubicBezTo>
                    <a:pt x="6583731" y="4196715"/>
                    <a:pt x="6590398" y="4193858"/>
                    <a:pt x="6596114" y="4190048"/>
                  </a:cubicBezTo>
                  <a:cubicBezTo>
                    <a:pt x="6627546" y="4198620"/>
                    <a:pt x="6659931" y="4206240"/>
                    <a:pt x="6691364" y="4215765"/>
                  </a:cubicBezTo>
                  <a:cubicBezTo>
                    <a:pt x="6731369" y="4228148"/>
                    <a:pt x="6771373" y="4242435"/>
                    <a:pt x="6811378" y="4257675"/>
                  </a:cubicBezTo>
                  <a:cubicBezTo>
                    <a:pt x="6889483" y="4288155"/>
                    <a:pt x="6965683" y="4325303"/>
                    <a:pt x="7039026" y="4366260"/>
                  </a:cubicBezTo>
                  <a:cubicBezTo>
                    <a:pt x="7192378" y="4451985"/>
                    <a:pt x="7334301" y="4556760"/>
                    <a:pt x="7471461" y="4667250"/>
                  </a:cubicBezTo>
                  <a:cubicBezTo>
                    <a:pt x="7550519" y="4731068"/>
                    <a:pt x="7627671" y="4795838"/>
                    <a:pt x="7704823" y="4861560"/>
                  </a:cubicBezTo>
                  <a:cubicBezTo>
                    <a:pt x="7705776" y="4862513"/>
                    <a:pt x="7707681" y="4863465"/>
                    <a:pt x="7708633" y="4863465"/>
                  </a:cubicBezTo>
                  <a:cubicBezTo>
                    <a:pt x="7697203" y="4915853"/>
                    <a:pt x="7691489" y="4969193"/>
                    <a:pt x="7700061" y="5023485"/>
                  </a:cubicBezTo>
                  <a:close/>
                  <a:moveTo>
                    <a:pt x="6509436" y="4174808"/>
                  </a:moveTo>
                  <a:cubicBezTo>
                    <a:pt x="6507531" y="4175760"/>
                    <a:pt x="6504673" y="4176713"/>
                    <a:pt x="6502769" y="4177665"/>
                  </a:cubicBezTo>
                  <a:cubicBezTo>
                    <a:pt x="6502769" y="4175760"/>
                    <a:pt x="6501816" y="4173855"/>
                    <a:pt x="6501816" y="4172903"/>
                  </a:cubicBezTo>
                  <a:cubicBezTo>
                    <a:pt x="6506578" y="4174808"/>
                    <a:pt x="6510389" y="4168140"/>
                    <a:pt x="6505626" y="4165283"/>
                  </a:cubicBezTo>
                  <a:cubicBezTo>
                    <a:pt x="6503721" y="4164330"/>
                    <a:pt x="6501816" y="4163378"/>
                    <a:pt x="6498958" y="4162425"/>
                  </a:cubicBezTo>
                  <a:cubicBezTo>
                    <a:pt x="6481814" y="4060508"/>
                    <a:pt x="6509436" y="3957638"/>
                    <a:pt x="6557061" y="3867150"/>
                  </a:cubicBezTo>
                  <a:cubicBezTo>
                    <a:pt x="6611353" y="3764280"/>
                    <a:pt x="6690411" y="3676650"/>
                    <a:pt x="6759944" y="3584258"/>
                  </a:cubicBezTo>
                  <a:cubicBezTo>
                    <a:pt x="6794233" y="3538538"/>
                    <a:pt x="6826619" y="3490913"/>
                    <a:pt x="6854241" y="3440430"/>
                  </a:cubicBezTo>
                  <a:cubicBezTo>
                    <a:pt x="6880911" y="3389948"/>
                    <a:pt x="6903771" y="3337560"/>
                    <a:pt x="6922821" y="3283268"/>
                  </a:cubicBezTo>
                  <a:cubicBezTo>
                    <a:pt x="6960921" y="3173730"/>
                    <a:pt x="6982828" y="3058478"/>
                    <a:pt x="6996164" y="2943225"/>
                  </a:cubicBezTo>
                  <a:cubicBezTo>
                    <a:pt x="7009498" y="2817495"/>
                    <a:pt x="7012356" y="2690813"/>
                    <a:pt x="7014261" y="2564130"/>
                  </a:cubicBezTo>
                  <a:cubicBezTo>
                    <a:pt x="7014261" y="2551748"/>
                    <a:pt x="7014261" y="2538413"/>
                    <a:pt x="7013308" y="2526030"/>
                  </a:cubicBezTo>
                  <a:cubicBezTo>
                    <a:pt x="7019023" y="2512695"/>
                    <a:pt x="7023786" y="2498408"/>
                    <a:pt x="7028548" y="2484120"/>
                  </a:cubicBezTo>
                  <a:cubicBezTo>
                    <a:pt x="7053314" y="2606040"/>
                    <a:pt x="7072364" y="2729865"/>
                    <a:pt x="7073316" y="2853690"/>
                  </a:cubicBezTo>
                  <a:cubicBezTo>
                    <a:pt x="7074269" y="2977515"/>
                    <a:pt x="7059028" y="3103245"/>
                    <a:pt x="7019023" y="3221355"/>
                  </a:cubicBezTo>
                  <a:cubicBezTo>
                    <a:pt x="6999021" y="3279458"/>
                    <a:pt x="6974256" y="3334703"/>
                    <a:pt x="6942823" y="3387090"/>
                  </a:cubicBezTo>
                  <a:cubicBezTo>
                    <a:pt x="6912344" y="3438525"/>
                    <a:pt x="6877101" y="3487103"/>
                    <a:pt x="6839953" y="3533775"/>
                  </a:cubicBezTo>
                  <a:cubicBezTo>
                    <a:pt x="6766611" y="3627120"/>
                    <a:pt x="6686601" y="3715703"/>
                    <a:pt x="6622783" y="3816668"/>
                  </a:cubicBezTo>
                  <a:cubicBezTo>
                    <a:pt x="6561823" y="3912870"/>
                    <a:pt x="6512294" y="4021455"/>
                    <a:pt x="6507531" y="4136708"/>
                  </a:cubicBezTo>
                  <a:cubicBezTo>
                    <a:pt x="6507531" y="4148138"/>
                    <a:pt x="6508483" y="4161473"/>
                    <a:pt x="6509436" y="4174808"/>
                  </a:cubicBezTo>
                  <a:close/>
                  <a:moveTo>
                    <a:pt x="5408346" y="4918710"/>
                  </a:moveTo>
                  <a:cubicBezTo>
                    <a:pt x="5435969" y="4873943"/>
                    <a:pt x="5466448" y="4831080"/>
                    <a:pt x="5499786" y="4789170"/>
                  </a:cubicBezTo>
                  <a:cubicBezTo>
                    <a:pt x="5597894" y="4664393"/>
                    <a:pt x="5716003" y="4555808"/>
                    <a:pt x="5848401" y="4468178"/>
                  </a:cubicBezTo>
                  <a:cubicBezTo>
                    <a:pt x="5852211" y="4465320"/>
                    <a:pt x="5856021" y="4463415"/>
                    <a:pt x="5858878" y="4460558"/>
                  </a:cubicBezTo>
                  <a:cubicBezTo>
                    <a:pt x="5869356" y="4454843"/>
                    <a:pt x="5880786" y="4449128"/>
                    <a:pt x="5890311" y="4442460"/>
                  </a:cubicBezTo>
                  <a:cubicBezTo>
                    <a:pt x="5894121" y="4440555"/>
                    <a:pt x="5897931" y="4437698"/>
                    <a:pt x="5901741" y="4435793"/>
                  </a:cubicBezTo>
                  <a:cubicBezTo>
                    <a:pt x="5913171" y="4430078"/>
                    <a:pt x="5924601" y="4425315"/>
                    <a:pt x="5936031" y="4420553"/>
                  </a:cubicBezTo>
                  <a:cubicBezTo>
                    <a:pt x="5940794" y="4418648"/>
                    <a:pt x="5944603" y="4416743"/>
                    <a:pt x="5949366" y="4415790"/>
                  </a:cubicBezTo>
                  <a:cubicBezTo>
                    <a:pt x="5947461" y="4416743"/>
                    <a:pt x="5945556" y="4418648"/>
                    <a:pt x="5943651" y="4419600"/>
                  </a:cubicBezTo>
                  <a:cubicBezTo>
                    <a:pt x="5916981" y="4437698"/>
                    <a:pt x="5891264" y="4455795"/>
                    <a:pt x="5865546" y="4473893"/>
                  </a:cubicBezTo>
                  <a:cubicBezTo>
                    <a:pt x="5814111" y="4510088"/>
                    <a:pt x="5763628" y="4548188"/>
                    <a:pt x="5715051" y="4588193"/>
                  </a:cubicBezTo>
                  <a:cubicBezTo>
                    <a:pt x="5624564" y="4662488"/>
                    <a:pt x="5540744" y="4746308"/>
                    <a:pt x="5472164" y="4842510"/>
                  </a:cubicBezTo>
                  <a:cubicBezTo>
                    <a:pt x="5445494" y="4879658"/>
                    <a:pt x="5422633" y="4918710"/>
                    <a:pt x="5401678" y="4959668"/>
                  </a:cubicBezTo>
                  <a:cubicBezTo>
                    <a:pt x="5404536" y="4947285"/>
                    <a:pt x="5407394" y="4934903"/>
                    <a:pt x="5409298" y="4923473"/>
                  </a:cubicBezTo>
                  <a:cubicBezTo>
                    <a:pt x="5410251" y="4920615"/>
                    <a:pt x="5409298" y="4919663"/>
                    <a:pt x="5408346" y="4918710"/>
                  </a:cubicBezTo>
                  <a:close/>
                  <a:moveTo>
                    <a:pt x="5591226" y="4605338"/>
                  </a:moveTo>
                  <a:cubicBezTo>
                    <a:pt x="5551221" y="4624388"/>
                    <a:pt x="5513121" y="4645343"/>
                    <a:pt x="5475973" y="4667250"/>
                  </a:cubicBezTo>
                  <a:cubicBezTo>
                    <a:pt x="5419776" y="4700588"/>
                    <a:pt x="5366436" y="4736783"/>
                    <a:pt x="5315001" y="4776788"/>
                  </a:cubicBezTo>
                  <a:cubicBezTo>
                    <a:pt x="5212131" y="4856798"/>
                    <a:pt x="5121644" y="4950143"/>
                    <a:pt x="5041633" y="5053013"/>
                  </a:cubicBezTo>
                  <a:cubicBezTo>
                    <a:pt x="4963528" y="5153978"/>
                    <a:pt x="4890186" y="5262563"/>
                    <a:pt x="4793031" y="5347335"/>
                  </a:cubicBezTo>
                  <a:cubicBezTo>
                    <a:pt x="4746358" y="5388293"/>
                    <a:pt x="4693971" y="5421630"/>
                    <a:pt x="4637774" y="5448300"/>
                  </a:cubicBezTo>
                  <a:cubicBezTo>
                    <a:pt x="4582528" y="5474970"/>
                    <a:pt x="4525378" y="5495925"/>
                    <a:pt x="4467276" y="5515928"/>
                  </a:cubicBezTo>
                  <a:cubicBezTo>
                    <a:pt x="4377741" y="5547360"/>
                    <a:pt x="4284396" y="5576888"/>
                    <a:pt x="4201528" y="5624513"/>
                  </a:cubicBezTo>
                  <a:cubicBezTo>
                    <a:pt x="4281539" y="5561648"/>
                    <a:pt x="4360596" y="5497830"/>
                    <a:pt x="4439653" y="5434013"/>
                  </a:cubicBezTo>
                  <a:cubicBezTo>
                    <a:pt x="4547286" y="5347335"/>
                    <a:pt x="4653966" y="5261610"/>
                    <a:pt x="4761599" y="5174933"/>
                  </a:cubicBezTo>
                  <a:cubicBezTo>
                    <a:pt x="4857801" y="5097780"/>
                    <a:pt x="4954956" y="5020628"/>
                    <a:pt x="5053064" y="4945380"/>
                  </a:cubicBezTo>
                  <a:cubicBezTo>
                    <a:pt x="5151171" y="4871085"/>
                    <a:pt x="5251183" y="4798695"/>
                    <a:pt x="5355006" y="4732020"/>
                  </a:cubicBezTo>
                  <a:cubicBezTo>
                    <a:pt x="5435969" y="4679633"/>
                    <a:pt x="5519789" y="4631055"/>
                    <a:pt x="5606466" y="4587240"/>
                  </a:cubicBezTo>
                  <a:cubicBezTo>
                    <a:pt x="5605514" y="4588193"/>
                    <a:pt x="5605514" y="4588193"/>
                    <a:pt x="5604561" y="4589145"/>
                  </a:cubicBezTo>
                  <a:cubicBezTo>
                    <a:pt x="5600751" y="4593908"/>
                    <a:pt x="5595989" y="4599623"/>
                    <a:pt x="5591226" y="4605338"/>
                  </a:cubicBezTo>
                  <a:close/>
                  <a:moveTo>
                    <a:pt x="5049253" y="4558665"/>
                  </a:moveTo>
                  <a:cubicBezTo>
                    <a:pt x="5085448" y="4539615"/>
                    <a:pt x="5118786" y="4513898"/>
                    <a:pt x="5145456" y="4482465"/>
                  </a:cubicBezTo>
                  <a:cubicBezTo>
                    <a:pt x="5175936" y="4447223"/>
                    <a:pt x="5194986" y="4405313"/>
                    <a:pt x="5215941" y="4364355"/>
                  </a:cubicBezTo>
                  <a:cubicBezTo>
                    <a:pt x="5237848" y="4321493"/>
                    <a:pt x="5261661" y="4278630"/>
                    <a:pt x="5301666" y="4251008"/>
                  </a:cubicBezTo>
                  <a:cubicBezTo>
                    <a:pt x="5309286" y="4256723"/>
                    <a:pt x="5315953" y="4261485"/>
                    <a:pt x="5323573" y="4267200"/>
                  </a:cubicBezTo>
                  <a:cubicBezTo>
                    <a:pt x="5295951" y="4287203"/>
                    <a:pt x="5278806" y="4318635"/>
                    <a:pt x="5266423" y="4349115"/>
                  </a:cubicBezTo>
                  <a:cubicBezTo>
                    <a:pt x="5258803" y="4369118"/>
                    <a:pt x="5252136" y="4390073"/>
                    <a:pt x="5244516" y="4409123"/>
                  </a:cubicBezTo>
                  <a:cubicBezTo>
                    <a:pt x="5237848" y="4427220"/>
                    <a:pt x="5229276" y="4443413"/>
                    <a:pt x="5218798" y="4459605"/>
                  </a:cubicBezTo>
                  <a:cubicBezTo>
                    <a:pt x="5177841" y="4522470"/>
                    <a:pt x="5114976" y="4569143"/>
                    <a:pt x="5041633" y="4588193"/>
                  </a:cubicBezTo>
                  <a:cubicBezTo>
                    <a:pt x="5000676" y="4598670"/>
                    <a:pt x="4958766" y="4600575"/>
                    <a:pt x="4917808" y="4594860"/>
                  </a:cubicBezTo>
                  <a:cubicBezTo>
                    <a:pt x="4915903" y="4593908"/>
                    <a:pt x="4913998" y="4592955"/>
                    <a:pt x="4912094" y="4593908"/>
                  </a:cubicBezTo>
                  <a:cubicBezTo>
                    <a:pt x="4911141" y="4593908"/>
                    <a:pt x="4909236" y="4592955"/>
                    <a:pt x="4908283" y="4592955"/>
                  </a:cubicBezTo>
                  <a:cubicBezTo>
                    <a:pt x="4956861" y="4593908"/>
                    <a:pt x="5006391" y="4581525"/>
                    <a:pt x="5049253" y="4558665"/>
                  </a:cubicBezTo>
                  <a:close/>
                  <a:moveTo>
                    <a:pt x="4878756" y="4587240"/>
                  </a:moveTo>
                  <a:cubicBezTo>
                    <a:pt x="4873993" y="4586288"/>
                    <a:pt x="4870183" y="4584383"/>
                    <a:pt x="4865421" y="4583430"/>
                  </a:cubicBezTo>
                  <a:cubicBezTo>
                    <a:pt x="4829226" y="4572000"/>
                    <a:pt x="4795889" y="4556760"/>
                    <a:pt x="4764456" y="4537710"/>
                  </a:cubicBezTo>
                  <a:cubicBezTo>
                    <a:pt x="4837799" y="4550093"/>
                    <a:pt x="4913998" y="4537710"/>
                    <a:pt x="4980673" y="4505325"/>
                  </a:cubicBezTo>
                  <a:cubicBezTo>
                    <a:pt x="5020678" y="4486275"/>
                    <a:pt x="5054969" y="4459605"/>
                    <a:pt x="5086401" y="4428173"/>
                  </a:cubicBezTo>
                  <a:cubicBezTo>
                    <a:pt x="5116881" y="4396740"/>
                    <a:pt x="5144503" y="4363403"/>
                    <a:pt x="5173078" y="4330065"/>
                  </a:cubicBezTo>
                  <a:cubicBezTo>
                    <a:pt x="5203558" y="4292918"/>
                    <a:pt x="5235944" y="4258628"/>
                    <a:pt x="5274996" y="4229100"/>
                  </a:cubicBezTo>
                  <a:cubicBezTo>
                    <a:pt x="5280711" y="4233863"/>
                    <a:pt x="5287378" y="4238625"/>
                    <a:pt x="5293094" y="4243388"/>
                  </a:cubicBezTo>
                  <a:cubicBezTo>
                    <a:pt x="5222608" y="4295775"/>
                    <a:pt x="5204511" y="4389120"/>
                    <a:pt x="5154981" y="4457700"/>
                  </a:cubicBezTo>
                  <a:cubicBezTo>
                    <a:pt x="5105451" y="4527233"/>
                    <a:pt x="5027346" y="4573905"/>
                    <a:pt x="4942573" y="4584383"/>
                  </a:cubicBezTo>
                  <a:cubicBezTo>
                    <a:pt x="4920666" y="4588193"/>
                    <a:pt x="4899711" y="4588193"/>
                    <a:pt x="4878756" y="4587240"/>
                  </a:cubicBezTo>
                  <a:close/>
                  <a:moveTo>
                    <a:pt x="5133073" y="4556760"/>
                  </a:moveTo>
                  <a:cubicBezTo>
                    <a:pt x="5163553" y="4537710"/>
                    <a:pt x="5190223" y="4511993"/>
                    <a:pt x="5212131" y="4483418"/>
                  </a:cubicBezTo>
                  <a:cubicBezTo>
                    <a:pt x="5235944" y="4451985"/>
                    <a:pt x="5251183" y="4416743"/>
                    <a:pt x="5265471" y="4379595"/>
                  </a:cubicBezTo>
                  <a:cubicBezTo>
                    <a:pt x="5280711" y="4340543"/>
                    <a:pt x="5296903" y="4296728"/>
                    <a:pt x="5334051" y="4272915"/>
                  </a:cubicBezTo>
                  <a:cubicBezTo>
                    <a:pt x="5349291" y="4283393"/>
                    <a:pt x="5364531" y="4292918"/>
                    <a:pt x="5379771" y="4301490"/>
                  </a:cubicBezTo>
                  <a:cubicBezTo>
                    <a:pt x="5357864" y="4319588"/>
                    <a:pt x="5349291" y="4351973"/>
                    <a:pt x="5346433" y="4379595"/>
                  </a:cubicBezTo>
                  <a:cubicBezTo>
                    <a:pt x="5343576" y="4400550"/>
                    <a:pt x="5342623" y="4420553"/>
                    <a:pt x="5336908" y="4440555"/>
                  </a:cubicBezTo>
                  <a:cubicBezTo>
                    <a:pt x="5332146" y="4457700"/>
                    <a:pt x="5325478" y="4473893"/>
                    <a:pt x="5316906" y="4488180"/>
                  </a:cubicBezTo>
                  <a:cubicBezTo>
                    <a:pt x="5282616" y="4548188"/>
                    <a:pt x="5221656" y="4588193"/>
                    <a:pt x="5155933" y="4606290"/>
                  </a:cubicBezTo>
                  <a:cubicBezTo>
                    <a:pt x="5125453" y="4608195"/>
                    <a:pt x="5095926" y="4610100"/>
                    <a:pt x="5065446" y="4609148"/>
                  </a:cubicBezTo>
                  <a:cubicBezTo>
                    <a:pt x="5035919" y="4609148"/>
                    <a:pt x="5005439" y="4607243"/>
                    <a:pt x="4975911" y="4603433"/>
                  </a:cubicBezTo>
                  <a:cubicBezTo>
                    <a:pt x="5031156" y="4604385"/>
                    <a:pt x="5086401" y="4587240"/>
                    <a:pt x="5133073" y="4556760"/>
                  </a:cubicBezTo>
                  <a:close/>
                  <a:moveTo>
                    <a:pt x="5435969" y="4331970"/>
                  </a:moveTo>
                  <a:cubicBezTo>
                    <a:pt x="5459781" y="4343400"/>
                    <a:pt x="5483594" y="4352925"/>
                    <a:pt x="5508358" y="4362450"/>
                  </a:cubicBezTo>
                  <a:cubicBezTo>
                    <a:pt x="5495976" y="4367213"/>
                    <a:pt x="5485498" y="4378643"/>
                    <a:pt x="5480736" y="4391025"/>
                  </a:cubicBezTo>
                  <a:cubicBezTo>
                    <a:pt x="5471211" y="4412933"/>
                    <a:pt x="5475021" y="4438650"/>
                    <a:pt x="5477878" y="4461510"/>
                  </a:cubicBezTo>
                  <a:cubicBezTo>
                    <a:pt x="5480736" y="4486275"/>
                    <a:pt x="5479783" y="4509135"/>
                    <a:pt x="5465496" y="4531043"/>
                  </a:cubicBezTo>
                  <a:cubicBezTo>
                    <a:pt x="5458828" y="4541520"/>
                    <a:pt x="5451208" y="4550093"/>
                    <a:pt x="5442636" y="4557713"/>
                  </a:cubicBezTo>
                  <a:cubicBezTo>
                    <a:pt x="5404536" y="4567238"/>
                    <a:pt x="5366436" y="4576763"/>
                    <a:pt x="5327383" y="4584383"/>
                  </a:cubicBezTo>
                  <a:cubicBezTo>
                    <a:pt x="5339766" y="4577715"/>
                    <a:pt x="5351196" y="4571048"/>
                    <a:pt x="5362626" y="4561523"/>
                  </a:cubicBezTo>
                  <a:cubicBezTo>
                    <a:pt x="5380723" y="4546283"/>
                    <a:pt x="5395964" y="4527233"/>
                    <a:pt x="5403583" y="4504373"/>
                  </a:cubicBezTo>
                  <a:cubicBezTo>
                    <a:pt x="5413108" y="4476750"/>
                    <a:pt x="5412156" y="4447223"/>
                    <a:pt x="5413108" y="4418648"/>
                  </a:cubicBezTo>
                  <a:cubicBezTo>
                    <a:pt x="5414061" y="4390073"/>
                    <a:pt x="5416919" y="4359593"/>
                    <a:pt x="5435016" y="4336733"/>
                  </a:cubicBezTo>
                  <a:cubicBezTo>
                    <a:pt x="5435969" y="4334828"/>
                    <a:pt x="5435969" y="4333875"/>
                    <a:pt x="5435969" y="4331970"/>
                  </a:cubicBezTo>
                  <a:close/>
                  <a:moveTo>
                    <a:pt x="5426444" y="4330065"/>
                  </a:moveTo>
                  <a:cubicBezTo>
                    <a:pt x="5392153" y="4372928"/>
                    <a:pt x="5408346" y="4430078"/>
                    <a:pt x="5399773" y="4480560"/>
                  </a:cubicBezTo>
                  <a:cubicBezTo>
                    <a:pt x="5391201" y="4531995"/>
                    <a:pt x="5350244" y="4566285"/>
                    <a:pt x="5304523" y="4585335"/>
                  </a:cubicBezTo>
                  <a:cubicBezTo>
                    <a:pt x="5299761" y="4587240"/>
                    <a:pt x="5294998" y="4589145"/>
                    <a:pt x="5290236" y="4591050"/>
                  </a:cubicBezTo>
                  <a:cubicBezTo>
                    <a:pt x="5258803" y="4596765"/>
                    <a:pt x="5228323" y="4601528"/>
                    <a:pt x="5196891" y="4604385"/>
                  </a:cubicBezTo>
                  <a:cubicBezTo>
                    <a:pt x="5209273" y="4599623"/>
                    <a:pt x="5221656" y="4593908"/>
                    <a:pt x="5233086" y="4586288"/>
                  </a:cubicBezTo>
                  <a:cubicBezTo>
                    <a:pt x="5294998" y="4550093"/>
                    <a:pt x="5341671" y="4490085"/>
                    <a:pt x="5353101" y="4417695"/>
                  </a:cubicBezTo>
                  <a:cubicBezTo>
                    <a:pt x="5358816" y="4380548"/>
                    <a:pt x="5358816" y="4331970"/>
                    <a:pt x="5391201" y="4308158"/>
                  </a:cubicBezTo>
                  <a:cubicBezTo>
                    <a:pt x="5403583" y="4314825"/>
                    <a:pt x="5415966" y="4321493"/>
                    <a:pt x="5428348" y="4327208"/>
                  </a:cubicBezTo>
                  <a:cubicBezTo>
                    <a:pt x="5427396" y="4329113"/>
                    <a:pt x="5427396" y="4330065"/>
                    <a:pt x="5426444" y="4330065"/>
                  </a:cubicBezTo>
                  <a:close/>
                  <a:moveTo>
                    <a:pt x="5163553" y="4645343"/>
                  </a:moveTo>
                  <a:cubicBezTo>
                    <a:pt x="5164506" y="4644390"/>
                    <a:pt x="5165458" y="4644390"/>
                    <a:pt x="5165458" y="4643438"/>
                  </a:cubicBezTo>
                  <a:cubicBezTo>
                    <a:pt x="5201653" y="4652963"/>
                    <a:pt x="5240706" y="4655820"/>
                    <a:pt x="5277853" y="4653915"/>
                  </a:cubicBezTo>
                  <a:cubicBezTo>
                    <a:pt x="5293094" y="4652963"/>
                    <a:pt x="5307381" y="4652010"/>
                    <a:pt x="5322621" y="4649153"/>
                  </a:cubicBezTo>
                  <a:cubicBezTo>
                    <a:pt x="5318811" y="4651058"/>
                    <a:pt x="5315953" y="4652010"/>
                    <a:pt x="5312144" y="4653915"/>
                  </a:cubicBezTo>
                  <a:cubicBezTo>
                    <a:pt x="5250231" y="4679633"/>
                    <a:pt x="5189271" y="4706303"/>
                    <a:pt x="5128311" y="4734878"/>
                  </a:cubicBezTo>
                  <a:cubicBezTo>
                    <a:pt x="5014964" y="4788218"/>
                    <a:pt x="4904473" y="4849178"/>
                    <a:pt x="4800651" y="4920615"/>
                  </a:cubicBezTo>
                  <a:cubicBezTo>
                    <a:pt x="4702543" y="4989195"/>
                    <a:pt x="4612056" y="5068253"/>
                    <a:pt x="4534903" y="5159693"/>
                  </a:cubicBezTo>
                  <a:cubicBezTo>
                    <a:pt x="4463466" y="5243513"/>
                    <a:pt x="4403458" y="5334953"/>
                    <a:pt x="4336783" y="5422583"/>
                  </a:cubicBezTo>
                  <a:cubicBezTo>
                    <a:pt x="4281539" y="5494973"/>
                    <a:pt x="4222483" y="5565458"/>
                    <a:pt x="4151998" y="5623560"/>
                  </a:cubicBezTo>
                  <a:cubicBezTo>
                    <a:pt x="4158666" y="5614035"/>
                    <a:pt x="4165333" y="5604510"/>
                    <a:pt x="4172001" y="5594033"/>
                  </a:cubicBezTo>
                  <a:cubicBezTo>
                    <a:pt x="4198671" y="5551170"/>
                    <a:pt x="4220578" y="5505450"/>
                    <a:pt x="4240581" y="5458778"/>
                  </a:cubicBezTo>
                  <a:cubicBezTo>
                    <a:pt x="4261536" y="5411153"/>
                    <a:pt x="4280586" y="5363528"/>
                    <a:pt x="4302493" y="5316855"/>
                  </a:cubicBezTo>
                  <a:cubicBezTo>
                    <a:pt x="4324401" y="5269230"/>
                    <a:pt x="4351071" y="5222558"/>
                    <a:pt x="4380599" y="5178743"/>
                  </a:cubicBezTo>
                  <a:cubicBezTo>
                    <a:pt x="4441558" y="5090160"/>
                    <a:pt x="4516806" y="5013008"/>
                    <a:pt x="4604436" y="4950143"/>
                  </a:cubicBezTo>
                  <a:cubicBezTo>
                    <a:pt x="4692066" y="4887278"/>
                    <a:pt x="4791126" y="4844415"/>
                    <a:pt x="4889233" y="4800600"/>
                  </a:cubicBezTo>
                  <a:cubicBezTo>
                    <a:pt x="4984483" y="4757738"/>
                    <a:pt x="5082591" y="4712970"/>
                    <a:pt x="5163553" y="4645343"/>
                  </a:cubicBezTo>
                  <a:close/>
                  <a:moveTo>
                    <a:pt x="4314876" y="5462588"/>
                  </a:moveTo>
                  <a:cubicBezTo>
                    <a:pt x="4383456" y="5376863"/>
                    <a:pt x="4443464" y="5285423"/>
                    <a:pt x="4512996" y="5199698"/>
                  </a:cubicBezTo>
                  <a:cubicBezTo>
                    <a:pt x="4587291" y="5107305"/>
                    <a:pt x="4673016" y="5026343"/>
                    <a:pt x="4768266" y="4956810"/>
                  </a:cubicBezTo>
                  <a:cubicBezTo>
                    <a:pt x="4869231" y="4882515"/>
                    <a:pt x="4977816" y="4820603"/>
                    <a:pt x="5090211" y="4765358"/>
                  </a:cubicBezTo>
                  <a:cubicBezTo>
                    <a:pt x="5186414" y="4717733"/>
                    <a:pt x="5285473" y="4676775"/>
                    <a:pt x="5384533" y="4635818"/>
                  </a:cubicBezTo>
                  <a:cubicBezTo>
                    <a:pt x="5406441" y="4630103"/>
                    <a:pt x="5428348" y="4623435"/>
                    <a:pt x="5450256" y="4615815"/>
                  </a:cubicBezTo>
                  <a:cubicBezTo>
                    <a:pt x="5461686" y="4612005"/>
                    <a:pt x="5472164" y="4607243"/>
                    <a:pt x="5483594" y="4603433"/>
                  </a:cubicBezTo>
                  <a:cubicBezTo>
                    <a:pt x="5374056" y="4666298"/>
                    <a:pt x="5265471" y="4732973"/>
                    <a:pt x="5159744" y="4802505"/>
                  </a:cubicBezTo>
                  <a:cubicBezTo>
                    <a:pt x="5034966" y="4884420"/>
                    <a:pt x="4913046" y="4971098"/>
                    <a:pt x="4793983" y="5061585"/>
                  </a:cubicBezTo>
                  <a:cubicBezTo>
                    <a:pt x="4675874" y="5153025"/>
                    <a:pt x="4560621" y="5248275"/>
                    <a:pt x="4449178" y="5348288"/>
                  </a:cubicBezTo>
                  <a:cubicBezTo>
                    <a:pt x="4392028" y="5399723"/>
                    <a:pt x="4334878" y="5453063"/>
                    <a:pt x="4279633" y="5506403"/>
                  </a:cubicBezTo>
                  <a:cubicBezTo>
                    <a:pt x="4291064" y="5492115"/>
                    <a:pt x="4302493" y="5477828"/>
                    <a:pt x="4314876" y="5462588"/>
                  </a:cubicBezTo>
                  <a:close/>
                  <a:moveTo>
                    <a:pt x="5459781" y="4552950"/>
                  </a:moveTo>
                  <a:cubicBezTo>
                    <a:pt x="5460733" y="4551998"/>
                    <a:pt x="5460733" y="4551998"/>
                    <a:pt x="5461686" y="4551045"/>
                  </a:cubicBezTo>
                  <a:cubicBezTo>
                    <a:pt x="5475021" y="4535805"/>
                    <a:pt x="5485498" y="4517708"/>
                    <a:pt x="5488356" y="4497705"/>
                  </a:cubicBezTo>
                  <a:cubicBezTo>
                    <a:pt x="5492166" y="4472940"/>
                    <a:pt x="5484546" y="4447223"/>
                    <a:pt x="5485498" y="4422458"/>
                  </a:cubicBezTo>
                  <a:cubicBezTo>
                    <a:pt x="5486451" y="4396740"/>
                    <a:pt x="5497881" y="4373880"/>
                    <a:pt x="5524551" y="4368165"/>
                  </a:cubicBezTo>
                  <a:cubicBezTo>
                    <a:pt x="5524551" y="4368165"/>
                    <a:pt x="5524551" y="4368165"/>
                    <a:pt x="5524551" y="4368165"/>
                  </a:cubicBezTo>
                  <a:cubicBezTo>
                    <a:pt x="5546458" y="4374833"/>
                    <a:pt x="5568366" y="4381500"/>
                    <a:pt x="5590273" y="4386263"/>
                  </a:cubicBezTo>
                  <a:cubicBezTo>
                    <a:pt x="5575986" y="4397693"/>
                    <a:pt x="5564556" y="4415790"/>
                    <a:pt x="5559794" y="4431983"/>
                  </a:cubicBezTo>
                  <a:cubicBezTo>
                    <a:pt x="5548364" y="4465320"/>
                    <a:pt x="5549316" y="4505325"/>
                    <a:pt x="5527408" y="4534853"/>
                  </a:cubicBezTo>
                  <a:cubicBezTo>
                    <a:pt x="5527408" y="4534853"/>
                    <a:pt x="5527408" y="4534853"/>
                    <a:pt x="5526456" y="4535805"/>
                  </a:cubicBezTo>
                  <a:cubicBezTo>
                    <a:pt x="5513121" y="4539615"/>
                    <a:pt x="5499786" y="4543425"/>
                    <a:pt x="5487403" y="4547235"/>
                  </a:cubicBezTo>
                  <a:cubicBezTo>
                    <a:pt x="5476926" y="4548188"/>
                    <a:pt x="5468353" y="4550093"/>
                    <a:pt x="5459781" y="4552950"/>
                  </a:cubicBezTo>
                  <a:close/>
                  <a:moveTo>
                    <a:pt x="5545506" y="4514850"/>
                  </a:moveTo>
                  <a:cubicBezTo>
                    <a:pt x="5559794" y="4480560"/>
                    <a:pt x="5558841" y="4440555"/>
                    <a:pt x="5580748" y="4410075"/>
                  </a:cubicBezTo>
                  <a:cubicBezTo>
                    <a:pt x="5587416" y="4401503"/>
                    <a:pt x="5595036" y="4393883"/>
                    <a:pt x="5604561" y="4389120"/>
                  </a:cubicBezTo>
                  <a:cubicBezTo>
                    <a:pt x="5632183" y="4394835"/>
                    <a:pt x="5660758" y="4399598"/>
                    <a:pt x="5689333" y="4403408"/>
                  </a:cubicBezTo>
                  <a:cubicBezTo>
                    <a:pt x="5681714" y="4408170"/>
                    <a:pt x="5675046" y="4412933"/>
                    <a:pt x="5668378" y="4419600"/>
                  </a:cubicBezTo>
                  <a:cubicBezTo>
                    <a:pt x="5642661" y="4443413"/>
                    <a:pt x="5634089" y="4478655"/>
                    <a:pt x="5614086" y="4506278"/>
                  </a:cubicBezTo>
                  <a:cubicBezTo>
                    <a:pt x="5588369" y="4514850"/>
                    <a:pt x="5563603" y="4523423"/>
                    <a:pt x="5537886" y="4531043"/>
                  </a:cubicBezTo>
                  <a:cubicBezTo>
                    <a:pt x="5540744" y="4526280"/>
                    <a:pt x="5543601" y="4520565"/>
                    <a:pt x="5545506" y="4514850"/>
                  </a:cubicBezTo>
                  <a:close/>
                  <a:moveTo>
                    <a:pt x="5632183" y="4492943"/>
                  </a:moveTo>
                  <a:cubicBezTo>
                    <a:pt x="5641708" y="4475798"/>
                    <a:pt x="5649328" y="4457700"/>
                    <a:pt x="5661711" y="4441508"/>
                  </a:cubicBezTo>
                  <a:cubicBezTo>
                    <a:pt x="5672189" y="4428173"/>
                    <a:pt x="5685523" y="4416743"/>
                    <a:pt x="5700764" y="4409123"/>
                  </a:cubicBezTo>
                  <a:cubicBezTo>
                    <a:pt x="5703621" y="4408170"/>
                    <a:pt x="5705526" y="4407218"/>
                    <a:pt x="5708383" y="4406265"/>
                  </a:cubicBezTo>
                  <a:cubicBezTo>
                    <a:pt x="5756961" y="4411028"/>
                    <a:pt x="5805539" y="4411028"/>
                    <a:pt x="5853164" y="4408170"/>
                  </a:cubicBezTo>
                  <a:cubicBezTo>
                    <a:pt x="5853164" y="4408170"/>
                    <a:pt x="5853164" y="4408170"/>
                    <a:pt x="5853164" y="4408170"/>
                  </a:cubicBezTo>
                  <a:cubicBezTo>
                    <a:pt x="5829351" y="4414838"/>
                    <a:pt x="5806491" y="4422458"/>
                    <a:pt x="5783631" y="4431030"/>
                  </a:cubicBezTo>
                  <a:cubicBezTo>
                    <a:pt x="5731244" y="4451033"/>
                    <a:pt x="5680761" y="4475798"/>
                    <a:pt x="5631231" y="4500563"/>
                  </a:cubicBezTo>
                  <a:cubicBezTo>
                    <a:pt x="5630278" y="4500563"/>
                    <a:pt x="5628373" y="4501515"/>
                    <a:pt x="5627421" y="4501515"/>
                  </a:cubicBezTo>
                  <a:cubicBezTo>
                    <a:pt x="5628373" y="4498658"/>
                    <a:pt x="5630278" y="4495800"/>
                    <a:pt x="5632183" y="4492943"/>
                  </a:cubicBezTo>
                  <a:close/>
                  <a:moveTo>
                    <a:pt x="5575986" y="4732020"/>
                  </a:moveTo>
                  <a:cubicBezTo>
                    <a:pt x="5659806" y="4643438"/>
                    <a:pt x="5755056" y="4568190"/>
                    <a:pt x="5854116" y="4496753"/>
                  </a:cubicBezTo>
                  <a:cubicBezTo>
                    <a:pt x="5882691" y="4476750"/>
                    <a:pt x="5911266" y="4456748"/>
                    <a:pt x="5939841" y="4436745"/>
                  </a:cubicBezTo>
                  <a:cubicBezTo>
                    <a:pt x="5954128" y="4426268"/>
                    <a:pt x="5969369" y="4416743"/>
                    <a:pt x="5983656" y="4407218"/>
                  </a:cubicBezTo>
                  <a:cubicBezTo>
                    <a:pt x="5984608" y="4406265"/>
                    <a:pt x="5985561" y="4406265"/>
                    <a:pt x="5986514" y="4405313"/>
                  </a:cubicBezTo>
                  <a:cubicBezTo>
                    <a:pt x="5989371" y="4404360"/>
                    <a:pt x="5991276" y="4404360"/>
                    <a:pt x="5994133" y="4403408"/>
                  </a:cubicBezTo>
                  <a:cubicBezTo>
                    <a:pt x="5989371" y="4406265"/>
                    <a:pt x="5983656" y="4410075"/>
                    <a:pt x="5978894" y="4412933"/>
                  </a:cubicBezTo>
                  <a:cubicBezTo>
                    <a:pt x="5949366" y="4432935"/>
                    <a:pt x="5920791" y="4452938"/>
                    <a:pt x="5892216" y="4474845"/>
                  </a:cubicBezTo>
                  <a:cubicBezTo>
                    <a:pt x="5835066" y="4517708"/>
                    <a:pt x="5781726" y="4564380"/>
                    <a:pt x="5730291" y="4614863"/>
                  </a:cubicBezTo>
                  <a:cubicBezTo>
                    <a:pt x="5679808" y="4664393"/>
                    <a:pt x="5632183" y="4716780"/>
                    <a:pt x="5587416" y="4772978"/>
                  </a:cubicBezTo>
                  <a:cubicBezTo>
                    <a:pt x="5542648" y="4829175"/>
                    <a:pt x="5501691" y="4887278"/>
                    <a:pt x="5464544" y="4948238"/>
                  </a:cubicBezTo>
                  <a:cubicBezTo>
                    <a:pt x="5431206" y="5002530"/>
                    <a:pt x="5400726" y="5058728"/>
                    <a:pt x="5374056" y="5116830"/>
                  </a:cubicBezTo>
                  <a:cubicBezTo>
                    <a:pt x="5375008" y="5097780"/>
                    <a:pt x="5376914" y="5079683"/>
                    <a:pt x="5378819" y="5060633"/>
                  </a:cubicBezTo>
                  <a:cubicBezTo>
                    <a:pt x="5382628" y="5033963"/>
                    <a:pt x="5387391" y="5009198"/>
                    <a:pt x="5394058" y="4983480"/>
                  </a:cubicBezTo>
                  <a:cubicBezTo>
                    <a:pt x="5442636" y="4890135"/>
                    <a:pt x="5505501" y="4806315"/>
                    <a:pt x="5575986" y="4732020"/>
                  </a:cubicBezTo>
                  <a:close/>
                  <a:moveTo>
                    <a:pt x="5975083" y="4367213"/>
                  </a:moveTo>
                  <a:cubicBezTo>
                    <a:pt x="5974131" y="4367213"/>
                    <a:pt x="5973178" y="4367213"/>
                    <a:pt x="5972226" y="4368165"/>
                  </a:cubicBezTo>
                  <a:cubicBezTo>
                    <a:pt x="5970321" y="4367213"/>
                    <a:pt x="5967464" y="4366260"/>
                    <a:pt x="5965558" y="4366260"/>
                  </a:cubicBezTo>
                  <a:cubicBezTo>
                    <a:pt x="5962701" y="4366260"/>
                    <a:pt x="5960796" y="4367213"/>
                    <a:pt x="5958891" y="4367213"/>
                  </a:cubicBezTo>
                  <a:cubicBezTo>
                    <a:pt x="5955081" y="4363403"/>
                    <a:pt x="5949366" y="4362450"/>
                    <a:pt x="5942698" y="4365308"/>
                  </a:cubicBezTo>
                  <a:cubicBezTo>
                    <a:pt x="5937936" y="4367213"/>
                    <a:pt x="5934126" y="4369118"/>
                    <a:pt x="5929364" y="4371975"/>
                  </a:cubicBezTo>
                  <a:cubicBezTo>
                    <a:pt x="5927458" y="4371023"/>
                    <a:pt x="5925553" y="4371023"/>
                    <a:pt x="5923648" y="4371975"/>
                  </a:cubicBezTo>
                  <a:cubicBezTo>
                    <a:pt x="5688381" y="4410075"/>
                    <a:pt x="5431206" y="4348163"/>
                    <a:pt x="5257851" y="4179570"/>
                  </a:cubicBezTo>
                  <a:cubicBezTo>
                    <a:pt x="5228323" y="4150043"/>
                    <a:pt x="5200701" y="4117658"/>
                    <a:pt x="5176889" y="4083368"/>
                  </a:cubicBezTo>
                  <a:cubicBezTo>
                    <a:pt x="5178794" y="4080510"/>
                    <a:pt x="5178794" y="4074795"/>
                    <a:pt x="5174031" y="4074795"/>
                  </a:cubicBezTo>
                  <a:cubicBezTo>
                    <a:pt x="5173078" y="4074795"/>
                    <a:pt x="5172126" y="4074795"/>
                    <a:pt x="5171173" y="4074795"/>
                  </a:cubicBezTo>
                  <a:cubicBezTo>
                    <a:pt x="5167364" y="4068128"/>
                    <a:pt x="5162601" y="4062413"/>
                    <a:pt x="5158791" y="4055745"/>
                  </a:cubicBezTo>
                  <a:cubicBezTo>
                    <a:pt x="5158791" y="4053840"/>
                    <a:pt x="5157839" y="4051935"/>
                    <a:pt x="5155933" y="4051935"/>
                  </a:cubicBezTo>
                  <a:cubicBezTo>
                    <a:pt x="5132121" y="4012883"/>
                    <a:pt x="5112119" y="3971925"/>
                    <a:pt x="5096878" y="3930015"/>
                  </a:cubicBezTo>
                  <a:cubicBezTo>
                    <a:pt x="5099736" y="3927158"/>
                    <a:pt x="5099736" y="3921443"/>
                    <a:pt x="5094973" y="3919538"/>
                  </a:cubicBezTo>
                  <a:cubicBezTo>
                    <a:pt x="5094021" y="3919538"/>
                    <a:pt x="5094021" y="3919538"/>
                    <a:pt x="5093069" y="3919538"/>
                  </a:cubicBezTo>
                  <a:cubicBezTo>
                    <a:pt x="5089258" y="3909060"/>
                    <a:pt x="5086401" y="3898583"/>
                    <a:pt x="5083544" y="3888105"/>
                  </a:cubicBezTo>
                  <a:cubicBezTo>
                    <a:pt x="5063541" y="3816668"/>
                    <a:pt x="5056873" y="3743325"/>
                    <a:pt x="5063541" y="3670935"/>
                  </a:cubicBezTo>
                  <a:cubicBezTo>
                    <a:pt x="5064494" y="3669983"/>
                    <a:pt x="5065446" y="3668078"/>
                    <a:pt x="5064494" y="3666173"/>
                  </a:cubicBezTo>
                  <a:cubicBezTo>
                    <a:pt x="5068303" y="3625215"/>
                    <a:pt x="5076876" y="3584258"/>
                    <a:pt x="5088306" y="3543300"/>
                  </a:cubicBezTo>
                  <a:cubicBezTo>
                    <a:pt x="5100689" y="3501390"/>
                    <a:pt x="5115928" y="3461385"/>
                    <a:pt x="5130216" y="3420428"/>
                  </a:cubicBezTo>
                  <a:cubicBezTo>
                    <a:pt x="5126406" y="3445193"/>
                    <a:pt x="5121644" y="3469005"/>
                    <a:pt x="5118786" y="3493770"/>
                  </a:cubicBezTo>
                  <a:cubicBezTo>
                    <a:pt x="5109261" y="3563303"/>
                    <a:pt x="5104498" y="3632835"/>
                    <a:pt x="5108308" y="3702368"/>
                  </a:cubicBezTo>
                  <a:cubicBezTo>
                    <a:pt x="5112119" y="3769995"/>
                    <a:pt x="5124501" y="3836670"/>
                    <a:pt x="5148314" y="3899535"/>
                  </a:cubicBezTo>
                  <a:cubicBezTo>
                    <a:pt x="5168316" y="3951923"/>
                    <a:pt x="5195939" y="4001453"/>
                    <a:pt x="5230228" y="4045268"/>
                  </a:cubicBezTo>
                  <a:cubicBezTo>
                    <a:pt x="5297856" y="4131945"/>
                    <a:pt x="5388344" y="4198620"/>
                    <a:pt x="5487403" y="4245293"/>
                  </a:cubicBezTo>
                  <a:cubicBezTo>
                    <a:pt x="5600751" y="4298633"/>
                    <a:pt x="5724576" y="4324350"/>
                    <a:pt x="5848401" y="4331018"/>
                  </a:cubicBezTo>
                  <a:cubicBezTo>
                    <a:pt x="5982703" y="4337685"/>
                    <a:pt x="6117006" y="4323398"/>
                    <a:pt x="6249403" y="4300538"/>
                  </a:cubicBezTo>
                  <a:cubicBezTo>
                    <a:pt x="6240831" y="4303395"/>
                    <a:pt x="6233211" y="4305300"/>
                    <a:pt x="6224639" y="4308158"/>
                  </a:cubicBezTo>
                  <a:cubicBezTo>
                    <a:pt x="6217971" y="4309110"/>
                    <a:pt x="6212256" y="4311015"/>
                    <a:pt x="6206541" y="4312920"/>
                  </a:cubicBezTo>
                  <a:cubicBezTo>
                    <a:pt x="6199873" y="4314825"/>
                    <a:pt x="6193206" y="4316730"/>
                    <a:pt x="6185586" y="4318635"/>
                  </a:cubicBezTo>
                  <a:cubicBezTo>
                    <a:pt x="6184633" y="4318635"/>
                    <a:pt x="6182728" y="4317683"/>
                    <a:pt x="6181776" y="4318635"/>
                  </a:cubicBezTo>
                  <a:cubicBezTo>
                    <a:pt x="6179871" y="4319588"/>
                    <a:pt x="6177966" y="4320540"/>
                    <a:pt x="6176061" y="4321493"/>
                  </a:cubicBezTo>
                  <a:cubicBezTo>
                    <a:pt x="6175108" y="4321493"/>
                    <a:pt x="6174156" y="4322445"/>
                    <a:pt x="6173203" y="4322445"/>
                  </a:cubicBezTo>
                  <a:cubicBezTo>
                    <a:pt x="6168441" y="4323398"/>
                    <a:pt x="6164631" y="4325303"/>
                    <a:pt x="6159869" y="4326255"/>
                  </a:cubicBezTo>
                  <a:cubicBezTo>
                    <a:pt x="6123673" y="4335780"/>
                    <a:pt x="6086526" y="4344353"/>
                    <a:pt x="6049378" y="4352925"/>
                  </a:cubicBezTo>
                  <a:cubicBezTo>
                    <a:pt x="6025566" y="4357688"/>
                    <a:pt x="5999848" y="4362450"/>
                    <a:pt x="5975083" y="4367213"/>
                  </a:cubicBezTo>
                  <a:close/>
                  <a:moveTo>
                    <a:pt x="3026143" y="4551998"/>
                  </a:moveTo>
                  <a:cubicBezTo>
                    <a:pt x="3093771" y="4562475"/>
                    <a:pt x="3161398" y="4569143"/>
                    <a:pt x="3228073" y="4551045"/>
                  </a:cubicBezTo>
                  <a:cubicBezTo>
                    <a:pt x="3352851" y="4518660"/>
                    <a:pt x="3450958" y="4425315"/>
                    <a:pt x="3513823" y="4315778"/>
                  </a:cubicBezTo>
                  <a:cubicBezTo>
                    <a:pt x="3529063" y="4289108"/>
                    <a:pt x="3542398" y="4260533"/>
                    <a:pt x="3554781" y="4231958"/>
                  </a:cubicBezTo>
                  <a:cubicBezTo>
                    <a:pt x="3545256" y="4262438"/>
                    <a:pt x="3534778" y="4291965"/>
                    <a:pt x="3520491" y="4321493"/>
                  </a:cubicBezTo>
                  <a:cubicBezTo>
                    <a:pt x="3480486" y="4408170"/>
                    <a:pt x="3418573" y="4486275"/>
                    <a:pt x="3334753" y="4533900"/>
                  </a:cubicBezTo>
                  <a:cubicBezTo>
                    <a:pt x="3294748" y="4556760"/>
                    <a:pt x="3249981" y="4572000"/>
                    <a:pt x="3203308" y="4575810"/>
                  </a:cubicBezTo>
                  <a:cubicBezTo>
                    <a:pt x="3145206" y="4580573"/>
                    <a:pt x="3088056" y="4569143"/>
                    <a:pt x="3031858" y="4555808"/>
                  </a:cubicBezTo>
                  <a:cubicBezTo>
                    <a:pt x="3019476" y="4552950"/>
                    <a:pt x="3008046" y="4550093"/>
                    <a:pt x="2995663" y="4547235"/>
                  </a:cubicBezTo>
                  <a:cubicBezTo>
                    <a:pt x="3006141" y="4549140"/>
                    <a:pt x="3015666" y="4551045"/>
                    <a:pt x="3026143" y="4551998"/>
                  </a:cubicBezTo>
                  <a:close/>
                  <a:moveTo>
                    <a:pt x="2901366" y="4529138"/>
                  </a:moveTo>
                  <a:cubicBezTo>
                    <a:pt x="2886126" y="4527233"/>
                    <a:pt x="2869933" y="4525328"/>
                    <a:pt x="2854693" y="4525328"/>
                  </a:cubicBezTo>
                  <a:cubicBezTo>
                    <a:pt x="2849931" y="4525328"/>
                    <a:pt x="2845168" y="4525328"/>
                    <a:pt x="2841358" y="4525328"/>
                  </a:cubicBezTo>
                  <a:cubicBezTo>
                    <a:pt x="2886126" y="4520565"/>
                    <a:pt x="2931846" y="4518660"/>
                    <a:pt x="2976613" y="4516755"/>
                  </a:cubicBezTo>
                  <a:cubicBezTo>
                    <a:pt x="3049003" y="4513898"/>
                    <a:pt x="3121393" y="4509135"/>
                    <a:pt x="3191878" y="4488180"/>
                  </a:cubicBezTo>
                  <a:cubicBezTo>
                    <a:pt x="3252838" y="4470083"/>
                    <a:pt x="3309988" y="4443413"/>
                    <a:pt x="3363328" y="4408170"/>
                  </a:cubicBezTo>
                  <a:cubicBezTo>
                    <a:pt x="3416668" y="4373880"/>
                    <a:pt x="3464293" y="4331018"/>
                    <a:pt x="3505251" y="4283393"/>
                  </a:cubicBezTo>
                  <a:cubicBezTo>
                    <a:pt x="3517633" y="4269105"/>
                    <a:pt x="3529063" y="4254818"/>
                    <a:pt x="3540493" y="4238625"/>
                  </a:cubicBezTo>
                  <a:cubicBezTo>
                    <a:pt x="3532873" y="4255770"/>
                    <a:pt x="3525253" y="4271963"/>
                    <a:pt x="3516681" y="4288155"/>
                  </a:cubicBezTo>
                  <a:cubicBezTo>
                    <a:pt x="3487153" y="4345305"/>
                    <a:pt x="3449053" y="4398645"/>
                    <a:pt x="3400476" y="4442460"/>
                  </a:cubicBezTo>
                  <a:cubicBezTo>
                    <a:pt x="3354756" y="4484370"/>
                    <a:pt x="3301416" y="4517708"/>
                    <a:pt x="3241408" y="4536758"/>
                  </a:cubicBezTo>
                  <a:cubicBezTo>
                    <a:pt x="3210928" y="4546283"/>
                    <a:pt x="3180448" y="4551998"/>
                    <a:pt x="3148063" y="4552950"/>
                  </a:cubicBezTo>
                  <a:cubicBezTo>
                    <a:pt x="3112821" y="4553903"/>
                    <a:pt x="3078531" y="4550093"/>
                    <a:pt x="3044241" y="4545330"/>
                  </a:cubicBezTo>
                  <a:cubicBezTo>
                    <a:pt x="2996616" y="4538663"/>
                    <a:pt x="2948991" y="4530090"/>
                    <a:pt x="2901366" y="4529138"/>
                  </a:cubicBezTo>
                  <a:close/>
                  <a:moveTo>
                    <a:pt x="3510013" y="4259580"/>
                  </a:moveTo>
                  <a:cubicBezTo>
                    <a:pt x="3470961" y="4308158"/>
                    <a:pt x="3425241" y="4351973"/>
                    <a:pt x="3373806" y="4388168"/>
                  </a:cubicBezTo>
                  <a:cubicBezTo>
                    <a:pt x="3322371" y="4424363"/>
                    <a:pt x="3266173" y="4452938"/>
                    <a:pt x="3206166" y="4472940"/>
                  </a:cubicBezTo>
                  <a:cubicBezTo>
                    <a:pt x="3138538" y="4495800"/>
                    <a:pt x="3068053" y="4503420"/>
                    <a:pt x="2996616" y="4506278"/>
                  </a:cubicBezTo>
                  <a:cubicBezTo>
                    <a:pt x="2918511" y="4510088"/>
                    <a:pt x="2838501" y="4510088"/>
                    <a:pt x="2763253" y="4531995"/>
                  </a:cubicBezTo>
                  <a:cubicBezTo>
                    <a:pt x="2754681" y="4534853"/>
                    <a:pt x="2745156" y="4537710"/>
                    <a:pt x="2736583" y="4540568"/>
                  </a:cubicBezTo>
                  <a:cubicBezTo>
                    <a:pt x="2735631" y="4540568"/>
                    <a:pt x="2735631" y="4541520"/>
                    <a:pt x="2735631" y="4542473"/>
                  </a:cubicBezTo>
                  <a:cubicBezTo>
                    <a:pt x="2734678" y="4542473"/>
                    <a:pt x="2733726" y="4543425"/>
                    <a:pt x="2732773" y="4543425"/>
                  </a:cubicBezTo>
                  <a:cubicBezTo>
                    <a:pt x="2739441" y="4537710"/>
                    <a:pt x="2746108" y="4532948"/>
                    <a:pt x="2752776" y="4528185"/>
                  </a:cubicBezTo>
                  <a:cubicBezTo>
                    <a:pt x="2788971" y="4518660"/>
                    <a:pt x="2826118" y="4509135"/>
                    <a:pt x="2863266" y="4502468"/>
                  </a:cubicBezTo>
                  <a:cubicBezTo>
                    <a:pt x="2908033" y="4493895"/>
                    <a:pt x="2952801" y="4486275"/>
                    <a:pt x="2997568" y="4477703"/>
                  </a:cubicBezTo>
                  <a:cubicBezTo>
                    <a:pt x="3080436" y="4461510"/>
                    <a:pt x="3162351" y="4441508"/>
                    <a:pt x="3239503" y="4406265"/>
                  </a:cubicBezTo>
                  <a:cubicBezTo>
                    <a:pt x="3310941" y="4373880"/>
                    <a:pt x="3377616" y="4330065"/>
                    <a:pt x="3435718" y="4277678"/>
                  </a:cubicBezTo>
                  <a:cubicBezTo>
                    <a:pt x="3494773" y="4223385"/>
                    <a:pt x="3543351" y="4158615"/>
                    <a:pt x="3577641" y="4086225"/>
                  </a:cubicBezTo>
                  <a:cubicBezTo>
                    <a:pt x="3584308" y="4071938"/>
                    <a:pt x="3590976" y="4056698"/>
                    <a:pt x="3596691" y="4041458"/>
                  </a:cubicBezTo>
                  <a:cubicBezTo>
                    <a:pt x="3592881" y="4066223"/>
                    <a:pt x="3589071" y="4090988"/>
                    <a:pt x="3584308" y="4114800"/>
                  </a:cubicBezTo>
                  <a:cubicBezTo>
                    <a:pt x="3575736" y="4139565"/>
                    <a:pt x="3568116" y="4164330"/>
                    <a:pt x="3559543" y="4189095"/>
                  </a:cubicBezTo>
                  <a:cubicBezTo>
                    <a:pt x="3544303" y="4213860"/>
                    <a:pt x="3528111" y="4237673"/>
                    <a:pt x="3510013" y="4259580"/>
                  </a:cubicBezTo>
                  <a:close/>
                  <a:moveTo>
                    <a:pt x="2703246" y="4416743"/>
                  </a:moveTo>
                  <a:cubicBezTo>
                    <a:pt x="2702293" y="4439603"/>
                    <a:pt x="2699436" y="4461510"/>
                    <a:pt x="2697531" y="4484370"/>
                  </a:cubicBezTo>
                  <a:cubicBezTo>
                    <a:pt x="2670861" y="4386263"/>
                    <a:pt x="2640381" y="4289108"/>
                    <a:pt x="2600376" y="4195763"/>
                  </a:cubicBezTo>
                  <a:cubicBezTo>
                    <a:pt x="2551798" y="4082415"/>
                    <a:pt x="2488933" y="3973830"/>
                    <a:pt x="2406066" y="3881438"/>
                  </a:cubicBezTo>
                  <a:cubicBezTo>
                    <a:pt x="2319388" y="3784283"/>
                    <a:pt x="2211756" y="3710940"/>
                    <a:pt x="2099361" y="3647123"/>
                  </a:cubicBezTo>
                  <a:cubicBezTo>
                    <a:pt x="1986013" y="3583305"/>
                    <a:pt x="1866951" y="3529013"/>
                    <a:pt x="1753603" y="3464243"/>
                  </a:cubicBezTo>
                  <a:cubicBezTo>
                    <a:pt x="1711693" y="3440430"/>
                    <a:pt x="1669783" y="3414713"/>
                    <a:pt x="1629778" y="3387090"/>
                  </a:cubicBezTo>
                  <a:cubicBezTo>
                    <a:pt x="1631683" y="3387090"/>
                    <a:pt x="1633588" y="3388043"/>
                    <a:pt x="1635493" y="3387090"/>
                  </a:cubicBezTo>
                  <a:cubicBezTo>
                    <a:pt x="1635493" y="3387090"/>
                    <a:pt x="1635493" y="3387090"/>
                    <a:pt x="1636446" y="3387090"/>
                  </a:cubicBezTo>
                  <a:cubicBezTo>
                    <a:pt x="1655496" y="3394710"/>
                    <a:pt x="1674546" y="3400425"/>
                    <a:pt x="1694548" y="3407093"/>
                  </a:cubicBezTo>
                  <a:cubicBezTo>
                    <a:pt x="1704073" y="3409950"/>
                    <a:pt x="1712646" y="3413760"/>
                    <a:pt x="1722171" y="3416618"/>
                  </a:cubicBezTo>
                  <a:cubicBezTo>
                    <a:pt x="1733601" y="3421380"/>
                    <a:pt x="1745983" y="3426143"/>
                    <a:pt x="1757413" y="3430905"/>
                  </a:cubicBezTo>
                  <a:cubicBezTo>
                    <a:pt x="1823136" y="3466148"/>
                    <a:pt x="1889811" y="3499485"/>
                    <a:pt x="1955533" y="3533775"/>
                  </a:cubicBezTo>
                  <a:cubicBezTo>
                    <a:pt x="2058403" y="3587115"/>
                    <a:pt x="2159368" y="3644265"/>
                    <a:pt x="2254618" y="3710940"/>
                  </a:cubicBezTo>
                  <a:cubicBezTo>
                    <a:pt x="2304148" y="3745230"/>
                    <a:pt x="2351773" y="3781425"/>
                    <a:pt x="2398446" y="3819525"/>
                  </a:cubicBezTo>
                  <a:cubicBezTo>
                    <a:pt x="2444166" y="3857625"/>
                    <a:pt x="2489886" y="3896678"/>
                    <a:pt x="2531796" y="3938588"/>
                  </a:cubicBezTo>
                  <a:cubicBezTo>
                    <a:pt x="2600376" y="4007168"/>
                    <a:pt x="2660383" y="4089083"/>
                    <a:pt x="2688958" y="4181475"/>
                  </a:cubicBezTo>
                  <a:cubicBezTo>
                    <a:pt x="2700388" y="4241483"/>
                    <a:pt x="2705151" y="4303395"/>
                    <a:pt x="2705151" y="4364355"/>
                  </a:cubicBezTo>
                  <a:cubicBezTo>
                    <a:pt x="2705151" y="4379595"/>
                    <a:pt x="2704198" y="4394835"/>
                    <a:pt x="2703246" y="4410075"/>
                  </a:cubicBezTo>
                  <a:cubicBezTo>
                    <a:pt x="2702293" y="4411028"/>
                    <a:pt x="2702293" y="4411980"/>
                    <a:pt x="2701341" y="4413885"/>
                  </a:cubicBezTo>
                  <a:cubicBezTo>
                    <a:pt x="2701341" y="4415790"/>
                    <a:pt x="2702293" y="4416743"/>
                    <a:pt x="2703246" y="4416743"/>
                  </a:cubicBezTo>
                  <a:close/>
                  <a:moveTo>
                    <a:pt x="1667878" y="4755833"/>
                  </a:moveTo>
                  <a:cubicBezTo>
                    <a:pt x="1664068" y="4783455"/>
                    <a:pt x="1659306" y="4812030"/>
                    <a:pt x="1654543" y="4839653"/>
                  </a:cubicBezTo>
                  <a:cubicBezTo>
                    <a:pt x="1644066" y="4895850"/>
                    <a:pt x="1632636" y="4951095"/>
                    <a:pt x="1618348" y="5006340"/>
                  </a:cubicBezTo>
                  <a:cubicBezTo>
                    <a:pt x="1589773" y="5116830"/>
                    <a:pt x="1553578" y="5224463"/>
                    <a:pt x="1508811" y="5329238"/>
                  </a:cubicBezTo>
                  <a:cubicBezTo>
                    <a:pt x="1464996" y="5434013"/>
                    <a:pt x="1412608" y="5535930"/>
                    <a:pt x="1353553" y="5634038"/>
                  </a:cubicBezTo>
                  <a:cubicBezTo>
                    <a:pt x="1294498" y="5731193"/>
                    <a:pt x="1228776" y="5824538"/>
                    <a:pt x="1156386" y="5913120"/>
                  </a:cubicBezTo>
                  <a:cubicBezTo>
                    <a:pt x="1109713" y="5969318"/>
                    <a:pt x="1061136" y="6023610"/>
                    <a:pt x="1008748" y="6075998"/>
                  </a:cubicBezTo>
                  <a:cubicBezTo>
                    <a:pt x="992556" y="6089333"/>
                    <a:pt x="976363" y="6102668"/>
                    <a:pt x="959218" y="6116003"/>
                  </a:cubicBezTo>
                  <a:cubicBezTo>
                    <a:pt x="1015416" y="6067425"/>
                    <a:pt x="1066851" y="6013133"/>
                    <a:pt x="1112571" y="5955030"/>
                  </a:cubicBezTo>
                  <a:cubicBezTo>
                    <a:pt x="1181151" y="5869305"/>
                    <a:pt x="1238301" y="5775008"/>
                    <a:pt x="1289736" y="5677853"/>
                  </a:cubicBezTo>
                  <a:cubicBezTo>
                    <a:pt x="1342123" y="5577840"/>
                    <a:pt x="1388796" y="5474970"/>
                    <a:pt x="1431658" y="5370195"/>
                  </a:cubicBezTo>
                  <a:cubicBezTo>
                    <a:pt x="1480236" y="5253038"/>
                    <a:pt x="1525003" y="5133975"/>
                    <a:pt x="1559293" y="5012055"/>
                  </a:cubicBezTo>
                  <a:cubicBezTo>
                    <a:pt x="1593583" y="4892993"/>
                    <a:pt x="1618348" y="4770120"/>
                    <a:pt x="1627873" y="4646295"/>
                  </a:cubicBezTo>
                  <a:cubicBezTo>
                    <a:pt x="1636446" y="4654868"/>
                    <a:pt x="1645018" y="4662488"/>
                    <a:pt x="1653591" y="4671060"/>
                  </a:cubicBezTo>
                  <a:cubicBezTo>
                    <a:pt x="1660258" y="4686300"/>
                    <a:pt x="1665973" y="4701540"/>
                    <a:pt x="1670736" y="4716780"/>
                  </a:cubicBezTo>
                  <a:cubicBezTo>
                    <a:pt x="1671688" y="4729163"/>
                    <a:pt x="1669783" y="4742498"/>
                    <a:pt x="1667878" y="4755833"/>
                  </a:cubicBezTo>
                  <a:close/>
                  <a:moveTo>
                    <a:pt x="1684071" y="4746308"/>
                  </a:moveTo>
                  <a:cubicBezTo>
                    <a:pt x="1684071" y="4747260"/>
                    <a:pt x="1685023" y="4749165"/>
                    <a:pt x="1685023" y="4750118"/>
                  </a:cubicBezTo>
                  <a:cubicBezTo>
                    <a:pt x="1679308" y="4843463"/>
                    <a:pt x="1665973" y="4935855"/>
                    <a:pt x="1645971" y="5027295"/>
                  </a:cubicBezTo>
                  <a:cubicBezTo>
                    <a:pt x="1620253" y="5146358"/>
                    <a:pt x="1583106" y="5263515"/>
                    <a:pt x="1534528" y="5374958"/>
                  </a:cubicBezTo>
                  <a:cubicBezTo>
                    <a:pt x="1487856" y="5482590"/>
                    <a:pt x="1431658" y="5585460"/>
                    <a:pt x="1365936" y="5682615"/>
                  </a:cubicBezTo>
                  <a:cubicBezTo>
                    <a:pt x="1303071" y="5775008"/>
                    <a:pt x="1232586" y="5861685"/>
                    <a:pt x="1154481" y="5941695"/>
                  </a:cubicBezTo>
                  <a:cubicBezTo>
                    <a:pt x="1126858" y="5970270"/>
                    <a:pt x="1098283" y="5997893"/>
                    <a:pt x="1067803" y="6024563"/>
                  </a:cubicBezTo>
                  <a:cubicBezTo>
                    <a:pt x="1090663" y="6000750"/>
                    <a:pt x="1112571" y="5975985"/>
                    <a:pt x="1133526" y="5951220"/>
                  </a:cubicBezTo>
                  <a:cubicBezTo>
                    <a:pt x="1208773" y="5864543"/>
                    <a:pt x="1277353" y="5772150"/>
                    <a:pt x="1339266" y="5674995"/>
                  </a:cubicBezTo>
                  <a:cubicBezTo>
                    <a:pt x="1400226" y="5578793"/>
                    <a:pt x="1455471" y="5476875"/>
                    <a:pt x="1502143" y="5373053"/>
                  </a:cubicBezTo>
                  <a:cubicBezTo>
                    <a:pt x="1548816" y="5268278"/>
                    <a:pt x="1587868" y="5160645"/>
                    <a:pt x="1619301" y="5051108"/>
                  </a:cubicBezTo>
                  <a:cubicBezTo>
                    <a:pt x="1647876" y="4951095"/>
                    <a:pt x="1669783" y="4849178"/>
                    <a:pt x="1684071" y="4746308"/>
                  </a:cubicBezTo>
                  <a:close/>
                  <a:moveTo>
                    <a:pt x="1614538" y="4690110"/>
                  </a:moveTo>
                  <a:cubicBezTo>
                    <a:pt x="1610728" y="4721543"/>
                    <a:pt x="1606918" y="4752023"/>
                    <a:pt x="1602156" y="4783455"/>
                  </a:cubicBezTo>
                  <a:cubicBezTo>
                    <a:pt x="1591678" y="4845368"/>
                    <a:pt x="1578343" y="4907280"/>
                    <a:pt x="1562151" y="4968240"/>
                  </a:cubicBezTo>
                  <a:cubicBezTo>
                    <a:pt x="1529766" y="5089208"/>
                    <a:pt x="1488808" y="5208270"/>
                    <a:pt x="1442136" y="5324475"/>
                  </a:cubicBezTo>
                  <a:cubicBezTo>
                    <a:pt x="1400226" y="5430203"/>
                    <a:pt x="1355458" y="5534025"/>
                    <a:pt x="1304023" y="5635943"/>
                  </a:cubicBezTo>
                  <a:cubicBezTo>
                    <a:pt x="1254493" y="5734050"/>
                    <a:pt x="1199248" y="5829300"/>
                    <a:pt x="1133526" y="5916930"/>
                  </a:cubicBezTo>
                  <a:cubicBezTo>
                    <a:pt x="1076376" y="5994083"/>
                    <a:pt x="1011606" y="6064568"/>
                    <a:pt x="939216" y="6126480"/>
                  </a:cubicBezTo>
                  <a:cubicBezTo>
                    <a:pt x="1000176" y="6049328"/>
                    <a:pt x="1055421" y="5966460"/>
                    <a:pt x="1108761" y="5883593"/>
                  </a:cubicBezTo>
                  <a:cubicBezTo>
                    <a:pt x="1169721" y="5788343"/>
                    <a:pt x="1226871" y="5691188"/>
                    <a:pt x="1279258" y="5591175"/>
                  </a:cubicBezTo>
                  <a:cubicBezTo>
                    <a:pt x="1331646" y="5490210"/>
                    <a:pt x="1378318" y="5386388"/>
                    <a:pt x="1421181" y="5281613"/>
                  </a:cubicBezTo>
                  <a:cubicBezTo>
                    <a:pt x="1464043" y="5175885"/>
                    <a:pt x="1501191" y="5068253"/>
                    <a:pt x="1533576" y="4958715"/>
                  </a:cubicBezTo>
                  <a:cubicBezTo>
                    <a:pt x="1565961" y="4850130"/>
                    <a:pt x="1592631" y="4739640"/>
                    <a:pt x="1613586" y="4629150"/>
                  </a:cubicBezTo>
                  <a:cubicBezTo>
                    <a:pt x="1613586" y="4628198"/>
                    <a:pt x="1613586" y="4628198"/>
                    <a:pt x="1613586" y="4627245"/>
                  </a:cubicBezTo>
                  <a:cubicBezTo>
                    <a:pt x="1615491" y="4630103"/>
                    <a:pt x="1618348" y="4632960"/>
                    <a:pt x="1620253" y="4634865"/>
                  </a:cubicBezTo>
                  <a:cubicBezTo>
                    <a:pt x="1617396" y="4652963"/>
                    <a:pt x="1616443" y="4672013"/>
                    <a:pt x="1614538" y="4690110"/>
                  </a:cubicBezTo>
                  <a:close/>
                  <a:moveTo>
                    <a:pt x="1529766" y="4916805"/>
                  </a:moveTo>
                  <a:cubicBezTo>
                    <a:pt x="1499286" y="5025390"/>
                    <a:pt x="1463091" y="5133023"/>
                    <a:pt x="1423086" y="5238750"/>
                  </a:cubicBezTo>
                  <a:cubicBezTo>
                    <a:pt x="1382128" y="5344478"/>
                    <a:pt x="1337361" y="5448300"/>
                    <a:pt x="1286878" y="5549265"/>
                  </a:cubicBezTo>
                  <a:cubicBezTo>
                    <a:pt x="1236396" y="5651183"/>
                    <a:pt x="1183056" y="5750243"/>
                    <a:pt x="1124001" y="5846445"/>
                  </a:cubicBezTo>
                  <a:cubicBezTo>
                    <a:pt x="1079233" y="5919788"/>
                    <a:pt x="1031608" y="5990273"/>
                    <a:pt x="982078" y="6059805"/>
                  </a:cubicBezTo>
                  <a:cubicBezTo>
                    <a:pt x="983983" y="6056948"/>
                    <a:pt x="985888" y="6054090"/>
                    <a:pt x="987793" y="6051233"/>
                  </a:cubicBezTo>
                  <a:cubicBezTo>
                    <a:pt x="1022083" y="6000750"/>
                    <a:pt x="1055421" y="5950268"/>
                    <a:pt x="1087806" y="5897880"/>
                  </a:cubicBezTo>
                  <a:cubicBezTo>
                    <a:pt x="1152576" y="5792153"/>
                    <a:pt x="1210678" y="5683568"/>
                    <a:pt x="1262113" y="5571173"/>
                  </a:cubicBezTo>
                  <a:cubicBezTo>
                    <a:pt x="1365936" y="5347335"/>
                    <a:pt x="1444041" y="5112068"/>
                    <a:pt x="1496428" y="4871085"/>
                  </a:cubicBezTo>
                  <a:cubicBezTo>
                    <a:pt x="1520241" y="4761548"/>
                    <a:pt x="1538338" y="4650105"/>
                    <a:pt x="1550721" y="4538663"/>
                  </a:cubicBezTo>
                  <a:cubicBezTo>
                    <a:pt x="1565961" y="4565333"/>
                    <a:pt x="1583106" y="4590098"/>
                    <a:pt x="1602156" y="4612958"/>
                  </a:cubicBezTo>
                  <a:cubicBezTo>
                    <a:pt x="1582153" y="4715828"/>
                    <a:pt x="1558341" y="4816793"/>
                    <a:pt x="1529766" y="4916805"/>
                  </a:cubicBezTo>
                  <a:close/>
                  <a:moveTo>
                    <a:pt x="1524051" y="4546283"/>
                  </a:moveTo>
                  <a:cubicBezTo>
                    <a:pt x="1515478" y="4577715"/>
                    <a:pt x="1505953" y="4609148"/>
                    <a:pt x="1496428" y="4640580"/>
                  </a:cubicBezTo>
                  <a:cubicBezTo>
                    <a:pt x="1478331" y="4695825"/>
                    <a:pt x="1459281" y="4750118"/>
                    <a:pt x="1438326" y="4804410"/>
                  </a:cubicBezTo>
                  <a:cubicBezTo>
                    <a:pt x="1397368" y="4913948"/>
                    <a:pt x="1351648" y="5020628"/>
                    <a:pt x="1305928" y="5128260"/>
                  </a:cubicBezTo>
                  <a:cubicBezTo>
                    <a:pt x="1258303" y="5240655"/>
                    <a:pt x="1210678" y="5352098"/>
                    <a:pt x="1163053" y="5464493"/>
                  </a:cubicBezTo>
                  <a:cubicBezTo>
                    <a:pt x="1115428" y="5576888"/>
                    <a:pt x="1067803" y="5689283"/>
                    <a:pt x="1020178" y="5801678"/>
                  </a:cubicBezTo>
                  <a:cubicBezTo>
                    <a:pt x="972553" y="5913120"/>
                    <a:pt x="924928" y="6025515"/>
                    <a:pt x="878256" y="6136958"/>
                  </a:cubicBezTo>
                  <a:cubicBezTo>
                    <a:pt x="886828" y="6096953"/>
                    <a:pt x="895401" y="6056948"/>
                    <a:pt x="904926" y="6017895"/>
                  </a:cubicBezTo>
                  <a:cubicBezTo>
                    <a:pt x="919213" y="5958840"/>
                    <a:pt x="934453" y="5900738"/>
                    <a:pt x="951598" y="5841683"/>
                  </a:cubicBezTo>
                  <a:cubicBezTo>
                    <a:pt x="984936" y="5727383"/>
                    <a:pt x="1022083" y="5614035"/>
                    <a:pt x="1063993" y="5503545"/>
                  </a:cubicBezTo>
                  <a:cubicBezTo>
                    <a:pt x="1105903" y="5392103"/>
                    <a:pt x="1153528" y="5281613"/>
                    <a:pt x="1204963" y="5173980"/>
                  </a:cubicBezTo>
                  <a:cubicBezTo>
                    <a:pt x="1256398" y="5066348"/>
                    <a:pt x="1312596" y="4961573"/>
                    <a:pt x="1372603" y="4858703"/>
                  </a:cubicBezTo>
                  <a:cubicBezTo>
                    <a:pt x="1431658" y="4758690"/>
                    <a:pt x="1489761" y="4656773"/>
                    <a:pt x="1524051" y="4546283"/>
                  </a:cubicBezTo>
                  <a:close/>
                  <a:moveTo>
                    <a:pt x="1515478" y="4531043"/>
                  </a:moveTo>
                  <a:cubicBezTo>
                    <a:pt x="1519288" y="4517708"/>
                    <a:pt x="1523098" y="4504373"/>
                    <a:pt x="1525956" y="4490085"/>
                  </a:cubicBezTo>
                  <a:cubicBezTo>
                    <a:pt x="1526908" y="4491990"/>
                    <a:pt x="1527861" y="4494848"/>
                    <a:pt x="1528813" y="4496753"/>
                  </a:cubicBezTo>
                  <a:cubicBezTo>
                    <a:pt x="1527861" y="4496753"/>
                    <a:pt x="1526908" y="4497705"/>
                    <a:pt x="1525956" y="4499610"/>
                  </a:cubicBezTo>
                  <a:cubicBezTo>
                    <a:pt x="1522146" y="4510088"/>
                    <a:pt x="1519288" y="4520565"/>
                    <a:pt x="1515478" y="4531043"/>
                  </a:cubicBezTo>
                  <a:close/>
                  <a:moveTo>
                    <a:pt x="1534528" y="3991928"/>
                  </a:moveTo>
                  <a:cubicBezTo>
                    <a:pt x="1531671" y="3953828"/>
                    <a:pt x="1529766" y="3914775"/>
                    <a:pt x="1527861" y="3876675"/>
                  </a:cubicBezTo>
                  <a:cubicBezTo>
                    <a:pt x="1527861" y="3873818"/>
                    <a:pt x="1527861" y="3870008"/>
                    <a:pt x="1527861" y="3867150"/>
                  </a:cubicBezTo>
                  <a:cubicBezTo>
                    <a:pt x="1533576" y="3789998"/>
                    <a:pt x="1534528" y="3712845"/>
                    <a:pt x="1523098" y="3636645"/>
                  </a:cubicBezTo>
                  <a:cubicBezTo>
                    <a:pt x="1523098" y="3634740"/>
                    <a:pt x="1523098" y="3632835"/>
                    <a:pt x="1523098" y="3631883"/>
                  </a:cubicBezTo>
                  <a:cubicBezTo>
                    <a:pt x="1524051" y="3635693"/>
                    <a:pt x="1524051" y="3638550"/>
                    <a:pt x="1525003" y="3642360"/>
                  </a:cubicBezTo>
                  <a:cubicBezTo>
                    <a:pt x="1532623" y="3699510"/>
                    <a:pt x="1541196" y="3755708"/>
                    <a:pt x="1550721" y="3812858"/>
                  </a:cubicBezTo>
                  <a:cubicBezTo>
                    <a:pt x="1569771" y="3925253"/>
                    <a:pt x="1594536" y="4036695"/>
                    <a:pt x="1628826" y="4145280"/>
                  </a:cubicBezTo>
                  <a:cubicBezTo>
                    <a:pt x="1659306" y="4241483"/>
                    <a:pt x="1698358" y="4335780"/>
                    <a:pt x="1746936" y="4424363"/>
                  </a:cubicBezTo>
                  <a:cubicBezTo>
                    <a:pt x="1792656" y="4507230"/>
                    <a:pt x="1847901" y="4585335"/>
                    <a:pt x="1912671" y="4654868"/>
                  </a:cubicBezTo>
                  <a:cubicBezTo>
                    <a:pt x="1967916" y="4713923"/>
                    <a:pt x="2029828" y="4766310"/>
                    <a:pt x="2097456" y="4808220"/>
                  </a:cubicBezTo>
                  <a:cubicBezTo>
                    <a:pt x="2090788" y="4807268"/>
                    <a:pt x="2084121" y="4805363"/>
                    <a:pt x="2077453" y="4804410"/>
                  </a:cubicBezTo>
                  <a:cubicBezTo>
                    <a:pt x="2068881" y="4800600"/>
                    <a:pt x="2061261" y="4796790"/>
                    <a:pt x="2052688" y="4792028"/>
                  </a:cubicBezTo>
                  <a:cubicBezTo>
                    <a:pt x="2013636" y="4772025"/>
                    <a:pt x="1976488" y="4748213"/>
                    <a:pt x="1940293" y="4722495"/>
                  </a:cubicBezTo>
                  <a:cubicBezTo>
                    <a:pt x="1868856" y="4670108"/>
                    <a:pt x="1806943" y="4607243"/>
                    <a:pt x="1752651" y="4536758"/>
                  </a:cubicBezTo>
                  <a:cubicBezTo>
                    <a:pt x="1696453" y="4463415"/>
                    <a:pt x="1650733" y="4383405"/>
                    <a:pt x="1616443" y="4297680"/>
                  </a:cubicBezTo>
                  <a:cubicBezTo>
                    <a:pt x="1577391" y="4201478"/>
                    <a:pt x="1550721" y="4101465"/>
                    <a:pt x="1535481" y="3998595"/>
                  </a:cubicBezTo>
                  <a:cubicBezTo>
                    <a:pt x="1535481" y="3996690"/>
                    <a:pt x="1534528" y="3993833"/>
                    <a:pt x="1534528" y="3991928"/>
                  </a:cubicBezTo>
                  <a:close/>
                  <a:moveTo>
                    <a:pt x="1940293" y="4669155"/>
                  </a:moveTo>
                  <a:cubicBezTo>
                    <a:pt x="1873618" y="4602480"/>
                    <a:pt x="1817421" y="4526280"/>
                    <a:pt x="1769796" y="4445318"/>
                  </a:cubicBezTo>
                  <a:cubicBezTo>
                    <a:pt x="1720266" y="4360545"/>
                    <a:pt x="1680261" y="4271010"/>
                    <a:pt x="1647876" y="4178618"/>
                  </a:cubicBezTo>
                  <a:cubicBezTo>
                    <a:pt x="1610728" y="4070985"/>
                    <a:pt x="1584058" y="3960495"/>
                    <a:pt x="1563103" y="3849053"/>
                  </a:cubicBezTo>
                  <a:cubicBezTo>
                    <a:pt x="1546911" y="3763328"/>
                    <a:pt x="1534528" y="3677603"/>
                    <a:pt x="1523098" y="3591878"/>
                  </a:cubicBezTo>
                  <a:cubicBezTo>
                    <a:pt x="1523098" y="3585210"/>
                    <a:pt x="1523098" y="3577590"/>
                    <a:pt x="1523098" y="3570923"/>
                  </a:cubicBezTo>
                  <a:cubicBezTo>
                    <a:pt x="1523098" y="3534728"/>
                    <a:pt x="1520241" y="3499485"/>
                    <a:pt x="1516431" y="3464243"/>
                  </a:cubicBezTo>
                  <a:cubicBezTo>
                    <a:pt x="1527861" y="3508058"/>
                    <a:pt x="1540243" y="3552825"/>
                    <a:pt x="1552626" y="3596640"/>
                  </a:cubicBezTo>
                  <a:cubicBezTo>
                    <a:pt x="1585963" y="3718560"/>
                    <a:pt x="1620253" y="3839528"/>
                    <a:pt x="1655496" y="3960495"/>
                  </a:cubicBezTo>
                  <a:cubicBezTo>
                    <a:pt x="1690738" y="4078605"/>
                    <a:pt x="1724076" y="4196715"/>
                    <a:pt x="1765033" y="4312920"/>
                  </a:cubicBezTo>
                  <a:cubicBezTo>
                    <a:pt x="1802181" y="4419600"/>
                    <a:pt x="1847901" y="4524375"/>
                    <a:pt x="1914576" y="4615815"/>
                  </a:cubicBezTo>
                  <a:cubicBezTo>
                    <a:pt x="1973631" y="4696778"/>
                    <a:pt x="2048878" y="4769168"/>
                    <a:pt x="2139366" y="4813935"/>
                  </a:cubicBezTo>
                  <a:cubicBezTo>
                    <a:pt x="2141271" y="4814888"/>
                    <a:pt x="2142223" y="4815840"/>
                    <a:pt x="2144128" y="4815840"/>
                  </a:cubicBezTo>
                  <a:cubicBezTo>
                    <a:pt x="2138413" y="4814888"/>
                    <a:pt x="2131746" y="4813935"/>
                    <a:pt x="2126031" y="4812983"/>
                  </a:cubicBezTo>
                  <a:cubicBezTo>
                    <a:pt x="2057451" y="4772978"/>
                    <a:pt x="1995538" y="4724400"/>
                    <a:pt x="1940293" y="4669155"/>
                  </a:cubicBezTo>
                  <a:close/>
                  <a:moveTo>
                    <a:pt x="1941246" y="4632960"/>
                  </a:moveTo>
                  <a:cubicBezTo>
                    <a:pt x="1872666" y="4545330"/>
                    <a:pt x="1824088" y="4443413"/>
                    <a:pt x="1785988" y="4339590"/>
                  </a:cubicBezTo>
                  <a:cubicBezTo>
                    <a:pt x="1744078" y="4226243"/>
                    <a:pt x="1710741" y="4110038"/>
                    <a:pt x="1676451" y="3994785"/>
                  </a:cubicBezTo>
                  <a:cubicBezTo>
                    <a:pt x="1640256" y="3873818"/>
                    <a:pt x="1605966" y="3752850"/>
                    <a:pt x="1571676" y="3631883"/>
                  </a:cubicBezTo>
                  <a:cubicBezTo>
                    <a:pt x="1552626" y="3563303"/>
                    <a:pt x="1534528" y="3494723"/>
                    <a:pt x="1515478" y="3425190"/>
                  </a:cubicBezTo>
                  <a:cubicBezTo>
                    <a:pt x="1526908" y="3450908"/>
                    <a:pt x="1538338" y="3475673"/>
                    <a:pt x="1549768" y="3501390"/>
                  </a:cubicBezTo>
                  <a:cubicBezTo>
                    <a:pt x="1573581" y="3557588"/>
                    <a:pt x="1595488" y="3615690"/>
                    <a:pt x="1616443" y="3672840"/>
                  </a:cubicBezTo>
                  <a:cubicBezTo>
                    <a:pt x="1657401" y="3787140"/>
                    <a:pt x="1694548" y="3904298"/>
                    <a:pt x="1735506" y="4018598"/>
                  </a:cubicBezTo>
                  <a:cubicBezTo>
                    <a:pt x="1772653" y="4126230"/>
                    <a:pt x="1813611" y="4231958"/>
                    <a:pt x="1861236" y="4334828"/>
                  </a:cubicBezTo>
                  <a:cubicBezTo>
                    <a:pt x="1906956" y="4431030"/>
                    <a:pt x="1959343" y="4524375"/>
                    <a:pt x="2021256" y="4610100"/>
                  </a:cubicBezTo>
                  <a:cubicBezTo>
                    <a:pt x="2080311" y="4692015"/>
                    <a:pt x="2148891" y="4766310"/>
                    <a:pt x="2227948" y="4829175"/>
                  </a:cubicBezTo>
                  <a:cubicBezTo>
                    <a:pt x="2222233" y="4828223"/>
                    <a:pt x="2216518" y="4826318"/>
                    <a:pt x="2209851" y="4825365"/>
                  </a:cubicBezTo>
                  <a:cubicBezTo>
                    <a:pt x="2200326" y="4823460"/>
                    <a:pt x="2190801" y="4821555"/>
                    <a:pt x="2181276" y="4819650"/>
                  </a:cubicBezTo>
                  <a:cubicBezTo>
                    <a:pt x="2181276" y="4817745"/>
                    <a:pt x="2180323" y="4816793"/>
                    <a:pt x="2178418" y="4815840"/>
                  </a:cubicBezTo>
                  <a:cubicBezTo>
                    <a:pt x="2083168" y="4780598"/>
                    <a:pt x="2004111" y="4712970"/>
                    <a:pt x="1941246" y="4632960"/>
                  </a:cubicBezTo>
                  <a:close/>
                  <a:moveTo>
                    <a:pt x="2050783" y="4635818"/>
                  </a:moveTo>
                  <a:cubicBezTo>
                    <a:pt x="1986013" y="4551045"/>
                    <a:pt x="1930768" y="4458653"/>
                    <a:pt x="1884096" y="4363403"/>
                  </a:cubicBezTo>
                  <a:cubicBezTo>
                    <a:pt x="1834566" y="4263390"/>
                    <a:pt x="1793608" y="4160520"/>
                    <a:pt x="1756461" y="4055745"/>
                  </a:cubicBezTo>
                  <a:cubicBezTo>
                    <a:pt x="1715503" y="3941445"/>
                    <a:pt x="1677403" y="3826193"/>
                    <a:pt x="1636446" y="3711893"/>
                  </a:cubicBezTo>
                  <a:cubicBezTo>
                    <a:pt x="1597393" y="3603308"/>
                    <a:pt x="1556436" y="3496628"/>
                    <a:pt x="1505953" y="3392805"/>
                  </a:cubicBezTo>
                  <a:cubicBezTo>
                    <a:pt x="1502143" y="3380423"/>
                    <a:pt x="1499286" y="3368040"/>
                    <a:pt x="1495476" y="3355658"/>
                  </a:cubicBezTo>
                  <a:cubicBezTo>
                    <a:pt x="1495476" y="3355658"/>
                    <a:pt x="1495476" y="3355658"/>
                    <a:pt x="1495476" y="3355658"/>
                  </a:cubicBezTo>
                  <a:cubicBezTo>
                    <a:pt x="1507858" y="3372803"/>
                    <a:pt x="1520241" y="3389948"/>
                    <a:pt x="1531671" y="3407093"/>
                  </a:cubicBezTo>
                  <a:cubicBezTo>
                    <a:pt x="1566913" y="3458528"/>
                    <a:pt x="1598346" y="3512820"/>
                    <a:pt x="1626921" y="3568065"/>
                  </a:cubicBezTo>
                  <a:cubicBezTo>
                    <a:pt x="1685976" y="3680460"/>
                    <a:pt x="1733601" y="3798570"/>
                    <a:pt x="1779321" y="3916680"/>
                  </a:cubicBezTo>
                  <a:cubicBezTo>
                    <a:pt x="1827898" y="4041458"/>
                    <a:pt x="1873618" y="4167188"/>
                    <a:pt x="1926958" y="4290060"/>
                  </a:cubicBezTo>
                  <a:cubicBezTo>
                    <a:pt x="1975536" y="4401503"/>
                    <a:pt x="2031733" y="4510088"/>
                    <a:pt x="2100313" y="4610100"/>
                  </a:cubicBezTo>
                  <a:cubicBezTo>
                    <a:pt x="2163178" y="4702493"/>
                    <a:pt x="2237473" y="4787265"/>
                    <a:pt x="2325103" y="4857750"/>
                  </a:cubicBezTo>
                  <a:cubicBezTo>
                    <a:pt x="2300338" y="4851083"/>
                    <a:pt x="2275573" y="4844415"/>
                    <a:pt x="2249856" y="4838700"/>
                  </a:cubicBezTo>
                  <a:cubicBezTo>
                    <a:pt x="2175561" y="4779645"/>
                    <a:pt x="2108886" y="4711065"/>
                    <a:pt x="2050783" y="4635818"/>
                  </a:cubicBezTo>
                  <a:close/>
                  <a:moveTo>
                    <a:pt x="156261" y="5393055"/>
                  </a:moveTo>
                  <a:cubicBezTo>
                    <a:pt x="154356" y="5394008"/>
                    <a:pt x="152451" y="5394008"/>
                    <a:pt x="150546" y="5394960"/>
                  </a:cubicBezTo>
                  <a:cubicBezTo>
                    <a:pt x="149593" y="5394960"/>
                    <a:pt x="148641" y="5394960"/>
                    <a:pt x="147688" y="5394960"/>
                  </a:cubicBezTo>
                  <a:cubicBezTo>
                    <a:pt x="201028" y="5353050"/>
                    <a:pt x="255321" y="5311140"/>
                    <a:pt x="311518" y="5273040"/>
                  </a:cubicBezTo>
                  <a:cubicBezTo>
                    <a:pt x="378193" y="5228273"/>
                    <a:pt x="445821" y="5186363"/>
                    <a:pt x="514401" y="5143500"/>
                  </a:cubicBezTo>
                  <a:cubicBezTo>
                    <a:pt x="644893" y="5062538"/>
                    <a:pt x="771576" y="4977765"/>
                    <a:pt x="885876" y="4874895"/>
                  </a:cubicBezTo>
                  <a:cubicBezTo>
                    <a:pt x="994461" y="4777740"/>
                    <a:pt x="1092568" y="4670108"/>
                    <a:pt x="1179246" y="4551998"/>
                  </a:cubicBezTo>
                  <a:cubicBezTo>
                    <a:pt x="1265923" y="4434840"/>
                    <a:pt x="1339266" y="4308158"/>
                    <a:pt x="1400226" y="4175760"/>
                  </a:cubicBezTo>
                  <a:cubicBezTo>
                    <a:pt x="1421181" y="4129088"/>
                    <a:pt x="1441183" y="4081463"/>
                    <a:pt x="1458328" y="4032885"/>
                  </a:cubicBezTo>
                  <a:cubicBezTo>
                    <a:pt x="1452613" y="4057650"/>
                    <a:pt x="1445946" y="4081463"/>
                    <a:pt x="1439278" y="4106228"/>
                  </a:cubicBezTo>
                  <a:cubicBezTo>
                    <a:pt x="1438326" y="4110990"/>
                    <a:pt x="1436421" y="4114800"/>
                    <a:pt x="1435468" y="4119563"/>
                  </a:cubicBezTo>
                  <a:cubicBezTo>
                    <a:pt x="1432611" y="4127183"/>
                    <a:pt x="1429753" y="4134803"/>
                    <a:pt x="1426896" y="4142423"/>
                  </a:cubicBezTo>
                  <a:cubicBezTo>
                    <a:pt x="1403083" y="4208145"/>
                    <a:pt x="1372603" y="4271010"/>
                    <a:pt x="1339266" y="4331970"/>
                  </a:cubicBezTo>
                  <a:cubicBezTo>
                    <a:pt x="1274496" y="4449128"/>
                    <a:pt x="1196391" y="4559618"/>
                    <a:pt x="1111618" y="4663440"/>
                  </a:cubicBezTo>
                  <a:cubicBezTo>
                    <a:pt x="1029703" y="4763453"/>
                    <a:pt x="940168" y="4857750"/>
                    <a:pt x="844918" y="4944428"/>
                  </a:cubicBezTo>
                  <a:cubicBezTo>
                    <a:pt x="748716" y="5031105"/>
                    <a:pt x="646798" y="5110163"/>
                    <a:pt x="538213" y="5181600"/>
                  </a:cubicBezTo>
                  <a:cubicBezTo>
                    <a:pt x="429628" y="5253038"/>
                    <a:pt x="316281" y="5315903"/>
                    <a:pt x="199123" y="5370195"/>
                  </a:cubicBezTo>
                  <a:cubicBezTo>
                    <a:pt x="184836" y="5376863"/>
                    <a:pt x="170548" y="5383530"/>
                    <a:pt x="156261" y="5389245"/>
                  </a:cubicBezTo>
                  <a:cubicBezTo>
                    <a:pt x="154356" y="5390198"/>
                    <a:pt x="155308" y="5392103"/>
                    <a:pt x="156261" y="5393055"/>
                  </a:cubicBezTo>
                  <a:close/>
                  <a:moveTo>
                    <a:pt x="396291" y="5074920"/>
                  </a:moveTo>
                  <a:cubicBezTo>
                    <a:pt x="501066" y="4973003"/>
                    <a:pt x="612508" y="4877753"/>
                    <a:pt x="722998" y="4782503"/>
                  </a:cubicBezTo>
                  <a:cubicBezTo>
                    <a:pt x="837298" y="4684395"/>
                    <a:pt x="951598" y="4587240"/>
                    <a:pt x="1057326" y="4480560"/>
                  </a:cubicBezTo>
                  <a:cubicBezTo>
                    <a:pt x="1157338" y="4380548"/>
                    <a:pt x="1249731" y="4272915"/>
                    <a:pt x="1325931" y="4152900"/>
                  </a:cubicBezTo>
                  <a:cubicBezTo>
                    <a:pt x="1343076" y="4126230"/>
                    <a:pt x="1358316" y="4099560"/>
                    <a:pt x="1373556" y="4072890"/>
                  </a:cubicBezTo>
                  <a:cubicBezTo>
                    <a:pt x="1376413" y="4070033"/>
                    <a:pt x="1380223" y="4066223"/>
                    <a:pt x="1383081" y="4063365"/>
                  </a:cubicBezTo>
                  <a:cubicBezTo>
                    <a:pt x="1362126" y="4102418"/>
                    <a:pt x="1340218" y="4140518"/>
                    <a:pt x="1317358" y="4178618"/>
                  </a:cubicBezTo>
                  <a:cubicBezTo>
                    <a:pt x="1246873" y="4294823"/>
                    <a:pt x="1167816" y="4406265"/>
                    <a:pt x="1081138" y="4511040"/>
                  </a:cubicBezTo>
                  <a:cubicBezTo>
                    <a:pt x="994461" y="4615815"/>
                    <a:pt x="900163" y="4714875"/>
                    <a:pt x="799198" y="4806315"/>
                  </a:cubicBezTo>
                  <a:cubicBezTo>
                    <a:pt x="695376" y="4900613"/>
                    <a:pt x="582981" y="4985385"/>
                    <a:pt x="473443" y="5073015"/>
                  </a:cubicBezTo>
                  <a:cubicBezTo>
                    <a:pt x="418198" y="5116830"/>
                    <a:pt x="363906" y="5161598"/>
                    <a:pt x="311518" y="5208270"/>
                  </a:cubicBezTo>
                  <a:cubicBezTo>
                    <a:pt x="271513" y="5243513"/>
                    <a:pt x="231508" y="5280660"/>
                    <a:pt x="195313" y="5320665"/>
                  </a:cubicBezTo>
                  <a:cubicBezTo>
                    <a:pt x="190551" y="5324475"/>
                    <a:pt x="184836" y="5328285"/>
                    <a:pt x="180073" y="5332095"/>
                  </a:cubicBezTo>
                  <a:cubicBezTo>
                    <a:pt x="176263" y="5334953"/>
                    <a:pt x="172453" y="5337810"/>
                    <a:pt x="167691" y="5340668"/>
                  </a:cubicBezTo>
                  <a:cubicBezTo>
                    <a:pt x="172453" y="5332095"/>
                    <a:pt x="178168" y="5323523"/>
                    <a:pt x="182931" y="5314950"/>
                  </a:cubicBezTo>
                  <a:cubicBezTo>
                    <a:pt x="247701" y="5230178"/>
                    <a:pt x="320091" y="5150168"/>
                    <a:pt x="396291" y="5074920"/>
                  </a:cubicBezTo>
                  <a:close/>
                  <a:moveTo>
                    <a:pt x="208648" y="5272088"/>
                  </a:moveTo>
                  <a:cubicBezTo>
                    <a:pt x="260083" y="5192078"/>
                    <a:pt x="318186" y="5115878"/>
                    <a:pt x="382003" y="5043488"/>
                  </a:cubicBezTo>
                  <a:cubicBezTo>
                    <a:pt x="471538" y="4942523"/>
                    <a:pt x="569646" y="4849178"/>
                    <a:pt x="670611" y="4759643"/>
                  </a:cubicBezTo>
                  <a:cubicBezTo>
                    <a:pt x="770623" y="4671060"/>
                    <a:pt x="872541" y="4585335"/>
                    <a:pt x="971601" y="4494848"/>
                  </a:cubicBezTo>
                  <a:cubicBezTo>
                    <a:pt x="1069708" y="4405313"/>
                    <a:pt x="1164958" y="4312920"/>
                    <a:pt x="1251636" y="4212908"/>
                  </a:cubicBezTo>
                  <a:cubicBezTo>
                    <a:pt x="1279258" y="4180523"/>
                    <a:pt x="1305928" y="4147185"/>
                    <a:pt x="1331646" y="4112895"/>
                  </a:cubicBezTo>
                  <a:cubicBezTo>
                    <a:pt x="1334503" y="4110990"/>
                    <a:pt x="1337361" y="4108133"/>
                    <a:pt x="1339266" y="4106228"/>
                  </a:cubicBezTo>
                  <a:cubicBezTo>
                    <a:pt x="1340218" y="4105275"/>
                    <a:pt x="1342123" y="4103370"/>
                    <a:pt x="1343076" y="4102418"/>
                  </a:cubicBezTo>
                  <a:cubicBezTo>
                    <a:pt x="1341171" y="4105275"/>
                    <a:pt x="1340218" y="4108133"/>
                    <a:pt x="1338313" y="4110990"/>
                  </a:cubicBezTo>
                  <a:cubicBezTo>
                    <a:pt x="1266876" y="4231005"/>
                    <a:pt x="1178293" y="4340543"/>
                    <a:pt x="1081138" y="4441508"/>
                  </a:cubicBezTo>
                  <a:cubicBezTo>
                    <a:pt x="977316" y="4550093"/>
                    <a:pt x="863968" y="4650105"/>
                    <a:pt x="750621" y="4747260"/>
                  </a:cubicBezTo>
                  <a:cubicBezTo>
                    <a:pt x="640131" y="4842510"/>
                    <a:pt x="528688" y="4936808"/>
                    <a:pt x="423913" y="5037773"/>
                  </a:cubicBezTo>
                  <a:cubicBezTo>
                    <a:pt x="348666" y="5112068"/>
                    <a:pt x="274371" y="5189220"/>
                    <a:pt x="208648" y="5272088"/>
                  </a:cubicBezTo>
                  <a:close/>
                  <a:moveTo>
                    <a:pt x="1137336" y="4518660"/>
                  </a:moveTo>
                  <a:cubicBezTo>
                    <a:pt x="1051611" y="4622483"/>
                    <a:pt x="958266" y="4719638"/>
                    <a:pt x="858253" y="4811078"/>
                  </a:cubicBezTo>
                  <a:cubicBezTo>
                    <a:pt x="752526" y="4907280"/>
                    <a:pt x="642036" y="4997768"/>
                    <a:pt x="527736" y="5083493"/>
                  </a:cubicBezTo>
                  <a:cubicBezTo>
                    <a:pt x="426771" y="5159693"/>
                    <a:pt x="322948" y="5232083"/>
                    <a:pt x="220078" y="5304473"/>
                  </a:cubicBezTo>
                  <a:cubicBezTo>
                    <a:pt x="290563" y="5234940"/>
                    <a:pt x="365811" y="5170170"/>
                    <a:pt x="442963" y="5108258"/>
                  </a:cubicBezTo>
                  <a:cubicBezTo>
                    <a:pt x="552501" y="5019675"/>
                    <a:pt x="665848" y="4933950"/>
                    <a:pt x="772528" y="4841558"/>
                  </a:cubicBezTo>
                  <a:cubicBezTo>
                    <a:pt x="875398" y="4752975"/>
                    <a:pt x="971601" y="4655820"/>
                    <a:pt x="1060183" y="4551998"/>
                  </a:cubicBezTo>
                  <a:cubicBezTo>
                    <a:pt x="1148766" y="4448175"/>
                    <a:pt x="1229728" y="4338638"/>
                    <a:pt x="1302118" y="4223385"/>
                  </a:cubicBezTo>
                  <a:cubicBezTo>
                    <a:pt x="1342123" y="4159568"/>
                    <a:pt x="1380223" y="4093845"/>
                    <a:pt x="1415466" y="4027170"/>
                  </a:cubicBezTo>
                  <a:cubicBezTo>
                    <a:pt x="1428801" y="4010978"/>
                    <a:pt x="1441183" y="3994785"/>
                    <a:pt x="1453566" y="3978593"/>
                  </a:cubicBezTo>
                  <a:cubicBezTo>
                    <a:pt x="1441183" y="4015740"/>
                    <a:pt x="1427848" y="4051935"/>
                    <a:pt x="1412608" y="4088130"/>
                  </a:cubicBezTo>
                  <a:cubicBezTo>
                    <a:pt x="1395463" y="4124325"/>
                    <a:pt x="1377366" y="4160520"/>
                    <a:pt x="1358316" y="4195763"/>
                  </a:cubicBezTo>
                  <a:cubicBezTo>
                    <a:pt x="1295451" y="4311015"/>
                    <a:pt x="1220203" y="4418648"/>
                    <a:pt x="1137336" y="4518660"/>
                  </a:cubicBezTo>
                  <a:close/>
                  <a:moveTo>
                    <a:pt x="1336408" y="4254818"/>
                  </a:moveTo>
                  <a:cubicBezTo>
                    <a:pt x="1291641" y="4341495"/>
                    <a:pt x="1242111" y="4425315"/>
                    <a:pt x="1185913" y="4504373"/>
                  </a:cubicBezTo>
                  <a:cubicBezTo>
                    <a:pt x="1103046" y="4622483"/>
                    <a:pt x="1007796" y="4732020"/>
                    <a:pt x="902068" y="4830128"/>
                  </a:cubicBezTo>
                  <a:cubicBezTo>
                    <a:pt x="790626" y="4932998"/>
                    <a:pt x="668706" y="5019675"/>
                    <a:pt x="541071" y="5099685"/>
                  </a:cubicBezTo>
                  <a:cubicBezTo>
                    <a:pt x="420103" y="5176838"/>
                    <a:pt x="296278" y="5250180"/>
                    <a:pt x="184836" y="5339715"/>
                  </a:cubicBezTo>
                  <a:cubicBezTo>
                    <a:pt x="191503" y="5333048"/>
                    <a:pt x="197218" y="5326380"/>
                    <a:pt x="203886" y="5320665"/>
                  </a:cubicBezTo>
                  <a:cubicBezTo>
                    <a:pt x="301041" y="5254943"/>
                    <a:pt x="397243" y="5187315"/>
                    <a:pt x="491541" y="5117783"/>
                  </a:cubicBezTo>
                  <a:cubicBezTo>
                    <a:pt x="607746" y="5033010"/>
                    <a:pt x="721093" y="4944428"/>
                    <a:pt x="828726" y="4848225"/>
                  </a:cubicBezTo>
                  <a:cubicBezTo>
                    <a:pt x="930643" y="4757738"/>
                    <a:pt x="1027798" y="4662488"/>
                    <a:pt x="1115428" y="4558665"/>
                  </a:cubicBezTo>
                  <a:cubicBezTo>
                    <a:pt x="1197343" y="4464368"/>
                    <a:pt x="1271638" y="4362450"/>
                    <a:pt x="1336408" y="4254818"/>
                  </a:cubicBezTo>
                  <a:close/>
                  <a:moveTo>
                    <a:pt x="181978" y="5334953"/>
                  </a:moveTo>
                  <a:cubicBezTo>
                    <a:pt x="175311" y="5341620"/>
                    <a:pt x="169596" y="5349240"/>
                    <a:pt x="162928" y="5356860"/>
                  </a:cubicBezTo>
                  <a:cubicBezTo>
                    <a:pt x="161976" y="5357813"/>
                    <a:pt x="161023" y="5359718"/>
                    <a:pt x="160071" y="5360670"/>
                  </a:cubicBezTo>
                  <a:cubicBezTo>
                    <a:pt x="157213" y="5362575"/>
                    <a:pt x="155308" y="5364480"/>
                    <a:pt x="152451" y="5366385"/>
                  </a:cubicBezTo>
                  <a:cubicBezTo>
                    <a:pt x="155308" y="5360670"/>
                    <a:pt x="159118" y="5354003"/>
                    <a:pt x="162928" y="5348288"/>
                  </a:cubicBezTo>
                  <a:cubicBezTo>
                    <a:pt x="169596" y="5343525"/>
                    <a:pt x="175311" y="5339715"/>
                    <a:pt x="181978" y="5334953"/>
                  </a:cubicBezTo>
                  <a:close/>
                  <a:moveTo>
                    <a:pt x="1367841" y="4305300"/>
                  </a:moveTo>
                  <a:cubicBezTo>
                    <a:pt x="1318311" y="4421505"/>
                    <a:pt x="1256398" y="4531995"/>
                    <a:pt x="1184008" y="4634865"/>
                  </a:cubicBezTo>
                  <a:cubicBezTo>
                    <a:pt x="1107808" y="4742498"/>
                    <a:pt x="1020178" y="4841558"/>
                    <a:pt x="922071" y="4929188"/>
                  </a:cubicBezTo>
                  <a:cubicBezTo>
                    <a:pt x="814438" y="5025390"/>
                    <a:pt x="694423" y="5107305"/>
                    <a:pt x="569646" y="5180648"/>
                  </a:cubicBezTo>
                  <a:cubicBezTo>
                    <a:pt x="520116" y="5209223"/>
                    <a:pt x="470586" y="5235893"/>
                    <a:pt x="420103" y="5262563"/>
                  </a:cubicBezTo>
                  <a:cubicBezTo>
                    <a:pt x="447726" y="5246370"/>
                    <a:pt x="475348" y="5230178"/>
                    <a:pt x="502971" y="5213033"/>
                  </a:cubicBezTo>
                  <a:cubicBezTo>
                    <a:pt x="613461" y="5143500"/>
                    <a:pt x="718236" y="5065395"/>
                    <a:pt x="817296" y="4980623"/>
                  </a:cubicBezTo>
                  <a:cubicBezTo>
                    <a:pt x="915403" y="4895850"/>
                    <a:pt x="1006843" y="4804410"/>
                    <a:pt x="1090663" y="4706303"/>
                  </a:cubicBezTo>
                  <a:cubicBezTo>
                    <a:pt x="1177341" y="4604385"/>
                    <a:pt x="1257351" y="4496753"/>
                    <a:pt x="1324978" y="4381500"/>
                  </a:cubicBezTo>
                  <a:cubicBezTo>
                    <a:pt x="1340218" y="4356735"/>
                    <a:pt x="1354506" y="4331018"/>
                    <a:pt x="1367841" y="4305300"/>
                  </a:cubicBezTo>
                  <a:close/>
                  <a:moveTo>
                    <a:pt x="527736" y="5212080"/>
                  </a:moveTo>
                  <a:cubicBezTo>
                    <a:pt x="656323" y="5140643"/>
                    <a:pt x="781101" y="5060633"/>
                    <a:pt x="893496" y="4965383"/>
                  </a:cubicBezTo>
                  <a:cubicBezTo>
                    <a:pt x="994461" y="4880610"/>
                    <a:pt x="1084948" y="4784408"/>
                    <a:pt x="1164006" y="4678680"/>
                  </a:cubicBezTo>
                  <a:cubicBezTo>
                    <a:pt x="1243063" y="4572953"/>
                    <a:pt x="1310691" y="4459605"/>
                    <a:pt x="1364983" y="4338638"/>
                  </a:cubicBezTo>
                  <a:cubicBezTo>
                    <a:pt x="1392606" y="4278630"/>
                    <a:pt x="1416418" y="4216718"/>
                    <a:pt x="1436421" y="4153853"/>
                  </a:cubicBezTo>
                  <a:cubicBezTo>
                    <a:pt x="1445946" y="4128135"/>
                    <a:pt x="1455471" y="4101465"/>
                    <a:pt x="1463091" y="4074795"/>
                  </a:cubicBezTo>
                  <a:cubicBezTo>
                    <a:pt x="1460233" y="4094798"/>
                    <a:pt x="1457376" y="4114800"/>
                    <a:pt x="1454518" y="4134803"/>
                  </a:cubicBezTo>
                  <a:cubicBezTo>
                    <a:pt x="1443088" y="4203383"/>
                    <a:pt x="1424991" y="4271010"/>
                    <a:pt x="1403083" y="4336733"/>
                  </a:cubicBezTo>
                  <a:cubicBezTo>
                    <a:pt x="1358316" y="4468178"/>
                    <a:pt x="1294498" y="4592003"/>
                    <a:pt x="1215441" y="4706303"/>
                  </a:cubicBezTo>
                  <a:cubicBezTo>
                    <a:pt x="1135431" y="4820603"/>
                    <a:pt x="1039228" y="4922520"/>
                    <a:pt x="932548" y="5011103"/>
                  </a:cubicBezTo>
                  <a:cubicBezTo>
                    <a:pt x="824916" y="5100638"/>
                    <a:pt x="705853" y="5175885"/>
                    <a:pt x="580123" y="5237798"/>
                  </a:cubicBezTo>
                  <a:cubicBezTo>
                    <a:pt x="455346" y="5299710"/>
                    <a:pt x="323901" y="5347335"/>
                    <a:pt x="189598" y="5383530"/>
                  </a:cubicBezTo>
                  <a:cubicBezTo>
                    <a:pt x="304851" y="5331143"/>
                    <a:pt x="418198" y="5273993"/>
                    <a:pt x="527736" y="5212080"/>
                  </a:cubicBezTo>
                  <a:close/>
                  <a:moveTo>
                    <a:pt x="539166" y="5268278"/>
                  </a:moveTo>
                  <a:cubicBezTo>
                    <a:pt x="666801" y="5209223"/>
                    <a:pt x="787768" y="5136833"/>
                    <a:pt x="899211" y="5051108"/>
                  </a:cubicBezTo>
                  <a:cubicBezTo>
                    <a:pt x="1010653" y="4964430"/>
                    <a:pt x="1110666" y="4864418"/>
                    <a:pt x="1195438" y="4752023"/>
                  </a:cubicBezTo>
                  <a:cubicBezTo>
                    <a:pt x="1279258" y="4640580"/>
                    <a:pt x="1348791" y="4517708"/>
                    <a:pt x="1399273" y="4388168"/>
                  </a:cubicBezTo>
                  <a:cubicBezTo>
                    <a:pt x="1437373" y="4289108"/>
                    <a:pt x="1464043" y="4185285"/>
                    <a:pt x="1478331" y="4080510"/>
                  </a:cubicBezTo>
                  <a:cubicBezTo>
                    <a:pt x="1478331" y="4089083"/>
                    <a:pt x="1479283" y="4098608"/>
                    <a:pt x="1479283" y="4107180"/>
                  </a:cubicBezTo>
                  <a:cubicBezTo>
                    <a:pt x="1479283" y="4109085"/>
                    <a:pt x="1479283" y="4110990"/>
                    <a:pt x="1479283" y="4112895"/>
                  </a:cubicBezTo>
                  <a:cubicBezTo>
                    <a:pt x="1474521" y="4179570"/>
                    <a:pt x="1472616" y="4247198"/>
                    <a:pt x="1480236" y="4312920"/>
                  </a:cubicBezTo>
                  <a:cubicBezTo>
                    <a:pt x="1441183" y="4406265"/>
                    <a:pt x="1395463" y="4495800"/>
                    <a:pt x="1341171" y="4582478"/>
                  </a:cubicBezTo>
                  <a:cubicBezTo>
                    <a:pt x="1280211" y="4680585"/>
                    <a:pt x="1209726" y="4772978"/>
                    <a:pt x="1131621" y="4857750"/>
                  </a:cubicBezTo>
                  <a:cubicBezTo>
                    <a:pt x="1051611" y="4944428"/>
                    <a:pt x="963028" y="5022533"/>
                    <a:pt x="867778" y="5092065"/>
                  </a:cubicBezTo>
                  <a:cubicBezTo>
                    <a:pt x="771576" y="5161598"/>
                    <a:pt x="668706" y="5222558"/>
                    <a:pt x="561073" y="5272088"/>
                  </a:cubicBezTo>
                  <a:cubicBezTo>
                    <a:pt x="467728" y="5315903"/>
                    <a:pt x="371526" y="5351145"/>
                    <a:pt x="272466" y="5378768"/>
                  </a:cubicBezTo>
                  <a:cubicBezTo>
                    <a:pt x="246748" y="5382578"/>
                    <a:pt x="221031" y="5386388"/>
                    <a:pt x="195313" y="5389245"/>
                  </a:cubicBezTo>
                  <a:cubicBezTo>
                    <a:pt x="313423" y="5359718"/>
                    <a:pt x="428676" y="5318760"/>
                    <a:pt x="539166" y="5268278"/>
                  </a:cubicBezTo>
                  <a:close/>
                  <a:moveTo>
                    <a:pt x="1326883" y="3013710"/>
                  </a:moveTo>
                  <a:cubicBezTo>
                    <a:pt x="1317358" y="3000375"/>
                    <a:pt x="1308786" y="2987040"/>
                    <a:pt x="1299261" y="2973705"/>
                  </a:cubicBezTo>
                  <a:cubicBezTo>
                    <a:pt x="1304976" y="2973705"/>
                    <a:pt x="1309738" y="2973705"/>
                    <a:pt x="1315453" y="2973705"/>
                  </a:cubicBezTo>
                  <a:cubicBezTo>
                    <a:pt x="1386891" y="3061335"/>
                    <a:pt x="1471663" y="3138488"/>
                    <a:pt x="1564056" y="3204210"/>
                  </a:cubicBezTo>
                  <a:cubicBezTo>
                    <a:pt x="1663116" y="3274695"/>
                    <a:pt x="1769796" y="3333750"/>
                    <a:pt x="1881238" y="3382328"/>
                  </a:cubicBezTo>
                  <a:cubicBezTo>
                    <a:pt x="1996491" y="3432810"/>
                    <a:pt x="2117458" y="3470910"/>
                    <a:pt x="2239378" y="3501390"/>
                  </a:cubicBezTo>
                  <a:cubicBezTo>
                    <a:pt x="2379396" y="3535680"/>
                    <a:pt x="2522271" y="3558540"/>
                    <a:pt x="2666098" y="3575685"/>
                  </a:cubicBezTo>
                  <a:cubicBezTo>
                    <a:pt x="2808973" y="3592830"/>
                    <a:pt x="2952801" y="3603308"/>
                    <a:pt x="3096628" y="3613785"/>
                  </a:cubicBezTo>
                  <a:cubicBezTo>
                    <a:pt x="3107106" y="3614738"/>
                    <a:pt x="3116631" y="3614738"/>
                    <a:pt x="3127108" y="3615690"/>
                  </a:cubicBezTo>
                  <a:cubicBezTo>
                    <a:pt x="3051861" y="3618548"/>
                    <a:pt x="2976613" y="3621405"/>
                    <a:pt x="2901366" y="3624263"/>
                  </a:cubicBezTo>
                  <a:cubicBezTo>
                    <a:pt x="2867076" y="3625215"/>
                    <a:pt x="2832786" y="3627120"/>
                    <a:pt x="2797543" y="3628073"/>
                  </a:cubicBezTo>
                  <a:cubicBezTo>
                    <a:pt x="2753728" y="3626168"/>
                    <a:pt x="2709913" y="3625215"/>
                    <a:pt x="2666098" y="3623310"/>
                  </a:cubicBezTo>
                  <a:cubicBezTo>
                    <a:pt x="2571801" y="3620453"/>
                    <a:pt x="2476551" y="3618548"/>
                    <a:pt x="2382253" y="3616643"/>
                  </a:cubicBezTo>
                  <a:cubicBezTo>
                    <a:pt x="2373681" y="3616643"/>
                    <a:pt x="2366061" y="3616643"/>
                    <a:pt x="2357488" y="3615690"/>
                  </a:cubicBezTo>
                  <a:cubicBezTo>
                    <a:pt x="2328913" y="3611880"/>
                    <a:pt x="2299386" y="3607118"/>
                    <a:pt x="2270811" y="3601403"/>
                  </a:cubicBezTo>
                  <a:cubicBezTo>
                    <a:pt x="2249856" y="3597593"/>
                    <a:pt x="2228901" y="3593783"/>
                    <a:pt x="2207946" y="3589020"/>
                  </a:cubicBezTo>
                  <a:cubicBezTo>
                    <a:pt x="2042211" y="3512820"/>
                    <a:pt x="1865046" y="3458528"/>
                    <a:pt x="1706931" y="3366135"/>
                  </a:cubicBezTo>
                  <a:cubicBezTo>
                    <a:pt x="1555483" y="3278505"/>
                    <a:pt x="1425943" y="3157538"/>
                    <a:pt x="1326883" y="3013710"/>
                  </a:cubicBezTo>
                  <a:close/>
                  <a:moveTo>
                    <a:pt x="773481" y="2558415"/>
                  </a:moveTo>
                  <a:cubicBezTo>
                    <a:pt x="783958" y="2589848"/>
                    <a:pt x="796341" y="2620328"/>
                    <a:pt x="810628" y="2650808"/>
                  </a:cubicBezTo>
                  <a:cubicBezTo>
                    <a:pt x="807771" y="2648903"/>
                    <a:pt x="803008" y="2649855"/>
                    <a:pt x="803008" y="2654618"/>
                  </a:cubicBezTo>
                  <a:cubicBezTo>
                    <a:pt x="802056" y="2785110"/>
                    <a:pt x="801103" y="2916555"/>
                    <a:pt x="794436" y="3047048"/>
                  </a:cubicBezTo>
                  <a:cubicBezTo>
                    <a:pt x="787768" y="3176588"/>
                    <a:pt x="776338" y="3306128"/>
                    <a:pt x="755383" y="3434715"/>
                  </a:cubicBezTo>
                  <a:cubicBezTo>
                    <a:pt x="736333" y="3549015"/>
                    <a:pt x="707758" y="3663315"/>
                    <a:pt x="668706" y="3772853"/>
                  </a:cubicBezTo>
                  <a:cubicBezTo>
                    <a:pt x="631558" y="3875723"/>
                    <a:pt x="584886" y="3974783"/>
                    <a:pt x="526783" y="4067175"/>
                  </a:cubicBezTo>
                  <a:cubicBezTo>
                    <a:pt x="474396" y="4150043"/>
                    <a:pt x="413436" y="4225290"/>
                    <a:pt x="343903" y="4293870"/>
                  </a:cubicBezTo>
                  <a:cubicBezTo>
                    <a:pt x="392481" y="4200525"/>
                    <a:pt x="436296" y="4106228"/>
                    <a:pt x="477253" y="4010025"/>
                  </a:cubicBezTo>
                  <a:cubicBezTo>
                    <a:pt x="524878" y="3896678"/>
                    <a:pt x="566788" y="3781425"/>
                    <a:pt x="603936" y="3664268"/>
                  </a:cubicBezTo>
                  <a:cubicBezTo>
                    <a:pt x="640131" y="3548063"/>
                    <a:pt x="670611" y="3430905"/>
                    <a:pt x="695376" y="3311843"/>
                  </a:cubicBezTo>
                  <a:cubicBezTo>
                    <a:pt x="720141" y="3191828"/>
                    <a:pt x="740143" y="3070860"/>
                    <a:pt x="753478" y="2948940"/>
                  </a:cubicBezTo>
                  <a:cubicBezTo>
                    <a:pt x="766813" y="2827973"/>
                    <a:pt x="774433" y="2705100"/>
                    <a:pt x="775386" y="2583180"/>
                  </a:cubicBezTo>
                  <a:cubicBezTo>
                    <a:pt x="773481" y="2573655"/>
                    <a:pt x="773481" y="2566035"/>
                    <a:pt x="773481" y="2558415"/>
                  </a:cubicBezTo>
                  <a:close/>
                  <a:moveTo>
                    <a:pt x="1005891" y="2061210"/>
                  </a:moveTo>
                  <a:cubicBezTo>
                    <a:pt x="1007796" y="2075498"/>
                    <a:pt x="1009701" y="2089785"/>
                    <a:pt x="1012558" y="2104073"/>
                  </a:cubicBezTo>
                  <a:cubicBezTo>
                    <a:pt x="1009701" y="2116455"/>
                    <a:pt x="1005891" y="2128838"/>
                    <a:pt x="1002081" y="2141220"/>
                  </a:cubicBezTo>
                  <a:cubicBezTo>
                    <a:pt x="992556" y="2172653"/>
                    <a:pt x="980173" y="2204085"/>
                    <a:pt x="966838" y="2234565"/>
                  </a:cubicBezTo>
                  <a:cubicBezTo>
                    <a:pt x="940168" y="2294573"/>
                    <a:pt x="905878" y="2351723"/>
                    <a:pt x="864921" y="2404110"/>
                  </a:cubicBezTo>
                  <a:cubicBezTo>
                    <a:pt x="853491" y="2418398"/>
                    <a:pt x="842061" y="2432685"/>
                    <a:pt x="829678" y="2446973"/>
                  </a:cubicBezTo>
                  <a:cubicBezTo>
                    <a:pt x="823011" y="2454593"/>
                    <a:pt x="816343" y="2462213"/>
                    <a:pt x="809676" y="2468880"/>
                  </a:cubicBezTo>
                  <a:cubicBezTo>
                    <a:pt x="803008" y="2469833"/>
                    <a:pt x="796341" y="2469833"/>
                    <a:pt x="789673" y="2469833"/>
                  </a:cubicBezTo>
                  <a:cubicBezTo>
                    <a:pt x="817296" y="2433638"/>
                    <a:pt x="842061" y="2395538"/>
                    <a:pt x="864921" y="2356485"/>
                  </a:cubicBezTo>
                  <a:cubicBezTo>
                    <a:pt x="890638" y="2312670"/>
                    <a:pt x="913498" y="2267903"/>
                    <a:pt x="934453" y="2221230"/>
                  </a:cubicBezTo>
                  <a:cubicBezTo>
                    <a:pt x="961123" y="2163128"/>
                    <a:pt x="983031" y="2103120"/>
                    <a:pt x="1002081" y="2042160"/>
                  </a:cubicBezTo>
                  <a:cubicBezTo>
                    <a:pt x="1002081" y="2047875"/>
                    <a:pt x="1002081" y="2053590"/>
                    <a:pt x="1002081" y="2059305"/>
                  </a:cubicBezTo>
                  <a:cubicBezTo>
                    <a:pt x="1001128" y="2061210"/>
                    <a:pt x="1004938" y="2062163"/>
                    <a:pt x="1005891" y="2061210"/>
                  </a:cubicBezTo>
                  <a:close/>
                  <a:moveTo>
                    <a:pt x="2063166" y="759143"/>
                  </a:moveTo>
                  <a:cubicBezTo>
                    <a:pt x="1996491" y="895350"/>
                    <a:pt x="1918386" y="1024890"/>
                    <a:pt x="1828851" y="1146810"/>
                  </a:cubicBezTo>
                  <a:cubicBezTo>
                    <a:pt x="1736458" y="1272540"/>
                    <a:pt x="1631683" y="1387793"/>
                    <a:pt x="1520241" y="1497330"/>
                  </a:cubicBezTo>
                  <a:cubicBezTo>
                    <a:pt x="1406893" y="1609725"/>
                    <a:pt x="1289736" y="1720215"/>
                    <a:pt x="1197343" y="1850708"/>
                  </a:cubicBezTo>
                  <a:cubicBezTo>
                    <a:pt x="1130668" y="1945958"/>
                    <a:pt x="1073518" y="2055495"/>
                    <a:pt x="1049706" y="2171700"/>
                  </a:cubicBezTo>
                  <a:cubicBezTo>
                    <a:pt x="1045896" y="2147888"/>
                    <a:pt x="1042086" y="2123123"/>
                    <a:pt x="1038276" y="2099310"/>
                  </a:cubicBezTo>
                  <a:cubicBezTo>
                    <a:pt x="1044943" y="2059305"/>
                    <a:pt x="1057326" y="2020253"/>
                    <a:pt x="1074471" y="1982153"/>
                  </a:cubicBezTo>
                  <a:cubicBezTo>
                    <a:pt x="1104951" y="1916430"/>
                    <a:pt x="1147813" y="1857375"/>
                    <a:pt x="1193533" y="1802130"/>
                  </a:cubicBezTo>
                  <a:cubicBezTo>
                    <a:pt x="1239253" y="1746885"/>
                    <a:pt x="1288783" y="1693545"/>
                    <a:pt x="1335456" y="1639253"/>
                  </a:cubicBezTo>
                  <a:cubicBezTo>
                    <a:pt x="1383081" y="1584008"/>
                    <a:pt x="1429753" y="1528763"/>
                    <a:pt x="1475473" y="1472565"/>
                  </a:cubicBezTo>
                  <a:cubicBezTo>
                    <a:pt x="1566913" y="1361123"/>
                    <a:pt x="1654543" y="1247775"/>
                    <a:pt x="1739316" y="1131570"/>
                  </a:cubicBezTo>
                  <a:cubicBezTo>
                    <a:pt x="1824088" y="1015365"/>
                    <a:pt x="1906003" y="896303"/>
                    <a:pt x="1984108" y="774383"/>
                  </a:cubicBezTo>
                  <a:cubicBezTo>
                    <a:pt x="2056498" y="661035"/>
                    <a:pt x="2126031" y="546735"/>
                    <a:pt x="2192706" y="429578"/>
                  </a:cubicBezTo>
                  <a:cubicBezTo>
                    <a:pt x="2190801" y="438150"/>
                    <a:pt x="2188896" y="445770"/>
                    <a:pt x="2186991" y="454343"/>
                  </a:cubicBezTo>
                  <a:cubicBezTo>
                    <a:pt x="2152701" y="559118"/>
                    <a:pt x="2110791" y="661035"/>
                    <a:pt x="2063166" y="759143"/>
                  </a:cubicBezTo>
                  <a:close/>
                  <a:moveTo>
                    <a:pt x="2158416" y="566738"/>
                  </a:moveTo>
                  <a:cubicBezTo>
                    <a:pt x="2137461" y="639128"/>
                    <a:pt x="2111743" y="711518"/>
                    <a:pt x="2083168" y="781050"/>
                  </a:cubicBezTo>
                  <a:cubicBezTo>
                    <a:pt x="2027923" y="914400"/>
                    <a:pt x="1959343" y="1042988"/>
                    <a:pt x="1877428" y="1163003"/>
                  </a:cubicBezTo>
                  <a:cubicBezTo>
                    <a:pt x="1792656" y="1287780"/>
                    <a:pt x="1695501" y="1401128"/>
                    <a:pt x="1588821" y="1506855"/>
                  </a:cubicBezTo>
                  <a:cubicBezTo>
                    <a:pt x="1478331" y="1616393"/>
                    <a:pt x="1363078" y="1722120"/>
                    <a:pt x="1265923" y="1844993"/>
                  </a:cubicBezTo>
                  <a:cubicBezTo>
                    <a:pt x="1200201" y="1926908"/>
                    <a:pt x="1143051" y="2016443"/>
                    <a:pt x="1103998" y="2114550"/>
                  </a:cubicBezTo>
                  <a:cubicBezTo>
                    <a:pt x="1083043" y="2159318"/>
                    <a:pt x="1065898" y="2205038"/>
                    <a:pt x="1057326" y="2253615"/>
                  </a:cubicBezTo>
                  <a:cubicBezTo>
                    <a:pt x="1056373" y="2237423"/>
                    <a:pt x="1055421" y="2221230"/>
                    <a:pt x="1053516" y="2205038"/>
                  </a:cubicBezTo>
                  <a:cubicBezTo>
                    <a:pt x="1073518" y="2093595"/>
                    <a:pt x="1120191" y="1986915"/>
                    <a:pt x="1182103" y="1891665"/>
                  </a:cubicBezTo>
                  <a:cubicBezTo>
                    <a:pt x="1269733" y="1757363"/>
                    <a:pt x="1384986" y="1644968"/>
                    <a:pt x="1498333" y="1532573"/>
                  </a:cubicBezTo>
                  <a:cubicBezTo>
                    <a:pt x="1554531" y="1477328"/>
                    <a:pt x="1611681" y="1421130"/>
                    <a:pt x="1665021" y="1362075"/>
                  </a:cubicBezTo>
                  <a:cubicBezTo>
                    <a:pt x="1715503" y="1306830"/>
                    <a:pt x="1763128" y="1249680"/>
                    <a:pt x="1808848" y="1189673"/>
                  </a:cubicBezTo>
                  <a:cubicBezTo>
                    <a:pt x="1899336" y="1070610"/>
                    <a:pt x="1980298" y="942975"/>
                    <a:pt x="2048878" y="809625"/>
                  </a:cubicBezTo>
                  <a:cubicBezTo>
                    <a:pt x="2089836" y="730568"/>
                    <a:pt x="2126983" y="649605"/>
                    <a:pt x="2158416" y="566738"/>
                  </a:cubicBezTo>
                  <a:close/>
                  <a:moveTo>
                    <a:pt x="1147813" y="2351723"/>
                  </a:moveTo>
                  <a:cubicBezTo>
                    <a:pt x="1154481" y="2345055"/>
                    <a:pt x="1161148" y="2337435"/>
                    <a:pt x="1167816" y="2330768"/>
                  </a:cubicBezTo>
                  <a:cubicBezTo>
                    <a:pt x="1167816" y="2330768"/>
                    <a:pt x="1168768" y="2329815"/>
                    <a:pt x="1168768" y="2329815"/>
                  </a:cubicBezTo>
                  <a:cubicBezTo>
                    <a:pt x="1176388" y="2321243"/>
                    <a:pt x="1184961" y="2312670"/>
                    <a:pt x="1193533" y="2305050"/>
                  </a:cubicBezTo>
                  <a:cubicBezTo>
                    <a:pt x="1209726" y="2289810"/>
                    <a:pt x="1226871" y="2275523"/>
                    <a:pt x="1244968" y="2262188"/>
                  </a:cubicBezTo>
                  <a:cubicBezTo>
                    <a:pt x="1281163" y="2235518"/>
                    <a:pt x="1320216" y="2212658"/>
                    <a:pt x="1362126" y="2194560"/>
                  </a:cubicBezTo>
                  <a:cubicBezTo>
                    <a:pt x="1425943" y="2166938"/>
                    <a:pt x="1493571" y="2149793"/>
                    <a:pt x="1563103" y="2145983"/>
                  </a:cubicBezTo>
                  <a:cubicBezTo>
                    <a:pt x="1504048" y="2160270"/>
                    <a:pt x="1446898" y="2181225"/>
                    <a:pt x="1392606" y="2208848"/>
                  </a:cubicBezTo>
                  <a:cubicBezTo>
                    <a:pt x="1361173" y="2225040"/>
                    <a:pt x="1329741" y="2243138"/>
                    <a:pt x="1301166" y="2264093"/>
                  </a:cubicBezTo>
                  <a:cubicBezTo>
                    <a:pt x="1270686" y="2286000"/>
                    <a:pt x="1241158" y="2309813"/>
                    <a:pt x="1213536" y="2334578"/>
                  </a:cubicBezTo>
                  <a:cubicBezTo>
                    <a:pt x="1156386" y="2384108"/>
                    <a:pt x="1100188" y="2436495"/>
                    <a:pt x="1033513" y="2472690"/>
                  </a:cubicBezTo>
                  <a:cubicBezTo>
                    <a:pt x="970648" y="2506980"/>
                    <a:pt x="897306" y="2526983"/>
                    <a:pt x="825868" y="2513648"/>
                  </a:cubicBezTo>
                  <a:cubicBezTo>
                    <a:pt x="816343" y="2511743"/>
                    <a:pt x="807771" y="2509838"/>
                    <a:pt x="798246" y="2506980"/>
                  </a:cubicBezTo>
                  <a:cubicBezTo>
                    <a:pt x="796341" y="2506028"/>
                    <a:pt x="794436" y="2509838"/>
                    <a:pt x="796341" y="2510790"/>
                  </a:cubicBezTo>
                  <a:cubicBezTo>
                    <a:pt x="863016" y="2535555"/>
                    <a:pt x="936358" y="2523173"/>
                    <a:pt x="1001128" y="2495550"/>
                  </a:cubicBezTo>
                  <a:cubicBezTo>
                    <a:pt x="1069708" y="2466023"/>
                    <a:pt x="1127811" y="2417445"/>
                    <a:pt x="1184008" y="2368868"/>
                  </a:cubicBezTo>
                  <a:cubicBezTo>
                    <a:pt x="1241158" y="2319338"/>
                    <a:pt x="1297356" y="2270760"/>
                    <a:pt x="1364031" y="2232660"/>
                  </a:cubicBezTo>
                  <a:cubicBezTo>
                    <a:pt x="1426896" y="2197418"/>
                    <a:pt x="1494523" y="2170748"/>
                    <a:pt x="1565008" y="2154555"/>
                  </a:cubicBezTo>
                  <a:cubicBezTo>
                    <a:pt x="1581201" y="2150745"/>
                    <a:pt x="1596441" y="2147888"/>
                    <a:pt x="1612633" y="2145030"/>
                  </a:cubicBezTo>
                  <a:cubicBezTo>
                    <a:pt x="1618348" y="2145030"/>
                    <a:pt x="1625016" y="2145983"/>
                    <a:pt x="1630731" y="2145983"/>
                  </a:cubicBezTo>
                  <a:cubicBezTo>
                    <a:pt x="1667878" y="2148840"/>
                    <a:pt x="1705026" y="2153603"/>
                    <a:pt x="1742173" y="2159318"/>
                  </a:cubicBezTo>
                  <a:cubicBezTo>
                    <a:pt x="1726933" y="2161223"/>
                    <a:pt x="1711693" y="2164080"/>
                    <a:pt x="1697406" y="2165985"/>
                  </a:cubicBezTo>
                  <a:cubicBezTo>
                    <a:pt x="1660258" y="2172653"/>
                    <a:pt x="1623111" y="2180273"/>
                    <a:pt x="1586916" y="2190750"/>
                  </a:cubicBezTo>
                  <a:cubicBezTo>
                    <a:pt x="1514526" y="2210753"/>
                    <a:pt x="1444041" y="2238375"/>
                    <a:pt x="1377366" y="2273618"/>
                  </a:cubicBezTo>
                  <a:cubicBezTo>
                    <a:pt x="1310691" y="2307908"/>
                    <a:pt x="1247826" y="2348865"/>
                    <a:pt x="1188771" y="2395538"/>
                  </a:cubicBezTo>
                  <a:cubicBezTo>
                    <a:pt x="1129716" y="2442210"/>
                    <a:pt x="1070661" y="2494598"/>
                    <a:pt x="1000176" y="2524125"/>
                  </a:cubicBezTo>
                  <a:cubicBezTo>
                    <a:pt x="938263" y="2548890"/>
                    <a:pt x="863968" y="2556510"/>
                    <a:pt x="803008" y="2524125"/>
                  </a:cubicBezTo>
                  <a:cubicBezTo>
                    <a:pt x="799198" y="2522220"/>
                    <a:pt x="795388" y="2519363"/>
                    <a:pt x="791578" y="2517458"/>
                  </a:cubicBezTo>
                  <a:cubicBezTo>
                    <a:pt x="790626" y="2513648"/>
                    <a:pt x="789673" y="2508885"/>
                    <a:pt x="789673" y="2505075"/>
                  </a:cubicBezTo>
                  <a:cubicBezTo>
                    <a:pt x="792531" y="2504123"/>
                    <a:pt x="795388" y="2503170"/>
                    <a:pt x="799198" y="2501265"/>
                  </a:cubicBezTo>
                  <a:cubicBezTo>
                    <a:pt x="857301" y="2523173"/>
                    <a:pt x="922071" y="2510790"/>
                    <a:pt x="977316" y="2486025"/>
                  </a:cubicBezTo>
                  <a:cubicBezTo>
                    <a:pt x="1043991" y="2453640"/>
                    <a:pt x="1097331" y="2404110"/>
                    <a:pt x="1147813" y="2351723"/>
                  </a:cubicBezTo>
                  <a:close/>
                  <a:moveTo>
                    <a:pt x="1544053" y="1789748"/>
                  </a:moveTo>
                  <a:cubicBezTo>
                    <a:pt x="1642161" y="1741170"/>
                    <a:pt x="1742173" y="1695450"/>
                    <a:pt x="1838376" y="1643063"/>
                  </a:cubicBezTo>
                  <a:cubicBezTo>
                    <a:pt x="1825993" y="1651635"/>
                    <a:pt x="1813611" y="1659255"/>
                    <a:pt x="1801228" y="1667828"/>
                  </a:cubicBezTo>
                  <a:cubicBezTo>
                    <a:pt x="1731696" y="1711643"/>
                    <a:pt x="1660258" y="1753553"/>
                    <a:pt x="1588821" y="1795463"/>
                  </a:cubicBezTo>
                  <a:cubicBezTo>
                    <a:pt x="1522146" y="1834515"/>
                    <a:pt x="1455471" y="1875473"/>
                    <a:pt x="1392606" y="1921193"/>
                  </a:cubicBezTo>
                  <a:cubicBezTo>
                    <a:pt x="1332598" y="1965008"/>
                    <a:pt x="1274496" y="2011680"/>
                    <a:pt x="1223061" y="2065973"/>
                  </a:cubicBezTo>
                  <a:cubicBezTo>
                    <a:pt x="1181151" y="2109788"/>
                    <a:pt x="1143051" y="2158365"/>
                    <a:pt x="1112571" y="2210753"/>
                  </a:cubicBezTo>
                  <a:cubicBezTo>
                    <a:pt x="1126858" y="2168843"/>
                    <a:pt x="1142098" y="2126933"/>
                    <a:pt x="1163053" y="2086928"/>
                  </a:cubicBezTo>
                  <a:cubicBezTo>
                    <a:pt x="1186866" y="2041208"/>
                    <a:pt x="1219251" y="2002155"/>
                    <a:pt x="1257351" y="1967865"/>
                  </a:cubicBezTo>
                  <a:cubicBezTo>
                    <a:pt x="1340218" y="1891665"/>
                    <a:pt x="1444041" y="1840230"/>
                    <a:pt x="1544053" y="1789748"/>
                  </a:cubicBezTo>
                  <a:close/>
                  <a:moveTo>
                    <a:pt x="1451661" y="1807845"/>
                  </a:moveTo>
                  <a:cubicBezTo>
                    <a:pt x="1512621" y="1765935"/>
                    <a:pt x="1569771" y="1719263"/>
                    <a:pt x="1625016" y="1669733"/>
                  </a:cubicBezTo>
                  <a:cubicBezTo>
                    <a:pt x="1704073" y="1597343"/>
                    <a:pt x="1778368" y="1519238"/>
                    <a:pt x="1845043" y="1435418"/>
                  </a:cubicBezTo>
                  <a:cubicBezTo>
                    <a:pt x="1911718" y="1351598"/>
                    <a:pt x="1971726" y="1263015"/>
                    <a:pt x="2024113" y="1169670"/>
                  </a:cubicBezTo>
                  <a:cubicBezTo>
                    <a:pt x="2077453" y="1076325"/>
                    <a:pt x="2121268" y="978218"/>
                    <a:pt x="2157463" y="877253"/>
                  </a:cubicBezTo>
                  <a:cubicBezTo>
                    <a:pt x="2183181" y="805815"/>
                    <a:pt x="2205088" y="732473"/>
                    <a:pt x="2222233" y="658178"/>
                  </a:cubicBezTo>
                  <a:cubicBezTo>
                    <a:pt x="2215566" y="711518"/>
                    <a:pt x="2206993" y="764858"/>
                    <a:pt x="2194611" y="818198"/>
                  </a:cubicBezTo>
                  <a:cubicBezTo>
                    <a:pt x="2174608" y="904875"/>
                    <a:pt x="2147938" y="989648"/>
                    <a:pt x="2113648" y="1072515"/>
                  </a:cubicBezTo>
                  <a:cubicBezTo>
                    <a:pt x="2080311" y="1155383"/>
                    <a:pt x="2039353" y="1235393"/>
                    <a:pt x="1992681" y="1311593"/>
                  </a:cubicBezTo>
                  <a:cubicBezTo>
                    <a:pt x="1946961" y="1387793"/>
                    <a:pt x="1894573" y="1460183"/>
                    <a:pt x="1837423" y="1526858"/>
                  </a:cubicBezTo>
                  <a:cubicBezTo>
                    <a:pt x="1783131" y="1590675"/>
                    <a:pt x="1723123" y="1649730"/>
                    <a:pt x="1659306" y="1704023"/>
                  </a:cubicBezTo>
                  <a:cubicBezTo>
                    <a:pt x="1626921" y="1720215"/>
                    <a:pt x="1593583" y="1735455"/>
                    <a:pt x="1561198" y="1751648"/>
                  </a:cubicBezTo>
                  <a:cubicBezTo>
                    <a:pt x="1525003" y="1769745"/>
                    <a:pt x="1487856" y="1788795"/>
                    <a:pt x="1451661" y="1807845"/>
                  </a:cubicBezTo>
                  <a:close/>
                  <a:moveTo>
                    <a:pt x="1142098" y="2172653"/>
                  </a:moveTo>
                  <a:cubicBezTo>
                    <a:pt x="1163053" y="2142173"/>
                    <a:pt x="1185913" y="2113598"/>
                    <a:pt x="1211631" y="2086928"/>
                  </a:cubicBezTo>
                  <a:cubicBezTo>
                    <a:pt x="1262113" y="2031683"/>
                    <a:pt x="1319263" y="1983105"/>
                    <a:pt x="1379271" y="1939290"/>
                  </a:cubicBezTo>
                  <a:cubicBezTo>
                    <a:pt x="1441183" y="1893570"/>
                    <a:pt x="1506906" y="1852613"/>
                    <a:pt x="1573581" y="1813560"/>
                  </a:cubicBezTo>
                  <a:cubicBezTo>
                    <a:pt x="1643113" y="1772603"/>
                    <a:pt x="1714551" y="1732598"/>
                    <a:pt x="1783131" y="1690688"/>
                  </a:cubicBezTo>
                  <a:cubicBezTo>
                    <a:pt x="1843138" y="1653540"/>
                    <a:pt x="1903146" y="1614488"/>
                    <a:pt x="1959343" y="1570673"/>
                  </a:cubicBezTo>
                  <a:cubicBezTo>
                    <a:pt x="1976488" y="1559243"/>
                    <a:pt x="1993633" y="1547813"/>
                    <a:pt x="2009826" y="1535430"/>
                  </a:cubicBezTo>
                  <a:cubicBezTo>
                    <a:pt x="2006968" y="1538288"/>
                    <a:pt x="2005063" y="1542098"/>
                    <a:pt x="2002206" y="1544955"/>
                  </a:cubicBezTo>
                  <a:cubicBezTo>
                    <a:pt x="1974583" y="1577340"/>
                    <a:pt x="1945056" y="1606868"/>
                    <a:pt x="1913623" y="1635443"/>
                  </a:cubicBezTo>
                  <a:cubicBezTo>
                    <a:pt x="1850758" y="1691640"/>
                    <a:pt x="1782178" y="1742123"/>
                    <a:pt x="1712646" y="1787843"/>
                  </a:cubicBezTo>
                  <a:cubicBezTo>
                    <a:pt x="1641208" y="1835468"/>
                    <a:pt x="1566913" y="1879283"/>
                    <a:pt x="1494523" y="1924050"/>
                  </a:cubicBezTo>
                  <a:cubicBezTo>
                    <a:pt x="1421181" y="1969770"/>
                    <a:pt x="1348791" y="2016443"/>
                    <a:pt x="1281163" y="2069783"/>
                  </a:cubicBezTo>
                  <a:cubicBezTo>
                    <a:pt x="1226871" y="2111693"/>
                    <a:pt x="1175436" y="2157413"/>
                    <a:pt x="1129716" y="2207895"/>
                  </a:cubicBezTo>
                  <a:cubicBezTo>
                    <a:pt x="1129716" y="2207895"/>
                    <a:pt x="1129716" y="2207895"/>
                    <a:pt x="1129716" y="2207895"/>
                  </a:cubicBezTo>
                  <a:cubicBezTo>
                    <a:pt x="1122096" y="2214563"/>
                    <a:pt x="1115428" y="2221230"/>
                    <a:pt x="1107808" y="2227898"/>
                  </a:cubicBezTo>
                  <a:cubicBezTo>
                    <a:pt x="1118286" y="2209800"/>
                    <a:pt x="1129716" y="2190750"/>
                    <a:pt x="1142098" y="2172653"/>
                  </a:cubicBezTo>
                  <a:close/>
                  <a:moveTo>
                    <a:pt x="2082216" y="2100263"/>
                  </a:moveTo>
                  <a:cubicBezTo>
                    <a:pt x="2170798" y="2047875"/>
                    <a:pt x="2252713" y="1985010"/>
                    <a:pt x="2330818" y="1919288"/>
                  </a:cubicBezTo>
                  <a:cubicBezTo>
                    <a:pt x="2422258" y="1841183"/>
                    <a:pt x="2508936" y="1758315"/>
                    <a:pt x="2593708" y="1673543"/>
                  </a:cubicBezTo>
                  <a:cubicBezTo>
                    <a:pt x="2678481" y="1588770"/>
                    <a:pt x="2762301" y="1502093"/>
                    <a:pt x="2848978" y="1419225"/>
                  </a:cubicBezTo>
                  <a:cubicBezTo>
                    <a:pt x="2934703" y="1336358"/>
                    <a:pt x="3023286" y="1257300"/>
                    <a:pt x="3117583" y="1184910"/>
                  </a:cubicBezTo>
                  <a:cubicBezTo>
                    <a:pt x="3171876" y="1143000"/>
                    <a:pt x="3229026" y="1104900"/>
                    <a:pt x="3287128" y="1069658"/>
                  </a:cubicBezTo>
                  <a:cubicBezTo>
                    <a:pt x="3245218" y="1099185"/>
                    <a:pt x="3205213" y="1131570"/>
                    <a:pt x="3167113" y="1164908"/>
                  </a:cubicBezTo>
                  <a:cubicBezTo>
                    <a:pt x="3082341" y="1238250"/>
                    <a:pt x="3004236" y="1318260"/>
                    <a:pt x="2928036" y="1400175"/>
                  </a:cubicBezTo>
                  <a:cubicBezTo>
                    <a:pt x="2851836" y="1482090"/>
                    <a:pt x="2777541" y="1566863"/>
                    <a:pt x="2701341" y="1648778"/>
                  </a:cubicBezTo>
                  <a:cubicBezTo>
                    <a:pt x="2625141" y="1731645"/>
                    <a:pt x="2546083" y="1811655"/>
                    <a:pt x="2460358" y="1884998"/>
                  </a:cubicBezTo>
                  <a:cubicBezTo>
                    <a:pt x="2376538" y="1957388"/>
                    <a:pt x="2285098" y="2024063"/>
                    <a:pt x="2186991" y="2076450"/>
                  </a:cubicBezTo>
                  <a:cubicBezTo>
                    <a:pt x="2182228" y="2078355"/>
                    <a:pt x="2178418" y="2081213"/>
                    <a:pt x="2173656" y="2083118"/>
                  </a:cubicBezTo>
                  <a:cubicBezTo>
                    <a:pt x="2144128" y="2088833"/>
                    <a:pt x="2113648" y="2094548"/>
                    <a:pt x="2082216" y="2100263"/>
                  </a:cubicBezTo>
                  <a:close/>
                  <a:moveTo>
                    <a:pt x="2134603" y="2121218"/>
                  </a:moveTo>
                  <a:cubicBezTo>
                    <a:pt x="2131746" y="2122170"/>
                    <a:pt x="2127936" y="2123123"/>
                    <a:pt x="2125078" y="2123123"/>
                  </a:cubicBezTo>
                  <a:cubicBezTo>
                    <a:pt x="2119363" y="2124075"/>
                    <a:pt x="2112696" y="2125980"/>
                    <a:pt x="2106981" y="2127885"/>
                  </a:cubicBezTo>
                  <a:cubicBezTo>
                    <a:pt x="2110791" y="2125980"/>
                    <a:pt x="2114601" y="2125028"/>
                    <a:pt x="2118411" y="2123123"/>
                  </a:cubicBezTo>
                  <a:cubicBezTo>
                    <a:pt x="2123173" y="2123123"/>
                    <a:pt x="2128888" y="2122170"/>
                    <a:pt x="2134603" y="2121218"/>
                  </a:cubicBezTo>
                  <a:close/>
                  <a:moveTo>
                    <a:pt x="2268906" y="2131695"/>
                  </a:moveTo>
                  <a:cubicBezTo>
                    <a:pt x="2337486" y="2113598"/>
                    <a:pt x="2405113" y="2092643"/>
                    <a:pt x="2472741" y="2069783"/>
                  </a:cubicBezTo>
                  <a:cubicBezTo>
                    <a:pt x="2467978" y="2075498"/>
                    <a:pt x="2462263" y="2082165"/>
                    <a:pt x="2457501" y="2087880"/>
                  </a:cubicBezTo>
                  <a:cubicBezTo>
                    <a:pt x="2387968" y="2129790"/>
                    <a:pt x="2309863" y="2158365"/>
                    <a:pt x="2230806" y="2175510"/>
                  </a:cubicBezTo>
                  <a:cubicBezTo>
                    <a:pt x="2210803" y="2179320"/>
                    <a:pt x="2191753" y="2183130"/>
                    <a:pt x="2171751" y="2185988"/>
                  </a:cubicBezTo>
                  <a:cubicBezTo>
                    <a:pt x="2161273" y="2186940"/>
                    <a:pt x="2151748" y="2187893"/>
                    <a:pt x="2141271" y="2188845"/>
                  </a:cubicBezTo>
                  <a:cubicBezTo>
                    <a:pt x="2113648" y="2190750"/>
                    <a:pt x="2086026" y="2193608"/>
                    <a:pt x="2059356" y="2195513"/>
                  </a:cubicBezTo>
                  <a:cubicBezTo>
                    <a:pt x="2029828" y="2198370"/>
                    <a:pt x="2000301" y="2201228"/>
                    <a:pt x="1971726" y="2204085"/>
                  </a:cubicBezTo>
                  <a:cubicBezTo>
                    <a:pt x="1923148" y="2205990"/>
                    <a:pt x="1875523" y="2207895"/>
                    <a:pt x="1826946" y="2209800"/>
                  </a:cubicBezTo>
                  <a:cubicBezTo>
                    <a:pt x="1698358" y="2214563"/>
                    <a:pt x="1568818" y="2225040"/>
                    <a:pt x="1445946" y="2265045"/>
                  </a:cubicBezTo>
                  <a:cubicBezTo>
                    <a:pt x="1387843" y="2284095"/>
                    <a:pt x="1332598" y="2309813"/>
                    <a:pt x="1282116" y="2343150"/>
                  </a:cubicBezTo>
                  <a:cubicBezTo>
                    <a:pt x="1227823" y="2379345"/>
                    <a:pt x="1179246" y="2425065"/>
                    <a:pt x="1127811" y="2465070"/>
                  </a:cubicBezTo>
                  <a:cubicBezTo>
                    <a:pt x="1078281" y="2503170"/>
                    <a:pt x="1023036" y="2538413"/>
                    <a:pt x="961123" y="2551748"/>
                  </a:cubicBezTo>
                  <a:cubicBezTo>
                    <a:pt x="907783" y="2564130"/>
                    <a:pt x="847776" y="2558415"/>
                    <a:pt x="801103" y="2527935"/>
                  </a:cubicBezTo>
                  <a:cubicBezTo>
                    <a:pt x="799198" y="2526983"/>
                    <a:pt x="797293" y="2525078"/>
                    <a:pt x="794436" y="2523173"/>
                  </a:cubicBezTo>
                  <a:cubicBezTo>
                    <a:pt x="794436" y="2522220"/>
                    <a:pt x="794436" y="2521268"/>
                    <a:pt x="793483" y="2520315"/>
                  </a:cubicBezTo>
                  <a:cubicBezTo>
                    <a:pt x="843966" y="2554605"/>
                    <a:pt x="911593" y="2555558"/>
                    <a:pt x="968743" y="2539365"/>
                  </a:cubicBezTo>
                  <a:cubicBezTo>
                    <a:pt x="1041133" y="2519363"/>
                    <a:pt x="1101141" y="2472690"/>
                    <a:pt x="1158291" y="2426018"/>
                  </a:cubicBezTo>
                  <a:cubicBezTo>
                    <a:pt x="1187818" y="2402205"/>
                    <a:pt x="1218298" y="2377440"/>
                    <a:pt x="1248778" y="2355533"/>
                  </a:cubicBezTo>
                  <a:cubicBezTo>
                    <a:pt x="1280211" y="2332673"/>
                    <a:pt x="1312596" y="2312670"/>
                    <a:pt x="1345933" y="2293620"/>
                  </a:cubicBezTo>
                  <a:cubicBezTo>
                    <a:pt x="1412608" y="2256473"/>
                    <a:pt x="1483093" y="2225993"/>
                    <a:pt x="1556436" y="2204085"/>
                  </a:cubicBezTo>
                  <a:cubicBezTo>
                    <a:pt x="1625968" y="2183130"/>
                    <a:pt x="1696453" y="2168843"/>
                    <a:pt x="1768843" y="2161223"/>
                  </a:cubicBezTo>
                  <a:cubicBezTo>
                    <a:pt x="1776463" y="2162175"/>
                    <a:pt x="1783131" y="2163128"/>
                    <a:pt x="1790751" y="2164080"/>
                  </a:cubicBezTo>
                  <a:cubicBezTo>
                    <a:pt x="1844091" y="2171700"/>
                    <a:pt x="1898383" y="2176463"/>
                    <a:pt x="1952676" y="2175510"/>
                  </a:cubicBezTo>
                  <a:cubicBezTo>
                    <a:pt x="2059356" y="2176463"/>
                    <a:pt x="2165083" y="2158365"/>
                    <a:pt x="2268906" y="2131695"/>
                  </a:cubicBezTo>
                  <a:close/>
                  <a:moveTo>
                    <a:pt x="2567991" y="2109788"/>
                  </a:moveTo>
                  <a:cubicBezTo>
                    <a:pt x="2558466" y="2130743"/>
                    <a:pt x="2549893" y="2151698"/>
                    <a:pt x="2539416" y="2172653"/>
                  </a:cubicBezTo>
                  <a:cubicBezTo>
                    <a:pt x="2517508" y="2219325"/>
                    <a:pt x="2492743" y="2265998"/>
                    <a:pt x="2467026" y="2310765"/>
                  </a:cubicBezTo>
                  <a:cubicBezTo>
                    <a:pt x="2415591" y="2399348"/>
                    <a:pt x="2356536" y="2483168"/>
                    <a:pt x="2288908" y="2560320"/>
                  </a:cubicBezTo>
                  <a:cubicBezTo>
                    <a:pt x="2220328" y="2638425"/>
                    <a:pt x="2143176" y="2708910"/>
                    <a:pt x="2057451" y="2767013"/>
                  </a:cubicBezTo>
                  <a:cubicBezTo>
                    <a:pt x="1971726" y="2825115"/>
                    <a:pt x="1878381" y="2872740"/>
                    <a:pt x="1779321" y="2904173"/>
                  </a:cubicBezTo>
                  <a:cubicBezTo>
                    <a:pt x="1701216" y="2929890"/>
                    <a:pt x="1619301" y="2945130"/>
                    <a:pt x="1536433" y="2949893"/>
                  </a:cubicBezTo>
                  <a:cubicBezTo>
                    <a:pt x="1536433" y="2949893"/>
                    <a:pt x="1535481" y="2949893"/>
                    <a:pt x="1535481" y="2949893"/>
                  </a:cubicBezTo>
                  <a:cubicBezTo>
                    <a:pt x="1528813" y="2947988"/>
                    <a:pt x="1521193" y="2946083"/>
                    <a:pt x="1514526" y="2943225"/>
                  </a:cubicBezTo>
                  <a:cubicBezTo>
                    <a:pt x="1585963" y="2921318"/>
                    <a:pt x="1656448" y="2892743"/>
                    <a:pt x="1724076" y="2861310"/>
                  </a:cubicBezTo>
                  <a:cubicBezTo>
                    <a:pt x="1813611" y="2819400"/>
                    <a:pt x="1899336" y="2769870"/>
                    <a:pt x="1980298" y="2713673"/>
                  </a:cubicBezTo>
                  <a:cubicBezTo>
                    <a:pt x="2061261" y="2657475"/>
                    <a:pt x="2138413" y="2594610"/>
                    <a:pt x="2209851" y="2526030"/>
                  </a:cubicBezTo>
                  <a:cubicBezTo>
                    <a:pt x="2281288" y="2457450"/>
                    <a:pt x="2346058" y="2383155"/>
                    <a:pt x="2405113" y="2303145"/>
                  </a:cubicBezTo>
                  <a:cubicBezTo>
                    <a:pt x="2464168" y="2224088"/>
                    <a:pt x="2515603" y="2139315"/>
                    <a:pt x="2560371" y="2050733"/>
                  </a:cubicBezTo>
                  <a:cubicBezTo>
                    <a:pt x="2560371" y="2050733"/>
                    <a:pt x="2560371" y="2049780"/>
                    <a:pt x="2561323" y="2049780"/>
                  </a:cubicBezTo>
                  <a:cubicBezTo>
                    <a:pt x="2567991" y="2043113"/>
                    <a:pt x="2573706" y="2037398"/>
                    <a:pt x="2580373" y="2031683"/>
                  </a:cubicBezTo>
                  <a:cubicBezTo>
                    <a:pt x="2585136" y="2029778"/>
                    <a:pt x="2588946" y="2028825"/>
                    <a:pt x="2593708" y="2026920"/>
                  </a:cubicBezTo>
                  <a:cubicBezTo>
                    <a:pt x="2584183" y="2054543"/>
                    <a:pt x="2575611" y="2081213"/>
                    <a:pt x="2567991" y="2109788"/>
                  </a:cubicBezTo>
                  <a:close/>
                  <a:moveTo>
                    <a:pt x="2590851" y="2129790"/>
                  </a:moveTo>
                  <a:cubicBezTo>
                    <a:pt x="2608948" y="2117408"/>
                    <a:pt x="2627046" y="2105025"/>
                    <a:pt x="2645143" y="2092643"/>
                  </a:cubicBezTo>
                  <a:cubicBezTo>
                    <a:pt x="2668003" y="2077403"/>
                    <a:pt x="2689911" y="2061210"/>
                    <a:pt x="2711818" y="2045970"/>
                  </a:cubicBezTo>
                  <a:cubicBezTo>
                    <a:pt x="2756586" y="2014538"/>
                    <a:pt x="2800401" y="1983105"/>
                    <a:pt x="2845168" y="1950720"/>
                  </a:cubicBezTo>
                  <a:cubicBezTo>
                    <a:pt x="2932798" y="1885950"/>
                    <a:pt x="3019476" y="1819275"/>
                    <a:pt x="3102343" y="1746885"/>
                  </a:cubicBezTo>
                  <a:cubicBezTo>
                    <a:pt x="3180448" y="1679258"/>
                    <a:pt x="3254743" y="1607820"/>
                    <a:pt x="3324276" y="1531620"/>
                  </a:cubicBezTo>
                  <a:cubicBezTo>
                    <a:pt x="3390951" y="1458278"/>
                    <a:pt x="3451911" y="1379220"/>
                    <a:pt x="3506203" y="1295400"/>
                  </a:cubicBezTo>
                  <a:cubicBezTo>
                    <a:pt x="3555733" y="1217295"/>
                    <a:pt x="3599548" y="1136333"/>
                    <a:pt x="3633838" y="1050608"/>
                  </a:cubicBezTo>
                  <a:cubicBezTo>
                    <a:pt x="3620503" y="1093470"/>
                    <a:pt x="3607168" y="1135380"/>
                    <a:pt x="3590023" y="1176338"/>
                  </a:cubicBezTo>
                  <a:cubicBezTo>
                    <a:pt x="3570973" y="1221105"/>
                    <a:pt x="3550018" y="1265873"/>
                    <a:pt x="3525253" y="1308735"/>
                  </a:cubicBezTo>
                  <a:cubicBezTo>
                    <a:pt x="3476676" y="1394460"/>
                    <a:pt x="3418573" y="1475423"/>
                    <a:pt x="3354756" y="1550670"/>
                  </a:cubicBezTo>
                  <a:cubicBezTo>
                    <a:pt x="3288081" y="1628775"/>
                    <a:pt x="3214738" y="1700213"/>
                    <a:pt x="3137586" y="1766888"/>
                  </a:cubicBezTo>
                  <a:cubicBezTo>
                    <a:pt x="3054718" y="1838325"/>
                    <a:pt x="2968041" y="1904048"/>
                    <a:pt x="2878506" y="1965960"/>
                  </a:cubicBezTo>
                  <a:cubicBezTo>
                    <a:pt x="2788971" y="2028825"/>
                    <a:pt x="2697531" y="2087880"/>
                    <a:pt x="2606091" y="2146935"/>
                  </a:cubicBezTo>
                  <a:cubicBezTo>
                    <a:pt x="2597518" y="2152650"/>
                    <a:pt x="2589898" y="2157413"/>
                    <a:pt x="2582278" y="2163128"/>
                  </a:cubicBezTo>
                  <a:cubicBezTo>
                    <a:pt x="2585136" y="2151698"/>
                    <a:pt x="2587993" y="2140268"/>
                    <a:pt x="2590851" y="2129790"/>
                  </a:cubicBezTo>
                  <a:close/>
                  <a:moveTo>
                    <a:pt x="3195688" y="2437448"/>
                  </a:moveTo>
                  <a:cubicBezTo>
                    <a:pt x="3231883" y="2416493"/>
                    <a:pt x="3267126" y="2392680"/>
                    <a:pt x="3301416" y="2366963"/>
                  </a:cubicBezTo>
                  <a:cubicBezTo>
                    <a:pt x="3280461" y="2383155"/>
                    <a:pt x="3259506" y="2398395"/>
                    <a:pt x="3238551" y="2413635"/>
                  </a:cubicBezTo>
                  <a:cubicBezTo>
                    <a:pt x="3230931" y="2419350"/>
                    <a:pt x="3222358" y="2424113"/>
                    <a:pt x="3213786" y="2429828"/>
                  </a:cubicBezTo>
                  <a:cubicBezTo>
                    <a:pt x="3208071" y="2432685"/>
                    <a:pt x="3201403" y="2435543"/>
                    <a:pt x="3195688" y="2437448"/>
                  </a:cubicBezTo>
                  <a:close/>
                  <a:moveTo>
                    <a:pt x="3432861" y="2297430"/>
                  </a:moveTo>
                  <a:cubicBezTo>
                    <a:pt x="3524301" y="2221230"/>
                    <a:pt x="3604311" y="2131695"/>
                    <a:pt x="3683368" y="2042160"/>
                  </a:cubicBezTo>
                  <a:cubicBezTo>
                    <a:pt x="3765283" y="1949768"/>
                    <a:pt x="3848151" y="1856423"/>
                    <a:pt x="3945306" y="1779270"/>
                  </a:cubicBezTo>
                  <a:cubicBezTo>
                    <a:pt x="4035793" y="1706880"/>
                    <a:pt x="4135806" y="1646873"/>
                    <a:pt x="4242486" y="1601153"/>
                  </a:cubicBezTo>
                  <a:cubicBezTo>
                    <a:pt x="4310114" y="1571625"/>
                    <a:pt x="4380599" y="1548765"/>
                    <a:pt x="4452036" y="1530668"/>
                  </a:cubicBezTo>
                  <a:cubicBezTo>
                    <a:pt x="4402506" y="1551623"/>
                    <a:pt x="4354881" y="1575435"/>
                    <a:pt x="4308208" y="1601153"/>
                  </a:cubicBezTo>
                  <a:cubicBezTo>
                    <a:pt x="4192003" y="1664018"/>
                    <a:pt x="4083418" y="1739265"/>
                    <a:pt x="3983406" y="1825943"/>
                  </a:cubicBezTo>
                  <a:cubicBezTo>
                    <a:pt x="3878631" y="1916430"/>
                    <a:pt x="3782428" y="2015490"/>
                    <a:pt x="3683368" y="2110740"/>
                  </a:cubicBezTo>
                  <a:cubicBezTo>
                    <a:pt x="3588118" y="2202180"/>
                    <a:pt x="3488106" y="2288858"/>
                    <a:pt x="3376663" y="2358390"/>
                  </a:cubicBezTo>
                  <a:cubicBezTo>
                    <a:pt x="3301416" y="2405063"/>
                    <a:pt x="3221406" y="2443163"/>
                    <a:pt x="3136633" y="2468880"/>
                  </a:cubicBezTo>
                  <a:cubicBezTo>
                    <a:pt x="3148063" y="2463165"/>
                    <a:pt x="3159493" y="2457450"/>
                    <a:pt x="3170923" y="2450783"/>
                  </a:cubicBezTo>
                  <a:cubicBezTo>
                    <a:pt x="3268078" y="2418398"/>
                    <a:pt x="3354756" y="2363153"/>
                    <a:pt x="3432861" y="2297430"/>
                  </a:cubicBezTo>
                  <a:close/>
                  <a:moveTo>
                    <a:pt x="3281413" y="2346008"/>
                  </a:moveTo>
                  <a:cubicBezTo>
                    <a:pt x="3166161" y="2432685"/>
                    <a:pt x="3031858" y="2486978"/>
                    <a:pt x="2890888" y="2509838"/>
                  </a:cubicBezTo>
                  <a:cubicBezTo>
                    <a:pt x="2897556" y="2506980"/>
                    <a:pt x="2904223" y="2504123"/>
                    <a:pt x="2910891" y="2500313"/>
                  </a:cubicBezTo>
                  <a:cubicBezTo>
                    <a:pt x="2944228" y="2485073"/>
                    <a:pt x="2977566" y="2468880"/>
                    <a:pt x="3010903" y="2451735"/>
                  </a:cubicBezTo>
                  <a:cubicBezTo>
                    <a:pt x="3076626" y="2418398"/>
                    <a:pt x="3141396" y="2383155"/>
                    <a:pt x="3204261" y="2344103"/>
                  </a:cubicBezTo>
                  <a:cubicBezTo>
                    <a:pt x="3262363" y="2307908"/>
                    <a:pt x="3318561" y="2267903"/>
                    <a:pt x="3370948" y="2223135"/>
                  </a:cubicBezTo>
                  <a:cubicBezTo>
                    <a:pt x="3420478" y="2180273"/>
                    <a:pt x="3467151" y="2133600"/>
                    <a:pt x="3508108" y="2083118"/>
                  </a:cubicBezTo>
                  <a:cubicBezTo>
                    <a:pt x="3518586" y="2069783"/>
                    <a:pt x="3529063" y="2056448"/>
                    <a:pt x="3538588" y="2042160"/>
                  </a:cubicBezTo>
                  <a:cubicBezTo>
                    <a:pt x="3530968" y="2056448"/>
                    <a:pt x="3524301" y="2069783"/>
                    <a:pt x="3515728" y="2084070"/>
                  </a:cubicBezTo>
                  <a:cubicBezTo>
                    <a:pt x="3495726" y="2118360"/>
                    <a:pt x="3473818" y="2150745"/>
                    <a:pt x="3450006" y="2181225"/>
                  </a:cubicBezTo>
                  <a:cubicBezTo>
                    <a:pt x="3401428" y="2243138"/>
                    <a:pt x="3344278" y="2298383"/>
                    <a:pt x="3281413" y="2346008"/>
                  </a:cubicBezTo>
                  <a:close/>
                  <a:moveTo>
                    <a:pt x="3138538" y="2556510"/>
                  </a:moveTo>
                  <a:cubicBezTo>
                    <a:pt x="3206166" y="2552700"/>
                    <a:pt x="3272841" y="2541270"/>
                    <a:pt x="3337611" y="2521268"/>
                  </a:cubicBezTo>
                  <a:cubicBezTo>
                    <a:pt x="3455721" y="2486025"/>
                    <a:pt x="3564306" y="2424113"/>
                    <a:pt x="3665271" y="2353628"/>
                  </a:cubicBezTo>
                  <a:cubicBezTo>
                    <a:pt x="3769093" y="2280285"/>
                    <a:pt x="3864343" y="2197418"/>
                    <a:pt x="3960546" y="2114550"/>
                  </a:cubicBezTo>
                  <a:cubicBezTo>
                    <a:pt x="4071036" y="2019300"/>
                    <a:pt x="4182478" y="1924050"/>
                    <a:pt x="4292968" y="1828800"/>
                  </a:cubicBezTo>
                  <a:cubicBezTo>
                    <a:pt x="4315828" y="1808798"/>
                    <a:pt x="4337736" y="1789748"/>
                    <a:pt x="4360596" y="1769745"/>
                  </a:cubicBezTo>
                  <a:cubicBezTo>
                    <a:pt x="4392028" y="1743075"/>
                    <a:pt x="4423461" y="1715453"/>
                    <a:pt x="4454893" y="1688783"/>
                  </a:cubicBezTo>
                  <a:cubicBezTo>
                    <a:pt x="4475849" y="1670685"/>
                    <a:pt x="4496803" y="1652588"/>
                    <a:pt x="4517758" y="1634490"/>
                  </a:cubicBezTo>
                  <a:cubicBezTo>
                    <a:pt x="4497756" y="1661160"/>
                    <a:pt x="4478706" y="1688783"/>
                    <a:pt x="4458703" y="1714500"/>
                  </a:cubicBezTo>
                  <a:cubicBezTo>
                    <a:pt x="4416793" y="1770698"/>
                    <a:pt x="4372978" y="1826895"/>
                    <a:pt x="4329164" y="1881188"/>
                  </a:cubicBezTo>
                  <a:cubicBezTo>
                    <a:pt x="4242486" y="1987868"/>
                    <a:pt x="4151046" y="2090738"/>
                    <a:pt x="4050081" y="2183130"/>
                  </a:cubicBezTo>
                  <a:cubicBezTo>
                    <a:pt x="3953878" y="2270760"/>
                    <a:pt x="3850056" y="2349818"/>
                    <a:pt x="3736708" y="2413635"/>
                  </a:cubicBezTo>
                  <a:cubicBezTo>
                    <a:pt x="3620503" y="2479358"/>
                    <a:pt x="3494773" y="2527935"/>
                    <a:pt x="3363328" y="2552700"/>
                  </a:cubicBezTo>
                  <a:cubicBezTo>
                    <a:pt x="3252838" y="2573655"/>
                    <a:pt x="3139491" y="2577465"/>
                    <a:pt x="3028048" y="2560320"/>
                  </a:cubicBezTo>
                  <a:cubicBezTo>
                    <a:pt x="3028048" y="2560320"/>
                    <a:pt x="3028048" y="2560320"/>
                    <a:pt x="3028048" y="2560320"/>
                  </a:cubicBezTo>
                  <a:cubicBezTo>
                    <a:pt x="3028048" y="2558415"/>
                    <a:pt x="3027096" y="2556510"/>
                    <a:pt x="3027096" y="2554605"/>
                  </a:cubicBezTo>
                  <a:cubicBezTo>
                    <a:pt x="3064243" y="2558415"/>
                    <a:pt x="3101391" y="2558415"/>
                    <a:pt x="3138538" y="2556510"/>
                  </a:cubicBezTo>
                  <a:close/>
                  <a:moveTo>
                    <a:pt x="3086151" y="2551748"/>
                  </a:moveTo>
                  <a:cubicBezTo>
                    <a:pt x="3161398" y="2546033"/>
                    <a:pt x="3235693" y="2526983"/>
                    <a:pt x="3305226" y="2499360"/>
                  </a:cubicBezTo>
                  <a:cubicBezTo>
                    <a:pt x="3430003" y="2449830"/>
                    <a:pt x="3543351" y="2375535"/>
                    <a:pt x="3652888" y="2298383"/>
                  </a:cubicBezTo>
                  <a:cubicBezTo>
                    <a:pt x="3764331" y="2221230"/>
                    <a:pt x="3875773" y="2142173"/>
                    <a:pt x="3985311" y="2062163"/>
                  </a:cubicBezTo>
                  <a:cubicBezTo>
                    <a:pt x="4045318" y="2017395"/>
                    <a:pt x="4105326" y="1973580"/>
                    <a:pt x="4164381" y="1927860"/>
                  </a:cubicBezTo>
                  <a:cubicBezTo>
                    <a:pt x="4110088" y="1974533"/>
                    <a:pt x="4056748" y="2021205"/>
                    <a:pt x="4002456" y="2068830"/>
                  </a:cubicBezTo>
                  <a:cubicBezTo>
                    <a:pt x="3905301" y="2152650"/>
                    <a:pt x="3809098" y="2238375"/>
                    <a:pt x="3706228" y="2315528"/>
                  </a:cubicBezTo>
                  <a:cubicBezTo>
                    <a:pt x="3607168" y="2388870"/>
                    <a:pt x="3501441" y="2454593"/>
                    <a:pt x="3386188" y="2497455"/>
                  </a:cubicBezTo>
                  <a:cubicBezTo>
                    <a:pt x="3290938" y="2533650"/>
                    <a:pt x="3189021" y="2551748"/>
                    <a:pt x="3086151" y="2551748"/>
                  </a:cubicBezTo>
                  <a:close/>
                  <a:moveTo>
                    <a:pt x="3238551" y="2707005"/>
                  </a:moveTo>
                  <a:cubicBezTo>
                    <a:pt x="3335706" y="2760345"/>
                    <a:pt x="3430003" y="2820353"/>
                    <a:pt x="3518586" y="2887028"/>
                  </a:cubicBezTo>
                  <a:cubicBezTo>
                    <a:pt x="3565258" y="2921318"/>
                    <a:pt x="3610978" y="2957513"/>
                    <a:pt x="3654793" y="2996565"/>
                  </a:cubicBezTo>
                  <a:cubicBezTo>
                    <a:pt x="3630981" y="2998470"/>
                    <a:pt x="3607168" y="3001328"/>
                    <a:pt x="3583356" y="3006090"/>
                  </a:cubicBezTo>
                  <a:cubicBezTo>
                    <a:pt x="3583356" y="3006090"/>
                    <a:pt x="3582403" y="3006090"/>
                    <a:pt x="3582403" y="3006090"/>
                  </a:cubicBezTo>
                  <a:cubicBezTo>
                    <a:pt x="3549066" y="2968943"/>
                    <a:pt x="3512871" y="2934653"/>
                    <a:pt x="3476676" y="2901315"/>
                  </a:cubicBezTo>
                  <a:cubicBezTo>
                    <a:pt x="3438576" y="2866073"/>
                    <a:pt x="3398571" y="2833688"/>
                    <a:pt x="3357613" y="2802255"/>
                  </a:cubicBezTo>
                  <a:cubicBezTo>
                    <a:pt x="3275698" y="2739390"/>
                    <a:pt x="3188068" y="2685098"/>
                    <a:pt x="3095676" y="2638425"/>
                  </a:cubicBezTo>
                  <a:cubicBezTo>
                    <a:pt x="3069958" y="2625090"/>
                    <a:pt x="3043288" y="2612708"/>
                    <a:pt x="3016618" y="2601278"/>
                  </a:cubicBezTo>
                  <a:cubicBezTo>
                    <a:pt x="3005188" y="2596515"/>
                    <a:pt x="2992806" y="2590800"/>
                    <a:pt x="2981376" y="2586038"/>
                  </a:cubicBezTo>
                  <a:cubicBezTo>
                    <a:pt x="2982328" y="2586038"/>
                    <a:pt x="2983281" y="2586990"/>
                    <a:pt x="2984233" y="2586990"/>
                  </a:cubicBezTo>
                  <a:cubicBezTo>
                    <a:pt x="3070911" y="2622233"/>
                    <a:pt x="3155683" y="2661285"/>
                    <a:pt x="3238551" y="2707005"/>
                  </a:cubicBezTo>
                  <a:close/>
                  <a:moveTo>
                    <a:pt x="3313798" y="2689860"/>
                  </a:moveTo>
                  <a:cubicBezTo>
                    <a:pt x="3444291" y="2743200"/>
                    <a:pt x="3570021" y="2807970"/>
                    <a:pt x="3688131" y="2884170"/>
                  </a:cubicBezTo>
                  <a:cubicBezTo>
                    <a:pt x="3721468" y="2905125"/>
                    <a:pt x="3753853" y="2927985"/>
                    <a:pt x="3786238" y="2950845"/>
                  </a:cubicBezTo>
                  <a:cubicBezTo>
                    <a:pt x="3802431" y="2962275"/>
                    <a:pt x="3818623" y="2973705"/>
                    <a:pt x="3833863" y="2986088"/>
                  </a:cubicBezTo>
                  <a:cubicBezTo>
                    <a:pt x="3838626" y="2989898"/>
                    <a:pt x="3844341" y="2993708"/>
                    <a:pt x="3849103" y="2998470"/>
                  </a:cubicBezTo>
                  <a:cubicBezTo>
                    <a:pt x="3822433" y="2996565"/>
                    <a:pt x="3795763" y="2995613"/>
                    <a:pt x="3768141" y="2994660"/>
                  </a:cubicBezTo>
                  <a:cubicBezTo>
                    <a:pt x="3681463" y="2932748"/>
                    <a:pt x="3592881" y="2873693"/>
                    <a:pt x="3501441" y="2819400"/>
                  </a:cubicBezTo>
                  <a:cubicBezTo>
                    <a:pt x="3407143" y="2763203"/>
                    <a:pt x="3310941" y="2711768"/>
                    <a:pt x="3211881" y="2665095"/>
                  </a:cubicBezTo>
                  <a:cubicBezTo>
                    <a:pt x="3184258" y="2651760"/>
                    <a:pt x="3155683" y="2639378"/>
                    <a:pt x="3128061" y="2626995"/>
                  </a:cubicBezTo>
                  <a:cubicBezTo>
                    <a:pt x="3126156" y="2626043"/>
                    <a:pt x="3123298" y="2625090"/>
                    <a:pt x="3121393" y="2624138"/>
                  </a:cubicBezTo>
                  <a:cubicBezTo>
                    <a:pt x="3188068" y="2641283"/>
                    <a:pt x="3251886" y="2664143"/>
                    <a:pt x="3313798" y="2689860"/>
                  </a:cubicBezTo>
                  <a:close/>
                  <a:moveTo>
                    <a:pt x="3222358" y="2634615"/>
                  </a:moveTo>
                  <a:cubicBezTo>
                    <a:pt x="3229978" y="2633663"/>
                    <a:pt x="3237598" y="2631758"/>
                    <a:pt x="3245218" y="2630805"/>
                  </a:cubicBezTo>
                  <a:cubicBezTo>
                    <a:pt x="3285223" y="2637473"/>
                    <a:pt x="3324276" y="2650808"/>
                    <a:pt x="3362376" y="2665095"/>
                  </a:cubicBezTo>
                  <a:cubicBezTo>
                    <a:pt x="3412858" y="2684145"/>
                    <a:pt x="3461436" y="2705100"/>
                    <a:pt x="3510013" y="2727960"/>
                  </a:cubicBezTo>
                  <a:cubicBezTo>
                    <a:pt x="3606216" y="2774633"/>
                    <a:pt x="3698608" y="2830830"/>
                    <a:pt x="3784333" y="2895600"/>
                  </a:cubicBezTo>
                  <a:cubicBezTo>
                    <a:pt x="3808146" y="2913698"/>
                    <a:pt x="3831958" y="2931795"/>
                    <a:pt x="3854818" y="2951798"/>
                  </a:cubicBezTo>
                  <a:cubicBezTo>
                    <a:pt x="3873868" y="2967990"/>
                    <a:pt x="3892918" y="2985135"/>
                    <a:pt x="3912921" y="3002280"/>
                  </a:cubicBezTo>
                  <a:cubicBezTo>
                    <a:pt x="3906253" y="3001328"/>
                    <a:pt x="3898633" y="3001328"/>
                    <a:pt x="3891966" y="3000375"/>
                  </a:cubicBezTo>
                  <a:cubicBezTo>
                    <a:pt x="3869106" y="2976563"/>
                    <a:pt x="3839578" y="2958465"/>
                    <a:pt x="3813861" y="2939415"/>
                  </a:cubicBezTo>
                  <a:cubicBezTo>
                    <a:pt x="3784333" y="2918460"/>
                    <a:pt x="3754806" y="2897505"/>
                    <a:pt x="3724326" y="2877503"/>
                  </a:cubicBezTo>
                  <a:cubicBezTo>
                    <a:pt x="3665271" y="2838450"/>
                    <a:pt x="3604311" y="2803208"/>
                    <a:pt x="3541446" y="2770823"/>
                  </a:cubicBezTo>
                  <a:cubicBezTo>
                    <a:pt x="3438576" y="2716530"/>
                    <a:pt x="3331896" y="2670810"/>
                    <a:pt x="3222358" y="2634615"/>
                  </a:cubicBezTo>
                  <a:close/>
                  <a:moveTo>
                    <a:pt x="3192831" y="2661285"/>
                  </a:moveTo>
                  <a:cubicBezTo>
                    <a:pt x="3241408" y="2685098"/>
                    <a:pt x="3289986" y="2708910"/>
                    <a:pt x="3338563" y="2734628"/>
                  </a:cubicBezTo>
                  <a:cubicBezTo>
                    <a:pt x="3435718" y="2786063"/>
                    <a:pt x="3530016" y="2842260"/>
                    <a:pt x="3621456" y="2902268"/>
                  </a:cubicBezTo>
                  <a:cubicBezTo>
                    <a:pt x="3666223" y="2931795"/>
                    <a:pt x="3710038" y="2962275"/>
                    <a:pt x="3752901" y="2992755"/>
                  </a:cubicBezTo>
                  <a:cubicBezTo>
                    <a:pt x="3724326" y="2992755"/>
                    <a:pt x="3696703" y="2992755"/>
                    <a:pt x="3668128" y="2994660"/>
                  </a:cubicBezTo>
                  <a:cubicBezTo>
                    <a:pt x="3584308" y="2922270"/>
                    <a:pt x="3496678" y="2853690"/>
                    <a:pt x="3403333" y="2793683"/>
                  </a:cubicBezTo>
                  <a:cubicBezTo>
                    <a:pt x="3309988" y="2733675"/>
                    <a:pt x="3212833" y="2679383"/>
                    <a:pt x="3111868" y="2633663"/>
                  </a:cubicBezTo>
                  <a:cubicBezTo>
                    <a:pt x="3085198" y="2621280"/>
                    <a:pt x="3059481" y="2609850"/>
                    <a:pt x="3031858" y="2599373"/>
                  </a:cubicBezTo>
                  <a:cubicBezTo>
                    <a:pt x="3037573" y="2601278"/>
                    <a:pt x="3044241" y="2602230"/>
                    <a:pt x="3049956" y="2603183"/>
                  </a:cubicBezTo>
                  <a:cubicBezTo>
                    <a:pt x="3049956" y="2603183"/>
                    <a:pt x="3049956" y="2603183"/>
                    <a:pt x="3050908" y="2603183"/>
                  </a:cubicBezTo>
                  <a:cubicBezTo>
                    <a:pt x="3052813" y="2604135"/>
                    <a:pt x="3054718" y="2604135"/>
                    <a:pt x="3056623" y="2604135"/>
                  </a:cubicBezTo>
                  <a:cubicBezTo>
                    <a:pt x="3064243" y="2606040"/>
                    <a:pt x="3070911" y="2606993"/>
                    <a:pt x="3078531" y="2608898"/>
                  </a:cubicBezTo>
                  <a:cubicBezTo>
                    <a:pt x="3091866" y="2614613"/>
                    <a:pt x="3104248" y="2620328"/>
                    <a:pt x="3117583" y="2626043"/>
                  </a:cubicBezTo>
                  <a:cubicBezTo>
                    <a:pt x="3142348" y="2637473"/>
                    <a:pt x="3168066" y="2648903"/>
                    <a:pt x="3192831" y="2661285"/>
                  </a:cubicBezTo>
                  <a:close/>
                  <a:moveTo>
                    <a:pt x="2173656" y="3616643"/>
                  </a:moveTo>
                  <a:cubicBezTo>
                    <a:pt x="2186038" y="3620453"/>
                    <a:pt x="2197468" y="3623310"/>
                    <a:pt x="2209851" y="3626168"/>
                  </a:cubicBezTo>
                  <a:cubicBezTo>
                    <a:pt x="2212708" y="3628073"/>
                    <a:pt x="2216518" y="3629025"/>
                    <a:pt x="2219376" y="3630930"/>
                  </a:cubicBezTo>
                  <a:cubicBezTo>
                    <a:pt x="2220328" y="3632835"/>
                    <a:pt x="2222233" y="3634740"/>
                    <a:pt x="2224138" y="3635693"/>
                  </a:cubicBezTo>
                  <a:cubicBezTo>
                    <a:pt x="2228901" y="3637598"/>
                    <a:pt x="2232711" y="3638550"/>
                    <a:pt x="2237473" y="3639503"/>
                  </a:cubicBezTo>
                  <a:cubicBezTo>
                    <a:pt x="2357488" y="3698558"/>
                    <a:pt x="2470836" y="3771900"/>
                    <a:pt x="2554656" y="3877628"/>
                  </a:cubicBezTo>
                  <a:cubicBezTo>
                    <a:pt x="2604186" y="3939540"/>
                    <a:pt x="2639428" y="4010025"/>
                    <a:pt x="2664193" y="4084320"/>
                  </a:cubicBezTo>
                  <a:cubicBezTo>
                    <a:pt x="2664193" y="4084320"/>
                    <a:pt x="2664193" y="4084320"/>
                    <a:pt x="2664193" y="4085273"/>
                  </a:cubicBezTo>
                  <a:cubicBezTo>
                    <a:pt x="2662288" y="4091940"/>
                    <a:pt x="2665146" y="4097655"/>
                    <a:pt x="2668956" y="4100513"/>
                  </a:cubicBezTo>
                  <a:cubicBezTo>
                    <a:pt x="2669908" y="4104323"/>
                    <a:pt x="2670861" y="4109085"/>
                    <a:pt x="2672766" y="4112895"/>
                  </a:cubicBezTo>
                  <a:cubicBezTo>
                    <a:pt x="2647048" y="4060508"/>
                    <a:pt x="2613711" y="4013835"/>
                    <a:pt x="2575611" y="3970020"/>
                  </a:cubicBezTo>
                  <a:cubicBezTo>
                    <a:pt x="2536558" y="3926205"/>
                    <a:pt x="2492743" y="3886200"/>
                    <a:pt x="2448928" y="3848100"/>
                  </a:cubicBezTo>
                  <a:cubicBezTo>
                    <a:pt x="2402256" y="3808095"/>
                    <a:pt x="2354631" y="3770948"/>
                    <a:pt x="2305101" y="3734753"/>
                  </a:cubicBezTo>
                  <a:cubicBezTo>
                    <a:pt x="2209851" y="3665220"/>
                    <a:pt x="2108886" y="3604260"/>
                    <a:pt x="2005063" y="3549968"/>
                  </a:cubicBezTo>
                  <a:cubicBezTo>
                    <a:pt x="1970773" y="3531870"/>
                    <a:pt x="1936483" y="3514725"/>
                    <a:pt x="1901241" y="3496628"/>
                  </a:cubicBezTo>
                  <a:cubicBezTo>
                    <a:pt x="1975536" y="3528060"/>
                    <a:pt x="2049831" y="3556635"/>
                    <a:pt x="2124126" y="3588068"/>
                  </a:cubicBezTo>
                  <a:cubicBezTo>
                    <a:pt x="2124126" y="3589973"/>
                    <a:pt x="2125078" y="3591878"/>
                    <a:pt x="2126983" y="3592830"/>
                  </a:cubicBezTo>
                  <a:cubicBezTo>
                    <a:pt x="2139366" y="3602355"/>
                    <a:pt x="2155558" y="3607118"/>
                    <a:pt x="2171751" y="3609975"/>
                  </a:cubicBezTo>
                  <a:cubicBezTo>
                    <a:pt x="2170798" y="3612833"/>
                    <a:pt x="2170798" y="3615690"/>
                    <a:pt x="2173656" y="3616643"/>
                  </a:cubicBezTo>
                  <a:close/>
                  <a:moveTo>
                    <a:pt x="2587993" y="3868103"/>
                  </a:moveTo>
                  <a:cubicBezTo>
                    <a:pt x="2587993" y="3868103"/>
                    <a:pt x="2588946" y="3867150"/>
                    <a:pt x="2588946" y="3867150"/>
                  </a:cubicBezTo>
                  <a:cubicBezTo>
                    <a:pt x="2590851" y="3866198"/>
                    <a:pt x="2591803" y="3865245"/>
                    <a:pt x="2593708" y="3864293"/>
                  </a:cubicBezTo>
                  <a:cubicBezTo>
                    <a:pt x="2593708" y="3867150"/>
                    <a:pt x="2592756" y="3870960"/>
                    <a:pt x="2592756" y="3873818"/>
                  </a:cubicBezTo>
                  <a:cubicBezTo>
                    <a:pt x="2590851" y="3871913"/>
                    <a:pt x="2588946" y="3870008"/>
                    <a:pt x="2587993" y="3868103"/>
                  </a:cubicBezTo>
                  <a:close/>
                  <a:moveTo>
                    <a:pt x="2631808" y="3933825"/>
                  </a:moveTo>
                  <a:cubicBezTo>
                    <a:pt x="2630856" y="3931920"/>
                    <a:pt x="2628951" y="3929063"/>
                    <a:pt x="2627998" y="3927158"/>
                  </a:cubicBezTo>
                  <a:cubicBezTo>
                    <a:pt x="2621331" y="3916680"/>
                    <a:pt x="2614663" y="3906203"/>
                    <a:pt x="2607996" y="3895725"/>
                  </a:cubicBezTo>
                  <a:cubicBezTo>
                    <a:pt x="2612758" y="3890963"/>
                    <a:pt x="2613711" y="3882390"/>
                    <a:pt x="2615616" y="3876675"/>
                  </a:cubicBezTo>
                  <a:cubicBezTo>
                    <a:pt x="2618473" y="3868103"/>
                    <a:pt x="2621331" y="3860483"/>
                    <a:pt x="2624188" y="3851910"/>
                  </a:cubicBezTo>
                  <a:cubicBezTo>
                    <a:pt x="2629903" y="3835718"/>
                    <a:pt x="2635618" y="3819525"/>
                    <a:pt x="2643238" y="3803333"/>
                  </a:cubicBezTo>
                  <a:cubicBezTo>
                    <a:pt x="2657526" y="3770948"/>
                    <a:pt x="2673718" y="3739515"/>
                    <a:pt x="2692768" y="3709035"/>
                  </a:cubicBezTo>
                  <a:cubicBezTo>
                    <a:pt x="2697531" y="3700463"/>
                    <a:pt x="2703246" y="3692843"/>
                    <a:pt x="2708961" y="3684270"/>
                  </a:cubicBezTo>
                  <a:cubicBezTo>
                    <a:pt x="2711818" y="3680460"/>
                    <a:pt x="2713723" y="3677603"/>
                    <a:pt x="2716581" y="3673793"/>
                  </a:cubicBezTo>
                  <a:cubicBezTo>
                    <a:pt x="2735631" y="3673793"/>
                    <a:pt x="2754681" y="3672840"/>
                    <a:pt x="2773731" y="3671888"/>
                  </a:cubicBezTo>
                  <a:cubicBezTo>
                    <a:pt x="2728011" y="3730943"/>
                    <a:pt x="2689911" y="3794760"/>
                    <a:pt x="2659431" y="3863340"/>
                  </a:cubicBezTo>
                  <a:cubicBezTo>
                    <a:pt x="2648953" y="3885248"/>
                    <a:pt x="2640381" y="3908108"/>
                    <a:pt x="2632761" y="3930968"/>
                  </a:cubicBezTo>
                  <a:cubicBezTo>
                    <a:pt x="2631808" y="3932873"/>
                    <a:pt x="2631808" y="3933825"/>
                    <a:pt x="2631808" y="3933825"/>
                  </a:cubicBezTo>
                  <a:close/>
                  <a:moveTo>
                    <a:pt x="2660383" y="3744278"/>
                  </a:moveTo>
                  <a:cubicBezTo>
                    <a:pt x="2644191" y="3775710"/>
                    <a:pt x="2629903" y="3808095"/>
                    <a:pt x="2618473" y="3842385"/>
                  </a:cubicBezTo>
                  <a:cubicBezTo>
                    <a:pt x="2615616" y="3851910"/>
                    <a:pt x="2611806" y="3861435"/>
                    <a:pt x="2609901" y="3870960"/>
                  </a:cubicBezTo>
                  <a:cubicBezTo>
                    <a:pt x="2608948" y="3875723"/>
                    <a:pt x="2607043" y="3880485"/>
                    <a:pt x="2606091" y="3885248"/>
                  </a:cubicBezTo>
                  <a:cubicBezTo>
                    <a:pt x="2606091" y="3887153"/>
                    <a:pt x="2605138" y="3889058"/>
                    <a:pt x="2605138" y="3890963"/>
                  </a:cubicBezTo>
                  <a:cubicBezTo>
                    <a:pt x="2604186" y="3889058"/>
                    <a:pt x="2603233" y="3888105"/>
                    <a:pt x="2602281" y="3886200"/>
                  </a:cubicBezTo>
                  <a:cubicBezTo>
                    <a:pt x="2604186" y="3885248"/>
                    <a:pt x="2607043" y="3883343"/>
                    <a:pt x="2607043" y="3880485"/>
                  </a:cubicBezTo>
                  <a:cubicBezTo>
                    <a:pt x="2618473" y="3828098"/>
                    <a:pt x="2638476" y="3777615"/>
                    <a:pt x="2667051" y="3732848"/>
                  </a:cubicBezTo>
                  <a:cubicBezTo>
                    <a:pt x="2664193" y="3737610"/>
                    <a:pt x="2662288" y="3740468"/>
                    <a:pt x="2660383" y="3744278"/>
                  </a:cubicBezTo>
                  <a:close/>
                  <a:moveTo>
                    <a:pt x="2657526" y="3982403"/>
                  </a:moveTo>
                  <a:cubicBezTo>
                    <a:pt x="2661336" y="3970973"/>
                    <a:pt x="2666098" y="3959543"/>
                    <a:pt x="2672766" y="3948113"/>
                  </a:cubicBezTo>
                  <a:cubicBezTo>
                    <a:pt x="2684196" y="3929063"/>
                    <a:pt x="2698483" y="3913823"/>
                    <a:pt x="2715628" y="3900488"/>
                  </a:cubicBezTo>
                  <a:cubicBezTo>
                    <a:pt x="2749918" y="3872865"/>
                    <a:pt x="2791828" y="3853815"/>
                    <a:pt x="2830881" y="3834765"/>
                  </a:cubicBezTo>
                  <a:cubicBezTo>
                    <a:pt x="2910891" y="3795713"/>
                    <a:pt x="2991853" y="3761423"/>
                    <a:pt x="3075673" y="3730943"/>
                  </a:cubicBezTo>
                  <a:cubicBezTo>
                    <a:pt x="3066148" y="3781425"/>
                    <a:pt x="3056623" y="3830955"/>
                    <a:pt x="3048051" y="3881438"/>
                  </a:cubicBezTo>
                  <a:cubicBezTo>
                    <a:pt x="3046146" y="3881438"/>
                    <a:pt x="3043288" y="3882390"/>
                    <a:pt x="3041383" y="3882390"/>
                  </a:cubicBezTo>
                  <a:cubicBezTo>
                    <a:pt x="2964231" y="3891915"/>
                    <a:pt x="2885173" y="3901440"/>
                    <a:pt x="2814688" y="3932873"/>
                  </a:cubicBezTo>
                  <a:cubicBezTo>
                    <a:pt x="2762301" y="3956685"/>
                    <a:pt x="2712771" y="3994785"/>
                    <a:pt x="2684196" y="4044315"/>
                  </a:cubicBezTo>
                  <a:cubicBezTo>
                    <a:pt x="2675623" y="4022408"/>
                    <a:pt x="2667051" y="4002405"/>
                    <a:pt x="2657526" y="3982403"/>
                  </a:cubicBezTo>
                  <a:close/>
                  <a:moveTo>
                    <a:pt x="3098533" y="3715703"/>
                  </a:moveTo>
                  <a:cubicBezTo>
                    <a:pt x="3100438" y="3707130"/>
                    <a:pt x="3090913" y="3702368"/>
                    <a:pt x="3084246" y="3705225"/>
                  </a:cubicBezTo>
                  <a:cubicBezTo>
                    <a:pt x="3009951" y="3731895"/>
                    <a:pt x="2936608" y="3761423"/>
                    <a:pt x="2865171" y="3795713"/>
                  </a:cubicBezTo>
                  <a:cubicBezTo>
                    <a:pt x="2829928" y="3811905"/>
                    <a:pt x="2794686" y="3830003"/>
                    <a:pt x="2760396" y="3848100"/>
                  </a:cubicBezTo>
                  <a:cubicBezTo>
                    <a:pt x="2729916" y="3864293"/>
                    <a:pt x="2701341" y="3883343"/>
                    <a:pt x="2678481" y="3909060"/>
                  </a:cubicBezTo>
                  <a:cubicBezTo>
                    <a:pt x="2666098" y="3923348"/>
                    <a:pt x="2653716" y="3941445"/>
                    <a:pt x="2647048" y="3961448"/>
                  </a:cubicBezTo>
                  <a:cubicBezTo>
                    <a:pt x="2642286" y="3952875"/>
                    <a:pt x="2637523" y="3944303"/>
                    <a:pt x="2632761" y="3934778"/>
                  </a:cubicBezTo>
                  <a:cubicBezTo>
                    <a:pt x="2633713" y="3935730"/>
                    <a:pt x="2635618" y="3935730"/>
                    <a:pt x="2636571" y="3933825"/>
                  </a:cubicBezTo>
                  <a:cubicBezTo>
                    <a:pt x="2652763" y="3894773"/>
                    <a:pt x="2669908" y="3855720"/>
                    <a:pt x="2689911" y="3818573"/>
                  </a:cubicBezTo>
                  <a:cubicBezTo>
                    <a:pt x="2709913" y="3781425"/>
                    <a:pt x="2732773" y="3745230"/>
                    <a:pt x="2757538" y="3710940"/>
                  </a:cubicBezTo>
                  <a:cubicBezTo>
                    <a:pt x="2767063" y="3697605"/>
                    <a:pt x="2776588" y="3685223"/>
                    <a:pt x="2787066" y="3672840"/>
                  </a:cubicBezTo>
                  <a:cubicBezTo>
                    <a:pt x="2789923" y="3672840"/>
                    <a:pt x="2793733" y="3672840"/>
                    <a:pt x="2796591" y="3672840"/>
                  </a:cubicBezTo>
                  <a:cubicBezTo>
                    <a:pt x="2849931" y="3670935"/>
                    <a:pt x="2902318" y="3669030"/>
                    <a:pt x="2955658" y="3666173"/>
                  </a:cubicBezTo>
                  <a:cubicBezTo>
                    <a:pt x="2954706" y="3667125"/>
                    <a:pt x="2953753" y="3667125"/>
                    <a:pt x="2952801" y="3668078"/>
                  </a:cubicBezTo>
                  <a:cubicBezTo>
                    <a:pt x="2940418" y="3675698"/>
                    <a:pt x="2928036" y="3682365"/>
                    <a:pt x="2916606" y="3689985"/>
                  </a:cubicBezTo>
                  <a:cubicBezTo>
                    <a:pt x="2891841" y="3706178"/>
                    <a:pt x="2867076" y="3722370"/>
                    <a:pt x="2844216" y="3740468"/>
                  </a:cubicBezTo>
                  <a:cubicBezTo>
                    <a:pt x="2797543" y="3776663"/>
                    <a:pt x="2753728" y="3816668"/>
                    <a:pt x="2713723" y="3859530"/>
                  </a:cubicBezTo>
                  <a:cubicBezTo>
                    <a:pt x="2690863" y="3884295"/>
                    <a:pt x="2668956" y="3909060"/>
                    <a:pt x="2650858" y="3936683"/>
                  </a:cubicBezTo>
                  <a:cubicBezTo>
                    <a:pt x="2649906" y="3937635"/>
                    <a:pt x="2651811" y="3939540"/>
                    <a:pt x="2652763" y="3937635"/>
                  </a:cubicBezTo>
                  <a:cubicBezTo>
                    <a:pt x="2671813" y="3915728"/>
                    <a:pt x="2690863" y="3892868"/>
                    <a:pt x="2709913" y="3870960"/>
                  </a:cubicBezTo>
                  <a:cubicBezTo>
                    <a:pt x="2729916" y="3849053"/>
                    <a:pt x="2750871" y="3828098"/>
                    <a:pt x="2772778" y="3808095"/>
                  </a:cubicBezTo>
                  <a:cubicBezTo>
                    <a:pt x="2815641" y="3769043"/>
                    <a:pt x="2862313" y="3732848"/>
                    <a:pt x="2910891" y="3700463"/>
                  </a:cubicBezTo>
                  <a:cubicBezTo>
                    <a:pt x="2925178" y="3690938"/>
                    <a:pt x="2939466" y="3682365"/>
                    <a:pt x="2954706" y="3673793"/>
                  </a:cubicBezTo>
                  <a:cubicBezTo>
                    <a:pt x="2960421" y="3669983"/>
                    <a:pt x="2967088" y="3667125"/>
                    <a:pt x="2972803" y="3663315"/>
                  </a:cubicBezTo>
                  <a:cubicBezTo>
                    <a:pt x="3085198" y="3657600"/>
                    <a:pt x="3197593" y="3649980"/>
                    <a:pt x="3309988" y="3641408"/>
                  </a:cubicBezTo>
                  <a:cubicBezTo>
                    <a:pt x="3336658" y="3639503"/>
                    <a:pt x="3368091" y="3638550"/>
                    <a:pt x="3392856" y="3627120"/>
                  </a:cubicBezTo>
                  <a:cubicBezTo>
                    <a:pt x="3376663" y="3638550"/>
                    <a:pt x="3359518" y="3649980"/>
                    <a:pt x="3343326" y="3660458"/>
                  </a:cubicBezTo>
                  <a:cubicBezTo>
                    <a:pt x="3269031" y="3708083"/>
                    <a:pt x="3190926" y="3749993"/>
                    <a:pt x="3112821" y="3791903"/>
                  </a:cubicBezTo>
                  <a:cubicBezTo>
                    <a:pt x="3103296" y="3796665"/>
                    <a:pt x="3093771" y="3802380"/>
                    <a:pt x="3084246" y="3807143"/>
                  </a:cubicBezTo>
                  <a:cubicBezTo>
                    <a:pt x="3082341" y="3808095"/>
                    <a:pt x="3083293" y="3810953"/>
                    <a:pt x="3085198" y="3810000"/>
                  </a:cubicBezTo>
                  <a:cubicBezTo>
                    <a:pt x="3163303" y="3770948"/>
                    <a:pt x="3241408" y="3730943"/>
                    <a:pt x="3315703" y="3685223"/>
                  </a:cubicBezTo>
                  <a:cubicBezTo>
                    <a:pt x="3389998" y="3640455"/>
                    <a:pt x="3460483" y="3589973"/>
                    <a:pt x="3523348" y="3529965"/>
                  </a:cubicBezTo>
                  <a:cubicBezTo>
                    <a:pt x="3586213" y="3470910"/>
                    <a:pt x="3636696" y="3403283"/>
                    <a:pt x="3689083" y="3335655"/>
                  </a:cubicBezTo>
                  <a:cubicBezTo>
                    <a:pt x="3741471" y="3268980"/>
                    <a:pt x="3798621" y="3205163"/>
                    <a:pt x="3871963" y="3161348"/>
                  </a:cubicBezTo>
                  <a:cubicBezTo>
                    <a:pt x="3946258" y="3116580"/>
                    <a:pt x="4030078" y="3090863"/>
                    <a:pt x="4113898" y="3068003"/>
                  </a:cubicBezTo>
                  <a:cubicBezTo>
                    <a:pt x="4072941" y="3094673"/>
                    <a:pt x="4033888" y="3125153"/>
                    <a:pt x="3997693" y="3157538"/>
                  </a:cubicBezTo>
                  <a:cubicBezTo>
                    <a:pt x="3925303" y="3219450"/>
                    <a:pt x="3858628" y="3288030"/>
                    <a:pt x="3790048" y="3353753"/>
                  </a:cubicBezTo>
                  <a:cubicBezTo>
                    <a:pt x="3654793" y="3484245"/>
                    <a:pt x="3516681" y="3610928"/>
                    <a:pt x="3361423" y="3717608"/>
                  </a:cubicBezTo>
                  <a:cubicBezTo>
                    <a:pt x="3273793" y="3777615"/>
                    <a:pt x="3179496" y="3827145"/>
                    <a:pt x="3084246" y="3872865"/>
                  </a:cubicBezTo>
                  <a:cubicBezTo>
                    <a:pt x="3079483" y="3873818"/>
                    <a:pt x="3073768" y="3873818"/>
                    <a:pt x="3069006" y="3874770"/>
                  </a:cubicBezTo>
                  <a:cubicBezTo>
                    <a:pt x="3078531" y="3824288"/>
                    <a:pt x="3089008" y="3769995"/>
                    <a:pt x="3098533" y="3715703"/>
                  </a:cubicBezTo>
                  <a:close/>
                  <a:moveTo>
                    <a:pt x="1823136" y="2306003"/>
                  </a:moveTo>
                  <a:cubicBezTo>
                    <a:pt x="1704073" y="2337435"/>
                    <a:pt x="1585011" y="2376488"/>
                    <a:pt x="1478331" y="2439353"/>
                  </a:cubicBezTo>
                  <a:cubicBezTo>
                    <a:pt x="1423086" y="2471738"/>
                    <a:pt x="1373556" y="2511743"/>
                    <a:pt x="1324978" y="2553653"/>
                  </a:cubicBezTo>
                  <a:cubicBezTo>
                    <a:pt x="1274496" y="2597468"/>
                    <a:pt x="1223061" y="2641283"/>
                    <a:pt x="1161148" y="2667953"/>
                  </a:cubicBezTo>
                  <a:cubicBezTo>
                    <a:pt x="1092568" y="2696528"/>
                    <a:pt x="1014463" y="2698433"/>
                    <a:pt x="944931" y="2672715"/>
                  </a:cubicBezTo>
                  <a:cubicBezTo>
                    <a:pt x="893496" y="2653665"/>
                    <a:pt x="847776" y="2619375"/>
                    <a:pt x="814438" y="2576513"/>
                  </a:cubicBezTo>
                  <a:cubicBezTo>
                    <a:pt x="811581" y="2571750"/>
                    <a:pt x="809676" y="2566988"/>
                    <a:pt x="807771" y="2562225"/>
                  </a:cubicBezTo>
                  <a:cubicBezTo>
                    <a:pt x="825868" y="2586038"/>
                    <a:pt x="850633" y="2605088"/>
                    <a:pt x="878256" y="2618423"/>
                  </a:cubicBezTo>
                  <a:cubicBezTo>
                    <a:pt x="932548" y="2645093"/>
                    <a:pt x="994461" y="2645093"/>
                    <a:pt x="1052563" y="2628900"/>
                  </a:cubicBezTo>
                  <a:cubicBezTo>
                    <a:pt x="1189723" y="2590800"/>
                    <a:pt x="1284021" y="2475548"/>
                    <a:pt x="1402131" y="2403158"/>
                  </a:cubicBezTo>
                  <a:cubicBezTo>
                    <a:pt x="1518336" y="2331720"/>
                    <a:pt x="1652638" y="2298383"/>
                    <a:pt x="1785988" y="2276475"/>
                  </a:cubicBezTo>
                  <a:cubicBezTo>
                    <a:pt x="1908861" y="2255520"/>
                    <a:pt x="2032686" y="2244090"/>
                    <a:pt x="2155558" y="2220278"/>
                  </a:cubicBezTo>
                  <a:cubicBezTo>
                    <a:pt x="2144128" y="2224088"/>
                    <a:pt x="2131746" y="2227898"/>
                    <a:pt x="2120316" y="2231708"/>
                  </a:cubicBezTo>
                  <a:cubicBezTo>
                    <a:pt x="2020303" y="2258378"/>
                    <a:pt x="1921243" y="2280285"/>
                    <a:pt x="1823136" y="2306003"/>
                  </a:cubicBezTo>
                  <a:close/>
                  <a:moveTo>
                    <a:pt x="2016493" y="2267903"/>
                  </a:moveTo>
                  <a:cubicBezTo>
                    <a:pt x="1917433" y="2304098"/>
                    <a:pt x="1820278" y="2345055"/>
                    <a:pt x="1726933" y="2394585"/>
                  </a:cubicBezTo>
                  <a:cubicBezTo>
                    <a:pt x="1670736" y="2425065"/>
                    <a:pt x="1616443" y="2458403"/>
                    <a:pt x="1563103" y="2494598"/>
                  </a:cubicBezTo>
                  <a:cubicBezTo>
                    <a:pt x="1508811" y="2531745"/>
                    <a:pt x="1455471" y="2570798"/>
                    <a:pt x="1400226" y="2606993"/>
                  </a:cubicBezTo>
                  <a:cubicBezTo>
                    <a:pt x="1291641" y="2676525"/>
                    <a:pt x="1163053" y="2735580"/>
                    <a:pt x="1030656" y="2718435"/>
                  </a:cubicBezTo>
                  <a:cubicBezTo>
                    <a:pt x="963981" y="2709863"/>
                    <a:pt x="897306" y="2677478"/>
                    <a:pt x="851586" y="2627948"/>
                  </a:cubicBezTo>
                  <a:cubicBezTo>
                    <a:pt x="863016" y="2637473"/>
                    <a:pt x="875398" y="2646998"/>
                    <a:pt x="888733" y="2655570"/>
                  </a:cubicBezTo>
                  <a:cubicBezTo>
                    <a:pt x="948741" y="2692718"/>
                    <a:pt x="1020178" y="2707958"/>
                    <a:pt x="1089711" y="2698433"/>
                  </a:cubicBezTo>
                  <a:cubicBezTo>
                    <a:pt x="1229728" y="2679383"/>
                    <a:pt x="1320216" y="2560320"/>
                    <a:pt x="1428801" y="2484120"/>
                  </a:cubicBezTo>
                  <a:cubicBezTo>
                    <a:pt x="1532623" y="2410778"/>
                    <a:pt x="1653591" y="2365058"/>
                    <a:pt x="1775511" y="2330768"/>
                  </a:cubicBezTo>
                  <a:cubicBezTo>
                    <a:pt x="1854568" y="2306003"/>
                    <a:pt x="1935531" y="2287905"/>
                    <a:pt x="2016493" y="2267903"/>
                  </a:cubicBezTo>
                  <a:close/>
                  <a:moveTo>
                    <a:pt x="1839328" y="2260283"/>
                  </a:moveTo>
                  <a:cubicBezTo>
                    <a:pt x="1710741" y="2279333"/>
                    <a:pt x="1580248" y="2305050"/>
                    <a:pt x="1461186" y="2362200"/>
                  </a:cubicBezTo>
                  <a:cubicBezTo>
                    <a:pt x="1400226" y="2391728"/>
                    <a:pt x="1345933" y="2429828"/>
                    <a:pt x="1293546" y="2471738"/>
                  </a:cubicBezTo>
                  <a:cubicBezTo>
                    <a:pt x="1239253" y="2515553"/>
                    <a:pt x="1184961" y="2561273"/>
                    <a:pt x="1123048" y="2592705"/>
                  </a:cubicBezTo>
                  <a:cubicBezTo>
                    <a:pt x="1065898" y="2622233"/>
                    <a:pt x="999223" y="2642235"/>
                    <a:pt x="934453" y="2629853"/>
                  </a:cubicBezTo>
                  <a:cubicBezTo>
                    <a:pt x="882066" y="2620328"/>
                    <a:pt x="831583" y="2590800"/>
                    <a:pt x="803008" y="2546033"/>
                  </a:cubicBezTo>
                  <a:cubicBezTo>
                    <a:pt x="864921" y="2593658"/>
                    <a:pt x="950646" y="2596515"/>
                    <a:pt x="1023988" y="2576513"/>
                  </a:cubicBezTo>
                  <a:cubicBezTo>
                    <a:pt x="1117333" y="2551748"/>
                    <a:pt x="1194486" y="2489835"/>
                    <a:pt x="1272591" y="2436495"/>
                  </a:cubicBezTo>
                  <a:cubicBezTo>
                    <a:pt x="1356411" y="2379345"/>
                    <a:pt x="1447851" y="2333625"/>
                    <a:pt x="1544053" y="2300288"/>
                  </a:cubicBezTo>
                  <a:cubicBezTo>
                    <a:pt x="1643113" y="2265998"/>
                    <a:pt x="1745983" y="2243138"/>
                    <a:pt x="1848853" y="2226945"/>
                  </a:cubicBezTo>
                  <a:cubicBezTo>
                    <a:pt x="1879333" y="2222183"/>
                    <a:pt x="1910766" y="2218373"/>
                    <a:pt x="1941246" y="2214563"/>
                  </a:cubicBezTo>
                  <a:cubicBezTo>
                    <a:pt x="2025066" y="2211705"/>
                    <a:pt x="2108886" y="2205990"/>
                    <a:pt x="2192706" y="2191703"/>
                  </a:cubicBezTo>
                  <a:cubicBezTo>
                    <a:pt x="2194611" y="2191703"/>
                    <a:pt x="2197468" y="2190750"/>
                    <a:pt x="2199373" y="2190750"/>
                  </a:cubicBezTo>
                  <a:cubicBezTo>
                    <a:pt x="2206993" y="2189798"/>
                    <a:pt x="2213661" y="2188845"/>
                    <a:pt x="2221281" y="2187893"/>
                  </a:cubicBezTo>
                  <a:cubicBezTo>
                    <a:pt x="2222233" y="2187893"/>
                    <a:pt x="2222233" y="2186940"/>
                    <a:pt x="2222233" y="2186940"/>
                  </a:cubicBezTo>
                  <a:cubicBezTo>
                    <a:pt x="2255571" y="2180273"/>
                    <a:pt x="2289861" y="2171700"/>
                    <a:pt x="2322246" y="2161223"/>
                  </a:cubicBezTo>
                  <a:cubicBezTo>
                    <a:pt x="2307958" y="2167890"/>
                    <a:pt x="2294623" y="2174558"/>
                    <a:pt x="2280336" y="2181225"/>
                  </a:cubicBezTo>
                  <a:cubicBezTo>
                    <a:pt x="2260333" y="2186940"/>
                    <a:pt x="2241283" y="2192655"/>
                    <a:pt x="2221281" y="2197418"/>
                  </a:cubicBezTo>
                  <a:cubicBezTo>
                    <a:pt x="2095551" y="2228850"/>
                    <a:pt x="1966963" y="2241233"/>
                    <a:pt x="1839328" y="2260283"/>
                  </a:cubicBezTo>
                  <a:close/>
                  <a:moveTo>
                    <a:pt x="1589773" y="2279333"/>
                  </a:moveTo>
                  <a:cubicBezTo>
                    <a:pt x="1494523" y="2308860"/>
                    <a:pt x="1402131" y="2348865"/>
                    <a:pt x="1317358" y="2401253"/>
                  </a:cubicBezTo>
                  <a:cubicBezTo>
                    <a:pt x="1233538" y="2453640"/>
                    <a:pt x="1157338" y="2520315"/>
                    <a:pt x="1064946" y="2558415"/>
                  </a:cubicBezTo>
                  <a:cubicBezTo>
                    <a:pt x="987793" y="2589848"/>
                    <a:pt x="890638" y="2598420"/>
                    <a:pt x="817296" y="2551748"/>
                  </a:cubicBezTo>
                  <a:cubicBezTo>
                    <a:pt x="810628" y="2547938"/>
                    <a:pt x="803961" y="2543175"/>
                    <a:pt x="798246" y="2537460"/>
                  </a:cubicBezTo>
                  <a:cubicBezTo>
                    <a:pt x="798246" y="2536508"/>
                    <a:pt x="797293" y="2535555"/>
                    <a:pt x="797293" y="2534603"/>
                  </a:cubicBezTo>
                  <a:cubicBezTo>
                    <a:pt x="828726" y="2555558"/>
                    <a:pt x="867778" y="2566035"/>
                    <a:pt x="905878" y="2566988"/>
                  </a:cubicBezTo>
                  <a:cubicBezTo>
                    <a:pt x="964933" y="2567940"/>
                    <a:pt x="1020178" y="2546033"/>
                    <a:pt x="1070661" y="2515553"/>
                  </a:cubicBezTo>
                  <a:cubicBezTo>
                    <a:pt x="1126858" y="2482215"/>
                    <a:pt x="1175436" y="2437448"/>
                    <a:pt x="1225918" y="2396490"/>
                  </a:cubicBezTo>
                  <a:cubicBezTo>
                    <a:pt x="1277353" y="2355533"/>
                    <a:pt x="1331646" y="2320290"/>
                    <a:pt x="1392606" y="2294573"/>
                  </a:cubicBezTo>
                  <a:cubicBezTo>
                    <a:pt x="1512621" y="2244090"/>
                    <a:pt x="1644066" y="2228850"/>
                    <a:pt x="1773606" y="2222183"/>
                  </a:cubicBezTo>
                  <a:cubicBezTo>
                    <a:pt x="1806943" y="2220278"/>
                    <a:pt x="1840281" y="2219325"/>
                    <a:pt x="1873618" y="2218373"/>
                  </a:cubicBezTo>
                  <a:cubicBezTo>
                    <a:pt x="1776463" y="2231708"/>
                    <a:pt x="1681213" y="2250758"/>
                    <a:pt x="1589773" y="2279333"/>
                  </a:cubicBezTo>
                  <a:close/>
                  <a:moveTo>
                    <a:pt x="800151" y="2557463"/>
                  </a:moveTo>
                  <a:cubicBezTo>
                    <a:pt x="798246" y="2555558"/>
                    <a:pt x="797293" y="2553653"/>
                    <a:pt x="795388" y="2550795"/>
                  </a:cubicBezTo>
                  <a:cubicBezTo>
                    <a:pt x="794436" y="2548890"/>
                    <a:pt x="793483" y="2546985"/>
                    <a:pt x="791578" y="2545080"/>
                  </a:cubicBezTo>
                  <a:cubicBezTo>
                    <a:pt x="790626" y="2542223"/>
                    <a:pt x="790626" y="2539365"/>
                    <a:pt x="790626" y="2537460"/>
                  </a:cubicBezTo>
                  <a:cubicBezTo>
                    <a:pt x="791578" y="2540318"/>
                    <a:pt x="793483" y="2543175"/>
                    <a:pt x="795388" y="2546033"/>
                  </a:cubicBezTo>
                  <a:cubicBezTo>
                    <a:pt x="797293" y="2549843"/>
                    <a:pt x="798246" y="2553653"/>
                    <a:pt x="800151" y="2557463"/>
                  </a:cubicBezTo>
                  <a:close/>
                  <a:moveTo>
                    <a:pt x="821106" y="2597468"/>
                  </a:moveTo>
                  <a:cubicBezTo>
                    <a:pt x="855396" y="2650808"/>
                    <a:pt x="911593" y="2691765"/>
                    <a:pt x="971601" y="2711768"/>
                  </a:cubicBezTo>
                  <a:cubicBezTo>
                    <a:pt x="1093521" y="2751773"/>
                    <a:pt x="1226871" y="2712720"/>
                    <a:pt x="1335456" y="2653665"/>
                  </a:cubicBezTo>
                  <a:cubicBezTo>
                    <a:pt x="1452613" y="2589848"/>
                    <a:pt x="1555483" y="2502218"/>
                    <a:pt x="1670736" y="2434590"/>
                  </a:cubicBezTo>
                  <a:cubicBezTo>
                    <a:pt x="1784083" y="2368868"/>
                    <a:pt x="1905051" y="2316480"/>
                    <a:pt x="2028876" y="2271713"/>
                  </a:cubicBezTo>
                  <a:cubicBezTo>
                    <a:pt x="2056498" y="2262188"/>
                    <a:pt x="2085073" y="2252663"/>
                    <a:pt x="2112696" y="2243138"/>
                  </a:cubicBezTo>
                  <a:cubicBezTo>
                    <a:pt x="2126031" y="2239328"/>
                    <a:pt x="2138413" y="2236470"/>
                    <a:pt x="2151748" y="2232660"/>
                  </a:cubicBezTo>
                  <a:cubicBezTo>
                    <a:pt x="2171751" y="2226945"/>
                    <a:pt x="2191753" y="2221230"/>
                    <a:pt x="2210803" y="2214563"/>
                  </a:cubicBezTo>
                  <a:cubicBezTo>
                    <a:pt x="2182228" y="2228850"/>
                    <a:pt x="2154606" y="2243138"/>
                    <a:pt x="2126031" y="2258378"/>
                  </a:cubicBezTo>
                  <a:cubicBezTo>
                    <a:pt x="2009826" y="2322195"/>
                    <a:pt x="1899336" y="2396490"/>
                    <a:pt x="1788846" y="2468880"/>
                  </a:cubicBezTo>
                  <a:cubicBezTo>
                    <a:pt x="1680261" y="2540318"/>
                    <a:pt x="1568818" y="2610803"/>
                    <a:pt x="1450708" y="2665095"/>
                  </a:cubicBezTo>
                  <a:cubicBezTo>
                    <a:pt x="1391653" y="2691765"/>
                    <a:pt x="1331646" y="2714625"/>
                    <a:pt x="1268781" y="2730818"/>
                  </a:cubicBezTo>
                  <a:cubicBezTo>
                    <a:pt x="1201153" y="2748915"/>
                    <a:pt x="1130668" y="2759393"/>
                    <a:pt x="1061136" y="2753678"/>
                  </a:cubicBezTo>
                  <a:cubicBezTo>
                    <a:pt x="998271" y="2747963"/>
                    <a:pt x="935406" y="2727960"/>
                    <a:pt x="885876" y="2688908"/>
                  </a:cubicBezTo>
                  <a:cubicBezTo>
                    <a:pt x="845871" y="2657475"/>
                    <a:pt x="813486" y="2614613"/>
                    <a:pt x="799198" y="2566035"/>
                  </a:cubicBezTo>
                  <a:cubicBezTo>
                    <a:pt x="804913" y="2577465"/>
                    <a:pt x="812533" y="2587943"/>
                    <a:pt x="821106" y="2597468"/>
                  </a:cubicBezTo>
                  <a:close/>
                  <a:moveTo>
                    <a:pt x="988746" y="2748915"/>
                  </a:moveTo>
                  <a:cubicBezTo>
                    <a:pt x="1119238" y="2786063"/>
                    <a:pt x="1263066" y="2747963"/>
                    <a:pt x="1385938" y="2700338"/>
                  </a:cubicBezTo>
                  <a:cubicBezTo>
                    <a:pt x="1507858" y="2652713"/>
                    <a:pt x="1622158" y="2585085"/>
                    <a:pt x="1731696" y="2514600"/>
                  </a:cubicBezTo>
                  <a:cubicBezTo>
                    <a:pt x="1845043" y="2442210"/>
                    <a:pt x="1955533" y="2365058"/>
                    <a:pt x="2072691" y="2298383"/>
                  </a:cubicBezTo>
                  <a:cubicBezTo>
                    <a:pt x="2137461" y="2261235"/>
                    <a:pt x="2204136" y="2226945"/>
                    <a:pt x="2271763" y="2195513"/>
                  </a:cubicBezTo>
                  <a:cubicBezTo>
                    <a:pt x="2274621" y="2194560"/>
                    <a:pt x="2278431" y="2193608"/>
                    <a:pt x="2281288" y="2191703"/>
                  </a:cubicBezTo>
                  <a:cubicBezTo>
                    <a:pt x="2293671" y="2187893"/>
                    <a:pt x="2306053" y="2184083"/>
                    <a:pt x="2318436" y="2181225"/>
                  </a:cubicBezTo>
                  <a:cubicBezTo>
                    <a:pt x="2314626" y="2184083"/>
                    <a:pt x="2309863" y="2185988"/>
                    <a:pt x="2306053" y="2188845"/>
                  </a:cubicBezTo>
                  <a:cubicBezTo>
                    <a:pt x="2249856" y="2223135"/>
                    <a:pt x="2194611" y="2260283"/>
                    <a:pt x="2140318" y="2297430"/>
                  </a:cubicBezTo>
                  <a:cubicBezTo>
                    <a:pt x="2030781" y="2373630"/>
                    <a:pt x="1925053" y="2454593"/>
                    <a:pt x="1815516" y="2530793"/>
                  </a:cubicBezTo>
                  <a:cubicBezTo>
                    <a:pt x="1705978" y="2606993"/>
                    <a:pt x="1591678" y="2678430"/>
                    <a:pt x="1469758" y="2732723"/>
                  </a:cubicBezTo>
                  <a:cubicBezTo>
                    <a:pt x="1341171" y="2789873"/>
                    <a:pt x="1196391" y="2827973"/>
                    <a:pt x="1055421" y="2797493"/>
                  </a:cubicBezTo>
                  <a:cubicBezTo>
                    <a:pt x="972553" y="2779395"/>
                    <a:pt x="893496" y="2733675"/>
                    <a:pt x="841108" y="2667000"/>
                  </a:cubicBezTo>
                  <a:cubicBezTo>
                    <a:pt x="835393" y="2655570"/>
                    <a:pt x="829678" y="2644140"/>
                    <a:pt x="823963" y="2632710"/>
                  </a:cubicBezTo>
                  <a:cubicBezTo>
                    <a:pt x="862063" y="2688908"/>
                    <a:pt x="924928" y="2730818"/>
                    <a:pt x="988746" y="2748915"/>
                  </a:cubicBezTo>
                  <a:close/>
                  <a:moveTo>
                    <a:pt x="987793" y="2784158"/>
                  </a:moveTo>
                  <a:cubicBezTo>
                    <a:pt x="1119238" y="2836545"/>
                    <a:pt x="1265923" y="2816543"/>
                    <a:pt x="1395463" y="2769870"/>
                  </a:cubicBezTo>
                  <a:cubicBezTo>
                    <a:pt x="1525003" y="2722245"/>
                    <a:pt x="1645018" y="2651760"/>
                    <a:pt x="1760271" y="2575560"/>
                  </a:cubicBezTo>
                  <a:cubicBezTo>
                    <a:pt x="1873618" y="2500313"/>
                    <a:pt x="1982203" y="2418398"/>
                    <a:pt x="2092693" y="2339340"/>
                  </a:cubicBezTo>
                  <a:cubicBezTo>
                    <a:pt x="2176513" y="2279333"/>
                    <a:pt x="2263191" y="2222183"/>
                    <a:pt x="2352726" y="2170748"/>
                  </a:cubicBezTo>
                  <a:cubicBezTo>
                    <a:pt x="2369871" y="2165985"/>
                    <a:pt x="2386063" y="2161223"/>
                    <a:pt x="2403208" y="2156460"/>
                  </a:cubicBezTo>
                  <a:cubicBezTo>
                    <a:pt x="2390826" y="2171700"/>
                    <a:pt x="2379396" y="2185988"/>
                    <a:pt x="2367013" y="2200275"/>
                  </a:cubicBezTo>
                  <a:cubicBezTo>
                    <a:pt x="2366061" y="2201228"/>
                    <a:pt x="2366061" y="2202180"/>
                    <a:pt x="2365108" y="2202180"/>
                  </a:cubicBezTo>
                  <a:cubicBezTo>
                    <a:pt x="2320341" y="2243138"/>
                    <a:pt x="2274621" y="2283143"/>
                    <a:pt x="2227948" y="2322195"/>
                  </a:cubicBezTo>
                  <a:cubicBezTo>
                    <a:pt x="2122221" y="2411730"/>
                    <a:pt x="2013636" y="2498408"/>
                    <a:pt x="1904098" y="2584133"/>
                  </a:cubicBezTo>
                  <a:cubicBezTo>
                    <a:pt x="1795513" y="2667953"/>
                    <a:pt x="1683118" y="2748915"/>
                    <a:pt x="1559293" y="2807970"/>
                  </a:cubicBezTo>
                  <a:cubicBezTo>
                    <a:pt x="1441183" y="2864168"/>
                    <a:pt x="1307833" y="2902268"/>
                    <a:pt x="1175436" y="2887028"/>
                  </a:cubicBezTo>
                  <a:cubicBezTo>
                    <a:pt x="1063993" y="2873693"/>
                    <a:pt x="953503" y="2822258"/>
                    <a:pt x="883971" y="2733675"/>
                  </a:cubicBezTo>
                  <a:cubicBezTo>
                    <a:pt x="881113" y="2729865"/>
                    <a:pt x="878256" y="2726055"/>
                    <a:pt x="874446" y="2721293"/>
                  </a:cubicBezTo>
                  <a:cubicBezTo>
                    <a:pt x="867778" y="2710815"/>
                    <a:pt x="860158" y="2700338"/>
                    <a:pt x="854443" y="2688908"/>
                  </a:cubicBezTo>
                  <a:cubicBezTo>
                    <a:pt x="890638" y="2731770"/>
                    <a:pt x="938263" y="2764155"/>
                    <a:pt x="987793" y="2784158"/>
                  </a:cubicBezTo>
                  <a:close/>
                  <a:moveTo>
                    <a:pt x="3376663" y="3592830"/>
                  </a:moveTo>
                  <a:cubicBezTo>
                    <a:pt x="3265221" y="3529965"/>
                    <a:pt x="3149016" y="3474720"/>
                    <a:pt x="3029001" y="3429000"/>
                  </a:cubicBezTo>
                  <a:cubicBezTo>
                    <a:pt x="2909938" y="3383280"/>
                    <a:pt x="2787066" y="3347085"/>
                    <a:pt x="2662288" y="3319463"/>
                  </a:cubicBezTo>
                  <a:cubicBezTo>
                    <a:pt x="2533701" y="3290888"/>
                    <a:pt x="2403208" y="3275648"/>
                    <a:pt x="2272716" y="3263265"/>
                  </a:cubicBezTo>
                  <a:cubicBezTo>
                    <a:pt x="2142223" y="3249930"/>
                    <a:pt x="2010778" y="3235643"/>
                    <a:pt x="1886001" y="3194685"/>
                  </a:cubicBezTo>
                  <a:cubicBezTo>
                    <a:pt x="1778368" y="3158490"/>
                    <a:pt x="1674546" y="3103245"/>
                    <a:pt x="1596441" y="3019425"/>
                  </a:cubicBezTo>
                  <a:cubicBezTo>
                    <a:pt x="1592631" y="3015615"/>
                    <a:pt x="1589773" y="3011805"/>
                    <a:pt x="1585963" y="3007995"/>
                  </a:cubicBezTo>
                  <a:cubicBezTo>
                    <a:pt x="1605966" y="3015615"/>
                    <a:pt x="1625016" y="3025140"/>
                    <a:pt x="1644066" y="3034665"/>
                  </a:cubicBezTo>
                  <a:cubicBezTo>
                    <a:pt x="1726933" y="3076575"/>
                    <a:pt x="1807896" y="3123248"/>
                    <a:pt x="1902193" y="3128010"/>
                  </a:cubicBezTo>
                  <a:cubicBezTo>
                    <a:pt x="1948866" y="3129915"/>
                    <a:pt x="1996491" y="3124200"/>
                    <a:pt x="2041258" y="3110865"/>
                  </a:cubicBezTo>
                  <a:cubicBezTo>
                    <a:pt x="2087931" y="3128010"/>
                    <a:pt x="2138413" y="3136583"/>
                    <a:pt x="2187943" y="3144203"/>
                  </a:cubicBezTo>
                  <a:cubicBezTo>
                    <a:pt x="2239378" y="3151823"/>
                    <a:pt x="2290813" y="3157538"/>
                    <a:pt x="2342248" y="3163253"/>
                  </a:cubicBezTo>
                  <a:cubicBezTo>
                    <a:pt x="2439403" y="3173730"/>
                    <a:pt x="2535606" y="3186113"/>
                    <a:pt x="2629903" y="3208020"/>
                  </a:cubicBezTo>
                  <a:cubicBezTo>
                    <a:pt x="2719438" y="3228975"/>
                    <a:pt x="2808021" y="3257550"/>
                    <a:pt x="2893746" y="3292793"/>
                  </a:cubicBezTo>
                  <a:cubicBezTo>
                    <a:pt x="2978518" y="3328035"/>
                    <a:pt x="3061386" y="3368993"/>
                    <a:pt x="3140443" y="3416618"/>
                  </a:cubicBezTo>
                  <a:cubicBezTo>
                    <a:pt x="3219501" y="3464243"/>
                    <a:pt x="3294748" y="3517583"/>
                    <a:pt x="3365233" y="3576638"/>
                  </a:cubicBezTo>
                  <a:cubicBezTo>
                    <a:pt x="3371901" y="3582353"/>
                    <a:pt x="3378568" y="3588068"/>
                    <a:pt x="3386188" y="3593783"/>
                  </a:cubicBezTo>
                  <a:cubicBezTo>
                    <a:pt x="3386188" y="3593783"/>
                    <a:pt x="3386188" y="3594735"/>
                    <a:pt x="3387141" y="3594735"/>
                  </a:cubicBezTo>
                  <a:cubicBezTo>
                    <a:pt x="3387141" y="3594735"/>
                    <a:pt x="3386188" y="3595688"/>
                    <a:pt x="3386188" y="3595688"/>
                  </a:cubicBezTo>
                  <a:cubicBezTo>
                    <a:pt x="3384283" y="3597593"/>
                    <a:pt x="3382378" y="3598545"/>
                    <a:pt x="3380473" y="3600450"/>
                  </a:cubicBezTo>
                  <a:cubicBezTo>
                    <a:pt x="3379521" y="3598545"/>
                    <a:pt x="3379521" y="3594735"/>
                    <a:pt x="3376663" y="3592830"/>
                  </a:cubicBezTo>
                  <a:close/>
                  <a:moveTo>
                    <a:pt x="3371901" y="3604260"/>
                  </a:moveTo>
                  <a:cubicBezTo>
                    <a:pt x="3367138" y="3606165"/>
                    <a:pt x="3361423" y="3606165"/>
                    <a:pt x="3356661" y="3607118"/>
                  </a:cubicBezTo>
                  <a:cubicBezTo>
                    <a:pt x="3342373" y="3608070"/>
                    <a:pt x="3329038" y="3608070"/>
                    <a:pt x="3314751" y="3609023"/>
                  </a:cubicBezTo>
                  <a:cubicBezTo>
                    <a:pt x="3307131" y="3609023"/>
                    <a:pt x="3300463" y="3609975"/>
                    <a:pt x="3292843" y="3609975"/>
                  </a:cubicBezTo>
                  <a:cubicBezTo>
                    <a:pt x="3176638" y="3558540"/>
                    <a:pt x="3054718" y="3523298"/>
                    <a:pt x="2930893" y="3495675"/>
                  </a:cubicBezTo>
                  <a:cubicBezTo>
                    <a:pt x="2794686" y="3466148"/>
                    <a:pt x="2657526" y="3447098"/>
                    <a:pt x="2520366" y="3427095"/>
                  </a:cubicBezTo>
                  <a:cubicBezTo>
                    <a:pt x="2379396" y="3406140"/>
                    <a:pt x="2239378" y="3385185"/>
                    <a:pt x="2101266" y="3350895"/>
                  </a:cubicBezTo>
                  <a:cubicBezTo>
                    <a:pt x="1977441" y="3320415"/>
                    <a:pt x="1855521" y="3279458"/>
                    <a:pt x="1742173" y="3221355"/>
                  </a:cubicBezTo>
                  <a:cubicBezTo>
                    <a:pt x="1633588" y="3166110"/>
                    <a:pt x="1532623" y="3094673"/>
                    <a:pt x="1449756" y="3005138"/>
                  </a:cubicBezTo>
                  <a:cubicBezTo>
                    <a:pt x="1441183" y="2995613"/>
                    <a:pt x="1432611" y="2986088"/>
                    <a:pt x="1424038" y="2976563"/>
                  </a:cubicBezTo>
                  <a:cubicBezTo>
                    <a:pt x="1452613" y="2977515"/>
                    <a:pt x="1481188" y="2980373"/>
                    <a:pt x="1508811" y="2985135"/>
                  </a:cubicBezTo>
                  <a:cubicBezTo>
                    <a:pt x="1531671" y="2989898"/>
                    <a:pt x="1554531" y="2996565"/>
                    <a:pt x="1575486" y="3004185"/>
                  </a:cubicBezTo>
                  <a:cubicBezTo>
                    <a:pt x="1642161" y="3088005"/>
                    <a:pt x="1736458" y="3146108"/>
                    <a:pt x="1835518" y="3185160"/>
                  </a:cubicBezTo>
                  <a:cubicBezTo>
                    <a:pt x="1953628" y="3232785"/>
                    <a:pt x="2080311" y="3251835"/>
                    <a:pt x="2206041" y="3266123"/>
                  </a:cubicBezTo>
                  <a:cubicBezTo>
                    <a:pt x="2339391" y="3281363"/>
                    <a:pt x="2472741" y="3292793"/>
                    <a:pt x="2604186" y="3318510"/>
                  </a:cubicBezTo>
                  <a:cubicBezTo>
                    <a:pt x="2730868" y="3343275"/>
                    <a:pt x="2856598" y="3378518"/>
                    <a:pt x="2977566" y="3422333"/>
                  </a:cubicBezTo>
                  <a:cubicBezTo>
                    <a:pt x="3098533" y="3466148"/>
                    <a:pt x="3216643" y="3519488"/>
                    <a:pt x="3329991" y="3580448"/>
                  </a:cubicBezTo>
                  <a:cubicBezTo>
                    <a:pt x="3343326" y="3588068"/>
                    <a:pt x="3357613" y="3595688"/>
                    <a:pt x="3371901" y="3604260"/>
                  </a:cubicBezTo>
                  <a:cubicBezTo>
                    <a:pt x="3371901" y="3604260"/>
                    <a:pt x="3371901" y="3604260"/>
                    <a:pt x="3371901" y="3604260"/>
                  </a:cubicBezTo>
                  <a:close/>
                  <a:moveTo>
                    <a:pt x="2048878" y="3108008"/>
                  </a:moveTo>
                  <a:cubicBezTo>
                    <a:pt x="2083168" y="3097530"/>
                    <a:pt x="2115553" y="3083243"/>
                    <a:pt x="2146986" y="3066098"/>
                  </a:cubicBezTo>
                  <a:cubicBezTo>
                    <a:pt x="2178418" y="3048953"/>
                    <a:pt x="2206993" y="3028950"/>
                    <a:pt x="2233663" y="3006090"/>
                  </a:cubicBezTo>
                  <a:cubicBezTo>
                    <a:pt x="2320341" y="3007995"/>
                    <a:pt x="2407018" y="3016568"/>
                    <a:pt x="2491791" y="3033713"/>
                  </a:cubicBezTo>
                  <a:cubicBezTo>
                    <a:pt x="2580373" y="3050858"/>
                    <a:pt x="2666098" y="3075623"/>
                    <a:pt x="2749918" y="3108008"/>
                  </a:cubicBezTo>
                  <a:cubicBezTo>
                    <a:pt x="2833738" y="3140393"/>
                    <a:pt x="2914701" y="3180398"/>
                    <a:pt x="2990901" y="3227070"/>
                  </a:cubicBezTo>
                  <a:cubicBezTo>
                    <a:pt x="3067101" y="3273743"/>
                    <a:pt x="3139491" y="3327083"/>
                    <a:pt x="3207118" y="3386138"/>
                  </a:cubicBezTo>
                  <a:cubicBezTo>
                    <a:pt x="3247123" y="3421380"/>
                    <a:pt x="3284271" y="3458528"/>
                    <a:pt x="3320466" y="3498533"/>
                  </a:cubicBezTo>
                  <a:cubicBezTo>
                    <a:pt x="3334753" y="3517583"/>
                    <a:pt x="3348088" y="3537585"/>
                    <a:pt x="3361423" y="3557588"/>
                  </a:cubicBezTo>
                  <a:cubicBezTo>
                    <a:pt x="3302368" y="3509010"/>
                    <a:pt x="3240456" y="3465195"/>
                    <a:pt x="3175686" y="3424238"/>
                  </a:cubicBezTo>
                  <a:cubicBezTo>
                    <a:pt x="3097581" y="3375660"/>
                    <a:pt x="3015666" y="3332798"/>
                    <a:pt x="2930893" y="3296603"/>
                  </a:cubicBezTo>
                  <a:cubicBezTo>
                    <a:pt x="2846121" y="3260408"/>
                    <a:pt x="2759443" y="3230880"/>
                    <a:pt x="2670861" y="3208020"/>
                  </a:cubicBezTo>
                  <a:cubicBezTo>
                    <a:pt x="2577516" y="3184208"/>
                    <a:pt x="2482266" y="3168968"/>
                    <a:pt x="2386063" y="3158490"/>
                  </a:cubicBezTo>
                  <a:cubicBezTo>
                    <a:pt x="2282241" y="3147060"/>
                    <a:pt x="2178418" y="3137535"/>
                    <a:pt x="2077453" y="3113723"/>
                  </a:cubicBezTo>
                  <a:cubicBezTo>
                    <a:pt x="2066976" y="3112770"/>
                    <a:pt x="2058403" y="3109913"/>
                    <a:pt x="2048878" y="3108008"/>
                  </a:cubicBezTo>
                  <a:close/>
                  <a:moveTo>
                    <a:pt x="3075673" y="3199448"/>
                  </a:moveTo>
                  <a:cubicBezTo>
                    <a:pt x="2945181" y="3087053"/>
                    <a:pt x="2794686" y="2997518"/>
                    <a:pt x="2631808" y="2942273"/>
                  </a:cubicBezTo>
                  <a:cubicBezTo>
                    <a:pt x="2541321" y="2911793"/>
                    <a:pt x="2444166" y="2887028"/>
                    <a:pt x="2347963" y="2887028"/>
                  </a:cubicBezTo>
                  <a:cubicBezTo>
                    <a:pt x="2343201" y="2887028"/>
                    <a:pt x="2342248" y="2893695"/>
                    <a:pt x="2347011" y="2894648"/>
                  </a:cubicBezTo>
                  <a:cubicBezTo>
                    <a:pt x="2431783" y="2909888"/>
                    <a:pt x="2515603" y="2923223"/>
                    <a:pt x="2597518" y="2949893"/>
                  </a:cubicBezTo>
                  <a:cubicBezTo>
                    <a:pt x="2678481" y="2975610"/>
                    <a:pt x="2756586" y="3010853"/>
                    <a:pt x="2830881" y="3051810"/>
                  </a:cubicBezTo>
                  <a:cubicBezTo>
                    <a:pt x="2978518" y="3134678"/>
                    <a:pt x="3109011" y="3245168"/>
                    <a:pt x="3219501" y="3372803"/>
                  </a:cubicBezTo>
                  <a:cubicBezTo>
                    <a:pt x="3233788" y="3389948"/>
                    <a:pt x="3248076" y="3407093"/>
                    <a:pt x="3262363" y="3424238"/>
                  </a:cubicBezTo>
                  <a:cubicBezTo>
                    <a:pt x="3254743" y="3416618"/>
                    <a:pt x="3247123" y="3408998"/>
                    <a:pt x="3238551" y="3402330"/>
                  </a:cubicBezTo>
                  <a:cubicBezTo>
                    <a:pt x="3171876" y="3341370"/>
                    <a:pt x="3100438" y="3286125"/>
                    <a:pt x="3023286" y="3237548"/>
                  </a:cubicBezTo>
                  <a:cubicBezTo>
                    <a:pt x="2947086" y="3188970"/>
                    <a:pt x="2867076" y="3148013"/>
                    <a:pt x="2784208" y="3113723"/>
                  </a:cubicBezTo>
                  <a:cubicBezTo>
                    <a:pt x="2700388" y="3079433"/>
                    <a:pt x="2613711" y="3052763"/>
                    <a:pt x="2526081" y="3034665"/>
                  </a:cubicBezTo>
                  <a:cubicBezTo>
                    <a:pt x="2437498" y="3015615"/>
                    <a:pt x="2347011" y="3005138"/>
                    <a:pt x="2256523" y="3004185"/>
                  </a:cubicBezTo>
                  <a:cubicBezTo>
                    <a:pt x="2249856" y="3004185"/>
                    <a:pt x="2244141" y="3004185"/>
                    <a:pt x="2237473" y="3004185"/>
                  </a:cubicBezTo>
                  <a:cubicBezTo>
                    <a:pt x="2309863" y="2942273"/>
                    <a:pt x="2365108" y="2864168"/>
                    <a:pt x="2407018" y="2778443"/>
                  </a:cubicBezTo>
                  <a:cubicBezTo>
                    <a:pt x="2487028" y="2798445"/>
                    <a:pt x="2566086" y="2823210"/>
                    <a:pt x="2642286" y="2855595"/>
                  </a:cubicBezTo>
                  <a:cubicBezTo>
                    <a:pt x="2721343" y="2888933"/>
                    <a:pt x="2796591" y="2929890"/>
                    <a:pt x="2868028" y="2976563"/>
                  </a:cubicBezTo>
                  <a:cubicBezTo>
                    <a:pt x="2939466" y="3023235"/>
                    <a:pt x="3007093" y="3076575"/>
                    <a:pt x="3069006" y="3134678"/>
                  </a:cubicBezTo>
                  <a:cubicBezTo>
                    <a:pt x="3131871" y="3193733"/>
                    <a:pt x="3189021" y="3257550"/>
                    <a:pt x="3240456" y="3326130"/>
                  </a:cubicBezTo>
                  <a:cubicBezTo>
                    <a:pt x="3288081" y="3388995"/>
                    <a:pt x="3329038" y="3456623"/>
                    <a:pt x="3365233" y="3527108"/>
                  </a:cubicBezTo>
                  <a:cubicBezTo>
                    <a:pt x="3283318" y="3405188"/>
                    <a:pt x="3186163" y="3293745"/>
                    <a:pt x="3075673" y="3199448"/>
                  </a:cubicBezTo>
                  <a:close/>
                  <a:moveTo>
                    <a:pt x="2196516" y="3005138"/>
                  </a:moveTo>
                  <a:cubicBezTo>
                    <a:pt x="2129841" y="3055620"/>
                    <a:pt x="2049831" y="3091815"/>
                    <a:pt x="1966011" y="3101340"/>
                  </a:cubicBezTo>
                  <a:cubicBezTo>
                    <a:pt x="1925053" y="3106103"/>
                    <a:pt x="1882191" y="3104198"/>
                    <a:pt x="1842186" y="3094673"/>
                  </a:cubicBezTo>
                  <a:cubicBezTo>
                    <a:pt x="1797418" y="3084195"/>
                    <a:pt x="1754556" y="3064193"/>
                    <a:pt x="1713598" y="3043238"/>
                  </a:cubicBezTo>
                  <a:cubicBezTo>
                    <a:pt x="1679308" y="3026093"/>
                    <a:pt x="1645971" y="3007995"/>
                    <a:pt x="1611681" y="2991803"/>
                  </a:cubicBezTo>
                  <a:cubicBezTo>
                    <a:pt x="1682166" y="3007995"/>
                    <a:pt x="1753603" y="3020378"/>
                    <a:pt x="1825993" y="3023235"/>
                  </a:cubicBezTo>
                  <a:cubicBezTo>
                    <a:pt x="1871713" y="3025140"/>
                    <a:pt x="1916481" y="3022283"/>
                    <a:pt x="1961248" y="3013710"/>
                  </a:cubicBezTo>
                  <a:cubicBezTo>
                    <a:pt x="2003158" y="3005138"/>
                    <a:pt x="2044116" y="2990850"/>
                    <a:pt x="2083168" y="2971800"/>
                  </a:cubicBezTo>
                  <a:cubicBezTo>
                    <a:pt x="2156511" y="2935605"/>
                    <a:pt x="2222233" y="2883218"/>
                    <a:pt x="2279383" y="2825115"/>
                  </a:cubicBezTo>
                  <a:cubicBezTo>
                    <a:pt x="2335581" y="2767965"/>
                    <a:pt x="2383206" y="2704148"/>
                    <a:pt x="2422258" y="2634615"/>
                  </a:cubicBezTo>
                  <a:cubicBezTo>
                    <a:pt x="2437498" y="2606993"/>
                    <a:pt x="2451786" y="2578418"/>
                    <a:pt x="2465121" y="2549843"/>
                  </a:cubicBezTo>
                  <a:cubicBezTo>
                    <a:pt x="2417496" y="2721293"/>
                    <a:pt x="2342248" y="2895600"/>
                    <a:pt x="2196516" y="3005138"/>
                  </a:cubicBezTo>
                  <a:close/>
                  <a:moveTo>
                    <a:pt x="2429878" y="2603183"/>
                  </a:moveTo>
                  <a:cubicBezTo>
                    <a:pt x="2393683" y="2673668"/>
                    <a:pt x="2347963" y="2739390"/>
                    <a:pt x="2295576" y="2798445"/>
                  </a:cubicBezTo>
                  <a:cubicBezTo>
                    <a:pt x="2241283" y="2858453"/>
                    <a:pt x="2177466" y="2912745"/>
                    <a:pt x="2106981" y="2952750"/>
                  </a:cubicBezTo>
                  <a:cubicBezTo>
                    <a:pt x="2070786" y="2972753"/>
                    <a:pt x="2031733" y="2989898"/>
                    <a:pt x="1991728" y="3000375"/>
                  </a:cubicBezTo>
                  <a:cubicBezTo>
                    <a:pt x="1946961" y="3012758"/>
                    <a:pt x="1901241" y="3017520"/>
                    <a:pt x="1855521" y="3017520"/>
                  </a:cubicBezTo>
                  <a:cubicBezTo>
                    <a:pt x="1766938" y="3018473"/>
                    <a:pt x="1678356" y="3001328"/>
                    <a:pt x="1591678" y="2983230"/>
                  </a:cubicBezTo>
                  <a:cubicBezTo>
                    <a:pt x="1591678" y="2983230"/>
                    <a:pt x="1590726" y="2983230"/>
                    <a:pt x="1590726" y="2983230"/>
                  </a:cubicBezTo>
                  <a:cubicBezTo>
                    <a:pt x="1559293" y="2970848"/>
                    <a:pt x="1527861" y="2962275"/>
                    <a:pt x="1495476" y="2957513"/>
                  </a:cubicBezTo>
                  <a:cubicBezTo>
                    <a:pt x="1510716" y="2957513"/>
                    <a:pt x="1525956" y="2957513"/>
                    <a:pt x="1540243" y="2956560"/>
                  </a:cubicBezTo>
                  <a:cubicBezTo>
                    <a:pt x="1618348" y="2979420"/>
                    <a:pt x="1701216" y="2985135"/>
                    <a:pt x="1782178" y="2976563"/>
                  </a:cubicBezTo>
                  <a:cubicBezTo>
                    <a:pt x="1875523" y="2966085"/>
                    <a:pt x="1966011" y="2937510"/>
                    <a:pt x="2048878" y="2892743"/>
                  </a:cubicBezTo>
                  <a:cubicBezTo>
                    <a:pt x="2126983" y="2850833"/>
                    <a:pt x="2197468" y="2796540"/>
                    <a:pt x="2260333" y="2733675"/>
                  </a:cubicBezTo>
                  <a:cubicBezTo>
                    <a:pt x="2325103" y="2668905"/>
                    <a:pt x="2381301" y="2595563"/>
                    <a:pt x="2427973" y="2517458"/>
                  </a:cubicBezTo>
                  <a:cubicBezTo>
                    <a:pt x="2462263" y="2460308"/>
                    <a:pt x="2490838" y="2399348"/>
                    <a:pt x="2514651" y="2337435"/>
                  </a:cubicBezTo>
                  <a:cubicBezTo>
                    <a:pt x="2506078" y="2379345"/>
                    <a:pt x="2496553" y="2422208"/>
                    <a:pt x="2487028" y="2464118"/>
                  </a:cubicBezTo>
                  <a:cubicBezTo>
                    <a:pt x="2484171" y="2474595"/>
                    <a:pt x="2480361" y="2485073"/>
                    <a:pt x="2477503" y="2494598"/>
                  </a:cubicBezTo>
                  <a:cubicBezTo>
                    <a:pt x="2464168" y="2531745"/>
                    <a:pt x="2447976" y="2567940"/>
                    <a:pt x="2429878" y="2603183"/>
                  </a:cubicBezTo>
                  <a:close/>
                  <a:moveTo>
                    <a:pt x="1488808" y="2951798"/>
                  </a:moveTo>
                  <a:cubicBezTo>
                    <a:pt x="1495476" y="2949893"/>
                    <a:pt x="1502143" y="2947988"/>
                    <a:pt x="1508811" y="2946083"/>
                  </a:cubicBezTo>
                  <a:cubicBezTo>
                    <a:pt x="1513573" y="2947988"/>
                    <a:pt x="1518336" y="2949893"/>
                    <a:pt x="1524051" y="2950845"/>
                  </a:cubicBezTo>
                  <a:cubicBezTo>
                    <a:pt x="1511668" y="2951798"/>
                    <a:pt x="1500238" y="2951798"/>
                    <a:pt x="1488808" y="2951798"/>
                  </a:cubicBezTo>
                  <a:close/>
                  <a:moveTo>
                    <a:pt x="1390701" y="2950845"/>
                  </a:moveTo>
                  <a:cubicBezTo>
                    <a:pt x="1369746" y="2950845"/>
                    <a:pt x="1347838" y="2950845"/>
                    <a:pt x="1326883" y="2950845"/>
                  </a:cubicBezTo>
                  <a:cubicBezTo>
                    <a:pt x="1375461" y="2945130"/>
                    <a:pt x="1423086" y="2932748"/>
                    <a:pt x="1468806" y="2918460"/>
                  </a:cubicBezTo>
                  <a:cubicBezTo>
                    <a:pt x="1526908" y="2899410"/>
                    <a:pt x="1583106" y="2876550"/>
                    <a:pt x="1637398" y="2848928"/>
                  </a:cubicBezTo>
                  <a:cubicBezTo>
                    <a:pt x="1744078" y="2795588"/>
                    <a:pt x="1844091" y="2728913"/>
                    <a:pt x="1937436" y="2654618"/>
                  </a:cubicBezTo>
                  <a:cubicBezTo>
                    <a:pt x="2035543" y="2575560"/>
                    <a:pt x="2126983" y="2487930"/>
                    <a:pt x="2212708" y="2395538"/>
                  </a:cubicBezTo>
                  <a:cubicBezTo>
                    <a:pt x="2271763" y="2331720"/>
                    <a:pt x="2328913" y="2265045"/>
                    <a:pt x="2385111" y="2198370"/>
                  </a:cubicBezTo>
                  <a:cubicBezTo>
                    <a:pt x="2399398" y="2185035"/>
                    <a:pt x="2413686" y="2172653"/>
                    <a:pt x="2427973" y="2159318"/>
                  </a:cubicBezTo>
                  <a:cubicBezTo>
                    <a:pt x="2324151" y="2273618"/>
                    <a:pt x="2225091" y="2393633"/>
                    <a:pt x="2118411" y="2506028"/>
                  </a:cubicBezTo>
                  <a:cubicBezTo>
                    <a:pt x="1956486" y="2677478"/>
                    <a:pt x="1773606" y="2836545"/>
                    <a:pt x="1546911" y="2913698"/>
                  </a:cubicBezTo>
                  <a:cubicBezTo>
                    <a:pt x="1495476" y="2929890"/>
                    <a:pt x="1443088" y="2943225"/>
                    <a:pt x="1390701" y="2950845"/>
                  </a:cubicBezTo>
                  <a:close/>
                  <a:moveTo>
                    <a:pt x="2412733" y="2144078"/>
                  </a:moveTo>
                  <a:cubicBezTo>
                    <a:pt x="2405113" y="2145983"/>
                    <a:pt x="2398446" y="2147888"/>
                    <a:pt x="2390826" y="2150745"/>
                  </a:cubicBezTo>
                  <a:cubicBezTo>
                    <a:pt x="2399398" y="2146935"/>
                    <a:pt x="2408923" y="2143125"/>
                    <a:pt x="2417496" y="2138363"/>
                  </a:cubicBezTo>
                  <a:cubicBezTo>
                    <a:pt x="2416543" y="2139315"/>
                    <a:pt x="2414638" y="2141220"/>
                    <a:pt x="2412733" y="2144078"/>
                  </a:cubicBezTo>
                  <a:close/>
                  <a:moveTo>
                    <a:pt x="557263" y="4153853"/>
                  </a:moveTo>
                  <a:cubicBezTo>
                    <a:pt x="634416" y="4075748"/>
                    <a:pt x="704901" y="3989070"/>
                    <a:pt x="761098" y="3894773"/>
                  </a:cubicBezTo>
                  <a:cubicBezTo>
                    <a:pt x="820153" y="3794760"/>
                    <a:pt x="863016" y="3687128"/>
                    <a:pt x="891591" y="3574733"/>
                  </a:cubicBezTo>
                  <a:cubicBezTo>
                    <a:pt x="921118" y="3458528"/>
                    <a:pt x="936358" y="3338513"/>
                    <a:pt x="943978" y="3218498"/>
                  </a:cubicBezTo>
                  <a:cubicBezTo>
                    <a:pt x="951598" y="3097530"/>
                    <a:pt x="950646" y="2975610"/>
                    <a:pt x="948741" y="2853690"/>
                  </a:cubicBezTo>
                  <a:cubicBezTo>
                    <a:pt x="948741" y="2849880"/>
                    <a:pt x="948741" y="2847023"/>
                    <a:pt x="948741" y="2843213"/>
                  </a:cubicBezTo>
                  <a:cubicBezTo>
                    <a:pt x="967791" y="2860358"/>
                    <a:pt x="987793" y="2876550"/>
                    <a:pt x="1008748" y="2891790"/>
                  </a:cubicBezTo>
                  <a:cubicBezTo>
                    <a:pt x="1008748" y="2891790"/>
                    <a:pt x="1008748" y="2891790"/>
                    <a:pt x="1008748" y="2891790"/>
                  </a:cubicBezTo>
                  <a:cubicBezTo>
                    <a:pt x="1010653" y="3015615"/>
                    <a:pt x="1012558" y="3139440"/>
                    <a:pt x="1004938" y="3263265"/>
                  </a:cubicBezTo>
                  <a:cubicBezTo>
                    <a:pt x="998271" y="3378518"/>
                    <a:pt x="983031" y="3493770"/>
                    <a:pt x="952551" y="3605213"/>
                  </a:cubicBezTo>
                  <a:cubicBezTo>
                    <a:pt x="923976" y="3711893"/>
                    <a:pt x="881113" y="3814763"/>
                    <a:pt x="820153" y="3906203"/>
                  </a:cubicBezTo>
                  <a:cubicBezTo>
                    <a:pt x="762051" y="3994785"/>
                    <a:pt x="687756" y="4070985"/>
                    <a:pt x="606793" y="4138613"/>
                  </a:cubicBezTo>
                  <a:cubicBezTo>
                    <a:pt x="549643" y="4186238"/>
                    <a:pt x="489636" y="4230053"/>
                    <a:pt x="428676" y="4271963"/>
                  </a:cubicBezTo>
                  <a:cubicBezTo>
                    <a:pt x="430581" y="4270058"/>
                    <a:pt x="433438" y="4268153"/>
                    <a:pt x="435343" y="4266248"/>
                  </a:cubicBezTo>
                  <a:cubicBezTo>
                    <a:pt x="478206" y="4230053"/>
                    <a:pt x="519163" y="4192905"/>
                    <a:pt x="557263" y="4153853"/>
                  </a:cubicBezTo>
                  <a:close/>
                  <a:moveTo>
                    <a:pt x="443916" y="4251960"/>
                  </a:moveTo>
                  <a:cubicBezTo>
                    <a:pt x="472491" y="4224338"/>
                    <a:pt x="499161" y="4195763"/>
                    <a:pt x="523926" y="4165283"/>
                  </a:cubicBezTo>
                  <a:cubicBezTo>
                    <a:pt x="590601" y="4085273"/>
                    <a:pt x="646798" y="3997643"/>
                    <a:pt x="693471" y="3904298"/>
                  </a:cubicBezTo>
                  <a:cubicBezTo>
                    <a:pt x="799198" y="3694748"/>
                    <a:pt x="853491" y="3463290"/>
                    <a:pt x="888733" y="3231833"/>
                  </a:cubicBezTo>
                  <a:cubicBezTo>
                    <a:pt x="899211" y="3161348"/>
                    <a:pt x="907783" y="3090863"/>
                    <a:pt x="915403" y="3020378"/>
                  </a:cubicBezTo>
                  <a:cubicBezTo>
                    <a:pt x="919213" y="2986088"/>
                    <a:pt x="922071" y="2950845"/>
                    <a:pt x="925881" y="2916555"/>
                  </a:cubicBezTo>
                  <a:cubicBezTo>
                    <a:pt x="928738" y="2887028"/>
                    <a:pt x="933501" y="2856548"/>
                    <a:pt x="933501" y="2826068"/>
                  </a:cubicBezTo>
                  <a:cubicBezTo>
                    <a:pt x="935406" y="2827973"/>
                    <a:pt x="936358" y="2828925"/>
                    <a:pt x="938263" y="2830830"/>
                  </a:cubicBezTo>
                  <a:cubicBezTo>
                    <a:pt x="938263" y="2852738"/>
                    <a:pt x="939216" y="2874645"/>
                    <a:pt x="939216" y="2896553"/>
                  </a:cubicBezTo>
                  <a:cubicBezTo>
                    <a:pt x="939216" y="2927033"/>
                    <a:pt x="940168" y="2957513"/>
                    <a:pt x="940168" y="2988945"/>
                  </a:cubicBezTo>
                  <a:cubicBezTo>
                    <a:pt x="940168" y="3048953"/>
                    <a:pt x="939216" y="3108960"/>
                    <a:pt x="937311" y="3168968"/>
                  </a:cubicBezTo>
                  <a:cubicBezTo>
                    <a:pt x="932548" y="3288030"/>
                    <a:pt x="921118" y="3408045"/>
                    <a:pt x="895401" y="3525203"/>
                  </a:cubicBezTo>
                  <a:cubicBezTo>
                    <a:pt x="870636" y="3639503"/>
                    <a:pt x="831583" y="3749993"/>
                    <a:pt x="776338" y="3852863"/>
                  </a:cubicBezTo>
                  <a:cubicBezTo>
                    <a:pt x="723951" y="3949065"/>
                    <a:pt x="658228" y="4038600"/>
                    <a:pt x="583933" y="4118610"/>
                  </a:cubicBezTo>
                  <a:cubicBezTo>
                    <a:pt x="538213" y="4166235"/>
                    <a:pt x="492493" y="4210050"/>
                    <a:pt x="443916" y="4251960"/>
                  </a:cubicBezTo>
                  <a:close/>
                  <a:moveTo>
                    <a:pt x="946836" y="2810828"/>
                  </a:moveTo>
                  <a:cubicBezTo>
                    <a:pt x="946836" y="2809875"/>
                    <a:pt x="946836" y="2808923"/>
                    <a:pt x="946836" y="2808923"/>
                  </a:cubicBezTo>
                  <a:cubicBezTo>
                    <a:pt x="946836" y="2806065"/>
                    <a:pt x="943978" y="2805113"/>
                    <a:pt x="941121" y="2805113"/>
                  </a:cubicBezTo>
                  <a:cubicBezTo>
                    <a:pt x="937311" y="2801303"/>
                    <a:pt x="933501" y="2797493"/>
                    <a:pt x="929691" y="2793683"/>
                  </a:cubicBezTo>
                  <a:cubicBezTo>
                    <a:pt x="926833" y="2790825"/>
                    <a:pt x="923976" y="2787968"/>
                    <a:pt x="922071" y="2785110"/>
                  </a:cubicBezTo>
                  <a:cubicBezTo>
                    <a:pt x="978268" y="2836545"/>
                    <a:pt x="1050658" y="2870835"/>
                    <a:pt x="1124001" y="2887028"/>
                  </a:cubicBezTo>
                  <a:cubicBezTo>
                    <a:pt x="1250683" y="2915603"/>
                    <a:pt x="1383081" y="2890838"/>
                    <a:pt x="1502143" y="2843213"/>
                  </a:cubicBezTo>
                  <a:cubicBezTo>
                    <a:pt x="1630731" y="2791778"/>
                    <a:pt x="1746936" y="2713673"/>
                    <a:pt x="1856473" y="2630805"/>
                  </a:cubicBezTo>
                  <a:cubicBezTo>
                    <a:pt x="1912671" y="2588895"/>
                    <a:pt x="1966963" y="2544128"/>
                    <a:pt x="2022208" y="2500313"/>
                  </a:cubicBezTo>
                  <a:cubicBezTo>
                    <a:pt x="2077453" y="2455545"/>
                    <a:pt x="2132698" y="2411730"/>
                    <a:pt x="2186991" y="2366963"/>
                  </a:cubicBezTo>
                  <a:cubicBezTo>
                    <a:pt x="2232711" y="2328863"/>
                    <a:pt x="2278431" y="2290763"/>
                    <a:pt x="2324151" y="2251710"/>
                  </a:cubicBezTo>
                  <a:cubicBezTo>
                    <a:pt x="2296528" y="2284095"/>
                    <a:pt x="2268906" y="2316480"/>
                    <a:pt x="2241283" y="2347913"/>
                  </a:cubicBezTo>
                  <a:cubicBezTo>
                    <a:pt x="2157463" y="2441258"/>
                    <a:pt x="2069833" y="2532698"/>
                    <a:pt x="1974583" y="2614613"/>
                  </a:cubicBezTo>
                  <a:cubicBezTo>
                    <a:pt x="1885048" y="2691765"/>
                    <a:pt x="1787893" y="2761298"/>
                    <a:pt x="1684071" y="2817495"/>
                  </a:cubicBezTo>
                  <a:cubicBezTo>
                    <a:pt x="1632636" y="2846070"/>
                    <a:pt x="1578343" y="2870835"/>
                    <a:pt x="1524051" y="2891790"/>
                  </a:cubicBezTo>
                  <a:cubicBezTo>
                    <a:pt x="1464043" y="2914650"/>
                    <a:pt x="1402131" y="2933700"/>
                    <a:pt x="1338313" y="2943225"/>
                  </a:cubicBezTo>
                  <a:cubicBezTo>
                    <a:pt x="1304976" y="2947988"/>
                    <a:pt x="1271638" y="2949893"/>
                    <a:pt x="1238301" y="2948940"/>
                  </a:cubicBezTo>
                  <a:cubicBezTo>
                    <a:pt x="1208773" y="2946083"/>
                    <a:pt x="1180198" y="2942273"/>
                    <a:pt x="1151623" y="2933700"/>
                  </a:cubicBezTo>
                  <a:cubicBezTo>
                    <a:pt x="1072566" y="2910840"/>
                    <a:pt x="1003986" y="2867025"/>
                    <a:pt x="946836" y="2810828"/>
                  </a:cubicBezTo>
                  <a:close/>
                  <a:moveTo>
                    <a:pt x="1354506" y="2974658"/>
                  </a:moveTo>
                  <a:cubicBezTo>
                    <a:pt x="1375461" y="2974658"/>
                    <a:pt x="1396416" y="2974658"/>
                    <a:pt x="1416418" y="2975610"/>
                  </a:cubicBezTo>
                  <a:cubicBezTo>
                    <a:pt x="1491666" y="3068003"/>
                    <a:pt x="1587868" y="3143250"/>
                    <a:pt x="1691691" y="3202305"/>
                  </a:cubicBezTo>
                  <a:cubicBezTo>
                    <a:pt x="1799323" y="3264218"/>
                    <a:pt x="1916481" y="3308985"/>
                    <a:pt x="2035543" y="3343275"/>
                  </a:cubicBezTo>
                  <a:cubicBezTo>
                    <a:pt x="2172703" y="3381375"/>
                    <a:pt x="2313673" y="3406140"/>
                    <a:pt x="2454643" y="3427095"/>
                  </a:cubicBezTo>
                  <a:cubicBezTo>
                    <a:pt x="2593708" y="3448050"/>
                    <a:pt x="2732773" y="3466148"/>
                    <a:pt x="2869933" y="3493770"/>
                  </a:cubicBezTo>
                  <a:cubicBezTo>
                    <a:pt x="3005188" y="3520440"/>
                    <a:pt x="3139491" y="3556635"/>
                    <a:pt x="3266173" y="3610928"/>
                  </a:cubicBezTo>
                  <a:cubicBezTo>
                    <a:pt x="3254743" y="3610928"/>
                    <a:pt x="3243313" y="3611880"/>
                    <a:pt x="3231883" y="3611880"/>
                  </a:cubicBezTo>
                  <a:cubicBezTo>
                    <a:pt x="3206166" y="3612833"/>
                    <a:pt x="3180448" y="3613785"/>
                    <a:pt x="3153778" y="3614738"/>
                  </a:cubicBezTo>
                  <a:cubicBezTo>
                    <a:pt x="3155683" y="3611880"/>
                    <a:pt x="3154731" y="3607118"/>
                    <a:pt x="3149968" y="3607118"/>
                  </a:cubicBezTo>
                  <a:cubicBezTo>
                    <a:pt x="3007093" y="3597593"/>
                    <a:pt x="2864218" y="3587115"/>
                    <a:pt x="2722296" y="3572828"/>
                  </a:cubicBezTo>
                  <a:cubicBezTo>
                    <a:pt x="2580373" y="3557588"/>
                    <a:pt x="2439403" y="3537585"/>
                    <a:pt x="2299386" y="3507105"/>
                  </a:cubicBezTo>
                  <a:cubicBezTo>
                    <a:pt x="2173656" y="3479483"/>
                    <a:pt x="2048878" y="3443288"/>
                    <a:pt x="1928863" y="3394710"/>
                  </a:cubicBezTo>
                  <a:cubicBezTo>
                    <a:pt x="1816468" y="3349943"/>
                    <a:pt x="1707883" y="3293745"/>
                    <a:pt x="1606918" y="3227070"/>
                  </a:cubicBezTo>
                  <a:cubicBezTo>
                    <a:pt x="1505953" y="3160395"/>
                    <a:pt x="1414513" y="3081338"/>
                    <a:pt x="1333551" y="2991803"/>
                  </a:cubicBezTo>
                  <a:cubicBezTo>
                    <a:pt x="1328788" y="2986088"/>
                    <a:pt x="1324026" y="2980373"/>
                    <a:pt x="1319263" y="2974658"/>
                  </a:cubicBezTo>
                  <a:cubicBezTo>
                    <a:pt x="1330693" y="2974658"/>
                    <a:pt x="1342123" y="2974658"/>
                    <a:pt x="1354506" y="2974658"/>
                  </a:cubicBezTo>
                  <a:close/>
                  <a:moveTo>
                    <a:pt x="3407143" y="3538538"/>
                  </a:moveTo>
                  <a:cubicBezTo>
                    <a:pt x="3405238" y="3547110"/>
                    <a:pt x="3402381" y="3557588"/>
                    <a:pt x="3399523" y="3567113"/>
                  </a:cubicBezTo>
                  <a:cubicBezTo>
                    <a:pt x="3399523" y="3566160"/>
                    <a:pt x="3399523" y="3566160"/>
                    <a:pt x="3399523" y="3565208"/>
                  </a:cubicBezTo>
                  <a:cubicBezTo>
                    <a:pt x="3363328" y="3487103"/>
                    <a:pt x="3318561" y="3412808"/>
                    <a:pt x="3268078" y="3342323"/>
                  </a:cubicBezTo>
                  <a:cubicBezTo>
                    <a:pt x="3217596" y="3272790"/>
                    <a:pt x="3161398" y="3207068"/>
                    <a:pt x="3099486" y="3147060"/>
                  </a:cubicBezTo>
                  <a:cubicBezTo>
                    <a:pt x="3037573" y="3087053"/>
                    <a:pt x="2969946" y="3031808"/>
                    <a:pt x="2898508" y="2983230"/>
                  </a:cubicBezTo>
                  <a:cubicBezTo>
                    <a:pt x="2827071" y="2934653"/>
                    <a:pt x="2751823" y="2892743"/>
                    <a:pt x="2673718" y="2857500"/>
                  </a:cubicBezTo>
                  <a:cubicBezTo>
                    <a:pt x="2595613" y="2823210"/>
                    <a:pt x="2513698" y="2793683"/>
                    <a:pt x="2429878" y="2775585"/>
                  </a:cubicBezTo>
                  <a:cubicBezTo>
                    <a:pt x="2423211" y="2773680"/>
                    <a:pt x="2416543" y="2772728"/>
                    <a:pt x="2408923" y="2771775"/>
                  </a:cubicBezTo>
                  <a:cubicBezTo>
                    <a:pt x="2421306" y="2747010"/>
                    <a:pt x="2432736" y="2721293"/>
                    <a:pt x="2442261" y="2695575"/>
                  </a:cubicBezTo>
                  <a:cubicBezTo>
                    <a:pt x="2520366" y="2718435"/>
                    <a:pt x="2597518" y="2745105"/>
                    <a:pt x="2672766" y="2778443"/>
                  </a:cubicBezTo>
                  <a:cubicBezTo>
                    <a:pt x="2748013" y="2811780"/>
                    <a:pt x="2821356" y="2850833"/>
                    <a:pt x="2891841" y="2895600"/>
                  </a:cubicBezTo>
                  <a:cubicBezTo>
                    <a:pt x="2961373" y="2939415"/>
                    <a:pt x="3028048" y="2988945"/>
                    <a:pt x="3090913" y="3042285"/>
                  </a:cubicBezTo>
                  <a:cubicBezTo>
                    <a:pt x="3153778" y="3095625"/>
                    <a:pt x="3211881" y="3153728"/>
                    <a:pt x="3266173" y="3215640"/>
                  </a:cubicBezTo>
                  <a:cubicBezTo>
                    <a:pt x="3320466" y="3277553"/>
                    <a:pt x="3369996" y="3344228"/>
                    <a:pt x="3413811" y="3413760"/>
                  </a:cubicBezTo>
                  <a:cubicBezTo>
                    <a:pt x="3417621" y="3420428"/>
                    <a:pt x="3422383" y="3427095"/>
                    <a:pt x="3426193" y="3433763"/>
                  </a:cubicBezTo>
                  <a:cubicBezTo>
                    <a:pt x="3424288" y="3447098"/>
                    <a:pt x="3422383" y="3460433"/>
                    <a:pt x="3420478" y="3473768"/>
                  </a:cubicBezTo>
                  <a:cubicBezTo>
                    <a:pt x="3417621" y="3495675"/>
                    <a:pt x="3412858" y="3517583"/>
                    <a:pt x="3407143" y="3538538"/>
                  </a:cubicBezTo>
                  <a:close/>
                  <a:moveTo>
                    <a:pt x="3293796" y="3231833"/>
                  </a:moveTo>
                  <a:cubicBezTo>
                    <a:pt x="3240456" y="3168968"/>
                    <a:pt x="3181401" y="3108960"/>
                    <a:pt x="3119488" y="3054668"/>
                  </a:cubicBezTo>
                  <a:cubicBezTo>
                    <a:pt x="3057576" y="3000375"/>
                    <a:pt x="2990901" y="2949893"/>
                    <a:pt x="2921368" y="2905125"/>
                  </a:cubicBezTo>
                  <a:cubicBezTo>
                    <a:pt x="2851836" y="2860358"/>
                    <a:pt x="2779446" y="2819400"/>
                    <a:pt x="2704198" y="2785110"/>
                  </a:cubicBezTo>
                  <a:cubicBezTo>
                    <a:pt x="2628951" y="2750820"/>
                    <a:pt x="2550846" y="2721293"/>
                    <a:pt x="2471788" y="2699385"/>
                  </a:cubicBezTo>
                  <a:cubicBezTo>
                    <a:pt x="2463216" y="2696528"/>
                    <a:pt x="2454643" y="2694623"/>
                    <a:pt x="2446071" y="2692718"/>
                  </a:cubicBezTo>
                  <a:cubicBezTo>
                    <a:pt x="2452738" y="2675573"/>
                    <a:pt x="2459406" y="2658428"/>
                    <a:pt x="2465121" y="2640330"/>
                  </a:cubicBezTo>
                  <a:cubicBezTo>
                    <a:pt x="2468931" y="2627948"/>
                    <a:pt x="2472741" y="2615565"/>
                    <a:pt x="2476551" y="2604135"/>
                  </a:cubicBezTo>
                  <a:cubicBezTo>
                    <a:pt x="2516556" y="2611755"/>
                    <a:pt x="2557513" y="2618423"/>
                    <a:pt x="2597518" y="2627948"/>
                  </a:cubicBezTo>
                  <a:cubicBezTo>
                    <a:pt x="2641333" y="2638425"/>
                    <a:pt x="2684196" y="2651760"/>
                    <a:pt x="2727058" y="2667000"/>
                  </a:cubicBezTo>
                  <a:cubicBezTo>
                    <a:pt x="2810878" y="2697480"/>
                    <a:pt x="2890888" y="2738438"/>
                    <a:pt x="2966136" y="2787968"/>
                  </a:cubicBezTo>
                  <a:cubicBezTo>
                    <a:pt x="3039478" y="2836545"/>
                    <a:pt x="3107106" y="2893695"/>
                    <a:pt x="3168066" y="2957513"/>
                  </a:cubicBezTo>
                  <a:cubicBezTo>
                    <a:pt x="3227121" y="3020378"/>
                    <a:pt x="3279508" y="3090863"/>
                    <a:pt x="3324276" y="3165158"/>
                  </a:cubicBezTo>
                  <a:cubicBezTo>
                    <a:pt x="3368091" y="3239453"/>
                    <a:pt x="3403333" y="3318510"/>
                    <a:pt x="3429051" y="3401378"/>
                  </a:cubicBezTo>
                  <a:cubicBezTo>
                    <a:pt x="3430003" y="3404235"/>
                    <a:pt x="3430956" y="3406140"/>
                    <a:pt x="3430956" y="3408998"/>
                  </a:cubicBezTo>
                  <a:cubicBezTo>
                    <a:pt x="3430956" y="3411855"/>
                    <a:pt x="3430003" y="3413760"/>
                    <a:pt x="3430003" y="3416618"/>
                  </a:cubicBezTo>
                  <a:cubicBezTo>
                    <a:pt x="3388093" y="3350895"/>
                    <a:pt x="3343326" y="3289935"/>
                    <a:pt x="3293796" y="3231833"/>
                  </a:cubicBezTo>
                  <a:close/>
                  <a:moveTo>
                    <a:pt x="3346183" y="3184208"/>
                  </a:moveTo>
                  <a:cubicBezTo>
                    <a:pt x="3303321" y="3108008"/>
                    <a:pt x="3252838" y="3036570"/>
                    <a:pt x="3194736" y="2971800"/>
                  </a:cubicBezTo>
                  <a:cubicBezTo>
                    <a:pt x="3135681" y="2906078"/>
                    <a:pt x="3069006" y="2847023"/>
                    <a:pt x="2996616" y="2796540"/>
                  </a:cubicBezTo>
                  <a:cubicBezTo>
                    <a:pt x="2923273" y="2745105"/>
                    <a:pt x="2843263" y="2702243"/>
                    <a:pt x="2759443" y="2668905"/>
                  </a:cubicBezTo>
                  <a:cubicBezTo>
                    <a:pt x="2676576" y="2635568"/>
                    <a:pt x="2587993" y="2611755"/>
                    <a:pt x="2499411" y="2600325"/>
                  </a:cubicBezTo>
                  <a:cubicBezTo>
                    <a:pt x="2491791" y="2599373"/>
                    <a:pt x="2485123" y="2598420"/>
                    <a:pt x="2477503" y="2598420"/>
                  </a:cubicBezTo>
                  <a:cubicBezTo>
                    <a:pt x="2481313" y="2585085"/>
                    <a:pt x="2486076" y="2570798"/>
                    <a:pt x="2489886" y="2557463"/>
                  </a:cubicBezTo>
                  <a:cubicBezTo>
                    <a:pt x="2657526" y="2525078"/>
                    <a:pt x="2831833" y="2550795"/>
                    <a:pt x="2985186" y="2624138"/>
                  </a:cubicBezTo>
                  <a:cubicBezTo>
                    <a:pt x="3140443" y="2698433"/>
                    <a:pt x="3268078" y="2820353"/>
                    <a:pt x="3345231" y="2974658"/>
                  </a:cubicBezTo>
                  <a:cubicBezTo>
                    <a:pt x="3375711" y="3036570"/>
                    <a:pt x="3399523" y="3102293"/>
                    <a:pt x="3413811" y="3169920"/>
                  </a:cubicBezTo>
                  <a:cubicBezTo>
                    <a:pt x="3397618" y="3127058"/>
                    <a:pt x="3379521" y="3085148"/>
                    <a:pt x="3358566" y="3044190"/>
                  </a:cubicBezTo>
                  <a:cubicBezTo>
                    <a:pt x="3321418" y="2971800"/>
                    <a:pt x="3277603" y="2903220"/>
                    <a:pt x="3223311" y="2842260"/>
                  </a:cubicBezTo>
                  <a:cubicBezTo>
                    <a:pt x="3170923" y="2783205"/>
                    <a:pt x="3109011" y="2732723"/>
                    <a:pt x="3039478" y="2695575"/>
                  </a:cubicBezTo>
                  <a:cubicBezTo>
                    <a:pt x="2963278" y="2654618"/>
                    <a:pt x="2880411" y="2627948"/>
                    <a:pt x="2797543" y="2603183"/>
                  </a:cubicBezTo>
                  <a:cubicBezTo>
                    <a:pt x="2712771" y="2577465"/>
                    <a:pt x="2624188" y="2548890"/>
                    <a:pt x="2533701" y="2553653"/>
                  </a:cubicBezTo>
                  <a:cubicBezTo>
                    <a:pt x="2522271" y="2554605"/>
                    <a:pt x="2510841" y="2555558"/>
                    <a:pt x="2499411" y="2557463"/>
                  </a:cubicBezTo>
                  <a:cubicBezTo>
                    <a:pt x="2497506" y="2557463"/>
                    <a:pt x="2497506" y="2561273"/>
                    <a:pt x="2500363" y="2561273"/>
                  </a:cubicBezTo>
                  <a:cubicBezTo>
                    <a:pt x="2546083" y="2557463"/>
                    <a:pt x="2590851" y="2559368"/>
                    <a:pt x="2635618" y="2567940"/>
                  </a:cubicBezTo>
                  <a:cubicBezTo>
                    <a:pt x="2680386" y="2576513"/>
                    <a:pt x="2724201" y="2588895"/>
                    <a:pt x="2767063" y="2602230"/>
                  </a:cubicBezTo>
                  <a:cubicBezTo>
                    <a:pt x="2848026" y="2626995"/>
                    <a:pt x="2930893" y="2652713"/>
                    <a:pt x="3007093" y="2689860"/>
                  </a:cubicBezTo>
                  <a:cubicBezTo>
                    <a:pt x="3078531" y="2725103"/>
                    <a:pt x="3143301" y="2772728"/>
                    <a:pt x="3197593" y="2830830"/>
                  </a:cubicBezTo>
                  <a:cubicBezTo>
                    <a:pt x="3252838" y="2887980"/>
                    <a:pt x="3298558" y="2954655"/>
                    <a:pt x="3335706" y="3024188"/>
                  </a:cubicBezTo>
                  <a:cubicBezTo>
                    <a:pt x="3370948" y="3089910"/>
                    <a:pt x="3399523" y="3158490"/>
                    <a:pt x="3423336" y="3228023"/>
                  </a:cubicBezTo>
                  <a:cubicBezTo>
                    <a:pt x="3430003" y="3277553"/>
                    <a:pt x="3432861" y="3327083"/>
                    <a:pt x="3430956" y="3376613"/>
                  </a:cubicBezTo>
                  <a:cubicBezTo>
                    <a:pt x="3409048" y="3308985"/>
                    <a:pt x="3380473" y="3245168"/>
                    <a:pt x="3346183" y="3184208"/>
                  </a:cubicBezTo>
                  <a:close/>
                  <a:moveTo>
                    <a:pt x="3428098" y="3058478"/>
                  </a:moveTo>
                  <a:cubicBezTo>
                    <a:pt x="3425241" y="3055620"/>
                    <a:pt x="3422383" y="3054668"/>
                    <a:pt x="3418573" y="3054668"/>
                  </a:cubicBezTo>
                  <a:cubicBezTo>
                    <a:pt x="3407143" y="3009900"/>
                    <a:pt x="3388093" y="2967990"/>
                    <a:pt x="3365233" y="2927985"/>
                  </a:cubicBezTo>
                  <a:cubicBezTo>
                    <a:pt x="3349041" y="2899410"/>
                    <a:pt x="3329991" y="2871788"/>
                    <a:pt x="3309036" y="2847023"/>
                  </a:cubicBezTo>
                  <a:cubicBezTo>
                    <a:pt x="3298558" y="2833688"/>
                    <a:pt x="3287128" y="2821305"/>
                    <a:pt x="3275698" y="2809875"/>
                  </a:cubicBezTo>
                  <a:cubicBezTo>
                    <a:pt x="3266173" y="2800350"/>
                    <a:pt x="3255696" y="2789873"/>
                    <a:pt x="3243313" y="2783205"/>
                  </a:cubicBezTo>
                  <a:cubicBezTo>
                    <a:pt x="3229978" y="2768918"/>
                    <a:pt x="3216643" y="2754630"/>
                    <a:pt x="3202356" y="2740343"/>
                  </a:cubicBezTo>
                  <a:cubicBezTo>
                    <a:pt x="3283318" y="2805113"/>
                    <a:pt x="3357613" y="2879408"/>
                    <a:pt x="3417621" y="2963228"/>
                  </a:cubicBezTo>
                  <a:cubicBezTo>
                    <a:pt x="3435718" y="2987993"/>
                    <a:pt x="3451911" y="3013710"/>
                    <a:pt x="3468103" y="3039428"/>
                  </a:cubicBezTo>
                  <a:cubicBezTo>
                    <a:pt x="3454768" y="3045143"/>
                    <a:pt x="3441433" y="3051810"/>
                    <a:pt x="3428098" y="3058478"/>
                  </a:cubicBezTo>
                  <a:close/>
                  <a:moveTo>
                    <a:pt x="3237598" y="2760345"/>
                  </a:moveTo>
                  <a:cubicBezTo>
                    <a:pt x="3215691" y="2742248"/>
                    <a:pt x="3192831" y="2725103"/>
                    <a:pt x="3169018" y="2708910"/>
                  </a:cubicBezTo>
                  <a:cubicBezTo>
                    <a:pt x="3134728" y="2679383"/>
                    <a:pt x="3096628" y="2652713"/>
                    <a:pt x="3057576" y="2629853"/>
                  </a:cubicBezTo>
                  <a:cubicBezTo>
                    <a:pt x="3040431" y="2619375"/>
                    <a:pt x="3022333" y="2610803"/>
                    <a:pt x="3005188" y="2601278"/>
                  </a:cubicBezTo>
                  <a:cubicBezTo>
                    <a:pt x="3084246" y="2638425"/>
                    <a:pt x="3158541" y="2683193"/>
                    <a:pt x="3228073" y="2736533"/>
                  </a:cubicBezTo>
                  <a:cubicBezTo>
                    <a:pt x="3298558" y="2790825"/>
                    <a:pt x="3362376" y="2851785"/>
                    <a:pt x="3418573" y="2920365"/>
                  </a:cubicBezTo>
                  <a:cubicBezTo>
                    <a:pt x="3447148" y="2954655"/>
                    <a:pt x="3472866" y="2990850"/>
                    <a:pt x="3496678" y="3028950"/>
                  </a:cubicBezTo>
                  <a:cubicBezTo>
                    <a:pt x="3490011" y="3030855"/>
                    <a:pt x="3484296" y="3033713"/>
                    <a:pt x="3477628" y="3035618"/>
                  </a:cubicBezTo>
                  <a:cubicBezTo>
                    <a:pt x="3411906" y="2931795"/>
                    <a:pt x="3331896" y="2837498"/>
                    <a:pt x="3237598" y="2760345"/>
                  </a:cubicBezTo>
                  <a:close/>
                  <a:moveTo>
                    <a:pt x="3344278" y="2828925"/>
                  </a:moveTo>
                  <a:cubicBezTo>
                    <a:pt x="3282366" y="2767965"/>
                    <a:pt x="3212833" y="2713673"/>
                    <a:pt x="3138538" y="2667953"/>
                  </a:cubicBezTo>
                  <a:cubicBezTo>
                    <a:pt x="3162351" y="2681288"/>
                    <a:pt x="3186163" y="2695575"/>
                    <a:pt x="3209976" y="2709863"/>
                  </a:cubicBezTo>
                  <a:cubicBezTo>
                    <a:pt x="3297606" y="2764155"/>
                    <a:pt x="3379521" y="2825115"/>
                    <a:pt x="3456673" y="2892743"/>
                  </a:cubicBezTo>
                  <a:cubicBezTo>
                    <a:pt x="3478581" y="2911793"/>
                    <a:pt x="3499536" y="2931795"/>
                    <a:pt x="3520491" y="2951798"/>
                  </a:cubicBezTo>
                  <a:cubicBezTo>
                    <a:pt x="3538588" y="2969895"/>
                    <a:pt x="3555733" y="2987993"/>
                    <a:pt x="3572878" y="3006090"/>
                  </a:cubicBezTo>
                  <a:cubicBezTo>
                    <a:pt x="3550018" y="3010853"/>
                    <a:pt x="3527158" y="3016568"/>
                    <a:pt x="3504298" y="3024188"/>
                  </a:cubicBezTo>
                  <a:cubicBezTo>
                    <a:pt x="3458578" y="2954655"/>
                    <a:pt x="3404286" y="2888933"/>
                    <a:pt x="3344278" y="2828925"/>
                  </a:cubicBezTo>
                  <a:close/>
                  <a:moveTo>
                    <a:pt x="3512871" y="2058353"/>
                  </a:moveTo>
                  <a:cubicBezTo>
                    <a:pt x="3473818" y="2109788"/>
                    <a:pt x="3429051" y="2157413"/>
                    <a:pt x="3380473" y="2200275"/>
                  </a:cubicBezTo>
                  <a:cubicBezTo>
                    <a:pt x="3329991" y="2245043"/>
                    <a:pt x="3275698" y="2286000"/>
                    <a:pt x="3219501" y="2322195"/>
                  </a:cubicBezTo>
                  <a:cubicBezTo>
                    <a:pt x="3157588" y="2362200"/>
                    <a:pt x="3093771" y="2398395"/>
                    <a:pt x="3028048" y="2431733"/>
                  </a:cubicBezTo>
                  <a:cubicBezTo>
                    <a:pt x="2976613" y="2458403"/>
                    <a:pt x="2924226" y="2483168"/>
                    <a:pt x="2871838" y="2508885"/>
                  </a:cubicBezTo>
                  <a:cubicBezTo>
                    <a:pt x="2854693" y="2507933"/>
                    <a:pt x="2837548" y="2506028"/>
                    <a:pt x="2820403" y="2504123"/>
                  </a:cubicBezTo>
                  <a:cubicBezTo>
                    <a:pt x="2866123" y="2486978"/>
                    <a:pt x="2910891" y="2467928"/>
                    <a:pt x="2955658" y="2447925"/>
                  </a:cubicBezTo>
                  <a:cubicBezTo>
                    <a:pt x="3028048" y="2415540"/>
                    <a:pt x="3098533" y="2379345"/>
                    <a:pt x="3166161" y="2338388"/>
                  </a:cubicBezTo>
                  <a:cubicBezTo>
                    <a:pt x="3230931" y="2299335"/>
                    <a:pt x="3291891" y="2256473"/>
                    <a:pt x="3349993" y="2207895"/>
                  </a:cubicBezTo>
                  <a:cubicBezTo>
                    <a:pt x="3405238" y="2162175"/>
                    <a:pt x="3455721" y="2110740"/>
                    <a:pt x="3501441" y="2055495"/>
                  </a:cubicBezTo>
                  <a:cubicBezTo>
                    <a:pt x="3534778" y="2015490"/>
                    <a:pt x="3564306" y="1972628"/>
                    <a:pt x="3590976" y="1927860"/>
                  </a:cubicBezTo>
                  <a:cubicBezTo>
                    <a:pt x="3588118" y="1936433"/>
                    <a:pt x="3584308" y="1945005"/>
                    <a:pt x="3580498" y="1954530"/>
                  </a:cubicBezTo>
                  <a:cubicBezTo>
                    <a:pt x="3561448" y="1989773"/>
                    <a:pt x="3537636" y="2025015"/>
                    <a:pt x="3512871" y="2058353"/>
                  </a:cubicBezTo>
                  <a:close/>
                  <a:moveTo>
                    <a:pt x="3570021" y="1941195"/>
                  </a:moveTo>
                  <a:cubicBezTo>
                    <a:pt x="3550971" y="1970723"/>
                    <a:pt x="3530968" y="2000250"/>
                    <a:pt x="3509061" y="2027873"/>
                  </a:cubicBezTo>
                  <a:cubicBezTo>
                    <a:pt x="3465246" y="2084070"/>
                    <a:pt x="3415716" y="2135505"/>
                    <a:pt x="3361423" y="2183130"/>
                  </a:cubicBezTo>
                  <a:cubicBezTo>
                    <a:pt x="3306178" y="2231708"/>
                    <a:pt x="3246171" y="2275523"/>
                    <a:pt x="3184258" y="2314575"/>
                  </a:cubicBezTo>
                  <a:cubicBezTo>
                    <a:pt x="3117583" y="2356485"/>
                    <a:pt x="3047098" y="2393633"/>
                    <a:pt x="2975661" y="2426970"/>
                  </a:cubicBezTo>
                  <a:cubicBezTo>
                    <a:pt x="2940418" y="2443163"/>
                    <a:pt x="2904223" y="2459355"/>
                    <a:pt x="2868028" y="2474595"/>
                  </a:cubicBezTo>
                  <a:cubicBezTo>
                    <a:pt x="2845168" y="2484120"/>
                    <a:pt x="2823261" y="2492693"/>
                    <a:pt x="2800401" y="2501265"/>
                  </a:cubicBezTo>
                  <a:cubicBezTo>
                    <a:pt x="2782303" y="2498408"/>
                    <a:pt x="2765158" y="2495550"/>
                    <a:pt x="2747061" y="2492693"/>
                  </a:cubicBezTo>
                  <a:cubicBezTo>
                    <a:pt x="2750871" y="2491740"/>
                    <a:pt x="2754681" y="2489835"/>
                    <a:pt x="2758491" y="2488883"/>
                  </a:cubicBezTo>
                  <a:cubicBezTo>
                    <a:pt x="2797543" y="2473643"/>
                    <a:pt x="2835643" y="2457450"/>
                    <a:pt x="2873743" y="2440305"/>
                  </a:cubicBezTo>
                  <a:cubicBezTo>
                    <a:pt x="2948991" y="2405063"/>
                    <a:pt x="3022333" y="2366010"/>
                    <a:pt x="3092818" y="2321243"/>
                  </a:cubicBezTo>
                  <a:cubicBezTo>
                    <a:pt x="3163303" y="2276475"/>
                    <a:pt x="3230931" y="2227898"/>
                    <a:pt x="3295701" y="2175510"/>
                  </a:cubicBezTo>
                  <a:cubicBezTo>
                    <a:pt x="3360471" y="2123123"/>
                    <a:pt x="3421431" y="2065973"/>
                    <a:pt x="3478581" y="2005013"/>
                  </a:cubicBezTo>
                  <a:cubicBezTo>
                    <a:pt x="3529063" y="1950720"/>
                    <a:pt x="3576688" y="1894523"/>
                    <a:pt x="3620503" y="1834515"/>
                  </a:cubicBezTo>
                  <a:cubicBezTo>
                    <a:pt x="3617646" y="1845945"/>
                    <a:pt x="3614788" y="1857375"/>
                    <a:pt x="3610978" y="1868805"/>
                  </a:cubicBezTo>
                  <a:cubicBezTo>
                    <a:pt x="3606216" y="1877378"/>
                    <a:pt x="3602406" y="1885950"/>
                    <a:pt x="3597643" y="1894523"/>
                  </a:cubicBezTo>
                  <a:cubicBezTo>
                    <a:pt x="3588118" y="1909763"/>
                    <a:pt x="3579546" y="1925955"/>
                    <a:pt x="3570021" y="1941195"/>
                  </a:cubicBezTo>
                  <a:close/>
                  <a:moveTo>
                    <a:pt x="3490963" y="1973580"/>
                  </a:moveTo>
                  <a:cubicBezTo>
                    <a:pt x="3434766" y="2034540"/>
                    <a:pt x="3375711" y="2092643"/>
                    <a:pt x="3312846" y="2146935"/>
                  </a:cubicBezTo>
                  <a:cubicBezTo>
                    <a:pt x="3249981" y="2201228"/>
                    <a:pt x="3183306" y="2250758"/>
                    <a:pt x="3112821" y="2295525"/>
                  </a:cubicBezTo>
                  <a:cubicBezTo>
                    <a:pt x="3043288" y="2340293"/>
                    <a:pt x="2971851" y="2381250"/>
                    <a:pt x="2896603" y="2417445"/>
                  </a:cubicBezTo>
                  <a:cubicBezTo>
                    <a:pt x="2841358" y="2444115"/>
                    <a:pt x="2784208" y="2467928"/>
                    <a:pt x="2726106" y="2488883"/>
                  </a:cubicBezTo>
                  <a:cubicBezTo>
                    <a:pt x="2721343" y="2487930"/>
                    <a:pt x="2717533" y="2486978"/>
                    <a:pt x="2712771" y="2486978"/>
                  </a:cubicBezTo>
                  <a:cubicBezTo>
                    <a:pt x="2700388" y="2485073"/>
                    <a:pt x="2688958" y="2483168"/>
                    <a:pt x="2676576" y="2481263"/>
                  </a:cubicBezTo>
                  <a:cubicBezTo>
                    <a:pt x="2681338" y="2479358"/>
                    <a:pt x="2686101" y="2478405"/>
                    <a:pt x="2689911" y="2476500"/>
                  </a:cubicBezTo>
                  <a:cubicBezTo>
                    <a:pt x="2734678" y="2461260"/>
                    <a:pt x="2778493" y="2444115"/>
                    <a:pt x="2821356" y="2426018"/>
                  </a:cubicBezTo>
                  <a:cubicBezTo>
                    <a:pt x="2907081" y="2388870"/>
                    <a:pt x="2988996" y="2344103"/>
                    <a:pt x="3068053" y="2294573"/>
                  </a:cubicBezTo>
                  <a:cubicBezTo>
                    <a:pt x="3147111" y="2244090"/>
                    <a:pt x="3222358" y="2186940"/>
                    <a:pt x="3292843" y="2125028"/>
                  </a:cubicBezTo>
                  <a:cubicBezTo>
                    <a:pt x="3363328" y="2063115"/>
                    <a:pt x="3428098" y="1995488"/>
                    <a:pt x="3487153" y="1923098"/>
                  </a:cubicBezTo>
                  <a:cubicBezTo>
                    <a:pt x="3545256" y="1851660"/>
                    <a:pt x="3598596" y="1775460"/>
                    <a:pt x="3644316" y="1695450"/>
                  </a:cubicBezTo>
                  <a:cubicBezTo>
                    <a:pt x="3639553" y="1732598"/>
                    <a:pt x="3633838" y="1768793"/>
                    <a:pt x="3625266" y="1805940"/>
                  </a:cubicBezTo>
                  <a:cubicBezTo>
                    <a:pt x="3584308" y="1864043"/>
                    <a:pt x="3539541" y="1920240"/>
                    <a:pt x="3490963" y="1973580"/>
                  </a:cubicBezTo>
                  <a:close/>
                  <a:moveTo>
                    <a:pt x="3499536" y="1889760"/>
                  </a:moveTo>
                  <a:cubicBezTo>
                    <a:pt x="3442386" y="1963103"/>
                    <a:pt x="3378568" y="2030730"/>
                    <a:pt x="3309988" y="2094548"/>
                  </a:cubicBezTo>
                  <a:cubicBezTo>
                    <a:pt x="3241408" y="2157413"/>
                    <a:pt x="3168066" y="2215515"/>
                    <a:pt x="3090913" y="2267903"/>
                  </a:cubicBezTo>
                  <a:cubicBezTo>
                    <a:pt x="3013761" y="2319338"/>
                    <a:pt x="2931846" y="2365058"/>
                    <a:pt x="2848026" y="2404110"/>
                  </a:cubicBezTo>
                  <a:cubicBezTo>
                    <a:pt x="2806116" y="2423160"/>
                    <a:pt x="2763253" y="2441258"/>
                    <a:pt x="2719438" y="2457450"/>
                  </a:cubicBezTo>
                  <a:cubicBezTo>
                    <a:pt x="2698483" y="2465070"/>
                    <a:pt x="2676576" y="2472690"/>
                    <a:pt x="2654668" y="2479358"/>
                  </a:cubicBezTo>
                  <a:cubicBezTo>
                    <a:pt x="2646096" y="2478405"/>
                    <a:pt x="2637523" y="2477453"/>
                    <a:pt x="2628951" y="2476500"/>
                  </a:cubicBezTo>
                  <a:cubicBezTo>
                    <a:pt x="2630856" y="2475548"/>
                    <a:pt x="2633713" y="2474595"/>
                    <a:pt x="2635618" y="2473643"/>
                  </a:cubicBezTo>
                  <a:cubicBezTo>
                    <a:pt x="2682291" y="2455545"/>
                    <a:pt x="2728011" y="2434590"/>
                    <a:pt x="2773731" y="2413635"/>
                  </a:cubicBezTo>
                  <a:cubicBezTo>
                    <a:pt x="2863266" y="2370773"/>
                    <a:pt x="2949943" y="2320290"/>
                    <a:pt x="3033763" y="2265045"/>
                  </a:cubicBezTo>
                  <a:cubicBezTo>
                    <a:pt x="3116631" y="2209800"/>
                    <a:pt x="3195688" y="2147888"/>
                    <a:pt x="3270936" y="2081213"/>
                  </a:cubicBezTo>
                  <a:cubicBezTo>
                    <a:pt x="3346183" y="2014538"/>
                    <a:pt x="3415716" y="1941195"/>
                    <a:pt x="3480486" y="1864043"/>
                  </a:cubicBezTo>
                  <a:cubicBezTo>
                    <a:pt x="3544303" y="1787843"/>
                    <a:pt x="3601453" y="1707833"/>
                    <a:pt x="3653841" y="1623060"/>
                  </a:cubicBezTo>
                  <a:cubicBezTo>
                    <a:pt x="3652888" y="1637348"/>
                    <a:pt x="3650983" y="1651635"/>
                    <a:pt x="3650031" y="1666875"/>
                  </a:cubicBezTo>
                  <a:cubicBezTo>
                    <a:pt x="3605263" y="1744980"/>
                    <a:pt x="3554781" y="1819275"/>
                    <a:pt x="3499536" y="1889760"/>
                  </a:cubicBezTo>
                  <a:close/>
                  <a:moveTo>
                    <a:pt x="3492868" y="1827848"/>
                  </a:moveTo>
                  <a:cubicBezTo>
                    <a:pt x="3430003" y="1905000"/>
                    <a:pt x="3362376" y="1978343"/>
                    <a:pt x="3289986" y="2045970"/>
                  </a:cubicBezTo>
                  <a:cubicBezTo>
                    <a:pt x="3217596" y="2113598"/>
                    <a:pt x="3139491" y="2177415"/>
                    <a:pt x="3058528" y="2234565"/>
                  </a:cubicBezTo>
                  <a:cubicBezTo>
                    <a:pt x="2976613" y="2291715"/>
                    <a:pt x="2890888" y="2343150"/>
                    <a:pt x="2802306" y="2388870"/>
                  </a:cubicBezTo>
                  <a:cubicBezTo>
                    <a:pt x="2738488" y="2421255"/>
                    <a:pt x="2673718" y="2449830"/>
                    <a:pt x="2607043" y="2475548"/>
                  </a:cubicBezTo>
                  <a:cubicBezTo>
                    <a:pt x="2574658" y="2474595"/>
                    <a:pt x="2542273" y="2476500"/>
                    <a:pt x="2510841" y="2485073"/>
                  </a:cubicBezTo>
                  <a:cubicBezTo>
                    <a:pt x="2529891" y="2478405"/>
                    <a:pt x="2548941" y="2469833"/>
                    <a:pt x="2567991" y="2462213"/>
                  </a:cubicBezTo>
                  <a:cubicBezTo>
                    <a:pt x="2591803" y="2451735"/>
                    <a:pt x="2614663" y="2441258"/>
                    <a:pt x="2638476" y="2430780"/>
                  </a:cubicBezTo>
                  <a:cubicBezTo>
                    <a:pt x="2685148" y="2408873"/>
                    <a:pt x="2731821" y="2385060"/>
                    <a:pt x="2776588" y="2359343"/>
                  </a:cubicBezTo>
                  <a:cubicBezTo>
                    <a:pt x="2867076" y="2308860"/>
                    <a:pt x="2954706" y="2252663"/>
                    <a:pt x="3038526" y="2190750"/>
                  </a:cubicBezTo>
                  <a:cubicBezTo>
                    <a:pt x="3122346" y="2128838"/>
                    <a:pt x="3201403" y="2062163"/>
                    <a:pt x="3276651" y="1989773"/>
                  </a:cubicBezTo>
                  <a:cubicBezTo>
                    <a:pt x="3351898" y="1918335"/>
                    <a:pt x="3421431" y="1842135"/>
                    <a:pt x="3487153" y="1761173"/>
                  </a:cubicBezTo>
                  <a:cubicBezTo>
                    <a:pt x="3550018" y="1684020"/>
                    <a:pt x="3607168" y="1602105"/>
                    <a:pt x="3659556" y="1518285"/>
                  </a:cubicBezTo>
                  <a:cubicBezTo>
                    <a:pt x="3658603" y="1544955"/>
                    <a:pt x="3657651" y="1570673"/>
                    <a:pt x="3655746" y="1597343"/>
                  </a:cubicBezTo>
                  <a:cubicBezTo>
                    <a:pt x="3606216" y="1677353"/>
                    <a:pt x="3552876" y="1754505"/>
                    <a:pt x="3492868" y="1827848"/>
                  </a:cubicBezTo>
                  <a:close/>
                  <a:moveTo>
                    <a:pt x="3501441" y="1724025"/>
                  </a:moveTo>
                  <a:cubicBezTo>
                    <a:pt x="3437623" y="1804988"/>
                    <a:pt x="3369043" y="1883093"/>
                    <a:pt x="3295701" y="1955483"/>
                  </a:cubicBezTo>
                  <a:cubicBezTo>
                    <a:pt x="3222358" y="2027873"/>
                    <a:pt x="3144253" y="2095500"/>
                    <a:pt x="3062338" y="2158365"/>
                  </a:cubicBezTo>
                  <a:cubicBezTo>
                    <a:pt x="2980423" y="2221230"/>
                    <a:pt x="2893746" y="2278380"/>
                    <a:pt x="2804211" y="2330768"/>
                  </a:cubicBezTo>
                  <a:cubicBezTo>
                    <a:pt x="2714676" y="2383155"/>
                    <a:pt x="2621331" y="2428875"/>
                    <a:pt x="2525128" y="2468880"/>
                  </a:cubicBezTo>
                  <a:cubicBezTo>
                    <a:pt x="2520366" y="2470785"/>
                    <a:pt x="2515603" y="2472690"/>
                    <a:pt x="2509888" y="2475548"/>
                  </a:cubicBezTo>
                  <a:cubicBezTo>
                    <a:pt x="2512746" y="2465070"/>
                    <a:pt x="2514651" y="2454593"/>
                    <a:pt x="2517508" y="2444115"/>
                  </a:cubicBezTo>
                  <a:cubicBezTo>
                    <a:pt x="2564181" y="2419350"/>
                    <a:pt x="2608948" y="2390775"/>
                    <a:pt x="2653716" y="2363153"/>
                  </a:cubicBezTo>
                  <a:cubicBezTo>
                    <a:pt x="2700388" y="2334578"/>
                    <a:pt x="2746108" y="2306003"/>
                    <a:pt x="2791828" y="2276475"/>
                  </a:cubicBezTo>
                  <a:cubicBezTo>
                    <a:pt x="2884221" y="2217420"/>
                    <a:pt x="2974708" y="2155508"/>
                    <a:pt x="3063291" y="2089785"/>
                  </a:cubicBezTo>
                  <a:cubicBezTo>
                    <a:pt x="3146158" y="2027873"/>
                    <a:pt x="3227121" y="1962150"/>
                    <a:pt x="3302368" y="1891665"/>
                  </a:cubicBezTo>
                  <a:cubicBezTo>
                    <a:pt x="3374758" y="1824038"/>
                    <a:pt x="3444291" y="1751648"/>
                    <a:pt x="3506203" y="1675448"/>
                  </a:cubicBezTo>
                  <a:cubicBezTo>
                    <a:pt x="3563353" y="1604963"/>
                    <a:pt x="3614788" y="1530668"/>
                    <a:pt x="3660508" y="1452563"/>
                  </a:cubicBezTo>
                  <a:cubicBezTo>
                    <a:pt x="3660508" y="1466850"/>
                    <a:pt x="3659556" y="1480185"/>
                    <a:pt x="3659556" y="1494473"/>
                  </a:cubicBezTo>
                  <a:cubicBezTo>
                    <a:pt x="3611931" y="1573530"/>
                    <a:pt x="3559543" y="1650683"/>
                    <a:pt x="3501441" y="1724025"/>
                  </a:cubicBezTo>
                  <a:close/>
                  <a:moveTo>
                    <a:pt x="2497506" y="2354580"/>
                  </a:moveTo>
                  <a:cubicBezTo>
                    <a:pt x="2480361" y="2398395"/>
                    <a:pt x="2460358" y="2440305"/>
                    <a:pt x="2437498" y="2481263"/>
                  </a:cubicBezTo>
                  <a:cubicBezTo>
                    <a:pt x="2393683" y="2561273"/>
                    <a:pt x="2340343" y="2636520"/>
                    <a:pt x="2278431" y="2703195"/>
                  </a:cubicBezTo>
                  <a:cubicBezTo>
                    <a:pt x="2218423" y="2767013"/>
                    <a:pt x="2150796" y="2824163"/>
                    <a:pt x="2075548" y="2868930"/>
                  </a:cubicBezTo>
                  <a:cubicBezTo>
                    <a:pt x="1996491" y="2915603"/>
                    <a:pt x="1909813" y="2948940"/>
                    <a:pt x="1818373" y="2964180"/>
                  </a:cubicBezTo>
                  <a:cubicBezTo>
                    <a:pt x="1731696" y="2978468"/>
                    <a:pt x="1643113" y="2975610"/>
                    <a:pt x="1558341" y="2955608"/>
                  </a:cubicBezTo>
                  <a:cubicBezTo>
                    <a:pt x="1621206" y="2951798"/>
                    <a:pt x="1684071" y="2940368"/>
                    <a:pt x="1744078" y="2923223"/>
                  </a:cubicBezTo>
                  <a:cubicBezTo>
                    <a:pt x="1844091" y="2895600"/>
                    <a:pt x="1939341" y="2851785"/>
                    <a:pt x="2026971" y="2796540"/>
                  </a:cubicBezTo>
                  <a:cubicBezTo>
                    <a:pt x="2115553" y="2740343"/>
                    <a:pt x="2195563" y="2672715"/>
                    <a:pt x="2267001" y="2596515"/>
                  </a:cubicBezTo>
                  <a:cubicBezTo>
                    <a:pt x="2338438" y="2521268"/>
                    <a:pt x="2400351" y="2437448"/>
                    <a:pt x="2454643" y="2348865"/>
                  </a:cubicBezTo>
                  <a:cubicBezTo>
                    <a:pt x="2490838" y="2290763"/>
                    <a:pt x="2522271" y="2229803"/>
                    <a:pt x="2551798" y="2167890"/>
                  </a:cubicBezTo>
                  <a:cubicBezTo>
                    <a:pt x="2545131" y="2193608"/>
                    <a:pt x="2539416" y="2220278"/>
                    <a:pt x="2533701" y="2245995"/>
                  </a:cubicBezTo>
                  <a:cubicBezTo>
                    <a:pt x="2523223" y="2283143"/>
                    <a:pt x="2511793" y="2319338"/>
                    <a:pt x="2497506" y="2354580"/>
                  </a:cubicBezTo>
                  <a:close/>
                  <a:moveTo>
                    <a:pt x="2534653" y="2081213"/>
                  </a:moveTo>
                  <a:cubicBezTo>
                    <a:pt x="2523223" y="2103120"/>
                    <a:pt x="2510841" y="2125028"/>
                    <a:pt x="2498458" y="2145983"/>
                  </a:cubicBezTo>
                  <a:cubicBezTo>
                    <a:pt x="2473693" y="2188845"/>
                    <a:pt x="2447023" y="2229803"/>
                    <a:pt x="2418448" y="2269808"/>
                  </a:cubicBezTo>
                  <a:cubicBezTo>
                    <a:pt x="2362251" y="2349818"/>
                    <a:pt x="2299386" y="2425065"/>
                    <a:pt x="2230806" y="2494598"/>
                  </a:cubicBezTo>
                  <a:cubicBezTo>
                    <a:pt x="2161273" y="2565083"/>
                    <a:pt x="2086978" y="2629853"/>
                    <a:pt x="2006968" y="2687003"/>
                  </a:cubicBezTo>
                  <a:cubicBezTo>
                    <a:pt x="1927911" y="2744153"/>
                    <a:pt x="1843138" y="2795588"/>
                    <a:pt x="1755508" y="2839403"/>
                  </a:cubicBezTo>
                  <a:cubicBezTo>
                    <a:pt x="1724076" y="2855595"/>
                    <a:pt x="1691691" y="2869883"/>
                    <a:pt x="1658353" y="2884170"/>
                  </a:cubicBezTo>
                  <a:cubicBezTo>
                    <a:pt x="1714551" y="2857500"/>
                    <a:pt x="1768843" y="2827020"/>
                    <a:pt x="1820278" y="2791778"/>
                  </a:cubicBezTo>
                  <a:cubicBezTo>
                    <a:pt x="2021256" y="2655570"/>
                    <a:pt x="2179371" y="2470785"/>
                    <a:pt x="2338438" y="2289810"/>
                  </a:cubicBezTo>
                  <a:cubicBezTo>
                    <a:pt x="2403208" y="2216468"/>
                    <a:pt x="2468931" y="2143125"/>
                    <a:pt x="2537511" y="2073593"/>
                  </a:cubicBezTo>
                  <a:cubicBezTo>
                    <a:pt x="2536558" y="2076450"/>
                    <a:pt x="2535606" y="2079308"/>
                    <a:pt x="2534653" y="2081213"/>
                  </a:cubicBezTo>
                  <a:close/>
                  <a:moveTo>
                    <a:pt x="1839328" y="2122170"/>
                  </a:moveTo>
                  <a:cubicBezTo>
                    <a:pt x="1815516" y="2119313"/>
                    <a:pt x="1791703" y="2116455"/>
                    <a:pt x="1767891" y="2113598"/>
                  </a:cubicBezTo>
                  <a:cubicBezTo>
                    <a:pt x="1779321" y="2107883"/>
                    <a:pt x="1790751" y="2101215"/>
                    <a:pt x="1802181" y="2095500"/>
                  </a:cubicBezTo>
                  <a:cubicBezTo>
                    <a:pt x="1806943" y="2093595"/>
                    <a:pt x="1810753" y="2091690"/>
                    <a:pt x="1815516" y="2089785"/>
                  </a:cubicBezTo>
                  <a:cubicBezTo>
                    <a:pt x="1832661" y="2082165"/>
                    <a:pt x="1849806" y="2073593"/>
                    <a:pt x="1865998" y="2064068"/>
                  </a:cubicBezTo>
                  <a:cubicBezTo>
                    <a:pt x="1898383" y="2046923"/>
                    <a:pt x="1929816" y="2027873"/>
                    <a:pt x="1959343" y="2006918"/>
                  </a:cubicBezTo>
                  <a:cubicBezTo>
                    <a:pt x="1989823" y="1985963"/>
                    <a:pt x="2018398" y="1963103"/>
                    <a:pt x="2045068" y="1938338"/>
                  </a:cubicBezTo>
                  <a:cubicBezTo>
                    <a:pt x="2024113" y="1964055"/>
                    <a:pt x="2002206" y="1989773"/>
                    <a:pt x="1979346" y="2014538"/>
                  </a:cubicBezTo>
                  <a:cubicBezTo>
                    <a:pt x="1941246" y="2055495"/>
                    <a:pt x="1898383" y="2094548"/>
                    <a:pt x="1847901" y="2118360"/>
                  </a:cubicBezTo>
                  <a:cubicBezTo>
                    <a:pt x="1845043" y="2119313"/>
                    <a:pt x="1842186" y="2121218"/>
                    <a:pt x="1839328" y="2122170"/>
                  </a:cubicBezTo>
                  <a:close/>
                  <a:moveTo>
                    <a:pt x="1324978" y="2078355"/>
                  </a:moveTo>
                  <a:cubicBezTo>
                    <a:pt x="1402131" y="2033588"/>
                    <a:pt x="1482141" y="1992630"/>
                    <a:pt x="1562151" y="1951673"/>
                  </a:cubicBezTo>
                  <a:cubicBezTo>
                    <a:pt x="1643113" y="1909763"/>
                    <a:pt x="1723123" y="1865948"/>
                    <a:pt x="1797418" y="1814513"/>
                  </a:cubicBezTo>
                  <a:cubicBezTo>
                    <a:pt x="1865998" y="1767840"/>
                    <a:pt x="1929816" y="1714500"/>
                    <a:pt x="1984108" y="1652588"/>
                  </a:cubicBezTo>
                  <a:cubicBezTo>
                    <a:pt x="2005063" y="1627823"/>
                    <a:pt x="2025066" y="1602105"/>
                    <a:pt x="2043163" y="1575435"/>
                  </a:cubicBezTo>
                  <a:cubicBezTo>
                    <a:pt x="2037448" y="1585913"/>
                    <a:pt x="2031733" y="1595438"/>
                    <a:pt x="2026018" y="1605915"/>
                  </a:cubicBezTo>
                  <a:cubicBezTo>
                    <a:pt x="1992681" y="1660208"/>
                    <a:pt x="1952676" y="1709738"/>
                    <a:pt x="1907908" y="1754505"/>
                  </a:cubicBezTo>
                  <a:cubicBezTo>
                    <a:pt x="1861236" y="1801178"/>
                    <a:pt x="1809801" y="1842135"/>
                    <a:pt x="1754556" y="1878330"/>
                  </a:cubicBezTo>
                  <a:cubicBezTo>
                    <a:pt x="1694548" y="1918335"/>
                    <a:pt x="1630731" y="1953578"/>
                    <a:pt x="1565961" y="1985010"/>
                  </a:cubicBezTo>
                  <a:cubicBezTo>
                    <a:pt x="1501191" y="2016443"/>
                    <a:pt x="1434516" y="2045970"/>
                    <a:pt x="1368793" y="2074545"/>
                  </a:cubicBezTo>
                  <a:cubicBezTo>
                    <a:pt x="1368793" y="2074545"/>
                    <a:pt x="1367841" y="2074545"/>
                    <a:pt x="1367841" y="2075498"/>
                  </a:cubicBezTo>
                  <a:cubicBezTo>
                    <a:pt x="1343076" y="2080260"/>
                    <a:pt x="1319263" y="2086928"/>
                    <a:pt x="1295451" y="2097405"/>
                  </a:cubicBezTo>
                  <a:cubicBezTo>
                    <a:pt x="1304976" y="2089785"/>
                    <a:pt x="1315453" y="2084070"/>
                    <a:pt x="1324978" y="2078355"/>
                  </a:cubicBezTo>
                  <a:close/>
                  <a:moveTo>
                    <a:pt x="1180198" y="2165985"/>
                  </a:moveTo>
                  <a:cubicBezTo>
                    <a:pt x="1206868" y="2140268"/>
                    <a:pt x="1235443" y="2115503"/>
                    <a:pt x="1264971" y="2092643"/>
                  </a:cubicBezTo>
                  <a:cubicBezTo>
                    <a:pt x="1332598" y="2039303"/>
                    <a:pt x="1404988" y="1991678"/>
                    <a:pt x="1478331" y="1945958"/>
                  </a:cubicBezTo>
                  <a:cubicBezTo>
                    <a:pt x="1551673" y="1900238"/>
                    <a:pt x="1625016" y="1857375"/>
                    <a:pt x="1697406" y="1810703"/>
                  </a:cubicBezTo>
                  <a:cubicBezTo>
                    <a:pt x="1768843" y="1764983"/>
                    <a:pt x="1838376" y="1715453"/>
                    <a:pt x="1902193" y="1660208"/>
                  </a:cubicBezTo>
                  <a:cubicBezTo>
                    <a:pt x="1954581" y="1614488"/>
                    <a:pt x="2003158" y="1564005"/>
                    <a:pt x="2045068" y="1508760"/>
                  </a:cubicBezTo>
                  <a:cubicBezTo>
                    <a:pt x="2057451" y="1499235"/>
                    <a:pt x="2069833" y="1488758"/>
                    <a:pt x="2081263" y="1478280"/>
                  </a:cubicBezTo>
                  <a:cubicBezTo>
                    <a:pt x="2083168" y="1476375"/>
                    <a:pt x="2085073" y="1474470"/>
                    <a:pt x="2087931" y="1472565"/>
                  </a:cubicBezTo>
                  <a:cubicBezTo>
                    <a:pt x="2087931" y="1473518"/>
                    <a:pt x="2086978" y="1474470"/>
                    <a:pt x="2086978" y="1475423"/>
                  </a:cubicBezTo>
                  <a:cubicBezTo>
                    <a:pt x="2079358" y="1493520"/>
                    <a:pt x="2070786" y="1510665"/>
                    <a:pt x="2061261" y="1526858"/>
                  </a:cubicBezTo>
                  <a:cubicBezTo>
                    <a:pt x="2042211" y="1562100"/>
                    <a:pt x="2019351" y="1594485"/>
                    <a:pt x="1993633" y="1625918"/>
                  </a:cubicBezTo>
                  <a:cubicBezTo>
                    <a:pt x="1942198" y="1689735"/>
                    <a:pt x="1880286" y="1744028"/>
                    <a:pt x="1813611" y="1791653"/>
                  </a:cubicBezTo>
                  <a:cubicBezTo>
                    <a:pt x="1740268" y="1844040"/>
                    <a:pt x="1661211" y="1888808"/>
                    <a:pt x="1581201" y="1930718"/>
                  </a:cubicBezTo>
                  <a:cubicBezTo>
                    <a:pt x="1502143" y="1972628"/>
                    <a:pt x="1423086" y="2012633"/>
                    <a:pt x="1345933" y="2057400"/>
                  </a:cubicBezTo>
                  <a:cubicBezTo>
                    <a:pt x="1287831" y="2089785"/>
                    <a:pt x="1231633" y="2125980"/>
                    <a:pt x="1180198" y="2165985"/>
                  </a:cubicBezTo>
                  <a:close/>
                  <a:moveTo>
                    <a:pt x="1547863" y="2002155"/>
                  </a:moveTo>
                  <a:cubicBezTo>
                    <a:pt x="1613586" y="1970723"/>
                    <a:pt x="1678356" y="1937385"/>
                    <a:pt x="1739316" y="1898333"/>
                  </a:cubicBezTo>
                  <a:cubicBezTo>
                    <a:pt x="1796466" y="1862138"/>
                    <a:pt x="1850758" y="1821180"/>
                    <a:pt x="1899336" y="1774508"/>
                  </a:cubicBezTo>
                  <a:cubicBezTo>
                    <a:pt x="1946008" y="1730693"/>
                    <a:pt x="1987918" y="1681163"/>
                    <a:pt x="2022208" y="1627823"/>
                  </a:cubicBezTo>
                  <a:cubicBezTo>
                    <a:pt x="2051736" y="1583055"/>
                    <a:pt x="2075548" y="1534478"/>
                    <a:pt x="2093646" y="1483043"/>
                  </a:cubicBezTo>
                  <a:cubicBezTo>
                    <a:pt x="2097456" y="1473518"/>
                    <a:pt x="2101266" y="1464945"/>
                    <a:pt x="2105076" y="1455420"/>
                  </a:cubicBezTo>
                  <a:cubicBezTo>
                    <a:pt x="2110791" y="1449705"/>
                    <a:pt x="2115553" y="1444943"/>
                    <a:pt x="2120316" y="1439228"/>
                  </a:cubicBezTo>
                  <a:cubicBezTo>
                    <a:pt x="2115553" y="1455420"/>
                    <a:pt x="2110791" y="1471613"/>
                    <a:pt x="2106028" y="1487805"/>
                  </a:cubicBezTo>
                  <a:cubicBezTo>
                    <a:pt x="2103171" y="1496378"/>
                    <a:pt x="2100313" y="1503998"/>
                    <a:pt x="2097456" y="1512570"/>
                  </a:cubicBezTo>
                  <a:cubicBezTo>
                    <a:pt x="2088883" y="1534478"/>
                    <a:pt x="2081263" y="1555433"/>
                    <a:pt x="2070786" y="1576388"/>
                  </a:cubicBezTo>
                  <a:cubicBezTo>
                    <a:pt x="2059356" y="1602105"/>
                    <a:pt x="2046021" y="1625918"/>
                    <a:pt x="2030781" y="1649730"/>
                  </a:cubicBezTo>
                  <a:cubicBezTo>
                    <a:pt x="2001253" y="1697355"/>
                    <a:pt x="1966011" y="1741170"/>
                    <a:pt x="1926958" y="1781175"/>
                  </a:cubicBezTo>
                  <a:cubicBezTo>
                    <a:pt x="1843138" y="1867853"/>
                    <a:pt x="1741221" y="1934528"/>
                    <a:pt x="1634541" y="1989773"/>
                  </a:cubicBezTo>
                  <a:cubicBezTo>
                    <a:pt x="1579296" y="2018348"/>
                    <a:pt x="1523098" y="2043113"/>
                    <a:pt x="1466901" y="2067878"/>
                  </a:cubicBezTo>
                  <a:cubicBezTo>
                    <a:pt x="1439278" y="2066925"/>
                    <a:pt x="1411656" y="2067878"/>
                    <a:pt x="1384986" y="2071688"/>
                  </a:cubicBezTo>
                  <a:cubicBezTo>
                    <a:pt x="1440231" y="2049780"/>
                    <a:pt x="1494523" y="2026920"/>
                    <a:pt x="1547863" y="2002155"/>
                  </a:cubicBezTo>
                  <a:close/>
                  <a:moveTo>
                    <a:pt x="1783131" y="1910715"/>
                  </a:moveTo>
                  <a:cubicBezTo>
                    <a:pt x="1850758" y="1864995"/>
                    <a:pt x="1914576" y="1811655"/>
                    <a:pt x="1968868" y="1749743"/>
                  </a:cubicBezTo>
                  <a:cubicBezTo>
                    <a:pt x="1966963" y="1752600"/>
                    <a:pt x="1965058" y="1755458"/>
                    <a:pt x="1963153" y="1758315"/>
                  </a:cubicBezTo>
                  <a:cubicBezTo>
                    <a:pt x="1937436" y="1793558"/>
                    <a:pt x="1907908" y="1827848"/>
                    <a:pt x="1877428" y="1859280"/>
                  </a:cubicBezTo>
                  <a:cubicBezTo>
                    <a:pt x="1815516" y="1923098"/>
                    <a:pt x="1744078" y="1978343"/>
                    <a:pt x="1665973" y="2022158"/>
                  </a:cubicBezTo>
                  <a:cubicBezTo>
                    <a:pt x="1632636" y="2041208"/>
                    <a:pt x="1597393" y="2057400"/>
                    <a:pt x="1562151" y="2072640"/>
                  </a:cubicBezTo>
                  <a:cubicBezTo>
                    <a:pt x="1543101" y="2070735"/>
                    <a:pt x="1525003" y="2069783"/>
                    <a:pt x="1505953" y="2068830"/>
                  </a:cubicBezTo>
                  <a:cubicBezTo>
                    <a:pt x="1497381" y="2068830"/>
                    <a:pt x="1489761" y="2067878"/>
                    <a:pt x="1481188" y="2067878"/>
                  </a:cubicBezTo>
                  <a:cubicBezTo>
                    <a:pt x="1585963" y="2025968"/>
                    <a:pt x="1688833" y="1974533"/>
                    <a:pt x="1783131" y="1910715"/>
                  </a:cubicBezTo>
                  <a:close/>
                  <a:moveTo>
                    <a:pt x="1768843" y="1966913"/>
                  </a:moveTo>
                  <a:cubicBezTo>
                    <a:pt x="1841233" y="1913573"/>
                    <a:pt x="1906956" y="1850708"/>
                    <a:pt x="1961248" y="1779270"/>
                  </a:cubicBezTo>
                  <a:cubicBezTo>
                    <a:pt x="1991728" y="1739265"/>
                    <a:pt x="2020303" y="1697355"/>
                    <a:pt x="2041258" y="1652588"/>
                  </a:cubicBezTo>
                  <a:cubicBezTo>
                    <a:pt x="2044116" y="1647825"/>
                    <a:pt x="2046973" y="1643063"/>
                    <a:pt x="2049831" y="1638300"/>
                  </a:cubicBezTo>
                  <a:cubicBezTo>
                    <a:pt x="2036496" y="1670685"/>
                    <a:pt x="2022208" y="1702118"/>
                    <a:pt x="2006968" y="1733550"/>
                  </a:cubicBezTo>
                  <a:cubicBezTo>
                    <a:pt x="1981251" y="1786890"/>
                    <a:pt x="1952676" y="1839278"/>
                    <a:pt x="1921243" y="1888808"/>
                  </a:cubicBezTo>
                  <a:cubicBezTo>
                    <a:pt x="1890763" y="1937385"/>
                    <a:pt x="1856473" y="1985963"/>
                    <a:pt x="1813611" y="2025015"/>
                  </a:cubicBezTo>
                  <a:cubicBezTo>
                    <a:pt x="1785988" y="2049780"/>
                    <a:pt x="1755508" y="2070735"/>
                    <a:pt x="1721218" y="2085975"/>
                  </a:cubicBezTo>
                  <a:cubicBezTo>
                    <a:pt x="1707883" y="2084070"/>
                    <a:pt x="1694548" y="2084070"/>
                    <a:pt x="1681213" y="2083118"/>
                  </a:cubicBezTo>
                  <a:lnTo>
                    <a:pt x="1619301" y="2078355"/>
                  </a:lnTo>
                  <a:cubicBezTo>
                    <a:pt x="1604061" y="2077403"/>
                    <a:pt x="1589773" y="2076450"/>
                    <a:pt x="1574533" y="2074545"/>
                  </a:cubicBezTo>
                  <a:cubicBezTo>
                    <a:pt x="1645018" y="2046923"/>
                    <a:pt x="1709788" y="2009775"/>
                    <a:pt x="1768843" y="1966913"/>
                  </a:cubicBezTo>
                  <a:close/>
                  <a:moveTo>
                    <a:pt x="2020303" y="1891665"/>
                  </a:moveTo>
                  <a:cubicBezTo>
                    <a:pt x="1966011" y="1949768"/>
                    <a:pt x="1904098" y="2000250"/>
                    <a:pt x="1837423" y="2043113"/>
                  </a:cubicBezTo>
                  <a:cubicBezTo>
                    <a:pt x="1886001" y="2005013"/>
                    <a:pt x="1929816" y="1960245"/>
                    <a:pt x="1970773" y="1914525"/>
                  </a:cubicBezTo>
                  <a:cubicBezTo>
                    <a:pt x="2026018" y="1852613"/>
                    <a:pt x="2074596" y="1785938"/>
                    <a:pt x="2120316" y="1717358"/>
                  </a:cubicBezTo>
                  <a:cubicBezTo>
                    <a:pt x="2167941" y="1645920"/>
                    <a:pt x="2212708" y="1571625"/>
                    <a:pt x="2248903" y="1492568"/>
                  </a:cubicBezTo>
                  <a:cubicBezTo>
                    <a:pt x="2260333" y="1466850"/>
                    <a:pt x="2270811" y="1440180"/>
                    <a:pt x="2279383" y="1413510"/>
                  </a:cubicBezTo>
                  <a:cubicBezTo>
                    <a:pt x="2233663" y="1591628"/>
                    <a:pt x="2147938" y="1757363"/>
                    <a:pt x="2020303" y="1891665"/>
                  </a:cubicBezTo>
                  <a:close/>
                  <a:moveTo>
                    <a:pt x="1883143" y="1988820"/>
                  </a:moveTo>
                  <a:cubicBezTo>
                    <a:pt x="1898383" y="1970723"/>
                    <a:pt x="1912671" y="1950720"/>
                    <a:pt x="1925053" y="1931670"/>
                  </a:cubicBezTo>
                  <a:cubicBezTo>
                    <a:pt x="1991728" y="1829753"/>
                    <a:pt x="2046021" y="1718310"/>
                    <a:pt x="2088883" y="1604010"/>
                  </a:cubicBezTo>
                  <a:cubicBezTo>
                    <a:pt x="2101266" y="1571625"/>
                    <a:pt x="2111743" y="1539240"/>
                    <a:pt x="2122221" y="1505903"/>
                  </a:cubicBezTo>
                  <a:cubicBezTo>
                    <a:pt x="2132698" y="1473518"/>
                    <a:pt x="2143176" y="1439228"/>
                    <a:pt x="2148891" y="1405890"/>
                  </a:cubicBezTo>
                  <a:cubicBezTo>
                    <a:pt x="2149843" y="1401128"/>
                    <a:pt x="2146033" y="1398270"/>
                    <a:pt x="2142223" y="1398270"/>
                  </a:cubicBezTo>
                  <a:cubicBezTo>
                    <a:pt x="2139366" y="1395413"/>
                    <a:pt x="2134603" y="1394460"/>
                    <a:pt x="2130793" y="1397318"/>
                  </a:cubicBezTo>
                  <a:cubicBezTo>
                    <a:pt x="2108886" y="1413510"/>
                    <a:pt x="2089836" y="1433513"/>
                    <a:pt x="2069833" y="1451610"/>
                  </a:cubicBezTo>
                  <a:cubicBezTo>
                    <a:pt x="2049831" y="1469708"/>
                    <a:pt x="2028876" y="1487805"/>
                    <a:pt x="2006968" y="1503998"/>
                  </a:cubicBezTo>
                  <a:cubicBezTo>
                    <a:pt x="2003158" y="1506855"/>
                    <a:pt x="1998396" y="1510665"/>
                    <a:pt x="1994586" y="1513523"/>
                  </a:cubicBezTo>
                  <a:cubicBezTo>
                    <a:pt x="2006016" y="1502093"/>
                    <a:pt x="2017446" y="1490663"/>
                    <a:pt x="2028876" y="1478280"/>
                  </a:cubicBezTo>
                  <a:cubicBezTo>
                    <a:pt x="2068881" y="1434465"/>
                    <a:pt x="2105076" y="1387793"/>
                    <a:pt x="2136508" y="1337310"/>
                  </a:cubicBezTo>
                  <a:cubicBezTo>
                    <a:pt x="2200326" y="1238250"/>
                    <a:pt x="2246998" y="1129665"/>
                    <a:pt x="2275573" y="1015365"/>
                  </a:cubicBezTo>
                  <a:cubicBezTo>
                    <a:pt x="2277478" y="1008698"/>
                    <a:pt x="2279383" y="1002030"/>
                    <a:pt x="2280336" y="994410"/>
                  </a:cubicBezTo>
                  <a:cubicBezTo>
                    <a:pt x="2276526" y="1033463"/>
                    <a:pt x="2271763" y="1072515"/>
                    <a:pt x="2267001" y="1111568"/>
                  </a:cubicBezTo>
                  <a:cubicBezTo>
                    <a:pt x="2253666" y="1214438"/>
                    <a:pt x="2235568" y="1316355"/>
                    <a:pt x="2208898" y="1416368"/>
                  </a:cubicBezTo>
                  <a:cubicBezTo>
                    <a:pt x="2185086" y="1504950"/>
                    <a:pt x="2154606" y="1591628"/>
                    <a:pt x="2114601" y="1673543"/>
                  </a:cubicBezTo>
                  <a:cubicBezTo>
                    <a:pt x="2076501" y="1750695"/>
                    <a:pt x="2030781" y="1824990"/>
                    <a:pt x="1976488" y="1891665"/>
                  </a:cubicBezTo>
                  <a:cubicBezTo>
                    <a:pt x="1946961" y="1925003"/>
                    <a:pt x="1916481" y="1958340"/>
                    <a:pt x="1883143" y="1988820"/>
                  </a:cubicBezTo>
                  <a:close/>
                  <a:moveTo>
                    <a:pt x="1143051" y="2203133"/>
                  </a:moveTo>
                  <a:cubicBezTo>
                    <a:pt x="1160196" y="2189798"/>
                    <a:pt x="1176388" y="2176463"/>
                    <a:pt x="1194486" y="2164080"/>
                  </a:cubicBezTo>
                  <a:cubicBezTo>
                    <a:pt x="1156386" y="2198370"/>
                    <a:pt x="1123048" y="2238375"/>
                    <a:pt x="1089711" y="2277428"/>
                  </a:cubicBezTo>
                  <a:cubicBezTo>
                    <a:pt x="1092568" y="2269808"/>
                    <a:pt x="1094473" y="2262188"/>
                    <a:pt x="1097331" y="2254568"/>
                  </a:cubicBezTo>
                  <a:cubicBezTo>
                    <a:pt x="1112571" y="2236470"/>
                    <a:pt x="1127811" y="2219325"/>
                    <a:pt x="1143051" y="2203133"/>
                  </a:cubicBezTo>
                  <a:close/>
                  <a:moveTo>
                    <a:pt x="857301" y="2487930"/>
                  </a:moveTo>
                  <a:cubicBezTo>
                    <a:pt x="870636" y="2486025"/>
                    <a:pt x="884923" y="2484120"/>
                    <a:pt x="898258" y="2482215"/>
                  </a:cubicBezTo>
                  <a:cubicBezTo>
                    <a:pt x="884923" y="2485073"/>
                    <a:pt x="871588" y="2486978"/>
                    <a:pt x="857301" y="2487930"/>
                  </a:cubicBezTo>
                  <a:close/>
                  <a:moveTo>
                    <a:pt x="910641" y="2439353"/>
                  </a:moveTo>
                  <a:cubicBezTo>
                    <a:pt x="914451" y="2436495"/>
                    <a:pt x="918261" y="2434590"/>
                    <a:pt x="922071" y="2431733"/>
                  </a:cubicBezTo>
                  <a:cubicBezTo>
                    <a:pt x="960171" y="2405063"/>
                    <a:pt x="993508" y="2370773"/>
                    <a:pt x="1018273" y="2331720"/>
                  </a:cubicBezTo>
                  <a:cubicBezTo>
                    <a:pt x="1022083" y="2326005"/>
                    <a:pt x="1024941" y="2320290"/>
                    <a:pt x="1028751" y="2314575"/>
                  </a:cubicBezTo>
                  <a:cubicBezTo>
                    <a:pt x="1026846" y="2327910"/>
                    <a:pt x="1024941" y="2342198"/>
                    <a:pt x="1021131" y="2354580"/>
                  </a:cubicBezTo>
                  <a:cubicBezTo>
                    <a:pt x="1010653" y="2365058"/>
                    <a:pt x="1000176" y="2375535"/>
                    <a:pt x="988746" y="2385060"/>
                  </a:cubicBezTo>
                  <a:cubicBezTo>
                    <a:pt x="965886" y="2406015"/>
                    <a:pt x="939216" y="2425065"/>
                    <a:pt x="910641" y="2439353"/>
                  </a:cubicBezTo>
                  <a:close/>
                  <a:moveTo>
                    <a:pt x="1026846" y="2195513"/>
                  </a:moveTo>
                  <a:cubicBezTo>
                    <a:pt x="1027798" y="2205990"/>
                    <a:pt x="1028751" y="2215515"/>
                    <a:pt x="1029703" y="2225993"/>
                  </a:cubicBezTo>
                  <a:cubicBezTo>
                    <a:pt x="1031608" y="2244090"/>
                    <a:pt x="1031608" y="2263140"/>
                    <a:pt x="1031608" y="2282190"/>
                  </a:cubicBezTo>
                  <a:cubicBezTo>
                    <a:pt x="1030656" y="2284095"/>
                    <a:pt x="1029703" y="2286953"/>
                    <a:pt x="1028751" y="2288858"/>
                  </a:cubicBezTo>
                  <a:cubicBezTo>
                    <a:pt x="1023988" y="2299335"/>
                    <a:pt x="1019226" y="2308860"/>
                    <a:pt x="1013511" y="2318385"/>
                  </a:cubicBezTo>
                  <a:cubicBezTo>
                    <a:pt x="1002081" y="2337435"/>
                    <a:pt x="988746" y="2355533"/>
                    <a:pt x="973506" y="2372678"/>
                  </a:cubicBezTo>
                  <a:cubicBezTo>
                    <a:pt x="943026" y="2406015"/>
                    <a:pt x="905878" y="2433638"/>
                    <a:pt x="864921" y="2452688"/>
                  </a:cubicBezTo>
                  <a:cubicBezTo>
                    <a:pt x="855396" y="2456498"/>
                    <a:pt x="845871" y="2460308"/>
                    <a:pt x="836346" y="2464118"/>
                  </a:cubicBezTo>
                  <a:cubicBezTo>
                    <a:pt x="834441" y="2464118"/>
                    <a:pt x="831583" y="2465070"/>
                    <a:pt x="829678" y="2465070"/>
                  </a:cubicBezTo>
                  <a:cubicBezTo>
                    <a:pt x="909688" y="2414588"/>
                    <a:pt x="972553" y="2338388"/>
                    <a:pt x="1008748" y="2249805"/>
                  </a:cubicBezTo>
                  <a:cubicBezTo>
                    <a:pt x="1014463" y="2234565"/>
                    <a:pt x="1020178" y="2219325"/>
                    <a:pt x="1023988" y="2204085"/>
                  </a:cubicBezTo>
                  <a:cubicBezTo>
                    <a:pt x="1024941" y="2201228"/>
                    <a:pt x="1025893" y="2198370"/>
                    <a:pt x="1026846" y="2195513"/>
                  </a:cubicBezTo>
                  <a:close/>
                  <a:moveTo>
                    <a:pt x="1026846" y="1947863"/>
                  </a:moveTo>
                  <a:cubicBezTo>
                    <a:pt x="1027798" y="1942148"/>
                    <a:pt x="1029703" y="1936433"/>
                    <a:pt x="1030656" y="1930718"/>
                  </a:cubicBezTo>
                  <a:cubicBezTo>
                    <a:pt x="1036371" y="1903095"/>
                    <a:pt x="1042086" y="1875473"/>
                    <a:pt x="1046848" y="1847850"/>
                  </a:cubicBezTo>
                  <a:cubicBezTo>
                    <a:pt x="1065898" y="1791653"/>
                    <a:pt x="1090663" y="1737360"/>
                    <a:pt x="1120191" y="1684973"/>
                  </a:cubicBezTo>
                  <a:cubicBezTo>
                    <a:pt x="1186866" y="1566863"/>
                    <a:pt x="1274496" y="1463040"/>
                    <a:pt x="1364983" y="1362075"/>
                  </a:cubicBezTo>
                  <a:cubicBezTo>
                    <a:pt x="1460233" y="1256348"/>
                    <a:pt x="1555483" y="1151573"/>
                    <a:pt x="1649781" y="1044893"/>
                  </a:cubicBezTo>
                  <a:cubicBezTo>
                    <a:pt x="1744078" y="937260"/>
                    <a:pt x="1838376" y="827723"/>
                    <a:pt x="1930768" y="718185"/>
                  </a:cubicBezTo>
                  <a:cubicBezTo>
                    <a:pt x="1995538" y="641033"/>
                    <a:pt x="2059356" y="562928"/>
                    <a:pt x="2123173" y="484823"/>
                  </a:cubicBezTo>
                  <a:cubicBezTo>
                    <a:pt x="2080311" y="554355"/>
                    <a:pt x="2033638" y="621030"/>
                    <a:pt x="1985061" y="686753"/>
                  </a:cubicBezTo>
                  <a:cubicBezTo>
                    <a:pt x="1903146" y="797243"/>
                    <a:pt x="1814563" y="902970"/>
                    <a:pt x="1724076" y="1006793"/>
                  </a:cubicBezTo>
                  <a:cubicBezTo>
                    <a:pt x="1633588" y="1111568"/>
                    <a:pt x="1542148" y="1214438"/>
                    <a:pt x="1452613" y="1320165"/>
                  </a:cubicBezTo>
                  <a:cubicBezTo>
                    <a:pt x="1364031" y="1425893"/>
                    <a:pt x="1277353" y="1533525"/>
                    <a:pt x="1199248" y="1647825"/>
                  </a:cubicBezTo>
                  <a:cubicBezTo>
                    <a:pt x="1121143" y="1761173"/>
                    <a:pt x="1049706" y="1887855"/>
                    <a:pt x="1031608" y="2026920"/>
                  </a:cubicBezTo>
                  <a:cubicBezTo>
                    <a:pt x="1030656" y="2032635"/>
                    <a:pt x="1030656" y="2038350"/>
                    <a:pt x="1029703" y="2044065"/>
                  </a:cubicBezTo>
                  <a:cubicBezTo>
                    <a:pt x="1026846" y="2010728"/>
                    <a:pt x="1025893" y="1979295"/>
                    <a:pt x="1026846" y="1947863"/>
                  </a:cubicBezTo>
                  <a:close/>
                  <a:moveTo>
                    <a:pt x="1019226" y="2198370"/>
                  </a:moveTo>
                  <a:cubicBezTo>
                    <a:pt x="1015416" y="2211705"/>
                    <a:pt x="1011606" y="2224088"/>
                    <a:pt x="1006843" y="2237423"/>
                  </a:cubicBezTo>
                  <a:cubicBezTo>
                    <a:pt x="997318" y="2263140"/>
                    <a:pt x="984936" y="2287905"/>
                    <a:pt x="970648" y="2311718"/>
                  </a:cubicBezTo>
                  <a:cubicBezTo>
                    <a:pt x="942073" y="2359343"/>
                    <a:pt x="904926" y="2401253"/>
                    <a:pt x="861111" y="2436495"/>
                  </a:cubicBezTo>
                  <a:cubicBezTo>
                    <a:pt x="847776" y="2446973"/>
                    <a:pt x="833488" y="2457450"/>
                    <a:pt x="819201" y="2466975"/>
                  </a:cubicBezTo>
                  <a:cubicBezTo>
                    <a:pt x="819201" y="2466975"/>
                    <a:pt x="818248" y="2466975"/>
                    <a:pt x="818248" y="2466975"/>
                  </a:cubicBezTo>
                  <a:cubicBezTo>
                    <a:pt x="833488" y="2451735"/>
                    <a:pt x="847776" y="2434590"/>
                    <a:pt x="861111" y="2418398"/>
                  </a:cubicBezTo>
                  <a:cubicBezTo>
                    <a:pt x="882066" y="2392680"/>
                    <a:pt x="902068" y="2365058"/>
                    <a:pt x="920166" y="2337435"/>
                  </a:cubicBezTo>
                  <a:cubicBezTo>
                    <a:pt x="956361" y="2281238"/>
                    <a:pt x="984936" y="2220278"/>
                    <a:pt x="1005891" y="2157413"/>
                  </a:cubicBezTo>
                  <a:cubicBezTo>
                    <a:pt x="1008748" y="2147888"/>
                    <a:pt x="1012558" y="2137410"/>
                    <a:pt x="1015416" y="2127885"/>
                  </a:cubicBezTo>
                  <a:cubicBezTo>
                    <a:pt x="1018273" y="2145030"/>
                    <a:pt x="1021131" y="2162175"/>
                    <a:pt x="1023036" y="2178368"/>
                  </a:cubicBezTo>
                  <a:cubicBezTo>
                    <a:pt x="1022083" y="2184083"/>
                    <a:pt x="1021131" y="2191703"/>
                    <a:pt x="1019226" y="2198370"/>
                  </a:cubicBezTo>
                  <a:close/>
                  <a:moveTo>
                    <a:pt x="354381" y="4294823"/>
                  </a:moveTo>
                  <a:cubicBezTo>
                    <a:pt x="373431" y="4275773"/>
                    <a:pt x="392481" y="4256723"/>
                    <a:pt x="410578" y="4236720"/>
                  </a:cubicBezTo>
                  <a:cubicBezTo>
                    <a:pt x="446773" y="4196715"/>
                    <a:pt x="480111" y="4152900"/>
                    <a:pt x="510591" y="4108133"/>
                  </a:cubicBezTo>
                  <a:cubicBezTo>
                    <a:pt x="571551" y="4017645"/>
                    <a:pt x="621081" y="3920490"/>
                    <a:pt x="661086" y="3818573"/>
                  </a:cubicBezTo>
                  <a:cubicBezTo>
                    <a:pt x="702996" y="3712845"/>
                    <a:pt x="732523" y="3602355"/>
                    <a:pt x="754431" y="3489960"/>
                  </a:cubicBezTo>
                  <a:cubicBezTo>
                    <a:pt x="779196" y="3361373"/>
                    <a:pt x="793483" y="3230880"/>
                    <a:pt x="801103" y="3100388"/>
                  </a:cubicBezTo>
                  <a:cubicBezTo>
                    <a:pt x="808723" y="2968943"/>
                    <a:pt x="810628" y="2836545"/>
                    <a:pt x="812533" y="2705100"/>
                  </a:cubicBezTo>
                  <a:cubicBezTo>
                    <a:pt x="812533" y="2688908"/>
                    <a:pt x="812533" y="2673668"/>
                    <a:pt x="812533" y="2657475"/>
                  </a:cubicBezTo>
                  <a:cubicBezTo>
                    <a:pt x="839203" y="2710815"/>
                    <a:pt x="871588" y="2761298"/>
                    <a:pt x="910641" y="2805113"/>
                  </a:cubicBezTo>
                  <a:cubicBezTo>
                    <a:pt x="908736" y="2807018"/>
                    <a:pt x="907783" y="2808923"/>
                    <a:pt x="907783" y="2810828"/>
                  </a:cubicBezTo>
                  <a:cubicBezTo>
                    <a:pt x="900163" y="2841308"/>
                    <a:pt x="899211" y="2873693"/>
                    <a:pt x="896353" y="2905125"/>
                  </a:cubicBezTo>
                  <a:cubicBezTo>
                    <a:pt x="893496" y="2935605"/>
                    <a:pt x="890638" y="2965133"/>
                    <a:pt x="887781" y="2995613"/>
                  </a:cubicBezTo>
                  <a:cubicBezTo>
                    <a:pt x="881113" y="3057525"/>
                    <a:pt x="874446" y="3118485"/>
                    <a:pt x="866826" y="3180398"/>
                  </a:cubicBezTo>
                  <a:cubicBezTo>
                    <a:pt x="851586" y="3302318"/>
                    <a:pt x="830631" y="3424238"/>
                    <a:pt x="800151" y="3544253"/>
                  </a:cubicBezTo>
                  <a:cubicBezTo>
                    <a:pt x="746811" y="3749993"/>
                    <a:pt x="662038" y="3950970"/>
                    <a:pt x="532498" y="4120515"/>
                  </a:cubicBezTo>
                  <a:cubicBezTo>
                    <a:pt x="497256" y="4166235"/>
                    <a:pt x="459156" y="4210050"/>
                    <a:pt x="418198" y="4249103"/>
                  </a:cubicBezTo>
                  <a:cubicBezTo>
                    <a:pt x="388671" y="4277678"/>
                    <a:pt x="357238" y="4302443"/>
                    <a:pt x="325806" y="4328160"/>
                  </a:cubicBezTo>
                  <a:cubicBezTo>
                    <a:pt x="327711" y="4324350"/>
                    <a:pt x="329616" y="4320540"/>
                    <a:pt x="331521" y="4316730"/>
                  </a:cubicBezTo>
                  <a:cubicBezTo>
                    <a:pt x="339141" y="4309110"/>
                    <a:pt x="346761" y="4301490"/>
                    <a:pt x="354381" y="4294823"/>
                  </a:cubicBezTo>
                  <a:close/>
                  <a:moveTo>
                    <a:pt x="355333" y="4328160"/>
                  </a:moveTo>
                  <a:cubicBezTo>
                    <a:pt x="388671" y="4306253"/>
                    <a:pt x="422008" y="4283393"/>
                    <a:pt x="454393" y="4260533"/>
                  </a:cubicBezTo>
                  <a:cubicBezTo>
                    <a:pt x="498208" y="4230053"/>
                    <a:pt x="541071" y="4198620"/>
                    <a:pt x="582981" y="4165283"/>
                  </a:cubicBezTo>
                  <a:cubicBezTo>
                    <a:pt x="665848" y="4099560"/>
                    <a:pt x="743001" y="4025265"/>
                    <a:pt x="804913" y="3939540"/>
                  </a:cubicBezTo>
                  <a:cubicBezTo>
                    <a:pt x="869683" y="3850958"/>
                    <a:pt x="916356" y="3749993"/>
                    <a:pt x="948741" y="3645218"/>
                  </a:cubicBezTo>
                  <a:cubicBezTo>
                    <a:pt x="983031" y="3535680"/>
                    <a:pt x="1001128" y="3420428"/>
                    <a:pt x="1010653" y="3306128"/>
                  </a:cubicBezTo>
                  <a:cubicBezTo>
                    <a:pt x="1020178" y="3182303"/>
                    <a:pt x="1020178" y="3058478"/>
                    <a:pt x="1019226" y="2934653"/>
                  </a:cubicBezTo>
                  <a:cubicBezTo>
                    <a:pt x="1019226" y="2922270"/>
                    <a:pt x="1019226" y="2909888"/>
                    <a:pt x="1018273" y="2897505"/>
                  </a:cubicBezTo>
                  <a:cubicBezTo>
                    <a:pt x="1033513" y="2907030"/>
                    <a:pt x="1049706" y="2916555"/>
                    <a:pt x="1065898" y="2925128"/>
                  </a:cubicBezTo>
                  <a:cubicBezTo>
                    <a:pt x="1093521" y="2938463"/>
                    <a:pt x="1122096" y="2949893"/>
                    <a:pt x="1152576" y="2957513"/>
                  </a:cubicBezTo>
                  <a:cubicBezTo>
                    <a:pt x="1152576" y="2957513"/>
                    <a:pt x="1153528" y="2958465"/>
                    <a:pt x="1154481" y="2958465"/>
                  </a:cubicBezTo>
                  <a:cubicBezTo>
                    <a:pt x="1164958" y="2961323"/>
                    <a:pt x="1175436" y="2963228"/>
                    <a:pt x="1184961" y="2965133"/>
                  </a:cubicBezTo>
                  <a:cubicBezTo>
                    <a:pt x="1184008" y="2966085"/>
                    <a:pt x="1184008" y="2967990"/>
                    <a:pt x="1184008" y="2969895"/>
                  </a:cubicBezTo>
                  <a:cubicBezTo>
                    <a:pt x="1225918" y="3098483"/>
                    <a:pt x="1216393" y="3236595"/>
                    <a:pt x="1184008" y="3366135"/>
                  </a:cubicBezTo>
                  <a:cubicBezTo>
                    <a:pt x="1155433" y="3480435"/>
                    <a:pt x="1108761" y="3590925"/>
                    <a:pt x="1051611" y="3693795"/>
                  </a:cubicBezTo>
                  <a:cubicBezTo>
                    <a:pt x="997318" y="3790950"/>
                    <a:pt x="932548" y="3881438"/>
                    <a:pt x="859206" y="3965258"/>
                  </a:cubicBezTo>
                  <a:cubicBezTo>
                    <a:pt x="785863" y="4048125"/>
                    <a:pt x="702996" y="4123373"/>
                    <a:pt x="612508" y="4189095"/>
                  </a:cubicBezTo>
                  <a:cubicBezTo>
                    <a:pt x="522973" y="4253865"/>
                    <a:pt x="426771" y="4308158"/>
                    <a:pt x="325806" y="4351973"/>
                  </a:cubicBezTo>
                  <a:cubicBezTo>
                    <a:pt x="324853" y="4351973"/>
                    <a:pt x="322948" y="4351973"/>
                    <a:pt x="321996" y="4352925"/>
                  </a:cubicBezTo>
                  <a:cubicBezTo>
                    <a:pt x="334378" y="4344353"/>
                    <a:pt x="344856" y="4336733"/>
                    <a:pt x="355333" y="4328160"/>
                  </a:cubicBezTo>
                  <a:close/>
                  <a:moveTo>
                    <a:pt x="442963" y="4302443"/>
                  </a:moveTo>
                  <a:cubicBezTo>
                    <a:pt x="492493" y="4276725"/>
                    <a:pt x="540118" y="4247198"/>
                    <a:pt x="585838" y="4215765"/>
                  </a:cubicBezTo>
                  <a:cubicBezTo>
                    <a:pt x="678231" y="4152900"/>
                    <a:pt x="763956" y="4078605"/>
                    <a:pt x="841108" y="3996690"/>
                  </a:cubicBezTo>
                  <a:cubicBezTo>
                    <a:pt x="918261" y="3914775"/>
                    <a:pt x="985888" y="3825240"/>
                    <a:pt x="1043038" y="3728085"/>
                  </a:cubicBezTo>
                  <a:cubicBezTo>
                    <a:pt x="1102093" y="3628073"/>
                    <a:pt x="1150671" y="3520440"/>
                    <a:pt x="1183056" y="3408998"/>
                  </a:cubicBezTo>
                  <a:cubicBezTo>
                    <a:pt x="1220203" y="3281363"/>
                    <a:pt x="1237348" y="3143250"/>
                    <a:pt x="1207821" y="3011805"/>
                  </a:cubicBezTo>
                  <a:cubicBezTo>
                    <a:pt x="1204011" y="2995613"/>
                    <a:pt x="1200201" y="2980373"/>
                    <a:pt x="1195438" y="2965133"/>
                  </a:cubicBezTo>
                  <a:cubicBezTo>
                    <a:pt x="1204963" y="2967038"/>
                    <a:pt x="1213536" y="2967990"/>
                    <a:pt x="1223061" y="2968943"/>
                  </a:cubicBezTo>
                  <a:cubicBezTo>
                    <a:pt x="1222108" y="2972753"/>
                    <a:pt x="1223061" y="2976563"/>
                    <a:pt x="1225918" y="2980373"/>
                  </a:cubicBezTo>
                  <a:cubicBezTo>
                    <a:pt x="1232586" y="2987993"/>
                    <a:pt x="1239253" y="2994660"/>
                    <a:pt x="1246873" y="3002280"/>
                  </a:cubicBezTo>
                  <a:cubicBezTo>
                    <a:pt x="1278306" y="3118485"/>
                    <a:pt x="1288783" y="3240405"/>
                    <a:pt x="1280211" y="3360420"/>
                  </a:cubicBezTo>
                  <a:cubicBezTo>
                    <a:pt x="1270686" y="3486150"/>
                    <a:pt x="1239253" y="3610928"/>
                    <a:pt x="1186866" y="3726180"/>
                  </a:cubicBezTo>
                  <a:cubicBezTo>
                    <a:pt x="1136383" y="3838575"/>
                    <a:pt x="1066851" y="3940493"/>
                    <a:pt x="980173" y="4028123"/>
                  </a:cubicBezTo>
                  <a:cubicBezTo>
                    <a:pt x="896353" y="4113848"/>
                    <a:pt x="798246" y="4184333"/>
                    <a:pt x="692518" y="4238625"/>
                  </a:cubicBezTo>
                  <a:cubicBezTo>
                    <a:pt x="586791" y="4292918"/>
                    <a:pt x="471538" y="4329113"/>
                    <a:pt x="353428" y="4346258"/>
                  </a:cubicBezTo>
                  <a:cubicBezTo>
                    <a:pt x="352476" y="4346258"/>
                    <a:pt x="351523" y="4346258"/>
                    <a:pt x="350571" y="4346258"/>
                  </a:cubicBezTo>
                  <a:cubicBezTo>
                    <a:pt x="381051" y="4334828"/>
                    <a:pt x="412483" y="4318635"/>
                    <a:pt x="442963" y="4302443"/>
                  </a:cubicBezTo>
                  <a:close/>
                  <a:moveTo>
                    <a:pt x="656323" y="4266248"/>
                  </a:moveTo>
                  <a:cubicBezTo>
                    <a:pt x="764908" y="4215765"/>
                    <a:pt x="865873" y="4148138"/>
                    <a:pt x="953503" y="4066223"/>
                  </a:cubicBezTo>
                  <a:cubicBezTo>
                    <a:pt x="1043038" y="3982403"/>
                    <a:pt x="1118286" y="3882390"/>
                    <a:pt x="1173531" y="3772853"/>
                  </a:cubicBezTo>
                  <a:cubicBezTo>
                    <a:pt x="1230681" y="3658553"/>
                    <a:pt x="1267828" y="3534728"/>
                    <a:pt x="1283068" y="3408045"/>
                  </a:cubicBezTo>
                  <a:cubicBezTo>
                    <a:pt x="1298308" y="3281363"/>
                    <a:pt x="1292593" y="3151823"/>
                    <a:pt x="1263066" y="3027998"/>
                  </a:cubicBezTo>
                  <a:cubicBezTo>
                    <a:pt x="1262113" y="3025140"/>
                    <a:pt x="1262113" y="3023235"/>
                    <a:pt x="1261161" y="3020378"/>
                  </a:cubicBezTo>
                  <a:cubicBezTo>
                    <a:pt x="1274496" y="3034665"/>
                    <a:pt x="1287831" y="3048953"/>
                    <a:pt x="1300213" y="3064193"/>
                  </a:cubicBezTo>
                  <a:cubicBezTo>
                    <a:pt x="1312596" y="3079433"/>
                    <a:pt x="1324026" y="3094673"/>
                    <a:pt x="1335456" y="3109913"/>
                  </a:cubicBezTo>
                  <a:cubicBezTo>
                    <a:pt x="1368793" y="3213735"/>
                    <a:pt x="1384033" y="3322320"/>
                    <a:pt x="1380223" y="3431858"/>
                  </a:cubicBezTo>
                  <a:cubicBezTo>
                    <a:pt x="1375461" y="3560445"/>
                    <a:pt x="1345933" y="3688080"/>
                    <a:pt x="1293546" y="3804285"/>
                  </a:cubicBezTo>
                  <a:cubicBezTo>
                    <a:pt x="1241158" y="3920490"/>
                    <a:pt x="1164958" y="4024313"/>
                    <a:pt x="1069708" y="4109085"/>
                  </a:cubicBezTo>
                  <a:cubicBezTo>
                    <a:pt x="977316" y="4191953"/>
                    <a:pt x="868731" y="4255770"/>
                    <a:pt x="751573" y="4298633"/>
                  </a:cubicBezTo>
                  <a:cubicBezTo>
                    <a:pt x="634416" y="4341495"/>
                    <a:pt x="507733" y="4361498"/>
                    <a:pt x="382956" y="4356735"/>
                  </a:cubicBezTo>
                  <a:cubicBezTo>
                    <a:pt x="372478" y="4356735"/>
                    <a:pt x="362001" y="4355783"/>
                    <a:pt x="351523" y="4355783"/>
                  </a:cubicBezTo>
                  <a:cubicBezTo>
                    <a:pt x="456298" y="4343400"/>
                    <a:pt x="561073" y="4311015"/>
                    <a:pt x="656323" y="4266248"/>
                  </a:cubicBezTo>
                  <a:close/>
                  <a:moveTo>
                    <a:pt x="1544053" y="3340418"/>
                  </a:moveTo>
                  <a:cubicBezTo>
                    <a:pt x="1547863" y="3346133"/>
                    <a:pt x="1551673" y="3352800"/>
                    <a:pt x="1556436" y="3358515"/>
                  </a:cubicBezTo>
                  <a:cubicBezTo>
                    <a:pt x="1548816" y="3350895"/>
                    <a:pt x="1541196" y="3343275"/>
                    <a:pt x="1534528" y="3334703"/>
                  </a:cubicBezTo>
                  <a:cubicBezTo>
                    <a:pt x="1535481" y="3334703"/>
                    <a:pt x="1536433" y="3335655"/>
                    <a:pt x="1536433" y="3335655"/>
                  </a:cubicBezTo>
                  <a:cubicBezTo>
                    <a:pt x="1539291" y="3337560"/>
                    <a:pt x="1541196" y="3339465"/>
                    <a:pt x="1544053" y="3340418"/>
                  </a:cubicBezTo>
                  <a:close/>
                  <a:moveTo>
                    <a:pt x="2132698" y="4633913"/>
                  </a:moveTo>
                  <a:cubicBezTo>
                    <a:pt x="2062213" y="4536758"/>
                    <a:pt x="2004111" y="4430078"/>
                    <a:pt x="1954581" y="4320540"/>
                  </a:cubicBezTo>
                  <a:cubicBezTo>
                    <a:pt x="1899336" y="4198620"/>
                    <a:pt x="1852663" y="4073843"/>
                    <a:pt x="1804086" y="3949065"/>
                  </a:cubicBezTo>
                  <a:cubicBezTo>
                    <a:pt x="1758366" y="3830003"/>
                    <a:pt x="1710741" y="3711893"/>
                    <a:pt x="1652638" y="3598545"/>
                  </a:cubicBezTo>
                  <a:cubicBezTo>
                    <a:pt x="1607871" y="3509963"/>
                    <a:pt x="1557388" y="3423285"/>
                    <a:pt x="1496428" y="3344228"/>
                  </a:cubicBezTo>
                  <a:cubicBezTo>
                    <a:pt x="1496428" y="3343275"/>
                    <a:pt x="1496428" y="3342323"/>
                    <a:pt x="1496428" y="3340418"/>
                  </a:cubicBezTo>
                  <a:cubicBezTo>
                    <a:pt x="1522146" y="3373755"/>
                    <a:pt x="1547863" y="3407093"/>
                    <a:pt x="1571676" y="3442335"/>
                  </a:cubicBezTo>
                  <a:cubicBezTo>
                    <a:pt x="1607871" y="3494723"/>
                    <a:pt x="1641208" y="3549015"/>
                    <a:pt x="1672641" y="3604260"/>
                  </a:cubicBezTo>
                  <a:cubicBezTo>
                    <a:pt x="1735506" y="3713798"/>
                    <a:pt x="1789798" y="3828098"/>
                    <a:pt x="1843138" y="3942398"/>
                  </a:cubicBezTo>
                  <a:cubicBezTo>
                    <a:pt x="1895526" y="4054793"/>
                    <a:pt x="1946008" y="4169093"/>
                    <a:pt x="2001253" y="4280535"/>
                  </a:cubicBezTo>
                  <a:cubicBezTo>
                    <a:pt x="2055546" y="4391025"/>
                    <a:pt x="2112696" y="4499610"/>
                    <a:pt x="2178418" y="4602480"/>
                  </a:cubicBezTo>
                  <a:cubicBezTo>
                    <a:pt x="2241283" y="4700588"/>
                    <a:pt x="2311768" y="4793933"/>
                    <a:pt x="2392731" y="4877753"/>
                  </a:cubicBezTo>
                  <a:cubicBezTo>
                    <a:pt x="2381301" y="4872990"/>
                    <a:pt x="2368918" y="4869180"/>
                    <a:pt x="2356536" y="4865370"/>
                  </a:cubicBezTo>
                  <a:cubicBezTo>
                    <a:pt x="2270811" y="4800600"/>
                    <a:pt x="2196516" y="4720590"/>
                    <a:pt x="2132698" y="4633913"/>
                  </a:cubicBezTo>
                  <a:close/>
                  <a:moveTo>
                    <a:pt x="2208898" y="4630103"/>
                  </a:moveTo>
                  <a:cubicBezTo>
                    <a:pt x="2140318" y="4527233"/>
                    <a:pt x="2081263" y="4419600"/>
                    <a:pt x="2026018" y="4309110"/>
                  </a:cubicBezTo>
                  <a:cubicBezTo>
                    <a:pt x="1970773" y="4198620"/>
                    <a:pt x="1919338" y="4085273"/>
                    <a:pt x="1866951" y="3972878"/>
                  </a:cubicBezTo>
                  <a:cubicBezTo>
                    <a:pt x="1813611" y="3858578"/>
                    <a:pt x="1759318" y="3745230"/>
                    <a:pt x="1697406" y="3635693"/>
                  </a:cubicBezTo>
                  <a:cubicBezTo>
                    <a:pt x="1638351" y="3529965"/>
                    <a:pt x="1573581" y="3428048"/>
                    <a:pt x="1497381" y="3332798"/>
                  </a:cubicBezTo>
                  <a:cubicBezTo>
                    <a:pt x="1497381" y="3330893"/>
                    <a:pt x="1498333" y="3329940"/>
                    <a:pt x="1498333" y="3328035"/>
                  </a:cubicBezTo>
                  <a:cubicBezTo>
                    <a:pt x="1499286" y="3325178"/>
                    <a:pt x="1501191" y="3323273"/>
                    <a:pt x="1503096" y="3323273"/>
                  </a:cubicBezTo>
                  <a:cubicBezTo>
                    <a:pt x="1506906" y="3328035"/>
                    <a:pt x="1509763" y="3333750"/>
                    <a:pt x="1513573" y="3338513"/>
                  </a:cubicBezTo>
                  <a:cubicBezTo>
                    <a:pt x="1554531" y="3398520"/>
                    <a:pt x="1597393" y="3457575"/>
                    <a:pt x="1641208" y="3516630"/>
                  </a:cubicBezTo>
                  <a:cubicBezTo>
                    <a:pt x="1645018" y="3521393"/>
                    <a:pt x="1647876" y="3526155"/>
                    <a:pt x="1651686" y="3529965"/>
                  </a:cubicBezTo>
                  <a:cubicBezTo>
                    <a:pt x="1672641" y="3561398"/>
                    <a:pt x="1695501" y="3592830"/>
                    <a:pt x="1716456" y="3624263"/>
                  </a:cubicBezTo>
                  <a:cubicBezTo>
                    <a:pt x="1746936" y="3669030"/>
                    <a:pt x="1776463" y="3713798"/>
                    <a:pt x="1805991" y="3759518"/>
                  </a:cubicBezTo>
                  <a:cubicBezTo>
                    <a:pt x="1865998" y="3850005"/>
                    <a:pt x="1924101" y="3942398"/>
                    <a:pt x="1981251" y="4034790"/>
                  </a:cubicBezTo>
                  <a:cubicBezTo>
                    <a:pt x="2038401" y="4128135"/>
                    <a:pt x="2094598" y="4222433"/>
                    <a:pt x="2149843" y="4317683"/>
                  </a:cubicBezTo>
                  <a:cubicBezTo>
                    <a:pt x="2204136" y="4411980"/>
                    <a:pt x="2257476" y="4506278"/>
                    <a:pt x="2308911" y="4602480"/>
                  </a:cubicBezTo>
                  <a:cubicBezTo>
                    <a:pt x="2360346" y="4698683"/>
                    <a:pt x="2409876" y="4794885"/>
                    <a:pt x="2459406" y="4892040"/>
                  </a:cubicBezTo>
                  <a:cubicBezTo>
                    <a:pt x="2463216" y="4898708"/>
                    <a:pt x="2466073" y="4905375"/>
                    <a:pt x="2469883" y="4912043"/>
                  </a:cubicBezTo>
                  <a:cubicBezTo>
                    <a:pt x="2452738" y="4903470"/>
                    <a:pt x="2435593" y="4894898"/>
                    <a:pt x="2417496" y="4888230"/>
                  </a:cubicBezTo>
                  <a:cubicBezTo>
                    <a:pt x="2339391" y="4809173"/>
                    <a:pt x="2270811" y="4721543"/>
                    <a:pt x="2208898" y="4630103"/>
                  </a:cubicBezTo>
                  <a:close/>
                  <a:moveTo>
                    <a:pt x="2332723" y="4633913"/>
                  </a:moveTo>
                  <a:cubicBezTo>
                    <a:pt x="2281288" y="4537710"/>
                    <a:pt x="2228901" y="4441508"/>
                    <a:pt x="2175561" y="4346258"/>
                  </a:cubicBezTo>
                  <a:cubicBezTo>
                    <a:pt x="2122221" y="4251960"/>
                    <a:pt x="2067928" y="4157663"/>
                    <a:pt x="2010778" y="4065270"/>
                  </a:cubicBezTo>
                  <a:cubicBezTo>
                    <a:pt x="1954581" y="3971925"/>
                    <a:pt x="1896478" y="3879533"/>
                    <a:pt x="1836471" y="3788093"/>
                  </a:cubicBezTo>
                  <a:cubicBezTo>
                    <a:pt x="1811706" y="3750945"/>
                    <a:pt x="1787893" y="3713798"/>
                    <a:pt x="1763128" y="3676650"/>
                  </a:cubicBezTo>
                  <a:cubicBezTo>
                    <a:pt x="1810753" y="3737610"/>
                    <a:pt x="1859331" y="3799523"/>
                    <a:pt x="1907908" y="3859530"/>
                  </a:cubicBezTo>
                  <a:cubicBezTo>
                    <a:pt x="1996491" y="3970020"/>
                    <a:pt x="2083168" y="4082415"/>
                    <a:pt x="2165083" y="4198620"/>
                  </a:cubicBezTo>
                  <a:cubicBezTo>
                    <a:pt x="2227948" y="4288155"/>
                    <a:pt x="2289861" y="4378643"/>
                    <a:pt x="2346058" y="4472940"/>
                  </a:cubicBezTo>
                  <a:cubicBezTo>
                    <a:pt x="2361298" y="4504373"/>
                    <a:pt x="2375586" y="4536758"/>
                    <a:pt x="2388921" y="4569143"/>
                  </a:cubicBezTo>
                  <a:cubicBezTo>
                    <a:pt x="2425116" y="4654868"/>
                    <a:pt x="2458453" y="4741545"/>
                    <a:pt x="2487981" y="4830128"/>
                  </a:cubicBezTo>
                  <a:cubicBezTo>
                    <a:pt x="2500363" y="4868228"/>
                    <a:pt x="2511793" y="4906328"/>
                    <a:pt x="2523223" y="4944428"/>
                  </a:cubicBezTo>
                  <a:cubicBezTo>
                    <a:pt x="2516556" y="4939665"/>
                    <a:pt x="2509888" y="4935855"/>
                    <a:pt x="2503221" y="4932045"/>
                  </a:cubicBezTo>
                  <a:cubicBezTo>
                    <a:pt x="2494648" y="4926330"/>
                    <a:pt x="2485123" y="4921568"/>
                    <a:pt x="2476551" y="4916805"/>
                  </a:cubicBezTo>
                  <a:cubicBezTo>
                    <a:pt x="2429878" y="4820603"/>
                    <a:pt x="2382253" y="4726305"/>
                    <a:pt x="2332723" y="4633913"/>
                  </a:cubicBezTo>
                  <a:close/>
                  <a:moveTo>
                    <a:pt x="2455596" y="4710113"/>
                  </a:moveTo>
                  <a:cubicBezTo>
                    <a:pt x="2436546" y="4659630"/>
                    <a:pt x="2416543" y="4609148"/>
                    <a:pt x="2395588" y="4559618"/>
                  </a:cubicBezTo>
                  <a:cubicBezTo>
                    <a:pt x="2467978" y="4691063"/>
                    <a:pt x="2526081" y="4829175"/>
                    <a:pt x="2570848" y="4972050"/>
                  </a:cubicBezTo>
                  <a:cubicBezTo>
                    <a:pt x="2570848" y="4972050"/>
                    <a:pt x="2570848" y="4973003"/>
                    <a:pt x="2570848" y="4973003"/>
                  </a:cubicBezTo>
                  <a:cubicBezTo>
                    <a:pt x="2570848" y="4973955"/>
                    <a:pt x="2571801" y="4975860"/>
                    <a:pt x="2571801" y="4976813"/>
                  </a:cubicBezTo>
                  <a:cubicBezTo>
                    <a:pt x="2571801" y="4977765"/>
                    <a:pt x="2570848" y="4978718"/>
                    <a:pt x="2570848" y="4979670"/>
                  </a:cubicBezTo>
                  <a:cubicBezTo>
                    <a:pt x="2559418" y="4968240"/>
                    <a:pt x="2546083" y="4957763"/>
                    <a:pt x="2532748" y="4948238"/>
                  </a:cubicBezTo>
                  <a:cubicBezTo>
                    <a:pt x="2509888" y="4868228"/>
                    <a:pt x="2484171" y="4788218"/>
                    <a:pt x="2455596" y="4710113"/>
                  </a:cubicBezTo>
                  <a:close/>
                  <a:moveTo>
                    <a:pt x="2434641" y="4578668"/>
                  </a:moveTo>
                  <a:cubicBezTo>
                    <a:pt x="2392731" y="4499610"/>
                    <a:pt x="2346058" y="4422458"/>
                    <a:pt x="2296528" y="4347210"/>
                  </a:cubicBezTo>
                  <a:cubicBezTo>
                    <a:pt x="2289861" y="4334828"/>
                    <a:pt x="2283193" y="4323398"/>
                    <a:pt x="2276526" y="4311968"/>
                  </a:cubicBezTo>
                  <a:cubicBezTo>
                    <a:pt x="2275573" y="4310063"/>
                    <a:pt x="2273668" y="4310063"/>
                    <a:pt x="2272716" y="4311015"/>
                  </a:cubicBezTo>
                  <a:cubicBezTo>
                    <a:pt x="2253666" y="4283393"/>
                    <a:pt x="2234616" y="4255770"/>
                    <a:pt x="2215566" y="4228148"/>
                  </a:cubicBezTo>
                  <a:cubicBezTo>
                    <a:pt x="2133651" y="4113848"/>
                    <a:pt x="2045068" y="4004310"/>
                    <a:pt x="1957438" y="3893820"/>
                  </a:cubicBezTo>
                  <a:cubicBezTo>
                    <a:pt x="1866951" y="3780473"/>
                    <a:pt x="1776463" y="3667125"/>
                    <a:pt x="1685976" y="3553778"/>
                  </a:cubicBezTo>
                  <a:cubicBezTo>
                    <a:pt x="1672641" y="3536633"/>
                    <a:pt x="1658353" y="3519488"/>
                    <a:pt x="1645018" y="3502343"/>
                  </a:cubicBezTo>
                  <a:cubicBezTo>
                    <a:pt x="1640256" y="3495675"/>
                    <a:pt x="1635493" y="3489960"/>
                    <a:pt x="1630731" y="3483293"/>
                  </a:cubicBezTo>
                  <a:cubicBezTo>
                    <a:pt x="1630731" y="3483293"/>
                    <a:pt x="1629778" y="3482340"/>
                    <a:pt x="1629778" y="3482340"/>
                  </a:cubicBezTo>
                  <a:cubicBezTo>
                    <a:pt x="1598346" y="3441383"/>
                    <a:pt x="1568818" y="3399473"/>
                    <a:pt x="1539291" y="3357563"/>
                  </a:cubicBezTo>
                  <a:cubicBezTo>
                    <a:pt x="1532623" y="3347085"/>
                    <a:pt x="1525003" y="3337560"/>
                    <a:pt x="1518336" y="3327083"/>
                  </a:cubicBezTo>
                  <a:cubicBezTo>
                    <a:pt x="1518336" y="3327083"/>
                    <a:pt x="1519288" y="3327083"/>
                    <a:pt x="1519288" y="3327083"/>
                  </a:cubicBezTo>
                  <a:cubicBezTo>
                    <a:pt x="1538338" y="3349943"/>
                    <a:pt x="1559293" y="3371850"/>
                    <a:pt x="1580248" y="3392805"/>
                  </a:cubicBezTo>
                  <a:cubicBezTo>
                    <a:pt x="1597393" y="3416618"/>
                    <a:pt x="1615491" y="3439478"/>
                    <a:pt x="1633588" y="3462338"/>
                  </a:cubicBezTo>
                  <a:cubicBezTo>
                    <a:pt x="1673593" y="3512820"/>
                    <a:pt x="1714551" y="3562350"/>
                    <a:pt x="1756461" y="3610928"/>
                  </a:cubicBezTo>
                  <a:cubicBezTo>
                    <a:pt x="1840281" y="3707130"/>
                    <a:pt x="1928863" y="3800475"/>
                    <a:pt x="2015541" y="3893820"/>
                  </a:cubicBezTo>
                  <a:cubicBezTo>
                    <a:pt x="2100313" y="3985260"/>
                    <a:pt x="2185086" y="4078605"/>
                    <a:pt x="2263191" y="4175760"/>
                  </a:cubicBezTo>
                  <a:cubicBezTo>
                    <a:pt x="2338438" y="4270058"/>
                    <a:pt x="2408923" y="4369118"/>
                    <a:pt x="2468931" y="4474845"/>
                  </a:cubicBezTo>
                  <a:cubicBezTo>
                    <a:pt x="2527986" y="4579620"/>
                    <a:pt x="2577516" y="4691063"/>
                    <a:pt x="2607996" y="4808220"/>
                  </a:cubicBezTo>
                  <a:cubicBezTo>
                    <a:pt x="2610853" y="4817745"/>
                    <a:pt x="2612758" y="4828223"/>
                    <a:pt x="2615616" y="4837748"/>
                  </a:cubicBezTo>
                  <a:cubicBezTo>
                    <a:pt x="2606091" y="4869180"/>
                    <a:pt x="2595613" y="4899660"/>
                    <a:pt x="2586088" y="4931093"/>
                  </a:cubicBezTo>
                  <a:cubicBezTo>
                    <a:pt x="2547988" y="4808220"/>
                    <a:pt x="2494648" y="4691063"/>
                    <a:pt x="2434641" y="4578668"/>
                  </a:cubicBezTo>
                  <a:close/>
                  <a:moveTo>
                    <a:pt x="2501316" y="4511993"/>
                  </a:moveTo>
                  <a:cubicBezTo>
                    <a:pt x="2444166" y="4405313"/>
                    <a:pt x="2375586" y="4304348"/>
                    <a:pt x="2301291" y="4208145"/>
                  </a:cubicBezTo>
                  <a:cubicBezTo>
                    <a:pt x="2225091" y="4110038"/>
                    <a:pt x="2142223" y="4017645"/>
                    <a:pt x="2058403" y="3926205"/>
                  </a:cubicBezTo>
                  <a:cubicBezTo>
                    <a:pt x="1970773" y="3830955"/>
                    <a:pt x="1881238" y="3737610"/>
                    <a:pt x="1794561" y="3641408"/>
                  </a:cubicBezTo>
                  <a:cubicBezTo>
                    <a:pt x="1736458" y="3576638"/>
                    <a:pt x="1679308" y="3510915"/>
                    <a:pt x="1625016" y="3442335"/>
                  </a:cubicBezTo>
                  <a:cubicBezTo>
                    <a:pt x="1706931" y="3515678"/>
                    <a:pt x="1788846" y="3589020"/>
                    <a:pt x="1869808" y="3664268"/>
                  </a:cubicBezTo>
                  <a:cubicBezTo>
                    <a:pt x="1956486" y="3745230"/>
                    <a:pt x="2039353" y="3830003"/>
                    <a:pt x="2118411" y="3917633"/>
                  </a:cubicBezTo>
                  <a:cubicBezTo>
                    <a:pt x="2194611" y="4001453"/>
                    <a:pt x="2267001" y="4090035"/>
                    <a:pt x="2332723" y="4182428"/>
                  </a:cubicBezTo>
                  <a:cubicBezTo>
                    <a:pt x="2396541" y="4271963"/>
                    <a:pt x="2453691" y="4367213"/>
                    <a:pt x="2502268" y="4465320"/>
                  </a:cubicBezTo>
                  <a:cubicBezTo>
                    <a:pt x="2550846" y="4563428"/>
                    <a:pt x="2589898" y="4666298"/>
                    <a:pt x="2617521" y="4772978"/>
                  </a:cubicBezTo>
                  <a:cubicBezTo>
                    <a:pt x="2620378" y="4783455"/>
                    <a:pt x="2623236" y="4793933"/>
                    <a:pt x="2625141" y="4804410"/>
                  </a:cubicBezTo>
                  <a:cubicBezTo>
                    <a:pt x="2624188" y="4808220"/>
                    <a:pt x="2623236" y="4812030"/>
                    <a:pt x="2621331" y="4815840"/>
                  </a:cubicBezTo>
                  <a:cubicBezTo>
                    <a:pt x="2594661" y="4711065"/>
                    <a:pt x="2552751" y="4609148"/>
                    <a:pt x="2501316" y="4511993"/>
                  </a:cubicBezTo>
                  <a:close/>
                  <a:moveTo>
                    <a:pt x="2529891" y="4500563"/>
                  </a:moveTo>
                  <a:cubicBezTo>
                    <a:pt x="2483218" y="4400550"/>
                    <a:pt x="2427973" y="4304348"/>
                    <a:pt x="2366061" y="4212908"/>
                  </a:cubicBezTo>
                  <a:cubicBezTo>
                    <a:pt x="2302243" y="4119563"/>
                    <a:pt x="2231758" y="4030028"/>
                    <a:pt x="2156511" y="3945255"/>
                  </a:cubicBezTo>
                  <a:cubicBezTo>
                    <a:pt x="2077453" y="3856673"/>
                    <a:pt x="1993633" y="3772853"/>
                    <a:pt x="1906956" y="3691890"/>
                  </a:cubicBezTo>
                  <a:cubicBezTo>
                    <a:pt x="1864093" y="3651885"/>
                    <a:pt x="1820278" y="3611880"/>
                    <a:pt x="1776463" y="3571875"/>
                  </a:cubicBezTo>
                  <a:cubicBezTo>
                    <a:pt x="1731696" y="3531870"/>
                    <a:pt x="1687881" y="3491865"/>
                    <a:pt x="1641208" y="3453765"/>
                  </a:cubicBezTo>
                  <a:cubicBezTo>
                    <a:pt x="1633588" y="3447098"/>
                    <a:pt x="1625016" y="3440430"/>
                    <a:pt x="1617396" y="3433763"/>
                  </a:cubicBezTo>
                  <a:cubicBezTo>
                    <a:pt x="1611681" y="3426143"/>
                    <a:pt x="1605013" y="3418523"/>
                    <a:pt x="1599298" y="3409950"/>
                  </a:cubicBezTo>
                  <a:cubicBezTo>
                    <a:pt x="1633588" y="3441383"/>
                    <a:pt x="1668831" y="3470910"/>
                    <a:pt x="1705978" y="3499485"/>
                  </a:cubicBezTo>
                  <a:cubicBezTo>
                    <a:pt x="1801228" y="3572828"/>
                    <a:pt x="1903146" y="3637598"/>
                    <a:pt x="2001253" y="3706178"/>
                  </a:cubicBezTo>
                  <a:cubicBezTo>
                    <a:pt x="2100313" y="3775710"/>
                    <a:pt x="2196516" y="3850958"/>
                    <a:pt x="2276526" y="3942398"/>
                  </a:cubicBezTo>
                  <a:cubicBezTo>
                    <a:pt x="2363203" y="4041458"/>
                    <a:pt x="2432736" y="4153853"/>
                    <a:pt x="2490838" y="4271963"/>
                  </a:cubicBezTo>
                  <a:cubicBezTo>
                    <a:pt x="2549893" y="4391025"/>
                    <a:pt x="2597518" y="4514850"/>
                    <a:pt x="2644191" y="4638675"/>
                  </a:cubicBezTo>
                  <a:cubicBezTo>
                    <a:pt x="2648953" y="4652010"/>
                    <a:pt x="2654668" y="4666298"/>
                    <a:pt x="2659431" y="4679633"/>
                  </a:cubicBezTo>
                  <a:cubicBezTo>
                    <a:pt x="2650858" y="4714875"/>
                    <a:pt x="2640381" y="4749165"/>
                    <a:pt x="2630856" y="4784408"/>
                  </a:cubicBezTo>
                  <a:cubicBezTo>
                    <a:pt x="2607043" y="4687253"/>
                    <a:pt x="2572753" y="4592003"/>
                    <a:pt x="2529891" y="4500563"/>
                  </a:cubicBezTo>
                  <a:close/>
                  <a:moveTo>
                    <a:pt x="2521318" y="4311968"/>
                  </a:moveTo>
                  <a:cubicBezTo>
                    <a:pt x="2465121" y="4192905"/>
                    <a:pt x="2400351" y="4078605"/>
                    <a:pt x="2317483" y="3975735"/>
                  </a:cubicBezTo>
                  <a:cubicBezTo>
                    <a:pt x="2240331" y="3879533"/>
                    <a:pt x="2146986" y="3799523"/>
                    <a:pt x="2046973" y="3728085"/>
                  </a:cubicBezTo>
                  <a:cubicBezTo>
                    <a:pt x="1948866" y="3657600"/>
                    <a:pt x="1846948" y="3592830"/>
                    <a:pt x="1748841" y="3522345"/>
                  </a:cubicBezTo>
                  <a:cubicBezTo>
                    <a:pt x="1687881" y="3477578"/>
                    <a:pt x="1627873" y="3430905"/>
                    <a:pt x="1573581" y="3377565"/>
                  </a:cubicBezTo>
                  <a:cubicBezTo>
                    <a:pt x="1565961" y="3367088"/>
                    <a:pt x="1557388" y="3355658"/>
                    <a:pt x="1549768" y="3344228"/>
                  </a:cubicBezTo>
                  <a:cubicBezTo>
                    <a:pt x="1552626" y="3346133"/>
                    <a:pt x="1556436" y="3348038"/>
                    <a:pt x="1559293" y="3349943"/>
                  </a:cubicBezTo>
                  <a:cubicBezTo>
                    <a:pt x="1629778" y="3427095"/>
                    <a:pt x="1716456" y="3486150"/>
                    <a:pt x="1805038" y="3541395"/>
                  </a:cubicBezTo>
                  <a:cubicBezTo>
                    <a:pt x="1855521" y="3572828"/>
                    <a:pt x="1906956" y="3604260"/>
                    <a:pt x="1956486" y="3637598"/>
                  </a:cubicBezTo>
                  <a:cubicBezTo>
                    <a:pt x="2003158" y="3669030"/>
                    <a:pt x="2048878" y="3702368"/>
                    <a:pt x="2092693" y="3736658"/>
                  </a:cubicBezTo>
                  <a:cubicBezTo>
                    <a:pt x="2181276" y="3807143"/>
                    <a:pt x="2264143" y="3885248"/>
                    <a:pt x="2338438" y="3970020"/>
                  </a:cubicBezTo>
                  <a:cubicBezTo>
                    <a:pt x="2412733" y="4054793"/>
                    <a:pt x="2478456" y="4147185"/>
                    <a:pt x="2533701" y="4245293"/>
                  </a:cubicBezTo>
                  <a:cubicBezTo>
                    <a:pt x="2587993" y="4342448"/>
                    <a:pt x="2631808" y="4446270"/>
                    <a:pt x="2661336" y="4552950"/>
                  </a:cubicBezTo>
                  <a:cubicBezTo>
                    <a:pt x="2665146" y="4566285"/>
                    <a:pt x="2668956" y="4579620"/>
                    <a:pt x="2671813" y="4592955"/>
                  </a:cubicBezTo>
                  <a:cubicBezTo>
                    <a:pt x="2672766" y="4595813"/>
                    <a:pt x="2675623" y="4597718"/>
                    <a:pt x="2677528" y="4597718"/>
                  </a:cubicBezTo>
                  <a:cubicBezTo>
                    <a:pt x="2672766" y="4618673"/>
                    <a:pt x="2668003" y="4640580"/>
                    <a:pt x="2663241" y="4661535"/>
                  </a:cubicBezTo>
                  <a:cubicBezTo>
                    <a:pt x="2620378" y="4544378"/>
                    <a:pt x="2575611" y="4426268"/>
                    <a:pt x="2521318" y="4311968"/>
                  </a:cubicBezTo>
                  <a:close/>
                  <a:moveTo>
                    <a:pt x="2564181" y="4277678"/>
                  </a:moveTo>
                  <a:cubicBezTo>
                    <a:pt x="2511793" y="4178618"/>
                    <a:pt x="2447976" y="4085273"/>
                    <a:pt x="2376538" y="3999548"/>
                  </a:cubicBezTo>
                  <a:cubicBezTo>
                    <a:pt x="2304148" y="3912870"/>
                    <a:pt x="2223186" y="3832860"/>
                    <a:pt x="2136508" y="3761423"/>
                  </a:cubicBezTo>
                  <a:cubicBezTo>
                    <a:pt x="2092693" y="3725228"/>
                    <a:pt x="2046973" y="3689985"/>
                    <a:pt x="2000301" y="3657600"/>
                  </a:cubicBezTo>
                  <a:cubicBezTo>
                    <a:pt x="1951723" y="3624263"/>
                    <a:pt x="1901241" y="3592830"/>
                    <a:pt x="1850758" y="3562350"/>
                  </a:cubicBezTo>
                  <a:cubicBezTo>
                    <a:pt x="1750746" y="3501390"/>
                    <a:pt x="1648828" y="3438525"/>
                    <a:pt x="1566913" y="3353753"/>
                  </a:cubicBezTo>
                  <a:cubicBezTo>
                    <a:pt x="1572628" y="3357563"/>
                    <a:pt x="1579296" y="3360420"/>
                    <a:pt x="1585011" y="3364230"/>
                  </a:cubicBezTo>
                  <a:cubicBezTo>
                    <a:pt x="1589773" y="3367088"/>
                    <a:pt x="1595488" y="3370898"/>
                    <a:pt x="1601203" y="3374708"/>
                  </a:cubicBezTo>
                  <a:cubicBezTo>
                    <a:pt x="1634541" y="3399473"/>
                    <a:pt x="1668831" y="3422333"/>
                    <a:pt x="1704073" y="3444240"/>
                  </a:cubicBezTo>
                  <a:cubicBezTo>
                    <a:pt x="1813611" y="3511868"/>
                    <a:pt x="1930768" y="3566160"/>
                    <a:pt x="2043163" y="3627120"/>
                  </a:cubicBezTo>
                  <a:cubicBezTo>
                    <a:pt x="2158416" y="3689033"/>
                    <a:pt x="2271763" y="3758565"/>
                    <a:pt x="2364156" y="3851910"/>
                  </a:cubicBezTo>
                  <a:cubicBezTo>
                    <a:pt x="2451786" y="3939540"/>
                    <a:pt x="2518461" y="4045268"/>
                    <a:pt x="2570848" y="4156710"/>
                  </a:cubicBezTo>
                  <a:cubicBezTo>
                    <a:pt x="2623236" y="4270058"/>
                    <a:pt x="2662288" y="4390073"/>
                    <a:pt x="2692768" y="4511040"/>
                  </a:cubicBezTo>
                  <a:cubicBezTo>
                    <a:pt x="2692768" y="4511993"/>
                    <a:pt x="2693721" y="4512945"/>
                    <a:pt x="2693721" y="4513898"/>
                  </a:cubicBezTo>
                  <a:cubicBezTo>
                    <a:pt x="2689911" y="4537710"/>
                    <a:pt x="2686101" y="4560570"/>
                    <a:pt x="2681338" y="4584383"/>
                  </a:cubicBezTo>
                  <a:cubicBezTo>
                    <a:pt x="2655621" y="4477703"/>
                    <a:pt x="2615616" y="4374833"/>
                    <a:pt x="2564181" y="4277678"/>
                  </a:cubicBezTo>
                  <a:close/>
                  <a:moveTo>
                    <a:pt x="2695626" y="4079558"/>
                  </a:moveTo>
                  <a:cubicBezTo>
                    <a:pt x="2748013" y="3945255"/>
                    <a:pt x="2918511" y="3922395"/>
                    <a:pt x="3044241" y="3907155"/>
                  </a:cubicBezTo>
                  <a:cubicBezTo>
                    <a:pt x="3097581" y="3900488"/>
                    <a:pt x="3151873" y="3893820"/>
                    <a:pt x="3206166" y="3886200"/>
                  </a:cubicBezTo>
                  <a:cubicBezTo>
                    <a:pt x="3074721" y="3916680"/>
                    <a:pt x="2940418" y="3951923"/>
                    <a:pt x="2828976" y="4030980"/>
                  </a:cubicBezTo>
                  <a:cubicBezTo>
                    <a:pt x="2785161" y="4061460"/>
                    <a:pt x="2743251" y="4098608"/>
                    <a:pt x="2712771" y="4143375"/>
                  </a:cubicBezTo>
                  <a:cubicBezTo>
                    <a:pt x="2707056" y="4121468"/>
                    <a:pt x="2701341" y="4100513"/>
                    <a:pt x="2695626" y="4079558"/>
                  </a:cubicBezTo>
                  <a:close/>
                  <a:moveTo>
                    <a:pt x="2750871" y="4109085"/>
                  </a:moveTo>
                  <a:cubicBezTo>
                    <a:pt x="2771826" y="4086225"/>
                    <a:pt x="2795638" y="4066223"/>
                    <a:pt x="2820403" y="4048125"/>
                  </a:cubicBezTo>
                  <a:cubicBezTo>
                    <a:pt x="2870886" y="4010978"/>
                    <a:pt x="2928036" y="3982403"/>
                    <a:pt x="2987091" y="3960495"/>
                  </a:cubicBezTo>
                  <a:cubicBezTo>
                    <a:pt x="3122346" y="3909060"/>
                    <a:pt x="3266173" y="3890010"/>
                    <a:pt x="3405238" y="3850005"/>
                  </a:cubicBezTo>
                  <a:cubicBezTo>
                    <a:pt x="3415716" y="3847148"/>
                    <a:pt x="3425241" y="3844290"/>
                    <a:pt x="3435718" y="3841433"/>
                  </a:cubicBezTo>
                  <a:cubicBezTo>
                    <a:pt x="3430003" y="3843338"/>
                    <a:pt x="3424288" y="3846195"/>
                    <a:pt x="3419526" y="3848100"/>
                  </a:cubicBezTo>
                  <a:cubicBezTo>
                    <a:pt x="3355708" y="3873818"/>
                    <a:pt x="3290938" y="3895725"/>
                    <a:pt x="3226168" y="3919538"/>
                  </a:cubicBezTo>
                  <a:cubicBezTo>
                    <a:pt x="3161398" y="3942398"/>
                    <a:pt x="3096628" y="3966210"/>
                    <a:pt x="3032811" y="3994785"/>
                  </a:cubicBezTo>
                  <a:cubicBezTo>
                    <a:pt x="2970898" y="4021455"/>
                    <a:pt x="2910891" y="4052888"/>
                    <a:pt x="2854693" y="4090035"/>
                  </a:cubicBezTo>
                  <a:cubicBezTo>
                    <a:pt x="2804211" y="4123373"/>
                    <a:pt x="2753728" y="4165283"/>
                    <a:pt x="2727058" y="4221480"/>
                  </a:cubicBezTo>
                  <a:cubicBezTo>
                    <a:pt x="2724201" y="4198620"/>
                    <a:pt x="2720391" y="4176713"/>
                    <a:pt x="2715628" y="4153853"/>
                  </a:cubicBezTo>
                  <a:cubicBezTo>
                    <a:pt x="2725153" y="4137660"/>
                    <a:pt x="2737536" y="4123373"/>
                    <a:pt x="2750871" y="4109085"/>
                  </a:cubicBezTo>
                  <a:close/>
                  <a:moveTo>
                    <a:pt x="4225341" y="3214688"/>
                  </a:moveTo>
                  <a:cubicBezTo>
                    <a:pt x="4219626" y="3218498"/>
                    <a:pt x="4212958" y="3222308"/>
                    <a:pt x="4207243" y="3226118"/>
                  </a:cubicBezTo>
                  <a:cubicBezTo>
                    <a:pt x="4196766" y="3232785"/>
                    <a:pt x="4186288" y="3240405"/>
                    <a:pt x="4175811" y="3247073"/>
                  </a:cubicBezTo>
                  <a:cubicBezTo>
                    <a:pt x="4154856" y="3260408"/>
                    <a:pt x="4134853" y="3274695"/>
                    <a:pt x="4114851" y="3288983"/>
                  </a:cubicBezTo>
                  <a:cubicBezTo>
                    <a:pt x="4073893" y="3318510"/>
                    <a:pt x="4033888" y="3348038"/>
                    <a:pt x="3994836" y="3379470"/>
                  </a:cubicBezTo>
                  <a:cubicBezTo>
                    <a:pt x="3916731" y="3442335"/>
                    <a:pt x="3841483" y="3508058"/>
                    <a:pt x="3770046" y="3578543"/>
                  </a:cubicBezTo>
                  <a:cubicBezTo>
                    <a:pt x="3741471" y="3607118"/>
                    <a:pt x="3712896" y="3635693"/>
                    <a:pt x="3686226" y="3666173"/>
                  </a:cubicBezTo>
                  <a:cubicBezTo>
                    <a:pt x="3685273" y="3665220"/>
                    <a:pt x="3683368" y="3665220"/>
                    <a:pt x="3682416" y="3665220"/>
                  </a:cubicBezTo>
                  <a:cubicBezTo>
                    <a:pt x="3677653" y="3662363"/>
                    <a:pt x="3669081" y="3663315"/>
                    <a:pt x="3666223" y="3669983"/>
                  </a:cubicBezTo>
                  <a:cubicBezTo>
                    <a:pt x="3664318" y="3673793"/>
                    <a:pt x="3662413" y="3677603"/>
                    <a:pt x="3661461" y="3681413"/>
                  </a:cubicBezTo>
                  <a:cubicBezTo>
                    <a:pt x="3640506" y="3700463"/>
                    <a:pt x="3619551" y="3717608"/>
                    <a:pt x="3595738" y="3733800"/>
                  </a:cubicBezTo>
                  <a:cubicBezTo>
                    <a:pt x="3566211" y="3753803"/>
                    <a:pt x="3534778" y="3769995"/>
                    <a:pt x="3502393" y="3784283"/>
                  </a:cubicBezTo>
                  <a:cubicBezTo>
                    <a:pt x="3433813" y="3814763"/>
                    <a:pt x="3361423" y="3833813"/>
                    <a:pt x="3288081" y="3847148"/>
                  </a:cubicBezTo>
                  <a:cubicBezTo>
                    <a:pt x="3277603" y="3849053"/>
                    <a:pt x="3266173" y="3850958"/>
                    <a:pt x="3255696" y="3852863"/>
                  </a:cubicBezTo>
                  <a:cubicBezTo>
                    <a:pt x="3295701" y="3840480"/>
                    <a:pt x="3335706" y="3824288"/>
                    <a:pt x="3372853" y="3806190"/>
                  </a:cubicBezTo>
                  <a:cubicBezTo>
                    <a:pt x="3452863" y="3766185"/>
                    <a:pt x="3527158" y="3714750"/>
                    <a:pt x="3596691" y="3657600"/>
                  </a:cubicBezTo>
                  <a:cubicBezTo>
                    <a:pt x="3670033" y="3596640"/>
                    <a:pt x="3737661" y="3529965"/>
                    <a:pt x="3804336" y="3462338"/>
                  </a:cubicBezTo>
                  <a:cubicBezTo>
                    <a:pt x="3870058" y="3395663"/>
                    <a:pt x="3934828" y="3328035"/>
                    <a:pt x="4003408" y="3264218"/>
                  </a:cubicBezTo>
                  <a:cubicBezTo>
                    <a:pt x="4071036" y="3201353"/>
                    <a:pt x="4142473" y="3142298"/>
                    <a:pt x="4221531" y="3092768"/>
                  </a:cubicBezTo>
                  <a:cubicBezTo>
                    <a:pt x="4223436" y="3091815"/>
                    <a:pt x="4225341" y="3089910"/>
                    <a:pt x="4228199" y="3088958"/>
                  </a:cubicBezTo>
                  <a:cubicBezTo>
                    <a:pt x="4219626" y="3130868"/>
                    <a:pt x="4221531" y="3172778"/>
                    <a:pt x="4225341" y="3214688"/>
                  </a:cubicBezTo>
                  <a:close/>
                  <a:moveTo>
                    <a:pt x="3528111" y="3925253"/>
                  </a:moveTo>
                  <a:cubicBezTo>
                    <a:pt x="3479533" y="3978593"/>
                    <a:pt x="3425241" y="4027170"/>
                    <a:pt x="3368091" y="4070985"/>
                  </a:cubicBezTo>
                  <a:cubicBezTo>
                    <a:pt x="3296653" y="4125278"/>
                    <a:pt x="3221406" y="4173855"/>
                    <a:pt x="3143301" y="4218623"/>
                  </a:cubicBezTo>
                  <a:cubicBezTo>
                    <a:pt x="3104248" y="4240530"/>
                    <a:pt x="3064243" y="4261485"/>
                    <a:pt x="3024238" y="4281488"/>
                  </a:cubicBezTo>
                  <a:cubicBezTo>
                    <a:pt x="2983281" y="4302443"/>
                    <a:pt x="2941371" y="4321493"/>
                    <a:pt x="2900413" y="4344353"/>
                  </a:cubicBezTo>
                  <a:cubicBezTo>
                    <a:pt x="2834691" y="4380548"/>
                    <a:pt x="2769921" y="4425315"/>
                    <a:pt x="2724201" y="4485323"/>
                  </a:cubicBezTo>
                  <a:cubicBezTo>
                    <a:pt x="2726106" y="4469130"/>
                    <a:pt x="2728011" y="4451985"/>
                    <a:pt x="2728963" y="4435793"/>
                  </a:cubicBezTo>
                  <a:cubicBezTo>
                    <a:pt x="2737536" y="4420553"/>
                    <a:pt x="2748013" y="4407218"/>
                    <a:pt x="2760396" y="4393883"/>
                  </a:cubicBezTo>
                  <a:cubicBezTo>
                    <a:pt x="2787066" y="4365308"/>
                    <a:pt x="2818498" y="4342448"/>
                    <a:pt x="2850883" y="4320540"/>
                  </a:cubicBezTo>
                  <a:cubicBezTo>
                    <a:pt x="2924226" y="4270058"/>
                    <a:pt x="3002331" y="4226243"/>
                    <a:pt x="3080436" y="4182428"/>
                  </a:cubicBezTo>
                  <a:cubicBezTo>
                    <a:pt x="3156636" y="4139565"/>
                    <a:pt x="3232836" y="4097655"/>
                    <a:pt x="3307131" y="4050983"/>
                  </a:cubicBezTo>
                  <a:cubicBezTo>
                    <a:pt x="3373806" y="4009073"/>
                    <a:pt x="3437623" y="3962400"/>
                    <a:pt x="3496678" y="3910013"/>
                  </a:cubicBezTo>
                  <a:cubicBezTo>
                    <a:pt x="3536683" y="3873818"/>
                    <a:pt x="3574783" y="3833813"/>
                    <a:pt x="3607168" y="3789998"/>
                  </a:cubicBezTo>
                  <a:cubicBezTo>
                    <a:pt x="3583356" y="3836670"/>
                    <a:pt x="3556686" y="3882390"/>
                    <a:pt x="3528111" y="3925253"/>
                  </a:cubicBezTo>
                  <a:close/>
                  <a:moveTo>
                    <a:pt x="3589071" y="3870960"/>
                  </a:moveTo>
                  <a:cubicBezTo>
                    <a:pt x="3569068" y="3918585"/>
                    <a:pt x="3548113" y="3966210"/>
                    <a:pt x="3524301" y="4011930"/>
                  </a:cubicBezTo>
                  <a:cubicBezTo>
                    <a:pt x="3489058" y="4078605"/>
                    <a:pt x="3449053" y="4143375"/>
                    <a:pt x="3400476" y="4200525"/>
                  </a:cubicBezTo>
                  <a:cubicBezTo>
                    <a:pt x="3354756" y="4254818"/>
                    <a:pt x="3302368" y="4304348"/>
                    <a:pt x="3243313" y="4343400"/>
                  </a:cubicBezTo>
                  <a:cubicBezTo>
                    <a:pt x="3178543" y="4386263"/>
                    <a:pt x="3106153" y="4412933"/>
                    <a:pt x="3032811" y="4435793"/>
                  </a:cubicBezTo>
                  <a:cubicBezTo>
                    <a:pt x="2952801" y="4460558"/>
                    <a:pt x="2872791" y="4482465"/>
                    <a:pt x="2792781" y="4506278"/>
                  </a:cubicBezTo>
                  <a:cubicBezTo>
                    <a:pt x="2790876" y="4507230"/>
                    <a:pt x="2788018" y="4508183"/>
                    <a:pt x="2786113" y="4508183"/>
                  </a:cubicBezTo>
                  <a:cubicBezTo>
                    <a:pt x="2792781" y="4504373"/>
                    <a:pt x="2799448" y="4501515"/>
                    <a:pt x="2806116" y="4498658"/>
                  </a:cubicBezTo>
                  <a:cubicBezTo>
                    <a:pt x="2845168" y="4481513"/>
                    <a:pt x="2887078" y="4468178"/>
                    <a:pt x="2926131" y="4451985"/>
                  </a:cubicBezTo>
                  <a:cubicBezTo>
                    <a:pt x="3006141" y="4418648"/>
                    <a:pt x="3082341" y="4376738"/>
                    <a:pt x="3154731" y="4329113"/>
                  </a:cubicBezTo>
                  <a:cubicBezTo>
                    <a:pt x="3299511" y="4232910"/>
                    <a:pt x="3426193" y="4110038"/>
                    <a:pt x="3526206" y="3968115"/>
                  </a:cubicBezTo>
                  <a:cubicBezTo>
                    <a:pt x="3549066" y="3935730"/>
                    <a:pt x="3569068" y="3903345"/>
                    <a:pt x="3589071" y="3870960"/>
                  </a:cubicBezTo>
                  <a:close/>
                  <a:moveTo>
                    <a:pt x="3600501" y="3776663"/>
                  </a:moveTo>
                  <a:cubicBezTo>
                    <a:pt x="3602406" y="3775710"/>
                    <a:pt x="3603358" y="3774758"/>
                    <a:pt x="3605263" y="3773805"/>
                  </a:cubicBezTo>
                  <a:cubicBezTo>
                    <a:pt x="3599548" y="3782378"/>
                    <a:pt x="3592881" y="3790950"/>
                    <a:pt x="3586213" y="3799523"/>
                  </a:cubicBezTo>
                  <a:cubicBezTo>
                    <a:pt x="3561448" y="3830003"/>
                    <a:pt x="3534778" y="3859530"/>
                    <a:pt x="3506203" y="3886200"/>
                  </a:cubicBezTo>
                  <a:cubicBezTo>
                    <a:pt x="3449053" y="3940493"/>
                    <a:pt x="3386188" y="3988118"/>
                    <a:pt x="3319513" y="4030980"/>
                  </a:cubicBezTo>
                  <a:cubicBezTo>
                    <a:pt x="3246171" y="4078605"/>
                    <a:pt x="3169971" y="4121468"/>
                    <a:pt x="3092818" y="4164330"/>
                  </a:cubicBezTo>
                  <a:cubicBezTo>
                    <a:pt x="3015666" y="4208145"/>
                    <a:pt x="2938513" y="4251960"/>
                    <a:pt x="2865171" y="4301490"/>
                  </a:cubicBezTo>
                  <a:cubicBezTo>
                    <a:pt x="2832786" y="4323398"/>
                    <a:pt x="2800401" y="4347210"/>
                    <a:pt x="2771826" y="4373880"/>
                  </a:cubicBezTo>
                  <a:cubicBezTo>
                    <a:pt x="2756586" y="4389120"/>
                    <a:pt x="2742298" y="4405313"/>
                    <a:pt x="2729916" y="4423410"/>
                  </a:cubicBezTo>
                  <a:cubicBezTo>
                    <a:pt x="2730868" y="4409123"/>
                    <a:pt x="2731821" y="4393883"/>
                    <a:pt x="2731821" y="4378643"/>
                  </a:cubicBezTo>
                  <a:cubicBezTo>
                    <a:pt x="2744203" y="4361498"/>
                    <a:pt x="2757538" y="4345305"/>
                    <a:pt x="2771826" y="4329113"/>
                  </a:cubicBezTo>
                  <a:cubicBezTo>
                    <a:pt x="2796591" y="4301490"/>
                    <a:pt x="2824213" y="4276725"/>
                    <a:pt x="2853741" y="4252913"/>
                  </a:cubicBezTo>
                  <a:cubicBezTo>
                    <a:pt x="2913748" y="4204335"/>
                    <a:pt x="2978518" y="4164330"/>
                    <a:pt x="3046146" y="4128135"/>
                  </a:cubicBezTo>
                  <a:cubicBezTo>
                    <a:pt x="3120441" y="4088130"/>
                    <a:pt x="3196641" y="4052888"/>
                    <a:pt x="3270936" y="4013835"/>
                  </a:cubicBezTo>
                  <a:cubicBezTo>
                    <a:pt x="3339516" y="3977640"/>
                    <a:pt x="3407143" y="3939540"/>
                    <a:pt x="3470008" y="3893820"/>
                  </a:cubicBezTo>
                  <a:cubicBezTo>
                    <a:pt x="3517633" y="3860483"/>
                    <a:pt x="3562401" y="3821430"/>
                    <a:pt x="3600501" y="3776663"/>
                  </a:cubicBezTo>
                  <a:close/>
                  <a:moveTo>
                    <a:pt x="3584308" y="3769043"/>
                  </a:moveTo>
                  <a:cubicBezTo>
                    <a:pt x="3587166" y="3766185"/>
                    <a:pt x="3590976" y="3764280"/>
                    <a:pt x="3593833" y="3761423"/>
                  </a:cubicBezTo>
                  <a:cubicBezTo>
                    <a:pt x="3598596" y="3758565"/>
                    <a:pt x="3602406" y="3755708"/>
                    <a:pt x="3607168" y="3752850"/>
                  </a:cubicBezTo>
                  <a:cubicBezTo>
                    <a:pt x="3606216" y="3754755"/>
                    <a:pt x="3604311" y="3756660"/>
                    <a:pt x="3603358" y="3757613"/>
                  </a:cubicBezTo>
                  <a:cubicBezTo>
                    <a:pt x="3602406" y="3758565"/>
                    <a:pt x="3601453" y="3759518"/>
                    <a:pt x="3600501" y="3760470"/>
                  </a:cubicBezTo>
                  <a:cubicBezTo>
                    <a:pt x="3594786" y="3763328"/>
                    <a:pt x="3589071" y="3766185"/>
                    <a:pt x="3584308" y="3769043"/>
                  </a:cubicBezTo>
                  <a:close/>
                  <a:moveTo>
                    <a:pt x="3565258" y="3798570"/>
                  </a:moveTo>
                  <a:cubicBezTo>
                    <a:pt x="3539541" y="3825240"/>
                    <a:pt x="3510966" y="3850005"/>
                    <a:pt x="3481438" y="3872865"/>
                  </a:cubicBezTo>
                  <a:cubicBezTo>
                    <a:pt x="3420478" y="3920490"/>
                    <a:pt x="3353803" y="3959543"/>
                    <a:pt x="3285223" y="3995738"/>
                  </a:cubicBezTo>
                  <a:cubicBezTo>
                    <a:pt x="3210928" y="4035743"/>
                    <a:pt x="3134728" y="4070985"/>
                    <a:pt x="3060433" y="4110990"/>
                  </a:cubicBezTo>
                  <a:cubicBezTo>
                    <a:pt x="2992806" y="4147185"/>
                    <a:pt x="2927083" y="4187190"/>
                    <a:pt x="2866123" y="4234815"/>
                  </a:cubicBezTo>
                  <a:cubicBezTo>
                    <a:pt x="2816593" y="4273868"/>
                    <a:pt x="2769921" y="4317683"/>
                    <a:pt x="2731821" y="4367213"/>
                  </a:cubicBezTo>
                  <a:cubicBezTo>
                    <a:pt x="2731821" y="4360545"/>
                    <a:pt x="2731821" y="4353878"/>
                    <a:pt x="2731821" y="4347210"/>
                  </a:cubicBezTo>
                  <a:cubicBezTo>
                    <a:pt x="2744203" y="4295775"/>
                    <a:pt x="2768016" y="4247198"/>
                    <a:pt x="2800401" y="4204335"/>
                  </a:cubicBezTo>
                  <a:cubicBezTo>
                    <a:pt x="2846121" y="4143375"/>
                    <a:pt x="2906128" y="4095750"/>
                    <a:pt x="2971851" y="4057650"/>
                  </a:cubicBezTo>
                  <a:cubicBezTo>
                    <a:pt x="3045193" y="4015740"/>
                    <a:pt x="3125203" y="3984308"/>
                    <a:pt x="3204261" y="3955733"/>
                  </a:cubicBezTo>
                  <a:cubicBezTo>
                    <a:pt x="3280461" y="3928110"/>
                    <a:pt x="3356661" y="3900488"/>
                    <a:pt x="3430003" y="3865245"/>
                  </a:cubicBezTo>
                  <a:cubicBezTo>
                    <a:pt x="3455721" y="3852863"/>
                    <a:pt x="3480486" y="3839528"/>
                    <a:pt x="3504298" y="3824288"/>
                  </a:cubicBezTo>
                  <a:cubicBezTo>
                    <a:pt x="3505251" y="3823335"/>
                    <a:pt x="3506203" y="3823335"/>
                    <a:pt x="3507156" y="3823335"/>
                  </a:cubicBezTo>
                  <a:cubicBezTo>
                    <a:pt x="3527158" y="3813810"/>
                    <a:pt x="3548113" y="3805238"/>
                    <a:pt x="3568116" y="3794760"/>
                  </a:cubicBezTo>
                  <a:cubicBezTo>
                    <a:pt x="3568116" y="3796665"/>
                    <a:pt x="3567163" y="3797618"/>
                    <a:pt x="3565258" y="3798570"/>
                  </a:cubicBezTo>
                  <a:close/>
                  <a:moveTo>
                    <a:pt x="3220453" y="3942398"/>
                  </a:moveTo>
                  <a:cubicBezTo>
                    <a:pt x="3140443" y="3970973"/>
                    <a:pt x="3060433" y="4000500"/>
                    <a:pt x="2985186" y="4041458"/>
                  </a:cubicBezTo>
                  <a:cubicBezTo>
                    <a:pt x="2918511" y="4077653"/>
                    <a:pt x="2856598" y="4124325"/>
                    <a:pt x="2808021" y="4183380"/>
                  </a:cubicBezTo>
                  <a:cubicBezTo>
                    <a:pt x="2775636" y="4222433"/>
                    <a:pt x="2748966" y="4267200"/>
                    <a:pt x="2732773" y="4314825"/>
                  </a:cubicBezTo>
                  <a:cubicBezTo>
                    <a:pt x="2731821" y="4287203"/>
                    <a:pt x="2729916" y="4260533"/>
                    <a:pt x="2727058" y="4232910"/>
                  </a:cubicBezTo>
                  <a:cubicBezTo>
                    <a:pt x="2754681" y="4180523"/>
                    <a:pt x="2796591" y="4139565"/>
                    <a:pt x="2846121" y="4105275"/>
                  </a:cubicBezTo>
                  <a:cubicBezTo>
                    <a:pt x="2901366" y="4067175"/>
                    <a:pt x="2961373" y="4036695"/>
                    <a:pt x="3022333" y="4010025"/>
                  </a:cubicBezTo>
                  <a:cubicBezTo>
                    <a:pt x="3147111" y="3954780"/>
                    <a:pt x="3277603" y="3915728"/>
                    <a:pt x="3404286" y="3867150"/>
                  </a:cubicBezTo>
                  <a:cubicBezTo>
                    <a:pt x="3416668" y="3862388"/>
                    <a:pt x="3429051" y="3857625"/>
                    <a:pt x="3442386" y="3851910"/>
                  </a:cubicBezTo>
                  <a:cubicBezTo>
                    <a:pt x="3369996" y="3888105"/>
                    <a:pt x="3295701" y="3914775"/>
                    <a:pt x="3220453" y="3942398"/>
                  </a:cubicBezTo>
                  <a:close/>
                  <a:moveTo>
                    <a:pt x="2723248" y="4495800"/>
                  </a:moveTo>
                  <a:cubicBezTo>
                    <a:pt x="2739441" y="4474845"/>
                    <a:pt x="2757538" y="4453890"/>
                    <a:pt x="2777541" y="4435793"/>
                  </a:cubicBezTo>
                  <a:cubicBezTo>
                    <a:pt x="2809926" y="4407218"/>
                    <a:pt x="2846121" y="4383405"/>
                    <a:pt x="2883268" y="4361498"/>
                  </a:cubicBezTo>
                  <a:cubicBezTo>
                    <a:pt x="2923273" y="4338638"/>
                    <a:pt x="2965183" y="4318635"/>
                    <a:pt x="3006141" y="4298633"/>
                  </a:cubicBezTo>
                  <a:cubicBezTo>
                    <a:pt x="3047098" y="4278630"/>
                    <a:pt x="3087103" y="4257675"/>
                    <a:pt x="3127108" y="4236720"/>
                  </a:cubicBezTo>
                  <a:cubicBezTo>
                    <a:pt x="3205213" y="4194810"/>
                    <a:pt x="3282366" y="4148138"/>
                    <a:pt x="3353803" y="4095750"/>
                  </a:cubicBezTo>
                  <a:cubicBezTo>
                    <a:pt x="3400476" y="4061460"/>
                    <a:pt x="3445243" y="4024313"/>
                    <a:pt x="3486201" y="3984308"/>
                  </a:cubicBezTo>
                  <a:cubicBezTo>
                    <a:pt x="3446196" y="4037648"/>
                    <a:pt x="3403333" y="4088130"/>
                    <a:pt x="3355708" y="4134803"/>
                  </a:cubicBezTo>
                  <a:cubicBezTo>
                    <a:pt x="3233788" y="4256723"/>
                    <a:pt x="3089008" y="4356735"/>
                    <a:pt x="2929941" y="4426268"/>
                  </a:cubicBezTo>
                  <a:cubicBezTo>
                    <a:pt x="2886126" y="4445318"/>
                    <a:pt x="2840406" y="4460558"/>
                    <a:pt x="2796591" y="4480560"/>
                  </a:cubicBezTo>
                  <a:cubicBezTo>
                    <a:pt x="2768016" y="4493895"/>
                    <a:pt x="2738488" y="4510088"/>
                    <a:pt x="2716581" y="4533900"/>
                  </a:cubicBezTo>
                  <a:cubicBezTo>
                    <a:pt x="2719438" y="4520565"/>
                    <a:pt x="2721343" y="4508183"/>
                    <a:pt x="2723248" y="4495800"/>
                  </a:cubicBezTo>
                  <a:close/>
                  <a:moveTo>
                    <a:pt x="3577641" y="4057650"/>
                  </a:moveTo>
                  <a:cubicBezTo>
                    <a:pt x="3546208" y="4130993"/>
                    <a:pt x="3500488" y="4197668"/>
                    <a:pt x="3444291" y="4253865"/>
                  </a:cubicBezTo>
                  <a:cubicBezTo>
                    <a:pt x="3389046" y="4308158"/>
                    <a:pt x="3325228" y="4352925"/>
                    <a:pt x="3255696" y="4387215"/>
                  </a:cubicBezTo>
                  <a:cubicBezTo>
                    <a:pt x="3181401" y="4424363"/>
                    <a:pt x="3102343" y="4447223"/>
                    <a:pt x="3021381" y="4463415"/>
                  </a:cubicBezTo>
                  <a:cubicBezTo>
                    <a:pt x="2972803" y="4472940"/>
                    <a:pt x="2924226" y="4481513"/>
                    <a:pt x="2875648" y="4491038"/>
                  </a:cubicBezTo>
                  <a:cubicBezTo>
                    <a:pt x="2879458" y="4490085"/>
                    <a:pt x="2884221" y="4489133"/>
                    <a:pt x="2888031" y="4487228"/>
                  </a:cubicBezTo>
                  <a:cubicBezTo>
                    <a:pt x="2928988" y="4475798"/>
                    <a:pt x="2968993" y="4464368"/>
                    <a:pt x="3009951" y="4451985"/>
                  </a:cubicBezTo>
                  <a:cubicBezTo>
                    <a:pt x="3085198" y="4430078"/>
                    <a:pt x="3159493" y="4404360"/>
                    <a:pt x="3227121" y="4364355"/>
                  </a:cubicBezTo>
                  <a:cubicBezTo>
                    <a:pt x="3289033" y="4327208"/>
                    <a:pt x="3343326" y="4280535"/>
                    <a:pt x="3390951" y="4227195"/>
                  </a:cubicBezTo>
                  <a:cubicBezTo>
                    <a:pt x="3440481" y="4170998"/>
                    <a:pt x="3482391" y="4109085"/>
                    <a:pt x="3518586" y="4044315"/>
                  </a:cubicBezTo>
                  <a:cubicBezTo>
                    <a:pt x="3555733" y="3976688"/>
                    <a:pt x="3588118" y="3906203"/>
                    <a:pt x="3615741" y="3834765"/>
                  </a:cubicBezTo>
                  <a:cubicBezTo>
                    <a:pt x="3617646" y="3830955"/>
                    <a:pt x="3620503" y="3828098"/>
                    <a:pt x="3623361" y="3824288"/>
                  </a:cubicBezTo>
                  <a:cubicBezTo>
                    <a:pt x="3623361" y="3836670"/>
                    <a:pt x="3623361" y="3849053"/>
                    <a:pt x="3622408" y="3861435"/>
                  </a:cubicBezTo>
                  <a:cubicBezTo>
                    <a:pt x="3617646" y="3895725"/>
                    <a:pt x="3612883" y="3930015"/>
                    <a:pt x="3608121" y="3965258"/>
                  </a:cubicBezTo>
                  <a:cubicBezTo>
                    <a:pt x="3599548" y="3996690"/>
                    <a:pt x="3590023" y="4028123"/>
                    <a:pt x="3577641" y="4057650"/>
                  </a:cubicBezTo>
                  <a:close/>
                  <a:moveTo>
                    <a:pt x="3620503" y="4065270"/>
                  </a:moveTo>
                  <a:cubicBezTo>
                    <a:pt x="3627171" y="4026218"/>
                    <a:pt x="3632886" y="3986213"/>
                    <a:pt x="3637648" y="3946208"/>
                  </a:cubicBezTo>
                  <a:cubicBezTo>
                    <a:pt x="3659556" y="3932873"/>
                    <a:pt x="3681463" y="3918585"/>
                    <a:pt x="3703371" y="3905250"/>
                  </a:cubicBezTo>
                  <a:cubicBezTo>
                    <a:pt x="3727183" y="3890963"/>
                    <a:pt x="3751948" y="3877628"/>
                    <a:pt x="3776713" y="3863340"/>
                  </a:cubicBezTo>
                  <a:cubicBezTo>
                    <a:pt x="3824338" y="3836670"/>
                    <a:pt x="3872916" y="3810953"/>
                    <a:pt x="3920541" y="3783330"/>
                  </a:cubicBezTo>
                  <a:cubicBezTo>
                    <a:pt x="4007218" y="3733800"/>
                    <a:pt x="4091991" y="3679508"/>
                    <a:pt x="4164381" y="3609975"/>
                  </a:cubicBezTo>
                  <a:cubicBezTo>
                    <a:pt x="4184383" y="3590925"/>
                    <a:pt x="4202481" y="3570923"/>
                    <a:pt x="4219626" y="3549968"/>
                  </a:cubicBezTo>
                  <a:cubicBezTo>
                    <a:pt x="4227246" y="3541395"/>
                    <a:pt x="4233914" y="3531870"/>
                    <a:pt x="4241533" y="3522345"/>
                  </a:cubicBezTo>
                  <a:cubicBezTo>
                    <a:pt x="4235818" y="3547110"/>
                    <a:pt x="4228199" y="3570923"/>
                    <a:pt x="4216768" y="3593783"/>
                  </a:cubicBezTo>
                  <a:cubicBezTo>
                    <a:pt x="4149141" y="3653790"/>
                    <a:pt x="4094848" y="3728085"/>
                    <a:pt x="4057701" y="3810953"/>
                  </a:cubicBezTo>
                  <a:cubicBezTo>
                    <a:pt x="4057701" y="3810953"/>
                    <a:pt x="4057701" y="3810953"/>
                    <a:pt x="4056748" y="3811905"/>
                  </a:cubicBezTo>
                  <a:cubicBezTo>
                    <a:pt x="4055796" y="3812858"/>
                    <a:pt x="4055796" y="3813810"/>
                    <a:pt x="4055796" y="3814763"/>
                  </a:cubicBezTo>
                  <a:cubicBezTo>
                    <a:pt x="4053891" y="3818573"/>
                    <a:pt x="4052938" y="3821430"/>
                    <a:pt x="4051033" y="3825240"/>
                  </a:cubicBezTo>
                  <a:cubicBezTo>
                    <a:pt x="4048176" y="3830955"/>
                    <a:pt x="4046271" y="3837623"/>
                    <a:pt x="4044366" y="3843338"/>
                  </a:cubicBezTo>
                  <a:cubicBezTo>
                    <a:pt x="4039603" y="3847148"/>
                    <a:pt x="4034841" y="3850958"/>
                    <a:pt x="4029126" y="3854768"/>
                  </a:cubicBezTo>
                  <a:cubicBezTo>
                    <a:pt x="4016743" y="3864293"/>
                    <a:pt x="4003408" y="3872865"/>
                    <a:pt x="3991026" y="3881438"/>
                  </a:cubicBezTo>
                  <a:cubicBezTo>
                    <a:pt x="3964356" y="3898583"/>
                    <a:pt x="3937686" y="3914775"/>
                    <a:pt x="3909111" y="3929063"/>
                  </a:cubicBezTo>
                  <a:cubicBezTo>
                    <a:pt x="3852913" y="3957638"/>
                    <a:pt x="3793858" y="3981450"/>
                    <a:pt x="3733851" y="3999548"/>
                  </a:cubicBezTo>
                  <a:cubicBezTo>
                    <a:pt x="3698608" y="4010025"/>
                    <a:pt x="3663366" y="4017645"/>
                    <a:pt x="3628123" y="4024313"/>
                  </a:cubicBezTo>
                  <a:cubicBezTo>
                    <a:pt x="3625266" y="4025265"/>
                    <a:pt x="3626218" y="4029075"/>
                    <a:pt x="3629076" y="4028123"/>
                  </a:cubicBezTo>
                  <a:cubicBezTo>
                    <a:pt x="3755758" y="4010025"/>
                    <a:pt x="3878631" y="3961448"/>
                    <a:pt x="3986263" y="3893820"/>
                  </a:cubicBezTo>
                  <a:cubicBezTo>
                    <a:pt x="4001503" y="3884295"/>
                    <a:pt x="4015791" y="3874770"/>
                    <a:pt x="4030078" y="3864293"/>
                  </a:cubicBezTo>
                  <a:cubicBezTo>
                    <a:pt x="4032936" y="3862388"/>
                    <a:pt x="4035793" y="3859530"/>
                    <a:pt x="4039603" y="3857625"/>
                  </a:cubicBezTo>
                  <a:cubicBezTo>
                    <a:pt x="4033888" y="3872865"/>
                    <a:pt x="4028173" y="3888105"/>
                    <a:pt x="4022458" y="3904298"/>
                  </a:cubicBezTo>
                  <a:cubicBezTo>
                    <a:pt x="4020553" y="3906203"/>
                    <a:pt x="4018648" y="3908108"/>
                    <a:pt x="4016743" y="3910013"/>
                  </a:cubicBezTo>
                  <a:cubicBezTo>
                    <a:pt x="4009123" y="3916680"/>
                    <a:pt x="4001503" y="3924300"/>
                    <a:pt x="3993883" y="3930968"/>
                  </a:cubicBezTo>
                  <a:cubicBezTo>
                    <a:pt x="3978643" y="3944303"/>
                    <a:pt x="3962451" y="3957638"/>
                    <a:pt x="3945306" y="3969068"/>
                  </a:cubicBezTo>
                  <a:cubicBezTo>
                    <a:pt x="3911968" y="3992880"/>
                    <a:pt x="3876726" y="4014788"/>
                    <a:pt x="3840531" y="4032885"/>
                  </a:cubicBezTo>
                  <a:cubicBezTo>
                    <a:pt x="3804336" y="4050983"/>
                    <a:pt x="3766236" y="4066223"/>
                    <a:pt x="3728136" y="4077653"/>
                  </a:cubicBezTo>
                  <a:cubicBezTo>
                    <a:pt x="3690988" y="4089083"/>
                    <a:pt x="3651936" y="4095750"/>
                    <a:pt x="3613836" y="4104323"/>
                  </a:cubicBezTo>
                  <a:cubicBezTo>
                    <a:pt x="3616693" y="4091940"/>
                    <a:pt x="3618598" y="4078605"/>
                    <a:pt x="3620503" y="4065270"/>
                  </a:cubicBezTo>
                  <a:close/>
                  <a:moveTo>
                    <a:pt x="4998771" y="3962400"/>
                  </a:moveTo>
                  <a:cubicBezTo>
                    <a:pt x="4960671" y="3955733"/>
                    <a:pt x="4921619" y="3953828"/>
                    <a:pt x="4882566" y="3955733"/>
                  </a:cubicBezTo>
                  <a:cubicBezTo>
                    <a:pt x="4801603" y="3959543"/>
                    <a:pt x="4722546" y="3979545"/>
                    <a:pt x="4646346" y="4006215"/>
                  </a:cubicBezTo>
                  <a:cubicBezTo>
                    <a:pt x="4564431" y="4034790"/>
                    <a:pt x="4485374" y="4070985"/>
                    <a:pt x="4404411" y="4101465"/>
                  </a:cubicBezTo>
                  <a:cubicBezTo>
                    <a:pt x="4327258" y="4130993"/>
                    <a:pt x="4248201" y="4154805"/>
                    <a:pt x="4165333" y="4163378"/>
                  </a:cubicBezTo>
                  <a:cubicBezTo>
                    <a:pt x="4125328" y="4167188"/>
                    <a:pt x="4085323" y="4168140"/>
                    <a:pt x="4046271" y="4163378"/>
                  </a:cubicBezTo>
                  <a:cubicBezTo>
                    <a:pt x="4018648" y="4160520"/>
                    <a:pt x="3991978" y="4154805"/>
                    <a:pt x="3966261" y="4146233"/>
                  </a:cubicBezTo>
                  <a:cubicBezTo>
                    <a:pt x="3956736" y="4141470"/>
                    <a:pt x="3949116" y="4134803"/>
                    <a:pt x="3941496" y="4128135"/>
                  </a:cubicBezTo>
                  <a:cubicBezTo>
                    <a:pt x="4015791" y="4137660"/>
                    <a:pt x="4091038" y="4130993"/>
                    <a:pt x="4163428" y="4115753"/>
                  </a:cubicBezTo>
                  <a:cubicBezTo>
                    <a:pt x="4241533" y="4099560"/>
                    <a:pt x="4317733" y="4074795"/>
                    <a:pt x="4392028" y="4048125"/>
                  </a:cubicBezTo>
                  <a:cubicBezTo>
                    <a:pt x="4467276" y="4020503"/>
                    <a:pt x="4541571" y="3991928"/>
                    <a:pt x="4617771" y="3968115"/>
                  </a:cubicBezTo>
                  <a:cubicBezTo>
                    <a:pt x="4692066" y="3944303"/>
                    <a:pt x="4768266" y="3927158"/>
                    <a:pt x="4846371" y="3921443"/>
                  </a:cubicBezTo>
                  <a:cubicBezTo>
                    <a:pt x="4921619" y="3915728"/>
                    <a:pt x="4998771" y="3922395"/>
                    <a:pt x="5070208" y="3947160"/>
                  </a:cubicBezTo>
                  <a:cubicBezTo>
                    <a:pt x="5072114" y="3948113"/>
                    <a:pt x="5074971" y="3949065"/>
                    <a:pt x="5076876" y="3950018"/>
                  </a:cubicBezTo>
                  <a:cubicBezTo>
                    <a:pt x="5082591" y="3964305"/>
                    <a:pt x="5088306" y="3978593"/>
                    <a:pt x="5094021" y="3991928"/>
                  </a:cubicBezTo>
                  <a:cubicBezTo>
                    <a:pt x="5065446" y="3977640"/>
                    <a:pt x="5032108" y="3968115"/>
                    <a:pt x="4998771" y="3962400"/>
                  </a:cubicBezTo>
                  <a:close/>
                  <a:moveTo>
                    <a:pt x="5101641" y="4005263"/>
                  </a:moveTo>
                  <a:cubicBezTo>
                    <a:pt x="5103546" y="4008120"/>
                    <a:pt x="5104498" y="4010978"/>
                    <a:pt x="5106403" y="4014788"/>
                  </a:cubicBezTo>
                  <a:cubicBezTo>
                    <a:pt x="5035919" y="4005263"/>
                    <a:pt x="4964481" y="4009073"/>
                    <a:pt x="4894948" y="4020503"/>
                  </a:cubicBezTo>
                  <a:cubicBezTo>
                    <a:pt x="4819701" y="4032885"/>
                    <a:pt x="4746358" y="4055745"/>
                    <a:pt x="4674921" y="4079558"/>
                  </a:cubicBezTo>
                  <a:cubicBezTo>
                    <a:pt x="4601578" y="4104323"/>
                    <a:pt x="4530141" y="4130993"/>
                    <a:pt x="4455846" y="4153853"/>
                  </a:cubicBezTo>
                  <a:cubicBezTo>
                    <a:pt x="4384408" y="4175760"/>
                    <a:pt x="4310114" y="4193858"/>
                    <a:pt x="4234866" y="4199573"/>
                  </a:cubicBezTo>
                  <a:cubicBezTo>
                    <a:pt x="4180573" y="4204335"/>
                    <a:pt x="4127233" y="4202430"/>
                    <a:pt x="4073893" y="4193858"/>
                  </a:cubicBezTo>
                  <a:cubicBezTo>
                    <a:pt x="4059606" y="4186238"/>
                    <a:pt x="4044366" y="4179570"/>
                    <a:pt x="4030078" y="4173855"/>
                  </a:cubicBezTo>
                  <a:cubicBezTo>
                    <a:pt x="4021506" y="4170045"/>
                    <a:pt x="4012933" y="4167188"/>
                    <a:pt x="4004361" y="4163378"/>
                  </a:cubicBezTo>
                  <a:cubicBezTo>
                    <a:pt x="4044366" y="4171950"/>
                    <a:pt x="4086276" y="4174808"/>
                    <a:pt x="4128186" y="4172903"/>
                  </a:cubicBezTo>
                  <a:cubicBezTo>
                    <a:pt x="4209149" y="4170045"/>
                    <a:pt x="4287253" y="4150043"/>
                    <a:pt x="4363453" y="4124325"/>
                  </a:cubicBezTo>
                  <a:cubicBezTo>
                    <a:pt x="4445368" y="4095750"/>
                    <a:pt x="4524426" y="4060508"/>
                    <a:pt x="4605389" y="4029075"/>
                  </a:cubicBezTo>
                  <a:cubicBezTo>
                    <a:pt x="4682541" y="3999548"/>
                    <a:pt x="4762551" y="3974783"/>
                    <a:pt x="4844466" y="3966210"/>
                  </a:cubicBezTo>
                  <a:cubicBezTo>
                    <a:pt x="4923523" y="3957638"/>
                    <a:pt x="5003533" y="3963353"/>
                    <a:pt x="5076876" y="3993833"/>
                  </a:cubicBezTo>
                  <a:cubicBezTo>
                    <a:pt x="5086401" y="3998595"/>
                    <a:pt x="5094021" y="4001453"/>
                    <a:pt x="5101641" y="4005263"/>
                  </a:cubicBezTo>
                  <a:close/>
                  <a:moveTo>
                    <a:pt x="4882566" y="3911918"/>
                  </a:moveTo>
                  <a:cubicBezTo>
                    <a:pt x="4805414" y="3913823"/>
                    <a:pt x="4730166" y="3928110"/>
                    <a:pt x="4655871" y="3950018"/>
                  </a:cubicBezTo>
                  <a:cubicBezTo>
                    <a:pt x="4578718" y="3971925"/>
                    <a:pt x="4503471" y="4000500"/>
                    <a:pt x="4428224" y="4029075"/>
                  </a:cubicBezTo>
                  <a:cubicBezTo>
                    <a:pt x="4352024" y="4057650"/>
                    <a:pt x="4275824" y="4085273"/>
                    <a:pt x="4197718" y="4104323"/>
                  </a:cubicBezTo>
                  <a:cubicBezTo>
                    <a:pt x="4119613" y="4123373"/>
                    <a:pt x="4038651" y="4132898"/>
                    <a:pt x="3957688" y="4128135"/>
                  </a:cubicBezTo>
                  <a:cubicBezTo>
                    <a:pt x="3951021" y="4128135"/>
                    <a:pt x="3944353" y="4127183"/>
                    <a:pt x="3937686" y="4127183"/>
                  </a:cubicBezTo>
                  <a:cubicBezTo>
                    <a:pt x="3935781" y="4125278"/>
                    <a:pt x="3932923" y="4123373"/>
                    <a:pt x="3931018" y="4121468"/>
                  </a:cubicBezTo>
                  <a:cubicBezTo>
                    <a:pt x="4004361" y="4137660"/>
                    <a:pt x="4079608" y="4123373"/>
                    <a:pt x="4150093" y="4100513"/>
                  </a:cubicBezTo>
                  <a:cubicBezTo>
                    <a:pt x="4225341" y="4075748"/>
                    <a:pt x="4297731" y="4042410"/>
                    <a:pt x="4371074" y="4013835"/>
                  </a:cubicBezTo>
                  <a:cubicBezTo>
                    <a:pt x="4445368" y="3985260"/>
                    <a:pt x="4520616" y="3958590"/>
                    <a:pt x="4597768" y="3938588"/>
                  </a:cubicBezTo>
                  <a:cubicBezTo>
                    <a:pt x="4673968" y="3918585"/>
                    <a:pt x="4752074" y="3905250"/>
                    <a:pt x="4831131" y="3901440"/>
                  </a:cubicBezTo>
                  <a:cubicBezTo>
                    <a:pt x="4909236" y="3897630"/>
                    <a:pt x="4987341" y="3904298"/>
                    <a:pt x="5062589" y="3924300"/>
                  </a:cubicBezTo>
                  <a:cubicBezTo>
                    <a:pt x="5064494" y="3925253"/>
                    <a:pt x="5067351" y="3925253"/>
                    <a:pt x="5069256" y="3926205"/>
                  </a:cubicBezTo>
                  <a:cubicBezTo>
                    <a:pt x="5071161" y="3930968"/>
                    <a:pt x="5073066" y="3935730"/>
                    <a:pt x="5074019" y="3940493"/>
                  </a:cubicBezTo>
                  <a:cubicBezTo>
                    <a:pt x="5012106" y="3917633"/>
                    <a:pt x="4947336" y="3910013"/>
                    <a:pt x="4882566" y="3911918"/>
                  </a:cubicBezTo>
                  <a:close/>
                  <a:moveTo>
                    <a:pt x="3931018" y="4112895"/>
                  </a:moveTo>
                  <a:cubicBezTo>
                    <a:pt x="3939591" y="4105275"/>
                    <a:pt x="3948163" y="4097655"/>
                    <a:pt x="3954831" y="4088130"/>
                  </a:cubicBezTo>
                  <a:cubicBezTo>
                    <a:pt x="4011981" y="4079558"/>
                    <a:pt x="4068178" y="4061460"/>
                    <a:pt x="4122471" y="4040505"/>
                  </a:cubicBezTo>
                  <a:cubicBezTo>
                    <a:pt x="4193908" y="4011930"/>
                    <a:pt x="4263441" y="3977640"/>
                    <a:pt x="4332974" y="3946208"/>
                  </a:cubicBezTo>
                  <a:cubicBezTo>
                    <a:pt x="4404411" y="3913823"/>
                    <a:pt x="4477753" y="3886200"/>
                    <a:pt x="4554906" y="3869055"/>
                  </a:cubicBezTo>
                  <a:cubicBezTo>
                    <a:pt x="4633964" y="3851910"/>
                    <a:pt x="4715878" y="3846195"/>
                    <a:pt x="4796841" y="3850958"/>
                  </a:cubicBezTo>
                  <a:cubicBezTo>
                    <a:pt x="4877803" y="3855720"/>
                    <a:pt x="4957814" y="3871913"/>
                    <a:pt x="5034014" y="3899535"/>
                  </a:cubicBezTo>
                  <a:cubicBezTo>
                    <a:pt x="5041633" y="3902393"/>
                    <a:pt x="5049253" y="3905250"/>
                    <a:pt x="5056873" y="3908108"/>
                  </a:cubicBezTo>
                  <a:cubicBezTo>
                    <a:pt x="4994008" y="3892868"/>
                    <a:pt x="4929239" y="3886200"/>
                    <a:pt x="4864468" y="3887153"/>
                  </a:cubicBezTo>
                  <a:cubicBezTo>
                    <a:pt x="4786364" y="3888105"/>
                    <a:pt x="4708258" y="3899535"/>
                    <a:pt x="4632058" y="3916680"/>
                  </a:cubicBezTo>
                  <a:cubicBezTo>
                    <a:pt x="4554906" y="3934778"/>
                    <a:pt x="4478706" y="3959543"/>
                    <a:pt x="4404411" y="3987165"/>
                  </a:cubicBezTo>
                  <a:cubicBezTo>
                    <a:pt x="4330116" y="4014788"/>
                    <a:pt x="4257726" y="4048125"/>
                    <a:pt x="4182478" y="4075748"/>
                  </a:cubicBezTo>
                  <a:cubicBezTo>
                    <a:pt x="4109136" y="4102418"/>
                    <a:pt x="4031983" y="4123373"/>
                    <a:pt x="3952926" y="4114800"/>
                  </a:cubicBezTo>
                  <a:cubicBezTo>
                    <a:pt x="3946258" y="4114800"/>
                    <a:pt x="3938638" y="4113848"/>
                    <a:pt x="3931018" y="4112895"/>
                  </a:cubicBezTo>
                  <a:close/>
                  <a:moveTo>
                    <a:pt x="4951146" y="3864293"/>
                  </a:moveTo>
                  <a:cubicBezTo>
                    <a:pt x="4911141" y="3854768"/>
                    <a:pt x="4871136" y="3848100"/>
                    <a:pt x="4830178" y="3844290"/>
                  </a:cubicBezTo>
                  <a:cubicBezTo>
                    <a:pt x="4749216" y="3836670"/>
                    <a:pt x="4668253" y="3839528"/>
                    <a:pt x="4588243" y="3853815"/>
                  </a:cubicBezTo>
                  <a:cubicBezTo>
                    <a:pt x="4510139" y="3867150"/>
                    <a:pt x="4435843" y="3892868"/>
                    <a:pt x="4363453" y="3924300"/>
                  </a:cubicBezTo>
                  <a:cubicBezTo>
                    <a:pt x="4292016" y="3955733"/>
                    <a:pt x="4223436" y="3990975"/>
                    <a:pt x="4151998" y="4021455"/>
                  </a:cubicBezTo>
                  <a:cubicBezTo>
                    <a:pt x="4090086" y="4048125"/>
                    <a:pt x="4026268" y="4070985"/>
                    <a:pt x="3960546" y="4083368"/>
                  </a:cubicBezTo>
                  <a:cubicBezTo>
                    <a:pt x="3975786" y="4064318"/>
                    <a:pt x="3988168" y="4043363"/>
                    <a:pt x="3998646" y="4022408"/>
                  </a:cubicBezTo>
                  <a:cubicBezTo>
                    <a:pt x="4003408" y="4020503"/>
                    <a:pt x="4007218" y="4018598"/>
                    <a:pt x="4011981" y="4016693"/>
                  </a:cubicBezTo>
                  <a:cubicBezTo>
                    <a:pt x="4051986" y="3999548"/>
                    <a:pt x="4091038" y="3981450"/>
                    <a:pt x="4131043" y="3963353"/>
                  </a:cubicBezTo>
                  <a:cubicBezTo>
                    <a:pt x="4209149" y="3927158"/>
                    <a:pt x="4288206" y="3891915"/>
                    <a:pt x="4369168" y="3862388"/>
                  </a:cubicBezTo>
                  <a:cubicBezTo>
                    <a:pt x="4448226" y="3832860"/>
                    <a:pt x="4530141" y="3810000"/>
                    <a:pt x="4613961" y="3797618"/>
                  </a:cubicBezTo>
                  <a:cubicBezTo>
                    <a:pt x="4691114" y="3787140"/>
                    <a:pt x="4769218" y="3786188"/>
                    <a:pt x="4846371" y="3800475"/>
                  </a:cubicBezTo>
                  <a:cubicBezTo>
                    <a:pt x="4920666" y="3813810"/>
                    <a:pt x="4993056" y="3840480"/>
                    <a:pt x="5054969" y="3882390"/>
                  </a:cubicBezTo>
                  <a:cubicBezTo>
                    <a:pt x="5055921" y="3883343"/>
                    <a:pt x="5057826" y="3884295"/>
                    <a:pt x="5058778" y="3885248"/>
                  </a:cubicBezTo>
                  <a:cubicBezTo>
                    <a:pt x="5059731" y="3890010"/>
                    <a:pt x="5061636" y="3894773"/>
                    <a:pt x="5062589" y="3899535"/>
                  </a:cubicBezTo>
                  <a:cubicBezTo>
                    <a:pt x="5025441" y="3883343"/>
                    <a:pt x="4988294" y="3872865"/>
                    <a:pt x="4951146" y="3864293"/>
                  </a:cubicBezTo>
                  <a:close/>
                  <a:moveTo>
                    <a:pt x="4877803" y="3797618"/>
                  </a:moveTo>
                  <a:cubicBezTo>
                    <a:pt x="4803508" y="3779520"/>
                    <a:pt x="4725403" y="3775710"/>
                    <a:pt x="4649203" y="3783330"/>
                  </a:cubicBezTo>
                  <a:cubicBezTo>
                    <a:pt x="4564431" y="3790950"/>
                    <a:pt x="4481564" y="3811905"/>
                    <a:pt x="4401553" y="3839528"/>
                  </a:cubicBezTo>
                  <a:cubicBezTo>
                    <a:pt x="4319639" y="3867150"/>
                    <a:pt x="4239628" y="3902393"/>
                    <a:pt x="4161523" y="3937635"/>
                  </a:cubicBezTo>
                  <a:cubicBezTo>
                    <a:pt x="4121518" y="3955733"/>
                    <a:pt x="4081513" y="3973830"/>
                    <a:pt x="4040556" y="3991928"/>
                  </a:cubicBezTo>
                  <a:cubicBezTo>
                    <a:pt x="4028173" y="3997643"/>
                    <a:pt x="4016743" y="4002405"/>
                    <a:pt x="4004361" y="4007168"/>
                  </a:cubicBezTo>
                  <a:cubicBezTo>
                    <a:pt x="4010076" y="3993833"/>
                    <a:pt x="4016743" y="3981450"/>
                    <a:pt x="4021506" y="3968115"/>
                  </a:cubicBezTo>
                  <a:cubicBezTo>
                    <a:pt x="4023411" y="3965258"/>
                    <a:pt x="4025316" y="3962400"/>
                    <a:pt x="4027221" y="3960495"/>
                  </a:cubicBezTo>
                  <a:cubicBezTo>
                    <a:pt x="4087228" y="3939540"/>
                    <a:pt x="4145331" y="3913823"/>
                    <a:pt x="4203433" y="3888105"/>
                  </a:cubicBezTo>
                  <a:cubicBezTo>
                    <a:pt x="4276776" y="3855720"/>
                    <a:pt x="4351071" y="3823335"/>
                    <a:pt x="4426318" y="3796665"/>
                  </a:cubicBezTo>
                  <a:cubicBezTo>
                    <a:pt x="4501566" y="3769995"/>
                    <a:pt x="4578718" y="3749993"/>
                    <a:pt x="4657776" y="3742373"/>
                  </a:cubicBezTo>
                  <a:cubicBezTo>
                    <a:pt x="4728261" y="3735705"/>
                    <a:pt x="4799699" y="3739515"/>
                    <a:pt x="4867326" y="3756660"/>
                  </a:cubicBezTo>
                  <a:cubicBezTo>
                    <a:pt x="4933048" y="3773805"/>
                    <a:pt x="4993056" y="3804285"/>
                    <a:pt x="5045444" y="3848100"/>
                  </a:cubicBezTo>
                  <a:cubicBezTo>
                    <a:pt x="5046396" y="3849053"/>
                    <a:pt x="5046396" y="3849053"/>
                    <a:pt x="5047348" y="3850005"/>
                  </a:cubicBezTo>
                  <a:cubicBezTo>
                    <a:pt x="5048301" y="3855720"/>
                    <a:pt x="5049253" y="3860483"/>
                    <a:pt x="5051158" y="3866198"/>
                  </a:cubicBezTo>
                  <a:cubicBezTo>
                    <a:pt x="5052111" y="3869055"/>
                    <a:pt x="5053064" y="3871913"/>
                    <a:pt x="5053064" y="3875723"/>
                  </a:cubicBezTo>
                  <a:cubicBezTo>
                    <a:pt x="5001628" y="3837623"/>
                    <a:pt x="4940669" y="3812858"/>
                    <a:pt x="4877803" y="3797618"/>
                  </a:cubicBezTo>
                  <a:close/>
                  <a:moveTo>
                    <a:pt x="4992103" y="3796665"/>
                  </a:moveTo>
                  <a:cubicBezTo>
                    <a:pt x="4962576" y="3779520"/>
                    <a:pt x="4931144" y="3766185"/>
                    <a:pt x="4899711" y="3755708"/>
                  </a:cubicBezTo>
                  <a:cubicBezTo>
                    <a:pt x="4833989" y="3734753"/>
                    <a:pt x="4763503" y="3727133"/>
                    <a:pt x="4693971" y="3729990"/>
                  </a:cubicBezTo>
                  <a:cubicBezTo>
                    <a:pt x="4613961" y="3733800"/>
                    <a:pt x="4535856" y="3751898"/>
                    <a:pt x="4459656" y="3776663"/>
                  </a:cubicBezTo>
                  <a:cubicBezTo>
                    <a:pt x="4382503" y="3802380"/>
                    <a:pt x="4307256" y="3834765"/>
                    <a:pt x="4232961" y="3868103"/>
                  </a:cubicBezTo>
                  <a:cubicBezTo>
                    <a:pt x="4166286" y="3897630"/>
                    <a:pt x="4099611" y="3927158"/>
                    <a:pt x="4031031" y="3953828"/>
                  </a:cubicBezTo>
                  <a:cubicBezTo>
                    <a:pt x="4033888" y="3948113"/>
                    <a:pt x="4036746" y="3941445"/>
                    <a:pt x="4035793" y="3934778"/>
                  </a:cubicBezTo>
                  <a:cubicBezTo>
                    <a:pt x="4097706" y="3901440"/>
                    <a:pt x="4158666" y="3866198"/>
                    <a:pt x="4221531" y="3834765"/>
                  </a:cubicBezTo>
                  <a:cubicBezTo>
                    <a:pt x="4284396" y="3803333"/>
                    <a:pt x="4349166" y="3776663"/>
                    <a:pt x="4415841" y="3755708"/>
                  </a:cubicBezTo>
                  <a:cubicBezTo>
                    <a:pt x="4546333" y="3714750"/>
                    <a:pt x="4684446" y="3696653"/>
                    <a:pt x="4820653" y="3702368"/>
                  </a:cubicBezTo>
                  <a:cubicBezTo>
                    <a:pt x="4858753" y="3703320"/>
                    <a:pt x="4896853" y="3707130"/>
                    <a:pt x="4934001" y="3711893"/>
                  </a:cubicBezTo>
                  <a:cubicBezTo>
                    <a:pt x="4967339" y="3716655"/>
                    <a:pt x="5000676" y="3723323"/>
                    <a:pt x="5034014" y="3729990"/>
                  </a:cubicBezTo>
                  <a:cubicBezTo>
                    <a:pt x="5034014" y="3764280"/>
                    <a:pt x="5037823" y="3799523"/>
                    <a:pt x="5044491" y="3833813"/>
                  </a:cubicBezTo>
                  <a:cubicBezTo>
                    <a:pt x="5028298" y="3819525"/>
                    <a:pt x="5010201" y="3807143"/>
                    <a:pt x="4992103" y="3796665"/>
                  </a:cubicBezTo>
                  <a:close/>
                  <a:moveTo>
                    <a:pt x="4048176" y="3896678"/>
                  </a:moveTo>
                  <a:cubicBezTo>
                    <a:pt x="4049128" y="3892868"/>
                    <a:pt x="4051033" y="3889058"/>
                    <a:pt x="4051986" y="3885248"/>
                  </a:cubicBezTo>
                  <a:cubicBezTo>
                    <a:pt x="4053891" y="3881438"/>
                    <a:pt x="4054843" y="3876675"/>
                    <a:pt x="4056748" y="3872865"/>
                  </a:cubicBezTo>
                  <a:cubicBezTo>
                    <a:pt x="4071036" y="3854768"/>
                    <a:pt x="4087228" y="3837623"/>
                    <a:pt x="4106278" y="3823335"/>
                  </a:cubicBezTo>
                  <a:cubicBezTo>
                    <a:pt x="4131996" y="3803333"/>
                    <a:pt x="4160571" y="3786188"/>
                    <a:pt x="4190098" y="3771900"/>
                  </a:cubicBezTo>
                  <a:cubicBezTo>
                    <a:pt x="4252964" y="3740468"/>
                    <a:pt x="4320591" y="3717608"/>
                    <a:pt x="4389171" y="3702368"/>
                  </a:cubicBezTo>
                  <a:cubicBezTo>
                    <a:pt x="4458703" y="3686175"/>
                    <a:pt x="4529189" y="3676650"/>
                    <a:pt x="4599674" y="3671888"/>
                  </a:cubicBezTo>
                  <a:cubicBezTo>
                    <a:pt x="4670158" y="3666173"/>
                    <a:pt x="4741596" y="3664268"/>
                    <a:pt x="4812081" y="3666173"/>
                  </a:cubicBezTo>
                  <a:cubicBezTo>
                    <a:pt x="4882566" y="3668078"/>
                    <a:pt x="4954003" y="3674745"/>
                    <a:pt x="5019726" y="3701415"/>
                  </a:cubicBezTo>
                  <a:cubicBezTo>
                    <a:pt x="5024489" y="3703320"/>
                    <a:pt x="5030203" y="3706178"/>
                    <a:pt x="5034966" y="3708083"/>
                  </a:cubicBezTo>
                  <a:cubicBezTo>
                    <a:pt x="5034966" y="3711893"/>
                    <a:pt x="5034966" y="3714750"/>
                    <a:pt x="5034966" y="3718560"/>
                  </a:cubicBezTo>
                  <a:cubicBezTo>
                    <a:pt x="4972101" y="3704273"/>
                    <a:pt x="4908283" y="3696653"/>
                    <a:pt x="4843514" y="3693795"/>
                  </a:cubicBezTo>
                  <a:cubicBezTo>
                    <a:pt x="4774933" y="3689985"/>
                    <a:pt x="4706353" y="3691890"/>
                    <a:pt x="4637774" y="3700463"/>
                  </a:cubicBezTo>
                  <a:cubicBezTo>
                    <a:pt x="4499661" y="3716655"/>
                    <a:pt x="4365358" y="3756660"/>
                    <a:pt x="4240581" y="3817620"/>
                  </a:cubicBezTo>
                  <a:cubicBezTo>
                    <a:pt x="4171048" y="3850958"/>
                    <a:pt x="4103421" y="3889058"/>
                    <a:pt x="4036746" y="3929063"/>
                  </a:cubicBezTo>
                  <a:cubicBezTo>
                    <a:pt x="4037698" y="3926205"/>
                    <a:pt x="4038651" y="3923348"/>
                    <a:pt x="4039603" y="3920490"/>
                  </a:cubicBezTo>
                  <a:cubicBezTo>
                    <a:pt x="4043413" y="3915728"/>
                    <a:pt x="4047223" y="3910965"/>
                    <a:pt x="4048176" y="3905250"/>
                  </a:cubicBezTo>
                  <a:cubicBezTo>
                    <a:pt x="4050081" y="3900488"/>
                    <a:pt x="4049128" y="3898583"/>
                    <a:pt x="4048176" y="3896678"/>
                  </a:cubicBezTo>
                  <a:close/>
                  <a:moveTo>
                    <a:pt x="4065321" y="3853815"/>
                  </a:moveTo>
                  <a:cubicBezTo>
                    <a:pt x="4072941" y="3834765"/>
                    <a:pt x="4081513" y="3816668"/>
                    <a:pt x="4090086" y="3797618"/>
                  </a:cubicBezTo>
                  <a:cubicBezTo>
                    <a:pt x="4093896" y="3794760"/>
                    <a:pt x="4097706" y="3790950"/>
                    <a:pt x="4101516" y="3788093"/>
                  </a:cubicBezTo>
                  <a:cubicBezTo>
                    <a:pt x="4113898" y="3778568"/>
                    <a:pt x="4126281" y="3769043"/>
                    <a:pt x="4139616" y="3760470"/>
                  </a:cubicBezTo>
                  <a:cubicBezTo>
                    <a:pt x="4166286" y="3742373"/>
                    <a:pt x="4193908" y="3725228"/>
                    <a:pt x="4222483" y="3710940"/>
                  </a:cubicBezTo>
                  <a:cubicBezTo>
                    <a:pt x="4278681" y="3681413"/>
                    <a:pt x="4339641" y="3659505"/>
                    <a:pt x="4400601" y="3643313"/>
                  </a:cubicBezTo>
                  <a:cubicBezTo>
                    <a:pt x="4533951" y="3609023"/>
                    <a:pt x="4673968" y="3606165"/>
                    <a:pt x="4809224" y="3628073"/>
                  </a:cubicBezTo>
                  <a:cubicBezTo>
                    <a:pt x="4849228" y="3634740"/>
                    <a:pt x="4888281" y="3642360"/>
                    <a:pt x="4927333" y="3652838"/>
                  </a:cubicBezTo>
                  <a:cubicBezTo>
                    <a:pt x="4963528" y="3662363"/>
                    <a:pt x="4999723" y="3673793"/>
                    <a:pt x="5034966" y="3684270"/>
                  </a:cubicBezTo>
                  <a:cubicBezTo>
                    <a:pt x="5034966" y="3687128"/>
                    <a:pt x="5034966" y="3689985"/>
                    <a:pt x="5034014" y="3691890"/>
                  </a:cubicBezTo>
                  <a:cubicBezTo>
                    <a:pt x="5034014" y="3692843"/>
                    <a:pt x="5034014" y="3694748"/>
                    <a:pt x="5034014" y="3695700"/>
                  </a:cubicBezTo>
                  <a:cubicBezTo>
                    <a:pt x="4973053" y="3668078"/>
                    <a:pt x="4904473" y="3659505"/>
                    <a:pt x="4838751" y="3656648"/>
                  </a:cubicBezTo>
                  <a:cubicBezTo>
                    <a:pt x="4766361" y="3653790"/>
                    <a:pt x="4693971" y="3655695"/>
                    <a:pt x="4622533" y="3660458"/>
                  </a:cubicBezTo>
                  <a:cubicBezTo>
                    <a:pt x="4550143" y="3665220"/>
                    <a:pt x="4477753" y="3673793"/>
                    <a:pt x="4407268" y="3689033"/>
                  </a:cubicBezTo>
                  <a:cubicBezTo>
                    <a:pt x="4337736" y="3704273"/>
                    <a:pt x="4269156" y="3726180"/>
                    <a:pt x="4204386" y="3756660"/>
                  </a:cubicBezTo>
                  <a:cubicBezTo>
                    <a:pt x="4153903" y="3780473"/>
                    <a:pt x="4102468" y="3810000"/>
                    <a:pt x="4065321" y="3853815"/>
                  </a:cubicBezTo>
                  <a:close/>
                  <a:moveTo>
                    <a:pt x="5036871" y="3676650"/>
                  </a:moveTo>
                  <a:cubicBezTo>
                    <a:pt x="5006391" y="3665220"/>
                    <a:pt x="4974958" y="3655695"/>
                    <a:pt x="4943526" y="3647123"/>
                  </a:cubicBezTo>
                  <a:cubicBezTo>
                    <a:pt x="4908283" y="3637598"/>
                    <a:pt x="4873041" y="3629978"/>
                    <a:pt x="4837799" y="3623310"/>
                  </a:cubicBezTo>
                  <a:cubicBezTo>
                    <a:pt x="4766361" y="3610928"/>
                    <a:pt x="4693971" y="3604260"/>
                    <a:pt x="4621581" y="3605213"/>
                  </a:cubicBezTo>
                  <a:cubicBezTo>
                    <a:pt x="4489183" y="3607118"/>
                    <a:pt x="4356786" y="3636645"/>
                    <a:pt x="4236771" y="3693795"/>
                  </a:cubicBezTo>
                  <a:cubicBezTo>
                    <a:pt x="4204386" y="3709035"/>
                    <a:pt x="4172953" y="3727133"/>
                    <a:pt x="4142473" y="3747135"/>
                  </a:cubicBezTo>
                  <a:cubicBezTo>
                    <a:pt x="4129138" y="3755708"/>
                    <a:pt x="4114851" y="3765233"/>
                    <a:pt x="4101516" y="3775710"/>
                  </a:cubicBezTo>
                  <a:cubicBezTo>
                    <a:pt x="4104373" y="3769995"/>
                    <a:pt x="4108183" y="3764280"/>
                    <a:pt x="4111993" y="3757613"/>
                  </a:cubicBezTo>
                  <a:cubicBezTo>
                    <a:pt x="4127233" y="3731895"/>
                    <a:pt x="4144378" y="3708083"/>
                    <a:pt x="4163428" y="3685223"/>
                  </a:cubicBezTo>
                  <a:cubicBezTo>
                    <a:pt x="4175811" y="3675698"/>
                    <a:pt x="4189146" y="3666173"/>
                    <a:pt x="4202481" y="3658553"/>
                  </a:cubicBezTo>
                  <a:cubicBezTo>
                    <a:pt x="4230103" y="3642360"/>
                    <a:pt x="4259631" y="3628073"/>
                    <a:pt x="4289158" y="3616643"/>
                  </a:cubicBezTo>
                  <a:cubicBezTo>
                    <a:pt x="4349166" y="3593783"/>
                    <a:pt x="4412031" y="3578543"/>
                    <a:pt x="4474896" y="3569018"/>
                  </a:cubicBezTo>
                  <a:cubicBezTo>
                    <a:pt x="4601578" y="3549968"/>
                    <a:pt x="4733024" y="3558540"/>
                    <a:pt x="4857801" y="3590925"/>
                  </a:cubicBezTo>
                  <a:cubicBezTo>
                    <a:pt x="4892091" y="3600450"/>
                    <a:pt x="4926381" y="3610928"/>
                    <a:pt x="4959719" y="3624263"/>
                  </a:cubicBezTo>
                  <a:cubicBezTo>
                    <a:pt x="4976864" y="3630930"/>
                    <a:pt x="4993056" y="3638550"/>
                    <a:pt x="5010201" y="3646170"/>
                  </a:cubicBezTo>
                  <a:cubicBezTo>
                    <a:pt x="5019726" y="3650933"/>
                    <a:pt x="5028298" y="3655695"/>
                    <a:pt x="5037823" y="3659505"/>
                  </a:cubicBezTo>
                  <a:cubicBezTo>
                    <a:pt x="5037823" y="3666173"/>
                    <a:pt x="5036871" y="3670935"/>
                    <a:pt x="5036871" y="3676650"/>
                  </a:cubicBezTo>
                  <a:close/>
                  <a:moveTo>
                    <a:pt x="3672891" y="4125278"/>
                  </a:moveTo>
                  <a:cubicBezTo>
                    <a:pt x="3681463" y="4123373"/>
                    <a:pt x="3690988" y="4122420"/>
                    <a:pt x="3699561" y="4120515"/>
                  </a:cubicBezTo>
                  <a:cubicBezTo>
                    <a:pt x="3729088" y="4121468"/>
                    <a:pt x="3759568" y="4120515"/>
                    <a:pt x="3788143" y="4115753"/>
                  </a:cubicBezTo>
                  <a:cubicBezTo>
                    <a:pt x="3808146" y="4116705"/>
                    <a:pt x="3828148" y="4118610"/>
                    <a:pt x="3847198" y="4121468"/>
                  </a:cubicBezTo>
                  <a:cubicBezTo>
                    <a:pt x="3861486" y="4123373"/>
                    <a:pt x="3875773" y="4127183"/>
                    <a:pt x="3890061" y="4130040"/>
                  </a:cubicBezTo>
                  <a:cubicBezTo>
                    <a:pt x="3896728" y="4131945"/>
                    <a:pt x="3904348" y="4134803"/>
                    <a:pt x="3911016" y="4136708"/>
                  </a:cubicBezTo>
                  <a:cubicBezTo>
                    <a:pt x="3969118" y="4201478"/>
                    <a:pt x="4049128" y="4239578"/>
                    <a:pt x="4131996" y="4267200"/>
                  </a:cubicBezTo>
                  <a:cubicBezTo>
                    <a:pt x="4136758" y="4276725"/>
                    <a:pt x="4142473" y="4287203"/>
                    <a:pt x="4147236" y="4294823"/>
                  </a:cubicBezTo>
                  <a:cubicBezTo>
                    <a:pt x="4151046" y="4301490"/>
                    <a:pt x="4153903" y="4308158"/>
                    <a:pt x="4157713" y="4315778"/>
                  </a:cubicBezTo>
                  <a:cubicBezTo>
                    <a:pt x="4149141" y="4310063"/>
                    <a:pt x="4139616" y="4304348"/>
                    <a:pt x="4130091" y="4298633"/>
                  </a:cubicBezTo>
                  <a:cubicBezTo>
                    <a:pt x="4090086" y="4275773"/>
                    <a:pt x="4049128" y="4252913"/>
                    <a:pt x="4008171" y="4231005"/>
                  </a:cubicBezTo>
                  <a:cubicBezTo>
                    <a:pt x="3925303" y="4188143"/>
                    <a:pt x="3838626" y="4150995"/>
                    <a:pt x="3746233" y="4132898"/>
                  </a:cubicBezTo>
                  <a:cubicBezTo>
                    <a:pt x="3721468" y="4130040"/>
                    <a:pt x="3696703" y="4127183"/>
                    <a:pt x="3672891" y="4125278"/>
                  </a:cubicBezTo>
                  <a:cubicBezTo>
                    <a:pt x="3672891" y="4125278"/>
                    <a:pt x="3672891" y="4125278"/>
                    <a:pt x="3672891" y="4125278"/>
                  </a:cubicBezTo>
                  <a:close/>
                  <a:moveTo>
                    <a:pt x="4147236" y="4240530"/>
                  </a:moveTo>
                  <a:cubicBezTo>
                    <a:pt x="4144378" y="4236720"/>
                    <a:pt x="4141521" y="4233863"/>
                    <a:pt x="4137711" y="4231958"/>
                  </a:cubicBezTo>
                  <a:cubicBezTo>
                    <a:pt x="4135806" y="4231005"/>
                    <a:pt x="4133901" y="4230053"/>
                    <a:pt x="4131043" y="4231005"/>
                  </a:cubicBezTo>
                  <a:cubicBezTo>
                    <a:pt x="4118661" y="4220528"/>
                    <a:pt x="4105326" y="4211003"/>
                    <a:pt x="4091038" y="4203383"/>
                  </a:cubicBezTo>
                  <a:cubicBezTo>
                    <a:pt x="4127233" y="4209098"/>
                    <a:pt x="4164381" y="4211003"/>
                    <a:pt x="4201528" y="4210050"/>
                  </a:cubicBezTo>
                  <a:cubicBezTo>
                    <a:pt x="4275824" y="4207193"/>
                    <a:pt x="4350118" y="4192905"/>
                    <a:pt x="4421556" y="4172903"/>
                  </a:cubicBezTo>
                  <a:cubicBezTo>
                    <a:pt x="4494899" y="4151948"/>
                    <a:pt x="4567289" y="4126230"/>
                    <a:pt x="4639678" y="4100513"/>
                  </a:cubicBezTo>
                  <a:cubicBezTo>
                    <a:pt x="4713021" y="4074795"/>
                    <a:pt x="4787316" y="4050983"/>
                    <a:pt x="4863516" y="4034790"/>
                  </a:cubicBezTo>
                  <a:cubicBezTo>
                    <a:pt x="4938764" y="4019550"/>
                    <a:pt x="5015916" y="4012883"/>
                    <a:pt x="5092116" y="4021455"/>
                  </a:cubicBezTo>
                  <a:cubicBezTo>
                    <a:pt x="5098783" y="4022408"/>
                    <a:pt x="5104498" y="4023360"/>
                    <a:pt x="5111166" y="4024313"/>
                  </a:cubicBezTo>
                  <a:cubicBezTo>
                    <a:pt x="5114976" y="4032885"/>
                    <a:pt x="5119739" y="4040505"/>
                    <a:pt x="5124501" y="4049078"/>
                  </a:cubicBezTo>
                  <a:cubicBezTo>
                    <a:pt x="5054969" y="4046220"/>
                    <a:pt x="4984483" y="4056698"/>
                    <a:pt x="4916856" y="4074795"/>
                  </a:cubicBezTo>
                  <a:cubicBezTo>
                    <a:pt x="4839703" y="4095750"/>
                    <a:pt x="4766361" y="4125278"/>
                    <a:pt x="4692066" y="4154805"/>
                  </a:cubicBezTo>
                  <a:cubicBezTo>
                    <a:pt x="4618724" y="4184333"/>
                    <a:pt x="4544428" y="4214813"/>
                    <a:pt x="4467276" y="4235768"/>
                  </a:cubicBezTo>
                  <a:cubicBezTo>
                    <a:pt x="4397743" y="4254818"/>
                    <a:pt x="4325353" y="4265295"/>
                    <a:pt x="4253916" y="4260533"/>
                  </a:cubicBezTo>
                  <a:cubicBezTo>
                    <a:pt x="4217721" y="4257675"/>
                    <a:pt x="4181526" y="4251008"/>
                    <a:pt x="4147236" y="4240530"/>
                  </a:cubicBezTo>
                  <a:close/>
                  <a:moveTo>
                    <a:pt x="5856973" y="2726055"/>
                  </a:moveTo>
                  <a:cubicBezTo>
                    <a:pt x="5842686" y="2688908"/>
                    <a:pt x="5826494" y="2652713"/>
                    <a:pt x="5807444" y="2618423"/>
                  </a:cubicBezTo>
                  <a:cubicBezTo>
                    <a:pt x="5752198" y="2519363"/>
                    <a:pt x="5677903" y="2430780"/>
                    <a:pt x="5587416" y="2362200"/>
                  </a:cubicBezTo>
                  <a:cubicBezTo>
                    <a:pt x="5438826" y="2248853"/>
                    <a:pt x="5259756" y="2205038"/>
                    <a:pt x="5078781" y="2170748"/>
                  </a:cubicBezTo>
                  <a:cubicBezTo>
                    <a:pt x="5088306" y="2171700"/>
                    <a:pt x="5097831" y="2172653"/>
                    <a:pt x="5108308" y="2172653"/>
                  </a:cubicBezTo>
                  <a:cubicBezTo>
                    <a:pt x="5195939" y="2177415"/>
                    <a:pt x="5284521" y="2172653"/>
                    <a:pt x="5370246" y="2158365"/>
                  </a:cubicBezTo>
                  <a:cubicBezTo>
                    <a:pt x="5456923" y="2144078"/>
                    <a:pt x="5541696" y="2117408"/>
                    <a:pt x="5622658" y="2083118"/>
                  </a:cubicBezTo>
                  <a:cubicBezTo>
                    <a:pt x="5700764" y="2048828"/>
                    <a:pt x="5775058" y="2005965"/>
                    <a:pt x="5850306" y="1967865"/>
                  </a:cubicBezTo>
                  <a:cubicBezTo>
                    <a:pt x="5930316" y="1926908"/>
                    <a:pt x="6014136" y="1890713"/>
                    <a:pt x="6103671" y="1876425"/>
                  </a:cubicBezTo>
                  <a:cubicBezTo>
                    <a:pt x="6096051" y="1894523"/>
                    <a:pt x="6088431" y="1912620"/>
                    <a:pt x="6079858" y="1929765"/>
                  </a:cubicBezTo>
                  <a:cubicBezTo>
                    <a:pt x="6070333" y="1947863"/>
                    <a:pt x="6060808" y="1965008"/>
                    <a:pt x="6050331" y="1982153"/>
                  </a:cubicBezTo>
                  <a:cubicBezTo>
                    <a:pt x="6048426" y="1982153"/>
                    <a:pt x="6045569" y="1983105"/>
                    <a:pt x="6045569" y="1985963"/>
                  </a:cubicBezTo>
                  <a:cubicBezTo>
                    <a:pt x="6044616" y="1989773"/>
                    <a:pt x="6042711" y="1993583"/>
                    <a:pt x="6041758" y="1997393"/>
                  </a:cubicBezTo>
                  <a:cubicBezTo>
                    <a:pt x="6032233" y="2013585"/>
                    <a:pt x="6021756" y="2029778"/>
                    <a:pt x="6011278" y="2046923"/>
                  </a:cubicBezTo>
                  <a:cubicBezTo>
                    <a:pt x="5963653" y="2124075"/>
                    <a:pt x="5916981" y="2201228"/>
                    <a:pt x="5890311" y="2287905"/>
                  </a:cubicBezTo>
                  <a:cubicBezTo>
                    <a:pt x="5846496" y="2428875"/>
                    <a:pt x="5847448" y="2578418"/>
                    <a:pt x="5856973" y="2726055"/>
                  </a:cubicBezTo>
                  <a:close/>
                  <a:moveTo>
                    <a:pt x="5384533" y="1821180"/>
                  </a:moveTo>
                  <a:cubicBezTo>
                    <a:pt x="5328336" y="1843088"/>
                    <a:pt x="5274044" y="1870710"/>
                    <a:pt x="5223561" y="1905000"/>
                  </a:cubicBezTo>
                  <a:cubicBezTo>
                    <a:pt x="5168316" y="1942148"/>
                    <a:pt x="5119739" y="1986915"/>
                    <a:pt x="5067351" y="2027873"/>
                  </a:cubicBezTo>
                  <a:cubicBezTo>
                    <a:pt x="5014964" y="2068830"/>
                    <a:pt x="4954956" y="2105978"/>
                    <a:pt x="4888281" y="2118360"/>
                  </a:cubicBezTo>
                  <a:cubicBezTo>
                    <a:pt x="4934953" y="2099310"/>
                    <a:pt x="4974958" y="2065973"/>
                    <a:pt x="5012106" y="2030730"/>
                  </a:cubicBezTo>
                  <a:cubicBezTo>
                    <a:pt x="5034966" y="2009775"/>
                    <a:pt x="5056873" y="1987868"/>
                    <a:pt x="5080686" y="1966913"/>
                  </a:cubicBezTo>
                  <a:cubicBezTo>
                    <a:pt x="5104498" y="1945958"/>
                    <a:pt x="5129264" y="1925955"/>
                    <a:pt x="5154981" y="1907858"/>
                  </a:cubicBezTo>
                  <a:cubicBezTo>
                    <a:pt x="5259756" y="1833563"/>
                    <a:pt x="5380723" y="1784985"/>
                    <a:pt x="5507406" y="1763078"/>
                  </a:cubicBezTo>
                  <a:cubicBezTo>
                    <a:pt x="5542648" y="1757363"/>
                    <a:pt x="5577891" y="1753553"/>
                    <a:pt x="5613133" y="1751648"/>
                  </a:cubicBezTo>
                  <a:cubicBezTo>
                    <a:pt x="5626469" y="1750695"/>
                    <a:pt x="5638851" y="1750695"/>
                    <a:pt x="5652186" y="1750695"/>
                  </a:cubicBezTo>
                  <a:cubicBezTo>
                    <a:pt x="5655044" y="1752600"/>
                    <a:pt x="5658853" y="1754505"/>
                    <a:pt x="5661711" y="1756410"/>
                  </a:cubicBezTo>
                  <a:cubicBezTo>
                    <a:pt x="5667426" y="1759268"/>
                    <a:pt x="5673141" y="1762125"/>
                    <a:pt x="5678856" y="1765935"/>
                  </a:cubicBezTo>
                  <a:cubicBezTo>
                    <a:pt x="5578844" y="1765935"/>
                    <a:pt x="5478831" y="1784985"/>
                    <a:pt x="5384533" y="1821180"/>
                  </a:cubicBezTo>
                  <a:close/>
                  <a:moveTo>
                    <a:pt x="5680761" y="1774508"/>
                  </a:moveTo>
                  <a:cubicBezTo>
                    <a:pt x="5584558" y="1791653"/>
                    <a:pt x="5491214" y="1820228"/>
                    <a:pt x="5402631" y="1861185"/>
                  </a:cubicBezTo>
                  <a:cubicBezTo>
                    <a:pt x="5346433" y="1886903"/>
                    <a:pt x="5292141" y="1917383"/>
                    <a:pt x="5240706" y="1952625"/>
                  </a:cubicBezTo>
                  <a:cubicBezTo>
                    <a:pt x="5186414" y="1989773"/>
                    <a:pt x="5133073" y="2030730"/>
                    <a:pt x="5075923" y="2063115"/>
                  </a:cubicBezTo>
                  <a:cubicBezTo>
                    <a:pt x="5022583" y="2093595"/>
                    <a:pt x="4962576" y="2115503"/>
                    <a:pt x="4901616" y="2119313"/>
                  </a:cubicBezTo>
                  <a:cubicBezTo>
                    <a:pt x="5020678" y="2095500"/>
                    <a:pt x="5106403" y="1997393"/>
                    <a:pt x="5201653" y="1928813"/>
                  </a:cubicBezTo>
                  <a:cubicBezTo>
                    <a:pt x="5301666" y="1857375"/>
                    <a:pt x="5416919" y="1808798"/>
                    <a:pt x="5537886" y="1787843"/>
                  </a:cubicBezTo>
                  <a:cubicBezTo>
                    <a:pt x="5584558" y="1779270"/>
                    <a:pt x="5633136" y="1774508"/>
                    <a:pt x="5680761" y="1774508"/>
                  </a:cubicBezTo>
                  <a:close/>
                  <a:moveTo>
                    <a:pt x="5050206" y="2082165"/>
                  </a:moveTo>
                  <a:cubicBezTo>
                    <a:pt x="5109261" y="2053590"/>
                    <a:pt x="5161648" y="2014538"/>
                    <a:pt x="5214989" y="1977390"/>
                  </a:cubicBezTo>
                  <a:cubicBezTo>
                    <a:pt x="5318811" y="1905000"/>
                    <a:pt x="5433111" y="1848803"/>
                    <a:pt x="5554078" y="1813560"/>
                  </a:cubicBezTo>
                  <a:cubicBezTo>
                    <a:pt x="5603608" y="1799273"/>
                    <a:pt x="5655044" y="1787843"/>
                    <a:pt x="5706478" y="1780223"/>
                  </a:cubicBezTo>
                  <a:cubicBezTo>
                    <a:pt x="5723623" y="1788795"/>
                    <a:pt x="5739816" y="1796415"/>
                    <a:pt x="5756961" y="1803083"/>
                  </a:cubicBezTo>
                  <a:cubicBezTo>
                    <a:pt x="5753151" y="1803083"/>
                    <a:pt x="5748389" y="1804035"/>
                    <a:pt x="5744578" y="1804035"/>
                  </a:cubicBezTo>
                  <a:cubicBezTo>
                    <a:pt x="5710289" y="1806893"/>
                    <a:pt x="5676951" y="1811655"/>
                    <a:pt x="5643614" y="1819275"/>
                  </a:cubicBezTo>
                  <a:cubicBezTo>
                    <a:pt x="5575986" y="1833563"/>
                    <a:pt x="5511216" y="1855470"/>
                    <a:pt x="5447398" y="1882140"/>
                  </a:cubicBezTo>
                  <a:cubicBezTo>
                    <a:pt x="5383581" y="1908810"/>
                    <a:pt x="5323573" y="1941195"/>
                    <a:pt x="5263566" y="1975485"/>
                  </a:cubicBezTo>
                  <a:cubicBezTo>
                    <a:pt x="5234039" y="1991678"/>
                    <a:pt x="5205464" y="2008823"/>
                    <a:pt x="5176889" y="2026920"/>
                  </a:cubicBezTo>
                  <a:cubicBezTo>
                    <a:pt x="5147361" y="2045018"/>
                    <a:pt x="5117833" y="2063115"/>
                    <a:pt x="5086401" y="2079308"/>
                  </a:cubicBezTo>
                  <a:cubicBezTo>
                    <a:pt x="5052111" y="2097405"/>
                    <a:pt x="5016869" y="2111693"/>
                    <a:pt x="4978769" y="2120265"/>
                  </a:cubicBezTo>
                  <a:cubicBezTo>
                    <a:pt x="4961623" y="2124075"/>
                    <a:pt x="4943526" y="2125980"/>
                    <a:pt x="4926381" y="2126933"/>
                  </a:cubicBezTo>
                  <a:cubicBezTo>
                    <a:pt x="4923523" y="2126933"/>
                    <a:pt x="4920666" y="2125980"/>
                    <a:pt x="4918761" y="2125980"/>
                  </a:cubicBezTo>
                  <a:cubicBezTo>
                    <a:pt x="4917808" y="2125980"/>
                    <a:pt x="4917808" y="2126933"/>
                    <a:pt x="4917808" y="2126933"/>
                  </a:cubicBezTo>
                  <a:cubicBezTo>
                    <a:pt x="4915903" y="2126933"/>
                    <a:pt x="4913998" y="2126933"/>
                    <a:pt x="4912094" y="2126933"/>
                  </a:cubicBezTo>
                  <a:cubicBezTo>
                    <a:pt x="4905426" y="2125980"/>
                    <a:pt x="4897806" y="2125028"/>
                    <a:pt x="4891139" y="2124075"/>
                  </a:cubicBezTo>
                  <a:cubicBezTo>
                    <a:pt x="4890186" y="2124075"/>
                    <a:pt x="4889233" y="2124075"/>
                    <a:pt x="4888281" y="2124075"/>
                  </a:cubicBezTo>
                  <a:cubicBezTo>
                    <a:pt x="4945431" y="2124075"/>
                    <a:pt x="5000676" y="2106930"/>
                    <a:pt x="5050206" y="2082165"/>
                  </a:cubicBezTo>
                  <a:close/>
                  <a:moveTo>
                    <a:pt x="6137008" y="1845945"/>
                  </a:moveTo>
                  <a:cubicBezTo>
                    <a:pt x="6138914" y="1838325"/>
                    <a:pt x="6140819" y="1831658"/>
                    <a:pt x="6142723" y="1824038"/>
                  </a:cubicBezTo>
                  <a:cubicBezTo>
                    <a:pt x="6146533" y="1827848"/>
                    <a:pt x="6151296" y="1830705"/>
                    <a:pt x="6155106" y="1834515"/>
                  </a:cubicBezTo>
                  <a:cubicBezTo>
                    <a:pt x="6205589" y="1891665"/>
                    <a:pt x="6254166" y="1950720"/>
                    <a:pt x="6298933" y="2012633"/>
                  </a:cubicBezTo>
                  <a:cubicBezTo>
                    <a:pt x="6333223" y="2060258"/>
                    <a:pt x="6364656" y="2108835"/>
                    <a:pt x="6394183" y="2158365"/>
                  </a:cubicBezTo>
                  <a:cubicBezTo>
                    <a:pt x="6393231" y="2159318"/>
                    <a:pt x="6393231" y="2161223"/>
                    <a:pt x="6394183" y="2163128"/>
                  </a:cubicBezTo>
                  <a:cubicBezTo>
                    <a:pt x="6440856" y="2286953"/>
                    <a:pt x="6478956" y="2412683"/>
                    <a:pt x="6507531" y="2541270"/>
                  </a:cubicBezTo>
                  <a:cubicBezTo>
                    <a:pt x="6535153" y="2668905"/>
                    <a:pt x="6554203" y="2797493"/>
                    <a:pt x="6563728" y="2927985"/>
                  </a:cubicBezTo>
                  <a:cubicBezTo>
                    <a:pt x="6573253" y="3059430"/>
                    <a:pt x="6573253" y="3190875"/>
                    <a:pt x="6562776" y="3322320"/>
                  </a:cubicBezTo>
                  <a:cubicBezTo>
                    <a:pt x="6553251" y="3452813"/>
                    <a:pt x="6533248" y="3581400"/>
                    <a:pt x="6504673" y="3709035"/>
                  </a:cubicBezTo>
                  <a:cubicBezTo>
                    <a:pt x="6481814" y="3810953"/>
                    <a:pt x="6453239" y="3915728"/>
                    <a:pt x="6453239" y="4020503"/>
                  </a:cubicBezTo>
                  <a:cubicBezTo>
                    <a:pt x="6446571" y="4032885"/>
                    <a:pt x="6439903" y="4044315"/>
                    <a:pt x="6432283" y="4056698"/>
                  </a:cubicBezTo>
                  <a:cubicBezTo>
                    <a:pt x="6409423" y="3951923"/>
                    <a:pt x="6426569" y="3837623"/>
                    <a:pt x="6450381" y="3733800"/>
                  </a:cubicBezTo>
                  <a:cubicBezTo>
                    <a:pt x="6468478" y="3655695"/>
                    <a:pt x="6488481" y="3577590"/>
                    <a:pt x="6499911" y="3497580"/>
                  </a:cubicBezTo>
                  <a:cubicBezTo>
                    <a:pt x="6510389" y="3421380"/>
                    <a:pt x="6514198" y="3343275"/>
                    <a:pt x="6512294" y="3266123"/>
                  </a:cubicBezTo>
                  <a:cubicBezTo>
                    <a:pt x="6508483" y="3108008"/>
                    <a:pt x="6480861" y="2950845"/>
                    <a:pt x="6441808" y="2797493"/>
                  </a:cubicBezTo>
                  <a:cubicBezTo>
                    <a:pt x="6402756" y="2643188"/>
                    <a:pt x="6351321" y="2492693"/>
                    <a:pt x="6297981" y="2343150"/>
                  </a:cubicBezTo>
                  <a:cubicBezTo>
                    <a:pt x="6244641" y="2191703"/>
                    <a:pt x="6190348" y="2041208"/>
                    <a:pt x="6144628" y="1886903"/>
                  </a:cubicBezTo>
                  <a:cubicBezTo>
                    <a:pt x="6141771" y="1876425"/>
                    <a:pt x="6138914" y="1865948"/>
                    <a:pt x="6135103" y="1855470"/>
                  </a:cubicBezTo>
                  <a:cubicBezTo>
                    <a:pt x="6137961" y="1852613"/>
                    <a:pt x="6137961" y="1848803"/>
                    <a:pt x="6137008" y="1845945"/>
                  </a:cubicBezTo>
                  <a:close/>
                  <a:moveTo>
                    <a:pt x="5531219" y="923925"/>
                  </a:moveTo>
                  <a:cubicBezTo>
                    <a:pt x="5561698" y="980123"/>
                    <a:pt x="5586464" y="1038225"/>
                    <a:pt x="5607419" y="1099185"/>
                  </a:cubicBezTo>
                  <a:cubicBezTo>
                    <a:pt x="5628373" y="1160145"/>
                    <a:pt x="5645519" y="1221105"/>
                    <a:pt x="5667426" y="1281113"/>
                  </a:cubicBezTo>
                  <a:cubicBezTo>
                    <a:pt x="5687428" y="1339215"/>
                    <a:pt x="5712194" y="1395413"/>
                    <a:pt x="5743626" y="1448753"/>
                  </a:cubicBezTo>
                  <a:cubicBezTo>
                    <a:pt x="5734101" y="1437323"/>
                    <a:pt x="5725528" y="1425893"/>
                    <a:pt x="5716956" y="1414463"/>
                  </a:cubicBezTo>
                  <a:cubicBezTo>
                    <a:pt x="5677903" y="1361123"/>
                    <a:pt x="5645519" y="1303020"/>
                    <a:pt x="5619801" y="1242060"/>
                  </a:cubicBezTo>
                  <a:cubicBezTo>
                    <a:pt x="5566461" y="1116330"/>
                    <a:pt x="5536933" y="981075"/>
                    <a:pt x="5477878" y="857250"/>
                  </a:cubicBezTo>
                  <a:cubicBezTo>
                    <a:pt x="5460733" y="821055"/>
                    <a:pt x="5440731" y="785813"/>
                    <a:pt x="5416919" y="753428"/>
                  </a:cubicBezTo>
                  <a:cubicBezTo>
                    <a:pt x="5417871" y="753428"/>
                    <a:pt x="5418823" y="753428"/>
                    <a:pt x="5419776" y="752475"/>
                  </a:cubicBezTo>
                  <a:cubicBezTo>
                    <a:pt x="5420728" y="753428"/>
                    <a:pt x="5422633" y="754380"/>
                    <a:pt x="5423586" y="756285"/>
                  </a:cubicBezTo>
                  <a:cubicBezTo>
                    <a:pt x="5424539" y="757238"/>
                    <a:pt x="5424539" y="758190"/>
                    <a:pt x="5425491" y="758190"/>
                  </a:cubicBezTo>
                  <a:cubicBezTo>
                    <a:pt x="5464544" y="811530"/>
                    <a:pt x="5500739" y="866775"/>
                    <a:pt x="5531219" y="923925"/>
                  </a:cubicBezTo>
                  <a:close/>
                  <a:moveTo>
                    <a:pt x="5432158" y="744855"/>
                  </a:moveTo>
                  <a:cubicBezTo>
                    <a:pt x="5444541" y="759143"/>
                    <a:pt x="5456923" y="773430"/>
                    <a:pt x="5468353" y="787718"/>
                  </a:cubicBezTo>
                  <a:cubicBezTo>
                    <a:pt x="5502644" y="830580"/>
                    <a:pt x="5535981" y="875348"/>
                    <a:pt x="5567414" y="920115"/>
                  </a:cubicBezTo>
                  <a:cubicBezTo>
                    <a:pt x="5630278" y="1011555"/>
                    <a:pt x="5684571" y="1106805"/>
                    <a:pt x="5733148" y="1205865"/>
                  </a:cubicBezTo>
                  <a:cubicBezTo>
                    <a:pt x="5781726" y="1303973"/>
                    <a:pt x="5829351" y="1403033"/>
                    <a:pt x="5894121" y="1491615"/>
                  </a:cubicBezTo>
                  <a:cubicBezTo>
                    <a:pt x="5955081" y="1574483"/>
                    <a:pt x="6031281" y="1644968"/>
                    <a:pt x="6114148" y="1705928"/>
                  </a:cubicBezTo>
                  <a:cubicBezTo>
                    <a:pt x="6132246" y="1719263"/>
                    <a:pt x="6151296" y="1732598"/>
                    <a:pt x="6169394" y="1744980"/>
                  </a:cubicBezTo>
                  <a:cubicBezTo>
                    <a:pt x="6133198" y="1728788"/>
                    <a:pt x="6096051" y="1713548"/>
                    <a:pt x="6060808" y="1697355"/>
                  </a:cubicBezTo>
                  <a:cubicBezTo>
                    <a:pt x="6004611" y="1671638"/>
                    <a:pt x="5952223" y="1640205"/>
                    <a:pt x="5904598" y="1602105"/>
                  </a:cubicBezTo>
                  <a:cubicBezTo>
                    <a:pt x="5809348" y="1524953"/>
                    <a:pt x="5741721" y="1423988"/>
                    <a:pt x="5696953" y="1311593"/>
                  </a:cubicBezTo>
                  <a:cubicBezTo>
                    <a:pt x="5650281" y="1192530"/>
                    <a:pt x="5621706" y="1067753"/>
                    <a:pt x="5562651" y="952500"/>
                  </a:cubicBezTo>
                  <a:cubicBezTo>
                    <a:pt x="5530266" y="888683"/>
                    <a:pt x="5491214" y="828675"/>
                    <a:pt x="5449303" y="769620"/>
                  </a:cubicBezTo>
                  <a:cubicBezTo>
                    <a:pt x="5445494" y="762000"/>
                    <a:pt x="5438826" y="753428"/>
                    <a:pt x="5432158" y="744855"/>
                  </a:cubicBezTo>
                  <a:close/>
                  <a:moveTo>
                    <a:pt x="5535028" y="1027748"/>
                  </a:moveTo>
                  <a:cubicBezTo>
                    <a:pt x="5556936" y="1094423"/>
                    <a:pt x="5576939" y="1162050"/>
                    <a:pt x="5603608" y="1227773"/>
                  </a:cubicBezTo>
                  <a:cubicBezTo>
                    <a:pt x="5628373" y="1289685"/>
                    <a:pt x="5658853" y="1348740"/>
                    <a:pt x="5696953" y="1403033"/>
                  </a:cubicBezTo>
                  <a:cubicBezTo>
                    <a:pt x="5717908" y="1432560"/>
                    <a:pt x="5739816" y="1461135"/>
                    <a:pt x="5764581" y="1487805"/>
                  </a:cubicBezTo>
                  <a:cubicBezTo>
                    <a:pt x="5773153" y="1496378"/>
                    <a:pt x="5780773" y="1504950"/>
                    <a:pt x="5789346" y="1513523"/>
                  </a:cubicBezTo>
                  <a:cubicBezTo>
                    <a:pt x="5809348" y="1538288"/>
                    <a:pt x="5830303" y="1562100"/>
                    <a:pt x="5853164" y="1584008"/>
                  </a:cubicBezTo>
                  <a:cubicBezTo>
                    <a:pt x="5895073" y="1624013"/>
                    <a:pt x="5941746" y="1658303"/>
                    <a:pt x="5992228" y="1686878"/>
                  </a:cubicBezTo>
                  <a:cubicBezTo>
                    <a:pt x="6049378" y="1718310"/>
                    <a:pt x="6109386" y="1743075"/>
                    <a:pt x="6169394" y="1768793"/>
                  </a:cubicBezTo>
                  <a:cubicBezTo>
                    <a:pt x="6255119" y="1805940"/>
                    <a:pt x="6345606" y="1853565"/>
                    <a:pt x="6405614" y="1926908"/>
                  </a:cubicBezTo>
                  <a:cubicBezTo>
                    <a:pt x="6391326" y="1912620"/>
                    <a:pt x="6376086" y="1899285"/>
                    <a:pt x="6359894" y="1887855"/>
                  </a:cubicBezTo>
                  <a:cubicBezTo>
                    <a:pt x="6313221" y="1848803"/>
                    <a:pt x="6258928" y="1817370"/>
                    <a:pt x="6203683" y="1791653"/>
                  </a:cubicBezTo>
                  <a:cubicBezTo>
                    <a:pt x="6094146" y="1739265"/>
                    <a:pt x="5976036" y="1704975"/>
                    <a:pt x="5869356" y="1644968"/>
                  </a:cubicBezTo>
                  <a:cubicBezTo>
                    <a:pt x="5816969" y="1614488"/>
                    <a:pt x="5768391" y="1577340"/>
                    <a:pt x="5727433" y="1532573"/>
                  </a:cubicBezTo>
                  <a:cubicBezTo>
                    <a:pt x="5688381" y="1489710"/>
                    <a:pt x="5655996" y="1441133"/>
                    <a:pt x="5628373" y="1390650"/>
                  </a:cubicBezTo>
                  <a:cubicBezTo>
                    <a:pt x="5571223" y="1283970"/>
                    <a:pt x="5535981" y="1167765"/>
                    <a:pt x="5502644" y="1052513"/>
                  </a:cubicBezTo>
                  <a:cubicBezTo>
                    <a:pt x="5473116" y="948690"/>
                    <a:pt x="5445494" y="844868"/>
                    <a:pt x="5402631" y="745808"/>
                  </a:cubicBezTo>
                  <a:cubicBezTo>
                    <a:pt x="5403583" y="746760"/>
                    <a:pt x="5404536" y="746760"/>
                    <a:pt x="5404536" y="746760"/>
                  </a:cubicBezTo>
                  <a:cubicBezTo>
                    <a:pt x="5465496" y="830580"/>
                    <a:pt x="5503596" y="929640"/>
                    <a:pt x="5535028" y="1027748"/>
                  </a:cubicBezTo>
                  <a:close/>
                  <a:moveTo>
                    <a:pt x="5919839" y="362903"/>
                  </a:moveTo>
                  <a:cubicBezTo>
                    <a:pt x="5921744" y="393383"/>
                    <a:pt x="5924601" y="423863"/>
                    <a:pt x="5927458" y="455295"/>
                  </a:cubicBezTo>
                  <a:cubicBezTo>
                    <a:pt x="5932221" y="511493"/>
                    <a:pt x="5936983" y="568643"/>
                    <a:pt x="5942698" y="624840"/>
                  </a:cubicBezTo>
                  <a:cubicBezTo>
                    <a:pt x="5955081" y="738188"/>
                    <a:pt x="5969369" y="850583"/>
                    <a:pt x="5991276" y="962025"/>
                  </a:cubicBezTo>
                  <a:cubicBezTo>
                    <a:pt x="6011278" y="1065848"/>
                    <a:pt x="6036044" y="1167765"/>
                    <a:pt x="6068428" y="1267778"/>
                  </a:cubicBezTo>
                  <a:cubicBezTo>
                    <a:pt x="6097956" y="1360170"/>
                    <a:pt x="6134151" y="1451610"/>
                    <a:pt x="6177014" y="1539240"/>
                  </a:cubicBezTo>
                  <a:cubicBezTo>
                    <a:pt x="6137961" y="1472565"/>
                    <a:pt x="6103671" y="1403033"/>
                    <a:pt x="6072239" y="1331595"/>
                  </a:cubicBezTo>
                  <a:cubicBezTo>
                    <a:pt x="6034139" y="1243013"/>
                    <a:pt x="6001753" y="1151573"/>
                    <a:pt x="5976989" y="1059180"/>
                  </a:cubicBezTo>
                  <a:cubicBezTo>
                    <a:pt x="5952223" y="966788"/>
                    <a:pt x="5933173" y="871538"/>
                    <a:pt x="5921744" y="776288"/>
                  </a:cubicBezTo>
                  <a:cubicBezTo>
                    <a:pt x="5914123" y="708660"/>
                    <a:pt x="5909361" y="641033"/>
                    <a:pt x="5908408" y="573405"/>
                  </a:cubicBezTo>
                  <a:cubicBezTo>
                    <a:pt x="5914123" y="503873"/>
                    <a:pt x="5917933" y="433388"/>
                    <a:pt x="5919839" y="362903"/>
                  </a:cubicBezTo>
                  <a:close/>
                  <a:moveTo>
                    <a:pt x="5914123" y="107633"/>
                  </a:moveTo>
                  <a:cubicBezTo>
                    <a:pt x="5953176" y="206693"/>
                    <a:pt x="5987466" y="307658"/>
                    <a:pt x="6015089" y="410528"/>
                  </a:cubicBezTo>
                  <a:cubicBezTo>
                    <a:pt x="6045569" y="523875"/>
                    <a:pt x="6068428" y="638175"/>
                    <a:pt x="6084621" y="754380"/>
                  </a:cubicBezTo>
                  <a:cubicBezTo>
                    <a:pt x="6100814" y="875348"/>
                    <a:pt x="6108433" y="997268"/>
                    <a:pt x="6119864" y="1118235"/>
                  </a:cubicBezTo>
                  <a:cubicBezTo>
                    <a:pt x="6130341" y="1221105"/>
                    <a:pt x="6144628" y="1323023"/>
                    <a:pt x="6170346" y="1423035"/>
                  </a:cubicBezTo>
                  <a:cubicBezTo>
                    <a:pt x="6159869" y="1392555"/>
                    <a:pt x="6150344" y="1362075"/>
                    <a:pt x="6141771" y="1330643"/>
                  </a:cubicBezTo>
                  <a:cubicBezTo>
                    <a:pt x="6112244" y="1227773"/>
                    <a:pt x="6092241" y="1122045"/>
                    <a:pt x="6075096" y="1016318"/>
                  </a:cubicBezTo>
                  <a:cubicBezTo>
                    <a:pt x="6056046" y="899160"/>
                    <a:pt x="6039853" y="782003"/>
                    <a:pt x="6018898" y="665798"/>
                  </a:cubicBezTo>
                  <a:cubicBezTo>
                    <a:pt x="5998896" y="550545"/>
                    <a:pt x="5974131" y="435293"/>
                    <a:pt x="5937936" y="323850"/>
                  </a:cubicBezTo>
                  <a:cubicBezTo>
                    <a:pt x="5933173" y="309563"/>
                    <a:pt x="5928411" y="296228"/>
                    <a:pt x="5923648" y="281940"/>
                  </a:cubicBezTo>
                  <a:cubicBezTo>
                    <a:pt x="5922696" y="280035"/>
                    <a:pt x="5921744" y="279083"/>
                    <a:pt x="5920791" y="279083"/>
                  </a:cubicBezTo>
                  <a:cubicBezTo>
                    <a:pt x="5920791" y="271463"/>
                    <a:pt x="5920791" y="263843"/>
                    <a:pt x="5920791" y="256223"/>
                  </a:cubicBezTo>
                  <a:cubicBezTo>
                    <a:pt x="5919839" y="211455"/>
                    <a:pt x="5917933" y="166688"/>
                    <a:pt x="5916028" y="122873"/>
                  </a:cubicBezTo>
                  <a:cubicBezTo>
                    <a:pt x="5914123" y="118110"/>
                    <a:pt x="5914123" y="113348"/>
                    <a:pt x="5914123" y="107633"/>
                  </a:cubicBezTo>
                  <a:close/>
                  <a:moveTo>
                    <a:pt x="6087478" y="1299210"/>
                  </a:moveTo>
                  <a:cubicBezTo>
                    <a:pt x="6054141" y="1200150"/>
                    <a:pt x="6027471" y="1100138"/>
                    <a:pt x="6006516" y="998220"/>
                  </a:cubicBezTo>
                  <a:cubicBezTo>
                    <a:pt x="5983656" y="887730"/>
                    <a:pt x="5966511" y="776288"/>
                    <a:pt x="5953176" y="664845"/>
                  </a:cubicBezTo>
                  <a:cubicBezTo>
                    <a:pt x="5939841" y="552450"/>
                    <a:pt x="5931269" y="440055"/>
                    <a:pt x="5921744" y="327660"/>
                  </a:cubicBezTo>
                  <a:cubicBezTo>
                    <a:pt x="5921744" y="321945"/>
                    <a:pt x="5920791" y="317183"/>
                    <a:pt x="5920791" y="311468"/>
                  </a:cubicBezTo>
                  <a:cubicBezTo>
                    <a:pt x="5956033" y="416243"/>
                    <a:pt x="5981751" y="523875"/>
                    <a:pt x="6001753" y="633413"/>
                  </a:cubicBezTo>
                  <a:cubicBezTo>
                    <a:pt x="6023661" y="750570"/>
                    <a:pt x="6039853" y="868680"/>
                    <a:pt x="6058903" y="986790"/>
                  </a:cubicBezTo>
                  <a:cubicBezTo>
                    <a:pt x="6076048" y="1094423"/>
                    <a:pt x="6097003" y="1201103"/>
                    <a:pt x="6124626" y="1306830"/>
                  </a:cubicBezTo>
                  <a:cubicBezTo>
                    <a:pt x="6145581" y="1385888"/>
                    <a:pt x="6171298" y="1463993"/>
                    <a:pt x="6203683" y="1539240"/>
                  </a:cubicBezTo>
                  <a:cubicBezTo>
                    <a:pt x="6223686" y="1594485"/>
                    <a:pt x="6249403" y="1648778"/>
                    <a:pt x="6279883" y="1699260"/>
                  </a:cubicBezTo>
                  <a:cubicBezTo>
                    <a:pt x="6274169" y="1693545"/>
                    <a:pt x="6269406" y="1687830"/>
                    <a:pt x="6263691" y="1681163"/>
                  </a:cubicBezTo>
                  <a:cubicBezTo>
                    <a:pt x="6258928" y="1674495"/>
                    <a:pt x="6255119" y="1668780"/>
                    <a:pt x="6250356" y="1662113"/>
                  </a:cubicBezTo>
                  <a:cubicBezTo>
                    <a:pt x="6234164" y="1634490"/>
                    <a:pt x="6217971" y="1605915"/>
                    <a:pt x="6202731" y="1577340"/>
                  </a:cubicBezTo>
                  <a:cubicBezTo>
                    <a:pt x="6158916" y="1486853"/>
                    <a:pt x="6119864" y="1394460"/>
                    <a:pt x="6087478" y="1299210"/>
                  </a:cubicBezTo>
                  <a:close/>
                  <a:moveTo>
                    <a:pt x="6253214" y="1619250"/>
                  </a:moveTo>
                  <a:cubicBezTo>
                    <a:pt x="6236069" y="1586865"/>
                    <a:pt x="6220828" y="1553528"/>
                    <a:pt x="6207494" y="1520190"/>
                  </a:cubicBezTo>
                  <a:cubicBezTo>
                    <a:pt x="6203683" y="1508760"/>
                    <a:pt x="6199873" y="1496378"/>
                    <a:pt x="6196064" y="1483995"/>
                  </a:cubicBezTo>
                  <a:cubicBezTo>
                    <a:pt x="6162726" y="1375410"/>
                    <a:pt x="6145581" y="1262063"/>
                    <a:pt x="6134151" y="1149668"/>
                  </a:cubicBezTo>
                  <a:cubicBezTo>
                    <a:pt x="6121769" y="1028700"/>
                    <a:pt x="6115101" y="907733"/>
                    <a:pt x="6100814" y="787718"/>
                  </a:cubicBezTo>
                  <a:cubicBezTo>
                    <a:pt x="6086526" y="671513"/>
                    <a:pt x="6065571" y="556260"/>
                    <a:pt x="6036044" y="442913"/>
                  </a:cubicBezTo>
                  <a:cubicBezTo>
                    <a:pt x="6007469" y="330518"/>
                    <a:pt x="5971273" y="219075"/>
                    <a:pt x="5928411" y="111443"/>
                  </a:cubicBezTo>
                  <a:cubicBezTo>
                    <a:pt x="5928411" y="111443"/>
                    <a:pt x="5928411" y="111443"/>
                    <a:pt x="5928411" y="111443"/>
                  </a:cubicBezTo>
                  <a:cubicBezTo>
                    <a:pt x="5942698" y="137160"/>
                    <a:pt x="5956986" y="163830"/>
                    <a:pt x="5971273" y="190500"/>
                  </a:cubicBezTo>
                  <a:cubicBezTo>
                    <a:pt x="5986514" y="220028"/>
                    <a:pt x="6001753" y="249555"/>
                    <a:pt x="6016994" y="279083"/>
                  </a:cubicBezTo>
                  <a:cubicBezTo>
                    <a:pt x="6044616" y="348615"/>
                    <a:pt x="6068428" y="420053"/>
                    <a:pt x="6086526" y="493395"/>
                  </a:cubicBezTo>
                  <a:cubicBezTo>
                    <a:pt x="6114148" y="601980"/>
                    <a:pt x="6132246" y="713423"/>
                    <a:pt x="6138914" y="824865"/>
                  </a:cubicBezTo>
                  <a:cubicBezTo>
                    <a:pt x="6146533" y="942975"/>
                    <a:pt x="6145581" y="1061085"/>
                    <a:pt x="6157011" y="1179195"/>
                  </a:cubicBezTo>
                  <a:cubicBezTo>
                    <a:pt x="6167489" y="1285875"/>
                    <a:pt x="6189396" y="1391603"/>
                    <a:pt x="6222733" y="1493520"/>
                  </a:cubicBezTo>
                  <a:cubicBezTo>
                    <a:pt x="6244641" y="1563053"/>
                    <a:pt x="6272264" y="1631633"/>
                    <a:pt x="6305601" y="1696403"/>
                  </a:cubicBezTo>
                  <a:cubicBezTo>
                    <a:pt x="6310364" y="1706880"/>
                    <a:pt x="6315126" y="1718310"/>
                    <a:pt x="6319889" y="1728788"/>
                  </a:cubicBezTo>
                  <a:cubicBezTo>
                    <a:pt x="6294171" y="1693545"/>
                    <a:pt x="6272264" y="1657350"/>
                    <a:pt x="6253214" y="1619250"/>
                  </a:cubicBezTo>
                  <a:close/>
                  <a:moveTo>
                    <a:pt x="5927458" y="71438"/>
                  </a:moveTo>
                  <a:cubicBezTo>
                    <a:pt x="5956033" y="121920"/>
                    <a:pt x="5999848" y="164783"/>
                    <a:pt x="6044616" y="200978"/>
                  </a:cubicBezTo>
                  <a:cubicBezTo>
                    <a:pt x="6081764" y="231458"/>
                    <a:pt x="6119864" y="259080"/>
                    <a:pt x="6157011" y="288608"/>
                  </a:cubicBezTo>
                  <a:cubicBezTo>
                    <a:pt x="6191301" y="316230"/>
                    <a:pt x="6222733" y="346710"/>
                    <a:pt x="6251308" y="380048"/>
                  </a:cubicBezTo>
                  <a:cubicBezTo>
                    <a:pt x="6306553" y="443865"/>
                    <a:pt x="6351321" y="517208"/>
                    <a:pt x="6386564" y="593408"/>
                  </a:cubicBezTo>
                  <a:cubicBezTo>
                    <a:pt x="6424664" y="677228"/>
                    <a:pt x="6452286" y="764858"/>
                    <a:pt x="6471336" y="854393"/>
                  </a:cubicBezTo>
                  <a:cubicBezTo>
                    <a:pt x="6491339" y="949643"/>
                    <a:pt x="6502769" y="1047750"/>
                    <a:pt x="6510389" y="1144905"/>
                  </a:cubicBezTo>
                  <a:cubicBezTo>
                    <a:pt x="6511341" y="1157288"/>
                    <a:pt x="6512294" y="1168718"/>
                    <a:pt x="6513246" y="1181100"/>
                  </a:cubicBezTo>
                  <a:cubicBezTo>
                    <a:pt x="6513246" y="1181100"/>
                    <a:pt x="6513246" y="1181100"/>
                    <a:pt x="6513246" y="1182053"/>
                  </a:cubicBezTo>
                  <a:cubicBezTo>
                    <a:pt x="6507531" y="1194435"/>
                    <a:pt x="6501816" y="1206818"/>
                    <a:pt x="6496101" y="1219200"/>
                  </a:cubicBezTo>
                  <a:cubicBezTo>
                    <a:pt x="6463716" y="1287780"/>
                    <a:pt x="6432283" y="1356360"/>
                    <a:pt x="6410376" y="1428750"/>
                  </a:cubicBezTo>
                  <a:cubicBezTo>
                    <a:pt x="6402756" y="1454468"/>
                    <a:pt x="6396089" y="1481138"/>
                    <a:pt x="6391326" y="1506855"/>
                  </a:cubicBezTo>
                  <a:cubicBezTo>
                    <a:pt x="6357989" y="1403033"/>
                    <a:pt x="6347511" y="1293495"/>
                    <a:pt x="6342748" y="1184910"/>
                  </a:cubicBezTo>
                  <a:cubicBezTo>
                    <a:pt x="6338939" y="1079183"/>
                    <a:pt x="6339891" y="972503"/>
                    <a:pt x="6330366" y="866775"/>
                  </a:cubicBezTo>
                  <a:cubicBezTo>
                    <a:pt x="6321794" y="765810"/>
                    <a:pt x="6302744" y="664845"/>
                    <a:pt x="6260833" y="572453"/>
                  </a:cubicBezTo>
                  <a:cubicBezTo>
                    <a:pt x="6217971" y="477203"/>
                    <a:pt x="6150344" y="399098"/>
                    <a:pt x="6083669" y="320040"/>
                  </a:cubicBezTo>
                  <a:cubicBezTo>
                    <a:pt x="6055094" y="285750"/>
                    <a:pt x="6026519" y="251460"/>
                    <a:pt x="6001753" y="214313"/>
                  </a:cubicBezTo>
                  <a:cubicBezTo>
                    <a:pt x="5999848" y="209550"/>
                    <a:pt x="5996991" y="205740"/>
                    <a:pt x="5995086" y="200978"/>
                  </a:cubicBezTo>
                  <a:cubicBezTo>
                    <a:pt x="5991276" y="191453"/>
                    <a:pt x="5986514" y="181928"/>
                    <a:pt x="5982703" y="173355"/>
                  </a:cubicBezTo>
                  <a:cubicBezTo>
                    <a:pt x="5981751" y="171450"/>
                    <a:pt x="5980798" y="170498"/>
                    <a:pt x="5978894" y="170498"/>
                  </a:cubicBezTo>
                  <a:cubicBezTo>
                    <a:pt x="5963653" y="142875"/>
                    <a:pt x="5948414" y="114300"/>
                    <a:pt x="5933173" y="86678"/>
                  </a:cubicBezTo>
                  <a:cubicBezTo>
                    <a:pt x="5931269" y="81915"/>
                    <a:pt x="5929364" y="77153"/>
                    <a:pt x="5927458" y="71438"/>
                  </a:cubicBezTo>
                  <a:close/>
                  <a:moveTo>
                    <a:pt x="6204636" y="1362075"/>
                  </a:moveTo>
                  <a:cubicBezTo>
                    <a:pt x="6213208" y="1426845"/>
                    <a:pt x="6229401" y="1489710"/>
                    <a:pt x="6249403" y="1551623"/>
                  </a:cubicBezTo>
                  <a:cubicBezTo>
                    <a:pt x="6250356" y="1555433"/>
                    <a:pt x="6252261" y="1560195"/>
                    <a:pt x="6254166" y="1564005"/>
                  </a:cubicBezTo>
                  <a:cubicBezTo>
                    <a:pt x="6249403" y="1551623"/>
                    <a:pt x="6244641" y="1538288"/>
                    <a:pt x="6239878" y="1525905"/>
                  </a:cubicBezTo>
                  <a:cubicBezTo>
                    <a:pt x="6204636" y="1423988"/>
                    <a:pt x="6180823" y="1318260"/>
                    <a:pt x="6169394" y="1211580"/>
                  </a:cubicBezTo>
                  <a:cubicBezTo>
                    <a:pt x="6156058" y="1094423"/>
                    <a:pt x="6157011" y="976313"/>
                    <a:pt x="6151296" y="859155"/>
                  </a:cubicBezTo>
                  <a:cubicBezTo>
                    <a:pt x="6145581" y="746760"/>
                    <a:pt x="6131294" y="635318"/>
                    <a:pt x="6105576" y="525780"/>
                  </a:cubicBezTo>
                  <a:cubicBezTo>
                    <a:pt x="6095098" y="480060"/>
                    <a:pt x="6082716" y="435293"/>
                    <a:pt x="6068428" y="391478"/>
                  </a:cubicBezTo>
                  <a:cubicBezTo>
                    <a:pt x="6117006" y="501968"/>
                    <a:pt x="6156058" y="616268"/>
                    <a:pt x="6177014" y="735330"/>
                  </a:cubicBezTo>
                  <a:cubicBezTo>
                    <a:pt x="6200826" y="873443"/>
                    <a:pt x="6194158" y="1013460"/>
                    <a:pt x="6194158" y="1153478"/>
                  </a:cubicBezTo>
                  <a:cubicBezTo>
                    <a:pt x="6192253" y="1222058"/>
                    <a:pt x="6194158" y="1292543"/>
                    <a:pt x="6204636" y="1362075"/>
                  </a:cubicBezTo>
                  <a:close/>
                  <a:moveTo>
                    <a:pt x="6281789" y="1585913"/>
                  </a:moveTo>
                  <a:cubicBezTo>
                    <a:pt x="6258928" y="1523048"/>
                    <a:pt x="6240831" y="1458278"/>
                    <a:pt x="6229401" y="1392555"/>
                  </a:cubicBezTo>
                  <a:cubicBezTo>
                    <a:pt x="6217019" y="1323023"/>
                    <a:pt x="6213208" y="1252538"/>
                    <a:pt x="6213208" y="1182053"/>
                  </a:cubicBezTo>
                  <a:cubicBezTo>
                    <a:pt x="6212256" y="1042988"/>
                    <a:pt x="6222733" y="902970"/>
                    <a:pt x="6201778" y="764858"/>
                  </a:cubicBezTo>
                  <a:cubicBezTo>
                    <a:pt x="6182728" y="637223"/>
                    <a:pt x="6141771" y="514350"/>
                    <a:pt x="6090336" y="396240"/>
                  </a:cubicBezTo>
                  <a:cubicBezTo>
                    <a:pt x="6068428" y="346710"/>
                    <a:pt x="6045569" y="298133"/>
                    <a:pt x="6020803" y="250508"/>
                  </a:cubicBezTo>
                  <a:cubicBezTo>
                    <a:pt x="6030328" y="262890"/>
                    <a:pt x="6039853" y="275273"/>
                    <a:pt x="6049378" y="287655"/>
                  </a:cubicBezTo>
                  <a:cubicBezTo>
                    <a:pt x="6114148" y="368618"/>
                    <a:pt x="6186539" y="446723"/>
                    <a:pt x="6235116" y="539115"/>
                  </a:cubicBezTo>
                  <a:cubicBezTo>
                    <a:pt x="6282741" y="630555"/>
                    <a:pt x="6305601" y="732473"/>
                    <a:pt x="6316078" y="834390"/>
                  </a:cubicBezTo>
                  <a:cubicBezTo>
                    <a:pt x="6327508" y="939165"/>
                    <a:pt x="6327508" y="1044893"/>
                    <a:pt x="6330366" y="1149668"/>
                  </a:cubicBezTo>
                  <a:cubicBezTo>
                    <a:pt x="6333223" y="1258253"/>
                    <a:pt x="6340844" y="1368743"/>
                    <a:pt x="6370371" y="1474470"/>
                  </a:cubicBezTo>
                  <a:cubicBezTo>
                    <a:pt x="6374181" y="1486853"/>
                    <a:pt x="6377991" y="1499235"/>
                    <a:pt x="6381801" y="1511618"/>
                  </a:cubicBezTo>
                  <a:cubicBezTo>
                    <a:pt x="6382753" y="1515428"/>
                    <a:pt x="6387516" y="1515428"/>
                    <a:pt x="6389421" y="1513523"/>
                  </a:cubicBezTo>
                  <a:cubicBezTo>
                    <a:pt x="6380848" y="1564005"/>
                    <a:pt x="6377039" y="1614488"/>
                    <a:pt x="6378944" y="1665923"/>
                  </a:cubicBezTo>
                  <a:cubicBezTo>
                    <a:pt x="6379896" y="1698308"/>
                    <a:pt x="6383706" y="1731645"/>
                    <a:pt x="6389421" y="1764030"/>
                  </a:cubicBezTo>
                  <a:cubicBezTo>
                    <a:pt x="6391326" y="1786890"/>
                    <a:pt x="6395136" y="1810703"/>
                    <a:pt x="6399898" y="1832610"/>
                  </a:cubicBezTo>
                  <a:cubicBezTo>
                    <a:pt x="6395136" y="1826895"/>
                    <a:pt x="6390373" y="1821180"/>
                    <a:pt x="6385611" y="1816418"/>
                  </a:cubicBezTo>
                  <a:cubicBezTo>
                    <a:pt x="6382753" y="1811655"/>
                    <a:pt x="6378944" y="1807845"/>
                    <a:pt x="6376086" y="1803083"/>
                  </a:cubicBezTo>
                  <a:cubicBezTo>
                    <a:pt x="6370371" y="1790700"/>
                    <a:pt x="6363703" y="1778318"/>
                    <a:pt x="6357989" y="1765935"/>
                  </a:cubicBezTo>
                  <a:cubicBezTo>
                    <a:pt x="6329414" y="1707833"/>
                    <a:pt x="6303696" y="1647825"/>
                    <a:pt x="6281789" y="1585913"/>
                  </a:cubicBezTo>
                  <a:close/>
                  <a:moveTo>
                    <a:pt x="6425616" y="1972628"/>
                  </a:moveTo>
                  <a:cubicBezTo>
                    <a:pt x="6430378" y="1979295"/>
                    <a:pt x="6436094" y="1986915"/>
                    <a:pt x="6439903" y="1994535"/>
                  </a:cubicBezTo>
                  <a:cubicBezTo>
                    <a:pt x="6429426" y="1987868"/>
                    <a:pt x="6418948" y="1981200"/>
                    <a:pt x="6408471" y="1975485"/>
                  </a:cubicBezTo>
                  <a:cubicBezTo>
                    <a:pt x="6363703" y="1948815"/>
                    <a:pt x="6317983" y="1924050"/>
                    <a:pt x="6273216" y="1896428"/>
                  </a:cubicBezTo>
                  <a:cubicBezTo>
                    <a:pt x="6231306" y="1870710"/>
                    <a:pt x="6191301" y="1843088"/>
                    <a:pt x="6152248" y="1815465"/>
                  </a:cubicBezTo>
                  <a:cubicBezTo>
                    <a:pt x="6149391" y="1813560"/>
                    <a:pt x="6147486" y="1810703"/>
                    <a:pt x="6144628" y="1808798"/>
                  </a:cubicBezTo>
                  <a:cubicBezTo>
                    <a:pt x="6216066" y="1827848"/>
                    <a:pt x="6288456" y="1851660"/>
                    <a:pt x="6348464" y="1893570"/>
                  </a:cubicBezTo>
                  <a:cubicBezTo>
                    <a:pt x="6377039" y="1916430"/>
                    <a:pt x="6403708" y="1943100"/>
                    <a:pt x="6425616" y="1972628"/>
                  </a:cubicBezTo>
                  <a:close/>
                  <a:moveTo>
                    <a:pt x="6587541" y="2132648"/>
                  </a:moveTo>
                  <a:cubicBezTo>
                    <a:pt x="6589446" y="2134553"/>
                    <a:pt x="6591351" y="2136458"/>
                    <a:pt x="6593256" y="2139315"/>
                  </a:cubicBezTo>
                  <a:cubicBezTo>
                    <a:pt x="6600876" y="2148840"/>
                    <a:pt x="6606591" y="2159318"/>
                    <a:pt x="6612306" y="2169795"/>
                  </a:cubicBezTo>
                  <a:cubicBezTo>
                    <a:pt x="6623736" y="2191703"/>
                    <a:pt x="6633261" y="2215515"/>
                    <a:pt x="6642786" y="2238375"/>
                  </a:cubicBezTo>
                  <a:cubicBezTo>
                    <a:pt x="6663741" y="2288858"/>
                    <a:pt x="6680886" y="2339340"/>
                    <a:pt x="6695173" y="2391728"/>
                  </a:cubicBezTo>
                  <a:cubicBezTo>
                    <a:pt x="6709461" y="2443163"/>
                    <a:pt x="6720891" y="2496503"/>
                    <a:pt x="6729464" y="2549843"/>
                  </a:cubicBezTo>
                  <a:cubicBezTo>
                    <a:pt x="6733273" y="2577465"/>
                    <a:pt x="6737083" y="2605088"/>
                    <a:pt x="6738989" y="2632710"/>
                  </a:cubicBezTo>
                  <a:cubicBezTo>
                    <a:pt x="6736131" y="2643188"/>
                    <a:pt x="6733273" y="2653665"/>
                    <a:pt x="6730416" y="2664143"/>
                  </a:cubicBezTo>
                  <a:cubicBezTo>
                    <a:pt x="6730416" y="2631758"/>
                    <a:pt x="6729464" y="2598420"/>
                    <a:pt x="6726606" y="2566035"/>
                  </a:cubicBezTo>
                  <a:cubicBezTo>
                    <a:pt x="6716128" y="2452688"/>
                    <a:pt x="6686601" y="2340293"/>
                    <a:pt x="6638023" y="2236470"/>
                  </a:cubicBezTo>
                  <a:cubicBezTo>
                    <a:pt x="6624689" y="2207895"/>
                    <a:pt x="6609448" y="2179320"/>
                    <a:pt x="6593256" y="2151698"/>
                  </a:cubicBezTo>
                  <a:cubicBezTo>
                    <a:pt x="6586589" y="2141220"/>
                    <a:pt x="6579921" y="2129790"/>
                    <a:pt x="6573253" y="2119313"/>
                  </a:cubicBezTo>
                  <a:cubicBezTo>
                    <a:pt x="6577064" y="2123123"/>
                    <a:pt x="6582778" y="2127885"/>
                    <a:pt x="6587541" y="2132648"/>
                  </a:cubicBezTo>
                  <a:close/>
                  <a:moveTo>
                    <a:pt x="6587541" y="1923098"/>
                  </a:moveTo>
                  <a:cubicBezTo>
                    <a:pt x="6592303" y="1875473"/>
                    <a:pt x="6601828" y="1828800"/>
                    <a:pt x="6616116" y="1783080"/>
                  </a:cubicBezTo>
                  <a:cubicBezTo>
                    <a:pt x="6630403" y="1737360"/>
                    <a:pt x="6647548" y="1693545"/>
                    <a:pt x="6670408" y="1651635"/>
                  </a:cubicBezTo>
                  <a:cubicBezTo>
                    <a:pt x="6692316" y="1608773"/>
                    <a:pt x="6718986" y="1568768"/>
                    <a:pt x="6747561" y="1529715"/>
                  </a:cubicBezTo>
                  <a:cubicBezTo>
                    <a:pt x="6803758" y="1452563"/>
                    <a:pt x="6868528" y="1381125"/>
                    <a:pt x="6928536" y="1306830"/>
                  </a:cubicBezTo>
                  <a:cubicBezTo>
                    <a:pt x="6963778" y="1263968"/>
                    <a:pt x="6997116" y="1219200"/>
                    <a:pt x="7027596" y="1171575"/>
                  </a:cubicBezTo>
                  <a:cubicBezTo>
                    <a:pt x="7007594" y="1209675"/>
                    <a:pt x="6985686" y="1246823"/>
                    <a:pt x="6962826" y="1283970"/>
                  </a:cubicBezTo>
                  <a:cubicBezTo>
                    <a:pt x="6913296" y="1363980"/>
                    <a:pt x="6862814" y="1443990"/>
                    <a:pt x="6817094" y="1525905"/>
                  </a:cubicBezTo>
                  <a:cubicBezTo>
                    <a:pt x="6771373" y="1607820"/>
                    <a:pt x="6729464" y="1691640"/>
                    <a:pt x="6692316" y="1778318"/>
                  </a:cubicBezTo>
                  <a:cubicBezTo>
                    <a:pt x="6654216" y="1864995"/>
                    <a:pt x="6619926" y="1952625"/>
                    <a:pt x="6590398" y="2042160"/>
                  </a:cubicBezTo>
                  <a:cubicBezTo>
                    <a:pt x="6588494" y="2046923"/>
                    <a:pt x="6587541" y="2052638"/>
                    <a:pt x="6585636" y="2057400"/>
                  </a:cubicBezTo>
                  <a:cubicBezTo>
                    <a:pt x="6582778" y="2012633"/>
                    <a:pt x="6582778" y="1967865"/>
                    <a:pt x="6587541" y="1923098"/>
                  </a:cubicBezTo>
                  <a:close/>
                  <a:moveTo>
                    <a:pt x="6766611" y="2256473"/>
                  </a:moveTo>
                  <a:cubicBezTo>
                    <a:pt x="6800901" y="2255520"/>
                    <a:pt x="6834239" y="2243138"/>
                    <a:pt x="6864719" y="2227898"/>
                  </a:cubicBezTo>
                  <a:cubicBezTo>
                    <a:pt x="6919964" y="2201228"/>
                    <a:pt x="6972351" y="2167890"/>
                    <a:pt x="7020928" y="2130743"/>
                  </a:cubicBezTo>
                  <a:cubicBezTo>
                    <a:pt x="7025691" y="2153603"/>
                    <a:pt x="7034264" y="2175510"/>
                    <a:pt x="7044741" y="2196465"/>
                  </a:cubicBezTo>
                  <a:cubicBezTo>
                    <a:pt x="7058076" y="2223135"/>
                    <a:pt x="7076173" y="2248853"/>
                    <a:pt x="7094271" y="2272665"/>
                  </a:cubicBezTo>
                  <a:cubicBezTo>
                    <a:pt x="7105701" y="2292668"/>
                    <a:pt x="7118083" y="2310765"/>
                    <a:pt x="7131419" y="2328863"/>
                  </a:cubicBezTo>
                  <a:cubicBezTo>
                    <a:pt x="7132371" y="2329815"/>
                    <a:pt x="7133323" y="2330768"/>
                    <a:pt x="7134276" y="2332673"/>
                  </a:cubicBezTo>
                  <a:cubicBezTo>
                    <a:pt x="7135228" y="2333625"/>
                    <a:pt x="7135228" y="2334578"/>
                    <a:pt x="7136181" y="2336483"/>
                  </a:cubicBezTo>
                  <a:cubicBezTo>
                    <a:pt x="7138086" y="2340293"/>
                    <a:pt x="7139991" y="2343150"/>
                    <a:pt x="7141896" y="2346960"/>
                  </a:cubicBezTo>
                  <a:cubicBezTo>
                    <a:pt x="7062839" y="2301240"/>
                    <a:pt x="6966636" y="2284095"/>
                    <a:pt x="6879006" y="2316480"/>
                  </a:cubicBezTo>
                  <a:cubicBezTo>
                    <a:pt x="6870433" y="2319338"/>
                    <a:pt x="6869481" y="2331720"/>
                    <a:pt x="6876148" y="2337435"/>
                  </a:cubicBezTo>
                  <a:cubicBezTo>
                    <a:pt x="6916153" y="2366963"/>
                    <a:pt x="6955206" y="2398395"/>
                    <a:pt x="6996164" y="2426970"/>
                  </a:cubicBezTo>
                  <a:cubicBezTo>
                    <a:pt x="6996164" y="2426970"/>
                    <a:pt x="6995211" y="2427923"/>
                    <a:pt x="6995211" y="2427923"/>
                  </a:cubicBezTo>
                  <a:cubicBezTo>
                    <a:pt x="6982828" y="2452688"/>
                    <a:pt x="6973303" y="2479358"/>
                    <a:pt x="6959969" y="2504123"/>
                  </a:cubicBezTo>
                  <a:cubicBezTo>
                    <a:pt x="6957111" y="2509838"/>
                    <a:pt x="6954253" y="2515553"/>
                    <a:pt x="6951396" y="2520315"/>
                  </a:cubicBezTo>
                  <a:cubicBezTo>
                    <a:pt x="6927583" y="2554605"/>
                    <a:pt x="6902819" y="2588895"/>
                    <a:pt x="6879006" y="2623185"/>
                  </a:cubicBezTo>
                  <a:cubicBezTo>
                    <a:pt x="6872339" y="2632710"/>
                    <a:pt x="6865671" y="2642235"/>
                    <a:pt x="6859003" y="2651760"/>
                  </a:cubicBezTo>
                  <a:cubicBezTo>
                    <a:pt x="6845669" y="2668905"/>
                    <a:pt x="6832333" y="2685098"/>
                    <a:pt x="6818046" y="2702243"/>
                  </a:cubicBezTo>
                  <a:cubicBezTo>
                    <a:pt x="6798044" y="2727008"/>
                    <a:pt x="6778994" y="2750820"/>
                    <a:pt x="6759944" y="2776538"/>
                  </a:cubicBezTo>
                  <a:cubicBezTo>
                    <a:pt x="6761848" y="2768918"/>
                    <a:pt x="6763753" y="2761298"/>
                    <a:pt x="6764706" y="2752725"/>
                  </a:cubicBezTo>
                  <a:cubicBezTo>
                    <a:pt x="6774231" y="2705100"/>
                    <a:pt x="6780898" y="2657475"/>
                    <a:pt x="6783756" y="2609850"/>
                  </a:cubicBezTo>
                  <a:cubicBezTo>
                    <a:pt x="6787566" y="2535555"/>
                    <a:pt x="6781851" y="2461260"/>
                    <a:pt x="6763753" y="2389823"/>
                  </a:cubicBezTo>
                  <a:cubicBezTo>
                    <a:pt x="6763753" y="2387918"/>
                    <a:pt x="6762801" y="2386013"/>
                    <a:pt x="6762801" y="2384108"/>
                  </a:cubicBezTo>
                  <a:cubicBezTo>
                    <a:pt x="6759944" y="2367915"/>
                    <a:pt x="6757086" y="2347913"/>
                    <a:pt x="6746608" y="2333625"/>
                  </a:cubicBezTo>
                  <a:cubicBezTo>
                    <a:pt x="6744703" y="2327910"/>
                    <a:pt x="6742798" y="2323148"/>
                    <a:pt x="6740894" y="2317433"/>
                  </a:cubicBezTo>
                  <a:cubicBezTo>
                    <a:pt x="6743751" y="2318385"/>
                    <a:pt x="6747561" y="2316480"/>
                    <a:pt x="6746608" y="2313623"/>
                  </a:cubicBezTo>
                  <a:cubicBezTo>
                    <a:pt x="6744703" y="2305050"/>
                    <a:pt x="6740894" y="2295525"/>
                    <a:pt x="6736131" y="2287905"/>
                  </a:cubicBezTo>
                  <a:cubicBezTo>
                    <a:pt x="6732321" y="2279333"/>
                    <a:pt x="6727558" y="2270760"/>
                    <a:pt x="6722796" y="2262188"/>
                  </a:cubicBezTo>
                  <a:cubicBezTo>
                    <a:pt x="6719939" y="2257425"/>
                    <a:pt x="6717081" y="2252663"/>
                    <a:pt x="6715176" y="2247900"/>
                  </a:cubicBezTo>
                  <a:cubicBezTo>
                    <a:pt x="6716128" y="2247900"/>
                    <a:pt x="6717081" y="2248853"/>
                    <a:pt x="6718033" y="2248853"/>
                  </a:cubicBezTo>
                  <a:cubicBezTo>
                    <a:pt x="6734226" y="2254568"/>
                    <a:pt x="6750419" y="2256473"/>
                    <a:pt x="6766611" y="2256473"/>
                  </a:cubicBezTo>
                  <a:close/>
                  <a:moveTo>
                    <a:pt x="6757086" y="2197418"/>
                  </a:moveTo>
                  <a:cubicBezTo>
                    <a:pt x="6818046" y="2177415"/>
                    <a:pt x="6875196" y="2143125"/>
                    <a:pt x="6922821" y="2101215"/>
                  </a:cubicBezTo>
                  <a:cubicBezTo>
                    <a:pt x="6953301" y="2075498"/>
                    <a:pt x="6980923" y="2045970"/>
                    <a:pt x="7005689" y="2014538"/>
                  </a:cubicBezTo>
                  <a:cubicBezTo>
                    <a:pt x="7021881" y="1996440"/>
                    <a:pt x="7037121" y="1977390"/>
                    <a:pt x="7052361" y="1958340"/>
                  </a:cubicBezTo>
                  <a:cubicBezTo>
                    <a:pt x="7099033" y="1896428"/>
                    <a:pt x="7137133" y="1828800"/>
                    <a:pt x="7166661" y="1758315"/>
                  </a:cubicBezTo>
                  <a:cubicBezTo>
                    <a:pt x="7200951" y="1677353"/>
                    <a:pt x="7225716" y="1591628"/>
                    <a:pt x="7242861" y="1504950"/>
                  </a:cubicBezTo>
                  <a:cubicBezTo>
                    <a:pt x="7256196" y="1437323"/>
                    <a:pt x="7264769" y="1369695"/>
                    <a:pt x="7271436" y="1302068"/>
                  </a:cubicBezTo>
                  <a:cubicBezTo>
                    <a:pt x="7272389" y="1308735"/>
                    <a:pt x="7273341" y="1316355"/>
                    <a:pt x="7274294" y="1323023"/>
                  </a:cubicBezTo>
                  <a:cubicBezTo>
                    <a:pt x="7274294" y="1332548"/>
                    <a:pt x="7274294" y="1342073"/>
                    <a:pt x="7273341" y="1351598"/>
                  </a:cubicBezTo>
                  <a:cubicBezTo>
                    <a:pt x="7271436" y="1392555"/>
                    <a:pt x="7268578" y="1434465"/>
                    <a:pt x="7262864" y="1475423"/>
                  </a:cubicBezTo>
                  <a:cubicBezTo>
                    <a:pt x="7252386" y="1557338"/>
                    <a:pt x="7233336" y="1637348"/>
                    <a:pt x="7205714" y="1714500"/>
                  </a:cubicBezTo>
                  <a:cubicBezTo>
                    <a:pt x="7179996" y="1784985"/>
                    <a:pt x="7147611" y="1852613"/>
                    <a:pt x="7104748" y="1915478"/>
                  </a:cubicBezTo>
                  <a:cubicBezTo>
                    <a:pt x="7064744" y="1974533"/>
                    <a:pt x="7018071" y="2028825"/>
                    <a:pt x="6964731" y="2075498"/>
                  </a:cubicBezTo>
                  <a:cubicBezTo>
                    <a:pt x="6914248" y="2119313"/>
                    <a:pt x="6859003" y="2157413"/>
                    <a:pt x="6798044" y="2185988"/>
                  </a:cubicBezTo>
                  <a:cubicBezTo>
                    <a:pt x="6785661" y="2189798"/>
                    <a:pt x="6772326" y="2193608"/>
                    <a:pt x="6759944" y="2198370"/>
                  </a:cubicBezTo>
                  <a:cubicBezTo>
                    <a:pt x="6759944" y="2197418"/>
                    <a:pt x="6758039" y="2197418"/>
                    <a:pt x="6757086" y="2197418"/>
                  </a:cubicBezTo>
                  <a:close/>
                  <a:moveTo>
                    <a:pt x="7500989" y="2958465"/>
                  </a:moveTo>
                  <a:cubicBezTo>
                    <a:pt x="7488606" y="2886075"/>
                    <a:pt x="7462889" y="2816543"/>
                    <a:pt x="7429551" y="2750820"/>
                  </a:cubicBezTo>
                  <a:cubicBezTo>
                    <a:pt x="7398119" y="2688908"/>
                    <a:pt x="7360971" y="2628900"/>
                    <a:pt x="7321919" y="2570798"/>
                  </a:cubicBezTo>
                  <a:cubicBezTo>
                    <a:pt x="7316203" y="2555558"/>
                    <a:pt x="7309536" y="2539365"/>
                    <a:pt x="7301916" y="2525078"/>
                  </a:cubicBezTo>
                  <a:cubicBezTo>
                    <a:pt x="7296201" y="2510790"/>
                    <a:pt x="7289533" y="2497455"/>
                    <a:pt x="7281914" y="2484120"/>
                  </a:cubicBezTo>
                  <a:cubicBezTo>
                    <a:pt x="7316203" y="2523173"/>
                    <a:pt x="7351446" y="2561273"/>
                    <a:pt x="7385736" y="2600325"/>
                  </a:cubicBezTo>
                  <a:cubicBezTo>
                    <a:pt x="7454316" y="2678430"/>
                    <a:pt x="7520039" y="2762250"/>
                    <a:pt x="7555281" y="2861310"/>
                  </a:cubicBezTo>
                  <a:cubicBezTo>
                    <a:pt x="7572426" y="2909888"/>
                    <a:pt x="7582903" y="2961323"/>
                    <a:pt x="7580998" y="3011805"/>
                  </a:cubicBezTo>
                  <a:cubicBezTo>
                    <a:pt x="7579094" y="3058478"/>
                    <a:pt x="7567664" y="3103245"/>
                    <a:pt x="7547661" y="3145155"/>
                  </a:cubicBezTo>
                  <a:cubicBezTo>
                    <a:pt x="7517181" y="3210878"/>
                    <a:pt x="7468603" y="3267075"/>
                    <a:pt x="7413358" y="3313748"/>
                  </a:cubicBezTo>
                  <a:cubicBezTo>
                    <a:pt x="7448601" y="3268028"/>
                    <a:pt x="7475271" y="3216593"/>
                    <a:pt x="7490511" y="3161348"/>
                  </a:cubicBezTo>
                  <a:cubicBezTo>
                    <a:pt x="7510514" y="3095625"/>
                    <a:pt x="7512419" y="3026093"/>
                    <a:pt x="7500989" y="2958465"/>
                  </a:cubicBezTo>
                  <a:close/>
                  <a:moveTo>
                    <a:pt x="7310489" y="2616518"/>
                  </a:moveTo>
                  <a:cubicBezTo>
                    <a:pt x="7340016" y="2713673"/>
                    <a:pt x="7346683" y="2818448"/>
                    <a:pt x="7341921" y="2919413"/>
                  </a:cubicBezTo>
                  <a:cubicBezTo>
                    <a:pt x="7337158" y="3023235"/>
                    <a:pt x="7318108" y="3125153"/>
                    <a:pt x="7284771" y="3223260"/>
                  </a:cubicBezTo>
                  <a:cubicBezTo>
                    <a:pt x="7268578" y="3270885"/>
                    <a:pt x="7249528" y="3317558"/>
                    <a:pt x="7227621" y="3362325"/>
                  </a:cubicBezTo>
                  <a:cubicBezTo>
                    <a:pt x="7235241" y="3333750"/>
                    <a:pt x="7242861" y="3304223"/>
                    <a:pt x="7249528" y="3275648"/>
                  </a:cubicBezTo>
                  <a:cubicBezTo>
                    <a:pt x="7280961" y="3127058"/>
                    <a:pt x="7294296" y="2968943"/>
                    <a:pt x="7260006" y="2819400"/>
                  </a:cubicBezTo>
                  <a:cubicBezTo>
                    <a:pt x="7228573" y="2684145"/>
                    <a:pt x="7158089" y="2562225"/>
                    <a:pt x="7066648" y="2458403"/>
                  </a:cubicBezTo>
                  <a:cubicBezTo>
                    <a:pt x="7055219" y="2446020"/>
                    <a:pt x="7043789" y="2432685"/>
                    <a:pt x="7031406" y="2420303"/>
                  </a:cubicBezTo>
                  <a:cubicBezTo>
                    <a:pt x="7027596" y="2416493"/>
                    <a:pt x="7023786" y="2415540"/>
                    <a:pt x="7019976" y="2415540"/>
                  </a:cubicBezTo>
                  <a:cubicBezTo>
                    <a:pt x="6984733" y="2386013"/>
                    <a:pt x="6947586" y="2358390"/>
                    <a:pt x="6910439" y="2330768"/>
                  </a:cubicBezTo>
                  <a:cubicBezTo>
                    <a:pt x="6991401" y="2308860"/>
                    <a:pt x="7079983" y="2331720"/>
                    <a:pt x="7148564" y="2378393"/>
                  </a:cubicBezTo>
                  <a:cubicBezTo>
                    <a:pt x="7158089" y="2385060"/>
                    <a:pt x="7167614" y="2392680"/>
                    <a:pt x="7177139" y="2400300"/>
                  </a:cubicBezTo>
                  <a:cubicBezTo>
                    <a:pt x="7178091" y="2401253"/>
                    <a:pt x="7179044" y="2402205"/>
                    <a:pt x="7179996" y="2403158"/>
                  </a:cubicBezTo>
                  <a:cubicBezTo>
                    <a:pt x="7180948" y="2404110"/>
                    <a:pt x="7182853" y="2405063"/>
                    <a:pt x="7183806" y="2406015"/>
                  </a:cubicBezTo>
                  <a:cubicBezTo>
                    <a:pt x="7245719" y="2462213"/>
                    <a:pt x="7286676" y="2537460"/>
                    <a:pt x="7310489" y="2616518"/>
                  </a:cubicBezTo>
                  <a:close/>
                  <a:moveTo>
                    <a:pt x="6563728" y="3803333"/>
                  </a:moveTo>
                  <a:cubicBezTo>
                    <a:pt x="6571348" y="3787140"/>
                    <a:pt x="6578969" y="3771900"/>
                    <a:pt x="6587541" y="3755708"/>
                  </a:cubicBezTo>
                  <a:cubicBezTo>
                    <a:pt x="6608496" y="3718560"/>
                    <a:pt x="6630403" y="3683318"/>
                    <a:pt x="6654216" y="3648075"/>
                  </a:cubicBezTo>
                  <a:cubicBezTo>
                    <a:pt x="6700889" y="3578543"/>
                    <a:pt x="6750419" y="3510915"/>
                    <a:pt x="6792328" y="3437573"/>
                  </a:cubicBezTo>
                  <a:cubicBezTo>
                    <a:pt x="6834239" y="3364230"/>
                    <a:pt x="6867576" y="3287078"/>
                    <a:pt x="6889483" y="3205163"/>
                  </a:cubicBezTo>
                  <a:cubicBezTo>
                    <a:pt x="6911391" y="3123248"/>
                    <a:pt x="6922821" y="3038475"/>
                    <a:pt x="6922821" y="2953703"/>
                  </a:cubicBezTo>
                  <a:cubicBezTo>
                    <a:pt x="6922821" y="2872740"/>
                    <a:pt x="6913296" y="2791778"/>
                    <a:pt x="6892341" y="2712720"/>
                  </a:cubicBezTo>
                  <a:cubicBezTo>
                    <a:pt x="6912344" y="2687955"/>
                    <a:pt x="6931394" y="2664143"/>
                    <a:pt x="6949491" y="2638425"/>
                  </a:cubicBezTo>
                  <a:cubicBezTo>
                    <a:pt x="6969494" y="2610803"/>
                    <a:pt x="6986639" y="2581275"/>
                    <a:pt x="7001878" y="2550795"/>
                  </a:cubicBezTo>
                  <a:cubicBezTo>
                    <a:pt x="7000926" y="2570798"/>
                    <a:pt x="7001878" y="2590800"/>
                    <a:pt x="7000926" y="2610803"/>
                  </a:cubicBezTo>
                  <a:cubicBezTo>
                    <a:pt x="7000926" y="2642235"/>
                    <a:pt x="6999973" y="2674620"/>
                    <a:pt x="6999021" y="2706053"/>
                  </a:cubicBezTo>
                  <a:cubicBezTo>
                    <a:pt x="6997116" y="2769870"/>
                    <a:pt x="6994258" y="2833688"/>
                    <a:pt x="6988544" y="2897505"/>
                  </a:cubicBezTo>
                  <a:cubicBezTo>
                    <a:pt x="6978066" y="3015615"/>
                    <a:pt x="6959016" y="3133725"/>
                    <a:pt x="6922821" y="3247073"/>
                  </a:cubicBezTo>
                  <a:cubicBezTo>
                    <a:pt x="6905676" y="3302318"/>
                    <a:pt x="6883769" y="3355658"/>
                    <a:pt x="6858051" y="3407093"/>
                  </a:cubicBezTo>
                  <a:cubicBezTo>
                    <a:pt x="6832333" y="3459480"/>
                    <a:pt x="6800901" y="3508058"/>
                    <a:pt x="6766611" y="3555683"/>
                  </a:cubicBezTo>
                  <a:cubicBezTo>
                    <a:pt x="6699936" y="3647123"/>
                    <a:pt x="6623736" y="3730943"/>
                    <a:pt x="6566586" y="3829050"/>
                  </a:cubicBezTo>
                  <a:cubicBezTo>
                    <a:pt x="6566586" y="3828098"/>
                    <a:pt x="6566586" y="3828098"/>
                    <a:pt x="6566586" y="3827145"/>
                  </a:cubicBezTo>
                  <a:cubicBezTo>
                    <a:pt x="6565633" y="3819525"/>
                    <a:pt x="6564681" y="3811905"/>
                    <a:pt x="6563728" y="3803333"/>
                  </a:cubicBezTo>
                  <a:close/>
                  <a:moveTo>
                    <a:pt x="6490386" y="4150043"/>
                  </a:moveTo>
                  <a:cubicBezTo>
                    <a:pt x="6490386" y="4151948"/>
                    <a:pt x="6491339" y="4154805"/>
                    <a:pt x="6492291" y="4156710"/>
                  </a:cubicBezTo>
                  <a:cubicBezTo>
                    <a:pt x="6491339" y="4155758"/>
                    <a:pt x="6490386" y="4155758"/>
                    <a:pt x="6488481" y="4155758"/>
                  </a:cubicBezTo>
                  <a:cubicBezTo>
                    <a:pt x="6482766" y="4122420"/>
                    <a:pt x="6483719" y="4086225"/>
                    <a:pt x="6487528" y="4051935"/>
                  </a:cubicBezTo>
                  <a:cubicBezTo>
                    <a:pt x="6483719" y="4084320"/>
                    <a:pt x="6484671" y="4117658"/>
                    <a:pt x="6490386" y="4150043"/>
                  </a:cubicBezTo>
                  <a:close/>
                  <a:moveTo>
                    <a:pt x="6488481" y="3940493"/>
                  </a:moveTo>
                  <a:cubicBezTo>
                    <a:pt x="6482766" y="3957638"/>
                    <a:pt x="6477051" y="3973830"/>
                    <a:pt x="6469431" y="3989070"/>
                  </a:cubicBezTo>
                  <a:cubicBezTo>
                    <a:pt x="6467526" y="3993833"/>
                    <a:pt x="6464669" y="3998595"/>
                    <a:pt x="6461811" y="4003358"/>
                  </a:cubicBezTo>
                  <a:cubicBezTo>
                    <a:pt x="6464669" y="3917633"/>
                    <a:pt x="6484671" y="3831908"/>
                    <a:pt x="6504673" y="3748088"/>
                  </a:cubicBezTo>
                  <a:cubicBezTo>
                    <a:pt x="6535153" y="3619500"/>
                    <a:pt x="6558014" y="3489960"/>
                    <a:pt x="6569444" y="3359468"/>
                  </a:cubicBezTo>
                  <a:cubicBezTo>
                    <a:pt x="6580873" y="3229928"/>
                    <a:pt x="6583731" y="3099435"/>
                    <a:pt x="6576111" y="2968943"/>
                  </a:cubicBezTo>
                  <a:cubicBezTo>
                    <a:pt x="6568491" y="2838450"/>
                    <a:pt x="6552298" y="2707958"/>
                    <a:pt x="6526581" y="2579370"/>
                  </a:cubicBezTo>
                  <a:cubicBezTo>
                    <a:pt x="6500864" y="2451735"/>
                    <a:pt x="6465621" y="2326005"/>
                    <a:pt x="6420853" y="2204085"/>
                  </a:cubicBezTo>
                  <a:cubicBezTo>
                    <a:pt x="6420853" y="2204085"/>
                    <a:pt x="6420853" y="2204085"/>
                    <a:pt x="6420853" y="2204085"/>
                  </a:cubicBezTo>
                  <a:cubicBezTo>
                    <a:pt x="6426569" y="2213610"/>
                    <a:pt x="6432283" y="2224088"/>
                    <a:pt x="6437046" y="2233613"/>
                  </a:cubicBezTo>
                  <a:cubicBezTo>
                    <a:pt x="6518961" y="2386965"/>
                    <a:pt x="6578969" y="2550795"/>
                    <a:pt x="6614211" y="2720340"/>
                  </a:cubicBezTo>
                  <a:cubicBezTo>
                    <a:pt x="6623736" y="2767965"/>
                    <a:pt x="6632308" y="2815590"/>
                    <a:pt x="6638023" y="2864168"/>
                  </a:cubicBezTo>
                  <a:cubicBezTo>
                    <a:pt x="6642786" y="2903220"/>
                    <a:pt x="6644691" y="2943225"/>
                    <a:pt x="6648501" y="2982278"/>
                  </a:cubicBezTo>
                  <a:cubicBezTo>
                    <a:pt x="6646596" y="2987040"/>
                    <a:pt x="6644691" y="2992755"/>
                    <a:pt x="6643739" y="2997518"/>
                  </a:cubicBezTo>
                  <a:cubicBezTo>
                    <a:pt x="6578016" y="3209925"/>
                    <a:pt x="6600876" y="3434715"/>
                    <a:pt x="6568491" y="3652838"/>
                  </a:cubicBezTo>
                  <a:cubicBezTo>
                    <a:pt x="6558966" y="3683318"/>
                    <a:pt x="6552298" y="3715703"/>
                    <a:pt x="6550394" y="3748088"/>
                  </a:cubicBezTo>
                  <a:cubicBezTo>
                    <a:pt x="6548489" y="3755708"/>
                    <a:pt x="6546583" y="3763328"/>
                    <a:pt x="6544678" y="3770948"/>
                  </a:cubicBezTo>
                  <a:cubicBezTo>
                    <a:pt x="6534201" y="3810953"/>
                    <a:pt x="6519914" y="3850005"/>
                    <a:pt x="6506578" y="3890010"/>
                  </a:cubicBezTo>
                  <a:cubicBezTo>
                    <a:pt x="6505626" y="3890010"/>
                    <a:pt x="6505626" y="3890963"/>
                    <a:pt x="6504673" y="3891915"/>
                  </a:cubicBezTo>
                  <a:cubicBezTo>
                    <a:pt x="6498958" y="3897630"/>
                    <a:pt x="6497053" y="3907155"/>
                    <a:pt x="6495148" y="3914775"/>
                  </a:cubicBezTo>
                  <a:cubicBezTo>
                    <a:pt x="6494196" y="3923348"/>
                    <a:pt x="6491339" y="3931920"/>
                    <a:pt x="6488481" y="3940493"/>
                  </a:cubicBezTo>
                  <a:close/>
                  <a:moveTo>
                    <a:pt x="6727558" y="2929890"/>
                  </a:moveTo>
                  <a:cubicBezTo>
                    <a:pt x="6734226" y="2919413"/>
                    <a:pt x="6739941" y="2908935"/>
                    <a:pt x="6747561" y="2898458"/>
                  </a:cubicBezTo>
                  <a:cubicBezTo>
                    <a:pt x="6748514" y="2905125"/>
                    <a:pt x="6749466" y="2910840"/>
                    <a:pt x="6750419" y="2917508"/>
                  </a:cubicBezTo>
                  <a:cubicBezTo>
                    <a:pt x="6752323" y="2929890"/>
                    <a:pt x="6752323" y="2942273"/>
                    <a:pt x="6753276" y="2954655"/>
                  </a:cubicBezTo>
                  <a:cubicBezTo>
                    <a:pt x="6754228" y="2979420"/>
                    <a:pt x="6751371" y="3004185"/>
                    <a:pt x="6748514" y="3028950"/>
                  </a:cubicBezTo>
                  <a:cubicBezTo>
                    <a:pt x="6740894" y="3079433"/>
                    <a:pt x="6726606" y="3128010"/>
                    <a:pt x="6709461" y="3175635"/>
                  </a:cubicBezTo>
                  <a:cubicBezTo>
                    <a:pt x="6677076" y="3265170"/>
                    <a:pt x="6637071" y="3351848"/>
                    <a:pt x="6612306" y="3444240"/>
                  </a:cubicBezTo>
                  <a:cubicBezTo>
                    <a:pt x="6613258" y="3432810"/>
                    <a:pt x="6613258" y="3421380"/>
                    <a:pt x="6614211" y="3409950"/>
                  </a:cubicBezTo>
                  <a:cubicBezTo>
                    <a:pt x="6615164" y="3388995"/>
                    <a:pt x="6616116" y="3368040"/>
                    <a:pt x="6618021" y="3347085"/>
                  </a:cubicBezTo>
                  <a:cubicBezTo>
                    <a:pt x="6618973" y="3346133"/>
                    <a:pt x="6619926" y="3345180"/>
                    <a:pt x="6619926" y="3344228"/>
                  </a:cubicBezTo>
                  <a:cubicBezTo>
                    <a:pt x="6619926" y="3339465"/>
                    <a:pt x="6619926" y="3335655"/>
                    <a:pt x="6619926" y="3330893"/>
                  </a:cubicBezTo>
                  <a:cubicBezTo>
                    <a:pt x="6627546" y="3304223"/>
                    <a:pt x="6636119" y="3277553"/>
                    <a:pt x="6646596" y="3250883"/>
                  </a:cubicBezTo>
                  <a:cubicBezTo>
                    <a:pt x="6675171" y="3173730"/>
                    <a:pt x="6708508" y="3098483"/>
                    <a:pt x="6722796" y="3017520"/>
                  </a:cubicBezTo>
                  <a:cubicBezTo>
                    <a:pt x="6726606" y="2995613"/>
                    <a:pt x="6728511" y="2972753"/>
                    <a:pt x="6728511" y="2950845"/>
                  </a:cubicBezTo>
                  <a:cubicBezTo>
                    <a:pt x="6728511" y="2944178"/>
                    <a:pt x="6728511" y="2936558"/>
                    <a:pt x="6727558" y="2929890"/>
                  </a:cubicBezTo>
                  <a:close/>
                  <a:moveTo>
                    <a:pt x="6758039" y="2883218"/>
                  </a:moveTo>
                  <a:cubicBezTo>
                    <a:pt x="6767564" y="2869883"/>
                    <a:pt x="6777089" y="2857500"/>
                    <a:pt x="6786614" y="2844165"/>
                  </a:cubicBezTo>
                  <a:cubicBezTo>
                    <a:pt x="6786614" y="2844165"/>
                    <a:pt x="6786614" y="2844165"/>
                    <a:pt x="6786614" y="2845118"/>
                  </a:cubicBezTo>
                  <a:cubicBezTo>
                    <a:pt x="6790423" y="2857500"/>
                    <a:pt x="6793281" y="2870835"/>
                    <a:pt x="6796139" y="2883218"/>
                  </a:cubicBezTo>
                  <a:cubicBezTo>
                    <a:pt x="6800901" y="2908935"/>
                    <a:pt x="6803758" y="2934653"/>
                    <a:pt x="6803758" y="2961323"/>
                  </a:cubicBezTo>
                  <a:cubicBezTo>
                    <a:pt x="6804711" y="3013710"/>
                    <a:pt x="6797091" y="3067050"/>
                    <a:pt x="6784708" y="3118485"/>
                  </a:cubicBezTo>
                  <a:cubicBezTo>
                    <a:pt x="6758039" y="3225165"/>
                    <a:pt x="6708508" y="3323273"/>
                    <a:pt x="6661836" y="3421380"/>
                  </a:cubicBezTo>
                  <a:cubicBezTo>
                    <a:pt x="6641833" y="3462338"/>
                    <a:pt x="6622783" y="3503295"/>
                    <a:pt x="6605639" y="3546158"/>
                  </a:cubicBezTo>
                  <a:cubicBezTo>
                    <a:pt x="6606591" y="3530918"/>
                    <a:pt x="6608496" y="3516630"/>
                    <a:pt x="6609448" y="3501390"/>
                  </a:cubicBezTo>
                  <a:cubicBezTo>
                    <a:pt x="6620878" y="3443288"/>
                    <a:pt x="6639928" y="3386138"/>
                    <a:pt x="6661836" y="3330893"/>
                  </a:cubicBezTo>
                  <a:cubicBezTo>
                    <a:pt x="6698983" y="3237548"/>
                    <a:pt x="6741846" y="3144203"/>
                    <a:pt x="6758991" y="3044190"/>
                  </a:cubicBezTo>
                  <a:cubicBezTo>
                    <a:pt x="6763753" y="3016568"/>
                    <a:pt x="6766611" y="2988945"/>
                    <a:pt x="6766611" y="2961323"/>
                  </a:cubicBezTo>
                  <a:cubicBezTo>
                    <a:pt x="6765658" y="2935605"/>
                    <a:pt x="6764706" y="2907983"/>
                    <a:pt x="6758039" y="2883218"/>
                  </a:cubicBezTo>
                  <a:close/>
                  <a:moveTo>
                    <a:pt x="6860908" y="2758440"/>
                  </a:moveTo>
                  <a:cubicBezTo>
                    <a:pt x="6860908" y="2756535"/>
                    <a:pt x="6859956" y="2754630"/>
                    <a:pt x="6859956" y="2752725"/>
                  </a:cubicBezTo>
                  <a:cubicBezTo>
                    <a:pt x="6867576" y="2744153"/>
                    <a:pt x="6874244" y="2735580"/>
                    <a:pt x="6881864" y="2726055"/>
                  </a:cubicBezTo>
                  <a:cubicBezTo>
                    <a:pt x="6882816" y="2729865"/>
                    <a:pt x="6883769" y="2733675"/>
                    <a:pt x="6884721" y="2738438"/>
                  </a:cubicBezTo>
                  <a:cubicBezTo>
                    <a:pt x="6889483" y="2759393"/>
                    <a:pt x="6893294" y="2779395"/>
                    <a:pt x="6897103" y="2800350"/>
                  </a:cubicBezTo>
                  <a:cubicBezTo>
                    <a:pt x="6903771" y="2842260"/>
                    <a:pt x="6907581" y="2884170"/>
                    <a:pt x="6909486" y="2926080"/>
                  </a:cubicBezTo>
                  <a:cubicBezTo>
                    <a:pt x="6912344" y="3009900"/>
                    <a:pt x="6903771" y="3094673"/>
                    <a:pt x="6884721" y="3176588"/>
                  </a:cubicBezTo>
                  <a:cubicBezTo>
                    <a:pt x="6865671" y="3258503"/>
                    <a:pt x="6835191" y="3337560"/>
                    <a:pt x="6795186" y="3410903"/>
                  </a:cubicBezTo>
                  <a:cubicBezTo>
                    <a:pt x="6755181" y="3484245"/>
                    <a:pt x="6706603" y="3552825"/>
                    <a:pt x="6660883" y="3622358"/>
                  </a:cubicBezTo>
                  <a:cubicBezTo>
                    <a:pt x="6631356" y="3667125"/>
                    <a:pt x="6602781" y="3711893"/>
                    <a:pt x="6578016" y="3759518"/>
                  </a:cubicBezTo>
                  <a:cubicBezTo>
                    <a:pt x="6594208" y="3696653"/>
                    <a:pt x="6622783" y="3637598"/>
                    <a:pt x="6655169" y="3581400"/>
                  </a:cubicBezTo>
                  <a:cubicBezTo>
                    <a:pt x="6690411" y="3519488"/>
                    <a:pt x="6730416" y="3460433"/>
                    <a:pt x="6764706" y="3397568"/>
                  </a:cubicBezTo>
                  <a:cubicBezTo>
                    <a:pt x="6799948" y="3333750"/>
                    <a:pt x="6828523" y="3265170"/>
                    <a:pt x="6847573" y="3194685"/>
                  </a:cubicBezTo>
                  <a:cubicBezTo>
                    <a:pt x="6867576" y="3124200"/>
                    <a:pt x="6878053" y="3050858"/>
                    <a:pt x="6880911" y="2977515"/>
                  </a:cubicBezTo>
                  <a:cubicBezTo>
                    <a:pt x="6881864" y="2904173"/>
                    <a:pt x="6876148" y="2829878"/>
                    <a:pt x="6860908" y="2758440"/>
                  </a:cubicBezTo>
                  <a:close/>
                  <a:moveTo>
                    <a:pt x="6863766" y="2843213"/>
                  </a:moveTo>
                  <a:cubicBezTo>
                    <a:pt x="6867576" y="2880360"/>
                    <a:pt x="6869481" y="2916555"/>
                    <a:pt x="6869481" y="2953703"/>
                  </a:cubicBezTo>
                  <a:cubicBezTo>
                    <a:pt x="6868528" y="3027045"/>
                    <a:pt x="6859956" y="3100388"/>
                    <a:pt x="6841858" y="3171825"/>
                  </a:cubicBezTo>
                  <a:cubicBezTo>
                    <a:pt x="6823761" y="3243263"/>
                    <a:pt x="6798044" y="3311843"/>
                    <a:pt x="6763753" y="3376613"/>
                  </a:cubicBezTo>
                  <a:cubicBezTo>
                    <a:pt x="6730416" y="3439478"/>
                    <a:pt x="6692316" y="3498533"/>
                    <a:pt x="6657073" y="3560445"/>
                  </a:cubicBezTo>
                  <a:cubicBezTo>
                    <a:pt x="6622783" y="3620453"/>
                    <a:pt x="6591351" y="3683318"/>
                    <a:pt x="6574206" y="3750945"/>
                  </a:cubicBezTo>
                  <a:cubicBezTo>
                    <a:pt x="6572301" y="3759518"/>
                    <a:pt x="6570396" y="3768090"/>
                    <a:pt x="6568491" y="3775710"/>
                  </a:cubicBezTo>
                  <a:cubicBezTo>
                    <a:pt x="6568491" y="3775710"/>
                    <a:pt x="6568491" y="3775710"/>
                    <a:pt x="6568491" y="3776663"/>
                  </a:cubicBezTo>
                  <a:cubicBezTo>
                    <a:pt x="6567539" y="3778568"/>
                    <a:pt x="6566586" y="3780473"/>
                    <a:pt x="6565633" y="3782378"/>
                  </a:cubicBezTo>
                  <a:cubicBezTo>
                    <a:pt x="6579921" y="3730943"/>
                    <a:pt x="6589446" y="3678555"/>
                    <a:pt x="6596114" y="3625215"/>
                  </a:cubicBezTo>
                  <a:cubicBezTo>
                    <a:pt x="6597066" y="3625215"/>
                    <a:pt x="6598971" y="3624263"/>
                    <a:pt x="6598971" y="3623310"/>
                  </a:cubicBezTo>
                  <a:cubicBezTo>
                    <a:pt x="6598971" y="3618548"/>
                    <a:pt x="6598971" y="3613785"/>
                    <a:pt x="6598971" y="3609975"/>
                  </a:cubicBezTo>
                  <a:cubicBezTo>
                    <a:pt x="6627546" y="3541395"/>
                    <a:pt x="6668503" y="3479483"/>
                    <a:pt x="6707556" y="3417570"/>
                  </a:cubicBezTo>
                  <a:cubicBezTo>
                    <a:pt x="6746608" y="3354705"/>
                    <a:pt x="6784708" y="3291840"/>
                    <a:pt x="6808521" y="3221355"/>
                  </a:cubicBezTo>
                  <a:cubicBezTo>
                    <a:pt x="6832333" y="3153728"/>
                    <a:pt x="6844716" y="3083243"/>
                    <a:pt x="6845669" y="3011805"/>
                  </a:cubicBezTo>
                  <a:cubicBezTo>
                    <a:pt x="6846621" y="2942273"/>
                    <a:pt x="6838048" y="2871788"/>
                    <a:pt x="6817094" y="2806065"/>
                  </a:cubicBezTo>
                  <a:cubicBezTo>
                    <a:pt x="6828523" y="2792730"/>
                    <a:pt x="6839953" y="2778443"/>
                    <a:pt x="6850431" y="2765108"/>
                  </a:cubicBezTo>
                  <a:cubicBezTo>
                    <a:pt x="6852336" y="2773680"/>
                    <a:pt x="6854241" y="2781300"/>
                    <a:pt x="6855194" y="2789873"/>
                  </a:cubicBezTo>
                  <a:cubicBezTo>
                    <a:pt x="6859003" y="2806065"/>
                    <a:pt x="6861861" y="2825115"/>
                    <a:pt x="6863766" y="2843213"/>
                  </a:cubicBezTo>
                  <a:close/>
                  <a:moveTo>
                    <a:pt x="6835191" y="2989898"/>
                  </a:moveTo>
                  <a:cubicBezTo>
                    <a:pt x="6835191" y="3061335"/>
                    <a:pt x="6824714" y="3132773"/>
                    <a:pt x="6802806" y="3200400"/>
                  </a:cubicBezTo>
                  <a:cubicBezTo>
                    <a:pt x="6779946" y="3270885"/>
                    <a:pt x="6743751" y="3335655"/>
                    <a:pt x="6704698" y="3398520"/>
                  </a:cubicBezTo>
                  <a:cubicBezTo>
                    <a:pt x="6669456" y="3454718"/>
                    <a:pt x="6632308" y="3509963"/>
                    <a:pt x="6602781" y="3569970"/>
                  </a:cubicBezTo>
                  <a:cubicBezTo>
                    <a:pt x="6602781" y="3567113"/>
                    <a:pt x="6602781" y="3565208"/>
                    <a:pt x="6603733" y="3562350"/>
                  </a:cubicBezTo>
                  <a:cubicBezTo>
                    <a:pt x="6644691" y="3469958"/>
                    <a:pt x="6693269" y="3380423"/>
                    <a:pt x="6734226" y="3288030"/>
                  </a:cubicBezTo>
                  <a:cubicBezTo>
                    <a:pt x="6778041" y="3189923"/>
                    <a:pt x="6812331" y="3085148"/>
                    <a:pt x="6814236" y="2976563"/>
                  </a:cubicBezTo>
                  <a:cubicBezTo>
                    <a:pt x="6815189" y="2947035"/>
                    <a:pt x="6813283" y="2917508"/>
                    <a:pt x="6807569" y="2888933"/>
                  </a:cubicBezTo>
                  <a:cubicBezTo>
                    <a:pt x="6804711" y="2874645"/>
                    <a:pt x="6801853" y="2860358"/>
                    <a:pt x="6798044" y="2846070"/>
                  </a:cubicBezTo>
                  <a:cubicBezTo>
                    <a:pt x="6797091" y="2842260"/>
                    <a:pt x="6796139" y="2837498"/>
                    <a:pt x="6794233" y="2833688"/>
                  </a:cubicBezTo>
                  <a:cubicBezTo>
                    <a:pt x="6799948" y="2826068"/>
                    <a:pt x="6805664" y="2819400"/>
                    <a:pt x="6811378" y="2812733"/>
                  </a:cubicBezTo>
                  <a:cubicBezTo>
                    <a:pt x="6826619" y="2870835"/>
                    <a:pt x="6835191" y="2929890"/>
                    <a:pt x="6835191" y="2989898"/>
                  </a:cubicBezTo>
                  <a:close/>
                  <a:moveTo>
                    <a:pt x="6713271" y="3007043"/>
                  </a:moveTo>
                  <a:cubicBezTo>
                    <a:pt x="6707556" y="3048000"/>
                    <a:pt x="6696126" y="3087053"/>
                    <a:pt x="6682791" y="3126105"/>
                  </a:cubicBezTo>
                  <a:cubicBezTo>
                    <a:pt x="6662789" y="3183255"/>
                    <a:pt x="6638976" y="3239453"/>
                    <a:pt x="6621831" y="3297555"/>
                  </a:cubicBezTo>
                  <a:cubicBezTo>
                    <a:pt x="6624689" y="3243263"/>
                    <a:pt x="6631356" y="3188970"/>
                    <a:pt x="6644691" y="3135630"/>
                  </a:cubicBezTo>
                  <a:cubicBezTo>
                    <a:pt x="6660883" y="3069908"/>
                    <a:pt x="6685648" y="3006090"/>
                    <a:pt x="6718033" y="2947035"/>
                  </a:cubicBezTo>
                  <a:cubicBezTo>
                    <a:pt x="6718033" y="2967990"/>
                    <a:pt x="6716128" y="2987993"/>
                    <a:pt x="6713271" y="3007043"/>
                  </a:cubicBezTo>
                  <a:close/>
                  <a:moveTo>
                    <a:pt x="6698031" y="2791778"/>
                  </a:moveTo>
                  <a:cubicBezTo>
                    <a:pt x="6698031" y="2790825"/>
                    <a:pt x="6698031" y="2789873"/>
                    <a:pt x="6698031" y="2789873"/>
                  </a:cubicBezTo>
                  <a:cubicBezTo>
                    <a:pt x="6698031" y="2787015"/>
                    <a:pt x="6698031" y="2785110"/>
                    <a:pt x="6698031" y="2782253"/>
                  </a:cubicBezTo>
                  <a:cubicBezTo>
                    <a:pt x="6700889" y="2778443"/>
                    <a:pt x="6702794" y="2773680"/>
                    <a:pt x="6705651" y="2769870"/>
                  </a:cubicBezTo>
                  <a:cubicBezTo>
                    <a:pt x="6705651" y="2771775"/>
                    <a:pt x="6705651" y="2773680"/>
                    <a:pt x="6705651" y="2775585"/>
                  </a:cubicBezTo>
                  <a:cubicBezTo>
                    <a:pt x="6702794" y="2780348"/>
                    <a:pt x="6700889" y="2787015"/>
                    <a:pt x="6698031" y="2791778"/>
                  </a:cubicBezTo>
                  <a:close/>
                  <a:moveTo>
                    <a:pt x="6696126" y="2751773"/>
                  </a:moveTo>
                  <a:cubicBezTo>
                    <a:pt x="6694221" y="2723198"/>
                    <a:pt x="6692316" y="2695575"/>
                    <a:pt x="6689458" y="2667000"/>
                  </a:cubicBezTo>
                  <a:cubicBezTo>
                    <a:pt x="6685648" y="2626043"/>
                    <a:pt x="6679933" y="2584133"/>
                    <a:pt x="6672314" y="2544128"/>
                  </a:cubicBezTo>
                  <a:cubicBezTo>
                    <a:pt x="6684696" y="2599373"/>
                    <a:pt x="6696126" y="2655570"/>
                    <a:pt x="6701841" y="2712720"/>
                  </a:cubicBezTo>
                  <a:cubicBezTo>
                    <a:pt x="6702794" y="2720340"/>
                    <a:pt x="6702794" y="2727960"/>
                    <a:pt x="6703746" y="2735580"/>
                  </a:cubicBezTo>
                  <a:cubicBezTo>
                    <a:pt x="6700889" y="2740343"/>
                    <a:pt x="6698983" y="2746058"/>
                    <a:pt x="6696126" y="2751773"/>
                  </a:cubicBezTo>
                  <a:close/>
                  <a:moveTo>
                    <a:pt x="6674219" y="2640330"/>
                  </a:moveTo>
                  <a:cubicBezTo>
                    <a:pt x="6678981" y="2685098"/>
                    <a:pt x="6682791" y="2730818"/>
                    <a:pt x="6684696" y="2776538"/>
                  </a:cubicBezTo>
                  <a:cubicBezTo>
                    <a:pt x="6684696" y="2777490"/>
                    <a:pt x="6683744" y="2778443"/>
                    <a:pt x="6683744" y="2779395"/>
                  </a:cubicBezTo>
                  <a:cubicBezTo>
                    <a:pt x="6682791" y="2749868"/>
                    <a:pt x="6679933" y="2720340"/>
                    <a:pt x="6677076" y="2690813"/>
                  </a:cubicBezTo>
                  <a:cubicBezTo>
                    <a:pt x="6667551" y="2609850"/>
                    <a:pt x="6650406" y="2529840"/>
                    <a:pt x="6625641" y="2451735"/>
                  </a:cubicBezTo>
                  <a:cubicBezTo>
                    <a:pt x="6601828" y="2378393"/>
                    <a:pt x="6571348" y="2306955"/>
                    <a:pt x="6534201" y="2239328"/>
                  </a:cubicBezTo>
                  <a:cubicBezTo>
                    <a:pt x="6498958" y="2174558"/>
                    <a:pt x="6457048" y="2112645"/>
                    <a:pt x="6410376" y="2055495"/>
                  </a:cubicBezTo>
                  <a:cubicBezTo>
                    <a:pt x="6372276" y="2008823"/>
                    <a:pt x="6330366" y="1964055"/>
                    <a:pt x="6285598" y="1924050"/>
                  </a:cubicBezTo>
                  <a:cubicBezTo>
                    <a:pt x="6303696" y="1935480"/>
                    <a:pt x="6321794" y="1945958"/>
                    <a:pt x="6339891" y="1957388"/>
                  </a:cubicBezTo>
                  <a:cubicBezTo>
                    <a:pt x="6344653" y="1961198"/>
                    <a:pt x="6350369" y="1965960"/>
                    <a:pt x="6355131" y="1969770"/>
                  </a:cubicBezTo>
                  <a:cubicBezTo>
                    <a:pt x="6380848" y="1991678"/>
                    <a:pt x="6404661" y="2015490"/>
                    <a:pt x="6427521" y="2040255"/>
                  </a:cubicBezTo>
                  <a:cubicBezTo>
                    <a:pt x="6473241" y="2090738"/>
                    <a:pt x="6512294" y="2146935"/>
                    <a:pt x="6544678" y="2206943"/>
                  </a:cubicBezTo>
                  <a:cubicBezTo>
                    <a:pt x="6578969" y="2268855"/>
                    <a:pt x="6605639" y="2334578"/>
                    <a:pt x="6625641" y="2402205"/>
                  </a:cubicBezTo>
                  <a:cubicBezTo>
                    <a:pt x="6650406" y="2480310"/>
                    <a:pt x="6665646" y="2560320"/>
                    <a:pt x="6674219" y="2640330"/>
                  </a:cubicBezTo>
                  <a:close/>
                  <a:moveTo>
                    <a:pt x="6313221" y="1959293"/>
                  </a:moveTo>
                  <a:cubicBezTo>
                    <a:pt x="6338939" y="1985010"/>
                    <a:pt x="6363703" y="2011680"/>
                    <a:pt x="6387516" y="2040255"/>
                  </a:cubicBezTo>
                  <a:cubicBezTo>
                    <a:pt x="6434189" y="2096453"/>
                    <a:pt x="6476098" y="2156460"/>
                    <a:pt x="6512294" y="2220278"/>
                  </a:cubicBezTo>
                  <a:cubicBezTo>
                    <a:pt x="6549441" y="2286000"/>
                    <a:pt x="6580873" y="2354580"/>
                    <a:pt x="6605639" y="2426018"/>
                  </a:cubicBezTo>
                  <a:cubicBezTo>
                    <a:pt x="6632308" y="2502218"/>
                    <a:pt x="6650406" y="2581275"/>
                    <a:pt x="6661836" y="2662238"/>
                  </a:cubicBezTo>
                  <a:cubicBezTo>
                    <a:pt x="6667551" y="2707958"/>
                    <a:pt x="6671361" y="2753678"/>
                    <a:pt x="6672314" y="2799398"/>
                  </a:cubicBezTo>
                  <a:cubicBezTo>
                    <a:pt x="6669456" y="2797493"/>
                    <a:pt x="6667551" y="2794635"/>
                    <a:pt x="6665646" y="2791778"/>
                  </a:cubicBezTo>
                  <a:cubicBezTo>
                    <a:pt x="6662789" y="2769870"/>
                    <a:pt x="6659931" y="2747963"/>
                    <a:pt x="6656121" y="2726055"/>
                  </a:cubicBezTo>
                  <a:cubicBezTo>
                    <a:pt x="6643739" y="2649855"/>
                    <a:pt x="6625641" y="2574608"/>
                    <a:pt x="6601828" y="2501265"/>
                  </a:cubicBezTo>
                  <a:cubicBezTo>
                    <a:pt x="6578016" y="2427923"/>
                    <a:pt x="6549441" y="2355533"/>
                    <a:pt x="6515151" y="2286000"/>
                  </a:cubicBezTo>
                  <a:cubicBezTo>
                    <a:pt x="6480861" y="2216468"/>
                    <a:pt x="6441808" y="2149793"/>
                    <a:pt x="6397994" y="2086928"/>
                  </a:cubicBezTo>
                  <a:cubicBezTo>
                    <a:pt x="6354178" y="2023110"/>
                    <a:pt x="6304648" y="1963103"/>
                    <a:pt x="6252261" y="1906905"/>
                  </a:cubicBezTo>
                  <a:cubicBezTo>
                    <a:pt x="6250356" y="1905000"/>
                    <a:pt x="6247498" y="1902143"/>
                    <a:pt x="6245594" y="1900238"/>
                  </a:cubicBezTo>
                  <a:cubicBezTo>
                    <a:pt x="6248451" y="1902143"/>
                    <a:pt x="6251308" y="1904048"/>
                    <a:pt x="6255119" y="1905953"/>
                  </a:cubicBezTo>
                  <a:cubicBezTo>
                    <a:pt x="6274169" y="1923098"/>
                    <a:pt x="6294171" y="1940243"/>
                    <a:pt x="6313221" y="1959293"/>
                  </a:cubicBezTo>
                  <a:close/>
                  <a:moveTo>
                    <a:pt x="6376086" y="2065973"/>
                  </a:moveTo>
                  <a:cubicBezTo>
                    <a:pt x="6419901" y="2129790"/>
                    <a:pt x="6459906" y="2195513"/>
                    <a:pt x="6494196" y="2265045"/>
                  </a:cubicBezTo>
                  <a:cubicBezTo>
                    <a:pt x="6528486" y="2333625"/>
                    <a:pt x="6558014" y="2404110"/>
                    <a:pt x="6581826" y="2476500"/>
                  </a:cubicBezTo>
                  <a:cubicBezTo>
                    <a:pt x="6606591" y="2549843"/>
                    <a:pt x="6624689" y="2624138"/>
                    <a:pt x="6638023" y="2700338"/>
                  </a:cubicBezTo>
                  <a:cubicBezTo>
                    <a:pt x="6639928" y="2712720"/>
                    <a:pt x="6641833" y="2724150"/>
                    <a:pt x="6643739" y="2736533"/>
                  </a:cubicBezTo>
                  <a:cubicBezTo>
                    <a:pt x="6627546" y="2654618"/>
                    <a:pt x="6605639" y="2573655"/>
                    <a:pt x="6578016" y="2495550"/>
                  </a:cubicBezTo>
                  <a:cubicBezTo>
                    <a:pt x="6519914" y="2329815"/>
                    <a:pt x="6438951" y="2170748"/>
                    <a:pt x="6336081" y="2027873"/>
                  </a:cubicBezTo>
                  <a:cubicBezTo>
                    <a:pt x="6299886" y="1978343"/>
                    <a:pt x="6261786" y="1929765"/>
                    <a:pt x="6219876" y="1884045"/>
                  </a:cubicBezTo>
                  <a:cubicBezTo>
                    <a:pt x="6224639" y="1886903"/>
                    <a:pt x="6229401" y="1889760"/>
                    <a:pt x="6233211" y="1892618"/>
                  </a:cubicBezTo>
                  <a:cubicBezTo>
                    <a:pt x="6285598" y="1947863"/>
                    <a:pt x="6333223" y="2004060"/>
                    <a:pt x="6376086" y="2065973"/>
                  </a:cubicBezTo>
                  <a:close/>
                  <a:moveTo>
                    <a:pt x="6547536" y="3839528"/>
                  </a:moveTo>
                  <a:cubicBezTo>
                    <a:pt x="6550394" y="3832860"/>
                    <a:pt x="6553251" y="3827145"/>
                    <a:pt x="6556108" y="3820478"/>
                  </a:cubicBezTo>
                  <a:cubicBezTo>
                    <a:pt x="6557061" y="3823335"/>
                    <a:pt x="6557061" y="3826193"/>
                    <a:pt x="6558014" y="3829050"/>
                  </a:cubicBezTo>
                  <a:cubicBezTo>
                    <a:pt x="6558966" y="3832860"/>
                    <a:pt x="6563728" y="3833813"/>
                    <a:pt x="6565633" y="3830955"/>
                  </a:cubicBezTo>
                  <a:cubicBezTo>
                    <a:pt x="6564681" y="3832860"/>
                    <a:pt x="6563728" y="3834765"/>
                    <a:pt x="6561823" y="3836670"/>
                  </a:cubicBezTo>
                  <a:cubicBezTo>
                    <a:pt x="6538964" y="3877628"/>
                    <a:pt x="6518008" y="3921443"/>
                    <a:pt x="6504673" y="3967163"/>
                  </a:cubicBezTo>
                  <a:cubicBezTo>
                    <a:pt x="6517056" y="3924300"/>
                    <a:pt x="6533248" y="3882390"/>
                    <a:pt x="6547536" y="3839528"/>
                  </a:cubicBezTo>
                  <a:close/>
                  <a:moveTo>
                    <a:pt x="6717081" y="2323148"/>
                  </a:moveTo>
                  <a:cubicBezTo>
                    <a:pt x="6722796" y="2345055"/>
                    <a:pt x="6726606" y="2366963"/>
                    <a:pt x="6730416" y="2388870"/>
                  </a:cubicBezTo>
                  <a:cubicBezTo>
                    <a:pt x="6730416" y="2388870"/>
                    <a:pt x="6730416" y="2388870"/>
                    <a:pt x="6730416" y="2388870"/>
                  </a:cubicBezTo>
                  <a:cubicBezTo>
                    <a:pt x="6722796" y="2354580"/>
                    <a:pt x="6713271" y="2320290"/>
                    <a:pt x="6702794" y="2286000"/>
                  </a:cubicBezTo>
                  <a:cubicBezTo>
                    <a:pt x="6706603" y="2293620"/>
                    <a:pt x="6710414" y="2301240"/>
                    <a:pt x="6713271" y="2308860"/>
                  </a:cubicBezTo>
                  <a:cubicBezTo>
                    <a:pt x="6714223" y="2313623"/>
                    <a:pt x="6715176" y="2318385"/>
                    <a:pt x="6717081" y="2323148"/>
                  </a:cubicBezTo>
                  <a:close/>
                  <a:moveTo>
                    <a:pt x="6722796" y="2406015"/>
                  </a:moveTo>
                  <a:cubicBezTo>
                    <a:pt x="6735178" y="2464118"/>
                    <a:pt x="6742798" y="2523173"/>
                    <a:pt x="6745656" y="2583180"/>
                  </a:cubicBezTo>
                  <a:cubicBezTo>
                    <a:pt x="6745656" y="2590800"/>
                    <a:pt x="6744703" y="2598420"/>
                    <a:pt x="6743751" y="2606040"/>
                  </a:cubicBezTo>
                  <a:cubicBezTo>
                    <a:pt x="6742798" y="2593658"/>
                    <a:pt x="6740894" y="2580323"/>
                    <a:pt x="6739941" y="2567940"/>
                  </a:cubicBezTo>
                  <a:cubicBezTo>
                    <a:pt x="6725653" y="2458403"/>
                    <a:pt x="6698031" y="2350770"/>
                    <a:pt x="6658026" y="2248853"/>
                  </a:cubicBezTo>
                  <a:cubicBezTo>
                    <a:pt x="6647548" y="2222183"/>
                    <a:pt x="6636119" y="2195513"/>
                    <a:pt x="6623736" y="2169795"/>
                  </a:cubicBezTo>
                  <a:cubicBezTo>
                    <a:pt x="6641833" y="2189798"/>
                    <a:pt x="6658026" y="2211705"/>
                    <a:pt x="6673266" y="2234565"/>
                  </a:cubicBezTo>
                  <a:cubicBezTo>
                    <a:pt x="6676123" y="2242185"/>
                    <a:pt x="6678981" y="2249805"/>
                    <a:pt x="6681839" y="2257425"/>
                  </a:cubicBezTo>
                  <a:cubicBezTo>
                    <a:pt x="6698031" y="2305050"/>
                    <a:pt x="6712319" y="2355533"/>
                    <a:pt x="6722796" y="2406015"/>
                  </a:cubicBezTo>
                  <a:close/>
                  <a:moveTo>
                    <a:pt x="6599923" y="2086928"/>
                  </a:moveTo>
                  <a:cubicBezTo>
                    <a:pt x="6643739" y="2007870"/>
                    <a:pt x="6684696" y="1927860"/>
                    <a:pt x="6726606" y="1848803"/>
                  </a:cubicBezTo>
                  <a:cubicBezTo>
                    <a:pt x="6769469" y="1767840"/>
                    <a:pt x="6812331" y="1686878"/>
                    <a:pt x="6855194" y="1604963"/>
                  </a:cubicBezTo>
                  <a:cubicBezTo>
                    <a:pt x="6896151" y="1527810"/>
                    <a:pt x="6936156" y="1450658"/>
                    <a:pt x="6973303" y="1371600"/>
                  </a:cubicBezTo>
                  <a:cubicBezTo>
                    <a:pt x="7010451" y="1293495"/>
                    <a:pt x="7046646" y="1214438"/>
                    <a:pt x="7077126" y="1132523"/>
                  </a:cubicBezTo>
                  <a:cubicBezTo>
                    <a:pt x="7079983" y="1124903"/>
                    <a:pt x="7082841" y="1116330"/>
                    <a:pt x="7085698" y="1108710"/>
                  </a:cubicBezTo>
                  <a:cubicBezTo>
                    <a:pt x="7060933" y="1190625"/>
                    <a:pt x="7030453" y="1270635"/>
                    <a:pt x="7000926" y="1350645"/>
                  </a:cubicBezTo>
                  <a:cubicBezTo>
                    <a:pt x="6968541" y="1438275"/>
                    <a:pt x="6935203" y="1524953"/>
                    <a:pt x="6898056" y="1611630"/>
                  </a:cubicBezTo>
                  <a:cubicBezTo>
                    <a:pt x="6861861" y="1697355"/>
                    <a:pt x="6822808" y="1781175"/>
                    <a:pt x="6780898" y="1864043"/>
                  </a:cubicBezTo>
                  <a:cubicBezTo>
                    <a:pt x="6738989" y="1947863"/>
                    <a:pt x="6691364" y="2028825"/>
                    <a:pt x="6642786" y="2107883"/>
                  </a:cubicBezTo>
                  <a:cubicBezTo>
                    <a:pt x="6639928" y="2112645"/>
                    <a:pt x="6637071" y="2117408"/>
                    <a:pt x="6634214" y="2123123"/>
                  </a:cubicBezTo>
                  <a:cubicBezTo>
                    <a:pt x="6623736" y="2110740"/>
                    <a:pt x="6612306" y="2098358"/>
                    <a:pt x="6599923" y="2086928"/>
                  </a:cubicBezTo>
                  <a:close/>
                  <a:moveTo>
                    <a:pt x="6577064" y="2148840"/>
                  </a:moveTo>
                  <a:cubicBezTo>
                    <a:pt x="6592303" y="2172653"/>
                    <a:pt x="6605639" y="2198370"/>
                    <a:pt x="6618021" y="2223135"/>
                  </a:cubicBezTo>
                  <a:cubicBezTo>
                    <a:pt x="6642786" y="2273618"/>
                    <a:pt x="6662789" y="2325053"/>
                    <a:pt x="6678981" y="2379345"/>
                  </a:cubicBezTo>
                  <a:cubicBezTo>
                    <a:pt x="6709461" y="2481263"/>
                    <a:pt x="6722796" y="2588895"/>
                    <a:pt x="6718986" y="2695575"/>
                  </a:cubicBezTo>
                  <a:cubicBezTo>
                    <a:pt x="6717081" y="2700338"/>
                    <a:pt x="6715176" y="2706053"/>
                    <a:pt x="6713271" y="2710815"/>
                  </a:cubicBezTo>
                  <a:cubicBezTo>
                    <a:pt x="6707556" y="2654618"/>
                    <a:pt x="6695173" y="2599373"/>
                    <a:pt x="6683744" y="2543175"/>
                  </a:cubicBezTo>
                  <a:cubicBezTo>
                    <a:pt x="6658978" y="2430780"/>
                    <a:pt x="6633261" y="2317433"/>
                    <a:pt x="6586589" y="2211705"/>
                  </a:cubicBezTo>
                  <a:cubicBezTo>
                    <a:pt x="6561823" y="2155508"/>
                    <a:pt x="6531344" y="2101215"/>
                    <a:pt x="6492291" y="2054543"/>
                  </a:cubicBezTo>
                  <a:cubicBezTo>
                    <a:pt x="6507531" y="2065020"/>
                    <a:pt x="6522771" y="2076450"/>
                    <a:pt x="6537058" y="2088833"/>
                  </a:cubicBezTo>
                  <a:cubicBezTo>
                    <a:pt x="6550394" y="2108835"/>
                    <a:pt x="6564681" y="2127885"/>
                    <a:pt x="6577064" y="2148840"/>
                  </a:cubicBezTo>
                  <a:close/>
                  <a:moveTo>
                    <a:pt x="6571348" y="2196465"/>
                  </a:moveTo>
                  <a:cubicBezTo>
                    <a:pt x="6595161" y="2247900"/>
                    <a:pt x="6613258" y="2302193"/>
                    <a:pt x="6628498" y="2356485"/>
                  </a:cubicBezTo>
                  <a:cubicBezTo>
                    <a:pt x="6637071" y="2386965"/>
                    <a:pt x="6644691" y="2417445"/>
                    <a:pt x="6651358" y="2447925"/>
                  </a:cubicBezTo>
                  <a:cubicBezTo>
                    <a:pt x="6649453" y="2441258"/>
                    <a:pt x="6647548" y="2433638"/>
                    <a:pt x="6645644" y="2426970"/>
                  </a:cubicBezTo>
                  <a:cubicBezTo>
                    <a:pt x="6625641" y="2356485"/>
                    <a:pt x="6599923" y="2288858"/>
                    <a:pt x="6565633" y="2224088"/>
                  </a:cubicBezTo>
                  <a:cubicBezTo>
                    <a:pt x="6534201" y="2163128"/>
                    <a:pt x="6496101" y="2105978"/>
                    <a:pt x="6451333" y="2053590"/>
                  </a:cubicBezTo>
                  <a:cubicBezTo>
                    <a:pt x="6428473" y="2026920"/>
                    <a:pt x="6404661" y="2002155"/>
                    <a:pt x="6377991" y="1979295"/>
                  </a:cubicBezTo>
                  <a:cubicBezTo>
                    <a:pt x="6414186" y="2002155"/>
                    <a:pt x="6450381" y="2025015"/>
                    <a:pt x="6485623" y="2049780"/>
                  </a:cubicBezTo>
                  <a:cubicBezTo>
                    <a:pt x="6485623" y="2049780"/>
                    <a:pt x="6485623" y="2049780"/>
                    <a:pt x="6485623" y="2049780"/>
                  </a:cubicBezTo>
                  <a:cubicBezTo>
                    <a:pt x="6518961" y="2096453"/>
                    <a:pt x="6547536" y="2145030"/>
                    <a:pt x="6571348" y="2196465"/>
                  </a:cubicBezTo>
                  <a:close/>
                  <a:moveTo>
                    <a:pt x="5191176" y="3157538"/>
                  </a:moveTo>
                  <a:cubicBezTo>
                    <a:pt x="5194033" y="3160395"/>
                    <a:pt x="5196891" y="3163253"/>
                    <a:pt x="5199748" y="3166110"/>
                  </a:cubicBezTo>
                  <a:cubicBezTo>
                    <a:pt x="5187366" y="3288983"/>
                    <a:pt x="5205464" y="3416618"/>
                    <a:pt x="5239753" y="3534728"/>
                  </a:cubicBezTo>
                  <a:cubicBezTo>
                    <a:pt x="5275948" y="3659505"/>
                    <a:pt x="5335956" y="3776663"/>
                    <a:pt x="5415966" y="3879533"/>
                  </a:cubicBezTo>
                  <a:cubicBezTo>
                    <a:pt x="5571223" y="4080510"/>
                    <a:pt x="5797919" y="4222433"/>
                    <a:pt x="6047473" y="4269105"/>
                  </a:cubicBezTo>
                  <a:cubicBezTo>
                    <a:pt x="6067476" y="4272915"/>
                    <a:pt x="6088431" y="4275773"/>
                    <a:pt x="6108433" y="4278630"/>
                  </a:cubicBezTo>
                  <a:cubicBezTo>
                    <a:pt x="6037948" y="4278630"/>
                    <a:pt x="5968416" y="4276725"/>
                    <a:pt x="5897931" y="4269105"/>
                  </a:cubicBezTo>
                  <a:cubicBezTo>
                    <a:pt x="5776964" y="4256723"/>
                    <a:pt x="5656948" y="4230053"/>
                    <a:pt x="5546458" y="4177665"/>
                  </a:cubicBezTo>
                  <a:cubicBezTo>
                    <a:pt x="5449303" y="4130993"/>
                    <a:pt x="5358816" y="4065270"/>
                    <a:pt x="5293094" y="3979545"/>
                  </a:cubicBezTo>
                  <a:cubicBezTo>
                    <a:pt x="5257851" y="3933825"/>
                    <a:pt x="5230228" y="3883343"/>
                    <a:pt x="5211178" y="3829050"/>
                  </a:cubicBezTo>
                  <a:cubicBezTo>
                    <a:pt x="5189271" y="3768090"/>
                    <a:pt x="5177841" y="3703320"/>
                    <a:pt x="5173078" y="3639503"/>
                  </a:cubicBezTo>
                  <a:cubicBezTo>
                    <a:pt x="5161648" y="3501390"/>
                    <a:pt x="5179746" y="3364230"/>
                    <a:pt x="5188319" y="3227070"/>
                  </a:cubicBezTo>
                  <a:cubicBezTo>
                    <a:pt x="5188319" y="3219450"/>
                    <a:pt x="5189271" y="3210878"/>
                    <a:pt x="5189271" y="3203258"/>
                  </a:cubicBezTo>
                  <a:cubicBezTo>
                    <a:pt x="5191176" y="3188018"/>
                    <a:pt x="5192128" y="3172778"/>
                    <a:pt x="5191176" y="3157538"/>
                  </a:cubicBezTo>
                  <a:close/>
                  <a:moveTo>
                    <a:pt x="5359769" y="3385185"/>
                  </a:moveTo>
                  <a:cubicBezTo>
                    <a:pt x="5424539" y="3447098"/>
                    <a:pt x="5502644" y="3493770"/>
                    <a:pt x="5584558" y="3530918"/>
                  </a:cubicBezTo>
                  <a:cubicBezTo>
                    <a:pt x="5673141" y="3570923"/>
                    <a:pt x="5766486" y="3598545"/>
                    <a:pt x="5858878" y="3627120"/>
                  </a:cubicBezTo>
                  <a:cubicBezTo>
                    <a:pt x="5954128" y="3655695"/>
                    <a:pt x="6050331" y="3683318"/>
                    <a:pt x="6140819" y="3726180"/>
                  </a:cubicBezTo>
                  <a:cubicBezTo>
                    <a:pt x="6175108" y="3742373"/>
                    <a:pt x="6208446" y="3761423"/>
                    <a:pt x="6237021" y="3786188"/>
                  </a:cubicBezTo>
                  <a:cubicBezTo>
                    <a:pt x="6249403" y="3799523"/>
                    <a:pt x="6261786" y="3813810"/>
                    <a:pt x="6272264" y="3829050"/>
                  </a:cubicBezTo>
                  <a:cubicBezTo>
                    <a:pt x="6275121" y="3835718"/>
                    <a:pt x="6277026" y="3842385"/>
                    <a:pt x="6279883" y="3849053"/>
                  </a:cubicBezTo>
                  <a:cubicBezTo>
                    <a:pt x="6225591" y="3810000"/>
                    <a:pt x="6161773" y="3783330"/>
                    <a:pt x="6098908" y="3762375"/>
                  </a:cubicBezTo>
                  <a:cubicBezTo>
                    <a:pt x="5997944" y="3729038"/>
                    <a:pt x="5893169" y="3712845"/>
                    <a:pt x="5791251" y="3684270"/>
                  </a:cubicBezTo>
                  <a:cubicBezTo>
                    <a:pt x="5742673" y="3670935"/>
                    <a:pt x="5695048" y="3654743"/>
                    <a:pt x="5649328" y="3633788"/>
                  </a:cubicBezTo>
                  <a:cubicBezTo>
                    <a:pt x="5610276" y="3615690"/>
                    <a:pt x="5573128" y="3594735"/>
                    <a:pt x="5537886" y="3570923"/>
                  </a:cubicBezTo>
                  <a:cubicBezTo>
                    <a:pt x="5466448" y="3522345"/>
                    <a:pt x="5401678" y="3462338"/>
                    <a:pt x="5348339" y="3393758"/>
                  </a:cubicBezTo>
                  <a:cubicBezTo>
                    <a:pt x="5324526" y="3363278"/>
                    <a:pt x="5302619" y="3330893"/>
                    <a:pt x="5283569" y="3296603"/>
                  </a:cubicBezTo>
                  <a:cubicBezTo>
                    <a:pt x="5305476" y="3328988"/>
                    <a:pt x="5332146" y="3358515"/>
                    <a:pt x="5359769" y="3385185"/>
                  </a:cubicBezTo>
                  <a:close/>
                  <a:moveTo>
                    <a:pt x="5284521" y="3282315"/>
                  </a:moveTo>
                  <a:cubicBezTo>
                    <a:pt x="5315001" y="3319463"/>
                    <a:pt x="5350244" y="3354705"/>
                    <a:pt x="5388344" y="3385185"/>
                  </a:cubicBezTo>
                  <a:cubicBezTo>
                    <a:pt x="5455019" y="3440430"/>
                    <a:pt x="5531219" y="3481388"/>
                    <a:pt x="5612181" y="3511868"/>
                  </a:cubicBezTo>
                  <a:cubicBezTo>
                    <a:pt x="5699811" y="3545205"/>
                    <a:pt x="5791251" y="3567113"/>
                    <a:pt x="5880786" y="3593783"/>
                  </a:cubicBezTo>
                  <a:cubicBezTo>
                    <a:pt x="5960796" y="3617595"/>
                    <a:pt x="6039853" y="3646170"/>
                    <a:pt x="6112244" y="3688080"/>
                  </a:cubicBezTo>
                  <a:cubicBezTo>
                    <a:pt x="6135103" y="3701415"/>
                    <a:pt x="6157011" y="3715703"/>
                    <a:pt x="6177014" y="3731895"/>
                  </a:cubicBezTo>
                  <a:cubicBezTo>
                    <a:pt x="6138914" y="3711893"/>
                    <a:pt x="6098908" y="3695700"/>
                    <a:pt x="6057951" y="3680460"/>
                  </a:cubicBezTo>
                  <a:cubicBezTo>
                    <a:pt x="6010326" y="3663315"/>
                    <a:pt x="5962701" y="3648075"/>
                    <a:pt x="5914123" y="3632835"/>
                  </a:cubicBezTo>
                  <a:cubicBezTo>
                    <a:pt x="5819826" y="3604260"/>
                    <a:pt x="5725528" y="3577590"/>
                    <a:pt x="5634089" y="3540443"/>
                  </a:cubicBezTo>
                  <a:cubicBezTo>
                    <a:pt x="5548364" y="3506153"/>
                    <a:pt x="5465496" y="3463290"/>
                    <a:pt x="5394058" y="3403283"/>
                  </a:cubicBezTo>
                  <a:cubicBezTo>
                    <a:pt x="5361673" y="3376613"/>
                    <a:pt x="5332146" y="3346133"/>
                    <a:pt x="5306428" y="3313748"/>
                  </a:cubicBezTo>
                  <a:cubicBezTo>
                    <a:pt x="5299761" y="3304223"/>
                    <a:pt x="5292141" y="3293745"/>
                    <a:pt x="5284521" y="3282315"/>
                  </a:cubicBezTo>
                  <a:close/>
                  <a:moveTo>
                    <a:pt x="5318811" y="3371850"/>
                  </a:moveTo>
                  <a:cubicBezTo>
                    <a:pt x="5369294" y="3442335"/>
                    <a:pt x="5430253" y="3505200"/>
                    <a:pt x="5498833" y="3556635"/>
                  </a:cubicBezTo>
                  <a:cubicBezTo>
                    <a:pt x="5571223" y="3610928"/>
                    <a:pt x="5651233" y="3651885"/>
                    <a:pt x="5736958" y="3679508"/>
                  </a:cubicBezTo>
                  <a:cubicBezTo>
                    <a:pt x="5839828" y="3712845"/>
                    <a:pt x="5947461" y="3729990"/>
                    <a:pt x="6051283" y="3759518"/>
                  </a:cubicBezTo>
                  <a:cubicBezTo>
                    <a:pt x="6063666" y="3763328"/>
                    <a:pt x="6075096" y="3767138"/>
                    <a:pt x="6087478" y="3770948"/>
                  </a:cubicBezTo>
                  <a:cubicBezTo>
                    <a:pt x="6006516" y="3753803"/>
                    <a:pt x="5921744" y="3752850"/>
                    <a:pt x="5839828" y="3741420"/>
                  </a:cubicBezTo>
                  <a:cubicBezTo>
                    <a:pt x="5743626" y="3727133"/>
                    <a:pt x="5651233" y="3694748"/>
                    <a:pt x="5568366" y="3646170"/>
                  </a:cubicBezTo>
                  <a:cubicBezTo>
                    <a:pt x="5486451" y="3597593"/>
                    <a:pt x="5415014" y="3533775"/>
                    <a:pt x="5356911" y="3457575"/>
                  </a:cubicBezTo>
                  <a:cubicBezTo>
                    <a:pt x="5307381" y="3391853"/>
                    <a:pt x="5268328" y="3317558"/>
                    <a:pt x="5241658" y="3239453"/>
                  </a:cubicBezTo>
                  <a:cubicBezTo>
                    <a:pt x="5245469" y="3247073"/>
                    <a:pt x="5248326" y="3253740"/>
                    <a:pt x="5252136" y="3261360"/>
                  </a:cubicBezTo>
                  <a:cubicBezTo>
                    <a:pt x="5271186" y="3299460"/>
                    <a:pt x="5294046" y="3336608"/>
                    <a:pt x="5318811" y="3371850"/>
                  </a:cubicBezTo>
                  <a:close/>
                  <a:moveTo>
                    <a:pt x="5259756" y="3304223"/>
                  </a:moveTo>
                  <a:cubicBezTo>
                    <a:pt x="5277853" y="3348038"/>
                    <a:pt x="5300714" y="3388995"/>
                    <a:pt x="5326431" y="3428048"/>
                  </a:cubicBezTo>
                  <a:cubicBezTo>
                    <a:pt x="5378819" y="3507105"/>
                    <a:pt x="5446446" y="3575685"/>
                    <a:pt x="5525503" y="3629025"/>
                  </a:cubicBezTo>
                  <a:cubicBezTo>
                    <a:pt x="5603608" y="3682365"/>
                    <a:pt x="5691239" y="3720465"/>
                    <a:pt x="5783631" y="3741420"/>
                  </a:cubicBezTo>
                  <a:cubicBezTo>
                    <a:pt x="5889358" y="3765233"/>
                    <a:pt x="5998896" y="3761423"/>
                    <a:pt x="6104623" y="3786188"/>
                  </a:cubicBezTo>
                  <a:cubicBezTo>
                    <a:pt x="6174156" y="3802380"/>
                    <a:pt x="6245594" y="3835718"/>
                    <a:pt x="6292266" y="3890010"/>
                  </a:cubicBezTo>
                  <a:cubicBezTo>
                    <a:pt x="6297028" y="3905250"/>
                    <a:pt x="6300839" y="3920490"/>
                    <a:pt x="6305601" y="3936683"/>
                  </a:cubicBezTo>
                  <a:cubicBezTo>
                    <a:pt x="6275121" y="3910013"/>
                    <a:pt x="6239878" y="3890010"/>
                    <a:pt x="6203683" y="3873818"/>
                  </a:cubicBezTo>
                  <a:cubicBezTo>
                    <a:pt x="6100814" y="3830955"/>
                    <a:pt x="5987466" y="3829050"/>
                    <a:pt x="5878881" y="3810000"/>
                  </a:cubicBezTo>
                  <a:cubicBezTo>
                    <a:pt x="5776964" y="3791903"/>
                    <a:pt x="5678856" y="3755708"/>
                    <a:pt x="5590273" y="3701415"/>
                  </a:cubicBezTo>
                  <a:cubicBezTo>
                    <a:pt x="5503596" y="3648075"/>
                    <a:pt x="5427396" y="3579495"/>
                    <a:pt x="5365483" y="3497580"/>
                  </a:cubicBezTo>
                  <a:cubicBezTo>
                    <a:pt x="5308333" y="3422333"/>
                    <a:pt x="5265471" y="3338513"/>
                    <a:pt x="5236896" y="3248978"/>
                  </a:cubicBezTo>
                  <a:cubicBezTo>
                    <a:pt x="5237848" y="3248978"/>
                    <a:pt x="5238801" y="3248025"/>
                    <a:pt x="5239753" y="3247073"/>
                  </a:cubicBezTo>
                  <a:cubicBezTo>
                    <a:pt x="5244516" y="3267075"/>
                    <a:pt x="5252136" y="3286125"/>
                    <a:pt x="5259756" y="3304223"/>
                  </a:cubicBezTo>
                  <a:close/>
                  <a:moveTo>
                    <a:pt x="5261661" y="3334703"/>
                  </a:moveTo>
                  <a:cubicBezTo>
                    <a:pt x="5281664" y="3380423"/>
                    <a:pt x="5305476" y="3425190"/>
                    <a:pt x="5333098" y="3467100"/>
                  </a:cubicBezTo>
                  <a:cubicBezTo>
                    <a:pt x="5389296" y="3551873"/>
                    <a:pt x="5460733" y="3625215"/>
                    <a:pt x="5544553" y="3683318"/>
                  </a:cubicBezTo>
                  <a:cubicBezTo>
                    <a:pt x="5627421" y="3741420"/>
                    <a:pt x="5720766" y="3784283"/>
                    <a:pt x="5818873" y="3808095"/>
                  </a:cubicBezTo>
                  <a:cubicBezTo>
                    <a:pt x="5930316" y="3835718"/>
                    <a:pt x="6046521" y="3834765"/>
                    <a:pt x="6156058" y="3869055"/>
                  </a:cubicBezTo>
                  <a:cubicBezTo>
                    <a:pt x="6212256" y="3886200"/>
                    <a:pt x="6269406" y="3915728"/>
                    <a:pt x="6312269" y="3957638"/>
                  </a:cubicBezTo>
                  <a:cubicBezTo>
                    <a:pt x="6317031" y="3974783"/>
                    <a:pt x="6321794" y="3992880"/>
                    <a:pt x="6327508" y="4010025"/>
                  </a:cubicBezTo>
                  <a:cubicBezTo>
                    <a:pt x="6287503" y="3976688"/>
                    <a:pt x="6238926" y="3952875"/>
                    <a:pt x="6190348" y="3935730"/>
                  </a:cubicBezTo>
                  <a:cubicBezTo>
                    <a:pt x="6077001" y="3896678"/>
                    <a:pt x="5955081" y="3895725"/>
                    <a:pt x="5837923" y="3870960"/>
                  </a:cubicBezTo>
                  <a:cubicBezTo>
                    <a:pt x="5734101" y="3848100"/>
                    <a:pt x="5635994" y="3804285"/>
                    <a:pt x="5549316" y="3743325"/>
                  </a:cubicBezTo>
                  <a:cubicBezTo>
                    <a:pt x="5462639" y="3681413"/>
                    <a:pt x="5388344" y="3603308"/>
                    <a:pt x="5332146" y="3511868"/>
                  </a:cubicBezTo>
                  <a:cubicBezTo>
                    <a:pt x="5305476" y="3469005"/>
                    <a:pt x="5283569" y="3423285"/>
                    <a:pt x="5265471" y="3375660"/>
                  </a:cubicBezTo>
                  <a:cubicBezTo>
                    <a:pt x="5257851" y="3352800"/>
                    <a:pt x="5250231" y="3329940"/>
                    <a:pt x="5243564" y="3307080"/>
                  </a:cubicBezTo>
                  <a:cubicBezTo>
                    <a:pt x="5238801" y="3288030"/>
                    <a:pt x="5234039" y="3268980"/>
                    <a:pt x="5230228" y="3249930"/>
                  </a:cubicBezTo>
                  <a:cubicBezTo>
                    <a:pt x="5230228" y="3249930"/>
                    <a:pt x="5230228" y="3249930"/>
                    <a:pt x="5230228" y="3249930"/>
                  </a:cubicBezTo>
                  <a:cubicBezTo>
                    <a:pt x="5238801" y="3279458"/>
                    <a:pt x="5250231" y="3307080"/>
                    <a:pt x="5261661" y="3334703"/>
                  </a:cubicBezTo>
                  <a:close/>
                  <a:moveTo>
                    <a:pt x="6334176" y="4030980"/>
                  </a:moveTo>
                  <a:cubicBezTo>
                    <a:pt x="6339891" y="4046220"/>
                    <a:pt x="6345606" y="4060508"/>
                    <a:pt x="6352273" y="4074795"/>
                  </a:cubicBezTo>
                  <a:cubicBezTo>
                    <a:pt x="6290361" y="4022408"/>
                    <a:pt x="6213208" y="3990023"/>
                    <a:pt x="6135103" y="3968115"/>
                  </a:cubicBezTo>
                  <a:cubicBezTo>
                    <a:pt x="6028423" y="3939540"/>
                    <a:pt x="5916981" y="3930015"/>
                    <a:pt x="5809348" y="3905250"/>
                  </a:cubicBezTo>
                  <a:cubicBezTo>
                    <a:pt x="5756008" y="3892868"/>
                    <a:pt x="5703621" y="3875723"/>
                    <a:pt x="5654091" y="3850958"/>
                  </a:cubicBezTo>
                  <a:cubicBezTo>
                    <a:pt x="5609323" y="3829050"/>
                    <a:pt x="5568366" y="3801428"/>
                    <a:pt x="5530266" y="3769995"/>
                  </a:cubicBezTo>
                  <a:cubicBezTo>
                    <a:pt x="5451208" y="3705225"/>
                    <a:pt x="5386439" y="3624263"/>
                    <a:pt x="5336908" y="3534728"/>
                  </a:cubicBezTo>
                  <a:cubicBezTo>
                    <a:pt x="5335003" y="3530918"/>
                    <a:pt x="5333098" y="3527108"/>
                    <a:pt x="5330241" y="3523298"/>
                  </a:cubicBezTo>
                  <a:cubicBezTo>
                    <a:pt x="5376914" y="3598545"/>
                    <a:pt x="5435969" y="3666173"/>
                    <a:pt x="5504548" y="3721418"/>
                  </a:cubicBezTo>
                  <a:cubicBezTo>
                    <a:pt x="5586464" y="3787140"/>
                    <a:pt x="5680761" y="3837623"/>
                    <a:pt x="5781726" y="3867150"/>
                  </a:cubicBezTo>
                  <a:cubicBezTo>
                    <a:pt x="5897931" y="3901440"/>
                    <a:pt x="6020803" y="3902393"/>
                    <a:pt x="6137961" y="3931920"/>
                  </a:cubicBezTo>
                  <a:cubicBezTo>
                    <a:pt x="6209398" y="3949065"/>
                    <a:pt x="6280836" y="3980498"/>
                    <a:pt x="6334176" y="4030980"/>
                  </a:cubicBezTo>
                  <a:close/>
                  <a:moveTo>
                    <a:pt x="5234039" y="3292793"/>
                  </a:moveTo>
                  <a:cubicBezTo>
                    <a:pt x="5236896" y="3304223"/>
                    <a:pt x="5239753" y="3315653"/>
                    <a:pt x="5243564" y="3326130"/>
                  </a:cubicBezTo>
                  <a:cubicBezTo>
                    <a:pt x="5249278" y="3345180"/>
                    <a:pt x="5255946" y="3364230"/>
                    <a:pt x="5262614" y="3382328"/>
                  </a:cubicBezTo>
                  <a:cubicBezTo>
                    <a:pt x="5276901" y="3422333"/>
                    <a:pt x="5293094" y="3460433"/>
                    <a:pt x="5311191" y="3498533"/>
                  </a:cubicBezTo>
                  <a:cubicBezTo>
                    <a:pt x="5356911" y="3590925"/>
                    <a:pt x="5415966" y="3676650"/>
                    <a:pt x="5492166" y="3747135"/>
                  </a:cubicBezTo>
                  <a:cubicBezTo>
                    <a:pt x="5567414" y="3817620"/>
                    <a:pt x="5655996" y="3870008"/>
                    <a:pt x="5754103" y="3899535"/>
                  </a:cubicBezTo>
                  <a:cubicBezTo>
                    <a:pt x="5862689" y="3932873"/>
                    <a:pt x="5976036" y="3941445"/>
                    <a:pt x="6086526" y="3966210"/>
                  </a:cubicBezTo>
                  <a:cubicBezTo>
                    <a:pt x="6182728" y="3988118"/>
                    <a:pt x="6280836" y="4022408"/>
                    <a:pt x="6355131" y="4090035"/>
                  </a:cubicBezTo>
                  <a:cubicBezTo>
                    <a:pt x="6358941" y="4093845"/>
                    <a:pt x="6362751" y="4097655"/>
                    <a:pt x="6367514" y="4101465"/>
                  </a:cubicBezTo>
                  <a:cubicBezTo>
                    <a:pt x="6315126" y="4072890"/>
                    <a:pt x="6256071" y="4053840"/>
                    <a:pt x="6197969" y="4041458"/>
                  </a:cubicBezTo>
                  <a:cubicBezTo>
                    <a:pt x="6074144" y="4013835"/>
                    <a:pt x="5946508" y="4013835"/>
                    <a:pt x="5822683" y="3984308"/>
                  </a:cubicBezTo>
                  <a:cubicBezTo>
                    <a:pt x="5714098" y="3958590"/>
                    <a:pt x="5613133" y="3907155"/>
                    <a:pt x="5527408" y="3835718"/>
                  </a:cubicBezTo>
                  <a:cubicBezTo>
                    <a:pt x="5440731" y="3763328"/>
                    <a:pt x="5369294" y="3672840"/>
                    <a:pt x="5318811" y="3572828"/>
                  </a:cubicBezTo>
                  <a:cubicBezTo>
                    <a:pt x="5264519" y="3467100"/>
                    <a:pt x="5232133" y="3350895"/>
                    <a:pt x="5217846" y="3232785"/>
                  </a:cubicBezTo>
                  <a:cubicBezTo>
                    <a:pt x="5218798" y="3234690"/>
                    <a:pt x="5218798" y="3235643"/>
                    <a:pt x="5219751" y="3237548"/>
                  </a:cubicBezTo>
                  <a:cubicBezTo>
                    <a:pt x="5224514" y="3256598"/>
                    <a:pt x="5229276" y="3274695"/>
                    <a:pt x="5234039" y="3292793"/>
                  </a:cubicBezTo>
                  <a:close/>
                  <a:moveTo>
                    <a:pt x="6008421" y="2755583"/>
                  </a:moveTo>
                  <a:cubicBezTo>
                    <a:pt x="6014136" y="2843213"/>
                    <a:pt x="6023661" y="2931795"/>
                    <a:pt x="6037948" y="3018473"/>
                  </a:cubicBezTo>
                  <a:cubicBezTo>
                    <a:pt x="6051283" y="3106103"/>
                    <a:pt x="6069381" y="3191828"/>
                    <a:pt x="6091289" y="3277553"/>
                  </a:cubicBezTo>
                  <a:cubicBezTo>
                    <a:pt x="6092241" y="3282315"/>
                    <a:pt x="6094146" y="3287078"/>
                    <a:pt x="6095098" y="3291840"/>
                  </a:cubicBezTo>
                  <a:cubicBezTo>
                    <a:pt x="6083669" y="3283268"/>
                    <a:pt x="6071286" y="3275648"/>
                    <a:pt x="6059856" y="3268028"/>
                  </a:cubicBezTo>
                  <a:cubicBezTo>
                    <a:pt x="6039853" y="3255645"/>
                    <a:pt x="6019851" y="3243263"/>
                    <a:pt x="5999848" y="3231833"/>
                  </a:cubicBezTo>
                  <a:cubicBezTo>
                    <a:pt x="5995086" y="3191828"/>
                    <a:pt x="5988419" y="3151823"/>
                    <a:pt x="5983656" y="3110865"/>
                  </a:cubicBezTo>
                  <a:cubicBezTo>
                    <a:pt x="5978894" y="3070860"/>
                    <a:pt x="5975083" y="3029903"/>
                    <a:pt x="5971273" y="2989898"/>
                  </a:cubicBezTo>
                  <a:cubicBezTo>
                    <a:pt x="5964606" y="2907983"/>
                    <a:pt x="5961748" y="2826068"/>
                    <a:pt x="5961748" y="2744153"/>
                  </a:cubicBezTo>
                  <a:cubicBezTo>
                    <a:pt x="5961748" y="2663190"/>
                    <a:pt x="5965558" y="2581275"/>
                    <a:pt x="5972226" y="2500313"/>
                  </a:cubicBezTo>
                  <a:cubicBezTo>
                    <a:pt x="5978894" y="2419350"/>
                    <a:pt x="5988419" y="2337435"/>
                    <a:pt x="6001753" y="2257425"/>
                  </a:cubicBezTo>
                  <a:cubicBezTo>
                    <a:pt x="6014136" y="2182178"/>
                    <a:pt x="6029376" y="2107883"/>
                    <a:pt x="6046521" y="2034540"/>
                  </a:cubicBezTo>
                  <a:cubicBezTo>
                    <a:pt x="6049378" y="2028825"/>
                    <a:pt x="6053189" y="2024063"/>
                    <a:pt x="6056046" y="2018348"/>
                  </a:cubicBezTo>
                  <a:cubicBezTo>
                    <a:pt x="6055094" y="2023110"/>
                    <a:pt x="6054141" y="2027873"/>
                    <a:pt x="6053189" y="2033588"/>
                  </a:cubicBezTo>
                  <a:cubicBezTo>
                    <a:pt x="6049378" y="2055495"/>
                    <a:pt x="6045569" y="2076450"/>
                    <a:pt x="6041758" y="2098358"/>
                  </a:cubicBezTo>
                  <a:cubicBezTo>
                    <a:pt x="6034139" y="2142173"/>
                    <a:pt x="6028423" y="2185988"/>
                    <a:pt x="6022708" y="2229803"/>
                  </a:cubicBezTo>
                  <a:cubicBezTo>
                    <a:pt x="6012231" y="2317433"/>
                    <a:pt x="6005564" y="2406015"/>
                    <a:pt x="6003658" y="2493645"/>
                  </a:cubicBezTo>
                  <a:cubicBezTo>
                    <a:pt x="6000801" y="2580323"/>
                    <a:pt x="6002706" y="2667953"/>
                    <a:pt x="6008421" y="2755583"/>
                  </a:cubicBezTo>
                  <a:close/>
                  <a:moveTo>
                    <a:pt x="6076048" y="3178493"/>
                  </a:moveTo>
                  <a:cubicBezTo>
                    <a:pt x="6066523" y="3135630"/>
                    <a:pt x="6058903" y="3092768"/>
                    <a:pt x="6052236" y="3049905"/>
                  </a:cubicBezTo>
                  <a:cubicBezTo>
                    <a:pt x="6037948" y="2963228"/>
                    <a:pt x="6027471" y="2875598"/>
                    <a:pt x="6021756" y="2787968"/>
                  </a:cubicBezTo>
                  <a:cubicBezTo>
                    <a:pt x="6015089" y="2700338"/>
                    <a:pt x="6013183" y="2612708"/>
                    <a:pt x="6015089" y="2525078"/>
                  </a:cubicBezTo>
                  <a:cubicBezTo>
                    <a:pt x="6016994" y="2437448"/>
                    <a:pt x="6022708" y="2349818"/>
                    <a:pt x="6032233" y="2262188"/>
                  </a:cubicBezTo>
                  <a:cubicBezTo>
                    <a:pt x="6041758" y="2175510"/>
                    <a:pt x="6055094" y="2088833"/>
                    <a:pt x="6073191" y="2003108"/>
                  </a:cubicBezTo>
                  <a:cubicBezTo>
                    <a:pt x="6074144" y="1996440"/>
                    <a:pt x="6076048" y="1990725"/>
                    <a:pt x="6077001" y="1984058"/>
                  </a:cubicBezTo>
                  <a:cubicBezTo>
                    <a:pt x="6079858" y="1978343"/>
                    <a:pt x="6083669" y="1972628"/>
                    <a:pt x="6086526" y="1966913"/>
                  </a:cubicBezTo>
                  <a:cubicBezTo>
                    <a:pt x="6072239" y="2049780"/>
                    <a:pt x="6061761" y="2132648"/>
                    <a:pt x="6056046" y="2216468"/>
                  </a:cubicBezTo>
                  <a:cubicBezTo>
                    <a:pt x="6047473" y="2328863"/>
                    <a:pt x="6046521" y="2441258"/>
                    <a:pt x="6052236" y="2553653"/>
                  </a:cubicBezTo>
                  <a:cubicBezTo>
                    <a:pt x="6057951" y="2667000"/>
                    <a:pt x="6070333" y="2780348"/>
                    <a:pt x="6090336" y="2892743"/>
                  </a:cubicBezTo>
                  <a:cubicBezTo>
                    <a:pt x="6109386" y="3003233"/>
                    <a:pt x="6136056" y="3113723"/>
                    <a:pt x="6168441" y="3221355"/>
                  </a:cubicBezTo>
                  <a:cubicBezTo>
                    <a:pt x="6184633" y="3275648"/>
                    <a:pt x="6202731" y="3329940"/>
                    <a:pt x="6222733" y="3383280"/>
                  </a:cubicBezTo>
                  <a:cubicBezTo>
                    <a:pt x="6227496" y="3395663"/>
                    <a:pt x="6232258" y="3408045"/>
                    <a:pt x="6237021" y="3420428"/>
                  </a:cubicBezTo>
                  <a:cubicBezTo>
                    <a:pt x="6198921" y="3374708"/>
                    <a:pt x="6154153" y="3333750"/>
                    <a:pt x="6105576" y="3298508"/>
                  </a:cubicBezTo>
                  <a:cubicBezTo>
                    <a:pt x="6094146" y="3258503"/>
                    <a:pt x="6083669" y="3218498"/>
                    <a:pt x="6076048" y="3178493"/>
                  </a:cubicBezTo>
                  <a:close/>
                  <a:moveTo>
                    <a:pt x="6189396" y="3260408"/>
                  </a:moveTo>
                  <a:cubicBezTo>
                    <a:pt x="6155106" y="3152775"/>
                    <a:pt x="6126531" y="3042285"/>
                    <a:pt x="6105576" y="2931795"/>
                  </a:cubicBezTo>
                  <a:cubicBezTo>
                    <a:pt x="6084621" y="2821305"/>
                    <a:pt x="6070333" y="2708910"/>
                    <a:pt x="6062714" y="2596515"/>
                  </a:cubicBezTo>
                  <a:cubicBezTo>
                    <a:pt x="6055094" y="2483168"/>
                    <a:pt x="6054141" y="2369820"/>
                    <a:pt x="6060808" y="2257425"/>
                  </a:cubicBezTo>
                  <a:cubicBezTo>
                    <a:pt x="6066523" y="2153603"/>
                    <a:pt x="6077953" y="2050733"/>
                    <a:pt x="6095098" y="1947863"/>
                  </a:cubicBezTo>
                  <a:cubicBezTo>
                    <a:pt x="6103671" y="1930718"/>
                    <a:pt x="6111291" y="1914525"/>
                    <a:pt x="6118911" y="1897380"/>
                  </a:cubicBezTo>
                  <a:cubicBezTo>
                    <a:pt x="6119864" y="1905953"/>
                    <a:pt x="6119864" y="1915478"/>
                    <a:pt x="6120816" y="1924050"/>
                  </a:cubicBezTo>
                  <a:cubicBezTo>
                    <a:pt x="6114148" y="2048828"/>
                    <a:pt x="6122721" y="2174558"/>
                    <a:pt x="6138914" y="2297430"/>
                  </a:cubicBezTo>
                  <a:cubicBezTo>
                    <a:pt x="6157964" y="2447925"/>
                    <a:pt x="6188444" y="2596515"/>
                    <a:pt x="6220828" y="2744153"/>
                  </a:cubicBezTo>
                  <a:cubicBezTo>
                    <a:pt x="6254166" y="2893695"/>
                    <a:pt x="6289408" y="3043238"/>
                    <a:pt x="6317031" y="3193733"/>
                  </a:cubicBezTo>
                  <a:cubicBezTo>
                    <a:pt x="6344653" y="3342323"/>
                    <a:pt x="6365608" y="3492818"/>
                    <a:pt x="6370371" y="3645218"/>
                  </a:cubicBezTo>
                  <a:cubicBezTo>
                    <a:pt x="6374181" y="3760470"/>
                    <a:pt x="6371323" y="3878580"/>
                    <a:pt x="6390373" y="3991928"/>
                  </a:cubicBezTo>
                  <a:cubicBezTo>
                    <a:pt x="6385611" y="3978593"/>
                    <a:pt x="6381801" y="3964305"/>
                    <a:pt x="6378944" y="3950970"/>
                  </a:cubicBezTo>
                  <a:cubicBezTo>
                    <a:pt x="6376086" y="3927158"/>
                    <a:pt x="6374181" y="3903345"/>
                    <a:pt x="6372276" y="3878580"/>
                  </a:cubicBezTo>
                  <a:cubicBezTo>
                    <a:pt x="6365608" y="3796665"/>
                    <a:pt x="6363703" y="3712845"/>
                    <a:pt x="6343701" y="3632835"/>
                  </a:cubicBezTo>
                  <a:cubicBezTo>
                    <a:pt x="6327508" y="3566160"/>
                    <a:pt x="6297981" y="3506153"/>
                    <a:pt x="6258928" y="3451860"/>
                  </a:cubicBezTo>
                  <a:cubicBezTo>
                    <a:pt x="6254166" y="3441383"/>
                    <a:pt x="6250356" y="3429953"/>
                    <a:pt x="6245594" y="3419475"/>
                  </a:cubicBezTo>
                  <a:cubicBezTo>
                    <a:pt x="6225591" y="3367088"/>
                    <a:pt x="6206541" y="3313748"/>
                    <a:pt x="6189396" y="3260408"/>
                  </a:cubicBezTo>
                  <a:close/>
                  <a:moveTo>
                    <a:pt x="6125578" y="1968818"/>
                  </a:moveTo>
                  <a:cubicBezTo>
                    <a:pt x="6138914" y="2079308"/>
                    <a:pt x="6161773" y="2188845"/>
                    <a:pt x="6186539" y="2296478"/>
                  </a:cubicBezTo>
                  <a:cubicBezTo>
                    <a:pt x="6219876" y="2438400"/>
                    <a:pt x="6259881" y="2579370"/>
                    <a:pt x="6297028" y="2721293"/>
                  </a:cubicBezTo>
                  <a:cubicBezTo>
                    <a:pt x="6334176" y="2861310"/>
                    <a:pt x="6368466" y="3003233"/>
                    <a:pt x="6392278" y="3146108"/>
                  </a:cubicBezTo>
                  <a:cubicBezTo>
                    <a:pt x="6415139" y="3291840"/>
                    <a:pt x="6425616" y="3438525"/>
                    <a:pt x="6415139" y="3585210"/>
                  </a:cubicBezTo>
                  <a:cubicBezTo>
                    <a:pt x="6407519" y="3687128"/>
                    <a:pt x="6393231" y="3789998"/>
                    <a:pt x="6391326" y="3892868"/>
                  </a:cubicBezTo>
                  <a:cubicBezTo>
                    <a:pt x="6385611" y="3827145"/>
                    <a:pt x="6384658" y="3761423"/>
                    <a:pt x="6383706" y="3695700"/>
                  </a:cubicBezTo>
                  <a:cubicBezTo>
                    <a:pt x="6380848" y="3544253"/>
                    <a:pt x="6364656" y="3394710"/>
                    <a:pt x="6337986" y="3246120"/>
                  </a:cubicBezTo>
                  <a:cubicBezTo>
                    <a:pt x="6311316" y="3096578"/>
                    <a:pt x="6277026" y="2948940"/>
                    <a:pt x="6243689" y="2800350"/>
                  </a:cubicBezTo>
                  <a:cubicBezTo>
                    <a:pt x="6210351" y="2652713"/>
                    <a:pt x="6177966" y="2505075"/>
                    <a:pt x="6155106" y="2355533"/>
                  </a:cubicBezTo>
                  <a:cubicBezTo>
                    <a:pt x="6135103" y="2227898"/>
                    <a:pt x="6123673" y="2098358"/>
                    <a:pt x="6125578" y="1968818"/>
                  </a:cubicBezTo>
                  <a:close/>
                  <a:moveTo>
                    <a:pt x="5292141" y="3534728"/>
                  </a:moveTo>
                  <a:cubicBezTo>
                    <a:pt x="5337861" y="3638550"/>
                    <a:pt x="5402631" y="3733800"/>
                    <a:pt x="5485498" y="3811905"/>
                  </a:cubicBezTo>
                  <a:cubicBezTo>
                    <a:pt x="5564556" y="3886200"/>
                    <a:pt x="5658853" y="3945255"/>
                    <a:pt x="5762676" y="3979545"/>
                  </a:cubicBezTo>
                  <a:cubicBezTo>
                    <a:pt x="5886501" y="4019550"/>
                    <a:pt x="6017946" y="4022408"/>
                    <a:pt x="6145581" y="4043363"/>
                  </a:cubicBezTo>
                  <a:cubicBezTo>
                    <a:pt x="6227496" y="4057650"/>
                    <a:pt x="6312269" y="4080510"/>
                    <a:pt x="6382753" y="4125278"/>
                  </a:cubicBezTo>
                  <a:cubicBezTo>
                    <a:pt x="6385611" y="4129088"/>
                    <a:pt x="6388469" y="4132898"/>
                    <a:pt x="6391326" y="4136708"/>
                  </a:cubicBezTo>
                  <a:cubicBezTo>
                    <a:pt x="6317983" y="4106228"/>
                    <a:pt x="6230353" y="4105275"/>
                    <a:pt x="6152248" y="4106228"/>
                  </a:cubicBezTo>
                  <a:cubicBezTo>
                    <a:pt x="6096051" y="4107180"/>
                    <a:pt x="6040806" y="4106228"/>
                    <a:pt x="5985561" y="4099560"/>
                  </a:cubicBezTo>
                  <a:cubicBezTo>
                    <a:pt x="5935078" y="4092893"/>
                    <a:pt x="5884596" y="4082415"/>
                    <a:pt x="5835066" y="4067175"/>
                  </a:cubicBezTo>
                  <a:cubicBezTo>
                    <a:pt x="5736958" y="4036695"/>
                    <a:pt x="5643614" y="3990023"/>
                    <a:pt x="5560746" y="3928110"/>
                  </a:cubicBezTo>
                  <a:cubicBezTo>
                    <a:pt x="5481689" y="3869055"/>
                    <a:pt x="5414061" y="3796665"/>
                    <a:pt x="5358816" y="3715703"/>
                  </a:cubicBezTo>
                  <a:cubicBezTo>
                    <a:pt x="5313096" y="3649028"/>
                    <a:pt x="5277853" y="3575685"/>
                    <a:pt x="5251183" y="3498533"/>
                  </a:cubicBezTo>
                  <a:cubicBezTo>
                    <a:pt x="5238801" y="3452813"/>
                    <a:pt x="5229276" y="3407093"/>
                    <a:pt x="5222608" y="3360420"/>
                  </a:cubicBezTo>
                  <a:cubicBezTo>
                    <a:pt x="5217846" y="3326130"/>
                    <a:pt x="5214989" y="3291840"/>
                    <a:pt x="5214036" y="3257550"/>
                  </a:cubicBezTo>
                  <a:cubicBezTo>
                    <a:pt x="5227371" y="3352800"/>
                    <a:pt x="5254041" y="3447098"/>
                    <a:pt x="5292141" y="3534728"/>
                  </a:cubicBezTo>
                  <a:close/>
                  <a:moveTo>
                    <a:pt x="5368341" y="3763328"/>
                  </a:moveTo>
                  <a:cubicBezTo>
                    <a:pt x="5369294" y="3764280"/>
                    <a:pt x="5369294" y="3766185"/>
                    <a:pt x="5370246" y="3767138"/>
                  </a:cubicBezTo>
                  <a:cubicBezTo>
                    <a:pt x="5335956" y="3711893"/>
                    <a:pt x="5306428" y="3652838"/>
                    <a:pt x="5282616" y="3591878"/>
                  </a:cubicBezTo>
                  <a:cubicBezTo>
                    <a:pt x="5296903" y="3624263"/>
                    <a:pt x="5313096" y="3655695"/>
                    <a:pt x="5331194" y="3685223"/>
                  </a:cubicBezTo>
                  <a:cubicBezTo>
                    <a:pt x="5381676" y="3769043"/>
                    <a:pt x="5445494" y="3845243"/>
                    <a:pt x="5520741" y="3908108"/>
                  </a:cubicBezTo>
                  <a:cubicBezTo>
                    <a:pt x="5599798" y="3974783"/>
                    <a:pt x="5690286" y="4026218"/>
                    <a:pt x="5786489" y="4062413"/>
                  </a:cubicBezTo>
                  <a:cubicBezTo>
                    <a:pt x="5884596" y="4098608"/>
                    <a:pt x="5989371" y="4117658"/>
                    <a:pt x="6094146" y="4118610"/>
                  </a:cubicBezTo>
                  <a:cubicBezTo>
                    <a:pt x="6180823" y="4119563"/>
                    <a:pt x="6275121" y="4110990"/>
                    <a:pt x="6359894" y="4138613"/>
                  </a:cubicBezTo>
                  <a:cubicBezTo>
                    <a:pt x="6321794" y="4139565"/>
                    <a:pt x="6284646" y="4146233"/>
                    <a:pt x="6247498" y="4151948"/>
                  </a:cubicBezTo>
                  <a:cubicBezTo>
                    <a:pt x="6201778" y="4160520"/>
                    <a:pt x="6156058" y="4169093"/>
                    <a:pt x="6109386" y="4172903"/>
                  </a:cubicBezTo>
                  <a:cubicBezTo>
                    <a:pt x="6066523" y="4176713"/>
                    <a:pt x="6022708" y="4175760"/>
                    <a:pt x="5979846" y="4171950"/>
                  </a:cubicBezTo>
                  <a:cubicBezTo>
                    <a:pt x="5893169" y="4163378"/>
                    <a:pt x="5808396" y="4141470"/>
                    <a:pt x="5729339" y="4104323"/>
                  </a:cubicBezTo>
                  <a:cubicBezTo>
                    <a:pt x="5675998" y="4079558"/>
                    <a:pt x="5625516" y="4048125"/>
                    <a:pt x="5578844" y="4011930"/>
                  </a:cubicBezTo>
                  <a:cubicBezTo>
                    <a:pt x="5511216" y="3953828"/>
                    <a:pt x="5451208" y="3886200"/>
                    <a:pt x="5399773" y="3811905"/>
                  </a:cubicBezTo>
                  <a:cubicBezTo>
                    <a:pt x="5395011" y="3804285"/>
                    <a:pt x="5390248" y="3796665"/>
                    <a:pt x="5385486" y="3789045"/>
                  </a:cubicBezTo>
                  <a:cubicBezTo>
                    <a:pt x="5380723" y="3780473"/>
                    <a:pt x="5375008" y="3771900"/>
                    <a:pt x="5370246" y="3763328"/>
                  </a:cubicBezTo>
                  <a:cubicBezTo>
                    <a:pt x="5369294" y="3761423"/>
                    <a:pt x="5367389" y="3762375"/>
                    <a:pt x="5368341" y="3763328"/>
                  </a:cubicBezTo>
                  <a:close/>
                  <a:moveTo>
                    <a:pt x="5740769" y="4126230"/>
                  </a:moveTo>
                  <a:cubicBezTo>
                    <a:pt x="5723623" y="4116705"/>
                    <a:pt x="5707431" y="4106228"/>
                    <a:pt x="5690286" y="4095750"/>
                  </a:cubicBezTo>
                  <a:cubicBezTo>
                    <a:pt x="5766486" y="4136708"/>
                    <a:pt x="5849353" y="4163378"/>
                    <a:pt x="5934126" y="4176713"/>
                  </a:cubicBezTo>
                  <a:cubicBezTo>
                    <a:pt x="5976989" y="4183380"/>
                    <a:pt x="6020803" y="4186238"/>
                    <a:pt x="6064619" y="4185285"/>
                  </a:cubicBezTo>
                  <a:cubicBezTo>
                    <a:pt x="6110339" y="4184333"/>
                    <a:pt x="6154153" y="4178618"/>
                    <a:pt x="6198921" y="4170998"/>
                  </a:cubicBezTo>
                  <a:cubicBezTo>
                    <a:pt x="6259881" y="4160520"/>
                    <a:pt x="6323698" y="4146233"/>
                    <a:pt x="6386564" y="4148138"/>
                  </a:cubicBezTo>
                  <a:cubicBezTo>
                    <a:pt x="6395136" y="4151948"/>
                    <a:pt x="6403708" y="4155758"/>
                    <a:pt x="6412281" y="4160520"/>
                  </a:cubicBezTo>
                  <a:cubicBezTo>
                    <a:pt x="6417996" y="4165283"/>
                    <a:pt x="6422758" y="4170045"/>
                    <a:pt x="6428473" y="4174808"/>
                  </a:cubicBezTo>
                  <a:cubicBezTo>
                    <a:pt x="6397994" y="4175760"/>
                    <a:pt x="6366561" y="4180523"/>
                    <a:pt x="6337033" y="4185285"/>
                  </a:cubicBezTo>
                  <a:cubicBezTo>
                    <a:pt x="6277978" y="4195763"/>
                    <a:pt x="6219876" y="4210050"/>
                    <a:pt x="6159869" y="4215765"/>
                  </a:cubicBezTo>
                  <a:cubicBezTo>
                    <a:pt x="6060808" y="4225290"/>
                    <a:pt x="5960796" y="4214813"/>
                    <a:pt x="5866498" y="4187190"/>
                  </a:cubicBezTo>
                  <a:cubicBezTo>
                    <a:pt x="5823636" y="4170045"/>
                    <a:pt x="5781726" y="4150043"/>
                    <a:pt x="5740769" y="4126230"/>
                  </a:cubicBezTo>
                  <a:close/>
                  <a:moveTo>
                    <a:pt x="6269406" y="2286953"/>
                  </a:moveTo>
                  <a:cubicBezTo>
                    <a:pt x="6322746" y="2439353"/>
                    <a:pt x="6376086" y="2591753"/>
                    <a:pt x="6418948" y="2747010"/>
                  </a:cubicBezTo>
                  <a:cubicBezTo>
                    <a:pt x="6460858" y="2899410"/>
                    <a:pt x="6491339" y="3056573"/>
                    <a:pt x="6499911" y="3214688"/>
                  </a:cubicBezTo>
                  <a:cubicBezTo>
                    <a:pt x="6504673" y="3294698"/>
                    <a:pt x="6502769" y="3374708"/>
                    <a:pt x="6494196" y="3454718"/>
                  </a:cubicBezTo>
                  <a:cubicBezTo>
                    <a:pt x="6485623" y="3534728"/>
                    <a:pt x="6467526" y="3612833"/>
                    <a:pt x="6448476" y="3690938"/>
                  </a:cubicBezTo>
                  <a:cubicBezTo>
                    <a:pt x="6420853" y="3806190"/>
                    <a:pt x="6395136" y="3929063"/>
                    <a:pt x="6417044" y="4046220"/>
                  </a:cubicBezTo>
                  <a:cubicBezTo>
                    <a:pt x="6414186" y="4043363"/>
                    <a:pt x="6412281" y="4039553"/>
                    <a:pt x="6409423" y="4035743"/>
                  </a:cubicBezTo>
                  <a:cubicBezTo>
                    <a:pt x="6408471" y="4031933"/>
                    <a:pt x="6407519" y="4028123"/>
                    <a:pt x="6406566" y="4024313"/>
                  </a:cubicBezTo>
                  <a:cubicBezTo>
                    <a:pt x="6400851" y="3973830"/>
                    <a:pt x="6399898" y="3922395"/>
                    <a:pt x="6401803" y="3870960"/>
                  </a:cubicBezTo>
                  <a:cubicBezTo>
                    <a:pt x="6404661" y="3792855"/>
                    <a:pt x="6414186" y="3714750"/>
                    <a:pt x="6420853" y="3636645"/>
                  </a:cubicBezTo>
                  <a:cubicBezTo>
                    <a:pt x="6433236" y="3490913"/>
                    <a:pt x="6429426" y="3345180"/>
                    <a:pt x="6409423" y="3199448"/>
                  </a:cubicBezTo>
                  <a:cubicBezTo>
                    <a:pt x="6389421" y="3055620"/>
                    <a:pt x="6357036" y="2914650"/>
                    <a:pt x="6319889" y="2773680"/>
                  </a:cubicBezTo>
                  <a:cubicBezTo>
                    <a:pt x="6282741" y="2631758"/>
                    <a:pt x="6241783" y="2489835"/>
                    <a:pt x="6206541" y="2347913"/>
                  </a:cubicBezTo>
                  <a:cubicBezTo>
                    <a:pt x="6171298" y="2208848"/>
                    <a:pt x="6141771" y="2067878"/>
                    <a:pt x="6125578" y="1925003"/>
                  </a:cubicBezTo>
                  <a:cubicBezTo>
                    <a:pt x="6125578" y="1918335"/>
                    <a:pt x="6125578" y="1912620"/>
                    <a:pt x="6126531" y="1905953"/>
                  </a:cubicBezTo>
                  <a:cubicBezTo>
                    <a:pt x="6127483" y="1893570"/>
                    <a:pt x="6127483" y="1881188"/>
                    <a:pt x="6128436" y="1868805"/>
                  </a:cubicBezTo>
                  <a:cubicBezTo>
                    <a:pt x="6129389" y="1865948"/>
                    <a:pt x="6130341" y="1863090"/>
                    <a:pt x="6131294" y="1860233"/>
                  </a:cubicBezTo>
                  <a:cubicBezTo>
                    <a:pt x="6169394" y="2005013"/>
                    <a:pt x="6219876" y="2145983"/>
                    <a:pt x="6269406" y="2286953"/>
                  </a:cubicBezTo>
                  <a:close/>
                  <a:moveTo>
                    <a:pt x="6128436" y="1806893"/>
                  </a:moveTo>
                  <a:cubicBezTo>
                    <a:pt x="6126531" y="1812608"/>
                    <a:pt x="6124626" y="1818323"/>
                    <a:pt x="6122721" y="1824990"/>
                  </a:cubicBezTo>
                  <a:cubicBezTo>
                    <a:pt x="6048426" y="1811655"/>
                    <a:pt x="5976036" y="1789748"/>
                    <a:pt x="5907456" y="1757363"/>
                  </a:cubicBezTo>
                  <a:cubicBezTo>
                    <a:pt x="5836971" y="1724025"/>
                    <a:pt x="5771248" y="1682115"/>
                    <a:pt x="5713146" y="1631633"/>
                  </a:cubicBezTo>
                  <a:cubicBezTo>
                    <a:pt x="5653139" y="1580198"/>
                    <a:pt x="5599798" y="1520190"/>
                    <a:pt x="5556936" y="1452563"/>
                  </a:cubicBezTo>
                  <a:cubicBezTo>
                    <a:pt x="5512169" y="1383983"/>
                    <a:pt x="5477878" y="1308735"/>
                    <a:pt x="5455019" y="1230630"/>
                  </a:cubicBezTo>
                  <a:cubicBezTo>
                    <a:pt x="5449303" y="1211580"/>
                    <a:pt x="5444541" y="1192530"/>
                    <a:pt x="5440731" y="1173480"/>
                  </a:cubicBezTo>
                  <a:cubicBezTo>
                    <a:pt x="5435969" y="1066800"/>
                    <a:pt x="5430253" y="961073"/>
                    <a:pt x="5410251" y="856298"/>
                  </a:cubicBezTo>
                  <a:cubicBezTo>
                    <a:pt x="5425491" y="915353"/>
                    <a:pt x="5439778" y="974408"/>
                    <a:pt x="5454066" y="1033463"/>
                  </a:cubicBezTo>
                  <a:cubicBezTo>
                    <a:pt x="5484546" y="1152525"/>
                    <a:pt x="5519789" y="1271588"/>
                    <a:pt x="5575986" y="1382078"/>
                  </a:cubicBezTo>
                  <a:cubicBezTo>
                    <a:pt x="5624564" y="1478280"/>
                    <a:pt x="5687428" y="1569720"/>
                    <a:pt x="5768391" y="1641158"/>
                  </a:cubicBezTo>
                  <a:cubicBezTo>
                    <a:pt x="5808396" y="1676400"/>
                    <a:pt x="5853164" y="1707833"/>
                    <a:pt x="5901741" y="1730693"/>
                  </a:cubicBezTo>
                  <a:cubicBezTo>
                    <a:pt x="5958891" y="1758315"/>
                    <a:pt x="6020803" y="1775460"/>
                    <a:pt x="6082716" y="1791653"/>
                  </a:cubicBezTo>
                  <a:cubicBezTo>
                    <a:pt x="6098908" y="1795463"/>
                    <a:pt x="6114148" y="1799273"/>
                    <a:pt x="6130341" y="1804035"/>
                  </a:cubicBezTo>
                  <a:cubicBezTo>
                    <a:pt x="6129389" y="1804988"/>
                    <a:pt x="6128436" y="1805940"/>
                    <a:pt x="6128436" y="1806893"/>
                  </a:cubicBezTo>
                  <a:close/>
                  <a:moveTo>
                    <a:pt x="5534076" y="1430655"/>
                  </a:moveTo>
                  <a:cubicBezTo>
                    <a:pt x="5575033" y="1500188"/>
                    <a:pt x="5626469" y="1563053"/>
                    <a:pt x="5685523" y="1618298"/>
                  </a:cubicBezTo>
                  <a:cubicBezTo>
                    <a:pt x="5742673" y="1671638"/>
                    <a:pt x="5808396" y="1717358"/>
                    <a:pt x="5877928" y="1752600"/>
                  </a:cubicBezTo>
                  <a:cubicBezTo>
                    <a:pt x="5947461" y="1788795"/>
                    <a:pt x="6022708" y="1814513"/>
                    <a:pt x="6099861" y="1830705"/>
                  </a:cubicBezTo>
                  <a:cubicBezTo>
                    <a:pt x="6106528" y="1831658"/>
                    <a:pt x="6113196" y="1833563"/>
                    <a:pt x="6119864" y="1834515"/>
                  </a:cubicBezTo>
                  <a:cubicBezTo>
                    <a:pt x="6119864" y="1835468"/>
                    <a:pt x="6118911" y="1836420"/>
                    <a:pt x="6118911" y="1836420"/>
                  </a:cubicBezTo>
                  <a:cubicBezTo>
                    <a:pt x="6114148" y="1836420"/>
                    <a:pt x="6108433" y="1836420"/>
                    <a:pt x="6102719" y="1837373"/>
                  </a:cubicBezTo>
                  <a:cubicBezTo>
                    <a:pt x="6100814" y="1837373"/>
                    <a:pt x="6098908" y="1837373"/>
                    <a:pt x="6097003" y="1837373"/>
                  </a:cubicBezTo>
                  <a:cubicBezTo>
                    <a:pt x="6087478" y="1836420"/>
                    <a:pt x="6077953" y="1836420"/>
                    <a:pt x="6068428" y="1835468"/>
                  </a:cubicBezTo>
                  <a:cubicBezTo>
                    <a:pt x="6052236" y="1833563"/>
                    <a:pt x="6036996" y="1831658"/>
                    <a:pt x="6020803" y="1828800"/>
                  </a:cubicBezTo>
                  <a:cubicBezTo>
                    <a:pt x="5988419" y="1823085"/>
                    <a:pt x="5956033" y="1815465"/>
                    <a:pt x="5925553" y="1805940"/>
                  </a:cubicBezTo>
                  <a:cubicBezTo>
                    <a:pt x="5863641" y="1786890"/>
                    <a:pt x="5804586" y="1759268"/>
                    <a:pt x="5750294" y="1724978"/>
                  </a:cubicBezTo>
                  <a:cubicBezTo>
                    <a:pt x="5643614" y="1656398"/>
                    <a:pt x="5555983" y="1559243"/>
                    <a:pt x="5498833" y="1446848"/>
                  </a:cubicBezTo>
                  <a:cubicBezTo>
                    <a:pt x="5476926" y="1403033"/>
                    <a:pt x="5458828" y="1357313"/>
                    <a:pt x="5446446" y="1309688"/>
                  </a:cubicBezTo>
                  <a:cubicBezTo>
                    <a:pt x="5444541" y="1279208"/>
                    <a:pt x="5442636" y="1249680"/>
                    <a:pt x="5441683" y="1219200"/>
                  </a:cubicBezTo>
                  <a:cubicBezTo>
                    <a:pt x="5441683" y="1214438"/>
                    <a:pt x="5441683" y="1208723"/>
                    <a:pt x="5440731" y="1203960"/>
                  </a:cubicBezTo>
                  <a:cubicBezTo>
                    <a:pt x="5460733" y="1283018"/>
                    <a:pt x="5492166" y="1359218"/>
                    <a:pt x="5534076" y="1430655"/>
                  </a:cubicBezTo>
                  <a:close/>
                  <a:moveTo>
                    <a:pt x="5095926" y="2130743"/>
                  </a:moveTo>
                  <a:cubicBezTo>
                    <a:pt x="5100689" y="2129790"/>
                    <a:pt x="5104498" y="2129790"/>
                    <a:pt x="5109261" y="2128838"/>
                  </a:cubicBezTo>
                  <a:cubicBezTo>
                    <a:pt x="5122596" y="2128838"/>
                    <a:pt x="5136883" y="2127885"/>
                    <a:pt x="5150219" y="2126933"/>
                  </a:cubicBezTo>
                  <a:cubicBezTo>
                    <a:pt x="5183556" y="2125028"/>
                    <a:pt x="5215941" y="2120265"/>
                    <a:pt x="5249278" y="2113598"/>
                  </a:cubicBezTo>
                  <a:cubicBezTo>
                    <a:pt x="5314048" y="2101215"/>
                    <a:pt x="5376914" y="2082165"/>
                    <a:pt x="5438826" y="2059305"/>
                  </a:cubicBezTo>
                  <a:cubicBezTo>
                    <a:pt x="5562651" y="2014538"/>
                    <a:pt x="5681714" y="1956435"/>
                    <a:pt x="5805539" y="1912620"/>
                  </a:cubicBezTo>
                  <a:cubicBezTo>
                    <a:pt x="5858878" y="1893570"/>
                    <a:pt x="5914123" y="1877378"/>
                    <a:pt x="5969369" y="1864995"/>
                  </a:cubicBezTo>
                  <a:cubicBezTo>
                    <a:pt x="5977941" y="1866900"/>
                    <a:pt x="5985561" y="1867853"/>
                    <a:pt x="5994133" y="1868805"/>
                  </a:cubicBezTo>
                  <a:cubicBezTo>
                    <a:pt x="5988419" y="1870710"/>
                    <a:pt x="5982703" y="1872615"/>
                    <a:pt x="5976989" y="1875473"/>
                  </a:cubicBezTo>
                  <a:cubicBezTo>
                    <a:pt x="5976036" y="1875473"/>
                    <a:pt x="5975083" y="1875473"/>
                    <a:pt x="5975083" y="1875473"/>
                  </a:cubicBezTo>
                  <a:cubicBezTo>
                    <a:pt x="5838876" y="1921193"/>
                    <a:pt x="5705526" y="1977390"/>
                    <a:pt x="5570271" y="2026920"/>
                  </a:cubicBezTo>
                  <a:cubicBezTo>
                    <a:pt x="5436921" y="2075498"/>
                    <a:pt x="5299761" y="2116455"/>
                    <a:pt x="5158791" y="2129790"/>
                  </a:cubicBezTo>
                  <a:cubicBezTo>
                    <a:pt x="5124501" y="2132648"/>
                    <a:pt x="5090211" y="2134553"/>
                    <a:pt x="5054969" y="2134553"/>
                  </a:cubicBezTo>
                  <a:cubicBezTo>
                    <a:pt x="5067351" y="2134553"/>
                    <a:pt x="5081639" y="2132648"/>
                    <a:pt x="5095926" y="2130743"/>
                  </a:cubicBezTo>
                  <a:close/>
                  <a:moveTo>
                    <a:pt x="5014011" y="2130743"/>
                  </a:moveTo>
                  <a:cubicBezTo>
                    <a:pt x="5027346" y="2129790"/>
                    <a:pt x="5040681" y="2127885"/>
                    <a:pt x="5054016" y="2125980"/>
                  </a:cubicBezTo>
                  <a:cubicBezTo>
                    <a:pt x="5058778" y="2126933"/>
                    <a:pt x="5062589" y="2126933"/>
                    <a:pt x="5067351" y="2127885"/>
                  </a:cubicBezTo>
                  <a:cubicBezTo>
                    <a:pt x="5050206" y="2129790"/>
                    <a:pt x="5032108" y="2130743"/>
                    <a:pt x="5014011" y="2130743"/>
                  </a:cubicBezTo>
                  <a:close/>
                  <a:moveTo>
                    <a:pt x="5645519" y="1969770"/>
                  </a:moveTo>
                  <a:cubicBezTo>
                    <a:pt x="5523598" y="2021205"/>
                    <a:pt x="5401678" y="2075498"/>
                    <a:pt x="5271186" y="2104073"/>
                  </a:cubicBezTo>
                  <a:cubicBezTo>
                    <a:pt x="5234991" y="2111693"/>
                    <a:pt x="5198796" y="2118360"/>
                    <a:pt x="5161648" y="2121218"/>
                  </a:cubicBezTo>
                  <a:cubicBezTo>
                    <a:pt x="5158791" y="2121218"/>
                    <a:pt x="5154981" y="2121218"/>
                    <a:pt x="5152123" y="2122170"/>
                  </a:cubicBezTo>
                  <a:cubicBezTo>
                    <a:pt x="5211178" y="2110740"/>
                    <a:pt x="5269281" y="2093595"/>
                    <a:pt x="5325478" y="2073593"/>
                  </a:cubicBezTo>
                  <a:cubicBezTo>
                    <a:pt x="5401678" y="2046923"/>
                    <a:pt x="5475973" y="2014538"/>
                    <a:pt x="5550269" y="1983105"/>
                  </a:cubicBezTo>
                  <a:cubicBezTo>
                    <a:pt x="5624564" y="1951673"/>
                    <a:pt x="5698858" y="1921193"/>
                    <a:pt x="5775058" y="1896428"/>
                  </a:cubicBezTo>
                  <a:cubicBezTo>
                    <a:pt x="5825541" y="1880235"/>
                    <a:pt x="5876976" y="1866900"/>
                    <a:pt x="5928411" y="1858328"/>
                  </a:cubicBezTo>
                  <a:cubicBezTo>
                    <a:pt x="5934126" y="1859280"/>
                    <a:pt x="5939841" y="1860233"/>
                    <a:pt x="5944603" y="1862138"/>
                  </a:cubicBezTo>
                  <a:cubicBezTo>
                    <a:pt x="5842686" y="1886903"/>
                    <a:pt x="5743626" y="1928813"/>
                    <a:pt x="5645519" y="1969770"/>
                  </a:cubicBezTo>
                  <a:close/>
                  <a:moveTo>
                    <a:pt x="5807444" y="1877378"/>
                  </a:moveTo>
                  <a:cubicBezTo>
                    <a:pt x="5730291" y="1900238"/>
                    <a:pt x="5655996" y="1929765"/>
                    <a:pt x="5582653" y="1961198"/>
                  </a:cubicBezTo>
                  <a:cubicBezTo>
                    <a:pt x="5508358" y="1992630"/>
                    <a:pt x="5435016" y="2025968"/>
                    <a:pt x="5359769" y="2053590"/>
                  </a:cubicBezTo>
                  <a:cubicBezTo>
                    <a:pt x="5284521" y="2082165"/>
                    <a:pt x="5207369" y="2105978"/>
                    <a:pt x="5128311" y="2119313"/>
                  </a:cubicBezTo>
                  <a:cubicBezTo>
                    <a:pt x="5118786" y="2121218"/>
                    <a:pt x="5109261" y="2122170"/>
                    <a:pt x="5099736" y="2124075"/>
                  </a:cubicBezTo>
                  <a:cubicBezTo>
                    <a:pt x="5089258" y="2124075"/>
                    <a:pt x="5078781" y="2124075"/>
                    <a:pt x="5068303" y="2124075"/>
                  </a:cubicBezTo>
                  <a:cubicBezTo>
                    <a:pt x="5145456" y="2109788"/>
                    <a:pt x="5220703" y="2082165"/>
                    <a:pt x="5291189" y="2049780"/>
                  </a:cubicBezTo>
                  <a:cubicBezTo>
                    <a:pt x="5357864" y="2020253"/>
                    <a:pt x="5422633" y="1986915"/>
                    <a:pt x="5488356" y="1957388"/>
                  </a:cubicBezTo>
                  <a:cubicBezTo>
                    <a:pt x="5555031" y="1927860"/>
                    <a:pt x="5622658" y="1902143"/>
                    <a:pt x="5693144" y="1882140"/>
                  </a:cubicBezTo>
                  <a:cubicBezTo>
                    <a:pt x="5732196" y="1871663"/>
                    <a:pt x="5771248" y="1863090"/>
                    <a:pt x="5810301" y="1855470"/>
                  </a:cubicBezTo>
                  <a:cubicBezTo>
                    <a:pt x="5830303" y="1851660"/>
                    <a:pt x="5850306" y="1848803"/>
                    <a:pt x="5869356" y="1845945"/>
                  </a:cubicBezTo>
                  <a:cubicBezTo>
                    <a:pt x="5873166" y="1844993"/>
                    <a:pt x="5876976" y="1844993"/>
                    <a:pt x="5880786" y="1844040"/>
                  </a:cubicBezTo>
                  <a:cubicBezTo>
                    <a:pt x="5889358" y="1846898"/>
                    <a:pt x="5896978" y="1848803"/>
                    <a:pt x="5905551" y="1851660"/>
                  </a:cubicBezTo>
                  <a:cubicBezTo>
                    <a:pt x="5874119" y="1859280"/>
                    <a:pt x="5840781" y="1866900"/>
                    <a:pt x="5807444" y="1877378"/>
                  </a:cubicBezTo>
                  <a:close/>
                  <a:moveTo>
                    <a:pt x="5826494" y="1846898"/>
                  </a:moveTo>
                  <a:cubicBezTo>
                    <a:pt x="5791251" y="1852613"/>
                    <a:pt x="5756008" y="1860233"/>
                    <a:pt x="5721719" y="1868805"/>
                  </a:cubicBezTo>
                  <a:cubicBezTo>
                    <a:pt x="5652186" y="1886903"/>
                    <a:pt x="5583606" y="1909763"/>
                    <a:pt x="5517883" y="1938338"/>
                  </a:cubicBezTo>
                  <a:cubicBezTo>
                    <a:pt x="5385486" y="1995488"/>
                    <a:pt x="5260708" y="2071688"/>
                    <a:pt x="5119739" y="2107883"/>
                  </a:cubicBezTo>
                  <a:cubicBezTo>
                    <a:pt x="5078781" y="2118360"/>
                    <a:pt x="5036871" y="2125980"/>
                    <a:pt x="4994008" y="2127885"/>
                  </a:cubicBezTo>
                  <a:cubicBezTo>
                    <a:pt x="5105451" y="2116455"/>
                    <a:pt x="5208321" y="2063115"/>
                    <a:pt x="5304523" y="2007870"/>
                  </a:cubicBezTo>
                  <a:cubicBezTo>
                    <a:pt x="5359769" y="1976438"/>
                    <a:pt x="5414061" y="1945005"/>
                    <a:pt x="5471211" y="1918335"/>
                  </a:cubicBezTo>
                  <a:cubicBezTo>
                    <a:pt x="5526456" y="1891665"/>
                    <a:pt x="5583606" y="1869758"/>
                    <a:pt x="5642661" y="1851660"/>
                  </a:cubicBezTo>
                  <a:cubicBezTo>
                    <a:pt x="5690286" y="1836420"/>
                    <a:pt x="5738864" y="1824990"/>
                    <a:pt x="5788394" y="1815465"/>
                  </a:cubicBezTo>
                  <a:cubicBezTo>
                    <a:pt x="5807444" y="1822133"/>
                    <a:pt x="5827446" y="1828800"/>
                    <a:pt x="5847448" y="1834515"/>
                  </a:cubicBezTo>
                  <a:cubicBezTo>
                    <a:pt x="5854116" y="1836420"/>
                    <a:pt x="5860783" y="1839278"/>
                    <a:pt x="5867451" y="1841183"/>
                  </a:cubicBezTo>
                  <a:cubicBezTo>
                    <a:pt x="5853164" y="1842135"/>
                    <a:pt x="5839828" y="1844040"/>
                    <a:pt x="5826494" y="1846898"/>
                  </a:cubicBezTo>
                  <a:close/>
                  <a:moveTo>
                    <a:pt x="5494071" y="1901190"/>
                  </a:moveTo>
                  <a:cubicBezTo>
                    <a:pt x="5379771" y="1952625"/>
                    <a:pt x="5275948" y="2025968"/>
                    <a:pt x="5160696" y="2076450"/>
                  </a:cubicBezTo>
                  <a:cubicBezTo>
                    <a:pt x="5097831" y="2104073"/>
                    <a:pt x="5031156" y="2124075"/>
                    <a:pt x="4961623" y="2128838"/>
                  </a:cubicBezTo>
                  <a:cubicBezTo>
                    <a:pt x="4960671" y="2128838"/>
                    <a:pt x="4958766" y="2128838"/>
                    <a:pt x="4957814" y="2128838"/>
                  </a:cubicBezTo>
                  <a:cubicBezTo>
                    <a:pt x="4959719" y="2128838"/>
                    <a:pt x="4961623" y="2128838"/>
                    <a:pt x="4963528" y="2127885"/>
                  </a:cubicBezTo>
                  <a:cubicBezTo>
                    <a:pt x="4996866" y="2123123"/>
                    <a:pt x="5029251" y="2111693"/>
                    <a:pt x="5059731" y="2098358"/>
                  </a:cubicBezTo>
                  <a:cubicBezTo>
                    <a:pt x="5121644" y="2070735"/>
                    <a:pt x="5178794" y="2031683"/>
                    <a:pt x="5237848" y="1997393"/>
                  </a:cubicBezTo>
                  <a:cubicBezTo>
                    <a:pt x="5356911" y="1927860"/>
                    <a:pt x="5482641" y="1865948"/>
                    <a:pt x="5616944" y="1833563"/>
                  </a:cubicBezTo>
                  <a:cubicBezTo>
                    <a:pt x="5654091" y="1824038"/>
                    <a:pt x="5693144" y="1817370"/>
                    <a:pt x="5731244" y="1813560"/>
                  </a:cubicBezTo>
                  <a:cubicBezTo>
                    <a:pt x="5745531" y="1811655"/>
                    <a:pt x="5760771" y="1810703"/>
                    <a:pt x="5775058" y="1810703"/>
                  </a:cubicBezTo>
                  <a:cubicBezTo>
                    <a:pt x="5775058" y="1810703"/>
                    <a:pt x="5775058" y="1810703"/>
                    <a:pt x="5776011" y="1810703"/>
                  </a:cubicBezTo>
                  <a:cubicBezTo>
                    <a:pt x="5678856" y="1829753"/>
                    <a:pt x="5584558" y="1860233"/>
                    <a:pt x="5494071" y="1901190"/>
                  </a:cubicBezTo>
                  <a:close/>
                  <a:moveTo>
                    <a:pt x="4969244" y="2136458"/>
                  </a:moveTo>
                  <a:cubicBezTo>
                    <a:pt x="4977816" y="2139315"/>
                    <a:pt x="4987341" y="2141220"/>
                    <a:pt x="4996866" y="2143125"/>
                  </a:cubicBezTo>
                  <a:cubicBezTo>
                    <a:pt x="4979721" y="2140268"/>
                    <a:pt x="4962576" y="2138363"/>
                    <a:pt x="4945431" y="2134553"/>
                  </a:cubicBezTo>
                  <a:cubicBezTo>
                    <a:pt x="4953051" y="2135505"/>
                    <a:pt x="4961623" y="2136458"/>
                    <a:pt x="4969244" y="2136458"/>
                  </a:cubicBezTo>
                  <a:close/>
                  <a:moveTo>
                    <a:pt x="4978769" y="2136458"/>
                  </a:moveTo>
                  <a:cubicBezTo>
                    <a:pt x="4984483" y="2136458"/>
                    <a:pt x="4989246" y="2136458"/>
                    <a:pt x="4994961" y="2136458"/>
                  </a:cubicBezTo>
                  <a:cubicBezTo>
                    <a:pt x="5110214" y="2146935"/>
                    <a:pt x="5227371" y="2131695"/>
                    <a:pt x="5338814" y="2104073"/>
                  </a:cubicBezTo>
                  <a:cubicBezTo>
                    <a:pt x="5478831" y="2070735"/>
                    <a:pt x="5613133" y="2018348"/>
                    <a:pt x="5746483" y="1965960"/>
                  </a:cubicBezTo>
                  <a:cubicBezTo>
                    <a:pt x="5771248" y="1956435"/>
                    <a:pt x="5796014" y="1946910"/>
                    <a:pt x="5820778" y="1937385"/>
                  </a:cubicBezTo>
                  <a:cubicBezTo>
                    <a:pt x="5754103" y="1966913"/>
                    <a:pt x="5687428" y="1997393"/>
                    <a:pt x="5620753" y="2025968"/>
                  </a:cubicBezTo>
                  <a:cubicBezTo>
                    <a:pt x="5487403" y="2084070"/>
                    <a:pt x="5348339" y="2133600"/>
                    <a:pt x="5202606" y="2147888"/>
                  </a:cubicBezTo>
                  <a:cubicBezTo>
                    <a:pt x="5128311" y="2155508"/>
                    <a:pt x="5052111" y="2151698"/>
                    <a:pt x="4978769" y="2136458"/>
                  </a:cubicBezTo>
                  <a:close/>
                  <a:moveTo>
                    <a:pt x="5892216" y="1918335"/>
                  </a:moveTo>
                  <a:cubicBezTo>
                    <a:pt x="5811253" y="1956435"/>
                    <a:pt x="5733148" y="2003108"/>
                    <a:pt x="5653139" y="2041208"/>
                  </a:cubicBezTo>
                  <a:cubicBezTo>
                    <a:pt x="5513121" y="2108835"/>
                    <a:pt x="5358816" y="2146935"/>
                    <a:pt x="5202606" y="2153603"/>
                  </a:cubicBezTo>
                  <a:cubicBezTo>
                    <a:pt x="5265471" y="2147888"/>
                    <a:pt x="5327383" y="2135505"/>
                    <a:pt x="5388344" y="2118360"/>
                  </a:cubicBezTo>
                  <a:cubicBezTo>
                    <a:pt x="5530266" y="2079308"/>
                    <a:pt x="5662664" y="2015490"/>
                    <a:pt x="5797919" y="1957388"/>
                  </a:cubicBezTo>
                  <a:cubicBezTo>
                    <a:pt x="5829351" y="1944053"/>
                    <a:pt x="5860783" y="1930718"/>
                    <a:pt x="5892216" y="1918335"/>
                  </a:cubicBezTo>
                  <a:close/>
                  <a:moveTo>
                    <a:pt x="5907456" y="2322195"/>
                  </a:moveTo>
                  <a:cubicBezTo>
                    <a:pt x="5930316" y="2233613"/>
                    <a:pt x="5974131" y="2153603"/>
                    <a:pt x="6020803" y="2075498"/>
                  </a:cubicBezTo>
                  <a:cubicBezTo>
                    <a:pt x="6021756" y="2074545"/>
                    <a:pt x="6022708" y="2072640"/>
                    <a:pt x="6022708" y="2071688"/>
                  </a:cubicBezTo>
                  <a:cubicBezTo>
                    <a:pt x="6019851" y="2082165"/>
                    <a:pt x="6017946" y="2093595"/>
                    <a:pt x="6015089" y="2104073"/>
                  </a:cubicBezTo>
                  <a:cubicBezTo>
                    <a:pt x="6006516" y="2144078"/>
                    <a:pt x="5998896" y="2185035"/>
                    <a:pt x="5992228" y="2225040"/>
                  </a:cubicBezTo>
                  <a:cubicBezTo>
                    <a:pt x="5978894" y="2306003"/>
                    <a:pt x="5968416" y="2386965"/>
                    <a:pt x="5961748" y="2467928"/>
                  </a:cubicBezTo>
                  <a:cubicBezTo>
                    <a:pt x="5955081" y="2549843"/>
                    <a:pt x="5951271" y="2631758"/>
                    <a:pt x="5950319" y="2713673"/>
                  </a:cubicBezTo>
                  <a:cubicBezTo>
                    <a:pt x="5950319" y="2794635"/>
                    <a:pt x="5952223" y="2876550"/>
                    <a:pt x="5958891" y="2957513"/>
                  </a:cubicBezTo>
                  <a:cubicBezTo>
                    <a:pt x="5961748" y="2998470"/>
                    <a:pt x="5965558" y="3039428"/>
                    <a:pt x="5970321" y="3080385"/>
                  </a:cubicBezTo>
                  <a:cubicBezTo>
                    <a:pt x="5975083" y="3121343"/>
                    <a:pt x="5979846" y="3162300"/>
                    <a:pt x="5987466" y="3202305"/>
                  </a:cubicBezTo>
                  <a:cubicBezTo>
                    <a:pt x="5989371" y="3210878"/>
                    <a:pt x="5990323" y="3219450"/>
                    <a:pt x="5992228" y="3228023"/>
                  </a:cubicBezTo>
                  <a:cubicBezTo>
                    <a:pt x="5976989" y="3219450"/>
                    <a:pt x="5961748" y="3210878"/>
                    <a:pt x="5946508" y="3203258"/>
                  </a:cubicBezTo>
                  <a:cubicBezTo>
                    <a:pt x="5946508" y="3202305"/>
                    <a:pt x="5946508" y="3200400"/>
                    <a:pt x="5946508" y="3199448"/>
                  </a:cubicBezTo>
                  <a:cubicBezTo>
                    <a:pt x="5943651" y="3174683"/>
                    <a:pt x="5935078" y="3149918"/>
                    <a:pt x="5929364" y="3126105"/>
                  </a:cubicBezTo>
                  <a:cubicBezTo>
                    <a:pt x="5923648" y="3101340"/>
                    <a:pt x="5918886" y="3076575"/>
                    <a:pt x="5915076" y="3051810"/>
                  </a:cubicBezTo>
                  <a:cubicBezTo>
                    <a:pt x="5908408" y="3013710"/>
                    <a:pt x="5904598" y="2974658"/>
                    <a:pt x="5899836" y="2935605"/>
                  </a:cubicBezTo>
                  <a:cubicBezTo>
                    <a:pt x="5899836" y="2910840"/>
                    <a:pt x="5897931" y="2886075"/>
                    <a:pt x="5893169" y="2862263"/>
                  </a:cubicBezTo>
                  <a:cubicBezTo>
                    <a:pt x="5885548" y="2777490"/>
                    <a:pt x="5879833" y="2693670"/>
                    <a:pt x="5877928" y="2608898"/>
                  </a:cubicBezTo>
                  <a:cubicBezTo>
                    <a:pt x="5877928" y="2512695"/>
                    <a:pt x="5883644" y="2415540"/>
                    <a:pt x="5907456" y="2322195"/>
                  </a:cubicBezTo>
                  <a:close/>
                  <a:moveTo>
                    <a:pt x="6020803" y="3272790"/>
                  </a:moveTo>
                  <a:cubicBezTo>
                    <a:pt x="6087478" y="3314700"/>
                    <a:pt x="6151296" y="3364230"/>
                    <a:pt x="6202731" y="3424238"/>
                  </a:cubicBezTo>
                  <a:cubicBezTo>
                    <a:pt x="6254166" y="3482340"/>
                    <a:pt x="6293219" y="3549968"/>
                    <a:pt x="6313221" y="3625215"/>
                  </a:cubicBezTo>
                  <a:cubicBezTo>
                    <a:pt x="6330366" y="3689985"/>
                    <a:pt x="6336081" y="3757613"/>
                    <a:pt x="6339891" y="3825240"/>
                  </a:cubicBezTo>
                  <a:cubicBezTo>
                    <a:pt x="6336081" y="3810953"/>
                    <a:pt x="6331319" y="3795713"/>
                    <a:pt x="6326556" y="3781425"/>
                  </a:cubicBezTo>
                  <a:cubicBezTo>
                    <a:pt x="6301791" y="3711893"/>
                    <a:pt x="6266548" y="3645218"/>
                    <a:pt x="6221781" y="3586163"/>
                  </a:cubicBezTo>
                  <a:cubicBezTo>
                    <a:pt x="6180823" y="3530918"/>
                    <a:pt x="6130341" y="3484245"/>
                    <a:pt x="6078906" y="3439478"/>
                  </a:cubicBezTo>
                  <a:cubicBezTo>
                    <a:pt x="6028423" y="3395663"/>
                    <a:pt x="5975083" y="3353753"/>
                    <a:pt x="5926506" y="3307080"/>
                  </a:cubicBezTo>
                  <a:cubicBezTo>
                    <a:pt x="5878881" y="3262313"/>
                    <a:pt x="5836971" y="3211830"/>
                    <a:pt x="5805539" y="3154680"/>
                  </a:cubicBezTo>
                  <a:cubicBezTo>
                    <a:pt x="5877928" y="3193733"/>
                    <a:pt x="5952223" y="3228975"/>
                    <a:pt x="6020803" y="3272790"/>
                  </a:cubicBezTo>
                  <a:close/>
                  <a:moveTo>
                    <a:pt x="5900789" y="3290888"/>
                  </a:moveTo>
                  <a:cubicBezTo>
                    <a:pt x="5946508" y="3338513"/>
                    <a:pt x="5997944" y="3380423"/>
                    <a:pt x="6047473" y="3423285"/>
                  </a:cubicBezTo>
                  <a:cubicBezTo>
                    <a:pt x="6098908" y="3467100"/>
                    <a:pt x="6150344" y="3512820"/>
                    <a:pt x="6193206" y="3565208"/>
                  </a:cubicBezTo>
                  <a:cubicBezTo>
                    <a:pt x="6240831" y="3622358"/>
                    <a:pt x="6277978" y="3686175"/>
                    <a:pt x="6305601" y="3754755"/>
                  </a:cubicBezTo>
                  <a:cubicBezTo>
                    <a:pt x="6323698" y="3798570"/>
                    <a:pt x="6336081" y="3845243"/>
                    <a:pt x="6344653" y="3891915"/>
                  </a:cubicBezTo>
                  <a:cubicBezTo>
                    <a:pt x="6347511" y="3926205"/>
                    <a:pt x="6350369" y="3960495"/>
                    <a:pt x="6356083" y="3994785"/>
                  </a:cubicBezTo>
                  <a:cubicBezTo>
                    <a:pt x="6354178" y="3991928"/>
                    <a:pt x="6352273" y="3990023"/>
                    <a:pt x="6350369" y="3987165"/>
                  </a:cubicBezTo>
                  <a:cubicBezTo>
                    <a:pt x="6346558" y="3973830"/>
                    <a:pt x="6342748" y="3961448"/>
                    <a:pt x="6338939" y="3948113"/>
                  </a:cubicBezTo>
                  <a:cubicBezTo>
                    <a:pt x="6338939" y="3947160"/>
                    <a:pt x="6338939" y="3946208"/>
                    <a:pt x="6338939" y="3944303"/>
                  </a:cubicBezTo>
                  <a:cubicBezTo>
                    <a:pt x="6337986" y="3943350"/>
                    <a:pt x="6337986" y="3941445"/>
                    <a:pt x="6337033" y="3940493"/>
                  </a:cubicBezTo>
                  <a:cubicBezTo>
                    <a:pt x="6334176" y="3930015"/>
                    <a:pt x="6331319" y="3919538"/>
                    <a:pt x="6328461" y="3909060"/>
                  </a:cubicBezTo>
                  <a:cubicBezTo>
                    <a:pt x="6328461" y="3908108"/>
                    <a:pt x="6328461" y="3906203"/>
                    <a:pt x="6327508" y="3904298"/>
                  </a:cubicBezTo>
                  <a:cubicBezTo>
                    <a:pt x="6329414" y="3906203"/>
                    <a:pt x="6331319" y="3907155"/>
                    <a:pt x="6332271" y="3909060"/>
                  </a:cubicBezTo>
                  <a:cubicBezTo>
                    <a:pt x="6337033" y="3913823"/>
                    <a:pt x="6346558" y="3907155"/>
                    <a:pt x="6340844" y="3902393"/>
                  </a:cubicBezTo>
                  <a:cubicBezTo>
                    <a:pt x="6334176" y="3895725"/>
                    <a:pt x="6327508" y="3889058"/>
                    <a:pt x="6320841" y="3882390"/>
                  </a:cubicBezTo>
                  <a:cubicBezTo>
                    <a:pt x="6320841" y="3881438"/>
                    <a:pt x="6319889" y="3879533"/>
                    <a:pt x="6319889" y="3878580"/>
                  </a:cubicBezTo>
                  <a:cubicBezTo>
                    <a:pt x="6309411" y="3841433"/>
                    <a:pt x="6297028" y="3804285"/>
                    <a:pt x="6277978" y="3769995"/>
                  </a:cubicBezTo>
                  <a:cubicBezTo>
                    <a:pt x="6252261" y="3722370"/>
                    <a:pt x="6217019" y="3681413"/>
                    <a:pt x="6175108" y="3648075"/>
                  </a:cubicBezTo>
                  <a:cubicBezTo>
                    <a:pt x="6064619" y="3559493"/>
                    <a:pt x="5929364" y="3526155"/>
                    <a:pt x="5794108" y="3490913"/>
                  </a:cubicBezTo>
                  <a:cubicBezTo>
                    <a:pt x="5794108" y="3489008"/>
                    <a:pt x="5793156" y="3486150"/>
                    <a:pt x="5792203" y="3484245"/>
                  </a:cubicBezTo>
                  <a:cubicBezTo>
                    <a:pt x="5789346" y="3479483"/>
                    <a:pt x="5784583" y="3478530"/>
                    <a:pt x="5779821" y="3474720"/>
                  </a:cubicBezTo>
                  <a:cubicBezTo>
                    <a:pt x="5775058" y="3471863"/>
                    <a:pt x="5771248" y="3467100"/>
                    <a:pt x="5768391" y="3463290"/>
                  </a:cubicBezTo>
                  <a:cubicBezTo>
                    <a:pt x="5760771" y="3450908"/>
                    <a:pt x="5759819" y="3436620"/>
                    <a:pt x="5760771" y="3422333"/>
                  </a:cubicBezTo>
                  <a:cubicBezTo>
                    <a:pt x="5763628" y="3390900"/>
                    <a:pt x="5770296" y="3359468"/>
                    <a:pt x="5776011" y="3328988"/>
                  </a:cubicBezTo>
                  <a:cubicBezTo>
                    <a:pt x="5780773" y="3297555"/>
                    <a:pt x="5785536" y="3267075"/>
                    <a:pt x="5791251" y="3235643"/>
                  </a:cubicBezTo>
                  <a:cubicBezTo>
                    <a:pt x="5795061" y="3210878"/>
                    <a:pt x="5801728" y="3184208"/>
                    <a:pt x="5803633" y="3158490"/>
                  </a:cubicBezTo>
                  <a:cubicBezTo>
                    <a:pt x="5828398" y="3208973"/>
                    <a:pt x="5863641" y="3251835"/>
                    <a:pt x="5900789" y="3290888"/>
                  </a:cubicBezTo>
                  <a:close/>
                  <a:moveTo>
                    <a:pt x="5815064" y="3525203"/>
                  </a:moveTo>
                  <a:cubicBezTo>
                    <a:pt x="5926506" y="3553778"/>
                    <a:pt x="6040806" y="3586163"/>
                    <a:pt x="6135103" y="3654743"/>
                  </a:cubicBezTo>
                  <a:cubicBezTo>
                    <a:pt x="6178919" y="3686175"/>
                    <a:pt x="6217971" y="3725228"/>
                    <a:pt x="6245594" y="3771900"/>
                  </a:cubicBezTo>
                  <a:cubicBezTo>
                    <a:pt x="6247498" y="3775710"/>
                    <a:pt x="6249403" y="3778568"/>
                    <a:pt x="6251308" y="3782378"/>
                  </a:cubicBezTo>
                  <a:cubicBezTo>
                    <a:pt x="6248451" y="3779520"/>
                    <a:pt x="6244641" y="3776663"/>
                    <a:pt x="6241783" y="3773805"/>
                  </a:cubicBezTo>
                  <a:cubicBezTo>
                    <a:pt x="6240831" y="3772853"/>
                    <a:pt x="6239878" y="3771900"/>
                    <a:pt x="6238926" y="3770948"/>
                  </a:cubicBezTo>
                  <a:cubicBezTo>
                    <a:pt x="6211303" y="3742373"/>
                    <a:pt x="6180823" y="3718560"/>
                    <a:pt x="6147486" y="3696653"/>
                  </a:cubicBezTo>
                  <a:cubicBezTo>
                    <a:pt x="6079858" y="3652838"/>
                    <a:pt x="6003658" y="3621405"/>
                    <a:pt x="5926506" y="3596640"/>
                  </a:cubicBezTo>
                  <a:cubicBezTo>
                    <a:pt x="5836971" y="3568065"/>
                    <a:pt x="5745531" y="3547110"/>
                    <a:pt x="5656948" y="3516630"/>
                  </a:cubicBezTo>
                  <a:cubicBezTo>
                    <a:pt x="5573128" y="3488055"/>
                    <a:pt x="5492166" y="3450908"/>
                    <a:pt x="5420728" y="3398520"/>
                  </a:cubicBezTo>
                  <a:cubicBezTo>
                    <a:pt x="5386439" y="3373755"/>
                    <a:pt x="5355006" y="3346133"/>
                    <a:pt x="5325478" y="3315653"/>
                  </a:cubicBezTo>
                  <a:cubicBezTo>
                    <a:pt x="5302619" y="3291840"/>
                    <a:pt x="5281664" y="3266123"/>
                    <a:pt x="5260708" y="3240405"/>
                  </a:cubicBezTo>
                  <a:cubicBezTo>
                    <a:pt x="5255946" y="3230880"/>
                    <a:pt x="5250231" y="3221355"/>
                    <a:pt x="5245469" y="3210878"/>
                  </a:cubicBezTo>
                  <a:cubicBezTo>
                    <a:pt x="5267376" y="3232785"/>
                    <a:pt x="5289283" y="3253740"/>
                    <a:pt x="5312144" y="3273743"/>
                  </a:cubicBezTo>
                  <a:cubicBezTo>
                    <a:pt x="5357864" y="3314700"/>
                    <a:pt x="5406441" y="3353753"/>
                    <a:pt x="5458828" y="3387090"/>
                  </a:cubicBezTo>
                  <a:cubicBezTo>
                    <a:pt x="5512169" y="3421380"/>
                    <a:pt x="5568366" y="3449003"/>
                    <a:pt x="5627421" y="3469958"/>
                  </a:cubicBezTo>
                  <a:cubicBezTo>
                    <a:pt x="5689333" y="3493770"/>
                    <a:pt x="5752198" y="3509010"/>
                    <a:pt x="5815064" y="3525203"/>
                  </a:cubicBezTo>
                  <a:close/>
                  <a:moveTo>
                    <a:pt x="5510264" y="3391853"/>
                  </a:moveTo>
                  <a:cubicBezTo>
                    <a:pt x="5451208" y="3359468"/>
                    <a:pt x="5396916" y="3318510"/>
                    <a:pt x="5344528" y="3275648"/>
                  </a:cubicBezTo>
                  <a:cubicBezTo>
                    <a:pt x="5302619" y="3240405"/>
                    <a:pt x="5262614" y="3203258"/>
                    <a:pt x="5222608" y="3166110"/>
                  </a:cubicBezTo>
                  <a:cubicBezTo>
                    <a:pt x="5220703" y="3160395"/>
                    <a:pt x="5217846" y="3154680"/>
                    <a:pt x="5215941" y="3148965"/>
                  </a:cubicBezTo>
                  <a:cubicBezTo>
                    <a:pt x="5215941" y="3147060"/>
                    <a:pt x="5214989" y="3144203"/>
                    <a:pt x="5214989" y="3142298"/>
                  </a:cubicBezTo>
                  <a:cubicBezTo>
                    <a:pt x="5214989" y="3140393"/>
                    <a:pt x="5214989" y="3138488"/>
                    <a:pt x="5214989" y="3135630"/>
                  </a:cubicBezTo>
                  <a:cubicBezTo>
                    <a:pt x="5214989" y="3132773"/>
                    <a:pt x="5213083" y="3129915"/>
                    <a:pt x="5210226" y="3129915"/>
                  </a:cubicBezTo>
                  <a:cubicBezTo>
                    <a:pt x="5208321" y="3126105"/>
                    <a:pt x="5205464" y="3122295"/>
                    <a:pt x="5201653" y="3120390"/>
                  </a:cubicBezTo>
                  <a:cubicBezTo>
                    <a:pt x="5194986" y="3116580"/>
                    <a:pt x="5186414" y="3118485"/>
                    <a:pt x="5182603" y="3125153"/>
                  </a:cubicBezTo>
                  <a:cubicBezTo>
                    <a:pt x="5181651" y="3127058"/>
                    <a:pt x="5180698" y="3128963"/>
                    <a:pt x="5180698" y="3130868"/>
                  </a:cubicBezTo>
                  <a:cubicBezTo>
                    <a:pt x="5180698" y="3131820"/>
                    <a:pt x="5179746" y="3131820"/>
                    <a:pt x="5179746" y="3132773"/>
                  </a:cubicBezTo>
                  <a:cubicBezTo>
                    <a:pt x="5177841" y="3166110"/>
                    <a:pt x="5174983" y="3199448"/>
                    <a:pt x="5168316" y="3231833"/>
                  </a:cubicBezTo>
                  <a:cubicBezTo>
                    <a:pt x="5168316" y="3232785"/>
                    <a:pt x="5167364" y="3233738"/>
                    <a:pt x="5167364" y="3235643"/>
                  </a:cubicBezTo>
                  <a:cubicBezTo>
                    <a:pt x="5110214" y="3169920"/>
                    <a:pt x="5054016" y="3104198"/>
                    <a:pt x="4998771" y="3037523"/>
                  </a:cubicBezTo>
                  <a:cubicBezTo>
                    <a:pt x="4939716" y="2966085"/>
                    <a:pt x="4882566" y="2892743"/>
                    <a:pt x="4830178" y="2816543"/>
                  </a:cubicBezTo>
                  <a:cubicBezTo>
                    <a:pt x="4777791" y="2742248"/>
                    <a:pt x="4730166" y="2664143"/>
                    <a:pt x="4688256" y="2584133"/>
                  </a:cubicBezTo>
                  <a:cubicBezTo>
                    <a:pt x="4647299" y="2505075"/>
                    <a:pt x="4612056" y="2424113"/>
                    <a:pt x="4585386" y="2339340"/>
                  </a:cubicBezTo>
                  <a:cubicBezTo>
                    <a:pt x="4559668" y="2259330"/>
                    <a:pt x="4542524" y="2177415"/>
                    <a:pt x="4533951" y="2094548"/>
                  </a:cubicBezTo>
                  <a:cubicBezTo>
                    <a:pt x="4573956" y="2185988"/>
                    <a:pt x="4626343" y="2272665"/>
                    <a:pt x="4684446" y="2352675"/>
                  </a:cubicBezTo>
                  <a:cubicBezTo>
                    <a:pt x="4756836" y="2452688"/>
                    <a:pt x="4838751" y="2545080"/>
                    <a:pt x="4924476" y="2633663"/>
                  </a:cubicBezTo>
                  <a:cubicBezTo>
                    <a:pt x="5011153" y="2722245"/>
                    <a:pt x="5102594" y="2807018"/>
                    <a:pt x="5194033" y="2891790"/>
                  </a:cubicBezTo>
                  <a:cubicBezTo>
                    <a:pt x="5287378" y="2978468"/>
                    <a:pt x="5380723" y="3065145"/>
                    <a:pt x="5469306" y="3157538"/>
                  </a:cubicBezTo>
                  <a:cubicBezTo>
                    <a:pt x="5556936" y="3248978"/>
                    <a:pt x="5639803" y="3345180"/>
                    <a:pt x="5711241" y="3450908"/>
                  </a:cubicBezTo>
                  <a:cubicBezTo>
                    <a:pt x="5716956" y="3459480"/>
                    <a:pt x="5722671" y="3468053"/>
                    <a:pt x="5728386" y="3476625"/>
                  </a:cubicBezTo>
                  <a:cubicBezTo>
                    <a:pt x="5652186" y="3453765"/>
                    <a:pt x="5577891" y="3429000"/>
                    <a:pt x="5510264" y="3391853"/>
                  </a:cubicBezTo>
                  <a:close/>
                  <a:moveTo>
                    <a:pt x="5179746" y="3263265"/>
                  </a:moveTo>
                  <a:cubicBezTo>
                    <a:pt x="5175936" y="3305175"/>
                    <a:pt x="5173078" y="3348038"/>
                    <a:pt x="5169269" y="3389948"/>
                  </a:cubicBezTo>
                  <a:cubicBezTo>
                    <a:pt x="5163553" y="3458528"/>
                    <a:pt x="5159744" y="3527108"/>
                    <a:pt x="5161648" y="3595688"/>
                  </a:cubicBezTo>
                  <a:cubicBezTo>
                    <a:pt x="5165458" y="3720465"/>
                    <a:pt x="5192128" y="3847148"/>
                    <a:pt x="5261661" y="3952875"/>
                  </a:cubicBezTo>
                  <a:cubicBezTo>
                    <a:pt x="5321669" y="4044315"/>
                    <a:pt x="5408346" y="4115753"/>
                    <a:pt x="5503596" y="4168140"/>
                  </a:cubicBezTo>
                  <a:cubicBezTo>
                    <a:pt x="5609323" y="4226243"/>
                    <a:pt x="5726481" y="4258628"/>
                    <a:pt x="5845544" y="4274820"/>
                  </a:cubicBezTo>
                  <a:cubicBezTo>
                    <a:pt x="5975083" y="4292918"/>
                    <a:pt x="6105576" y="4291965"/>
                    <a:pt x="6236069" y="4288155"/>
                  </a:cubicBezTo>
                  <a:cubicBezTo>
                    <a:pt x="6195111" y="4294823"/>
                    <a:pt x="6154153" y="4301490"/>
                    <a:pt x="6113196" y="4306253"/>
                  </a:cubicBezTo>
                  <a:cubicBezTo>
                    <a:pt x="6043664" y="4314825"/>
                    <a:pt x="5973178" y="4319588"/>
                    <a:pt x="5903646" y="4318635"/>
                  </a:cubicBezTo>
                  <a:cubicBezTo>
                    <a:pt x="5776964" y="4317683"/>
                    <a:pt x="5650281" y="4298633"/>
                    <a:pt x="5532171" y="4251008"/>
                  </a:cubicBezTo>
                  <a:cubicBezTo>
                    <a:pt x="5431206" y="4210050"/>
                    <a:pt x="5337861" y="4149090"/>
                    <a:pt x="5264519" y="4067175"/>
                  </a:cubicBezTo>
                  <a:cubicBezTo>
                    <a:pt x="5228323" y="4027170"/>
                    <a:pt x="5197844" y="3982403"/>
                    <a:pt x="5174983" y="3932873"/>
                  </a:cubicBezTo>
                  <a:cubicBezTo>
                    <a:pt x="5147361" y="3873818"/>
                    <a:pt x="5130216" y="3810000"/>
                    <a:pt x="5122596" y="3745230"/>
                  </a:cubicBezTo>
                  <a:cubicBezTo>
                    <a:pt x="5114023" y="3677603"/>
                    <a:pt x="5114976" y="3609023"/>
                    <a:pt x="5121644" y="3541395"/>
                  </a:cubicBezTo>
                  <a:cubicBezTo>
                    <a:pt x="5126406" y="3486150"/>
                    <a:pt x="5135931" y="3430905"/>
                    <a:pt x="5145456" y="3375660"/>
                  </a:cubicBezTo>
                  <a:cubicBezTo>
                    <a:pt x="5150219" y="3362325"/>
                    <a:pt x="5154981" y="3348990"/>
                    <a:pt x="5158791" y="3335655"/>
                  </a:cubicBezTo>
                  <a:cubicBezTo>
                    <a:pt x="5166411" y="3312795"/>
                    <a:pt x="5174031" y="3288030"/>
                    <a:pt x="5179746" y="3263265"/>
                  </a:cubicBezTo>
                  <a:close/>
                  <a:moveTo>
                    <a:pt x="6099861" y="4248150"/>
                  </a:moveTo>
                  <a:cubicBezTo>
                    <a:pt x="6049378" y="4241483"/>
                    <a:pt x="5999848" y="4230053"/>
                    <a:pt x="5951271" y="4215765"/>
                  </a:cubicBezTo>
                  <a:cubicBezTo>
                    <a:pt x="5957939" y="4216718"/>
                    <a:pt x="5965558" y="4218623"/>
                    <a:pt x="5972226" y="4219575"/>
                  </a:cubicBezTo>
                  <a:cubicBezTo>
                    <a:pt x="6025566" y="4228148"/>
                    <a:pt x="6080811" y="4231005"/>
                    <a:pt x="6135103" y="4228148"/>
                  </a:cubicBezTo>
                  <a:cubicBezTo>
                    <a:pt x="6195111" y="4225290"/>
                    <a:pt x="6253214" y="4212908"/>
                    <a:pt x="6311316" y="4201478"/>
                  </a:cubicBezTo>
                  <a:cubicBezTo>
                    <a:pt x="6356083" y="4192905"/>
                    <a:pt x="6400851" y="4186238"/>
                    <a:pt x="6446571" y="4186238"/>
                  </a:cubicBezTo>
                  <a:cubicBezTo>
                    <a:pt x="6458001" y="4193858"/>
                    <a:pt x="6470383" y="4200525"/>
                    <a:pt x="6482766" y="4205288"/>
                  </a:cubicBezTo>
                  <a:cubicBezTo>
                    <a:pt x="6482766" y="4205288"/>
                    <a:pt x="6482766" y="4206240"/>
                    <a:pt x="6483719" y="4206240"/>
                  </a:cubicBezTo>
                  <a:cubicBezTo>
                    <a:pt x="6486576" y="4211955"/>
                    <a:pt x="6492291" y="4212908"/>
                    <a:pt x="6497053" y="4211003"/>
                  </a:cubicBezTo>
                  <a:cubicBezTo>
                    <a:pt x="6478003" y="4218623"/>
                    <a:pt x="6459906" y="4226243"/>
                    <a:pt x="6440856" y="4233863"/>
                  </a:cubicBezTo>
                  <a:cubicBezTo>
                    <a:pt x="6438951" y="4233863"/>
                    <a:pt x="6437998" y="4234815"/>
                    <a:pt x="6436094" y="4234815"/>
                  </a:cubicBezTo>
                  <a:cubicBezTo>
                    <a:pt x="6434189" y="4232910"/>
                    <a:pt x="6430378" y="4231958"/>
                    <a:pt x="6427521" y="4234815"/>
                  </a:cubicBezTo>
                  <a:cubicBezTo>
                    <a:pt x="6426569" y="4235768"/>
                    <a:pt x="6425616" y="4236720"/>
                    <a:pt x="6424664" y="4237673"/>
                  </a:cubicBezTo>
                  <a:cubicBezTo>
                    <a:pt x="6411328" y="4240530"/>
                    <a:pt x="6397041" y="4243388"/>
                    <a:pt x="6383706" y="4245293"/>
                  </a:cubicBezTo>
                  <a:cubicBezTo>
                    <a:pt x="6353226" y="4250055"/>
                    <a:pt x="6321794" y="4253865"/>
                    <a:pt x="6291314" y="4255770"/>
                  </a:cubicBezTo>
                  <a:cubicBezTo>
                    <a:pt x="6226544" y="4259580"/>
                    <a:pt x="6162726" y="4256723"/>
                    <a:pt x="6099861" y="4248150"/>
                  </a:cubicBezTo>
                  <a:close/>
                  <a:moveTo>
                    <a:pt x="6492291" y="4177665"/>
                  </a:moveTo>
                  <a:cubicBezTo>
                    <a:pt x="6492291" y="4177665"/>
                    <a:pt x="6492291" y="4177665"/>
                    <a:pt x="6492291" y="4177665"/>
                  </a:cubicBezTo>
                  <a:cubicBezTo>
                    <a:pt x="6491339" y="4174808"/>
                    <a:pt x="6490386" y="4170998"/>
                    <a:pt x="6490386" y="4168140"/>
                  </a:cubicBezTo>
                  <a:cubicBezTo>
                    <a:pt x="6491339" y="4168140"/>
                    <a:pt x="6493244" y="4169093"/>
                    <a:pt x="6494196" y="4169093"/>
                  </a:cubicBezTo>
                  <a:cubicBezTo>
                    <a:pt x="6495148" y="4171950"/>
                    <a:pt x="6496101" y="4174808"/>
                    <a:pt x="6496101" y="4177665"/>
                  </a:cubicBezTo>
                  <a:cubicBezTo>
                    <a:pt x="6495148" y="4177665"/>
                    <a:pt x="6494196" y="4177665"/>
                    <a:pt x="6492291" y="4177665"/>
                  </a:cubicBezTo>
                  <a:close/>
                  <a:moveTo>
                    <a:pt x="6538964" y="4004310"/>
                  </a:moveTo>
                  <a:cubicBezTo>
                    <a:pt x="6557061" y="3948113"/>
                    <a:pt x="6583731" y="3894773"/>
                    <a:pt x="6615164" y="3844290"/>
                  </a:cubicBezTo>
                  <a:cubicBezTo>
                    <a:pt x="6677076" y="3742373"/>
                    <a:pt x="6757086" y="3652838"/>
                    <a:pt x="6831381" y="3559493"/>
                  </a:cubicBezTo>
                  <a:cubicBezTo>
                    <a:pt x="6906628" y="3466148"/>
                    <a:pt x="6975208" y="3368040"/>
                    <a:pt x="7018071" y="3255645"/>
                  </a:cubicBezTo>
                  <a:cubicBezTo>
                    <a:pt x="7061886" y="3141345"/>
                    <a:pt x="7082841" y="3018473"/>
                    <a:pt x="7085698" y="2895600"/>
                  </a:cubicBezTo>
                  <a:cubicBezTo>
                    <a:pt x="7088556" y="2763203"/>
                    <a:pt x="7072364" y="2630805"/>
                    <a:pt x="7045694" y="2501265"/>
                  </a:cubicBezTo>
                  <a:cubicBezTo>
                    <a:pt x="7043789" y="2491740"/>
                    <a:pt x="7041883" y="2482215"/>
                    <a:pt x="7039978" y="2473643"/>
                  </a:cubicBezTo>
                  <a:cubicBezTo>
                    <a:pt x="7052361" y="2487930"/>
                    <a:pt x="7064744" y="2502218"/>
                    <a:pt x="7076173" y="2516505"/>
                  </a:cubicBezTo>
                  <a:cubicBezTo>
                    <a:pt x="7101891" y="2650808"/>
                    <a:pt x="7126656" y="2785110"/>
                    <a:pt x="7128561" y="2921318"/>
                  </a:cubicBezTo>
                  <a:cubicBezTo>
                    <a:pt x="7129514" y="2992755"/>
                    <a:pt x="7123798" y="3064193"/>
                    <a:pt x="7107606" y="3133725"/>
                  </a:cubicBezTo>
                  <a:cubicBezTo>
                    <a:pt x="7095223" y="3189923"/>
                    <a:pt x="7075221" y="3245168"/>
                    <a:pt x="7051408" y="3297555"/>
                  </a:cubicBezTo>
                  <a:cubicBezTo>
                    <a:pt x="7004736" y="3398520"/>
                    <a:pt x="6941871" y="3490913"/>
                    <a:pt x="6876148" y="3579495"/>
                  </a:cubicBezTo>
                  <a:cubicBezTo>
                    <a:pt x="6810426" y="3669030"/>
                    <a:pt x="6739941" y="3756660"/>
                    <a:pt x="6678981" y="3849053"/>
                  </a:cubicBezTo>
                  <a:cubicBezTo>
                    <a:pt x="6618973" y="3939540"/>
                    <a:pt x="6566586" y="4035743"/>
                    <a:pt x="6536106" y="4140518"/>
                  </a:cubicBezTo>
                  <a:cubicBezTo>
                    <a:pt x="6534201" y="4148138"/>
                    <a:pt x="6532296" y="4155758"/>
                    <a:pt x="6529439" y="4164330"/>
                  </a:cubicBezTo>
                  <a:cubicBezTo>
                    <a:pt x="6523723" y="4167188"/>
                    <a:pt x="6517056" y="4170045"/>
                    <a:pt x="6511341" y="4171950"/>
                  </a:cubicBezTo>
                  <a:cubicBezTo>
                    <a:pt x="6512294" y="4115753"/>
                    <a:pt x="6520866" y="4059555"/>
                    <a:pt x="6538964" y="4004310"/>
                  </a:cubicBezTo>
                  <a:close/>
                  <a:moveTo>
                    <a:pt x="6670408" y="3880485"/>
                  </a:moveTo>
                  <a:cubicBezTo>
                    <a:pt x="6731369" y="3786188"/>
                    <a:pt x="6800901" y="3699510"/>
                    <a:pt x="6867576" y="3609975"/>
                  </a:cubicBezTo>
                  <a:cubicBezTo>
                    <a:pt x="6934251" y="3521393"/>
                    <a:pt x="6998069" y="3430905"/>
                    <a:pt x="7048551" y="3332798"/>
                  </a:cubicBezTo>
                  <a:cubicBezTo>
                    <a:pt x="7073316" y="3283268"/>
                    <a:pt x="7094271" y="3232785"/>
                    <a:pt x="7108558" y="3179445"/>
                  </a:cubicBezTo>
                  <a:cubicBezTo>
                    <a:pt x="7127608" y="3111818"/>
                    <a:pt x="7137133" y="3042285"/>
                    <a:pt x="7139991" y="2971800"/>
                  </a:cubicBezTo>
                  <a:cubicBezTo>
                    <a:pt x="7144753" y="2827020"/>
                    <a:pt x="7120941" y="2684145"/>
                    <a:pt x="7094271" y="2542223"/>
                  </a:cubicBezTo>
                  <a:cubicBezTo>
                    <a:pt x="7094271" y="2540318"/>
                    <a:pt x="7093319" y="2539365"/>
                    <a:pt x="7093319" y="2537460"/>
                  </a:cubicBezTo>
                  <a:cubicBezTo>
                    <a:pt x="7106653" y="2554605"/>
                    <a:pt x="7119036" y="2572703"/>
                    <a:pt x="7130466" y="2590800"/>
                  </a:cubicBezTo>
                  <a:cubicBezTo>
                    <a:pt x="7144753" y="2635568"/>
                    <a:pt x="7157136" y="2680335"/>
                    <a:pt x="7165708" y="2726055"/>
                  </a:cubicBezTo>
                  <a:cubicBezTo>
                    <a:pt x="7176186" y="2782253"/>
                    <a:pt x="7180948" y="2840355"/>
                    <a:pt x="7180948" y="2897505"/>
                  </a:cubicBezTo>
                  <a:cubicBezTo>
                    <a:pt x="7180948" y="3012758"/>
                    <a:pt x="7161898" y="3128010"/>
                    <a:pt x="7129514" y="3238500"/>
                  </a:cubicBezTo>
                  <a:cubicBezTo>
                    <a:pt x="7096176" y="3349943"/>
                    <a:pt x="7048551" y="3457575"/>
                    <a:pt x="6991401" y="3558540"/>
                  </a:cubicBezTo>
                  <a:cubicBezTo>
                    <a:pt x="6933298" y="3662363"/>
                    <a:pt x="6864719" y="3760470"/>
                    <a:pt x="6792328" y="3855720"/>
                  </a:cubicBezTo>
                  <a:cubicBezTo>
                    <a:pt x="6719939" y="3950018"/>
                    <a:pt x="6643739" y="4040505"/>
                    <a:pt x="6568491" y="4132898"/>
                  </a:cubicBezTo>
                  <a:cubicBezTo>
                    <a:pt x="6562776" y="4140518"/>
                    <a:pt x="6556108" y="4148138"/>
                    <a:pt x="6550394" y="4155758"/>
                  </a:cubicBezTo>
                  <a:cubicBezTo>
                    <a:pt x="6546583" y="4157663"/>
                    <a:pt x="6542773" y="4159568"/>
                    <a:pt x="6538964" y="4161473"/>
                  </a:cubicBezTo>
                  <a:cubicBezTo>
                    <a:pt x="6538011" y="4161473"/>
                    <a:pt x="6538011" y="4161473"/>
                    <a:pt x="6537058" y="4162425"/>
                  </a:cubicBezTo>
                  <a:cubicBezTo>
                    <a:pt x="6565633" y="4061460"/>
                    <a:pt x="6613258" y="3967163"/>
                    <a:pt x="6670408" y="3880485"/>
                  </a:cubicBezTo>
                  <a:close/>
                  <a:moveTo>
                    <a:pt x="6776136" y="3892868"/>
                  </a:moveTo>
                  <a:cubicBezTo>
                    <a:pt x="6849478" y="3798570"/>
                    <a:pt x="6919011" y="3700463"/>
                    <a:pt x="6979971" y="3597593"/>
                  </a:cubicBezTo>
                  <a:cubicBezTo>
                    <a:pt x="7039978" y="3495675"/>
                    <a:pt x="7092366" y="3388995"/>
                    <a:pt x="7128561" y="3276600"/>
                  </a:cubicBezTo>
                  <a:cubicBezTo>
                    <a:pt x="7164756" y="3166110"/>
                    <a:pt x="7187616" y="3050858"/>
                    <a:pt x="7192378" y="2934653"/>
                  </a:cubicBezTo>
                  <a:cubicBezTo>
                    <a:pt x="7194283" y="2876550"/>
                    <a:pt x="7192378" y="2819400"/>
                    <a:pt x="7184758" y="2762250"/>
                  </a:cubicBezTo>
                  <a:cubicBezTo>
                    <a:pt x="7179044" y="2722245"/>
                    <a:pt x="7171423" y="2681288"/>
                    <a:pt x="7159994" y="2641283"/>
                  </a:cubicBezTo>
                  <a:cubicBezTo>
                    <a:pt x="7183806" y="2684145"/>
                    <a:pt x="7203808" y="2729865"/>
                    <a:pt x="7219048" y="2777490"/>
                  </a:cubicBezTo>
                  <a:cubicBezTo>
                    <a:pt x="7224764" y="2794635"/>
                    <a:pt x="7228573" y="2811780"/>
                    <a:pt x="7233336" y="2828925"/>
                  </a:cubicBezTo>
                  <a:cubicBezTo>
                    <a:pt x="7240003" y="2867978"/>
                    <a:pt x="7240956" y="2907030"/>
                    <a:pt x="7238098" y="2947035"/>
                  </a:cubicBezTo>
                  <a:cubicBezTo>
                    <a:pt x="7234289" y="3003233"/>
                    <a:pt x="7223811" y="3059430"/>
                    <a:pt x="7210476" y="3114675"/>
                  </a:cubicBezTo>
                  <a:cubicBezTo>
                    <a:pt x="7187616" y="3213735"/>
                    <a:pt x="7158089" y="3310890"/>
                    <a:pt x="7119036" y="3405188"/>
                  </a:cubicBezTo>
                  <a:cubicBezTo>
                    <a:pt x="7079983" y="3499485"/>
                    <a:pt x="7034264" y="3591878"/>
                    <a:pt x="6980923" y="3679508"/>
                  </a:cubicBezTo>
                  <a:cubicBezTo>
                    <a:pt x="6927583" y="3766185"/>
                    <a:pt x="6867576" y="3848100"/>
                    <a:pt x="6800901" y="3925253"/>
                  </a:cubicBezTo>
                  <a:cubicBezTo>
                    <a:pt x="6737083" y="3999548"/>
                    <a:pt x="6666598" y="4068128"/>
                    <a:pt x="6593256" y="4132898"/>
                  </a:cubicBezTo>
                  <a:cubicBezTo>
                    <a:pt x="6582778" y="4138613"/>
                    <a:pt x="6571348" y="4144328"/>
                    <a:pt x="6560871" y="4150043"/>
                  </a:cubicBezTo>
                  <a:cubicBezTo>
                    <a:pt x="6634214" y="4066223"/>
                    <a:pt x="6706603" y="3980498"/>
                    <a:pt x="6776136" y="3892868"/>
                  </a:cubicBezTo>
                  <a:close/>
                  <a:moveTo>
                    <a:pt x="6623736" y="4187190"/>
                  </a:moveTo>
                  <a:cubicBezTo>
                    <a:pt x="6619926" y="4186238"/>
                    <a:pt x="6615164" y="4185285"/>
                    <a:pt x="6611353" y="4184333"/>
                  </a:cubicBezTo>
                  <a:cubicBezTo>
                    <a:pt x="6630403" y="4179570"/>
                    <a:pt x="6650406" y="4172903"/>
                    <a:pt x="6669456" y="4166235"/>
                  </a:cubicBezTo>
                  <a:cubicBezTo>
                    <a:pt x="6687553" y="4162425"/>
                    <a:pt x="6706603" y="4161473"/>
                    <a:pt x="6725653" y="4161473"/>
                  </a:cubicBezTo>
                  <a:cubicBezTo>
                    <a:pt x="6726606" y="4161473"/>
                    <a:pt x="6726606" y="4161473"/>
                    <a:pt x="6727558" y="4161473"/>
                  </a:cubicBezTo>
                  <a:cubicBezTo>
                    <a:pt x="6728511" y="4162425"/>
                    <a:pt x="6729464" y="4162425"/>
                    <a:pt x="6731369" y="4162425"/>
                  </a:cubicBezTo>
                  <a:cubicBezTo>
                    <a:pt x="6731369" y="4162425"/>
                    <a:pt x="6732321" y="4162425"/>
                    <a:pt x="6732321" y="4162425"/>
                  </a:cubicBezTo>
                  <a:cubicBezTo>
                    <a:pt x="6802806" y="4165283"/>
                    <a:pt x="6867576" y="4190048"/>
                    <a:pt x="6929489" y="4222433"/>
                  </a:cubicBezTo>
                  <a:cubicBezTo>
                    <a:pt x="6959969" y="4238625"/>
                    <a:pt x="6989496" y="4255770"/>
                    <a:pt x="7019023" y="4272915"/>
                  </a:cubicBezTo>
                  <a:cubicBezTo>
                    <a:pt x="6974256" y="4252913"/>
                    <a:pt x="6928536" y="4235768"/>
                    <a:pt x="6881864" y="4221480"/>
                  </a:cubicBezTo>
                  <a:cubicBezTo>
                    <a:pt x="6800901" y="4196715"/>
                    <a:pt x="6711366" y="4177665"/>
                    <a:pt x="6625641" y="4187190"/>
                  </a:cubicBezTo>
                  <a:cubicBezTo>
                    <a:pt x="6623736" y="4186238"/>
                    <a:pt x="6623736" y="4186238"/>
                    <a:pt x="6623736" y="4187190"/>
                  </a:cubicBezTo>
                  <a:close/>
                  <a:moveTo>
                    <a:pt x="6779946" y="4119563"/>
                  </a:moveTo>
                  <a:cubicBezTo>
                    <a:pt x="6792328" y="4113848"/>
                    <a:pt x="6805664" y="4107180"/>
                    <a:pt x="6818046" y="4101465"/>
                  </a:cubicBezTo>
                  <a:cubicBezTo>
                    <a:pt x="6809473" y="4106228"/>
                    <a:pt x="6800901" y="4111943"/>
                    <a:pt x="6792328" y="4116705"/>
                  </a:cubicBezTo>
                  <a:cubicBezTo>
                    <a:pt x="6787566" y="4116705"/>
                    <a:pt x="6783756" y="4118610"/>
                    <a:pt x="6779946" y="4119563"/>
                  </a:cubicBezTo>
                  <a:close/>
                  <a:moveTo>
                    <a:pt x="7809598" y="3804285"/>
                  </a:moveTo>
                  <a:cubicBezTo>
                    <a:pt x="7687678" y="3821430"/>
                    <a:pt x="7567664" y="3847148"/>
                    <a:pt x="7449553" y="3880485"/>
                  </a:cubicBezTo>
                  <a:cubicBezTo>
                    <a:pt x="7332396" y="3913823"/>
                    <a:pt x="7219048" y="3956685"/>
                    <a:pt x="7105701" y="4003358"/>
                  </a:cubicBezTo>
                  <a:cubicBezTo>
                    <a:pt x="7042836" y="4029075"/>
                    <a:pt x="6979971" y="4054793"/>
                    <a:pt x="6916153" y="4077653"/>
                  </a:cubicBezTo>
                  <a:cubicBezTo>
                    <a:pt x="6886626" y="4088130"/>
                    <a:pt x="6856146" y="4097655"/>
                    <a:pt x="6825666" y="4107180"/>
                  </a:cubicBezTo>
                  <a:cubicBezTo>
                    <a:pt x="6846621" y="4095750"/>
                    <a:pt x="6866623" y="4084320"/>
                    <a:pt x="6887578" y="4072890"/>
                  </a:cubicBezTo>
                  <a:cubicBezTo>
                    <a:pt x="6940919" y="4044315"/>
                    <a:pt x="6996164" y="4018598"/>
                    <a:pt x="7051408" y="3993833"/>
                  </a:cubicBezTo>
                  <a:cubicBezTo>
                    <a:pt x="7163803" y="3944303"/>
                    <a:pt x="7279056" y="3903345"/>
                    <a:pt x="7397166" y="3871913"/>
                  </a:cubicBezTo>
                  <a:cubicBezTo>
                    <a:pt x="7604811" y="3814763"/>
                    <a:pt x="7820076" y="3785235"/>
                    <a:pt x="8035341" y="3781425"/>
                  </a:cubicBezTo>
                  <a:cubicBezTo>
                    <a:pt x="7961046" y="3786188"/>
                    <a:pt x="7884846" y="3793808"/>
                    <a:pt x="7809598" y="3804285"/>
                  </a:cubicBezTo>
                  <a:close/>
                  <a:moveTo>
                    <a:pt x="6766611" y="4013835"/>
                  </a:moveTo>
                  <a:cubicBezTo>
                    <a:pt x="6749466" y="4029075"/>
                    <a:pt x="6732321" y="4044315"/>
                    <a:pt x="6715176" y="4059555"/>
                  </a:cubicBezTo>
                  <a:cubicBezTo>
                    <a:pt x="6682791" y="4082415"/>
                    <a:pt x="6649453" y="4102418"/>
                    <a:pt x="6615164" y="4121468"/>
                  </a:cubicBezTo>
                  <a:cubicBezTo>
                    <a:pt x="6675171" y="4070985"/>
                    <a:pt x="6731369" y="4016693"/>
                    <a:pt x="6783756" y="3959543"/>
                  </a:cubicBezTo>
                  <a:cubicBezTo>
                    <a:pt x="6853289" y="3883343"/>
                    <a:pt x="6916153" y="3800475"/>
                    <a:pt x="6971398" y="3713798"/>
                  </a:cubicBezTo>
                  <a:cubicBezTo>
                    <a:pt x="7026644" y="3627120"/>
                    <a:pt x="7075221" y="3536633"/>
                    <a:pt x="7116178" y="3443288"/>
                  </a:cubicBezTo>
                  <a:cubicBezTo>
                    <a:pt x="7157136" y="3348990"/>
                    <a:pt x="7190473" y="3250883"/>
                    <a:pt x="7216191" y="3150870"/>
                  </a:cubicBezTo>
                  <a:cubicBezTo>
                    <a:pt x="7229526" y="3097530"/>
                    <a:pt x="7240956" y="3043238"/>
                    <a:pt x="7247623" y="2987993"/>
                  </a:cubicBezTo>
                  <a:cubicBezTo>
                    <a:pt x="7248576" y="2977515"/>
                    <a:pt x="7249528" y="2967990"/>
                    <a:pt x="7250481" y="2957513"/>
                  </a:cubicBezTo>
                  <a:cubicBezTo>
                    <a:pt x="7251433" y="2977515"/>
                    <a:pt x="7252386" y="2997518"/>
                    <a:pt x="7251433" y="3017520"/>
                  </a:cubicBezTo>
                  <a:cubicBezTo>
                    <a:pt x="7249528" y="3014663"/>
                    <a:pt x="7243814" y="3015615"/>
                    <a:pt x="7243814" y="3019425"/>
                  </a:cubicBezTo>
                  <a:cubicBezTo>
                    <a:pt x="7243814" y="3110865"/>
                    <a:pt x="7230478" y="3200400"/>
                    <a:pt x="7204761" y="3288030"/>
                  </a:cubicBezTo>
                  <a:cubicBezTo>
                    <a:pt x="7179996" y="3371850"/>
                    <a:pt x="7145706" y="3453765"/>
                    <a:pt x="7106653" y="3531870"/>
                  </a:cubicBezTo>
                  <a:cubicBezTo>
                    <a:pt x="7069506" y="3606165"/>
                    <a:pt x="7028548" y="3677603"/>
                    <a:pt x="6982828" y="3746183"/>
                  </a:cubicBezTo>
                  <a:cubicBezTo>
                    <a:pt x="6937108" y="3814763"/>
                    <a:pt x="6886626" y="3880485"/>
                    <a:pt x="6832333" y="3943350"/>
                  </a:cubicBezTo>
                  <a:cubicBezTo>
                    <a:pt x="6811378" y="3967163"/>
                    <a:pt x="6789471" y="3990975"/>
                    <a:pt x="6766611" y="4013835"/>
                  </a:cubicBezTo>
                  <a:close/>
                  <a:moveTo>
                    <a:pt x="7211428" y="3552825"/>
                  </a:moveTo>
                  <a:cubicBezTo>
                    <a:pt x="7215239" y="3549015"/>
                    <a:pt x="7219048" y="3546158"/>
                    <a:pt x="7223811" y="3542348"/>
                  </a:cubicBezTo>
                  <a:cubicBezTo>
                    <a:pt x="7249528" y="3520440"/>
                    <a:pt x="7276198" y="3501390"/>
                    <a:pt x="7304773" y="3483293"/>
                  </a:cubicBezTo>
                  <a:cubicBezTo>
                    <a:pt x="7360971" y="3447098"/>
                    <a:pt x="7422883" y="3418523"/>
                    <a:pt x="7486701" y="3398520"/>
                  </a:cubicBezTo>
                  <a:cubicBezTo>
                    <a:pt x="7504798" y="3392805"/>
                    <a:pt x="7523848" y="3388043"/>
                    <a:pt x="7542898" y="3383280"/>
                  </a:cubicBezTo>
                  <a:cubicBezTo>
                    <a:pt x="7543851" y="3383280"/>
                    <a:pt x="7543851" y="3383280"/>
                    <a:pt x="7544803" y="3383280"/>
                  </a:cubicBezTo>
                  <a:cubicBezTo>
                    <a:pt x="7596239" y="3378518"/>
                    <a:pt x="7648626" y="3378518"/>
                    <a:pt x="7701014" y="3381375"/>
                  </a:cubicBezTo>
                  <a:cubicBezTo>
                    <a:pt x="7701014" y="3381375"/>
                    <a:pt x="7701014" y="3381375"/>
                    <a:pt x="7700061" y="3381375"/>
                  </a:cubicBezTo>
                  <a:cubicBezTo>
                    <a:pt x="7654341" y="3388043"/>
                    <a:pt x="7608621" y="3397568"/>
                    <a:pt x="7563853" y="3409950"/>
                  </a:cubicBezTo>
                  <a:cubicBezTo>
                    <a:pt x="7474319" y="3435668"/>
                    <a:pt x="7387641" y="3474720"/>
                    <a:pt x="7310489" y="3525203"/>
                  </a:cubicBezTo>
                  <a:cubicBezTo>
                    <a:pt x="7260958" y="3557588"/>
                    <a:pt x="7215239" y="3594735"/>
                    <a:pt x="7172376" y="3635693"/>
                  </a:cubicBezTo>
                  <a:cubicBezTo>
                    <a:pt x="7186664" y="3609023"/>
                    <a:pt x="7199998" y="3581400"/>
                    <a:pt x="7211428" y="3552825"/>
                  </a:cubicBezTo>
                  <a:close/>
                  <a:moveTo>
                    <a:pt x="7400023" y="3421380"/>
                  </a:moveTo>
                  <a:cubicBezTo>
                    <a:pt x="7339064" y="3449003"/>
                    <a:pt x="7280961" y="3485198"/>
                    <a:pt x="7229526" y="3528060"/>
                  </a:cubicBezTo>
                  <a:cubicBezTo>
                    <a:pt x="7225716" y="3530918"/>
                    <a:pt x="7222858" y="3533775"/>
                    <a:pt x="7219048" y="3536633"/>
                  </a:cubicBezTo>
                  <a:cubicBezTo>
                    <a:pt x="7221906" y="3529013"/>
                    <a:pt x="7224764" y="3522345"/>
                    <a:pt x="7227621" y="3514725"/>
                  </a:cubicBezTo>
                  <a:cubicBezTo>
                    <a:pt x="7255244" y="3488055"/>
                    <a:pt x="7285723" y="3465195"/>
                    <a:pt x="7320014" y="3446145"/>
                  </a:cubicBezTo>
                  <a:cubicBezTo>
                    <a:pt x="7353351" y="3428048"/>
                    <a:pt x="7387641" y="3413760"/>
                    <a:pt x="7422883" y="3402330"/>
                  </a:cubicBezTo>
                  <a:cubicBezTo>
                    <a:pt x="7439076" y="3398520"/>
                    <a:pt x="7455269" y="3395663"/>
                    <a:pt x="7471461" y="3392805"/>
                  </a:cubicBezTo>
                  <a:cubicBezTo>
                    <a:pt x="7447648" y="3400425"/>
                    <a:pt x="7422883" y="3409950"/>
                    <a:pt x="7400023" y="3421380"/>
                  </a:cubicBezTo>
                  <a:close/>
                  <a:moveTo>
                    <a:pt x="7288581" y="3443288"/>
                  </a:moveTo>
                  <a:cubicBezTo>
                    <a:pt x="7296201" y="3440430"/>
                    <a:pt x="7303821" y="3437573"/>
                    <a:pt x="7311441" y="3434715"/>
                  </a:cubicBezTo>
                  <a:cubicBezTo>
                    <a:pt x="7303821" y="3438525"/>
                    <a:pt x="7297153" y="3443288"/>
                    <a:pt x="7289533" y="3448050"/>
                  </a:cubicBezTo>
                  <a:cubicBezTo>
                    <a:pt x="7290486" y="3446145"/>
                    <a:pt x="7289533" y="3444240"/>
                    <a:pt x="7288581" y="3443288"/>
                  </a:cubicBezTo>
                  <a:close/>
                  <a:moveTo>
                    <a:pt x="7334301" y="3375660"/>
                  </a:moveTo>
                  <a:cubicBezTo>
                    <a:pt x="7333348" y="3375660"/>
                    <a:pt x="7332396" y="3376613"/>
                    <a:pt x="7331444" y="3376613"/>
                  </a:cubicBezTo>
                  <a:cubicBezTo>
                    <a:pt x="7324776" y="3379470"/>
                    <a:pt x="7319061" y="3382328"/>
                    <a:pt x="7312394" y="3385185"/>
                  </a:cubicBezTo>
                  <a:cubicBezTo>
                    <a:pt x="7306678" y="3388043"/>
                    <a:pt x="7301916" y="3389948"/>
                    <a:pt x="7296201" y="3392805"/>
                  </a:cubicBezTo>
                  <a:cubicBezTo>
                    <a:pt x="7293344" y="3393758"/>
                    <a:pt x="7291439" y="3394710"/>
                    <a:pt x="7288581" y="3395663"/>
                  </a:cubicBezTo>
                  <a:cubicBezTo>
                    <a:pt x="7287628" y="3395663"/>
                    <a:pt x="7286676" y="3396615"/>
                    <a:pt x="7285723" y="3397568"/>
                  </a:cubicBezTo>
                  <a:cubicBezTo>
                    <a:pt x="7282866" y="3399473"/>
                    <a:pt x="7279056" y="3400425"/>
                    <a:pt x="7276198" y="3402330"/>
                  </a:cubicBezTo>
                  <a:cubicBezTo>
                    <a:pt x="7264769" y="3408045"/>
                    <a:pt x="7252386" y="3412808"/>
                    <a:pt x="7240956" y="3418523"/>
                  </a:cubicBezTo>
                  <a:cubicBezTo>
                    <a:pt x="7235241" y="3420428"/>
                    <a:pt x="7230478" y="3423285"/>
                    <a:pt x="7224764" y="3425190"/>
                  </a:cubicBezTo>
                  <a:cubicBezTo>
                    <a:pt x="7227621" y="3420428"/>
                    <a:pt x="7229526" y="3415665"/>
                    <a:pt x="7232383" y="3411855"/>
                  </a:cubicBezTo>
                  <a:cubicBezTo>
                    <a:pt x="7258101" y="3364230"/>
                    <a:pt x="7280008" y="3315653"/>
                    <a:pt x="7298106" y="3265170"/>
                  </a:cubicBezTo>
                  <a:cubicBezTo>
                    <a:pt x="7335253" y="3162300"/>
                    <a:pt x="7359066" y="3054668"/>
                    <a:pt x="7366686" y="2946083"/>
                  </a:cubicBezTo>
                  <a:cubicBezTo>
                    <a:pt x="7374306" y="2839403"/>
                    <a:pt x="7368591" y="2718435"/>
                    <a:pt x="7335253" y="2609850"/>
                  </a:cubicBezTo>
                  <a:cubicBezTo>
                    <a:pt x="7340969" y="2618423"/>
                    <a:pt x="7345731" y="2626995"/>
                    <a:pt x="7351446" y="2635568"/>
                  </a:cubicBezTo>
                  <a:cubicBezTo>
                    <a:pt x="7370496" y="2667000"/>
                    <a:pt x="7388594" y="2697480"/>
                    <a:pt x="7405739" y="2729865"/>
                  </a:cubicBezTo>
                  <a:cubicBezTo>
                    <a:pt x="7439076" y="2793683"/>
                    <a:pt x="7467651" y="2860358"/>
                    <a:pt x="7482891" y="2930843"/>
                  </a:cubicBezTo>
                  <a:cubicBezTo>
                    <a:pt x="7497178" y="2998470"/>
                    <a:pt x="7500989" y="3068003"/>
                    <a:pt x="7485748" y="3135630"/>
                  </a:cubicBezTo>
                  <a:cubicBezTo>
                    <a:pt x="7473366" y="3192780"/>
                    <a:pt x="7448601" y="3246120"/>
                    <a:pt x="7414311" y="3293745"/>
                  </a:cubicBezTo>
                  <a:cubicBezTo>
                    <a:pt x="7395261" y="3320415"/>
                    <a:pt x="7373353" y="3344228"/>
                    <a:pt x="7348589" y="3366135"/>
                  </a:cubicBezTo>
                  <a:cubicBezTo>
                    <a:pt x="7343826" y="3368993"/>
                    <a:pt x="7339064" y="3371850"/>
                    <a:pt x="7334301" y="3375660"/>
                  </a:cubicBezTo>
                  <a:close/>
                  <a:moveTo>
                    <a:pt x="7390498" y="3343275"/>
                  </a:moveTo>
                  <a:cubicBezTo>
                    <a:pt x="7413358" y="3326130"/>
                    <a:pt x="7436219" y="3306128"/>
                    <a:pt x="7456221" y="3286125"/>
                  </a:cubicBezTo>
                  <a:cubicBezTo>
                    <a:pt x="7488606" y="3254693"/>
                    <a:pt x="7517181" y="3218498"/>
                    <a:pt x="7540041" y="3179445"/>
                  </a:cubicBezTo>
                  <a:cubicBezTo>
                    <a:pt x="7561948" y="3140393"/>
                    <a:pt x="7578141" y="3098483"/>
                    <a:pt x="7585761" y="3054668"/>
                  </a:cubicBezTo>
                  <a:cubicBezTo>
                    <a:pt x="7594333" y="3005138"/>
                    <a:pt x="7590523" y="2953703"/>
                    <a:pt x="7579094" y="2905125"/>
                  </a:cubicBezTo>
                  <a:cubicBezTo>
                    <a:pt x="7554328" y="2803208"/>
                    <a:pt x="7496226" y="2713673"/>
                    <a:pt x="7430503" y="2633663"/>
                  </a:cubicBezTo>
                  <a:cubicBezTo>
                    <a:pt x="7361923" y="2550795"/>
                    <a:pt x="7285723" y="2475548"/>
                    <a:pt x="7220953" y="2389823"/>
                  </a:cubicBezTo>
                  <a:cubicBezTo>
                    <a:pt x="7184758" y="2343150"/>
                    <a:pt x="7152373" y="2293620"/>
                    <a:pt x="7121894" y="2243138"/>
                  </a:cubicBezTo>
                  <a:cubicBezTo>
                    <a:pt x="7147611" y="2272665"/>
                    <a:pt x="7176186" y="2300288"/>
                    <a:pt x="7203808" y="2327910"/>
                  </a:cubicBezTo>
                  <a:cubicBezTo>
                    <a:pt x="7285723" y="2409825"/>
                    <a:pt x="7370496" y="2488883"/>
                    <a:pt x="7451458" y="2572703"/>
                  </a:cubicBezTo>
                  <a:cubicBezTo>
                    <a:pt x="7491464" y="2613660"/>
                    <a:pt x="7529564" y="2656523"/>
                    <a:pt x="7565758" y="2700338"/>
                  </a:cubicBezTo>
                  <a:cubicBezTo>
                    <a:pt x="7601001" y="2744153"/>
                    <a:pt x="7633386" y="2789873"/>
                    <a:pt x="7657198" y="2841308"/>
                  </a:cubicBezTo>
                  <a:cubicBezTo>
                    <a:pt x="7680058" y="2891790"/>
                    <a:pt x="7694346" y="2947035"/>
                    <a:pt x="7690536" y="3003233"/>
                  </a:cubicBezTo>
                  <a:cubicBezTo>
                    <a:pt x="7687678" y="3057525"/>
                    <a:pt x="7666723" y="3107055"/>
                    <a:pt x="7632433" y="3149918"/>
                  </a:cubicBezTo>
                  <a:cubicBezTo>
                    <a:pt x="7599096" y="3189923"/>
                    <a:pt x="7558139" y="3221355"/>
                    <a:pt x="7516228" y="3252788"/>
                  </a:cubicBezTo>
                  <a:cubicBezTo>
                    <a:pt x="7470508" y="3287078"/>
                    <a:pt x="7424789" y="3321368"/>
                    <a:pt x="7379069" y="3355658"/>
                  </a:cubicBezTo>
                  <a:cubicBezTo>
                    <a:pt x="7382878" y="3350895"/>
                    <a:pt x="7386689" y="3347085"/>
                    <a:pt x="7390498" y="3343275"/>
                  </a:cubicBezTo>
                  <a:close/>
                  <a:moveTo>
                    <a:pt x="7489558" y="3288983"/>
                  </a:moveTo>
                  <a:cubicBezTo>
                    <a:pt x="7533373" y="3256598"/>
                    <a:pt x="7578141" y="3224213"/>
                    <a:pt x="7616241" y="3186113"/>
                  </a:cubicBezTo>
                  <a:cubicBezTo>
                    <a:pt x="7653389" y="3148965"/>
                    <a:pt x="7682916" y="3106103"/>
                    <a:pt x="7695298" y="3054668"/>
                  </a:cubicBezTo>
                  <a:cubicBezTo>
                    <a:pt x="7708633" y="3000375"/>
                    <a:pt x="7704823" y="2943225"/>
                    <a:pt x="7688631" y="2890838"/>
                  </a:cubicBezTo>
                  <a:cubicBezTo>
                    <a:pt x="7672439" y="2837498"/>
                    <a:pt x="7644816" y="2787968"/>
                    <a:pt x="7613383" y="2743200"/>
                  </a:cubicBezTo>
                  <a:cubicBezTo>
                    <a:pt x="7580046" y="2696528"/>
                    <a:pt x="7542898" y="2653665"/>
                    <a:pt x="7503846" y="2611755"/>
                  </a:cubicBezTo>
                  <a:cubicBezTo>
                    <a:pt x="7424789" y="2526030"/>
                    <a:pt x="7339064" y="2446973"/>
                    <a:pt x="7255244" y="2366010"/>
                  </a:cubicBezTo>
                  <a:cubicBezTo>
                    <a:pt x="7213333" y="2325053"/>
                    <a:pt x="7171423" y="2283143"/>
                    <a:pt x="7131419" y="2240280"/>
                  </a:cubicBezTo>
                  <a:cubicBezTo>
                    <a:pt x="7119036" y="2226945"/>
                    <a:pt x="7106653" y="2213610"/>
                    <a:pt x="7095223" y="2199323"/>
                  </a:cubicBezTo>
                  <a:cubicBezTo>
                    <a:pt x="7092366" y="2193608"/>
                    <a:pt x="7089508" y="2188845"/>
                    <a:pt x="7086651" y="2183130"/>
                  </a:cubicBezTo>
                  <a:cubicBezTo>
                    <a:pt x="7077126" y="2161223"/>
                    <a:pt x="7067601" y="2139315"/>
                    <a:pt x="7058076" y="2117408"/>
                  </a:cubicBezTo>
                  <a:cubicBezTo>
                    <a:pt x="7058076" y="2117408"/>
                    <a:pt x="7058076" y="2117408"/>
                    <a:pt x="7058076" y="2117408"/>
                  </a:cubicBezTo>
                  <a:cubicBezTo>
                    <a:pt x="7059028" y="2115503"/>
                    <a:pt x="7059981" y="2113598"/>
                    <a:pt x="7060933" y="2112645"/>
                  </a:cubicBezTo>
                  <a:cubicBezTo>
                    <a:pt x="7060933" y="2113598"/>
                    <a:pt x="7061886" y="2114550"/>
                    <a:pt x="7061886" y="2114550"/>
                  </a:cubicBezTo>
                  <a:cubicBezTo>
                    <a:pt x="7075221" y="2142173"/>
                    <a:pt x="7094271" y="2166938"/>
                    <a:pt x="7113321" y="2190750"/>
                  </a:cubicBezTo>
                  <a:cubicBezTo>
                    <a:pt x="7151421" y="2239328"/>
                    <a:pt x="7195236" y="2283143"/>
                    <a:pt x="7240956" y="2323148"/>
                  </a:cubicBezTo>
                  <a:cubicBezTo>
                    <a:pt x="7334301" y="2406968"/>
                    <a:pt x="7438123" y="2478405"/>
                    <a:pt x="7535278" y="2556510"/>
                  </a:cubicBezTo>
                  <a:cubicBezTo>
                    <a:pt x="7583856" y="2596515"/>
                    <a:pt x="7632433" y="2637473"/>
                    <a:pt x="7675296" y="2684145"/>
                  </a:cubicBezTo>
                  <a:cubicBezTo>
                    <a:pt x="7718158" y="2730818"/>
                    <a:pt x="7757211" y="2783205"/>
                    <a:pt x="7778166" y="2844165"/>
                  </a:cubicBezTo>
                  <a:cubicBezTo>
                    <a:pt x="7799121" y="2903220"/>
                    <a:pt x="7800073" y="2967990"/>
                    <a:pt x="7781023" y="3027998"/>
                  </a:cubicBezTo>
                  <a:cubicBezTo>
                    <a:pt x="7762926" y="3088005"/>
                    <a:pt x="7728636" y="3142298"/>
                    <a:pt x="7685773" y="3188018"/>
                  </a:cubicBezTo>
                  <a:cubicBezTo>
                    <a:pt x="7610526" y="3268028"/>
                    <a:pt x="7509561" y="3316605"/>
                    <a:pt x="7406691" y="3355658"/>
                  </a:cubicBezTo>
                  <a:cubicBezTo>
                    <a:pt x="7405739" y="3355658"/>
                    <a:pt x="7403833" y="3356610"/>
                    <a:pt x="7402881" y="3356610"/>
                  </a:cubicBezTo>
                  <a:cubicBezTo>
                    <a:pt x="7431456" y="3332798"/>
                    <a:pt x="7460031" y="3310890"/>
                    <a:pt x="7489558" y="3288983"/>
                  </a:cubicBezTo>
                  <a:close/>
                  <a:moveTo>
                    <a:pt x="7656246" y="3228975"/>
                  </a:moveTo>
                  <a:cubicBezTo>
                    <a:pt x="7748639" y="3148965"/>
                    <a:pt x="7818171" y="3028950"/>
                    <a:pt x="7802931" y="2904173"/>
                  </a:cubicBezTo>
                  <a:cubicBezTo>
                    <a:pt x="7787691" y="2776538"/>
                    <a:pt x="7691489" y="2677478"/>
                    <a:pt x="7599096" y="2596515"/>
                  </a:cubicBezTo>
                  <a:cubicBezTo>
                    <a:pt x="7503846" y="2513648"/>
                    <a:pt x="7400023" y="2441258"/>
                    <a:pt x="7301916" y="2362200"/>
                  </a:cubicBezTo>
                  <a:cubicBezTo>
                    <a:pt x="7253339" y="2323148"/>
                    <a:pt x="7205714" y="2281238"/>
                    <a:pt x="7163803" y="2235518"/>
                  </a:cubicBezTo>
                  <a:cubicBezTo>
                    <a:pt x="7142848" y="2212658"/>
                    <a:pt x="7121894" y="2188845"/>
                    <a:pt x="7102844" y="2164080"/>
                  </a:cubicBezTo>
                  <a:cubicBezTo>
                    <a:pt x="7088556" y="2145983"/>
                    <a:pt x="7074269" y="2126933"/>
                    <a:pt x="7064744" y="2105025"/>
                  </a:cubicBezTo>
                  <a:cubicBezTo>
                    <a:pt x="7066648" y="2103120"/>
                    <a:pt x="7068553" y="2102168"/>
                    <a:pt x="7070458" y="2100263"/>
                  </a:cubicBezTo>
                  <a:cubicBezTo>
                    <a:pt x="7090461" y="2145030"/>
                    <a:pt x="7122846" y="2182178"/>
                    <a:pt x="7159041" y="2214563"/>
                  </a:cubicBezTo>
                  <a:cubicBezTo>
                    <a:pt x="7214286" y="2264093"/>
                    <a:pt x="7276198" y="2306955"/>
                    <a:pt x="7337158" y="2348865"/>
                  </a:cubicBezTo>
                  <a:cubicBezTo>
                    <a:pt x="7459078" y="2431733"/>
                    <a:pt x="7586714" y="2511743"/>
                    <a:pt x="7688631" y="2620328"/>
                  </a:cubicBezTo>
                  <a:cubicBezTo>
                    <a:pt x="7785786" y="2723198"/>
                    <a:pt x="7860081" y="2858453"/>
                    <a:pt x="7857223" y="3003233"/>
                  </a:cubicBezTo>
                  <a:cubicBezTo>
                    <a:pt x="7855319" y="3124200"/>
                    <a:pt x="7790548" y="3248978"/>
                    <a:pt x="7678153" y="3302318"/>
                  </a:cubicBezTo>
                  <a:cubicBezTo>
                    <a:pt x="7612431" y="3333750"/>
                    <a:pt x="7538136" y="3333750"/>
                    <a:pt x="7466698" y="3342323"/>
                  </a:cubicBezTo>
                  <a:cubicBezTo>
                    <a:pt x="7535278" y="3313748"/>
                    <a:pt x="7601001" y="3277553"/>
                    <a:pt x="7656246" y="3228975"/>
                  </a:cubicBezTo>
                  <a:close/>
                  <a:moveTo>
                    <a:pt x="7067601" y="2036445"/>
                  </a:moveTo>
                  <a:cubicBezTo>
                    <a:pt x="7066648" y="2037398"/>
                    <a:pt x="7064744" y="2039303"/>
                    <a:pt x="7063791" y="2040255"/>
                  </a:cubicBezTo>
                  <a:cubicBezTo>
                    <a:pt x="7063791" y="2039303"/>
                    <a:pt x="7062839" y="2039303"/>
                    <a:pt x="7062839" y="2038350"/>
                  </a:cubicBezTo>
                  <a:cubicBezTo>
                    <a:pt x="7062839" y="2038350"/>
                    <a:pt x="7062839" y="2037398"/>
                    <a:pt x="7063791" y="2037398"/>
                  </a:cubicBezTo>
                  <a:cubicBezTo>
                    <a:pt x="7064744" y="2035493"/>
                    <a:pt x="7062839" y="2034540"/>
                    <a:pt x="7061886" y="2035493"/>
                  </a:cubicBezTo>
                  <a:cubicBezTo>
                    <a:pt x="7061886" y="2035493"/>
                    <a:pt x="7061886" y="2035493"/>
                    <a:pt x="7061886" y="2035493"/>
                  </a:cubicBezTo>
                  <a:cubicBezTo>
                    <a:pt x="7061886" y="2035493"/>
                    <a:pt x="7061886" y="2035493"/>
                    <a:pt x="7061886" y="2035493"/>
                  </a:cubicBezTo>
                  <a:cubicBezTo>
                    <a:pt x="7061886" y="2034540"/>
                    <a:pt x="7059981" y="2035493"/>
                    <a:pt x="7060933" y="2035493"/>
                  </a:cubicBezTo>
                  <a:cubicBezTo>
                    <a:pt x="7060933" y="2035493"/>
                    <a:pt x="7060933" y="2036445"/>
                    <a:pt x="7060933" y="2036445"/>
                  </a:cubicBezTo>
                  <a:cubicBezTo>
                    <a:pt x="7057123" y="2041208"/>
                    <a:pt x="7055219" y="2045970"/>
                    <a:pt x="7053314" y="2050733"/>
                  </a:cubicBezTo>
                  <a:cubicBezTo>
                    <a:pt x="7050456" y="2053590"/>
                    <a:pt x="7046646" y="2056448"/>
                    <a:pt x="7043789" y="2059305"/>
                  </a:cubicBezTo>
                  <a:cubicBezTo>
                    <a:pt x="7036169" y="2065020"/>
                    <a:pt x="7028548" y="2070735"/>
                    <a:pt x="7020928" y="2077403"/>
                  </a:cubicBezTo>
                  <a:cubicBezTo>
                    <a:pt x="7012356" y="2084070"/>
                    <a:pt x="7002831" y="2089785"/>
                    <a:pt x="6993306" y="2095500"/>
                  </a:cubicBezTo>
                  <a:cubicBezTo>
                    <a:pt x="6943776" y="2126933"/>
                    <a:pt x="6890436" y="2152650"/>
                    <a:pt x="6835191" y="2172653"/>
                  </a:cubicBezTo>
                  <a:cubicBezTo>
                    <a:pt x="6844716" y="2167890"/>
                    <a:pt x="6853289" y="2162175"/>
                    <a:pt x="6862814" y="2156460"/>
                  </a:cubicBezTo>
                  <a:cubicBezTo>
                    <a:pt x="6893294" y="2138363"/>
                    <a:pt x="6921869" y="2117408"/>
                    <a:pt x="6949491" y="2095500"/>
                  </a:cubicBezTo>
                  <a:cubicBezTo>
                    <a:pt x="7004736" y="2050733"/>
                    <a:pt x="7053314" y="1998345"/>
                    <a:pt x="7095223" y="1940243"/>
                  </a:cubicBezTo>
                  <a:cubicBezTo>
                    <a:pt x="7139039" y="1880235"/>
                    <a:pt x="7175233" y="1814513"/>
                    <a:pt x="7202856" y="1745933"/>
                  </a:cubicBezTo>
                  <a:cubicBezTo>
                    <a:pt x="7234289" y="1668780"/>
                    <a:pt x="7256196" y="1588770"/>
                    <a:pt x="7269531" y="1506855"/>
                  </a:cubicBezTo>
                  <a:cubicBezTo>
                    <a:pt x="7275246" y="1470660"/>
                    <a:pt x="7280008" y="1433513"/>
                    <a:pt x="7281914" y="1396365"/>
                  </a:cubicBezTo>
                  <a:cubicBezTo>
                    <a:pt x="7283819" y="1421130"/>
                    <a:pt x="7283819" y="1445895"/>
                    <a:pt x="7283819" y="1469708"/>
                  </a:cubicBezTo>
                  <a:cubicBezTo>
                    <a:pt x="7281914" y="1674495"/>
                    <a:pt x="7219048" y="1885950"/>
                    <a:pt x="7072364" y="2031683"/>
                  </a:cubicBezTo>
                  <a:cubicBezTo>
                    <a:pt x="7069506" y="2034540"/>
                    <a:pt x="7068553" y="2035493"/>
                    <a:pt x="7067601" y="2036445"/>
                  </a:cubicBezTo>
                  <a:close/>
                  <a:moveTo>
                    <a:pt x="8012481" y="1143000"/>
                  </a:moveTo>
                  <a:cubicBezTo>
                    <a:pt x="7931519" y="1147763"/>
                    <a:pt x="7850556" y="1154430"/>
                    <a:pt x="7770546" y="1166813"/>
                  </a:cubicBezTo>
                  <a:cubicBezTo>
                    <a:pt x="7691489" y="1178243"/>
                    <a:pt x="7612431" y="1194435"/>
                    <a:pt x="7535278" y="1218248"/>
                  </a:cubicBezTo>
                  <a:cubicBezTo>
                    <a:pt x="7460031" y="1241108"/>
                    <a:pt x="7385736" y="1272540"/>
                    <a:pt x="7318108" y="1312545"/>
                  </a:cubicBezTo>
                  <a:cubicBezTo>
                    <a:pt x="7310489" y="1317308"/>
                    <a:pt x="7302869" y="1322070"/>
                    <a:pt x="7294296" y="1326833"/>
                  </a:cubicBezTo>
                  <a:cubicBezTo>
                    <a:pt x="7292391" y="1309688"/>
                    <a:pt x="7290486" y="1291590"/>
                    <a:pt x="7287628" y="1274445"/>
                  </a:cubicBezTo>
                  <a:cubicBezTo>
                    <a:pt x="7356208" y="1231583"/>
                    <a:pt x="7429551" y="1196340"/>
                    <a:pt x="7505751" y="1167765"/>
                  </a:cubicBezTo>
                  <a:cubicBezTo>
                    <a:pt x="7581951" y="1139190"/>
                    <a:pt x="7661008" y="1118235"/>
                    <a:pt x="7741019" y="1103948"/>
                  </a:cubicBezTo>
                  <a:cubicBezTo>
                    <a:pt x="7821028" y="1090613"/>
                    <a:pt x="7902944" y="1083945"/>
                    <a:pt x="7983906" y="1085850"/>
                  </a:cubicBezTo>
                  <a:cubicBezTo>
                    <a:pt x="8064869" y="1087755"/>
                    <a:pt x="8145831" y="1097280"/>
                    <a:pt x="8224889" y="1114425"/>
                  </a:cubicBezTo>
                  <a:cubicBezTo>
                    <a:pt x="8282039" y="1126808"/>
                    <a:pt x="8339189" y="1143953"/>
                    <a:pt x="8389671" y="1173480"/>
                  </a:cubicBezTo>
                  <a:cubicBezTo>
                    <a:pt x="8345856" y="1158240"/>
                    <a:pt x="8299183" y="1148715"/>
                    <a:pt x="8252511" y="1143953"/>
                  </a:cubicBezTo>
                  <a:cubicBezTo>
                    <a:pt x="8173453" y="1135380"/>
                    <a:pt x="8092491" y="1138238"/>
                    <a:pt x="8012481" y="1143000"/>
                  </a:cubicBezTo>
                  <a:close/>
                  <a:moveTo>
                    <a:pt x="8180121" y="1148715"/>
                  </a:moveTo>
                  <a:cubicBezTo>
                    <a:pt x="8150594" y="1148715"/>
                    <a:pt x="8121066" y="1150620"/>
                    <a:pt x="8091539" y="1152525"/>
                  </a:cubicBezTo>
                  <a:cubicBezTo>
                    <a:pt x="8022006" y="1158240"/>
                    <a:pt x="7952473" y="1168718"/>
                    <a:pt x="7883894" y="1183958"/>
                  </a:cubicBezTo>
                  <a:cubicBezTo>
                    <a:pt x="7815314" y="1199198"/>
                    <a:pt x="7748639" y="1219200"/>
                    <a:pt x="7682916" y="1244918"/>
                  </a:cubicBezTo>
                  <a:cubicBezTo>
                    <a:pt x="7617194" y="1269683"/>
                    <a:pt x="7553376" y="1300163"/>
                    <a:pt x="7491464" y="1334453"/>
                  </a:cubicBezTo>
                  <a:cubicBezTo>
                    <a:pt x="7430503" y="1368743"/>
                    <a:pt x="7371448" y="1407795"/>
                    <a:pt x="7316203" y="1450658"/>
                  </a:cubicBezTo>
                  <a:cubicBezTo>
                    <a:pt x="7311441" y="1454468"/>
                    <a:pt x="7307631" y="1458278"/>
                    <a:pt x="7302869" y="1461135"/>
                  </a:cubicBezTo>
                  <a:cubicBezTo>
                    <a:pt x="7302869" y="1418273"/>
                    <a:pt x="7300011" y="1375410"/>
                    <a:pt x="7295248" y="1332548"/>
                  </a:cubicBezTo>
                  <a:cubicBezTo>
                    <a:pt x="7361923" y="1290638"/>
                    <a:pt x="7434314" y="1257300"/>
                    <a:pt x="7509561" y="1232535"/>
                  </a:cubicBezTo>
                  <a:cubicBezTo>
                    <a:pt x="7584808" y="1207770"/>
                    <a:pt x="7662914" y="1190625"/>
                    <a:pt x="7741971" y="1178243"/>
                  </a:cubicBezTo>
                  <a:cubicBezTo>
                    <a:pt x="7821028" y="1165860"/>
                    <a:pt x="7900086" y="1159193"/>
                    <a:pt x="7980096" y="1153478"/>
                  </a:cubicBezTo>
                  <a:cubicBezTo>
                    <a:pt x="8046771" y="1149668"/>
                    <a:pt x="8113446" y="1146810"/>
                    <a:pt x="8180121" y="1148715"/>
                  </a:cubicBezTo>
                  <a:close/>
                  <a:moveTo>
                    <a:pt x="7289533" y="1631633"/>
                  </a:moveTo>
                  <a:cubicBezTo>
                    <a:pt x="7367639" y="1612583"/>
                    <a:pt x="7438123" y="1564958"/>
                    <a:pt x="7501941" y="1517333"/>
                  </a:cubicBezTo>
                  <a:cubicBezTo>
                    <a:pt x="7571473" y="1465898"/>
                    <a:pt x="7639101" y="1413510"/>
                    <a:pt x="7710539" y="1365885"/>
                  </a:cubicBezTo>
                  <a:cubicBezTo>
                    <a:pt x="7782928" y="1318260"/>
                    <a:pt x="7858176" y="1274445"/>
                    <a:pt x="7938186" y="1242060"/>
                  </a:cubicBezTo>
                  <a:cubicBezTo>
                    <a:pt x="8018196" y="1208723"/>
                    <a:pt x="8102016" y="1186815"/>
                    <a:pt x="8187741" y="1179195"/>
                  </a:cubicBezTo>
                  <a:cubicBezTo>
                    <a:pt x="8268703" y="1172528"/>
                    <a:pt x="8349666" y="1181100"/>
                    <a:pt x="8427771" y="1205865"/>
                  </a:cubicBezTo>
                  <a:cubicBezTo>
                    <a:pt x="8423008" y="1205865"/>
                    <a:pt x="8418246" y="1204913"/>
                    <a:pt x="8413483" y="1204913"/>
                  </a:cubicBezTo>
                  <a:cubicBezTo>
                    <a:pt x="8338236" y="1198245"/>
                    <a:pt x="8261083" y="1205865"/>
                    <a:pt x="8186789" y="1221105"/>
                  </a:cubicBezTo>
                  <a:cubicBezTo>
                    <a:pt x="8092491" y="1240155"/>
                    <a:pt x="8001051" y="1268730"/>
                    <a:pt x="7913421" y="1306830"/>
                  </a:cubicBezTo>
                  <a:cubicBezTo>
                    <a:pt x="7825791" y="1343978"/>
                    <a:pt x="7742923" y="1390650"/>
                    <a:pt x="7664819" y="1444943"/>
                  </a:cubicBezTo>
                  <a:cubicBezTo>
                    <a:pt x="7585761" y="1500188"/>
                    <a:pt x="7513371" y="1563053"/>
                    <a:pt x="7447648" y="1632585"/>
                  </a:cubicBezTo>
                  <a:cubicBezTo>
                    <a:pt x="7377164" y="1706880"/>
                    <a:pt x="7312394" y="1785938"/>
                    <a:pt x="7235241" y="1851660"/>
                  </a:cubicBezTo>
                  <a:cubicBezTo>
                    <a:pt x="7235241" y="1851660"/>
                    <a:pt x="7235241" y="1851660"/>
                    <a:pt x="7234289" y="1852613"/>
                  </a:cubicBezTo>
                  <a:cubicBezTo>
                    <a:pt x="7236194" y="1847850"/>
                    <a:pt x="7237146" y="1844040"/>
                    <a:pt x="7239051" y="1839278"/>
                  </a:cubicBezTo>
                  <a:cubicBezTo>
                    <a:pt x="7243814" y="1823085"/>
                    <a:pt x="7248576" y="1806893"/>
                    <a:pt x="7249528" y="1789748"/>
                  </a:cubicBezTo>
                  <a:cubicBezTo>
                    <a:pt x="7266673" y="1738313"/>
                    <a:pt x="7280961" y="1684973"/>
                    <a:pt x="7289533" y="1631633"/>
                  </a:cubicBezTo>
                  <a:close/>
                  <a:moveTo>
                    <a:pt x="8289658" y="1215390"/>
                  </a:moveTo>
                  <a:cubicBezTo>
                    <a:pt x="8240128" y="1224915"/>
                    <a:pt x="8190598" y="1236345"/>
                    <a:pt x="8142021" y="1249680"/>
                  </a:cubicBezTo>
                  <a:cubicBezTo>
                    <a:pt x="8042008" y="1277303"/>
                    <a:pt x="7943901" y="1311593"/>
                    <a:pt x="7852461" y="1360170"/>
                  </a:cubicBezTo>
                  <a:cubicBezTo>
                    <a:pt x="7761973" y="1408748"/>
                    <a:pt x="7678153" y="1468755"/>
                    <a:pt x="7608621" y="1544955"/>
                  </a:cubicBezTo>
                  <a:cubicBezTo>
                    <a:pt x="7532421" y="1626870"/>
                    <a:pt x="7472414" y="1722120"/>
                    <a:pt x="7399071" y="1805940"/>
                  </a:cubicBezTo>
                  <a:cubicBezTo>
                    <a:pt x="7332396" y="1882140"/>
                    <a:pt x="7253339" y="1952625"/>
                    <a:pt x="7157136" y="1985963"/>
                  </a:cubicBezTo>
                  <a:cubicBezTo>
                    <a:pt x="7156183" y="1985963"/>
                    <a:pt x="7155231" y="1986915"/>
                    <a:pt x="7155231" y="1986915"/>
                  </a:cubicBezTo>
                  <a:cubicBezTo>
                    <a:pt x="7178091" y="1961198"/>
                    <a:pt x="7197141" y="1932623"/>
                    <a:pt x="7212381" y="1902143"/>
                  </a:cubicBezTo>
                  <a:cubicBezTo>
                    <a:pt x="7219048" y="1888808"/>
                    <a:pt x="7225716" y="1874520"/>
                    <a:pt x="7230478" y="1860233"/>
                  </a:cubicBezTo>
                  <a:cubicBezTo>
                    <a:pt x="7300964" y="1804035"/>
                    <a:pt x="7360019" y="1734503"/>
                    <a:pt x="7420978" y="1668780"/>
                  </a:cubicBezTo>
                  <a:cubicBezTo>
                    <a:pt x="7486701" y="1597343"/>
                    <a:pt x="7557186" y="1531620"/>
                    <a:pt x="7635291" y="1474470"/>
                  </a:cubicBezTo>
                  <a:cubicBezTo>
                    <a:pt x="7711491" y="1418273"/>
                    <a:pt x="7793406" y="1369695"/>
                    <a:pt x="7880083" y="1330643"/>
                  </a:cubicBezTo>
                  <a:cubicBezTo>
                    <a:pt x="7965808" y="1290638"/>
                    <a:pt x="8056296" y="1260158"/>
                    <a:pt x="8148689" y="1239203"/>
                  </a:cubicBezTo>
                  <a:cubicBezTo>
                    <a:pt x="8193456" y="1228725"/>
                    <a:pt x="8241081" y="1220153"/>
                    <a:pt x="8289658" y="1215390"/>
                  </a:cubicBezTo>
                  <a:close/>
                  <a:moveTo>
                    <a:pt x="7205714" y="2151698"/>
                  </a:moveTo>
                  <a:cubicBezTo>
                    <a:pt x="7191426" y="2142173"/>
                    <a:pt x="7178091" y="2130743"/>
                    <a:pt x="7165708" y="2119313"/>
                  </a:cubicBezTo>
                  <a:cubicBezTo>
                    <a:pt x="7168566" y="2120265"/>
                    <a:pt x="7171423" y="2121218"/>
                    <a:pt x="7174281" y="2122170"/>
                  </a:cubicBezTo>
                  <a:cubicBezTo>
                    <a:pt x="7201903" y="2137410"/>
                    <a:pt x="7229526" y="2150745"/>
                    <a:pt x="7258101" y="2165033"/>
                  </a:cubicBezTo>
                  <a:cubicBezTo>
                    <a:pt x="7280961" y="2176463"/>
                    <a:pt x="7302869" y="2187893"/>
                    <a:pt x="7325728" y="2198370"/>
                  </a:cubicBezTo>
                  <a:lnTo>
                    <a:pt x="7340969" y="2205990"/>
                  </a:lnTo>
                  <a:cubicBezTo>
                    <a:pt x="7361923" y="2218373"/>
                    <a:pt x="7381926" y="2231708"/>
                    <a:pt x="7401928" y="2244090"/>
                  </a:cubicBezTo>
                  <a:cubicBezTo>
                    <a:pt x="7335253" y="2217420"/>
                    <a:pt x="7265721" y="2193608"/>
                    <a:pt x="7205714" y="2151698"/>
                  </a:cubicBezTo>
                  <a:close/>
                  <a:moveTo>
                    <a:pt x="7462889" y="2286953"/>
                  </a:moveTo>
                  <a:cubicBezTo>
                    <a:pt x="7471461" y="2292668"/>
                    <a:pt x="7480033" y="2299335"/>
                    <a:pt x="7487653" y="2305050"/>
                  </a:cubicBezTo>
                  <a:cubicBezTo>
                    <a:pt x="7440028" y="2281238"/>
                    <a:pt x="7391451" y="2263140"/>
                    <a:pt x="7341921" y="2245043"/>
                  </a:cubicBezTo>
                  <a:cubicBezTo>
                    <a:pt x="7285723" y="2224088"/>
                    <a:pt x="7228573" y="2202180"/>
                    <a:pt x="7179044" y="2168843"/>
                  </a:cubicBezTo>
                  <a:cubicBezTo>
                    <a:pt x="7149516" y="2149793"/>
                    <a:pt x="7123798" y="2125980"/>
                    <a:pt x="7101891" y="2099310"/>
                  </a:cubicBezTo>
                  <a:cubicBezTo>
                    <a:pt x="7117131" y="2103120"/>
                    <a:pt x="7132371" y="2108835"/>
                    <a:pt x="7147611" y="2113598"/>
                  </a:cubicBezTo>
                  <a:cubicBezTo>
                    <a:pt x="7148564" y="2113598"/>
                    <a:pt x="7150469" y="2114550"/>
                    <a:pt x="7151421" y="2114550"/>
                  </a:cubicBezTo>
                  <a:cubicBezTo>
                    <a:pt x="7186664" y="2153603"/>
                    <a:pt x="7234289" y="2182178"/>
                    <a:pt x="7280961" y="2205038"/>
                  </a:cubicBezTo>
                  <a:cubicBezTo>
                    <a:pt x="7340016" y="2233613"/>
                    <a:pt x="7403833" y="2255520"/>
                    <a:pt x="7462889" y="2286953"/>
                  </a:cubicBezTo>
                  <a:close/>
                  <a:moveTo>
                    <a:pt x="8523973" y="1293495"/>
                  </a:moveTo>
                  <a:cubicBezTo>
                    <a:pt x="8524926" y="1298258"/>
                    <a:pt x="8524926" y="1303973"/>
                    <a:pt x="8523021" y="1308735"/>
                  </a:cubicBezTo>
                  <a:cubicBezTo>
                    <a:pt x="8521116" y="1312545"/>
                    <a:pt x="8519210" y="1315403"/>
                    <a:pt x="8516353" y="1318260"/>
                  </a:cubicBezTo>
                  <a:cubicBezTo>
                    <a:pt x="8409673" y="1329690"/>
                    <a:pt x="8309661" y="1376363"/>
                    <a:pt x="8221078" y="1436370"/>
                  </a:cubicBezTo>
                  <a:cubicBezTo>
                    <a:pt x="8123923" y="1503045"/>
                    <a:pt x="8042008" y="1587818"/>
                    <a:pt x="7962951" y="1674495"/>
                  </a:cubicBezTo>
                  <a:cubicBezTo>
                    <a:pt x="7881989" y="1761173"/>
                    <a:pt x="7802931" y="1850708"/>
                    <a:pt x="7711491" y="1926908"/>
                  </a:cubicBezTo>
                  <a:cubicBezTo>
                    <a:pt x="7626719" y="1998345"/>
                    <a:pt x="7528611" y="2059305"/>
                    <a:pt x="7420978" y="2086928"/>
                  </a:cubicBezTo>
                  <a:cubicBezTo>
                    <a:pt x="7380973" y="2097405"/>
                    <a:pt x="7339064" y="2102168"/>
                    <a:pt x="7296201" y="2101215"/>
                  </a:cubicBezTo>
                  <a:cubicBezTo>
                    <a:pt x="7272389" y="2089785"/>
                    <a:pt x="7247623" y="2084070"/>
                    <a:pt x="7220953" y="2082165"/>
                  </a:cubicBezTo>
                  <a:cubicBezTo>
                    <a:pt x="7220001" y="2082165"/>
                    <a:pt x="7219048" y="2082165"/>
                    <a:pt x="7218096" y="2082165"/>
                  </a:cubicBezTo>
                  <a:cubicBezTo>
                    <a:pt x="7209523" y="2079308"/>
                    <a:pt x="7200951" y="2076450"/>
                    <a:pt x="7193331" y="2073593"/>
                  </a:cubicBezTo>
                  <a:cubicBezTo>
                    <a:pt x="7188569" y="2071688"/>
                    <a:pt x="7184758" y="2069783"/>
                    <a:pt x="7179996" y="2067878"/>
                  </a:cubicBezTo>
                  <a:cubicBezTo>
                    <a:pt x="7246671" y="2090738"/>
                    <a:pt x="7321919" y="2090738"/>
                    <a:pt x="7389546" y="2074545"/>
                  </a:cubicBezTo>
                  <a:cubicBezTo>
                    <a:pt x="7497178" y="2048828"/>
                    <a:pt x="7590523" y="1984058"/>
                    <a:pt x="7668628" y="1908810"/>
                  </a:cubicBezTo>
                  <a:cubicBezTo>
                    <a:pt x="7756258" y="1825943"/>
                    <a:pt x="7829601" y="1728788"/>
                    <a:pt x="7912469" y="1640205"/>
                  </a:cubicBezTo>
                  <a:cubicBezTo>
                    <a:pt x="7990573" y="1556385"/>
                    <a:pt x="8080108" y="1483995"/>
                    <a:pt x="8179169" y="1425893"/>
                  </a:cubicBezTo>
                  <a:cubicBezTo>
                    <a:pt x="8275371" y="1369695"/>
                    <a:pt x="8380146" y="1326833"/>
                    <a:pt x="8487778" y="1300163"/>
                  </a:cubicBezTo>
                  <a:cubicBezTo>
                    <a:pt x="8500160" y="1298258"/>
                    <a:pt x="8512543" y="1296353"/>
                    <a:pt x="8523973" y="1293495"/>
                  </a:cubicBezTo>
                  <a:close/>
                  <a:moveTo>
                    <a:pt x="8518258" y="1279208"/>
                  </a:moveTo>
                  <a:cubicBezTo>
                    <a:pt x="8519210" y="1281113"/>
                    <a:pt x="8520163" y="1283018"/>
                    <a:pt x="8521116" y="1284923"/>
                  </a:cubicBezTo>
                  <a:cubicBezTo>
                    <a:pt x="8415388" y="1308735"/>
                    <a:pt x="8313471" y="1346835"/>
                    <a:pt x="8218221" y="1397318"/>
                  </a:cubicBezTo>
                  <a:cubicBezTo>
                    <a:pt x="8121066" y="1449705"/>
                    <a:pt x="8031531" y="1514475"/>
                    <a:pt x="7952473" y="1591628"/>
                  </a:cubicBezTo>
                  <a:cubicBezTo>
                    <a:pt x="7864844" y="1676400"/>
                    <a:pt x="7791501" y="1774508"/>
                    <a:pt x="7706728" y="1862138"/>
                  </a:cubicBezTo>
                  <a:cubicBezTo>
                    <a:pt x="7629576" y="1941195"/>
                    <a:pt x="7541946" y="2015490"/>
                    <a:pt x="7436219" y="2053590"/>
                  </a:cubicBezTo>
                  <a:cubicBezTo>
                    <a:pt x="7342873" y="2087880"/>
                    <a:pt x="7233336" y="2091690"/>
                    <a:pt x="7142848" y="2048828"/>
                  </a:cubicBezTo>
                  <a:cubicBezTo>
                    <a:pt x="7177139" y="2061210"/>
                    <a:pt x="7215239" y="2065973"/>
                    <a:pt x="7251433" y="2065020"/>
                  </a:cubicBezTo>
                  <a:cubicBezTo>
                    <a:pt x="7302869" y="2063115"/>
                    <a:pt x="7354303" y="2049780"/>
                    <a:pt x="7401928" y="2028825"/>
                  </a:cubicBezTo>
                  <a:cubicBezTo>
                    <a:pt x="7500989" y="1985010"/>
                    <a:pt x="7580046" y="1906905"/>
                    <a:pt x="7651483" y="1827848"/>
                  </a:cubicBezTo>
                  <a:cubicBezTo>
                    <a:pt x="7728636" y="1744028"/>
                    <a:pt x="7802931" y="1658303"/>
                    <a:pt x="7887703" y="1581150"/>
                  </a:cubicBezTo>
                  <a:cubicBezTo>
                    <a:pt x="7971523" y="1504950"/>
                    <a:pt x="8062011" y="1434465"/>
                    <a:pt x="8162976" y="1381125"/>
                  </a:cubicBezTo>
                  <a:cubicBezTo>
                    <a:pt x="8262036" y="1328738"/>
                    <a:pt x="8368716" y="1292543"/>
                    <a:pt x="8481110" y="1283018"/>
                  </a:cubicBezTo>
                  <a:cubicBezTo>
                    <a:pt x="8493493" y="1280160"/>
                    <a:pt x="8505876" y="1279208"/>
                    <a:pt x="8518258" y="1279208"/>
                  </a:cubicBezTo>
                  <a:close/>
                  <a:moveTo>
                    <a:pt x="8495398" y="1249680"/>
                  </a:moveTo>
                  <a:cubicBezTo>
                    <a:pt x="8501113" y="1255395"/>
                    <a:pt x="8505876" y="1261110"/>
                    <a:pt x="8510638" y="1267778"/>
                  </a:cubicBezTo>
                  <a:cubicBezTo>
                    <a:pt x="8403958" y="1272540"/>
                    <a:pt x="8299183" y="1303020"/>
                    <a:pt x="8202981" y="1348740"/>
                  </a:cubicBezTo>
                  <a:cubicBezTo>
                    <a:pt x="8102016" y="1396365"/>
                    <a:pt x="8009623" y="1461135"/>
                    <a:pt x="7925803" y="1535430"/>
                  </a:cubicBezTo>
                  <a:cubicBezTo>
                    <a:pt x="7841983" y="1610678"/>
                    <a:pt x="7764831" y="1692593"/>
                    <a:pt x="7688631" y="1776413"/>
                  </a:cubicBezTo>
                  <a:cubicBezTo>
                    <a:pt x="7615289" y="1858328"/>
                    <a:pt x="7540041" y="1942148"/>
                    <a:pt x="7444791" y="1998345"/>
                  </a:cubicBezTo>
                  <a:cubicBezTo>
                    <a:pt x="7357161" y="2049780"/>
                    <a:pt x="7243814" y="2076450"/>
                    <a:pt x="7144753" y="2042160"/>
                  </a:cubicBezTo>
                  <a:cubicBezTo>
                    <a:pt x="7136181" y="2039303"/>
                    <a:pt x="7128561" y="2035493"/>
                    <a:pt x="7119989" y="2032635"/>
                  </a:cubicBezTo>
                  <a:cubicBezTo>
                    <a:pt x="7120941" y="2030730"/>
                    <a:pt x="7120941" y="2027873"/>
                    <a:pt x="7119989" y="2025968"/>
                  </a:cubicBezTo>
                  <a:cubicBezTo>
                    <a:pt x="7228573" y="2041208"/>
                    <a:pt x="7341921" y="2020253"/>
                    <a:pt x="7440028" y="1972628"/>
                  </a:cubicBezTo>
                  <a:cubicBezTo>
                    <a:pt x="7539089" y="1925003"/>
                    <a:pt x="7617194" y="1848803"/>
                    <a:pt x="7684821" y="1763078"/>
                  </a:cubicBezTo>
                  <a:cubicBezTo>
                    <a:pt x="7752448" y="1677353"/>
                    <a:pt x="7810551" y="1584008"/>
                    <a:pt x="7881989" y="1500188"/>
                  </a:cubicBezTo>
                  <a:cubicBezTo>
                    <a:pt x="7954378" y="1415415"/>
                    <a:pt x="8042008" y="1346835"/>
                    <a:pt x="8145831" y="1303020"/>
                  </a:cubicBezTo>
                  <a:cubicBezTo>
                    <a:pt x="8179169" y="1288733"/>
                    <a:pt x="8214411" y="1277303"/>
                    <a:pt x="8249653" y="1267778"/>
                  </a:cubicBezTo>
                  <a:cubicBezTo>
                    <a:pt x="8272514" y="1263968"/>
                    <a:pt x="8296326" y="1261110"/>
                    <a:pt x="8319186" y="1259205"/>
                  </a:cubicBezTo>
                  <a:cubicBezTo>
                    <a:pt x="8331569" y="1258253"/>
                    <a:pt x="8343951" y="1256348"/>
                    <a:pt x="8356333" y="1255395"/>
                  </a:cubicBezTo>
                  <a:cubicBezTo>
                    <a:pt x="8360144" y="1255395"/>
                    <a:pt x="8360144" y="1248728"/>
                    <a:pt x="8356333" y="1248728"/>
                  </a:cubicBezTo>
                  <a:cubicBezTo>
                    <a:pt x="8356333" y="1248728"/>
                    <a:pt x="8355381" y="1248728"/>
                    <a:pt x="8355381" y="1248728"/>
                  </a:cubicBezTo>
                  <a:cubicBezTo>
                    <a:pt x="8376336" y="1246823"/>
                    <a:pt x="8398243" y="1245870"/>
                    <a:pt x="8419198" y="1245870"/>
                  </a:cubicBezTo>
                  <a:cubicBezTo>
                    <a:pt x="8444916" y="1245870"/>
                    <a:pt x="8470633" y="1249680"/>
                    <a:pt x="8495398" y="1249680"/>
                  </a:cubicBezTo>
                  <a:close/>
                  <a:moveTo>
                    <a:pt x="7186664" y="2014538"/>
                  </a:moveTo>
                  <a:cubicBezTo>
                    <a:pt x="7250481" y="1998345"/>
                    <a:pt x="7311441" y="1966913"/>
                    <a:pt x="7365733" y="1930718"/>
                  </a:cubicBezTo>
                  <a:cubicBezTo>
                    <a:pt x="7445744" y="1876425"/>
                    <a:pt x="7514323" y="1806893"/>
                    <a:pt x="7578141" y="1735455"/>
                  </a:cubicBezTo>
                  <a:cubicBezTo>
                    <a:pt x="7646721" y="1658303"/>
                    <a:pt x="7710539" y="1578293"/>
                    <a:pt x="7784833" y="1505903"/>
                  </a:cubicBezTo>
                  <a:cubicBezTo>
                    <a:pt x="7821028" y="1470660"/>
                    <a:pt x="7859128" y="1437323"/>
                    <a:pt x="7900086" y="1408748"/>
                  </a:cubicBezTo>
                  <a:cubicBezTo>
                    <a:pt x="7941044" y="1380173"/>
                    <a:pt x="7984858" y="1355408"/>
                    <a:pt x="8030578" y="1334453"/>
                  </a:cubicBezTo>
                  <a:cubicBezTo>
                    <a:pt x="8040103" y="1329690"/>
                    <a:pt x="8050581" y="1325880"/>
                    <a:pt x="8061058" y="1321118"/>
                  </a:cubicBezTo>
                  <a:cubicBezTo>
                    <a:pt x="8007719" y="1352550"/>
                    <a:pt x="7958189" y="1391603"/>
                    <a:pt x="7914373" y="1436370"/>
                  </a:cubicBezTo>
                  <a:cubicBezTo>
                    <a:pt x="7761973" y="1591628"/>
                    <a:pt x="7676248" y="1810703"/>
                    <a:pt x="7486701" y="1928813"/>
                  </a:cubicBezTo>
                  <a:cubicBezTo>
                    <a:pt x="7396214" y="1985010"/>
                    <a:pt x="7292391" y="2012633"/>
                    <a:pt x="7186664" y="2014538"/>
                  </a:cubicBezTo>
                  <a:close/>
                  <a:moveTo>
                    <a:pt x="8456346" y="1222058"/>
                  </a:moveTo>
                  <a:cubicBezTo>
                    <a:pt x="8449678" y="1222058"/>
                    <a:pt x="8442058" y="1222058"/>
                    <a:pt x="8434438" y="1221105"/>
                  </a:cubicBezTo>
                  <a:cubicBezTo>
                    <a:pt x="8406816" y="1221105"/>
                    <a:pt x="8379194" y="1222058"/>
                    <a:pt x="8351571" y="1224915"/>
                  </a:cubicBezTo>
                  <a:cubicBezTo>
                    <a:pt x="8296326" y="1230630"/>
                    <a:pt x="8242033" y="1243013"/>
                    <a:pt x="8188694" y="1261110"/>
                  </a:cubicBezTo>
                  <a:cubicBezTo>
                    <a:pt x="8168691" y="1267778"/>
                    <a:pt x="8148689" y="1276350"/>
                    <a:pt x="8128686" y="1284923"/>
                  </a:cubicBezTo>
                  <a:cubicBezTo>
                    <a:pt x="8107731" y="1291590"/>
                    <a:pt x="8086776" y="1299210"/>
                    <a:pt x="8065821" y="1307783"/>
                  </a:cubicBezTo>
                  <a:cubicBezTo>
                    <a:pt x="7972476" y="1345883"/>
                    <a:pt x="7888656" y="1400175"/>
                    <a:pt x="7814361" y="1467803"/>
                  </a:cubicBezTo>
                  <a:cubicBezTo>
                    <a:pt x="7739114" y="1536383"/>
                    <a:pt x="7674344" y="1615440"/>
                    <a:pt x="7608621" y="1691640"/>
                  </a:cubicBezTo>
                  <a:cubicBezTo>
                    <a:pt x="7543851" y="1766888"/>
                    <a:pt x="7476223" y="1840230"/>
                    <a:pt x="7397166" y="1900238"/>
                  </a:cubicBezTo>
                  <a:cubicBezTo>
                    <a:pt x="7327633" y="1953578"/>
                    <a:pt x="7247623" y="1996440"/>
                    <a:pt x="7160946" y="2013585"/>
                  </a:cubicBezTo>
                  <a:cubicBezTo>
                    <a:pt x="7150469" y="2013585"/>
                    <a:pt x="7139991" y="2012633"/>
                    <a:pt x="7129514" y="2011680"/>
                  </a:cubicBezTo>
                  <a:cubicBezTo>
                    <a:pt x="7129514" y="2011680"/>
                    <a:pt x="7130466" y="2010728"/>
                    <a:pt x="7130466" y="2010728"/>
                  </a:cubicBezTo>
                  <a:cubicBezTo>
                    <a:pt x="7130466" y="2010728"/>
                    <a:pt x="7130466" y="2010728"/>
                    <a:pt x="7131419" y="2010728"/>
                  </a:cubicBezTo>
                  <a:cubicBezTo>
                    <a:pt x="7137133" y="2005013"/>
                    <a:pt x="7142848" y="1999298"/>
                    <a:pt x="7148564" y="1993583"/>
                  </a:cubicBezTo>
                  <a:cubicBezTo>
                    <a:pt x="7233336" y="1966913"/>
                    <a:pt x="7306678" y="1910715"/>
                    <a:pt x="7367639" y="1847850"/>
                  </a:cubicBezTo>
                  <a:cubicBezTo>
                    <a:pt x="7443839" y="1768793"/>
                    <a:pt x="7503846" y="1676400"/>
                    <a:pt x="7574331" y="1592580"/>
                  </a:cubicBezTo>
                  <a:cubicBezTo>
                    <a:pt x="7609573" y="1550670"/>
                    <a:pt x="7646721" y="1511618"/>
                    <a:pt x="7689583" y="1476375"/>
                  </a:cubicBezTo>
                  <a:cubicBezTo>
                    <a:pt x="7729589" y="1443038"/>
                    <a:pt x="7772451" y="1414463"/>
                    <a:pt x="7817219" y="1388745"/>
                  </a:cubicBezTo>
                  <a:cubicBezTo>
                    <a:pt x="7906753" y="1337310"/>
                    <a:pt x="8003908" y="1299210"/>
                    <a:pt x="8102969" y="1269683"/>
                  </a:cubicBezTo>
                  <a:cubicBezTo>
                    <a:pt x="8153451" y="1254443"/>
                    <a:pt x="8203933" y="1242060"/>
                    <a:pt x="8255369" y="1230630"/>
                  </a:cubicBezTo>
                  <a:cubicBezTo>
                    <a:pt x="8294421" y="1222058"/>
                    <a:pt x="8334426" y="1215390"/>
                    <a:pt x="8374431" y="1212533"/>
                  </a:cubicBezTo>
                  <a:cubicBezTo>
                    <a:pt x="8400148" y="1214438"/>
                    <a:pt x="8427771" y="1217295"/>
                    <a:pt x="8456346" y="1222058"/>
                  </a:cubicBezTo>
                  <a:cubicBezTo>
                    <a:pt x="8455393" y="1222058"/>
                    <a:pt x="8456346" y="1222058"/>
                    <a:pt x="8456346" y="1222058"/>
                  </a:cubicBezTo>
                  <a:close/>
                  <a:moveTo>
                    <a:pt x="8428723" y="1199198"/>
                  </a:moveTo>
                  <a:cubicBezTo>
                    <a:pt x="8363001" y="1176338"/>
                    <a:pt x="8291564" y="1167765"/>
                    <a:pt x="8223936" y="1169670"/>
                  </a:cubicBezTo>
                  <a:cubicBezTo>
                    <a:pt x="8138211" y="1171575"/>
                    <a:pt x="8053439" y="1189673"/>
                    <a:pt x="7973428" y="1219200"/>
                  </a:cubicBezTo>
                  <a:cubicBezTo>
                    <a:pt x="7892466" y="1248728"/>
                    <a:pt x="7815314" y="1289685"/>
                    <a:pt x="7741971" y="1335405"/>
                  </a:cubicBezTo>
                  <a:cubicBezTo>
                    <a:pt x="7668628" y="1382078"/>
                    <a:pt x="7599096" y="1433513"/>
                    <a:pt x="7529564" y="1485900"/>
                  </a:cubicBezTo>
                  <a:cubicBezTo>
                    <a:pt x="7462889" y="1536383"/>
                    <a:pt x="7394308" y="1587818"/>
                    <a:pt x="7314298" y="1614488"/>
                  </a:cubicBezTo>
                  <a:cubicBezTo>
                    <a:pt x="7306678" y="1617345"/>
                    <a:pt x="7299058" y="1619250"/>
                    <a:pt x="7290486" y="1621155"/>
                  </a:cubicBezTo>
                  <a:cubicBezTo>
                    <a:pt x="7298106" y="1569720"/>
                    <a:pt x="7301916" y="1518285"/>
                    <a:pt x="7301916" y="1465898"/>
                  </a:cubicBezTo>
                  <a:cubicBezTo>
                    <a:pt x="7355256" y="1423988"/>
                    <a:pt x="7412406" y="1384935"/>
                    <a:pt x="7471461" y="1350645"/>
                  </a:cubicBezTo>
                  <a:cubicBezTo>
                    <a:pt x="7531469" y="1315403"/>
                    <a:pt x="7594333" y="1284923"/>
                    <a:pt x="7659103" y="1259205"/>
                  </a:cubicBezTo>
                  <a:cubicBezTo>
                    <a:pt x="7723873" y="1233488"/>
                    <a:pt x="7790548" y="1211580"/>
                    <a:pt x="7858176" y="1195388"/>
                  </a:cubicBezTo>
                  <a:cubicBezTo>
                    <a:pt x="7925803" y="1179195"/>
                    <a:pt x="7994383" y="1167765"/>
                    <a:pt x="8063916" y="1161098"/>
                  </a:cubicBezTo>
                  <a:cubicBezTo>
                    <a:pt x="8099158" y="1158240"/>
                    <a:pt x="8133448" y="1156335"/>
                    <a:pt x="8168691" y="1155383"/>
                  </a:cubicBezTo>
                  <a:cubicBezTo>
                    <a:pt x="8203933" y="1154430"/>
                    <a:pt x="8238223" y="1156335"/>
                    <a:pt x="8273466" y="1157288"/>
                  </a:cubicBezTo>
                  <a:cubicBezTo>
                    <a:pt x="8282039" y="1157288"/>
                    <a:pt x="8290611" y="1158240"/>
                    <a:pt x="8299183" y="1158240"/>
                  </a:cubicBezTo>
                  <a:cubicBezTo>
                    <a:pt x="8299183" y="1158240"/>
                    <a:pt x="8299183" y="1158240"/>
                    <a:pt x="8299183" y="1158240"/>
                  </a:cubicBezTo>
                  <a:cubicBezTo>
                    <a:pt x="8342998" y="1165860"/>
                    <a:pt x="8385861" y="1178243"/>
                    <a:pt x="8426818" y="1196340"/>
                  </a:cubicBezTo>
                  <a:cubicBezTo>
                    <a:pt x="8428723" y="1199198"/>
                    <a:pt x="8428723" y="1199198"/>
                    <a:pt x="8428723" y="1199198"/>
                  </a:cubicBezTo>
                  <a:close/>
                  <a:moveTo>
                    <a:pt x="8079156" y="1023938"/>
                  </a:moveTo>
                  <a:cubicBezTo>
                    <a:pt x="8200123" y="1051560"/>
                    <a:pt x="8314423" y="1102995"/>
                    <a:pt x="8413483" y="1178243"/>
                  </a:cubicBezTo>
                  <a:cubicBezTo>
                    <a:pt x="8417293" y="1181100"/>
                    <a:pt x="8421103" y="1183958"/>
                    <a:pt x="8424913" y="1187768"/>
                  </a:cubicBezTo>
                  <a:cubicBezTo>
                    <a:pt x="8423960" y="1187768"/>
                    <a:pt x="8423960" y="1187768"/>
                    <a:pt x="8423008" y="1186815"/>
                  </a:cubicBezTo>
                  <a:cubicBezTo>
                    <a:pt x="8422056" y="1185863"/>
                    <a:pt x="8421103" y="1185863"/>
                    <a:pt x="8421103" y="1184910"/>
                  </a:cubicBezTo>
                  <a:cubicBezTo>
                    <a:pt x="8405863" y="1173480"/>
                    <a:pt x="8389671" y="1163003"/>
                    <a:pt x="8371573" y="1154430"/>
                  </a:cubicBezTo>
                  <a:cubicBezTo>
                    <a:pt x="8336331" y="1136333"/>
                    <a:pt x="8299183" y="1123950"/>
                    <a:pt x="8261083" y="1114425"/>
                  </a:cubicBezTo>
                  <a:cubicBezTo>
                    <a:pt x="8181073" y="1094423"/>
                    <a:pt x="8099158" y="1082040"/>
                    <a:pt x="8017244" y="1079183"/>
                  </a:cubicBezTo>
                  <a:cubicBezTo>
                    <a:pt x="7935328" y="1075373"/>
                    <a:pt x="7852461" y="1080135"/>
                    <a:pt x="7771498" y="1091565"/>
                  </a:cubicBezTo>
                  <a:cubicBezTo>
                    <a:pt x="7689583" y="1102995"/>
                    <a:pt x="7609573" y="1122998"/>
                    <a:pt x="7531469" y="1150620"/>
                  </a:cubicBezTo>
                  <a:cubicBezTo>
                    <a:pt x="7453364" y="1178243"/>
                    <a:pt x="7378116" y="1212533"/>
                    <a:pt x="7306678" y="1254443"/>
                  </a:cubicBezTo>
                  <a:cubicBezTo>
                    <a:pt x="7300011" y="1258253"/>
                    <a:pt x="7293344" y="1262063"/>
                    <a:pt x="7286676" y="1266825"/>
                  </a:cubicBezTo>
                  <a:cubicBezTo>
                    <a:pt x="7286676" y="1264920"/>
                    <a:pt x="7285723" y="1262063"/>
                    <a:pt x="7285723" y="1260158"/>
                  </a:cubicBezTo>
                  <a:cubicBezTo>
                    <a:pt x="7285723" y="1260158"/>
                    <a:pt x="7285723" y="1260158"/>
                    <a:pt x="7285723" y="1259205"/>
                  </a:cubicBezTo>
                  <a:cubicBezTo>
                    <a:pt x="7285723" y="1248728"/>
                    <a:pt x="7284771" y="1238250"/>
                    <a:pt x="7282866" y="1228725"/>
                  </a:cubicBezTo>
                  <a:cubicBezTo>
                    <a:pt x="7282866" y="1226820"/>
                    <a:pt x="7280961" y="1225868"/>
                    <a:pt x="7279056" y="1225868"/>
                  </a:cubicBezTo>
                  <a:cubicBezTo>
                    <a:pt x="7279056" y="1223963"/>
                    <a:pt x="7278103" y="1221105"/>
                    <a:pt x="7278103" y="1219200"/>
                  </a:cubicBezTo>
                  <a:cubicBezTo>
                    <a:pt x="7278103" y="1216343"/>
                    <a:pt x="7278103" y="1212533"/>
                    <a:pt x="7279056" y="1209675"/>
                  </a:cubicBezTo>
                  <a:cubicBezTo>
                    <a:pt x="7279056" y="1206818"/>
                    <a:pt x="7277151" y="1204913"/>
                    <a:pt x="7275246" y="1203960"/>
                  </a:cubicBezTo>
                  <a:cubicBezTo>
                    <a:pt x="7275246" y="1203008"/>
                    <a:pt x="7275246" y="1202055"/>
                    <a:pt x="7274294" y="1201103"/>
                  </a:cubicBezTo>
                  <a:cubicBezTo>
                    <a:pt x="7275246" y="1201103"/>
                    <a:pt x="7275246" y="1202055"/>
                    <a:pt x="7276198" y="1201103"/>
                  </a:cubicBezTo>
                  <a:cubicBezTo>
                    <a:pt x="7301916" y="1188720"/>
                    <a:pt x="7327633" y="1175385"/>
                    <a:pt x="7354303" y="1163003"/>
                  </a:cubicBezTo>
                  <a:cubicBezTo>
                    <a:pt x="7380021" y="1150620"/>
                    <a:pt x="7406691" y="1139190"/>
                    <a:pt x="7434314" y="1128713"/>
                  </a:cubicBezTo>
                  <a:cubicBezTo>
                    <a:pt x="7487653" y="1107758"/>
                    <a:pt x="7541946" y="1089660"/>
                    <a:pt x="7598144" y="1074420"/>
                  </a:cubicBezTo>
                  <a:cubicBezTo>
                    <a:pt x="7708633" y="1044893"/>
                    <a:pt x="7821981" y="1026795"/>
                    <a:pt x="7936281" y="1022985"/>
                  </a:cubicBezTo>
                  <a:cubicBezTo>
                    <a:pt x="7968666" y="1022033"/>
                    <a:pt x="8001051" y="1022033"/>
                    <a:pt x="8033436" y="1022985"/>
                  </a:cubicBezTo>
                  <a:cubicBezTo>
                    <a:pt x="8047723" y="1022033"/>
                    <a:pt x="8062964" y="1022985"/>
                    <a:pt x="8079156" y="1023938"/>
                  </a:cubicBezTo>
                  <a:close/>
                  <a:moveTo>
                    <a:pt x="7269531" y="1162050"/>
                  </a:moveTo>
                  <a:cubicBezTo>
                    <a:pt x="7454316" y="1060133"/>
                    <a:pt x="7662914" y="996315"/>
                    <a:pt x="7875321" y="999173"/>
                  </a:cubicBezTo>
                  <a:cubicBezTo>
                    <a:pt x="7924851" y="1000125"/>
                    <a:pt x="7973428" y="1003935"/>
                    <a:pt x="8022006" y="1012508"/>
                  </a:cubicBezTo>
                  <a:cubicBezTo>
                    <a:pt x="8000098" y="1012508"/>
                    <a:pt x="7978191" y="1012508"/>
                    <a:pt x="7956283" y="1012508"/>
                  </a:cubicBezTo>
                  <a:cubicBezTo>
                    <a:pt x="7898181" y="1014413"/>
                    <a:pt x="7840078" y="1019175"/>
                    <a:pt x="7782928" y="1027748"/>
                  </a:cubicBezTo>
                  <a:cubicBezTo>
                    <a:pt x="7668628" y="1043940"/>
                    <a:pt x="7557186" y="1072515"/>
                    <a:pt x="7449553" y="1113473"/>
                  </a:cubicBezTo>
                  <a:cubicBezTo>
                    <a:pt x="7419073" y="1124903"/>
                    <a:pt x="7389546" y="1137285"/>
                    <a:pt x="7360019" y="1150620"/>
                  </a:cubicBezTo>
                  <a:cubicBezTo>
                    <a:pt x="7330491" y="1163955"/>
                    <a:pt x="7300964" y="1178243"/>
                    <a:pt x="7273341" y="1194435"/>
                  </a:cubicBezTo>
                  <a:cubicBezTo>
                    <a:pt x="7273341" y="1194435"/>
                    <a:pt x="7273341" y="1194435"/>
                    <a:pt x="7273341" y="1195388"/>
                  </a:cubicBezTo>
                  <a:cubicBezTo>
                    <a:pt x="7271436" y="1184910"/>
                    <a:pt x="7268578" y="1173480"/>
                    <a:pt x="7266673" y="1163003"/>
                  </a:cubicBezTo>
                  <a:cubicBezTo>
                    <a:pt x="7266673" y="1163003"/>
                    <a:pt x="7268578" y="1162050"/>
                    <a:pt x="7269531" y="1162050"/>
                  </a:cubicBezTo>
                  <a:close/>
                  <a:moveTo>
                    <a:pt x="7170471" y="917258"/>
                  </a:moveTo>
                  <a:cubicBezTo>
                    <a:pt x="7192378" y="978218"/>
                    <a:pt x="7212381" y="1040130"/>
                    <a:pt x="7229526" y="1102043"/>
                  </a:cubicBezTo>
                  <a:cubicBezTo>
                    <a:pt x="7242861" y="1152525"/>
                    <a:pt x="7255244" y="1203008"/>
                    <a:pt x="7263816" y="1254443"/>
                  </a:cubicBezTo>
                  <a:cubicBezTo>
                    <a:pt x="7259053" y="1325880"/>
                    <a:pt x="7251433" y="1397318"/>
                    <a:pt x="7240003" y="1467803"/>
                  </a:cubicBezTo>
                  <a:cubicBezTo>
                    <a:pt x="7225716" y="1554480"/>
                    <a:pt x="7203808" y="1639253"/>
                    <a:pt x="7173328" y="1721168"/>
                  </a:cubicBezTo>
                  <a:cubicBezTo>
                    <a:pt x="7145706" y="1795463"/>
                    <a:pt x="7109511" y="1865948"/>
                    <a:pt x="7064744" y="1930718"/>
                  </a:cubicBezTo>
                  <a:cubicBezTo>
                    <a:pt x="7062839" y="1933575"/>
                    <a:pt x="7059981" y="1937385"/>
                    <a:pt x="7057123" y="1940243"/>
                  </a:cubicBezTo>
                  <a:cubicBezTo>
                    <a:pt x="7068553" y="1920240"/>
                    <a:pt x="7079983" y="1899285"/>
                    <a:pt x="7089508" y="1878330"/>
                  </a:cubicBezTo>
                  <a:cubicBezTo>
                    <a:pt x="7134276" y="1784033"/>
                    <a:pt x="7159041" y="1681163"/>
                    <a:pt x="7174281" y="1578293"/>
                  </a:cubicBezTo>
                  <a:cubicBezTo>
                    <a:pt x="7190473" y="1467803"/>
                    <a:pt x="7196189" y="1355408"/>
                    <a:pt x="7194283" y="1243013"/>
                  </a:cubicBezTo>
                  <a:cubicBezTo>
                    <a:pt x="7192378" y="1127760"/>
                    <a:pt x="7181901" y="1012508"/>
                    <a:pt x="7161898" y="898208"/>
                  </a:cubicBezTo>
                  <a:cubicBezTo>
                    <a:pt x="7160946" y="894398"/>
                    <a:pt x="7160946" y="890588"/>
                    <a:pt x="7159994" y="886778"/>
                  </a:cubicBezTo>
                  <a:cubicBezTo>
                    <a:pt x="7163803" y="898208"/>
                    <a:pt x="7167614" y="907733"/>
                    <a:pt x="7170471" y="917258"/>
                  </a:cubicBezTo>
                  <a:close/>
                  <a:moveTo>
                    <a:pt x="7146658" y="913448"/>
                  </a:moveTo>
                  <a:cubicBezTo>
                    <a:pt x="7153326" y="957263"/>
                    <a:pt x="7158089" y="1001078"/>
                    <a:pt x="7159041" y="1045845"/>
                  </a:cubicBezTo>
                  <a:cubicBezTo>
                    <a:pt x="7160946" y="1098233"/>
                    <a:pt x="7159041" y="1151573"/>
                    <a:pt x="7156183" y="1203960"/>
                  </a:cubicBezTo>
                  <a:cubicBezTo>
                    <a:pt x="7149516" y="1305878"/>
                    <a:pt x="7138086" y="1406843"/>
                    <a:pt x="7120941" y="1507808"/>
                  </a:cubicBezTo>
                  <a:cubicBezTo>
                    <a:pt x="7103796" y="1605915"/>
                    <a:pt x="7080936" y="1703070"/>
                    <a:pt x="7043789" y="1796415"/>
                  </a:cubicBezTo>
                  <a:cubicBezTo>
                    <a:pt x="7011403" y="1877378"/>
                    <a:pt x="6968541" y="1952625"/>
                    <a:pt x="6913296" y="2020253"/>
                  </a:cubicBezTo>
                  <a:cubicBezTo>
                    <a:pt x="6859956" y="2085023"/>
                    <a:pt x="6796139" y="2142173"/>
                    <a:pt x="6721844" y="2182178"/>
                  </a:cubicBezTo>
                  <a:cubicBezTo>
                    <a:pt x="6712319" y="2186940"/>
                    <a:pt x="6703746" y="2192655"/>
                    <a:pt x="6694221" y="2197418"/>
                  </a:cubicBezTo>
                  <a:cubicBezTo>
                    <a:pt x="6692316" y="2198370"/>
                    <a:pt x="6693269" y="2200275"/>
                    <a:pt x="6695173" y="2200275"/>
                  </a:cubicBezTo>
                  <a:cubicBezTo>
                    <a:pt x="6734226" y="2184083"/>
                    <a:pt x="6769469" y="2161223"/>
                    <a:pt x="6802806" y="2136458"/>
                  </a:cubicBezTo>
                  <a:cubicBezTo>
                    <a:pt x="6836144" y="2110740"/>
                    <a:pt x="6866623" y="2082165"/>
                    <a:pt x="6895198" y="2050733"/>
                  </a:cubicBezTo>
                  <a:cubicBezTo>
                    <a:pt x="6951396" y="1987868"/>
                    <a:pt x="6997116" y="1914525"/>
                    <a:pt x="7032358" y="1837373"/>
                  </a:cubicBezTo>
                  <a:cubicBezTo>
                    <a:pt x="7074269" y="1745933"/>
                    <a:pt x="7101891" y="1648778"/>
                    <a:pt x="7121894" y="1550670"/>
                  </a:cubicBezTo>
                  <a:cubicBezTo>
                    <a:pt x="7142848" y="1449705"/>
                    <a:pt x="7155231" y="1346835"/>
                    <a:pt x="7163803" y="1243965"/>
                  </a:cubicBezTo>
                  <a:cubicBezTo>
                    <a:pt x="7169519" y="1177290"/>
                    <a:pt x="7172376" y="1109663"/>
                    <a:pt x="7170471" y="1042035"/>
                  </a:cubicBezTo>
                  <a:cubicBezTo>
                    <a:pt x="7176186" y="1093470"/>
                    <a:pt x="7179996" y="1144905"/>
                    <a:pt x="7182853" y="1197293"/>
                  </a:cubicBezTo>
                  <a:cubicBezTo>
                    <a:pt x="7187616" y="1309688"/>
                    <a:pt x="7183806" y="1422083"/>
                    <a:pt x="7171423" y="1533525"/>
                  </a:cubicBezTo>
                  <a:cubicBezTo>
                    <a:pt x="7159994" y="1636395"/>
                    <a:pt x="7139039" y="1738313"/>
                    <a:pt x="7099986" y="1834515"/>
                  </a:cubicBezTo>
                  <a:cubicBezTo>
                    <a:pt x="7071411" y="1904048"/>
                    <a:pt x="7034264" y="1970723"/>
                    <a:pt x="6985686" y="2027873"/>
                  </a:cubicBezTo>
                  <a:cubicBezTo>
                    <a:pt x="6963778" y="2051685"/>
                    <a:pt x="6939966" y="2073593"/>
                    <a:pt x="6914248" y="2094548"/>
                  </a:cubicBezTo>
                  <a:cubicBezTo>
                    <a:pt x="6870433" y="2130743"/>
                    <a:pt x="6821856" y="2161223"/>
                    <a:pt x="6770421" y="2185035"/>
                  </a:cubicBezTo>
                  <a:cubicBezTo>
                    <a:pt x="6756133" y="2190750"/>
                    <a:pt x="6741846" y="2195513"/>
                    <a:pt x="6727558" y="2199323"/>
                  </a:cubicBezTo>
                  <a:cubicBezTo>
                    <a:pt x="6727558" y="2199323"/>
                    <a:pt x="6727558" y="2199323"/>
                    <a:pt x="6727558" y="2199323"/>
                  </a:cubicBezTo>
                  <a:cubicBezTo>
                    <a:pt x="6723748" y="2200275"/>
                    <a:pt x="6719939" y="2202180"/>
                    <a:pt x="6716128" y="2203133"/>
                  </a:cubicBezTo>
                  <a:cubicBezTo>
                    <a:pt x="6716128" y="2203133"/>
                    <a:pt x="6716128" y="2203133"/>
                    <a:pt x="6715176" y="2203133"/>
                  </a:cubicBezTo>
                  <a:cubicBezTo>
                    <a:pt x="6714223" y="2204085"/>
                    <a:pt x="6712319" y="2204085"/>
                    <a:pt x="6711366" y="2204085"/>
                  </a:cubicBezTo>
                  <a:cubicBezTo>
                    <a:pt x="6704698" y="2205990"/>
                    <a:pt x="6698031" y="2206943"/>
                    <a:pt x="6692316" y="2208848"/>
                  </a:cubicBezTo>
                  <a:cubicBezTo>
                    <a:pt x="6692316" y="2208848"/>
                    <a:pt x="6691364" y="2208848"/>
                    <a:pt x="6691364" y="2208848"/>
                  </a:cubicBezTo>
                  <a:cubicBezTo>
                    <a:pt x="6687553" y="2202180"/>
                    <a:pt x="6683744" y="2195513"/>
                    <a:pt x="6679933" y="2189798"/>
                  </a:cubicBezTo>
                  <a:cubicBezTo>
                    <a:pt x="6756133" y="2144078"/>
                    <a:pt x="6819951" y="2079308"/>
                    <a:pt x="6871386" y="2007870"/>
                  </a:cubicBezTo>
                  <a:cubicBezTo>
                    <a:pt x="6926631" y="1932623"/>
                    <a:pt x="6971398" y="1848803"/>
                    <a:pt x="7009498" y="1763078"/>
                  </a:cubicBezTo>
                  <a:cubicBezTo>
                    <a:pt x="7049503" y="1671638"/>
                    <a:pt x="7080936" y="1577340"/>
                    <a:pt x="7103796" y="1480185"/>
                  </a:cubicBezTo>
                  <a:cubicBezTo>
                    <a:pt x="7126656" y="1383030"/>
                    <a:pt x="7140944" y="1283970"/>
                    <a:pt x="7145706" y="1183958"/>
                  </a:cubicBezTo>
                  <a:cubicBezTo>
                    <a:pt x="7147611" y="1136333"/>
                    <a:pt x="7147611" y="1089660"/>
                    <a:pt x="7145706" y="1042035"/>
                  </a:cubicBezTo>
                  <a:cubicBezTo>
                    <a:pt x="7147611" y="1000125"/>
                    <a:pt x="7147611" y="958215"/>
                    <a:pt x="7144753" y="917258"/>
                  </a:cubicBezTo>
                  <a:cubicBezTo>
                    <a:pt x="7145706" y="914400"/>
                    <a:pt x="7145706" y="914400"/>
                    <a:pt x="7146658" y="913448"/>
                  </a:cubicBezTo>
                  <a:close/>
                  <a:moveTo>
                    <a:pt x="7132371" y="1178243"/>
                  </a:moveTo>
                  <a:cubicBezTo>
                    <a:pt x="7132371" y="1176338"/>
                    <a:pt x="7133323" y="1175385"/>
                    <a:pt x="7133323" y="1173480"/>
                  </a:cubicBezTo>
                  <a:cubicBezTo>
                    <a:pt x="7130466" y="1262063"/>
                    <a:pt x="7119989" y="1351598"/>
                    <a:pt x="7102844" y="1438275"/>
                  </a:cubicBezTo>
                  <a:cubicBezTo>
                    <a:pt x="7082841" y="1535430"/>
                    <a:pt x="7054266" y="1630680"/>
                    <a:pt x="7017119" y="1723073"/>
                  </a:cubicBezTo>
                  <a:cubicBezTo>
                    <a:pt x="6981876" y="1810703"/>
                    <a:pt x="6939014" y="1895475"/>
                    <a:pt x="6886626" y="1973580"/>
                  </a:cubicBezTo>
                  <a:cubicBezTo>
                    <a:pt x="6836144" y="2048828"/>
                    <a:pt x="6774231" y="2117408"/>
                    <a:pt x="6699936" y="2169795"/>
                  </a:cubicBezTo>
                  <a:cubicBezTo>
                    <a:pt x="6692316" y="2174558"/>
                    <a:pt x="6684696" y="2180273"/>
                    <a:pt x="6677076" y="2185035"/>
                  </a:cubicBezTo>
                  <a:cubicBezTo>
                    <a:pt x="6671361" y="2174558"/>
                    <a:pt x="6664694" y="2165033"/>
                    <a:pt x="6658026" y="2154555"/>
                  </a:cubicBezTo>
                  <a:cubicBezTo>
                    <a:pt x="6689458" y="2117408"/>
                    <a:pt x="6717081" y="2076450"/>
                    <a:pt x="6744703" y="2037398"/>
                  </a:cubicBezTo>
                  <a:cubicBezTo>
                    <a:pt x="6774231" y="1995488"/>
                    <a:pt x="6802806" y="1953578"/>
                    <a:pt x="6830428" y="1911668"/>
                  </a:cubicBezTo>
                  <a:cubicBezTo>
                    <a:pt x="6885673" y="1826895"/>
                    <a:pt x="6936156" y="1740218"/>
                    <a:pt x="6979971" y="1649730"/>
                  </a:cubicBezTo>
                  <a:cubicBezTo>
                    <a:pt x="7023786" y="1560195"/>
                    <a:pt x="7060933" y="1466850"/>
                    <a:pt x="7089508" y="1371600"/>
                  </a:cubicBezTo>
                  <a:cubicBezTo>
                    <a:pt x="7085698" y="1390650"/>
                    <a:pt x="7080936" y="1409700"/>
                    <a:pt x="7076173" y="1428750"/>
                  </a:cubicBezTo>
                  <a:cubicBezTo>
                    <a:pt x="7054266" y="1516380"/>
                    <a:pt x="7024739" y="1603058"/>
                    <a:pt x="6988544" y="1685925"/>
                  </a:cubicBezTo>
                  <a:cubicBezTo>
                    <a:pt x="6952348" y="1768793"/>
                    <a:pt x="6908533" y="1848803"/>
                    <a:pt x="6858051" y="1925003"/>
                  </a:cubicBezTo>
                  <a:cubicBezTo>
                    <a:pt x="6808521" y="2000250"/>
                    <a:pt x="6752323" y="2071688"/>
                    <a:pt x="6690411" y="2137410"/>
                  </a:cubicBezTo>
                  <a:cubicBezTo>
                    <a:pt x="6682791" y="2145983"/>
                    <a:pt x="6675171" y="2153603"/>
                    <a:pt x="6667551" y="2162175"/>
                  </a:cubicBezTo>
                  <a:cubicBezTo>
                    <a:pt x="6665646" y="2165033"/>
                    <a:pt x="6669456" y="2168843"/>
                    <a:pt x="6671361" y="2165985"/>
                  </a:cubicBezTo>
                  <a:cubicBezTo>
                    <a:pt x="6736131" y="2103120"/>
                    <a:pt x="6794233" y="2030730"/>
                    <a:pt x="6845669" y="1956435"/>
                  </a:cubicBezTo>
                  <a:cubicBezTo>
                    <a:pt x="6897103" y="1881188"/>
                    <a:pt x="6942823" y="1802130"/>
                    <a:pt x="6980923" y="1719263"/>
                  </a:cubicBezTo>
                  <a:cubicBezTo>
                    <a:pt x="7019976" y="1636395"/>
                    <a:pt x="7052361" y="1550670"/>
                    <a:pt x="7078078" y="1463040"/>
                  </a:cubicBezTo>
                  <a:cubicBezTo>
                    <a:pt x="7102844" y="1375410"/>
                    <a:pt x="7120941" y="1285875"/>
                    <a:pt x="7130466" y="1195388"/>
                  </a:cubicBezTo>
                  <a:cubicBezTo>
                    <a:pt x="7131419" y="1188720"/>
                    <a:pt x="7132371" y="1183005"/>
                    <a:pt x="7132371" y="1178243"/>
                  </a:cubicBezTo>
                  <a:close/>
                  <a:moveTo>
                    <a:pt x="7126656" y="1009650"/>
                  </a:moveTo>
                  <a:cubicBezTo>
                    <a:pt x="7126656" y="1014413"/>
                    <a:pt x="7126656" y="1019175"/>
                    <a:pt x="7126656" y="1023938"/>
                  </a:cubicBezTo>
                  <a:cubicBezTo>
                    <a:pt x="7123798" y="1125855"/>
                    <a:pt x="7107606" y="1226820"/>
                    <a:pt x="7081889" y="1324928"/>
                  </a:cubicBezTo>
                  <a:cubicBezTo>
                    <a:pt x="7030453" y="1520190"/>
                    <a:pt x="6939014" y="1702118"/>
                    <a:pt x="6833286" y="1872615"/>
                  </a:cubicBezTo>
                  <a:cubicBezTo>
                    <a:pt x="6803758" y="1920240"/>
                    <a:pt x="6773278" y="1966913"/>
                    <a:pt x="6741846" y="2012633"/>
                  </a:cubicBezTo>
                  <a:cubicBezTo>
                    <a:pt x="6712319" y="2056448"/>
                    <a:pt x="6678981" y="2098358"/>
                    <a:pt x="6650406" y="2143125"/>
                  </a:cubicBezTo>
                  <a:cubicBezTo>
                    <a:pt x="6646596" y="2137410"/>
                    <a:pt x="6642786" y="2132648"/>
                    <a:pt x="6638023" y="2127885"/>
                  </a:cubicBezTo>
                  <a:cubicBezTo>
                    <a:pt x="6662789" y="2093595"/>
                    <a:pt x="6684696" y="2056448"/>
                    <a:pt x="6706603" y="2020253"/>
                  </a:cubicBezTo>
                  <a:cubicBezTo>
                    <a:pt x="6730416" y="1980248"/>
                    <a:pt x="6752323" y="1939290"/>
                    <a:pt x="6774231" y="1898333"/>
                  </a:cubicBezTo>
                  <a:cubicBezTo>
                    <a:pt x="6818046" y="1815465"/>
                    <a:pt x="6858051" y="1730693"/>
                    <a:pt x="6895198" y="1644968"/>
                  </a:cubicBezTo>
                  <a:cubicBezTo>
                    <a:pt x="6932346" y="1559243"/>
                    <a:pt x="6967589" y="1471613"/>
                    <a:pt x="7000926" y="1383983"/>
                  </a:cubicBezTo>
                  <a:cubicBezTo>
                    <a:pt x="7035216" y="1295400"/>
                    <a:pt x="7068553" y="1205865"/>
                    <a:pt x="7098081" y="1115378"/>
                  </a:cubicBezTo>
                  <a:cubicBezTo>
                    <a:pt x="7108558" y="1081088"/>
                    <a:pt x="7119036" y="1044893"/>
                    <a:pt x="7126656" y="1009650"/>
                  </a:cubicBezTo>
                  <a:close/>
                  <a:moveTo>
                    <a:pt x="7124751" y="934403"/>
                  </a:moveTo>
                  <a:lnTo>
                    <a:pt x="7124751" y="934403"/>
                  </a:lnTo>
                  <a:cubicBezTo>
                    <a:pt x="7123798" y="943928"/>
                    <a:pt x="7122846" y="953453"/>
                    <a:pt x="7120941" y="962978"/>
                  </a:cubicBezTo>
                  <a:cubicBezTo>
                    <a:pt x="7107606" y="1009650"/>
                    <a:pt x="7093319" y="1056323"/>
                    <a:pt x="7077126" y="1102043"/>
                  </a:cubicBezTo>
                  <a:cubicBezTo>
                    <a:pt x="7047598" y="1183005"/>
                    <a:pt x="7014261" y="1263015"/>
                    <a:pt x="6978066" y="1341120"/>
                  </a:cubicBezTo>
                  <a:cubicBezTo>
                    <a:pt x="6941871" y="1420178"/>
                    <a:pt x="6901866" y="1498283"/>
                    <a:pt x="6861861" y="1575435"/>
                  </a:cubicBezTo>
                  <a:cubicBezTo>
                    <a:pt x="6819951" y="1655445"/>
                    <a:pt x="6778041" y="1735455"/>
                    <a:pt x="6735178" y="1815465"/>
                  </a:cubicBezTo>
                  <a:cubicBezTo>
                    <a:pt x="6691364" y="1899285"/>
                    <a:pt x="6646596" y="1982153"/>
                    <a:pt x="6602781" y="2065973"/>
                  </a:cubicBezTo>
                  <a:cubicBezTo>
                    <a:pt x="6599923" y="2071688"/>
                    <a:pt x="6597066" y="2077403"/>
                    <a:pt x="6594208" y="2083118"/>
                  </a:cubicBezTo>
                  <a:cubicBezTo>
                    <a:pt x="6591351" y="2081213"/>
                    <a:pt x="6589446" y="2078355"/>
                    <a:pt x="6586589" y="2076450"/>
                  </a:cubicBezTo>
                  <a:cubicBezTo>
                    <a:pt x="6586589" y="2075498"/>
                    <a:pt x="6585636" y="2075498"/>
                    <a:pt x="6585636" y="2074545"/>
                  </a:cubicBezTo>
                  <a:cubicBezTo>
                    <a:pt x="6600876" y="2030730"/>
                    <a:pt x="6615164" y="1986915"/>
                    <a:pt x="6631356" y="1944053"/>
                  </a:cubicBezTo>
                  <a:cubicBezTo>
                    <a:pt x="6647548" y="1899285"/>
                    <a:pt x="6665646" y="1855470"/>
                    <a:pt x="6684696" y="1812608"/>
                  </a:cubicBezTo>
                  <a:cubicBezTo>
                    <a:pt x="6721844" y="1725930"/>
                    <a:pt x="6763753" y="1640205"/>
                    <a:pt x="6809473" y="1557338"/>
                  </a:cubicBezTo>
                  <a:cubicBezTo>
                    <a:pt x="6856146" y="1473518"/>
                    <a:pt x="6907581" y="1392555"/>
                    <a:pt x="6959016" y="1311593"/>
                  </a:cubicBezTo>
                  <a:cubicBezTo>
                    <a:pt x="7009498" y="1231583"/>
                    <a:pt x="7058076" y="1149668"/>
                    <a:pt x="7090461" y="1061085"/>
                  </a:cubicBezTo>
                  <a:cubicBezTo>
                    <a:pt x="7100939" y="1032510"/>
                    <a:pt x="7109511" y="1002983"/>
                    <a:pt x="7116178" y="973455"/>
                  </a:cubicBezTo>
                  <a:cubicBezTo>
                    <a:pt x="7119036" y="960120"/>
                    <a:pt x="7121894" y="946785"/>
                    <a:pt x="7124751" y="934403"/>
                  </a:cubicBezTo>
                  <a:close/>
                  <a:moveTo>
                    <a:pt x="7103796" y="874395"/>
                  </a:moveTo>
                  <a:cubicBezTo>
                    <a:pt x="7106653" y="874395"/>
                    <a:pt x="7110464" y="875348"/>
                    <a:pt x="7112369" y="877253"/>
                  </a:cubicBezTo>
                  <a:cubicBezTo>
                    <a:pt x="7115226" y="881063"/>
                    <a:pt x="7114273" y="886778"/>
                    <a:pt x="7117131" y="890588"/>
                  </a:cubicBezTo>
                  <a:cubicBezTo>
                    <a:pt x="7117131" y="891540"/>
                    <a:pt x="7117131" y="893445"/>
                    <a:pt x="7117131" y="894398"/>
                  </a:cubicBezTo>
                  <a:cubicBezTo>
                    <a:pt x="7115226" y="917258"/>
                    <a:pt x="7111416" y="940118"/>
                    <a:pt x="7106653" y="962978"/>
                  </a:cubicBezTo>
                  <a:cubicBezTo>
                    <a:pt x="7099986" y="989648"/>
                    <a:pt x="7092366" y="1015365"/>
                    <a:pt x="7081889" y="1041083"/>
                  </a:cubicBezTo>
                  <a:cubicBezTo>
                    <a:pt x="7046646" y="1129665"/>
                    <a:pt x="6991401" y="1209675"/>
                    <a:pt x="6932346" y="1283970"/>
                  </a:cubicBezTo>
                  <a:cubicBezTo>
                    <a:pt x="6873291" y="1359218"/>
                    <a:pt x="6808521" y="1429703"/>
                    <a:pt x="6751371" y="1506855"/>
                  </a:cubicBezTo>
                  <a:cubicBezTo>
                    <a:pt x="6695173" y="1583055"/>
                    <a:pt x="6646596" y="1664970"/>
                    <a:pt x="6617069" y="1755458"/>
                  </a:cubicBezTo>
                  <a:cubicBezTo>
                    <a:pt x="6588494" y="1844040"/>
                    <a:pt x="6574206" y="1938338"/>
                    <a:pt x="6578969" y="2031683"/>
                  </a:cubicBezTo>
                  <a:cubicBezTo>
                    <a:pt x="6579921" y="2043113"/>
                    <a:pt x="6580873" y="2054543"/>
                    <a:pt x="6582778" y="2065973"/>
                  </a:cubicBezTo>
                  <a:cubicBezTo>
                    <a:pt x="6582778" y="2065973"/>
                    <a:pt x="6582778" y="2065973"/>
                    <a:pt x="6582778" y="2065973"/>
                  </a:cubicBezTo>
                  <a:cubicBezTo>
                    <a:pt x="6582778" y="2066925"/>
                    <a:pt x="6582778" y="2066925"/>
                    <a:pt x="6582778" y="2067878"/>
                  </a:cubicBezTo>
                  <a:cubicBezTo>
                    <a:pt x="6582778" y="2067878"/>
                    <a:pt x="6581826" y="2066925"/>
                    <a:pt x="6581826" y="2066925"/>
                  </a:cubicBezTo>
                  <a:cubicBezTo>
                    <a:pt x="6571348" y="1967865"/>
                    <a:pt x="6561823" y="1868805"/>
                    <a:pt x="6574206" y="1769745"/>
                  </a:cubicBezTo>
                  <a:cubicBezTo>
                    <a:pt x="6580873" y="1718310"/>
                    <a:pt x="6593256" y="1667828"/>
                    <a:pt x="6614211" y="1621155"/>
                  </a:cubicBezTo>
                  <a:cubicBezTo>
                    <a:pt x="6631356" y="1581150"/>
                    <a:pt x="6654216" y="1543050"/>
                    <a:pt x="6680886" y="1506855"/>
                  </a:cubicBezTo>
                  <a:cubicBezTo>
                    <a:pt x="6733273" y="1434465"/>
                    <a:pt x="6796139" y="1372553"/>
                    <a:pt x="6857098" y="1308735"/>
                  </a:cubicBezTo>
                  <a:cubicBezTo>
                    <a:pt x="6919011" y="1243965"/>
                    <a:pt x="6980923" y="1176338"/>
                    <a:pt x="7025691" y="1097280"/>
                  </a:cubicBezTo>
                  <a:cubicBezTo>
                    <a:pt x="7063791" y="1027748"/>
                    <a:pt x="7089508" y="952500"/>
                    <a:pt x="7103796" y="874395"/>
                  </a:cubicBezTo>
                  <a:close/>
                  <a:moveTo>
                    <a:pt x="7091414" y="882015"/>
                  </a:moveTo>
                  <a:cubicBezTo>
                    <a:pt x="7079983" y="944880"/>
                    <a:pt x="7059981" y="1005840"/>
                    <a:pt x="7030453" y="1063943"/>
                  </a:cubicBezTo>
                  <a:cubicBezTo>
                    <a:pt x="6988544" y="1146810"/>
                    <a:pt x="6928536" y="1217295"/>
                    <a:pt x="6865671" y="1284923"/>
                  </a:cubicBezTo>
                  <a:cubicBezTo>
                    <a:pt x="6804711" y="1350645"/>
                    <a:pt x="6740894" y="1413510"/>
                    <a:pt x="6686601" y="1483995"/>
                  </a:cubicBezTo>
                  <a:cubicBezTo>
                    <a:pt x="6659931" y="1518285"/>
                    <a:pt x="6637071" y="1554480"/>
                    <a:pt x="6617069" y="1593533"/>
                  </a:cubicBezTo>
                  <a:cubicBezTo>
                    <a:pt x="6595161" y="1637348"/>
                    <a:pt x="6579921" y="1684973"/>
                    <a:pt x="6571348" y="1733550"/>
                  </a:cubicBezTo>
                  <a:cubicBezTo>
                    <a:pt x="6552298" y="1839278"/>
                    <a:pt x="6561823" y="1946910"/>
                    <a:pt x="6573253" y="2052638"/>
                  </a:cubicBezTo>
                  <a:cubicBezTo>
                    <a:pt x="6573253" y="2054543"/>
                    <a:pt x="6573253" y="2056448"/>
                    <a:pt x="6574206" y="2057400"/>
                  </a:cubicBezTo>
                  <a:cubicBezTo>
                    <a:pt x="6573253" y="2056448"/>
                    <a:pt x="6573253" y="2055495"/>
                    <a:pt x="6572301" y="2054543"/>
                  </a:cubicBezTo>
                  <a:cubicBezTo>
                    <a:pt x="6538011" y="1931670"/>
                    <a:pt x="6518008" y="1797368"/>
                    <a:pt x="6535153" y="1669733"/>
                  </a:cubicBezTo>
                  <a:cubicBezTo>
                    <a:pt x="6554203" y="1595438"/>
                    <a:pt x="6594208" y="1529715"/>
                    <a:pt x="6641833" y="1470660"/>
                  </a:cubicBezTo>
                  <a:cubicBezTo>
                    <a:pt x="6702794" y="1396365"/>
                    <a:pt x="6776136" y="1333500"/>
                    <a:pt x="6843764" y="1264920"/>
                  </a:cubicBezTo>
                  <a:cubicBezTo>
                    <a:pt x="6877101" y="1231583"/>
                    <a:pt x="6908533" y="1197293"/>
                    <a:pt x="6937108" y="1160145"/>
                  </a:cubicBezTo>
                  <a:cubicBezTo>
                    <a:pt x="6964731" y="1124903"/>
                    <a:pt x="6989496" y="1087755"/>
                    <a:pt x="7011403" y="1049655"/>
                  </a:cubicBezTo>
                  <a:cubicBezTo>
                    <a:pt x="7043789" y="996315"/>
                    <a:pt x="7070458" y="940118"/>
                    <a:pt x="7091414" y="882015"/>
                  </a:cubicBezTo>
                  <a:close/>
                  <a:moveTo>
                    <a:pt x="6830428" y="1234440"/>
                  </a:moveTo>
                  <a:cubicBezTo>
                    <a:pt x="6903771" y="1170623"/>
                    <a:pt x="6967589" y="1095375"/>
                    <a:pt x="7016166" y="1011555"/>
                  </a:cubicBezTo>
                  <a:cubicBezTo>
                    <a:pt x="7035216" y="979170"/>
                    <a:pt x="7052361" y="945833"/>
                    <a:pt x="7067601" y="911543"/>
                  </a:cubicBezTo>
                  <a:cubicBezTo>
                    <a:pt x="7052361" y="948690"/>
                    <a:pt x="7035216" y="984885"/>
                    <a:pt x="7016166" y="1020128"/>
                  </a:cubicBezTo>
                  <a:cubicBezTo>
                    <a:pt x="6972351" y="1101090"/>
                    <a:pt x="6917106" y="1174433"/>
                    <a:pt x="6854241" y="1241108"/>
                  </a:cubicBezTo>
                  <a:cubicBezTo>
                    <a:pt x="6787566" y="1311593"/>
                    <a:pt x="6712319" y="1374458"/>
                    <a:pt x="6648501" y="1448753"/>
                  </a:cubicBezTo>
                  <a:cubicBezTo>
                    <a:pt x="6608496" y="1495425"/>
                    <a:pt x="6572301" y="1547813"/>
                    <a:pt x="6547536" y="1604963"/>
                  </a:cubicBezTo>
                  <a:cubicBezTo>
                    <a:pt x="6560871" y="1550670"/>
                    <a:pt x="6582778" y="1498283"/>
                    <a:pt x="6614211" y="1448753"/>
                  </a:cubicBezTo>
                  <a:cubicBezTo>
                    <a:pt x="6669456" y="1361123"/>
                    <a:pt x="6754228" y="1301115"/>
                    <a:pt x="6830428" y="1234440"/>
                  </a:cubicBezTo>
                  <a:close/>
                  <a:moveTo>
                    <a:pt x="6602781" y="1032510"/>
                  </a:moveTo>
                  <a:cubicBezTo>
                    <a:pt x="6618021" y="993458"/>
                    <a:pt x="6630403" y="954405"/>
                    <a:pt x="6639928" y="914400"/>
                  </a:cubicBezTo>
                  <a:cubicBezTo>
                    <a:pt x="6642786" y="900113"/>
                    <a:pt x="6646596" y="885825"/>
                    <a:pt x="6649453" y="870585"/>
                  </a:cubicBezTo>
                  <a:cubicBezTo>
                    <a:pt x="6652311" y="882015"/>
                    <a:pt x="6655169" y="893445"/>
                    <a:pt x="6658978" y="903923"/>
                  </a:cubicBezTo>
                  <a:cubicBezTo>
                    <a:pt x="6672314" y="943928"/>
                    <a:pt x="6688506" y="983933"/>
                    <a:pt x="6703746" y="1022985"/>
                  </a:cubicBezTo>
                  <a:cubicBezTo>
                    <a:pt x="6718986" y="1062990"/>
                    <a:pt x="6734226" y="1103948"/>
                    <a:pt x="6741846" y="1146810"/>
                  </a:cubicBezTo>
                  <a:cubicBezTo>
                    <a:pt x="6745656" y="1167765"/>
                    <a:pt x="6748514" y="1189673"/>
                    <a:pt x="6748514" y="1210628"/>
                  </a:cubicBezTo>
                  <a:cubicBezTo>
                    <a:pt x="6748514" y="1221105"/>
                    <a:pt x="6747561" y="1230630"/>
                    <a:pt x="6746608" y="1241108"/>
                  </a:cubicBezTo>
                  <a:cubicBezTo>
                    <a:pt x="6745656" y="1251585"/>
                    <a:pt x="6740894" y="1263015"/>
                    <a:pt x="6743751" y="1273493"/>
                  </a:cubicBezTo>
                  <a:cubicBezTo>
                    <a:pt x="6744703" y="1275398"/>
                    <a:pt x="6745656" y="1277303"/>
                    <a:pt x="6746608" y="1278255"/>
                  </a:cubicBezTo>
                  <a:cubicBezTo>
                    <a:pt x="6694221" y="1322070"/>
                    <a:pt x="6642786" y="1367790"/>
                    <a:pt x="6603733" y="1424940"/>
                  </a:cubicBezTo>
                  <a:cubicBezTo>
                    <a:pt x="6547536" y="1507808"/>
                    <a:pt x="6517056" y="1606868"/>
                    <a:pt x="6508483" y="1705928"/>
                  </a:cubicBezTo>
                  <a:cubicBezTo>
                    <a:pt x="6499911" y="1805940"/>
                    <a:pt x="6512294" y="1905953"/>
                    <a:pt x="6536106" y="2003108"/>
                  </a:cubicBezTo>
                  <a:cubicBezTo>
                    <a:pt x="6530391" y="1993583"/>
                    <a:pt x="6523723" y="1983105"/>
                    <a:pt x="6518008" y="1973580"/>
                  </a:cubicBezTo>
                  <a:cubicBezTo>
                    <a:pt x="6496101" y="1935480"/>
                    <a:pt x="6478003" y="1894523"/>
                    <a:pt x="6462764" y="1853565"/>
                  </a:cubicBezTo>
                  <a:cubicBezTo>
                    <a:pt x="6432283" y="1769745"/>
                    <a:pt x="6415139" y="1681163"/>
                    <a:pt x="6413233" y="1591628"/>
                  </a:cubicBezTo>
                  <a:cubicBezTo>
                    <a:pt x="6412281" y="1548765"/>
                    <a:pt x="6416091" y="1505903"/>
                    <a:pt x="6419901" y="1463040"/>
                  </a:cubicBezTo>
                  <a:cubicBezTo>
                    <a:pt x="6420853" y="1457325"/>
                    <a:pt x="6422758" y="1452563"/>
                    <a:pt x="6424664" y="1446848"/>
                  </a:cubicBezTo>
                  <a:cubicBezTo>
                    <a:pt x="6468478" y="1302068"/>
                    <a:pt x="6548489" y="1172528"/>
                    <a:pt x="6602781" y="1032510"/>
                  </a:cubicBezTo>
                  <a:close/>
                  <a:moveTo>
                    <a:pt x="5966511" y="101918"/>
                  </a:moveTo>
                  <a:cubicBezTo>
                    <a:pt x="5996991" y="130493"/>
                    <a:pt x="6031281" y="155258"/>
                    <a:pt x="6066523" y="178118"/>
                  </a:cubicBezTo>
                  <a:cubicBezTo>
                    <a:pt x="6137008" y="225743"/>
                    <a:pt x="6205589" y="274320"/>
                    <a:pt x="6266548" y="335280"/>
                  </a:cubicBezTo>
                  <a:cubicBezTo>
                    <a:pt x="6385611" y="455295"/>
                    <a:pt x="6473241" y="605790"/>
                    <a:pt x="6521819" y="767715"/>
                  </a:cubicBezTo>
                  <a:cubicBezTo>
                    <a:pt x="6549441" y="859155"/>
                    <a:pt x="6563728" y="955358"/>
                    <a:pt x="6563728" y="1050608"/>
                  </a:cubicBezTo>
                  <a:cubicBezTo>
                    <a:pt x="6563728" y="1054418"/>
                    <a:pt x="6565633" y="1057275"/>
                    <a:pt x="6568491" y="1059180"/>
                  </a:cubicBezTo>
                  <a:cubicBezTo>
                    <a:pt x="6554203" y="1094423"/>
                    <a:pt x="6538011" y="1128713"/>
                    <a:pt x="6521819" y="1163955"/>
                  </a:cubicBezTo>
                  <a:cubicBezTo>
                    <a:pt x="6519914" y="1120140"/>
                    <a:pt x="6514198" y="1076325"/>
                    <a:pt x="6509436" y="1033463"/>
                  </a:cubicBezTo>
                  <a:cubicBezTo>
                    <a:pt x="6503721" y="984885"/>
                    <a:pt x="6497053" y="937260"/>
                    <a:pt x="6487528" y="888683"/>
                  </a:cubicBezTo>
                  <a:cubicBezTo>
                    <a:pt x="6470383" y="797243"/>
                    <a:pt x="6444666" y="707708"/>
                    <a:pt x="6408471" y="621983"/>
                  </a:cubicBezTo>
                  <a:cubicBezTo>
                    <a:pt x="6376086" y="544830"/>
                    <a:pt x="6334176" y="470535"/>
                    <a:pt x="6281789" y="404813"/>
                  </a:cubicBezTo>
                  <a:cubicBezTo>
                    <a:pt x="6256071" y="371475"/>
                    <a:pt x="6227496" y="340995"/>
                    <a:pt x="6196064" y="312420"/>
                  </a:cubicBezTo>
                  <a:cubicBezTo>
                    <a:pt x="6161773" y="280988"/>
                    <a:pt x="6123673" y="253365"/>
                    <a:pt x="6086526" y="224790"/>
                  </a:cubicBezTo>
                  <a:cubicBezTo>
                    <a:pt x="6025566" y="179070"/>
                    <a:pt x="5962701" y="126683"/>
                    <a:pt x="5926506" y="58103"/>
                  </a:cubicBezTo>
                  <a:cubicBezTo>
                    <a:pt x="5937936" y="74295"/>
                    <a:pt x="5952223" y="88583"/>
                    <a:pt x="5966511" y="101918"/>
                  </a:cubicBezTo>
                  <a:close/>
                  <a:moveTo>
                    <a:pt x="5911266" y="38100"/>
                  </a:moveTo>
                  <a:cubicBezTo>
                    <a:pt x="5913171" y="42863"/>
                    <a:pt x="5915076" y="46673"/>
                    <a:pt x="5916981" y="51435"/>
                  </a:cubicBezTo>
                  <a:cubicBezTo>
                    <a:pt x="5917933" y="56198"/>
                    <a:pt x="5918886" y="60960"/>
                    <a:pt x="5920791" y="65723"/>
                  </a:cubicBezTo>
                  <a:cubicBezTo>
                    <a:pt x="5916981" y="59055"/>
                    <a:pt x="5913171" y="52388"/>
                    <a:pt x="5909361" y="45720"/>
                  </a:cubicBezTo>
                  <a:cubicBezTo>
                    <a:pt x="5909361" y="40958"/>
                    <a:pt x="5908408" y="36195"/>
                    <a:pt x="5908408" y="31433"/>
                  </a:cubicBezTo>
                  <a:cubicBezTo>
                    <a:pt x="5908408" y="34290"/>
                    <a:pt x="5910314" y="36195"/>
                    <a:pt x="5911266" y="38100"/>
                  </a:cubicBezTo>
                  <a:close/>
                  <a:moveTo>
                    <a:pt x="5890311" y="734378"/>
                  </a:moveTo>
                  <a:cubicBezTo>
                    <a:pt x="5895073" y="697230"/>
                    <a:pt x="5898883" y="660083"/>
                    <a:pt x="5902694" y="623888"/>
                  </a:cubicBezTo>
                  <a:cubicBezTo>
                    <a:pt x="5903646" y="663893"/>
                    <a:pt x="5906503" y="702945"/>
                    <a:pt x="5910314" y="742950"/>
                  </a:cubicBezTo>
                  <a:cubicBezTo>
                    <a:pt x="5919839" y="839153"/>
                    <a:pt x="5936031" y="935355"/>
                    <a:pt x="5959844" y="1028700"/>
                  </a:cubicBezTo>
                  <a:cubicBezTo>
                    <a:pt x="5982703" y="1122045"/>
                    <a:pt x="6013183" y="1214438"/>
                    <a:pt x="6049378" y="1303973"/>
                  </a:cubicBezTo>
                  <a:cubicBezTo>
                    <a:pt x="6085573" y="1393508"/>
                    <a:pt x="6129389" y="1480185"/>
                    <a:pt x="6177966" y="1564005"/>
                  </a:cubicBezTo>
                  <a:cubicBezTo>
                    <a:pt x="6186539" y="1578293"/>
                    <a:pt x="6196064" y="1593533"/>
                    <a:pt x="6204636" y="1607820"/>
                  </a:cubicBezTo>
                  <a:cubicBezTo>
                    <a:pt x="6192253" y="1590675"/>
                    <a:pt x="6179871" y="1573530"/>
                    <a:pt x="6168441" y="1555433"/>
                  </a:cubicBezTo>
                  <a:cubicBezTo>
                    <a:pt x="6135103" y="1502093"/>
                    <a:pt x="6106528" y="1445895"/>
                    <a:pt x="6078906" y="1388745"/>
                  </a:cubicBezTo>
                  <a:cubicBezTo>
                    <a:pt x="6052236" y="1334453"/>
                    <a:pt x="6024614" y="1280160"/>
                    <a:pt x="5994133" y="1227773"/>
                  </a:cubicBezTo>
                  <a:cubicBezTo>
                    <a:pt x="5979846" y="1203960"/>
                    <a:pt x="5964606" y="1181100"/>
                    <a:pt x="5949366" y="1158240"/>
                  </a:cubicBezTo>
                  <a:cubicBezTo>
                    <a:pt x="5949366" y="1156335"/>
                    <a:pt x="5949366" y="1154430"/>
                    <a:pt x="5948414" y="1152525"/>
                  </a:cubicBezTo>
                  <a:cubicBezTo>
                    <a:pt x="5931269" y="1122998"/>
                    <a:pt x="5913171" y="1095375"/>
                    <a:pt x="5901741" y="1062990"/>
                  </a:cubicBezTo>
                  <a:cubicBezTo>
                    <a:pt x="5890311" y="1030605"/>
                    <a:pt x="5883644" y="997268"/>
                    <a:pt x="5879833" y="963930"/>
                  </a:cubicBezTo>
                  <a:cubicBezTo>
                    <a:pt x="5871261" y="887730"/>
                    <a:pt x="5880786" y="810578"/>
                    <a:pt x="5890311" y="734378"/>
                  </a:cubicBezTo>
                  <a:close/>
                  <a:moveTo>
                    <a:pt x="5495976" y="745808"/>
                  </a:moveTo>
                  <a:cubicBezTo>
                    <a:pt x="5512169" y="756285"/>
                    <a:pt x="5527408" y="767715"/>
                    <a:pt x="5542648" y="780098"/>
                  </a:cubicBezTo>
                  <a:cubicBezTo>
                    <a:pt x="5550269" y="785813"/>
                    <a:pt x="5557889" y="791528"/>
                    <a:pt x="5565508" y="797243"/>
                  </a:cubicBezTo>
                  <a:cubicBezTo>
                    <a:pt x="5573128" y="802958"/>
                    <a:pt x="5579796" y="809625"/>
                    <a:pt x="5588369" y="813435"/>
                  </a:cubicBezTo>
                  <a:cubicBezTo>
                    <a:pt x="5589321" y="813435"/>
                    <a:pt x="5589321" y="813435"/>
                    <a:pt x="5590273" y="813435"/>
                  </a:cubicBezTo>
                  <a:cubicBezTo>
                    <a:pt x="5593131" y="816293"/>
                    <a:pt x="5595989" y="818198"/>
                    <a:pt x="5599798" y="820103"/>
                  </a:cubicBezTo>
                  <a:cubicBezTo>
                    <a:pt x="5690286" y="892493"/>
                    <a:pt x="5776964" y="971550"/>
                    <a:pt x="5853164" y="1059180"/>
                  </a:cubicBezTo>
                  <a:cubicBezTo>
                    <a:pt x="5870308" y="1079183"/>
                    <a:pt x="5886501" y="1100138"/>
                    <a:pt x="5902694" y="1121093"/>
                  </a:cubicBezTo>
                  <a:cubicBezTo>
                    <a:pt x="5911266" y="1135380"/>
                    <a:pt x="5920791" y="1149668"/>
                    <a:pt x="5932221" y="1161098"/>
                  </a:cubicBezTo>
                  <a:cubicBezTo>
                    <a:pt x="5940794" y="1172528"/>
                    <a:pt x="5948414" y="1184910"/>
                    <a:pt x="5956033" y="1197293"/>
                  </a:cubicBezTo>
                  <a:cubicBezTo>
                    <a:pt x="5989371" y="1248728"/>
                    <a:pt x="6016994" y="1303020"/>
                    <a:pt x="6044616" y="1357313"/>
                  </a:cubicBezTo>
                  <a:cubicBezTo>
                    <a:pt x="6098908" y="1467803"/>
                    <a:pt x="6152248" y="1577340"/>
                    <a:pt x="6233211" y="1671638"/>
                  </a:cubicBezTo>
                  <a:cubicBezTo>
                    <a:pt x="6250356" y="1691640"/>
                    <a:pt x="6269406" y="1711643"/>
                    <a:pt x="6287503" y="1731645"/>
                  </a:cubicBezTo>
                  <a:cubicBezTo>
                    <a:pt x="6303696" y="1756410"/>
                    <a:pt x="6320841" y="1781175"/>
                    <a:pt x="6338939" y="1804035"/>
                  </a:cubicBezTo>
                  <a:cubicBezTo>
                    <a:pt x="6345606" y="1811655"/>
                    <a:pt x="6351321" y="1819275"/>
                    <a:pt x="6357989" y="1826895"/>
                  </a:cubicBezTo>
                  <a:cubicBezTo>
                    <a:pt x="6357989" y="1826895"/>
                    <a:pt x="6357036" y="1827848"/>
                    <a:pt x="6357036" y="1827848"/>
                  </a:cubicBezTo>
                  <a:cubicBezTo>
                    <a:pt x="6357036" y="1827848"/>
                    <a:pt x="6356083" y="1827848"/>
                    <a:pt x="6356083" y="1827848"/>
                  </a:cubicBezTo>
                  <a:cubicBezTo>
                    <a:pt x="6338939" y="1813560"/>
                    <a:pt x="6322746" y="1799273"/>
                    <a:pt x="6306553" y="1784033"/>
                  </a:cubicBezTo>
                  <a:cubicBezTo>
                    <a:pt x="6269406" y="1748790"/>
                    <a:pt x="6235116" y="1710690"/>
                    <a:pt x="6201778" y="1670685"/>
                  </a:cubicBezTo>
                  <a:cubicBezTo>
                    <a:pt x="6134151" y="1587818"/>
                    <a:pt x="6075096" y="1497330"/>
                    <a:pt x="6018898" y="1406843"/>
                  </a:cubicBezTo>
                  <a:cubicBezTo>
                    <a:pt x="5958891" y="1309688"/>
                    <a:pt x="5900789" y="1211580"/>
                    <a:pt x="5835066" y="1118235"/>
                  </a:cubicBezTo>
                  <a:cubicBezTo>
                    <a:pt x="5774106" y="1030605"/>
                    <a:pt x="5705526" y="948690"/>
                    <a:pt x="5630278" y="873443"/>
                  </a:cubicBezTo>
                  <a:cubicBezTo>
                    <a:pt x="5576939" y="820103"/>
                    <a:pt x="5520741" y="769620"/>
                    <a:pt x="5461686" y="722948"/>
                  </a:cubicBezTo>
                  <a:cubicBezTo>
                    <a:pt x="5473116" y="730568"/>
                    <a:pt x="5484546" y="738188"/>
                    <a:pt x="5495976" y="745808"/>
                  </a:cubicBezTo>
                  <a:close/>
                  <a:moveTo>
                    <a:pt x="5415966" y="697230"/>
                  </a:moveTo>
                  <a:cubicBezTo>
                    <a:pt x="5420728" y="700088"/>
                    <a:pt x="5425491" y="702945"/>
                    <a:pt x="5430253" y="705803"/>
                  </a:cubicBezTo>
                  <a:cubicBezTo>
                    <a:pt x="5448351" y="719138"/>
                    <a:pt x="5466448" y="733425"/>
                    <a:pt x="5483594" y="747713"/>
                  </a:cubicBezTo>
                  <a:cubicBezTo>
                    <a:pt x="5523598" y="781050"/>
                    <a:pt x="5562651" y="816293"/>
                    <a:pt x="5599798" y="852488"/>
                  </a:cubicBezTo>
                  <a:cubicBezTo>
                    <a:pt x="5675998" y="926783"/>
                    <a:pt x="5744578" y="1007745"/>
                    <a:pt x="5806491" y="1093470"/>
                  </a:cubicBezTo>
                  <a:cubicBezTo>
                    <a:pt x="5873166" y="1185863"/>
                    <a:pt x="5932221" y="1283970"/>
                    <a:pt x="5991276" y="1380173"/>
                  </a:cubicBezTo>
                  <a:cubicBezTo>
                    <a:pt x="6047473" y="1472565"/>
                    <a:pt x="6105576" y="1564005"/>
                    <a:pt x="6172251" y="1649730"/>
                  </a:cubicBezTo>
                  <a:cubicBezTo>
                    <a:pt x="6216066" y="1706880"/>
                    <a:pt x="6264644" y="1761173"/>
                    <a:pt x="6317031" y="1809750"/>
                  </a:cubicBezTo>
                  <a:cubicBezTo>
                    <a:pt x="6259881" y="1774508"/>
                    <a:pt x="6204636" y="1736408"/>
                    <a:pt x="6151296" y="1695450"/>
                  </a:cubicBezTo>
                  <a:cubicBezTo>
                    <a:pt x="6068428" y="1631633"/>
                    <a:pt x="5992228" y="1559243"/>
                    <a:pt x="5929364" y="1476375"/>
                  </a:cubicBezTo>
                  <a:cubicBezTo>
                    <a:pt x="5897931" y="1434465"/>
                    <a:pt x="5869356" y="1390650"/>
                    <a:pt x="5846496" y="1343978"/>
                  </a:cubicBezTo>
                  <a:cubicBezTo>
                    <a:pt x="5819826" y="1290638"/>
                    <a:pt x="5798871" y="1234440"/>
                    <a:pt x="5776964" y="1178243"/>
                  </a:cubicBezTo>
                  <a:cubicBezTo>
                    <a:pt x="5755056" y="1122998"/>
                    <a:pt x="5733148" y="1067753"/>
                    <a:pt x="5703621" y="1016318"/>
                  </a:cubicBezTo>
                  <a:cubicBezTo>
                    <a:pt x="5676951" y="969645"/>
                    <a:pt x="5644566" y="924878"/>
                    <a:pt x="5609323" y="883920"/>
                  </a:cubicBezTo>
                  <a:cubicBezTo>
                    <a:pt x="5551221" y="816293"/>
                    <a:pt x="5484546" y="755333"/>
                    <a:pt x="5415966" y="697230"/>
                  </a:cubicBezTo>
                  <a:cubicBezTo>
                    <a:pt x="5415966" y="697230"/>
                    <a:pt x="5415966" y="697230"/>
                    <a:pt x="5415966" y="697230"/>
                  </a:cubicBezTo>
                  <a:close/>
                  <a:moveTo>
                    <a:pt x="5403583" y="690563"/>
                  </a:moveTo>
                  <a:cubicBezTo>
                    <a:pt x="5466448" y="744855"/>
                    <a:pt x="5528361" y="800100"/>
                    <a:pt x="5583606" y="862013"/>
                  </a:cubicBezTo>
                  <a:cubicBezTo>
                    <a:pt x="5620753" y="902970"/>
                    <a:pt x="5654091" y="946785"/>
                    <a:pt x="5683619" y="993458"/>
                  </a:cubicBezTo>
                  <a:cubicBezTo>
                    <a:pt x="5715051" y="1043940"/>
                    <a:pt x="5738864" y="1097280"/>
                    <a:pt x="5760771" y="1152525"/>
                  </a:cubicBezTo>
                  <a:cubicBezTo>
                    <a:pt x="5782678" y="1208723"/>
                    <a:pt x="5802681" y="1264920"/>
                    <a:pt x="5827446" y="1320165"/>
                  </a:cubicBezTo>
                  <a:cubicBezTo>
                    <a:pt x="5849353" y="1368743"/>
                    <a:pt x="5876023" y="1414463"/>
                    <a:pt x="5905551" y="1458278"/>
                  </a:cubicBezTo>
                  <a:cubicBezTo>
                    <a:pt x="5964606" y="1543050"/>
                    <a:pt x="6038901" y="1617345"/>
                    <a:pt x="6118911" y="1683068"/>
                  </a:cubicBezTo>
                  <a:cubicBezTo>
                    <a:pt x="6173203" y="1726883"/>
                    <a:pt x="6230353" y="1766888"/>
                    <a:pt x="6288456" y="1804988"/>
                  </a:cubicBezTo>
                  <a:cubicBezTo>
                    <a:pt x="6273216" y="1795463"/>
                    <a:pt x="6257023" y="1786890"/>
                    <a:pt x="6240831" y="1779270"/>
                  </a:cubicBezTo>
                  <a:cubicBezTo>
                    <a:pt x="6238926" y="1778318"/>
                    <a:pt x="6237973" y="1777365"/>
                    <a:pt x="6236069" y="1777365"/>
                  </a:cubicBezTo>
                  <a:cubicBezTo>
                    <a:pt x="6207494" y="1759268"/>
                    <a:pt x="6178919" y="1741170"/>
                    <a:pt x="6151296" y="1722120"/>
                  </a:cubicBezTo>
                  <a:cubicBezTo>
                    <a:pt x="6067476" y="1664018"/>
                    <a:pt x="5986514" y="1597343"/>
                    <a:pt x="5921744" y="1517333"/>
                  </a:cubicBezTo>
                  <a:cubicBezTo>
                    <a:pt x="5852211" y="1431608"/>
                    <a:pt x="5802681" y="1333500"/>
                    <a:pt x="5754103" y="1235393"/>
                  </a:cubicBezTo>
                  <a:cubicBezTo>
                    <a:pt x="5729339" y="1186815"/>
                    <a:pt x="5705526" y="1138238"/>
                    <a:pt x="5678856" y="1090613"/>
                  </a:cubicBezTo>
                  <a:cubicBezTo>
                    <a:pt x="5652186" y="1042988"/>
                    <a:pt x="5623611" y="997268"/>
                    <a:pt x="5593131" y="951548"/>
                  </a:cubicBezTo>
                  <a:cubicBezTo>
                    <a:pt x="5539791" y="871538"/>
                    <a:pt x="5481689" y="795338"/>
                    <a:pt x="5417871" y="723900"/>
                  </a:cubicBezTo>
                  <a:cubicBezTo>
                    <a:pt x="5415966" y="720090"/>
                    <a:pt x="5413108" y="716280"/>
                    <a:pt x="5411203" y="712470"/>
                  </a:cubicBezTo>
                  <a:cubicBezTo>
                    <a:pt x="5409298" y="709613"/>
                    <a:pt x="5407394" y="705803"/>
                    <a:pt x="5405489" y="702945"/>
                  </a:cubicBezTo>
                  <a:cubicBezTo>
                    <a:pt x="5404536" y="697230"/>
                    <a:pt x="5403583" y="693420"/>
                    <a:pt x="5403583" y="690563"/>
                  </a:cubicBezTo>
                  <a:cubicBezTo>
                    <a:pt x="5403583" y="690563"/>
                    <a:pt x="5403583" y="690563"/>
                    <a:pt x="5403583" y="690563"/>
                  </a:cubicBezTo>
                  <a:close/>
                  <a:moveTo>
                    <a:pt x="5395964" y="740093"/>
                  </a:moveTo>
                  <a:cubicBezTo>
                    <a:pt x="5433111" y="827723"/>
                    <a:pt x="5460733" y="920115"/>
                    <a:pt x="5485498" y="1012508"/>
                  </a:cubicBezTo>
                  <a:cubicBezTo>
                    <a:pt x="5517883" y="1128713"/>
                    <a:pt x="5549316" y="1245870"/>
                    <a:pt x="5601703" y="1355408"/>
                  </a:cubicBezTo>
                  <a:cubicBezTo>
                    <a:pt x="5651233" y="1460183"/>
                    <a:pt x="5720766" y="1556385"/>
                    <a:pt x="5816969" y="1623060"/>
                  </a:cubicBezTo>
                  <a:cubicBezTo>
                    <a:pt x="5918886" y="1693545"/>
                    <a:pt x="6037948" y="1731645"/>
                    <a:pt x="6150344" y="1780223"/>
                  </a:cubicBezTo>
                  <a:cubicBezTo>
                    <a:pt x="6190348" y="1797368"/>
                    <a:pt x="6231306" y="1817370"/>
                    <a:pt x="6270358" y="1839278"/>
                  </a:cubicBezTo>
                  <a:cubicBezTo>
                    <a:pt x="6229401" y="1822133"/>
                    <a:pt x="6186539" y="1808798"/>
                    <a:pt x="6144628" y="1797368"/>
                  </a:cubicBezTo>
                  <a:cubicBezTo>
                    <a:pt x="6081764" y="1780223"/>
                    <a:pt x="6017946" y="1766888"/>
                    <a:pt x="5956986" y="1744028"/>
                  </a:cubicBezTo>
                  <a:cubicBezTo>
                    <a:pt x="5903646" y="1724025"/>
                    <a:pt x="5854116" y="1697355"/>
                    <a:pt x="5809348" y="1663065"/>
                  </a:cubicBezTo>
                  <a:cubicBezTo>
                    <a:pt x="5722671" y="1597343"/>
                    <a:pt x="5655044" y="1508760"/>
                    <a:pt x="5602656" y="1413510"/>
                  </a:cubicBezTo>
                  <a:cubicBezTo>
                    <a:pt x="5543601" y="1306830"/>
                    <a:pt x="5504548" y="1190625"/>
                    <a:pt x="5472164" y="1073468"/>
                  </a:cubicBezTo>
                  <a:cubicBezTo>
                    <a:pt x="5440731" y="961073"/>
                    <a:pt x="5415014" y="846773"/>
                    <a:pt x="5382628" y="734378"/>
                  </a:cubicBezTo>
                  <a:cubicBezTo>
                    <a:pt x="5386439" y="736283"/>
                    <a:pt x="5391201" y="738188"/>
                    <a:pt x="5395964" y="740093"/>
                  </a:cubicBezTo>
                  <a:close/>
                  <a:moveTo>
                    <a:pt x="5343576" y="1306830"/>
                  </a:moveTo>
                  <a:cubicBezTo>
                    <a:pt x="5293094" y="1199198"/>
                    <a:pt x="5253089" y="1083945"/>
                    <a:pt x="5240706" y="964883"/>
                  </a:cubicBezTo>
                  <a:cubicBezTo>
                    <a:pt x="5234039" y="900113"/>
                    <a:pt x="5235944" y="833438"/>
                    <a:pt x="5250231" y="769620"/>
                  </a:cubicBezTo>
                  <a:cubicBezTo>
                    <a:pt x="5256898" y="739140"/>
                    <a:pt x="5266423" y="709613"/>
                    <a:pt x="5278806" y="681038"/>
                  </a:cubicBezTo>
                  <a:cubicBezTo>
                    <a:pt x="5289283" y="656273"/>
                    <a:pt x="5302619" y="633413"/>
                    <a:pt x="5316906" y="610553"/>
                  </a:cubicBezTo>
                  <a:cubicBezTo>
                    <a:pt x="5318811" y="613410"/>
                    <a:pt x="5320716" y="616268"/>
                    <a:pt x="5322621" y="618173"/>
                  </a:cubicBezTo>
                  <a:cubicBezTo>
                    <a:pt x="5348339" y="674370"/>
                    <a:pt x="5370246" y="731520"/>
                    <a:pt x="5384533" y="792480"/>
                  </a:cubicBezTo>
                  <a:cubicBezTo>
                    <a:pt x="5400726" y="861060"/>
                    <a:pt x="5409298" y="930593"/>
                    <a:pt x="5414061" y="1001078"/>
                  </a:cubicBezTo>
                  <a:cubicBezTo>
                    <a:pt x="5415014" y="1008698"/>
                    <a:pt x="5415014" y="1015365"/>
                    <a:pt x="5415014" y="1022985"/>
                  </a:cubicBezTo>
                  <a:cubicBezTo>
                    <a:pt x="5415014" y="1037273"/>
                    <a:pt x="5415966" y="1051560"/>
                    <a:pt x="5417871" y="1065848"/>
                  </a:cubicBezTo>
                  <a:cubicBezTo>
                    <a:pt x="5420728" y="1114425"/>
                    <a:pt x="5421681" y="1162050"/>
                    <a:pt x="5422633" y="1210628"/>
                  </a:cubicBezTo>
                  <a:cubicBezTo>
                    <a:pt x="5424539" y="1286828"/>
                    <a:pt x="5426444" y="1364933"/>
                    <a:pt x="5446446" y="1439228"/>
                  </a:cubicBezTo>
                  <a:cubicBezTo>
                    <a:pt x="5455019" y="1470660"/>
                    <a:pt x="5465496" y="1502093"/>
                    <a:pt x="5480736" y="1530668"/>
                  </a:cubicBezTo>
                  <a:cubicBezTo>
                    <a:pt x="5425491" y="1462088"/>
                    <a:pt x="5380723" y="1385888"/>
                    <a:pt x="5343576" y="1306830"/>
                  </a:cubicBezTo>
                  <a:close/>
                  <a:moveTo>
                    <a:pt x="5197844" y="1575435"/>
                  </a:moveTo>
                  <a:cubicBezTo>
                    <a:pt x="5093069" y="1542098"/>
                    <a:pt x="4992103" y="1489710"/>
                    <a:pt x="4913046" y="1412558"/>
                  </a:cubicBezTo>
                  <a:cubicBezTo>
                    <a:pt x="4892091" y="1391603"/>
                    <a:pt x="4873041" y="1369695"/>
                    <a:pt x="4855896" y="1345883"/>
                  </a:cubicBezTo>
                  <a:cubicBezTo>
                    <a:pt x="4843514" y="1328738"/>
                    <a:pt x="4833989" y="1310640"/>
                    <a:pt x="4823511" y="1292543"/>
                  </a:cubicBezTo>
                  <a:cubicBezTo>
                    <a:pt x="4901616" y="1346835"/>
                    <a:pt x="4985436" y="1394460"/>
                    <a:pt x="5070208" y="1437323"/>
                  </a:cubicBezTo>
                  <a:cubicBezTo>
                    <a:pt x="5162601" y="1483995"/>
                    <a:pt x="5258803" y="1525905"/>
                    <a:pt x="5355958" y="1562100"/>
                  </a:cubicBezTo>
                  <a:cubicBezTo>
                    <a:pt x="5411203" y="1582103"/>
                    <a:pt x="5467401" y="1601153"/>
                    <a:pt x="5524551" y="1618298"/>
                  </a:cubicBezTo>
                  <a:cubicBezTo>
                    <a:pt x="5524551" y="1618298"/>
                    <a:pt x="5524551" y="1618298"/>
                    <a:pt x="5524551" y="1618298"/>
                  </a:cubicBezTo>
                  <a:cubicBezTo>
                    <a:pt x="5531219" y="1624965"/>
                    <a:pt x="5536933" y="1631633"/>
                    <a:pt x="5543601" y="1637348"/>
                  </a:cubicBezTo>
                  <a:cubicBezTo>
                    <a:pt x="5427396" y="1624965"/>
                    <a:pt x="5311191" y="1611630"/>
                    <a:pt x="5197844" y="1575435"/>
                  </a:cubicBezTo>
                  <a:close/>
                  <a:moveTo>
                    <a:pt x="5568366" y="1604010"/>
                  </a:moveTo>
                  <a:cubicBezTo>
                    <a:pt x="5564556" y="1600200"/>
                    <a:pt x="5560746" y="1600200"/>
                    <a:pt x="5557889" y="1602105"/>
                  </a:cubicBezTo>
                  <a:cubicBezTo>
                    <a:pt x="5539791" y="1580198"/>
                    <a:pt x="5520741" y="1560195"/>
                    <a:pt x="5506453" y="1535430"/>
                  </a:cubicBezTo>
                  <a:cubicBezTo>
                    <a:pt x="5490261" y="1506855"/>
                    <a:pt x="5477878" y="1476375"/>
                    <a:pt x="5468353" y="1444943"/>
                  </a:cubicBezTo>
                  <a:cubicBezTo>
                    <a:pt x="5457876" y="1408748"/>
                    <a:pt x="5452161" y="1371600"/>
                    <a:pt x="5448351" y="1334453"/>
                  </a:cubicBezTo>
                  <a:cubicBezTo>
                    <a:pt x="5475973" y="1426845"/>
                    <a:pt x="5523598" y="1514475"/>
                    <a:pt x="5584558" y="1588770"/>
                  </a:cubicBezTo>
                  <a:cubicBezTo>
                    <a:pt x="5667426" y="1688783"/>
                    <a:pt x="5777916" y="1765935"/>
                    <a:pt x="5900789" y="1807845"/>
                  </a:cubicBezTo>
                  <a:cubicBezTo>
                    <a:pt x="5930316" y="1818323"/>
                    <a:pt x="5960796" y="1825943"/>
                    <a:pt x="5991276" y="1832610"/>
                  </a:cubicBezTo>
                  <a:cubicBezTo>
                    <a:pt x="5971273" y="1830705"/>
                    <a:pt x="5952223" y="1827848"/>
                    <a:pt x="5933173" y="1824038"/>
                  </a:cubicBezTo>
                  <a:cubicBezTo>
                    <a:pt x="5917933" y="1821180"/>
                    <a:pt x="5902694" y="1817370"/>
                    <a:pt x="5887453" y="1812608"/>
                  </a:cubicBezTo>
                  <a:cubicBezTo>
                    <a:pt x="5874119" y="1808798"/>
                    <a:pt x="5861736" y="1804035"/>
                    <a:pt x="5848401" y="1799273"/>
                  </a:cubicBezTo>
                  <a:cubicBezTo>
                    <a:pt x="5848401" y="1797368"/>
                    <a:pt x="5846496" y="1796415"/>
                    <a:pt x="5844591" y="1796415"/>
                  </a:cubicBezTo>
                  <a:cubicBezTo>
                    <a:pt x="5843639" y="1796415"/>
                    <a:pt x="5843639" y="1796415"/>
                    <a:pt x="5842686" y="1796415"/>
                  </a:cubicBezTo>
                  <a:cubicBezTo>
                    <a:pt x="5780773" y="1772603"/>
                    <a:pt x="5722671" y="1740218"/>
                    <a:pt x="5670283" y="1699260"/>
                  </a:cubicBezTo>
                  <a:cubicBezTo>
                    <a:pt x="5634089" y="1671638"/>
                    <a:pt x="5600751" y="1638300"/>
                    <a:pt x="5568366" y="1604010"/>
                  </a:cubicBezTo>
                  <a:close/>
                  <a:moveTo>
                    <a:pt x="5058778" y="1880235"/>
                  </a:moveTo>
                  <a:cubicBezTo>
                    <a:pt x="5143551" y="1791653"/>
                    <a:pt x="5256898" y="1729740"/>
                    <a:pt x="5375961" y="1705928"/>
                  </a:cubicBezTo>
                  <a:cubicBezTo>
                    <a:pt x="5436921" y="1693545"/>
                    <a:pt x="5497881" y="1690688"/>
                    <a:pt x="5558841" y="1697355"/>
                  </a:cubicBezTo>
                  <a:cubicBezTo>
                    <a:pt x="5555983" y="1697355"/>
                    <a:pt x="5552173" y="1698308"/>
                    <a:pt x="5549316" y="1698308"/>
                  </a:cubicBezTo>
                  <a:cubicBezTo>
                    <a:pt x="5534076" y="1700213"/>
                    <a:pt x="5517883" y="1701165"/>
                    <a:pt x="5502644" y="1703070"/>
                  </a:cubicBezTo>
                  <a:cubicBezTo>
                    <a:pt x="5471211" y="1706880"/>
                    <a:pt x="5438826" y="1712595"/>
                    <a:pt x="5408346" y="1719263"/>
                  </a:cubicBezTo>
                  <a:cubicBezTo>
                    <a:pt x="5348339" y="1732598"/>
                    <a:pt x="5288331" y="1750695"/>
                    <a:pt x="5232133" y="1776413"/>
                  </a:cubicBezTo>
                  <a:cubicBezTo>
                    <a:pt x="5181651" y="1799273"/>
                    <a:pt x="5134026" y="1827848"/>
                    <a:pt x="5090211" y="1863090"/>
                  </a:cubicBezTo>
                  <a:cubicBezTo>
                    <a:pt x="5055921" y="1890713"/>
                    <a:pt x="5025441" y="1922145"/>
                    <a:pt x="4997819" y="1956435"/>
                  </a:cubicBezTo>
                  <a:cubicBezTo>
                    <a:pt x="5016869" y="1929765"/>
                    <a:pt x="5036871" y="1904048"/>
                    <a:pt x="5058778" y="1880235"/>
                  </a:cubicBezTo>
                  <a:close/>
                  <a:moveTo>
                    <a:pt x="4943526" y="2042160"/>
                  </a:moveTo>
                  <a:cubicBezTo>
                    <a:pt x="4952098" y="2030730"/>
                    <a:pt x="4960671" y="2018348"/>
                    <a:pt x="4968291" y="2005965"/>
                  </a:cubicBezTo>
                  <a:cubicBezTo>
                    <a:pt x="4983531" y="1984058"/>
                    <a:pt x="4998771" y="1961198"/>
                    <a:pt x="5016869" y="1941195"/>
                  </a:cubicBezTo>
                  <a:cubicBezTo>
                    <a:pt x="5034966" y="1920240"/>
                    <a:pt x="5054969" y="1900238"/>
                    <a:pt x="5076876" y="1882140"/>
                  </a:cubicBezTo>
                  <a:cubicBezTo>
                    <a:pt x="5165458" y="1805940"/>
                    <a:pt x="5274996" y="1758315"/>
                    <a:pt x="5387391" y="1731645"/>
                  </a:cubicBezTo>
                  <a:cubicBezTo>
                    <a:pt x="5421681" y="1723073"/>
                    <a:pt x="5456923" y="1717358"/>
                    <a:pt x="5491214" y="1712595"/>
                  </a:cubicBezTo>
                  <a:cubicBezTo>
                    <a:pt x="5509311" y="1709738"/>
                    <a:pt x="5526456" y="1707833"/>
                    <a:pt x="5544553" y="1705928"/>
                  </a:cubicBezTo>
                  <a:cubicBezTo>
                    <a:pt x="5557889" y="1704975"/>
                    <a:pt x="5571223" y="1704023"/>
                    <a:pt x="5584558" y="1702118"/>
                  </a:cubicBezTo>
                  <a:cubicBezTo>
                    <a:pt x="5586464" y="1704023"/>
                    <a:pt x="5588369" y="1705928"/>
                    <a:pt x="5590273" y="1707833"/>
                  </a:cubicBezTo>
                  <a:cubicBezTo>
                    <a:pt x="5597894" y="1714500"/>
                    <a:pt x="5605514" y="1719263"/>
                    <a:pt x="5613133" y="1724978"/>
                  </a:cubicBezTo>
                  <a:cubicBezTo>
                    <a:pt x="5599798" y="1724025"/>
                    <a:pt x="5587416" y="1724025"/>
                    <a:pt x="5575033" y="1724025"/>
                  </a:cubicBezTo>
                  <a:cubicBezTo>
                    <a:pt x="5541696" y="1723073"/>
                    <a:pt x="5508358" y="1724978"/>
                    <a:pt x="5475021" y="1728788"/>
                  </a:cubicBezTo>
                  <a:cubicBezTo>
                    <a:pt x="5410251" y="1736408"/>
                    <a:pt x="5347386" y="1753553"/>
                    <a:pt x="5287378" y="1778318"/>
                  </a:cubicBezTo>
                  <a:cubicBezTo>
                    <a:pt x="5231181" y="1801178"/>
                    <a:pt x="5178794" y="1831658"/>
                    <a:pt x="5130216" y="1867853"/>
                  </a:cubicBezTo>
                  <a:cubicBezTo>
                    <a:pt x="5082591" y="1903095"/>
                    <a:pt x="5040681" y="1945005"/>
                    <a:pt x="5002581" y="1989773"/>
                  </a:cubicBezTo>
                  <a:cubicBezTo>
                    <a:pt x="4973053" y="2024063"/>
                    <a:pt x="4943526" y="2059305"/>
                    <a:pt x="4908283" y="2087880"/>
                  </a:cubicBezTo>
                  <a:cubicBezTo>
                    <a:pt x="4921619" y="2073593"/>
                    <a:pt x="4933048" y="2058353"/>
                    <a:pt x="4943526" y="2042160"/>
                  </a:cubicBezTo>
                  <a:close/>
                  <a:moveTo>
                    <a:pt x="4886376" y="2109788"/>
                  </a:moveTo>
                  <a:cubicBezTo>
                    <a:pt x="4926381" y="2085975"/>
                    <a:pt x="4957814" y="2050733"/>
                    <a:pt x="4987341" y="2015490"/>
                  </a:cubicBezTo>
                  <a:cubicBezTo>
                    <a:pt x="5005439" y="1993583"/>
                    <a:pt x="5024489" y="1971675"/>
                    <a:pt x="5043539" y="1950720"/>
                  </a:cubicBezTo>
                  <a:cubicBezTo>
                    <a:pt x="5064494" y="1928813"/>
                    <a:pt x="5087353" y="1907858"/>
                    <a:pt x="5111166" y="1887855"/>
                  </a:cubicBezTo>
                  <a:cubicBezTo>
                    <a:pt x="5208321" y="1809750"/>
                    <a:pt x="5325478" y="1757363"/>
                    <a:pt x="5449303" y="1739265"/>
                  </a:cubicBezTo>
                  <a:cubicBezTo>
                    <a:pt x="5486451" y="1733550"/>
                    <a:pt x="5524551" y="1730693"/>
                    <a:pt x="5562651" y="1730693"/>
                  </a:cubicBezTo>
                  <a:cubicBezTo>
                    <a:pt x="5580748" y="1730693"/>
                    <a:pt x="5599798" y="1731645"/>
                    <a:pt x="5617896" y="1733550"/>
                  </a:cubicBezTo>
                  <a:cubicBezTo>
                    <a:pt x="5621706" y="1733550"/>
                    <a:pt x="5624564" y="1734503"/>
                    <a:pt x="5628373" y="1734503"/>
                  </a:cubicBezTo>
                  <a:cubicBezTo>
                    <a:pt x="5632183" y="1737360"/>
                    <a:pt x="5635994" y="1739265"/>
                    <a:pt x="5640756" y="1742123"/>
                  </a:cubicBezTo>
                  <a:cubicBezTo>
                    <a:pt x="5636946" y="1742123"/>
                    <a:pt x="5632183" y="1742123"/>
                    <a:pt x="5628373" y="1742123"/>
                  </a:cubicBezTo>
                  <a:cubicBezTo>
                    <a:pt x="5595989" y="1743075"/>
                    <a:pt x="5563603" y="1745933"/>
                    <a:pt x="5532171" y="1749743"/>
                  </a:cubicBezTo>
                  <a:cubicBezTo>
                    <a:pt x="5469306" y="1758315"/>
                    <a:pt x="5407394" y="1774508"/>
                    <a:pt x="5347386" y="1797368"/>
                  </a:cubicBezTo>
                  <a:cubicBezTo>
                    <a:pt x="5287378" y="1820228"/>
                    <a:pt x="5231181" y="1848803"/>
                    <a:pt x="5177841" y="1884045"/>
                  </a:cubicBezTo>
                  <a:cubicBezTo>
                    <a:pt x="5151171" y="1901190"/>
                    <a:pt x="5125453" y="1920240"/>
                    <a:pt x="5101641" y="1940243"/>
                  </a:cubicBezTo>
                  <a:cubicBezTo>
                    <a:pt x="5076876" y="1960245"/>
                    <a:pt x="5054016" y="1983105"/>
                    <a:pt x="5031156" y="2005013"/>
                  </a:cubicBezTo>
                  <a:cubicBezTo>
                    <a:pt x="4985436" y="2048828"/>
                    <a:pt x="4937811" y="2092643"/>
                    <a:pt x="4878756" y="2117408"/>
                  </a:cubicBezTo>
                  <a:cubicBezTo>
                    <a:pt x="4877803" y="2117408"/>
                    <a:pt x="4876851" y="2117408"/>
                    <a:pt x="4875898" y="2117408"/>
                  </a:cubicBezTo>
                  <a:cubicBezTo>
                    <a:pt x="4879708" y="2115503"/>
                    <a:pt x="4882566" y="2112645"/>
                    <a:pt x="4886376" y="2109788"/>
                  </a:cubicBezTo>
                  <a:close/>
                  <a:moveTo>
                    <a:pt x="4602531" y="2093595"/>
                  </a:moveTo>
                  <a:cubicBezTo>
                    <a:pt x="4631106" y="2103120"/>
                    <a:pt x="4660633" y="2110740"/>
                    <a:pt x="4689208" y="2117408"/>
                  </a:cubicBezTo>
                  <a:cubicBezTo>
                    <a:pt x="4703496" y="2121218"/>
                    <a:pt x="4718736" y="2124075"/>
                    <a:pt x="4733024" y="2127885"/>
                  </a:cubicBezTo>
                  <a:cubicBezTo>
                    <a:pt x="4733976" y="2127885"/>
                    <a:pt x="4733976" y="2127885"/>
                    <a:pt x="4734928" y="2127885"/>
                  </a:cubicBezTo>
                  <a:cubicBezTo>
                    <a:pt x="4778743" y="2139315"/>
                    <a:pt x="4822558" y="2152650"/>
                    <a:pt x="4866374" y="2166938"/>
                  </a:cubicBezTo>
                  <a:cubicBezTo>
                    <a:pt x="4981626" y="2206943"/>
                    <a:pt x="5093069" y="2259330"/>
                    <a:pt x="5197844" y="2323148"/>
                  </a:cubicBezTo>
                  <a:cubicBezTo>
                    <a:pt x="5301666" y="2386013"/>
                    <a:pt x="5397869" y="2460308"/>
                    <a:pt x="5485498" y="2544128"/>
                  </a:cubicBezTo>
                  <a:cubicBezTo>
                    <a:pt x="5572176" y="2626995"/>
                    <a:pt x="5649328" y="2718435"/>
                    <a:pt x="5716956" y="2817495"/>
                  </a:cubicBezTo>
                  <a:cubicBezTo>
                    <a:pt x="5784583" y="2916555"/>
                    <a:pt x="5841733" y="3023235"/>
                    <a:pt x="5886501" y="3133725"/>
                  </a:cubicBezTo>
                  <a:cubicBezTo>
                    <a:pt x="5892216" y="3147060"/>
                    <a:pt x="5896978" y="3160395"/>
                    <a:pt x="5902694" y="3174683"/>
                  </a:cubicBezTo>
                  <a:cubicBezTo>
                    <a:pt x="5904598" y="3180398"/>
                    <a:pt x="5914123" y="3176588"/>
                    <a:pt x="5912219" y="3170873"/>
                  </a:cubicBezTo>
                  <a:cubicBezTo>
                    <a:pt x="5870308" y="3058478"/>
                    <a:pt x="5816016" y="2950845"/>
                    <a:pt x="5750294" y="2849880"/>
                  </a:cubicBezTo>
                  <a:cubicBezTo>
                    <a:pt x="5685523" y="2748915"/>
                    <a:pt x="5610276" y="2655570"/>
                    <a:pt x="5526456" y="2570798"/>
                  </a:cubicBezTo>
                  <a:cubicBezTo>
                    <a:pt x="5440731" y="2484120"/>
                    <a:pt x="5346433" y="2406968"/>
                    <a:pt x="5244516" y="2341245"/>
                  </a:cubicBezTo>
                  <a:cubicBezTo>
                    <a:pt x="5142598" y="2275523"/>
                    <a:pt x="5033061" y="2219325"/>
                    <a:pt x="4919714" y="2176463"/>
                  </a:cubicBezTo>
                  <a:cubicBezTo>
                    <a:pt x="4907331" y="2171700"/>
                    <a:pt x="4895901" y="2167890"/>
                    <a:pt x="4883519" y="2163128"/>
                  </a:cubicBezTo>
                  <a:cubicBezTo>
                    <a:pt x="4988294" y="2184083"/>
                    <a:pt x="5094973" y="2200275"/>
                    <a:pt x="5198796" y="2225040"/>
                  </a:cubicBezTo>
                  <a:cubicBezTo>
                    <a:pt x="5314048" y="2251710"/>
                    <a:pt x="5428348" y="2290763"/>
                    <a:pt x="5527408" y="2355533"/>
                  </a:cubicBezTo>
                  <a:cubicBezTo>
                    <a:pt x="5619801" y="2416493"/>
                    <a:pt x="5697906" y="2497455"/>
                    <a:pt x="5757914" y="2590800"/>
                  </a:cubicBezTo>
                  <a:cubicBezTo>
                    <a:pt x="5791251" y="2643188"/>
                    <a:pt x="5817921" y="2699385"/>
                    <a:pt x="5838876" y="2757488"/>
                  </a:cubicBezTo>
                  <a:cubicBezTo>
                    <a:pt x="5849353" y="2787015"/>
                    <a:pt x="5857926" y="2816543"/>
                    <a:pt x="5863641" y="2847023"/>
                  </a:cubicBezTo>
                  <a:cubicBezTo>
                    <a:pt x="5865546" y="2857500"/>
                    <a:pt x="5868403" y="2868930"/>
                    <a:pt x="5869356" y="2879408"/>
                  </a:cubicBezTo>
                  <a:cubicBezTo>
                    <a:pt x="5874119" y="2932748"/>
                    <a:pt x="5878881" y="2986088"/>
                    <a:pt x="5886501" y="3038475"/>
                  </a:cubicBezTo>
                  <a:cubicBezTo>
                    <a:pt x="5891264" y="3067050"/>
                    <a:pt x="5896026" y="3095625"/>
                    <a:pt x="5902694" y="3124200"/>
                  </a:cubicBezTo>
                  <a:cubicBezTo>
                    <a:pt x="5907456" y="3146108"/>
                    <a:pt x="5911266" y="3168968"/>
                    <a:pt x="5919839" y="3189923"/>
                  </a:cubicBezTo>
                  <a:cubicBezTo>
                    <a:pt x="5882691" y="3171825"/>
                    <a:pt x="5844591" y="3154680"/>
                    <a:pt x="5806491" y="3139440"/>
                  </a:cubicBezTo>
                  <a:cubicBezTo>
                    <a:pt x="5756008" y="3046095"/>
                    <a:pt x="5697906" y="2955608"/>
                    <a:pt x="5634089" y="2871788"/>
                  </a:cubicBezTo>
                  <a:cubicBezTo>
                    <a:pt x="5567414" y="2785110"/>
                    <a:pt x="5495023" y="2703195"/>
                    <a:pt x="5415014" y="2627948"/>
                  </a:cubicBezTo>
                  <a:cubicBezTo>
                    <a:pt x="5335003" y="2552700"/>
                    <a:pt x="5249278" y="2483168"/>
                    <a:pt x="5158791" y="2421255"/>
                  </a:cubicBezTo>
                  <a:cubicBezTo>
                    <a:pt x="5063541" y="2356485"/>
                    <a:pt x="4963528" y="2303145"/>
                    <a:pt x="4861611" y="2249805"/>
                  </a:cubicBezTo>
                  <a:cubicBezTo>
                    <a:pt x="4771124" y="2201228"/>
                    <a:pt x="4679683" y="2152650"/>
                    <a:pt x="4595864" y="2092643"/>
                  </a:cubicBezTo>
                  <a:cubicBezTo>
                    <a:pt x="4597768" y="2091690"/>
                    <a:pt x="4599674" y="2092643"/>
                    <a:pt x="4602531" y="2093595"/>
                  </a:cubicBezTo>
                  <a:close/>
                  <a:moveTo>
                    <a:pt x="4540618" y="2067878"/>
                  </a:moveTo>
                  <a:cubicBezTo>
                    <a:pt x="4547286" y="2071688"/>
                    <a:pt x="4553001" y="2074545"/>
                    <a:pt x="4560621" y="2076450"/>
                  </a:cubicBezTo>
                  <a:cubicBezTo>
                    <a:pt x="4638726" y="2138363"/>
                    <a:pt x="4726356" y="2187893"/>
                    <a:pt x="4813986" y="2234565"/>
                  </a:cubicBezTo>
                  <a:cubicBezTo>
                    <a:pt x="4915903" y="2289810"/>
                    <a:pt x="5018773" y="2341245"/>
                    <a:pt x="5115928" y="2405063"/>
                  </a:cubicBezTo>
                  <a:cubicBezTo>
                    <a:pt x="5207369" y="2464118"/>
                    <a:pt x="5293094" y="2530793"/>
                    <a:pt x="5374056" y="2604135"/>
                  </a:cubicBezTo>
                  <a:cubicBezTo>
                    <a:pt x="5455019" y="2677478"/>
                    <a:pt x="5529314" y="2757488"/>
                    <a:pt x="5597894" y="2842260"/>
                  </a:cubicBezTo>
                  <a:cubicBezTo>
                    <a:pt x="5666473" y="2927985"/>
                    <a:pt x="5727433" y="3019425"/>
                    <a:pt x="5781726" y="3114675"/>
                  </a:cubicBezTo>
                  <a:cubicBezTo>
                    <a:pt x="5785536" y="3121343"/>
                    <a:pt x="5789346" y="3128963"/>
                    <a:pt x="5793156" y="3135630"/>
                  </a:cubicBezTo>
                  <a:cubicBezTo>
                    <a:pt x="5790298" y="3137535"/>
                    <a:pt x="5790298" y="3142298"/>
                    <a:pt x="5793156" y="3146108"/>
                  </a:cubicBezTo>
                  <a:cubicBezTo>
                    <a:pt x="5787441" y="3161348"/>
                    <a:pt x="5784583" y="3177540"/>
                    <a:pt x="5781726" y="3193733"/>
                  </a:cubicBezTo>
                  <a:lnTo>
                    <a:pt x="5771248" y="3244215"/>
                  </a:lnTo>
                  <a:cubicBezTo>
                    <a:pt x="5766486" y="3268028"/>
                    <a:pt x="5761723" y="3290888"/>
                    <a:pt x="5756961" y="3314700"/>
                  </a:cubicBezTo>
                  <a:cubicBezTo>
                    <a:pt x="5721719" y="3216593"/>
                    <a:pt x="5675046" y="3123248"/>
                    <a:pt x="5617896" y="3035618"/>
                  </a:cubicBezTo>
                  <a:cubicBezTo>
                    <a:pt x="5553126" y="2937510"/>
                    <a:pt x="5475021" y="2847975"/>
                    <a:pt x="5387391" y="2769870"/>
                  </a:cubicBezTo>
                  <a:cubicBezTo>
                    <a:pt x="5290236" y="2685098"/>
                    <a:pt x="5180698" y="2615565"/>
                    <a:pt x="5071161" y="2546985"/>
                  </a:cubicBezTo>
                  <a:cubicBezTo>
                    <a:pt x="4966386" y="2481263"/>
                    <a:pt x="4862564" y="2415540"/>
                    <a:pt x="4767314" y="2335530"/>
                  </a:cubicBezTo>
                  <a:cubicBezTo>
                    <a:pt x="4677778" y="2260283"/>
                    <a:pt x="4597768" y="2172653"/>
                    <a:pt x="4542524" y="2068830"/>
                  </a:cubicBezTo>
                  <a:cubicBezTo>
                    <a:pt x="4541571" y="2068830"/>
                    <a:pt x="4540618" y="2068830"/>
                    <a:pt x="4540618" y="2067878"/>
                  </a:cubicBezTo>
                  <a:cubicBezTo>
                    <a:pt x="4540618" y="2067878"/>
                    <a:pt x="4540618" y="2067878"/>
                    <a:pt x="4540618" y="2067878"/>
                  </a:cubicBezTo>
                  <a:close/>
                  <a:moveTo>
                    <a:pt x="4535856" y="2070735"/>
                  </a:moveTo>
                  <a:cubicBezTo>
                    <a:pt x="4582528" y="2161223"/>
                    <a:pt x="4648251" y="2240280"/>
                    <a:pt x="4722546" y="2308860"/>
                  </a:cubicBezTo>
                  <a:cubicBezTo>
                    <a:pt x="4812081" y="2391728"/>
                    <a:pt x="4913998" y="2459355"/>
                    <a:pt x="5016869" y="2525078"/>
                  </a:cubicBezTo>
                  <a:cubicBezTo>
                    <a:pt x="5126406" y="2594610"/>
                    <a:pt x="5236896" y="2662238"/>
                    <a:pt x="5337861" y="2744153"/>
                  </a:cubicBezTo>
                  <a:cubicBezTo>
                    <a:pt x="5430253" y="2819400"/>
                    <a:pt x="5512169" y="2907030"/>
                    <a:pt x="5581701" y="3004185"/>
                  </a:cubicBezTo>
                  <a:cubicBezTo>
                    <a:pt x="5650281" y="3100388"/>
                    <a:pt x="5705526" y="3206115"/>
                    <a:pt x="5745531" y="3317558"/>
                  </a:cubicBezTo>
                  <a:cubicBezTo>
                    <a:pt x="5747436" y="3324225"/>
                    <a:pt x="5750294" y="3329940"/>
                    <a:pt x="5752198" y="3336608"/>
                  </a:cubicBezTo>
                  <a:cubicBezTo>
                    <a:pt x="5751246" y="3342323"/>
                    <a:pt x="5749341" y="3348038"/>
                    <a:pt x="5748389" y="3354705"/>
                  </a:cubicBezTo>
                  <a:cubicBezTo>
                    <a:pt x="5741721" y="3387090"/>
                    <a:pt x="5730291" y="3423285"/>
                    <a:pt x="5737911" y="3455670"/>
                  </a:cubicBezTo>
                  <a:cubicBezTo>
                    <a:pt x="5739816" y="3462338"/>
                    <a:pt x="5743626" y="3471863"/>
                    <a:pt x="5748389" y="3481388"/>
                  </a:cubicBezTo>
                  <a:cubicBezTo>
                    <a:pt x="5747436" y="3481388"/>
                    <a:pt x="5746483" y="3480435"/>
                    <a:pt x="5745531" y="3480435"/>
                  </a:cubicBezTo>
                  <a:cubicBezTo>
                    <a:pt x="5678856" y="3373755"/>
                    <a:pt x="5596941" y="3276600"/>
                    <a:pt x="5511216" y="3185160"/>
                  </a:cubicBezTo>
                  <a:cubicBezTo>
                    <a:pt x="5424539" y="3092768"/>
                    <a:pt x="5332146" y="3006090"/>
                    <a:pt x="5239753" y="2919413"/>
                  </a:cubicBezTo>
                  <a:cubicBezTo>
                    <a:pt x="5147361" y="2833688"/>
                    <a:pt x="5054016" y="2749868"/>
                    <a:pt x="4965433" y="2661285"/>
                  </a:cubicBezTo>
                  <a:cubicBezTo>
                    <a:pt x="4877803" y="2574608"/>
                    <a:pt x="4794936" y="2484120"/>
                    <a:pt x="4719689" y="2386013"/>
                  </a:cubicBezTo>
                  <a:cubicBezTo>
                    <a:pt x="4646346" y="2289810"/>
                    <a:pt x="4582528" y="2186940"/>
                    <a:pt x="4532999" y="2076450"/>
                  </a:cubicBezTo>
                  <a:cubicBezTo>
                    <a:pt x="4533951" y="2073593"/>
                    <a:pt x="4534903" y="2071688"/>
                    <a:pt x="4535856" y="2070735"/>
                  </a:cubicBezTo>
                  <a:close/>
                  <a:moveTo>
                    <a:pt x="4528236" y="2090738"/>
                  </a:moveTo>
                  <a:cubicBezTo>
                    <a:pt x="4534903" y="2164080"/>
                    <a:pt x="4550143" y="2236470"/>
                    <a:pt x="4570146" y="2306003"/>
                  </a:cubicBezTo>
                  <a:cubicBezTo>
                    <a:pt x="4594911" y="2391728"/>
                    <a:pt x="4628249" y="2474595"/>
                    <a:pt x="4668253" y="2554605"/>
                  </a:cubicBezTo>
                  <a:cubicBezTo>
                    <a:pt x="4708258" y="2635568"/>
                    <a:pt x="4754931" y="2713673"/>
                    <a:pt x="4805414" y="2787968"/>
                  </a:cubicBezTo>
                  <a:cubicBezTo>
                    <a:pt x="4856849" y="2865120"/>
                    <a:pt x="4913046" y="2939415"/>
                    <a:pt x="4971148" y="3010853"/>
                  </a:cubicBezTo>
                  <a:cubicBezTo>
                    <a:pt x="5029251" y="3083243"/>
                    <a:pt x="5090211" y="3154680"/>
                    <a:pt x="5151171" y="3225165"/>
                  </a:cubicBezTo>
                  <a:cubicBezTo>
                    <a:pt x="5155933" y="3230880"/>
                    <a:pt x="5161648" y="3237548"/>
                    <a:pt x="5166411" y="3243263"/>
                  </a:cubicBezTo>
                  <a:cubicBezTo>
                    <a:pt x="5160696" y="3270885"/>
                    <a:pt x="5152123" y="3297555"/>
                    <a:pt x="5143551" y="3324225"/>
                  </a:cubicBezTo>
                  <a:cubicBezTo>
                    <a:pt x="5138789" y="3336608"/>
                    <a:pt x="5134978" y="3349943"/>
                    <a:pt x="5130216" y="3362325"/>
                  </a:cubicBezTo>
                  <a:cubicBezTo>
                    <a:pt x="5063541" y="3292793"/>
                    <a:pt x="4996866" y="3222308"/>
                    <a:pt x="4933048" y="3149918"/>
                  </a:cubicBezTo>
                  <a:cubicBezTo>
                    <a:pt x="4869231" y="3076575"/>
                    <a:pt x="4808271" y="2999423"/>
                    <a:pt x="4755883" y="2917508"/>
                  </a:cubicBezTo>
                  <a:cubicBezTo>
                    <a:pt x="4702543" y="2833688"/>
                    <a:pt x="4658728" y="2745105"/>
                    <a:pt x="4626343" y="2650808"/>
                  </a:cubicBezTo>
                  <a:cubicBezTo>
                    <a:pt x="4593006" y="2554605"/>
                    <a:pt x="4571099" y="2453640"/>
                    <a:pt x="4555858" y="2352675"/>
                  </a:cubicBezTo>
                  <a:cubicBezTo>
                    <a:pt x="4542524" y="2267903"/>
                    <a:pt x="4533951" y="2183130"/>
                    <a:pt x="4526331" y="2098358"/>
                  </a:cubicBezTo>
                  <a:cubicBezTo>
                    <a:pt x="4526331" y="2096453"/>
                    <a:pt x="4527283" y="2093595"/>
                    <a:pt x="4528236" y="2090738"/>
                  </a:cubicBezTo>
                  <a:close/>
                  <a:moveTo>
                    <a:pt x="4516806" y="2107883"/>
                  </a:moveTo>
                  <a:cubicBezTo>
                    <a:pt x="4517758" y="2107883"/>
                    <a:pt x="4518711" y="2106930"/>
                    <a:pt x="4519664" y="2105978"/>
                  </a:cubicBezTo>
                  <a:cubicBezTo>
                    <a:pt x="4525378" y="2177415"/>
                    <a:pt x="4532999" y="2248853"/>
                    <a:pt x="4543476" y="2319338"/>
                  </a:cubicBezTo>
                  <a:cubicBezTo>
                    <a:pt x="4557764" y="2420303"/>
                    <a:pt x="4576814" y="2521268"/>
                    <a:pt x="4607293" y="2618423"/>
                  </a:cubicBezTo>
                  <a:cubicBezTo>
                    <a:pt x="4636821" y="2713673"/>
                    <a:pt x="4677778" y="2805113"/>
                    <a:pt x="4728261" y="2890838"/>
                  </a:cubicBezTo>
                  <a:cubicBezTo>
                    <a:pt x="4777791" y="2974658"/>
                    <a:pt x="4836846" y="3052763"/>
                    <a:pt x="4899711" y="3127058"/>
                  </a:cubicBezTo>
                  <a:cubicBezTo>
                    <a:pt x="4963528" y="3202305"/>
                    <a:pt x="5031156" y="3273743"/>
                    <a:pt x="5098783" y="3345180"/>
                  </a:cubicBezTo>
                  <a:cubicBezTo>
                    <a:pt x="5107356" y="3353753"/>
                    <a:pt x="5115928" y="3362325"/>
                    <a:pt x="5124501" y="3371850"/>
                  </a:cubicBezTo>
                  <a:cubicBezTo>
                    <a:pt x="5125453" y="3372803"/>
                    <a:pt x="5125453" y="3372803"/>
                    <a:pt x="5126406" y="3372803"/>
                  </a:cubicBezTo>
                  <a:cubicBezTo>
                    <a:pt x="5114023" y="3405188"/>
                    <a:pt x="5101641" y="3437573"/>
                    <a:pt x="5089258" y="3469958"/>
                  </a:cubicBezTo>
                  <a:cubicBezTo>
                    <a:pt x="5004486" y="3412808"/>
                    <a:pt x="4924476" y="3349943"/>
                    <a:pt x="4850181" y="3279458"/>
                  </a:cubicBezTo>
                  <a:cubicBezTo>
                    <a:pt x="4775886" y="3208973"/>
                    <a:pt x="4708258" y="3130868"/>
                    <a:pt x="4652061" y="3046095"/>
                  </a:cubicBezTo>
                  <a:cubicBezTo>
                    <a:pt x="4595864" y="2960370"/>
                    <a:pt x="4550143" y="2867978"/>
                    <a:pt x="4520616" y="2769870"/>
                  </a:cubicBezTo>
                  <a:cubicBezTo>
                    <a:pt x="4505376" y="2720340"/>
                    <a:pt x="4494899" y="2669858"/>
                    <a:pt x="4488231" y="2619375"/>
                  </a:cubicBezTo>
                  <a:cubicBezTo>
                    <a:pt x="4481564" y="2563178"/>
                    <a:pt x="4480611" y="2506028"/>
                    <a:pt x="4483468" y="2449830"/>
                  </a:cubicBezTo>
                  <a:cubicBezTo>
                    <a:pt x="4486326" y="2390775"/>
                    <a:pt x="4492041" y="2331720"/>
                    <a:pt x="4496803" y="2272665"/>
                  </a:cubicBezTo>
                  <a:cubicBezTo>
                    <a:pt x="4508233" y="2218373"/>
                    <a:pt x="4515853" y="2163128"/>
                    <a:pt x="4516806" y="2107883"/>
                  </a:cubicBezTo>
                  <a:close/>
                  <a:moveTo>
                    <a:pt x="4447274" y="2446973"/>
                  </a:moveTo>
                  <a:cubicBezTo>
                    <a:pt x="4450131" y="2437448"/>
                    <a:pt x="4452989" y="2426970"/>
                    <a:pt x="4455846" y="2417445"/>
                  </a:cubicBezTo>
                  <a:cubicBezTo>
                    <a:pt x="4466324" y="2382203"/>
                    <a:pt x="4476801" y="2345055"/>
                    <a:pt x="4486326" y="2307908"/>
                  </a:cubicBezTo>
                  <a:cubicBezTo>
                    <a:pt x="4483468" y="2344103"/>
                    <a:pt x="4480611" y="2380298"/>
                    <a:pt x="4477753" y="2415540"/>
                  </a:cubicBezTo>
                  <a:cubicBezTo>
                    <a:pt x="4473943" y="2472690"/>
                    <a:pt x="4472991" y="2529840"/>
                    <a:pt x="4477753" y="2586990"/>
                  </a:cubicBezTo>
                  <a:cubicBezTo>
                    <a:pt x="4481564" y="2638425"/>
                    <a:pt x="4491089" y="2688908"/>
                    <a:pt x="4503471" y="2738438"/>
                  </a:cubicBezTo>
                  <a:cubicBezTo>
                    <a:pt x="4529189" y="2836545"/>
                    <a:pt x="4571099" y="2929890"/>
                    <a:pt x="4623486" y="3016568"/>
                  </a:cubicBezTo>
                  <a:cubicBezTo>
                    <a:pt x="4676826" y="3104198"/>
                    <a:pt x="4742549" y="3185160"/>
                    <a:pt x="4815891" y="3257550"/>
                  </a:cubicBezTo>
                  <a:cubicBezTo>
                    <a:pt x="4888281" y="3329940"/>
                    <a:pt x="4967339" y="3395663"/>
                    <a:pt x="5051158" y="3454718"/>
                  </a:cubicBezTo>
                  <a:cubicBezTo>
                    <a:pt x="5061636" y="3462338"/>
                    <a:pt x="5072114" y="3469958"/>
                    <a:pt x="5082591" y="3477578"/>
                  </a:cubicBezTo>
                  <a:cubicBezTo>
                    <a:pt x="5082591" y="3477578"/>
                    <a:pt x="5083544" y="3477578"/>
                    <a:pt x="5083544" y="3477578"/>
                  </a:cubicBezTo>
                  <a:cubicBezTo>
                    <a:pt x="5079733" y="3488055"/>
                    <a:pt x="5075923" y="3497580"/>
                    <a:pt x="5073066" y="3508058"/>
                  </a:cubicBezTo>
                  <a:cubicBezTo>
                    <a:pt x="5068303" y="3520440"/>
                    <a:pt x="5064494" y="3533775"/>
                    <a:pt x="5060683" y="3546158"/>
                  </a:cubicBezTo>
                  <a:cubicBezTo>
                    <a:pt x="4985436" y="3495675"/>
                    <a:pt x="4910189" y="3446145"/>
                    <a:pt x="4838751" y="3389948"/>
                  </a:cubicBezTo>
                  <a:cubicBezTo>
                    <a:pt x="4766361" y="3332798"/>
                    <a:pt x="4698733" y="3270885"/>
                    <a:pt x="4638726" y="3200400"/>
                  </a:cubicBezTo>
                  <a:cubicBezTo>
                    <a:pt x="4582528" y="3134678"/>
                    <a:pt x="4533951" y="3062288"/>
                    <a:pt x="4496803" y="2983230"/>
                  </a:cubicBezTo>
                  <a:cubicBezTo>
                    <a:pt x="4458703" y="2902268"/>
                    <a:pt x="4434891" y="2816543"/>
                    <a:pt x="4428224" y="2727008"/>
                  </a:cubicBezTo>
                  <a:cubicBezTo>
                    <a:pt x="4422508" y="2634615"/>
                    <a:pt x="4433939" y="2540318"/>
                    <a:pt x="4447274" y="2446973"/>
                  </a:cubicBezTo>
                  <a:close/>
                  <a:moveTo>
                    <a:pt x="4452989" y="3116580"/>
                  </a:moveTo>
                  <a:cubicBezTo>
                    <a:pt x="4390124" y="3012758"/>
                    <a:pt x="4362501" y="2895600"/>
                    <a:pt x="4372026" y="2774633"/>
                  </a:cubicBezTo>
                  <a:cubicBezTo>
                    <a:pt x="4380599" y="2673668"/>
                    <a:pt x="4408221" y="2576513"/>
                    <a:pt x="4436796" y="2480310"/>
                  </a:cubicBezTo>
                  <a:cubicBezTo>
                    <a:pt x="4433939" y="2500313"/>
                    <a:pt x="4431081" y="2520315"/>
                    <a:pt x="4429176" y="2540318"/>
                  </a:cubicBezTo>
                  <a:cubicBezTo>
                    <a:pt x="4423461" y="2590800"/>
                    <a:pt x="4420603" y="2641283"/>
                    <a:pt x="4421556" y="2691765"/>
                  </a:cubicBezTo>
                  <a:cubicBezTo>
                    <a:pt x="4423461" y="2783205"/>
                    <a:pt x="4442511" y="2872740"/>
                    <a:pt x="4477753" y="2956560"/>
                  </a:cubicBezTo>
                  <a:cubicBezTo>
                    <a:pt x="4511091" y="3037523"/>
                    <a:pt x="4557764" y="3112770"/>
                    <a:pt x="4612056" y="3180398"/>
                  </a:cubicBezTo>
                  <a:cubicBezTo>
                    <a:pt x="4669206" y="3251835"/>
                    <a:pt x="4734928" y="3316605"/>
                    <a:pt x="4805414" y="3374708"/>
                  </a:cubicBezTo>
                  <a:cubicBezTo>
                    <a:pt x="4877803" y="3434715"/>
                    <a:pt x="4954003" y="3489008"/>
                    <a:pt x="5032108" y="3540443"/>
                  </a:cubicBezTo>
                  <a:cubicBezTo>
                    <a:pt x="5040681" y="3546158"/>
                    <a:pt x="5050206" y="3551873"/>
                    <a:pt x="5058778" y="3557588"/>
                  </a:cubicBezTo>
                  <a:cubicBezTo>
                    <a:pt x="5057826" y="3559493"/>
                    <a:pt x="5057826" y="3561398"/>
                    <a:pt x="5056873" y="3563303"/>
                  </a:cubicBezTo>
                  <a:cubicBezTo>
                    <a:pt x="5024489" y="3548063"/>
                    <a:pt x="4991151" y="3531870"/>
                    <a:pt x="4957814" y="3516630"/>
                  </a:cubicBezTo>
                  <a:cubicBezTo>
                    <a:pt x="4939716" y="3506153"/>
                    <a:pt x="4921619" y="3497580"/>
                    <a:pt x="4902569" y="3489008"/>
                  </a:cubicBezTo>
                  <a:cubicBezTo>
                    <a:pt x="4726356" y="3399473"/>
                    <a:pt x="4558716" y="3288983"/>
                    <a:pt x="4452989" y="3116580"/>
                  </a:cubicBezTo>
                  <a:close/>
                  <a:moveTo>
                    <a:pt x="4430128" y="3494723"/>
                  </a:moveTo>
                  <a:cubicBezTo>
                    <a:pt x="4522521" y="3460433"/>
                    <a:pt x="4622533" y="3450908"/>
                    <a:pt x="4719689" y="3463290"/>
                  </a:cubicBezTo>
                  <a:cubicBezTo>
                    <a:pt x="4771124" y="3469958"/>
                    <a:pt x="4821606" y="3483293"/>
                    <a:pt x="4870183" y="3502343"/>
                  </a:cubicBezTo>
                  <a:cubicBezTo>
                    <a:pt x="4900664" y="3517583"/>
                    <a:pt x="4931144" y="3532823"/>
                    <a:pt x="4961623" y="3548063"/>
                  </a:cubicBezTo>
                  <a:cubicBezTo>
                    <a:pt x="4985436" y="3562350"/>
                    <a:pt x="5007344" y="3577590"/>
                    <a:pt x="5028298" y="3595688"/>
                  </a:cubicBezTo>
                  <a:cubicBezTo>
                    <a:pt x="5035919" y="3602355"/>
                    <a:pt x="5045444" y="3596640"/>
                    <a:pt x="5048301" y="3589020"/>
                  </a:cubicBezTo>
                  <a:cubicBezTo>
                    <a:pt x="5049253" y="3589020"/>
                    <a:pt x="5050206" y="3589973"/>
                    <a:pt x="5050206" y="3589973"/>
                  </a:cubicBezTo>
                  <a:cubicBezTo>
                    <a:pt x="5048301" y="3600450"/>
                    <a:pt x="5045444" y="3609975"/>
                    <a:pt x="5043539" y="3620453"/>
                  </a:cubicBezTo>
                  <a:cubicBezTo>
                    <a:pt x="4997819" y="3588068"/>
                    <a:pt x="4946383" y="3563303"/>
                    <a:pt x="4893996" y="3543300"/>
                  </a:cubicBezTo>
                  <a:cubicBezTo>
                    <a:pt x="4835893" y="3521393"/>
                    <a:pt x="4774933" y="3507105"/>
                    <a:pt x="4713974" y="3499485"/>
                  </a:cubicBezTo>
                  <a:cubicBezTo>
                    <a:pt x="4591101" y="3485198"/>
                    <a:pt x="4466324" y="3501390"/>
                    <a:pt x="4351071" y="3545205"/>
                  </a:cubicBezTo>
                  <a:cubicBezTo>
                    <a:pt x="4324401" y="3555683"/>
                    <a:pt x="4297731" y="3567113"/>
                    <a:pt x="4272014" y="3580448"/>
                  </a:cubicBezTo>
                  <a:cubicBezTo>
                    <a:pt x="4320591" y="3545205"/>
                    <a:pt x="4373931" y="3515678"/>
                    <a:pt x="4430128" y="3494723"/>
                  </a:cubicBezTo>
                  <a:close/>
                  <a:moveTo>
                    <a:pt x="4254868" y="3602355"/>
                  </a:moveTo>
                  <a:cubicBezTo>
                    <a:pt x="4280586" y="3588068"/>
                    <a:pt x="4308208" y="3574733"/>
                    <a:pt x="4335831" y="3563303"/>
                  </a:cubicBezTo>
                  <a:cubicBezTo>
                    <a:pt x="4391076" y="3540443"/>
                    <a:pt x="4449178" y="3524250"/>
                    <a:pt x="4509186" y="3514725"/>
                  </a:cubicBezTo>
                  <a:cubicBezTo>
                    <a:pt x="4630153" y="3495675"/>
                    <a:pt x="4753978" y="3507105"/>
                    <a:pt x="4870183" y="3546158"/>
                  </a:cubicBezTo>
                  <a:cubicBezTo>
                    <a:pt x="4902569" y="3557588"/>
                    <a:pt x="4934953" y="3569970"/>
                    <a:pt x="4965433" y="3585210"/>
                  </a:cubicBezTo>
                  <a:cubicBezTo>
                    <a:pt x="4992103" y="3598545"/>
                    <a:pt x="5017821" y="3612833"/>
                    <a:pt x="5043539" y="3628073"/>
                  </a:cubicBezTo>
                  <a:cubicBezTo>
                    <a:pt x="5042586" y="3634740"/>
                    <a:pt x="5041633" y="3641408"/>
                    <a:pt x="5040681" y="3649028"/>
                  </a:cubicBezTo>
                  <a:cubicBezTo>
                    <a:pt x="5034014" y="3645218"/>
                    <a:pt x="5027346" y="3642360"/>
                    <a:pt x="5020678" y="3639503"/>
                  </a:cubicBezTo>
                  <a:cubicBezTo>
                    <a:pt x="5006391" y="3632835"/>
                    <a:pt x="4991151" y="3626168"/>
                    <a:pt x="4975911" y="3620453"/>
                  </a:cubicBezTo>
                  <a:cubicBezTo>
                    <a:pt x="4945431" y="3608070"/>
                    <a:pt x="4913998" y="3597593"/>
                    <a:pt x="4882566" y="3588068"/>
                  </a:cubicBezTo>
                  <a:cubicBezTo>
                    <a:pt x="4819701" y="3569970"/>
                    <a:pt x="4755883" y="3558540"/>
                    <a:pt x="4690161" y="3552825"/>
                  </a:cubicBezTo>
                  <a:cubicBezTo>
                    <a:pt x="4560621" y="3542348"/>
                    <a:pt x="4428224" y="3558540"/>
                    <a:pt x="4306303" y="3602355"/>
                  </a:cubicBezTo>
                  <a:cubicBezTo>
                    <a:pt x="4272966" y="3614738"/>
                    <a:pt x="4239628" y="3629025"/>
                    <a:pt x="4209149" y="3647123"/>
                  </a:cubicBezTo>
                  <a:cubicBezTo>
                    <a:pt x="4200576" y="3651885"/>
                    <a:pt x="4192003" y="3657600"/>
                    <a:pt x="4184383" y="3663315"/>
                  </a:cubicBezTo>
                  <a:cubicBezTo>
                    <a:pt x="4189146" y="3657600"/>
                    <a:pt x="4193908" y="3652838"/>
                    <a:pt x="4199624" y="3647123"/>
                  </a:cubicBezTo>
                  <a:cubicBezTo>
                    <a:pt x="4209149" y="3637598"/>
                    <a:pt x="4218674" y="3628073"/>
                    <a:pt x="4229151" y="3619500"/>
                  </a:cubicBezTo>
                  <a:cubicBezTo>
                    <a:pt x="4235818" y="3612833"/>
                    <a:pt x="4245343" y="3608070"/>
                    <a:pt x="4254868" y="3602355"/>
                  </a:cubicBezTo>
                  <a:close/>
                  <a:moveTo>
                    <a:pt x="4247249" y="3493770"/>
                  </a:moveTo>
                  <a:cubicBezTo>
                    <a:pt x="4247249" y="3494723"/>
                    <a:pt x="4247249" y="3495675"/>
                    <a:pt x="4247249" y="3496628"/>
                  </a:cubicBezTo>
                  <a:cubicBezTo>
                    <a:pt x="4237724" y="3510915"/>
                    <a:pt x="4228199" y="3525203"/>
                    <a:pt x="4217721" y="3538538"/>
                  </a:cubicBezTo>
                  <a:cubicBezTo>
                    <a:pt x="4202481" y="3557588"/>
                    <a:pt x="4186288" y="3575685"/>
                    <a:pt x="4169143" y="3592830"/>
                  </a:cubicBezTo>
                  <a:cubicBezTo>
                    <a:pt x="4134853" y="3627120"/>
                    <a:pt x="4097706" y="3657600"/>
                    <a:pt x="4057701" y="3686175"/>
                  </a:cubicBezTo>
                  <a:cubicBezTo>
                    <a:pt x="3971976" y="3748088"/>
                    <a:pt x="3877678" y="3796665"/>
                    <a:pt x="3786238" y="3849053"/>
                  </a:cubicBezTo>
                  <a:cubicBezTo>
                    <a:pt x="3760521" y="3863340"/>
                    <a:pt x="3733851" y="3878580"/>
                    <a:pt x="3708133" y="3894773"/>
                  </a:cubicBezTo>
                  <a:cubicBezTo>
                    <a:pt x="3685273" y="3909060"/>
                    <a:pt x="3662413" y="3923348"/>
                    <a:pt x="3640506" y="3938588"/>
                  </a:cubicBezTo>
                  <a:cubicBezTo>
                    <a:pt x="3643363" y="3916680"/>
                    <a:pt x="3647173" y="3893820"/>
                    <a:pt x="3650031" y="3871913"/>
                  </a:cubicBezTo>
                  <a:cubicBezTo>
                    <a:pt x="3651936" y="3858578"/>
                    <a:pt x="3653841" y="3844290"/>
                    <a:pt x="3656698" y="3830955"/>
                  </a:cubicBezTo>
                  <a:cubicBezTo>
                    <a:pt x="3692893" y="3797618"/>
                    <a:pt x="3731946" y="3768090"/>
                    <a:pt x="3774808" y="3742373"/>
                  </a:cubicBezTo>
                  <a:cubicBezTo>
                    <a:pt x="3820528" y="3714750"/>
                    <a:pt x="3868153" y="3690938"/>
                    <a:pt x="3916731" y="3666173"/>
                  </a:cubicBezTo>
                  <a:cubicBezTo>
                    <a:pt x="4010076" y="3619500"/>
                    <a:pt x="4104373" y="3569970"/>
                    <a:pt x="4176763" y="3492818"/>
                  </a:cubicBezTo>
                  <a:cubicBezTo>
                    <a:pt x="4194861" y="3473768"/>
                    <a:pt x="4211053" y="3452813"/>
                    <a:pt x="4225341" y="3429953"/>
                  </a:cubicBezTo>
                  <a:cubicBezTo>
                    <a:pt x="4233914" y="3415665"/>
                    <a:pt x="4241533" y="3401378"/>
                    <a:pt x="4248201" y="3386138"/>
                  </a:cubicBezTo>
                  <a:cubicBezTo>
                    <a:pt x="4250106" y="3422333"/>
                    <a:pt x="4251058" y="3458528"/>
                    <a:pt x="4247249" y="3493770"/>
                  </a:cubicBezTo>
                  <a:close/>
                  <a:moveTo>
                    <a:pt x="4245343" y="3367088"/>
                  </a:moveTo>
                  <a:cubicBezTo>
                    <a:pt x="4237724" y="3385185"/>
                    <a:pt x="4229151" y="3403283"/>
                    <a:pt x="4218674" y="3420428"/>
                  </a:cubicBezTo>
                  <a:cubicBezTo>
                    <a:pt x="4206291" y="3440430"/>
                    <a:pt x="4192956" y="3459480"/>
                    <a:pt x="4176763" y="3476625"/>
                  </a:cubicBezTo>
                  <a:cubicBezTo>
                    <a:pt x="4144378" y="3513773"/>
                    <a:pt x="4105326" y="3545205"/>
                    <a:pt x="4064368" y="3571875"/>
                  </a:cubicBezTo>
                  <a:cubicBezTo>
                    <a:pt x="3973881" y="3630930"/>
                    <a:pt x="3872916" y="3670935"/>
                    <a:pt x="3780523" y="3727133"/>
                  </a:cubicBezTo>
                  <a:cubicBezTo>
                    <a:pt x="3735756" y="3753803"/>
                    <a:pt x="3692893" y="3783330"/>
                    <a:pt x="3656698" y="3821430"/>
                  </a:cubicBezTo>
                  <a:cubicBezTo>
                    <a:pt x="3659556" y="3805238"/>
                    <a:pt x="3662413" y="3789045"/>
                    <a:pt x="3665271" y="3772853"/>
                  </a:cubicBezTo>
                  <a:cubicBezTo>
                    <a:pt x="3667176" y="3763328"/>
                    <a:pt x="3669081" y="3753803"/>
                    <a:pt x="3671938" y="3743325"/>
                  </a:cubicBezTo>
                  <a:cubicBezTo>
                    <a:pt x="3675748" y="3736658"/>
                    <a:pt x="3679558" y="3729038"/>
                    <a:pt x="3683368" y="3722370"/>
                  </a:cubicBezTo>
                  <a:cubicBezTo>
                    <a:pt x="3688131" y="3712845"/>
                    <a:pt x="3691941" y="3703320"/>
                    <a:pt x="3695751" y="3693795"/>
                  </a:cubicBezTo>
                  <a:cubicBezTo>
                    <a:pt x="3696703" y="3690938"/>
                    <a:pt x="3691941" y="3687128"/>
                    <a:pt x="3690036" y="3690938"/>
                  </a:cubicBezTo>
                  <a:cubicBezTo>
                    <a:pt x="3687178" y="3695700"/>
                    <a:pt x="3684321" y="3701415"/>
                    <a:pt x="3681463" y="3706178"/>
                  </a:cubicBezTo>
                  <a:cubicBezTo>
                    <a:pt x="3683368" y="3699510"/>
                    <a:pt x="3684321" y="3691890"/>
                    <a:pt x="3685273" y="3685223"/>
                  </a:cubicBezTo>
                  <a:cubicBezTo>
                    <a:pt x="3686226" y="3683318"/>
                    <a:pt x="3688131" y="3682365"/>
                    <a:pt x="3689083" y="3680460"/>
                  </a:cubicBezTo>
                  <a:cubicBezTo>
                    <a:pt x="3690988" y="3678555"/>
                    <a:pt x="3690988" y="3676650"/>
                    <a:pt x="3690988" y="3674745"/>
                  </a:cubicBezTo>
                  <a:cubicBezTo>
                    <a:pt x="3715753" y="3649980"/>
                    <a:pt x="3739566" y="3624263"/>
                    <a:pt x="3764331" y="3599498"/>
                  </a:cubicBezTo>
                  <a:cubicBezTo>
                    <a:pt x="3799573" y="3564255"/>
                    <a:pt x="3834816" y="3530918"/>
                    <a:pt x="3871963" y="3497580"/>
                  </a:cubicBezTo>
                  <a:cubicBezTo>
                    <a:pt x="3946258" y="3430905"/>
                    <a:pt x="4023411" y="3368040"/>
                    <a:pt x="4104373" y="3308985"/>
                  </a:cubicBezTo>
                  <a:cubicBezTo>
                    <a:pt x="4127233" y="3292793"/>
                    <a:pt x="4150093" y="3276600"/>
                    <a:pt x="4172953" y="3260408"/>
                  </a:cubicBezTo>
                  <a:cubicBezTo>
                    <a:pt x="4184383" y="3252788"/>
                    <a:pt x="4195814" y="3244215"/>
                    <a:pt x="4208196" y="3236595"/>
                  </a:cubicBezTo>
                  <a:cubicBezTo>
                    <a:pt x="4213911" y="3232785"/>
                    <a:pt x="4220578" y="3228975"/>
                    <a:pt x="4226293" y="3225165"/>
                  </a:cubicBezTo>
                  <a:cubicBezTo>
                    <a:pt x="4232008" y="3272790"/>
                    <a:pt x="4239628" y="3320415"/>
                    <a:pt x="4245343" y="3367088"/>
                  </a:cubicBezTo>
                  <a:close/>
                  <a:moveTo>
                    <a:pt x="4228199" y="3077528"/>
                  </a:moveTo>
                  <a:cubicBezTo>
                    <a:pt x="4155808" y="3121343"/>
                    <a:pt x="4089133" y="3173730"/>
                    <a:pt x="4026268" y="3229928"/>
                  </a:cubicBezTo>
                  <a:cubicBezTo>
                    <a:pt x="3956736" y="3291840"/>
                    <a:pt x="3891966" y="3358515"/>
                    <a:pt x="3827196" y="3425190"/>
                  </a:cubicBezTo>
                  <a:cubicBezTo>
                    <a:pt x="3760521" y="3493770"/>
                    <a:pt x="3694798" y="3562350"/>
                    <a:pt x="3622408" y="3625215"/>
                  </a:cubicBezTo>
                  <a:cubicBezTo>
                    <a:pt x="3553828" y="3685223"/>
                    <a:pt x="3479533" y="3740468"/>
                    <a:pt x="3398571" y="3784283"/>
                  </a:cubicBezTo>
                  <a:cubicBezTo>
                    <a:pt x="3334753" y="3818573"/>
                    <a:pt x="3267126" y="3845243"/>
                    <a:pt x="3196641" y="3862388"/>
                  </a:cubicBezTo>
                  <a:cubicBezTo>
                    <a:pt x="3167113" y="3866198"/>
                    <a:pt x="3138538" y="3870008"/>
                    <a:pt x="3109011" y="3873818"/>
                  </a:cubicBezTo>
                  <a:cubicBezTo>
                    <a:pt x="3189021" y="3845243"/>
                    <a:pt x="3263316" y="3805238"/>
                    <a:pt x="3335706" y="3760470"/>
                  </a:cubicBezTo>
                  <a:cubicBezTo>
                    <a:pt x="3415716" y="3710940"/>
                    <a:pt x="3490011" y="3653790"/>
                    <a:pt x="3562401" y="3593783"/>
                  </a:cubicBezTo>
                  <a:cubicBezTo>
                    <a:pt x="3634791" y="3533775"/>
                    <a:pt x="3704323" y="3470910"/>
                    <a:pt x="3772903" y="3406140"/>
                  </a:cubicBezTo>
                  <a:cubicBezTo>
                    <a:pt x="3841483" y="3341370"/>
                    <a:pt x="3908158" y="3274695"/>
                    <a:pt x="3978643" y="3211830"/>
                  </a:cubicBezTo>
                  <a:cubicBezTo>
                    <a:pt x="4057701" y="3140393"/>
                    <a:pt x="4142473" y="3077528"/>
                    <a:pt x="4239628" y="3033713"/>
                  </a:cubicBezTo>
                  <a:cubicBezTo>
                    <a:pt x="4234866" y="3047048"/>
                    <a:pt x="4231056" y="3062288"/>
                    <a:pt x="4228199" y="3077528"/>
                  </a:cubicBezTo>
                  <a:close/>
                  <a:moveTo>
                    <a:pt x="4143426" y="3053715"/>
                  </a:moveTo>
                  <a:cubicBezTo>
                    <a:pt x="4123423" y="3057525"/>
                    <a:pt x="4103421" y="3063240"/>
                    <a:pt x="4083418" y="3068955"/>
                  </a:cubicBezTo>
                  <a:cubicBezTo>
                    <a:pt x="4062463" y="3074670"/>
                    <a:pt x="4041508" y="3081338"/>
                    <a:pt x="4020553" y="3088958"/>
                  </a:cubicBezTo>
                  <a:cubicBezTo>
                    <a:pt x="3978643" y="3103245"/>
                    <a:pt x="3937686" y="3118485"/>
                    <a:pt x="3898633" y="3139440"/>
                  </a:cubicBezTo>
                  <a:cubicBezTo>
                    <a:pt x="3860533" y="3159443"/>
                    <a:pt x="3825291" y="3183255"/>
                    <a:pt x="3792906" y="3211830"/>
                  </a:cubicBezTo>
                  <a:cubicBezTo>
                    <a:pt x="3761473" y="3239453"/>
                    <a:pt x="3732898" y="3270885"/>
                    <a:pt x="3706228" y="3304223"/>
                  </a:cubicBezTo>
                  <a:cubicBezTo>
                    <a:pt x="3652888" y="3369945"/>
                    <a:pt x="3604311" y="3440430"/>
                    <a:pt x="3545256" y="3501390"/>
                  </a:cubicBezTo>
                  <a:cubicBezTo>
                    <a:pt x="3507156" y="3540443"/>
                    <a:pt x="3466198" y="3575685"/>
                    <a:pt x="3422383" y="3609023"/>
                  </a:cubicBezTo>
                  <a:cubicBezTo>
                    <a:pt x="3435718" y="3593783"/>
                    <a:pt x="3443338" y="3571875"/>
                    <a:pt x="3439528" y="3553778"/>
                  </a:cubicBezTo>
                  <a:cubicBezTo>
                    <a:pt x="3440481" y="3550920"/>
                    <a:pt x="3441433" y="3548063"/>
                    <a:pt x="3442386" y="3545205"/>
                  </a:cubicBezTo>
                  <a:cubicBezTo>
                    <a:pt x="3448101" y="3528060"/>
                    <a:pt x="3452863" y="3511868"/>
                    <a:pt x="3457626" y="3494723"/>
                  </a:cubicBezTo>
                  <a:cubicBezTo>
                    <a:pt x="3466198" y="3460433"/>
                    <a:pt x="3471913" y="3426143"/>
                    <a:pt x="3474771" y="3390900"/>
                  </a:cubicBezTo>
                  <a:cubicBezTo>
                    <a:pt x="3476676" y="3365183"/>
                    <a:pt x="3477628" y="3339465"/>
                    <a:pt x="3477628" y="3313748"/>
                  </a:cubicBezTo>
                  <a:cubicBezTo>
                    <a:pt x="3477628" y="3313748"/>
                    <a:pt x="3477628" y="3313748"/>
                    <a:pt x="3477628" y="3313748"/>
                  </a:cubicBezTo>
                  <a:cubicBezTo>
                    <a:pt x="3496678" y="3301365"/>
                    <a:pt x="3514776" y="3285173"/>
                    <a:pt x="3533826" y="3271838"/>
                  </a:cubicBezTo>
                  <a:cubicBezTo>
                    <a:pt x="3552876" y="3258503"/>
                    <a:pt x="3572878" y="3246120"/>
                    <a:pt x="3593833" y="3233738"/>
                  </a:cubicBezTo>
                  <a:cubicBezTo>
                    <a:pt x="3634791" y="3210878"/>
                    <a:pt x="3676701" y="3189923"/>
                    <a:pt x="3719563" y="3172778"/>
                  </a:cubicBezTo>
                  <a:cubicBezTo>
                    <a:pt x="3812908" y="3134678"/>
                    <a:pt x="3911016" y="3108008"/>
                    <a:pt x="4009123" y="3083243"/>
                  </a:cubicBezTo>
                  <a:cubicBezTo>
                    <a:pt x="4037698" y="3075623"/>
                    <a:pt x="4066273" y="3068955"/>
                    <a:pt x="4095801" y="3062288"/>
                  </a:cubicBezTo>
                  <a:cubicBezTo>
                    <a:pt x="4110088" y="3058478"/>
                    <a:pt x="4124376" y="3054668"/>
                    <a:pt x="4138663" y="3051810"/>
                  </a:cubicBezTo>
                  <a:cubicBezTo>
                    <a:pt x="4145331" y="3049905"/>
                    <a:pt x="4152951" y="3048000"/>
                    <a:pt x="4159618" y="3046095"/>
                  </a:cubicBezTo>
                  <a:cubicBezTo>
                    <a:pt x="4153903" y="3047048"/>
                    <a:pt x="4149141" y="3049905"/>
                    <a:pt x="4143426" y="3053715"/>
                  </a:cubicBezTo>
                  <a:close/>
                  <a:moveTo>
                    <a:pt x="4141521" y="3038475"/>
                  </a:moveTo>
                  <a:cubicBezTo>
                    <a:pt x="4140568" y="3038475"/>
                    <a:pt x="4140568" y="3038475"/>
                    <a:pt x="4139616" y="3039428"/>
                  </a:cubicBezTo>
                  <a:cubicBezTo>
                    <a:pt x="4127233" y="3042285"/>
                    <a:pt x="4113898" y="3046095"/>
                    <a:pt x="4101516" y="3048953"/>
                  </a:cubicBezTo>
                  <a:cubicBezTo>
                    <a:pt x="4075798" y="3055620"/>
                    <a:pt x="4050081" y="3062288"/>
                    <a:pt x="4024363" y="3068955"/>
                  </a:cubicBezTo>
                  <a:cubicBezTo>
                    <a:pt x="3972928" y="3082290"/>
                    <a:pt x="3922446" y="3095625"/>
                    <a:pt x="3871963" y="3109913"/>
                  </a:cubicBezTo>
                  <a:cubicBezTo>
                    <a:pt x="3779571" y="3137535"/>
                    <a:pt x="3687178" y="3170873"/>
                    <a:pt x="3603358" y="3218498"/>
                  </a:cubicBezTo>
                  <a:cubicBezTo>
                    <a:pt x="3580498" y="3231833"/>
                    <a:pt x="3558591" y="3245168"/>
                    <a:pt x="3537636" y="3260408"/>
                  </a:cubicBezTo>
                  <a:cubicBezTo>
                    <a:pt x="3517633" y="3274695"/>
                    <a:pt x="3495726" y="3288983"/>
                    <a:pt x="3478581" y="3307080"/>
                  </a:cubicBezTo>
                  <a:cubicBezTo>
                    <a:pt x="3477628" y="3264218"/>
                    <a:pt x="3473818" y="3220403"/>
                    <a:pt x="3465246" y="3178493"/>
                  </a:cubicBezTo>
                  <a:cubicBezTo>
                    <a:pt x="3464293" y="3175635"/>
                    <a:pt x="3464293" y="3172778"/>
                    <a:pt x="3463341" y="3169920"/>
                  </a:cubicBezTo>
                  <a:cubicBezTo>
                    <a:pt x="3506203" y="3155633"/>
                    <a:pt x="3549066" y="3142298"/>
                    <a:pt x="3592881" y="3129915"/>
                  </a:cubicBezTo>
                  <a:cubicBezTo>
                    <a:pt x="3642411" y="3116580"/>
                    <a:pt x="3691941" y="3104198"/>
                    <a:pt x="3742423" y="3093720"/>
                  </a:cubicBezTo>
                  <a:cubicBezTo>
                    <a:pt x="3843388" y="3071813"/>
                    <a:pt x="3945306" y="3056573"/>
                    <a:pt x="4047223" y="3047048"/>
                  </a:cubicBezTo>
                  <a:cubicBezTo>
                    <a:pt x="4078656" y="3043238"/>
                    <a:pt x="4110088" y="3040380"/>
                    <a:pt x="4141521" y="3038475"/>
                  </a:cubicBezTo>
                  <a:close/>
                  <a:moveTo>
                    <a:pt x="4065321" y="3034665"/>
                  </a:moveTo>
                  <a:cubicBezTo>
                    <a:pt x="4069131" y="3034665"/>
                    <a:pt x="4072941" y="3034665"/>
                    <a:pt x="4077703" y="3034665"/>
                  </a:cubicBezTo>
                  <a:cubicBezTo>
                    <a:pt x="4021506" y="3038475"/>
                    <a:pt x="3966261" y="3045143"/>
                    <a:pt x="3911016" y="3052763"/>
                  </a:cubicBezTo>
                  <a:cubicBezTo>
                    <a:pt x="3808146" y="3068003"/>
                    <a:pt x="3706228" y="3088958"/>
                    <a:pt x="3606216" y="3115628"/>
                  </a:cubicBezTo>
                  <a:cubicBezTo>
                    <a:pt x="3557638" y="3128963"/>
                    <a:pt x="3508108" y="3143250"/>
                    <a:pt x="3460483" y="3159443"/>
                  </a:cubicBezTo>
                  <a:cubicBezTo>
                    <a:pt x="3454768" y="3132773"/>
                    <a:pt x="3447148" y="3105150"/>
                    <a:pt x="3437623" y="3079433"/>
                  </a:cubicBezTo>
                  <a:cubicBezTo>
                    <a:pt x="3630028" y="2975610"/>
                    <a:pt x="3857676" y="3027045"/>
                    <a:pt x="4065321" y="3034665"/>
                  </a:cubicBezTo>
                  <a:close/>
                  <a:moveTo>
                    <a:pt x="3926256" y="3003233"/>
                  </a:moveTo>
                  <a:cubicBezTo>
                    <a:pt x="3888156" y="2966085"/>
                    <a:pt x="3846246" y="2932748"/>
                    <a:pt x="3804336" y="2900363"/>
                  </a:cubicBezTo>
                  <a:cubicBezTo>
                    <a:pt x="3760521" y="2867025"/>
                    <a:pt x="3715753" y="2836545"/>
                    <a:pt x="3670033" y="2807970"/>
                  </a:cubicBezTo>
                  <a:cubicBezTo>
                    <a:pt x="3578593" y="2750820"/>
                    <a:pt x="3481438" y="2702243"/>
                    <a:pt x="3380473" y="2664143"/>
                  </a:cubicBezTo>
                  <a:cubicBezTo>
                    <a:pt x="3349993" y="2652713"/>
                    <a:pt x="3319513" y="2641283"/>
                    <a:pt x="3288081" y="2633663"/>
                  </a:cubicBezTo>
                  <a:cubicBezTo>
                    <a:pt x="3281413" y="2631758"/>
                    <a:pt x="3274746" y="2630805"/>
                    <a:pt x="3268078" y="2628900"/>
                  </a:cubicBezTo>
                  <a:cubicBezTo>
                    <a:pt x="3288081" y="2628900"/>
                    <a:pt x="3308083" y="2628900"/>
                    <a:pt x="3328086" y="2627948"/>
                  </a:cubicBezTo>
                  <a:cubicBezTo>
                    <a:pt x="3418573" y="2646998"/>
                    <a:pt x="3506203" y="2678430"/>
                    <a:pt x="3587166" y="2721293"/>
                  </a:cubicBezTo>
                  <a:cubicBezTo>
                    <a:pt x="3674796" y="2767965"/>
                    <a:pt x="3753853" y="2826068"/>
                    <a:pt x="3827196" y="2891790"/>
                  </a:cubicBezTo>
                  <a:cubicBezTo>
                    <a:pt x="3867201" y="2927033"/>
                    <a:pt x="3903396" y="2965133"/>
                    <a:pt x="3940543" y="3003233"/>
                  </a:cubicBezTo>
                  <a:cubicBezTo>
                    <a:pt x="3935781" y="3003233"/>
                    <a:pt x="3931018" y="3003233"/>
                    <a:pt x="3926256" y="3003233"/>
                  </a:cubicBezTo>
                  <a:close/>
                  <a:moveTo>
                    <a:pt x="3909111" y="2929890"/>
                  </a:moveTo>
                  <a:cubicBezTo>
                    <a:pt x="3915778" y="2942273"/>
                    <a:pt x="3922446" y="2954655"/>
                    <a:pt x="3928161" y="2967038"/>
                  </a:cubicBezTo>
                  <a:cubicBezTo>
                    <a:pt x="3931018" y="2972753"/>
                    <a:pt x="3933876" y="2979420"/>
                    <a:pt x="3935781" y="2986088"/>
                  </a:cubicBezTo>
                  <a:cubicBezTo>
                    <a:pt x="3908158" y="2955608"/>
                    <a:pt x="3878631" y="2926080"/>
                    <a:pt x="3848151" y="2898458"/>
                  </a:cubicBezTo>
                  <a:cubicBezTo>
                    <a:pt x="3811003" y="2864168"/>
                    <a:pt x="3772903" y="2832735"/>
                    <a:pt x="3731946" y="2803208"/>
                  </a:cubicBezTo>
                  <a:cubicBezTo>
                    <a:pt x="3651936" y="2745105"/>
                    <a:pt x="3564306" y="2695575"/>
                    <a:pt x="3470961" y="2661285"/>
                  </a:cubicBezTo>
                  <a:cubicBezTo>
                    <a:pt x="3430956" y="2646998"/>
                    <a:pt x="3389998" y="2634615"/>
                    <a:pt x="3348088" y="2626995"/>
                  </a:cubicBezTo>
                  <a:cubicBezTo>
                    <a:pt x="3367138" y="2626043"/>
                    <a:pt x="3386188" y="2624138"/>
                    <a:pt x="3405238" y="2622233"/>
                  </a:cubicBezTo>
                  <a:cubicBezTo>
                    <a:pt x="3490963" y="2628900"/>
                    <a:pt x="3570021" y="2671763"/>
                    <a:pt x="3643363" y="2712720"/>
                  </a:cubicBezTo>
                  <a:cubicBezTo>
                    <a:pt x="3723373" y="2757488"/>
                    <a:pt x="3801478" y="2807970"/>
                    <a:pt x="3864343" y="2875598"/>
                  </a:cubicBezTo>
                  <a:cubicBezTo>
                    <a:pt x="3879583" y="2892743"/>
                    <a:pt x="3894823" y="2910840"/>
                    <a:pt x="3909111" y="2929890"/>
                  </a:cubicBezTo>
                  <a:close/>
                  <a:moveTo>
                    <a:pt x="3851961" y="2845118"/>
                  </a:moveTo>
                  <a:cubicBezTo>
                    <a:pt x="3857676" y="2851785"/>
                    <a:pt x="3863391" y="2859405"/>
                    <a:pt x="3868153" y="2867025"/>
                  </a:cubicBezTo>
                  <a:cubicBezTo>
                    <a:pt x="3842436" y="2839403"/>
                    <a:pt x="3813861" y="2814638"/>
                    <a:pt x="3783381" y="2791778"/>
                  </a:cubicBezTo>
                  <a:cubicBezTo>
                    <a:pt x="3745281" y="2763203"/>
                    <a:pt x="3704323" y="2737485"/>
                    <a:pt x="3662413" y="2713673"/>
                  </a:cubicBezTo>
                  <a:cubicBezTo>
                    <a:pt x="3620503" y="2689860"/>
                    <a:pt x="3578593" y="2667953"/>
                    <a:pt x="3533826" y="2648903"/>
                  </a:cubicBezTo>
                  <a:cubicBezTo>
                    <a:pt x="3510013" y="2638425"/>
                    <a:pt x="3485248" y="2629853"/>
                    <a:pt x="3459531" y="2624138"/>
                  </a:cubicBezTo>
                  <a:cubicBezTo>
                    <a:pt x="3459531" y="2624138"/>
                    <a:pt x="3458578" y="2624138"/>
                    <a:pt x="3458578" y="2624138"/>
                  </a:cubicBezTo>
                  <a:cubicBezTo>
                    <a:pt x="3461436" y="2624138"/>
                    <a:pt x="3464293" y="2624138"/>
                    <a:pt x="3468103" y="2624138"/>
                  </a:cubicBezTo>
                  <a:cubicBezTo>
                    <a:pt x="3503346" y="2629853"/>
                    <a:pt x="3537636" y="2637473"/>
                    <a:pt x="3570973" y="2648903"/>
                  </a:cubicBezTo>
                  <a:cubicBezTo>
                    <a:pt x="3681463" y="2685098"/>
                    <a:pt x="3779571" y="2754630"/>
                    <a:pt x="3851961" y="2845118"/>
                  </a:cubicBezTo>
                  <a:close/>
                  <a:moveTo>
                    <a:pt x="3541446" y="2619375"/>
                  </a:moveTo>
                  <a:cubicBezTo>
                    <a:pt x="3543351" y="2619375"/>
                    <a:pt x="3544303" y="2619375"/>
                    <a:pt x="3546208" y="2619375"/>
                  </a:cubicBezTo>
                  <a:cubicBezTo>
                    <a:pt x="3554781" y="2622233"/>
                    <a:pt x="3563353" y="2625090"/>
                    <a:pt x="3571926" y="2626995"/>
                  </a:cubicBezTo>
                  <a:cubicBezTo>
                    <a:pt x="3568116" y="2626043"/>
                    <a:pt x="3564306" y="2625090"/>
                    <a:pt x="3560496" y="2625090"/>
                  </a:cubicBezTo>
                  <a:cubicBezTo>
                    <a:pt x="3553828" y="2622233"/>
                    <a:pt x="3548113" y="2620328"/>
                    <a:pt x="3541446" y="2619375"/>
                  </a:cubicBezTo>
                  <a:close/>
                  <a:moveTo>
                    <a:pt x="3617646" y="2629853"/>
                  </a:moveTo>
                  <a:cubicBezTo>
                    <a:pt x="3598596" y="2626995"/>
                    <a:pt x="3579546" y="2622233"/>
                    <a:pt x="3560496" y="2617470"/>
                  </a:cubicBezTo>
                  <a:cubicBezTo>
                    <a:pt x="3652888" y="2607945"/>
                    <a:pt x="3746233" y="2590800"/>
                    <a:pt x="3836721" y="2570798"/>
                  </a:cubicBezTo>
                  <a:cubicBezTo>
                    <a:pt x="3963403" y="2543175"/>
                    <a:pt x="4087228" y="2506028"/>
                    <a:pt x="4209149" y="2463165"/>
                  </a:cubicBezTo>
                  <a:cubicBezTo>
                    <a:pt x="4232961" y="2454593"/>
                    <a:pt x="4256774" y="2446020"/>
                    <a:pt x="4280586" y="2436495"/>
                  </a:cubicBezTo>
                  <a:cubicBezTo>
                    <a:pt x="4208196" y="2481263"/>
                    <a:pt x="4134853" y="2523173"/>
                    <a:pt x="4057701" y="2557463"/>
                  </a:cubicBezTo>
                  <a:cubicBezTo>
                    <a:pt x="3950068" y="2605088"/>
                    <a:pt x="3833863" y="2637473"/>
                    <a:pt x="3714801" y="2637473"/>
                  </a:cubicBezTo>
                  <a:cubicBezTo>
                    <a:pt x="3682416" y="2637473"/>
                    <a:pt x="3650031" y="2635568"/>
                    <a:pt x="3617646" y="2629853"/>
                  </a:cubicBezTo>
                  <a:close/>
                  <a:moveTo>
                    <a:pt x="3715753" y="2644140"/>
                  </a:moveTo>
                  <a:cubicBezTo>
                    <a:pt x="3767188" y="2644140"/>
                    <a:pt x="3817671" y="2638425"/>
                    <a:pt x="3868153" y="2627948"/>
                  </a:cubicBezTo>
                  <a:cubicBezTo>
                    <a:pt x="3986263" y="2603183"/>
                    <a:pt x="4096753" y="2553653"/>
                    <a:pt x="4201528" y="2495550"/>
                  </a:cubicBezTo>
                  <a:cubicBezTo>
                    <a:pt x="4248201" y="2469833"/>
                    <a:pt x="4293921" y="2442210"/>
                    <a:pt x="4339641" y="2413635"/>
                  </a:cubicBezTo>
                  <a:cubicBezTo>
                    <a:pt x="4348214" y="2409825"/>
                    <a:pt x="4355833" y="2406968"/>
                    <a:pt x="4364406" y="2403158"/>
                  </a:cubicBezTo>
                  <a:cubicBezTo>
                    <a:pt x="4372026" y="2400300"/>
                    <a:pt x="4379646" y="2396490"/>
                    <a:pt x="4387266" y="2393633"/>
                  </a:cubicBezTo>
                  <a:cubicBezTo>
                    <a:pt x="4207243" y="2561273"/>
                    <a:pt x="3963403" y="2653665"/>
                    <a:pt x="3715753" y="2644140"/>
                  </a:cubicBezTo>
                  <a:close/>
                  <a:moveTo>
                    <a:pt x="4378693" y="2372678"/>
                  </a:moveTo>
                  <a:cubicBezTo>
                    <a:pt x="4380599" y="2372678"/>
                    <a:pt x="4383456" y="2372678"/>
                    <a:pt x="4385361" y="2373630"/>
                  </a:cubicBezTo>
                  <a:cubicBezTo>
                    <a:pt x="4380599" y="2375535"/>
                    <a:pt x="4375836" y="2377440"/>
                    <a:pt x="4371074" y="2380298"/>
                  </a:cubicBezTo>
                  <a:cubicBezTo>
                    <a:pt x="4371074" y="2380298"/>
                    <a:pt x="4370121" y="2380298"/>
                    <a:pt x="4370121" y="2380298"/>
                  </a:cubicBezTo>
                  <a:cubicBezTo>
                    <a:pt x="4370121" y="2380298"/>
                    <a:pt x="4370121" y="2380298"/>
                    <a:pt x="4370121" y="2380298"/>
                  </a:cubicBezTo>
                  <a:cubicBezTo>
                    <a:pt x="4368216" y="2381250"/>
                    <a:pt x="4366311" y="2382203"/>
                    <a:pt x="4365358" y="2382203"/>
                  </a:cubicBezTo>
                  <a:cubicBezTo>
                    <a:pt x="4349166" y="2389823"/>
                    <a:pt x="4332974" y="2396490"/>
                    <a:pt x="4316781" y="2403158"/>
                  </a:cubicBezTo>
                  <a:cubicBezTo>
                    <a:pt x="4287253" y="2415540"/>
                    <a:pt x="4257726" y="2428875"/>
                    <a:pt x="4227246" y="2440305"/>
                  </a:cubicBezTo>
                  <a:cubicBezTo>
                    <a:pt x="4167238" y="2464118"/>
                    <a:pt x="4106278" y="2485073"/>
                    <a:pt x="4045318" y="2504123"/>
                  </a:cubicBezTo>
                  <a:cubicBezTo>
                    <a:pt x="3919588" y="2542223"/>
                    <a:pt x="3791953" y="2571750"/>
                    <a:pt x="3661461" y="2591753"/>
                  </a:cubicBezTo>
                  <a:cubicBezTo>
                    <a:pt x="3618598" y="2598420"/>
                    <a:pt x="3575736" y="2604135"/>
                    <a:pt x="3532873" y="2608898"/>
                  </a:cubicBezTo>
                  <a:cubicBezTo>
                    <a:pt x="3529063" y="2607945"/>
                    <a:pt x="3524301" y="2606040"/>
                    <a:pt x="3520491" y="2605088"/>
                  </a:cubicBezTo>
                  <a:cubicBezTo>
                    <a:pt x="3518586" y="2605088"/>
                    <a:pt x="3517633" y="2606993"/>
                    <a:pt x="3519538" y="2606993"/>
                  </a:cubicBezTo>
                  <a:cubicBezTo>
                    <a:pt x="3521443" y="2607945"/>
                    <a:pt x="3523348" y="2608898"/>
                    <a:pt x="3525253" y="2608898"/>
                  </a:cubicBezTo>
                  <a:cubicBezTo>
                    <a:pt x="3521443" y="2609850"/>
                    <a:pt x="3516681" y="2609850"/>
                    <a:pt x="3512871" y="2610803"/>
                  </a:cubicBezTo>
                  <a:cubicBezTo>
                    <a:pt x="3507156" y="2609850"/>
                    <a:pt x="3500488" y="2607945"/>
                    <a:pt x="3494773" y="2606993"/>
                  </a:cubicBezTo>
                  <a:cubicBezTo>
                    <a:pt x="3533826" y="2599373"/>
                    <a:pt x="3572878" y="2588895"/>
                    <a:pt x="3610978" y="2577465"/>
                  </a:cubicBezTo>
                  <a:cubicBezTo>
                    <a:pt x="3633838" y="2572703"/>
                    <a:pt x="3656698" y="2566988"/>
                    <a:pt x="3679558" y="2561273"/>
                  </a:cubicBezTo>
                  <a:cubicBezTo>
                    <a:pt x="3736708" y="2547938"/>
                    <a:pt x="3792906" y="2533650"/>
                    <a:pt x="3849103" y="2519363"/>
                  </a:cubicBezTo>
                  <a:cubicBezTo>
                    <a:pt x="3962451" y="2490788"/>
                    <a:pt x="4074846" y="2460308"/>
                    <a:pt x="4187241" y="2428875"/>
                  </a:cubicBezTo>
                  <a:cubicBezTo>
                    <a:pt x="4250106" y="2410778"/>
                    <a:pt x="4312971" y="2392680"/>
                    <a:pt x="4375836" y="2373630"/>
                  </a:cubicBezTo>
                  <a:cubicBezTo>
                    <a:pt x="4377741" y="2374583"/>
                    <a:pt x="4378693" y="2373630"/>
                    <a:pt x="4378693" y="2372678"/>
                  </a:cubicBezTo>
                  <a:close/>
                  <a:moveTo>
                    <a:pt x="4031031" y="2391728"/>
                  </a:moveTo>
                  <a:cubicBezTo>
                    <a:pt x="4074846" y="2384108"/>
                    <a:pt x="4117708" y="2377440"/>
                    <a:pt x="4162476" y="2373630"/>
                  </a:cubicBezTo>
                  <a:cubicBezTo>
                    <a:pt x="4225341" y="2367915"/>
                    <a:pt x="4288206" y="2367915"/>
                    <a:pt x="4351071" y="2370773"/>
                  </a:cubicBezTo>
                  <a:cubicBezTo>
                    <a:pt x="4247249" y="2403158"/>
                    <a:pt x="4142473" y="2433638"/>
                    <a:pt x="4036746" y="2463165"/>
                  </a:cubicBezTo>
                  <a:cubicBezTo>
                    <a:pt x="3924351" y="2494598"/>
                    <a:pt x="3811956" y="2523173"/>
                    <a:pt x="3699561" y="2550795"/>
                  </a:cubicBezTo>
                  <a:cubicBezTo>
                    <a:pt x="3690036" y="2552700"/>
                    <a:pt x="3680511" y="2555558"/>
                    <a:pt x="3670986" y="2557463"/>
                  </a:cubicBezTo>
                  <a:cubicBezTo>
                    <a:pt x="3711943" y="2541270"/>
                    <a:pt x="3751948" y="2523173"/>
                    <a:pt x="3791001" y="2502218"/>
                  </a:cubicBezTo>
                  <a:cubicBezTo>
                    <a:pt x="3838626" y="2476500"/>
                    <a:pt x="3883393" y="2446973"/>
                    <a:pt x="3926256" y="2414588"/>
                  </a:cubicBezTo>
                  <a:cubicBezTo>
                    <a:pt x="3961498" y="2407920"/>
                    <a:pt x="3995788" y="2398395"/>
                    <a:pt x="4031031" y="2391728"/>
                  </a:cubicBezTo>
                  <a:close/>
                  <a:moveTo>
                    <a:pt x="4165333" y="2142173"/>
                  </a:moveTo>
                  <a:cubicBezTo>
                    <a:pt x="4088181" y="2238375"/>
                    <a:pt x="4002456" y="2328863"/>
                    <a:pt x="3903396" y="2403158"/>
                  </a:cubicBezTo>
                  <a:cubicBezTo>
                    <a:pt x="3902443" y="2403158"/>
                    <a:pt x="3901491" y="2404110"/>
                    <a:pt x="3900538" y="2404110"/>
                  </a:cubicBezTo>
                  <a:cubicBezTo>
                    <a:pt x="3898633" y="2405063"/>
                    <a:pt x="3896728" y="2406968"/>
                    <a:pt x="3896728" y="2407920"/>
                  </a:cubicBezTo>
                  <a:cubicBezTo>
                    <a:pt x="3878631" y="2421255"/>
                    <a:pt x="3860533" y="2433638"/>
                    <a:pt x="3842436" y="2446020"/>
                  </a:cubicBezTo>
                  <a:cubicBezTo>
                    <a:pt x="3713848" y="2527935"/>
                    <a:pt x="3566211" y="2579370"/>
                    <a:pt x="3414763" y="2598420"/>
                  </a:cubicBezTo>
                  <a:cubicBezTo>
                    <a:pt x="3411906" y="2598420"/>
                    <a:pt x="3410001" y="2598420"/>
                    <a:pt x="3407143" y="2598420"/>
                  </a:cubicBezTo>
                  <a:cubicBezTo>
                    <a:pt x="3362376" y="2596515"/>
                    <a:pt x="3315703" y="2598420"/>
                    <a:pt x="3270936" y="2606993"/>
                  </a:cubicBezTo>
                  <a:cubicBezTo>
                    <a:pt x="3236646" y="2606993"/>
                    <a:pt x="3201403" y="2605088"/>
                    <a:pt x="3167113" y="2601278"/>
                  </a:cubicBezTo>
                  <a:cubicBezTo>
                    <a:pt x="3125203" y="2596515"/>
                    <a:pt x="3083293" y="2588895"/>
                    <a:pt x="3042336" y="2579370"/>
                  </a:cubicBezTo>
                  <a:cubicBezTo>
                    <a:pt x="3037573" y="2576513"/>
                    <a:pt x="3033763" y="2572703"/>
                    <a:pt x="3029001" y="2568893"/>
                  </a:cubicBezTo>
                  <a:cubicBezTo>
                    <a:pt x="3029001" y="2568893"/>
                    <a:pt x="3029001" y="2567940"/>
                    <a:pt x="3029001" y="2567940"/>
                  </a:cubicBezTo>
                  <a:cubicBezTo>
                    <a:pt x="3034716" y="2568893"/>
                    <a:pt x="3040431" y="2569845"/>
                    <a:pt x="3045193" y="2570798"/>
                  </a:cubicBezTo>
                  <a:cubicBezTo>
                    <a:pt x="3109011" y="2582228"/>
                    <a:pt x="3173781" y="2591753"/>
                    <a:pt x="3239503" y="2594610"/>
                  </a:cubicBezTo>
                  <a:cubicBezTo>
                    <a:pt x="3342373" y="2599373"/>
                    <a:pt x="3444291" y="2586038"/>
                    <a:pt x="3542398" y="2556510"/>
                  </a:cubicBezTo>
                  <a:cubicBezTo>
                    <a:pt x="3637648" y="2527935"/>
                    <a:pt x="3728136" y="2484120"/>
                    <a:pt x="3812908" y="2431733"/>
                  </a:cubicBezTo>
                  <a:cubicBezTo>
                    <a:pt x="3901491" y="2377440"/>
                    <a:pt x="3982453" y="2312670"/>
                    <a:pt x="4059606" y="2243138"/>
                  </a:cubicBezTo>
                  <a:cubicBezTo>
                    <a:pt x="4098658" y="2207895"/>
                    <a:pt x="4135806" y="2171700"/>
                    <a:pt x="4172953" y="2134553"/>
                  </a:cubicBezTo>
                  <a:cubicBezTo>
                    <a:pt x="4170096" y="2136458"/>
                    <a:pt x="4167238" y="2139315"/>
                    <a:pt x="4165333" y="2142173"/>
                  </a:cubicBezTo>
                  <a:close/>
                  <a:moveTo>
                    <a:pt x="4575861" y="1591628"/>
                  </a:moveTo>
                  <a:cubicBezTo>
                    <a:pt x="4574908" y="1592580"/>
                    <a:pt x="4574908" y="1594485"/>
                    <a:pt x="4575861" y="1595438"/>
                  </a:cubicBezTo>
                  <a:cubicBezTo>
                    <a:pt x="4573956" y="1598295"/>
                    <a:pt x="4571099" y="1600200"/>
                    <a:pt x="4569193" y="1603058"/>
                  </a:cubicBezTo>
                  <a:cubicBezTo>
                    <a:pt x="4520616" y="1660208"/>
                    <a:pt x="4475849" y="1719263"/>
                    <a:pt x="4432033" y="1780223"/>
                  </a:cubicBezTo>
                  <a:cubicBezTo>
                    <a:pt x="4363453" y="1874520"/>
                    <a:pt x="4297731" y="1970723"/>
                    <a:pt x="4227246" y="2064068"/>
                  </a:cubicBezTo>
                  <a:cubicBezTo>
                    <a:pt x="4215816" y="2075498"/>
                    <a:pt x="4205339" y="2087880"/>
                    <a:pt x="4193908" y="2099310"/>
                  </a:cubicBezTo>
                  <a:cubicBezTo>
                    <a:pt x="4157713" y="2137410"/>
                    <a:pt x="4119613" y="2173605"/>
                    <a:pt x="4081513" y="2209800"/>
                  </a:cubicBezTo>
                  <a:cubicBezTo>
                    <a:pt x="4006266" y="2280285"/>
                    <a:pt x="3927208" y="2346008"/>
                    <a:pt x="3841483" y="2403158"/>
                  </a:cubicBezTo>
                  <a:cubicBezTo>
                    <a:pt x="3758616" y="2458403"/>
                    <a:pt x="3670033" y="2505075"/>
                    <a:pt x="3576688" y="2537460"/>
                  </a:cubicBezTo>
                  <a:cubicBezTo>
                    <a:pt x="3480486" y="2571750"/>
                    <a:pt x="3379521" y="2590800"/>
                    <a:pt x="3276651" y="2589848"/>
                  </a:cubicBezTo>
                  <a:cubicBezTo>
                    <a:pt x="3228073" y="2589848"/>
                    <a:pt x="3180448" y="2585085"/>
                    <a:pt x="3131871" y="2579370"/>
                  </a:cubicBezTo>
                  <a:cubicBezTo>
                    <a:pt x="3190926" y="2581275"/>
                    <a:pt x="3250933" y="2578418"/>
                    <a:pt x="3309988" y="2570798"/>
                  </a:cubicBezTo>
                  <a:cubicBezTo>
                    <a:pt x="3443338" y="2552700"/>
                    <a:pt x="3572878" y="2508885"/>
                    <a:pt x="3692893" y="2446973"/>
                  </a:cubicBezTo>
                  <a:cubicBezTo>
                    <a:pt x="3808146" y="2386965"/>
                    <a:pt x="3915778" y="2311718"/>
                    <a:pt x="4013886" y="2226945"/>
                  </a:cubicBezTo>
                  <a:cubicBezTo>
                    <a:pt x="4116756" y="2137410"/>
                    <a:pt x="4211053" y="2038350"/>
                    <a:pt x="4298683" y="1933575"/>
                  </a:cubicBezTo>
                  <a:cubicBezTo>
                    <a:pt x="4388218" y="1827848"/>
                    <a:pt x="4471086" y="1716405"/>
                    <a:pt x="4553001" y="1604963"/>
                  </a:cubicBezTo>
                  <a:cubicBezTo>
                    <a:pt x="4561574" y="1597343"/>
                    <a:pt x="4571099" y="1589723"/>
                    <a:pt x="4579671" y="1581150"/>
                  </a:cubicBezTo>
                  <a:cubicBezTo>
                    <a:pt x="4579671" y="1584008"/>
                    <a:pt x="4577766" y="1587818"/>
                    <a:pt x="4575861" y="1591628"/>
                  </a:cubicBezTo>
                  <a:close/>
                  <a:moveTo>
                    <a:pt x="4589196" y="1536383"/>
                  </a:moveTo>
                  <a:cubicBezTo>
                    <a:pt x="4589196" y="1536383"/>
                    <a:pt x="4589196" y="1536383"/>
                    <a:pt x="4589196" y="1536383"/>
                  </a:cubicBezTo>
                  <a:cubicBezTo>
                    <a:pt x="4586339" y="1539240"/>
                    <a:pt x="4587291" y="1542098"/>
                    <a:pt x="4588243" y="1544955"/>
                  </a:cubicBezTo>
                  <a:cubicBezTo>
                    <a:pt x="4588243" y="1544955"/>
                    <a:pt x="4587291" y="1544955"/>
                    <a:pt x="4587291" y="1544955"/>
                  </a:cubicBezTo>
                  <a:cubicBezTo>
                    <a:pt x="4577766" y="1556385"/>
                    <a:pt x="4568241" y="1567815"/>
                    <a:pt x="4558716" y="1580198"/>
                  </a:cubicBezTo>
                  <a:cubicBezTo>
                    <a:pt x="4521568" y="1615440"/>
                    <a:pt x="4483468" y="1650683"/>
                    <a:pt x="4445368" y="1684973"/>
                  </a:cubicBezTo>
                  <a:cubicBezTo>
                    <a:pt x="4407268" y="1718310"/>
                    <a:pt x="4369168" y="1750695"/>
                    <a:pt x="4331068" y="1784033"/>
                  </a:cubicBezTo>
                  <a:cubicBezTo>
                    <a:pt x="4331068" y="1784033"/>
                    <a:pt x="4331068" y="1784033"/>
                    <a:pt x="4331068" y="1784033"/>
                  </a:cubicBezTo>
                  <a:cubicBezTo>
                    <a:pt x="4231056" y="1867853"/>
                    <a:pt x="4129138" y="1946910"/>
                    <a:pt x="4025316" y="2025015"/>
                  </a:cubicBezTo>
                  <a:cubicBezTo>
                    <a:pt x="3918636" y="2105978"/>
                    <a:pt x="3808146" y="2183130"/>
                    <a:pt x="3698608" y="2259330"/>
                  </a:cubicBezTo>
                  <a:cubicBezTo>
                    <a:pt x="3588118" y="2336483"/>
                    <a:pt x="3477628" y="2415540"/>
                    <a:pt x="3354756" y="2471738"/>
                  </a:cubicBezTo>
                  <a:cubicBezTo>
                    <a:pt x="3250933" y="2519363"/>
                    <a:pt x="3137586" y="2550795"/>
                    <a:pt x="3023286" y="2547938"/>
                  </a:cubicBezTo>
                  <a:cubicBezTo>
                    <a:pt x="3021381" y="2544128"/>
                    <a:pt x="3020428" y="2540318"/>
                    <a:pt x="3018523" y="2537460"/>
                  </a:cubicBezTo>
                  <a:cubicBezTo>
                    <a:pt x="3022333" y="2537460"/>
                    <a:pt x="3025191" y="2537460"/>
                    <a:pt x="3029001" y="2537460"/>
                  </a:cubicBezTo>
                  <a:cubicBezTo>
                    <a:pt x="3061386" y="2536508"/>
                    <a:pt x="3093771" y="2533650"/>
                    <a:pt x="3126156" y="2527935"/>
                  </a:cubicBezTo>
                  <a:cubicBezTo>
                    <a:pt x="3189973" y="2517458"/>
                    <a:pt x="3251886" y="2498408"/>
                    <a:pt x="3311893" y="2473643"/>
                  </a:cubicBezTo>
                  <a:cubicBezTo>
                    <a:pt x="3430956" y="2424113"/>
                    <a:pt x="3539541" y="2353628"/>
                    <a:pt x="3646221" y="2281238"/>
                  </a:cubicBezTo>
                  <a:cubicBezTo>
                    <a:pt x="3756711" y="2205990"/>
                    <a:pt x="3864343" y="2125028"/>
                    <a:pt x="3970071" y="2042160"/>
                  </a:cubicBezTo>
                  <a:cubicBezTo>
                    <a:pt x="4076751" y="1959293"/>
                    <a:pt x="4180573" y="1873568"/>
                    <a:pt x="4284396" y="1787843"/>
                  </a:cubicBezTo>
                  <a:cubicBezTo>
                    <a:pt x="4386314" y="1703070"/>
                    <a:pt x="4488231" y="1619250"/>
                    <a:pt x="4590149" y="1534478"/>
                  </a:cubicBezTo>
                  <a:cubicBezTo>
                    <a:pt x="4589196" y="1534478"/>
                    <a:pt x="4589196" y="1535430"/>
                    <a:pt x="4589196" y="1536383"/>
                  </a:cubicBezTo>
                  <a:close/>
                  <a:moveTo>
                    <a:pt x="4480611" y="1611630"/>
                  </a:moveTo>
                  <a:cubicBezTo>
                    <a:pt x="4427271" y="1656398"/>
                    <a:pt x="4373931" y="1700213"/>
                    <a:pt x="4320591" y="1744980"/>
                  </a:cubicBezTo>
                  <a:cubicBezTo>
                    <a:pt x="4217721" y="1829753"/>
                    <a:pt x="4115803" y="1915478"/>
                    <a:pt x="4011028" y="1999298"/>
                  </a:cubicBezTo>
                  <a:cubicBezTo>
                    <a:pt x="3906253" y="2083118"/>
                    <a:pt x="3801478" y="2164080"/>
                    <a:pt x="3691941" y="2241233"/>
                  </a:cubicBezTo>
                  <a:cubicBezTo>
                    <a:pt x="3586213" y="2315528"/>
                    <a:pt x="3477628" y="2388870"/>
                    <a:pt x="3360471" y="2444115"/>
                  </a:cubicBezTo>
                  <a:cubicBezTo>
                    <a:pt x="3269031" y="2487930"/>
                    <a:pt x="3171876" y="2518410"/>
                    <a:pt x="3071863" y="2527935"/>
                  </a:cubicBezTo>
                  <a:cubicBezTo>
                    <a:pt x="3077578" y="2526983"/>
                    <a:pt x="3083293" y="2526030"/>
                    <a:pt x="3089961" y="2525078"/>
                  </a:cubicBezTo>
                  <a:cubicBezTo>
                    <a:pt x="3157588" y="2512695"/>
                    <a:pt x="3224263" y="2493645"/>
                    <a:pt x="3289033" y="2467928"/>
                  </a:cubicBezTo>
                  <a:cubicBezTo>
                    <a:pt x="3420478" y="2416493"/>
                    <a:pt x="3540493" y="2342198"/>
                    <a:pt x="3651936" y="2257425"/>
                  </a:cubicBezTo>
                  <a:cubicBezTo>
                    <a:pt x="3768141" y="2169795"/>
                    <a:pt x="3874821" y="2070735"/>
                    <a:pt x="3981501" y="1972628"/>
                  </a:cubicBezTo>
                  <a:cubicBezTo>
                    <a:pt x="4085323" y="1877378"/>
                    <a:pt x="4189146" y="1783080"/>
                    <a:pt x="4302493" y="1699260"/>
                  </a:cubicBezTo>
                  <a:cubicBezTo>
                    <a:pt x="4389171" y="1634490"/>
                    <a:pt x="4480611" y="1576388"/>
                    <a:pt x="4578718" y="1530668"/>
                  </a:cubicBezTo>
                  <a:cubicBezTo>
                    <a:pt x="4545381" y="1557338"/>
                    <a:pt x="4512996" y="1584960"/>
                    <a:pt x="4480611" y="1611630"/>
                  </a:cubicBezTo>
                  <a:close/>
                  <a:moveTo>
                    <a:pt x="4336783" y="1644015"/>
                  </a:moveTo>
                  <a:cubicBezTo>
                    <a:pt x="4223436" y="1724978"/>
                    <a:pt x="4119613" y="1817370"/>
                    <a:pt x="4017696" y="1910715"/>
                  </a:cubicBezTo>
                  <a:cubicBezTo>
                    <a:pt x="3807193" y="2103120"/>
                    <a:pt x="3598596" y="2306955"/>
                    <a:pt x="3335706" y="2426018"/>
                  </a:cubicBezTo>
                  <a:cubicBezTo>
                    <a:pt x="3265221" y="2458403"/>
                    <a:pt x="3190926" y="2484120"/>
                    <a:pt x="3114726" y="2500313"/>
                  </a:cubicBezTo>
                  <a:cubicBezTo>
                    <a:pt x="3087103" y="2506028"/>
                    <a:pt x="3059481" y="2510790"/>
                    <a:pt x="3031858" y="2513648"/>
                  </a:cubicBezTo>
                  <a:cubicBezTo>
                    <a:pt x="3051861" y="2506980"/>
                    <a:pt x="3070911" y="2499360"/>
                    <a:pt x="3090913" y="2490788"/>
                  </a:cubicBezTo>
                  <a:cubicBezTo>
                    <a:pt x="3176638" y="2471738"/>
                    <a:pt x="3258553" y="2437448"/>
                    <a:pt x="3334753" y="2394585"/>
                  </a:cubicBezTo>
                  <a:cubicBezTo>
                    <a:pt x="3448101" y="2330768"/>
                    <a:pt x="3549066" y="2248853"/>
                    <a:pt x="3644316" y="2161223"/>
                  </a:cubicBezTo>
                  <a:cubicBezTo>
                    <a:pt x="3745281" y="2067878"/>
                    <a:pt x="3841483" y="1968818"/>
                    <a:pt x="3944353" y="1875473"/>
                  </a:cubicBezTo>
                  <a:cubicBezTo>
                    <a:pt x="4044366" y="1784985"/>
                    <a:pt x="4151998" y="1704023"/>
                    <a:pt x="4268203" y="1637348"/>
                  </a:cubicBezTo>
                  <a:cubicBezTo>
                    <a:pt x="4348214" y="1590675"/>
                    <a:pt x="4432986" y="1550670"/>
                    <a:pt x="4518711" y="1518285"/>
                  </a:cubicBezTo>
                  <a:cubicBezTo>
                    <a:pt x="4532999" y="1515428"/>
                    <a:pt x="4548239" y="1513523"/>
                    <a:pt x="4562526" y="1510665"/>
                  </a:cubicBezTo>
                  <a:cubicBezTo>
                    <a:pt x="4483468" y="1547813"/>
                    <a:pt x="4408221" y="1592580"/>
                    <a:pt x="4336783" y="1644015"/>
                  </a:cubicBezTo>
                  <a:close/>
                  <a:moveTo>
                    <a:pt x="4444416" y="1512570"/>
                  </a:moveTo>
                  <a:cubicBezTo>
                    <a:pt x="4470133" y="1505903"/>
                    <a:pt x="4495851" y="1500188"/>
                    <a:pt x="4521568" y="1494473"/>
                  </a:cubicBezTo>
                  <a:cubicBezTo>
                    <a:pt x="4521568" y="1494473"/>
                    <a:pt x="4522521" y="1494473"/>
                    <a:pt x="4522521" y="1494473"/>
                  </a:cubicBezTo>
                  <a:cubicBezTo>
                    <a:pt x="4527283" y="1495425"/>
                    <a:pt x="4532046" y="1495425"/>
                    <a:pt x="4537761" y="1496378"/>
                  </a:cubicBezTo>
                  <a:cubicBezTo>
                    <a:pt x="4528236" y="1500188"/>
                    <a:pt x="4517758" y="1503998"/>
                    <a:pt x="4508233" y="1507808"/>
                  </a:cubicBezTo>
                  <a:cubicBezTo>
                    <a:pt x="4487278" y="1511618"/>
                    <a:pt x="4466324" y="1516380"/>
                    <a:pt x="4446321" y="1521143"/>
                  </a:cubicBezTo>
                  <a:cubicBezTo>
                    <a:pt x="4390124" y="1534478"/>
                    <a:pt x="4335831" y="1552575"/>
                    <a:pt x="4282491" y="1572578"/>
                  </a:cubicBezTo>
                  <a:cubicBezTo>
                    <a:pt x="4174858" y="1614488"/>
                    <a:pt x="4073893" y="1670685"/>
                    <a:pt x="3981501" y="1739265"/>
                  </a:cubicBezTo>
                  <a:cubicBezTo>
                    <a:pt x="3883393" y="1812608"/>
                    <a:pt x="3798621" y="1900238"/>
                    <a:pt x="3717658" y="1991678"/>
                  </a:cubicBezTo>
                  <a:cubicBezTo>
                    <a:pt x="3636696" y="2083118"/>
                    <a:pt x="3557638" y="2177415"/>
                    <a:pt x="3467151" y="2260283"/>
                  </a:cubicBezTo>
                  <a:cubicBezTo>
                    <a:pt x="3396666" y="2324100"/>
                    <a:pt x="3318561" y="2381250"/>
                    <a:pt x="3231883" y="2421255"/>
                  </a:cubicBezTo>
                  <a:cubicBezTo>
                    <a:pt x="3294748" y="2383155"/>
                    <a:pt x="3350946" y="2335530"/>
                    <a:pt x="3402381" y="2283143"/>
                  </a:cubicBezTo>
                  <a:cubicBezTo>
                    <a:pt x="3459531" y="2225040"/>
                    <a:pt x="3511918" y="2162175"/>
                    <a:pt x="3564306" y="2100263"/>
                  </a:cubicBezTo>
                  <a:cubicBezTo>
                    <a:pt x="3617646" y="2037398"/>
                    <a:pt x="3670986" y="1974533"/>
                    <a:pt x="3730041" y="1917383"/>
                  </a:cubicBezTo>
                  <a:cubicBezTo>
                    <a:pt x="3795763" y="1853565"/>
                    <a:pt x="3870058" y="1797368"/>
                    <a:pt x="3945306" y="1745933"/>
                  </a:cubicBezTo>
                  <a:cubicBezTo>
                    <a:pt x="4021506" y="1694498"/>
                    <a:pt x="4100563" y="1648778"/>
                    <a:pt x="4179621" y="1601153"/>
                  </a:cubicBezTo>
                  <a:cubicBezTo>
                    <a:pt x="4265346" y="1565910"/>
                    <a:pt x="4353928" y="1535430"/>
                    <a:pt x="4444416" y="1512570"/>
                  </a:cubicBezTo>
                  <a:close/>
                  <a:moveTo>
                    <a:pt x="3965308" y="1710690"/>
                  </a:moveTo>
                  <a:cubicBezTo>
                    <a:pt x="4004361" y="1687830"/>
                    <a:pt x="4044366" y="1665923"/>
                    <a:pt x="4085323" y="1645920"/>
                  </a:cubicBezTo>
                  <a:cubicBezTo>
                    <a:pt x="4046271" y="1669733"/>
                    <a:pt x="4007218" y="1693545"/>
                    <a:pt x="3970071" y="1719263"/>
                  </a:cubicBezTo>
                  <a:cubicBezTo>
                    <a:pt x="3893871" y="1769745"/>
                    <a:pt x="3819576" y="1824990"/>
                    <a:pt x="3751948" y="1886903"/>
                  </a:cubicBezTo>
                  <a:cubicBezTo>
                    <a:pt x="3690988" y="1943100"/>
                    <a:pt x="3635743" y="2005013"/>
                    <a:pt x="3582403" y="2068830"/>
                  </a:cubicBezTo>
                  <a:cubicBezTo>
                    <a:pt x="3542398" y="2116455"/>
                    <a:pt x="3503346" y="2164080"/>
                    <a:pt x="3462388" y="2209800"/>
                  </a:cubicBezTo>
                  <a:cubicBezTo>
                    <a:pt x="3464293" y="2207895"/>
                    <a:pt x="3465246" y="2205990"/>
                    <a:pt x="3467151" y="2204085"/>
                  </a:cubicBezTo>
                  <a:cubicBezTo>
                    <a:pt x="3513823" y="2145030"/>
                    <a:pt x="3552876" y="2081213"/>
                    <a:pt x="3584308" y="2013585"/>
                  </a:cubicBezTo>
                  <a:cubicBezTo>
                    <a:pt x="3607168" y="1990725"/>
                    <a:pt x="3629076" y="1966913"/>
                    <a:pt x="3652888" y="1945005"/>
                  </a:cubicBezTo>
                  <a:cubicBezTo>
                    <a:pt x="3684321" y="1915478"/>
                    <a:pt x="3717658" y="1886903"/>
                    <a:pt x="3750996" y="1859280"/>
                  </a:cubicBezTo>
                  <a:cubicBezTo>
                    <a:pt x="3818623" y="1804988"/>
                    <a:pt x="3890061" y="1755458"/>
                    <a:pt x="3965308" y="1710690"/>
                  </a:cubicBezTo>
                  <a:close/>
                  <a:moveTo>
                    <a:pt x="4173906" y="837248"/>
                  </a:moveTo>
                  <a:cubicBezTo>
                    <a:pt x="4172953" y="861060"/>
                    <a:pt x="4172001" y="884873"/>
                    <a:pt x="4170096" y="908685"/>
                  </a:cubicBezTo>
                  <a:cubicBezTo>
                    <a:pt x="4166286" y="957263"/>
                    <a:pt x="4160571" y="1004888"/>
                    <a:pt x="4152951" y="1052513"/>
                  </a:cubicBezTo>
                  <a:cubicBezTo>
                    <a:pt x="4136758" y="1147763"/>
                    <a:pt x="4110088" y="1241108"/>
                    <a:pt x="4074846" y="1330643"/>
                  </a:cubicBezTo>
                  <a:cubicBezTo>
                    <a:pt x="4009123" y="1497330"/>
                    <a:pt x="3912921" y="1650683"/>
                    <a:pt x="3791001" y="1783080"/>
                  </a:cubicBezTo>
                  <a:cubicBezTo>
                    <a:pt x="3773856" y="1802130"/>
                    <a:pt x="3755758" y="1819275"/>
                    <a:pt x="3738613" y="1837373"/>
                  </a:cubicBezTo>
                  <a:cubicBezTo>
                    <a:pt x="3707181" y="1862138"/>
                    <a:pt x="3676701" y="1887855"/>
                    <a:pt x="3648126" y="1915478"/>
                  </a:cubicBezTo>
                  <a:cubicBezTo>
                    <a:pt x="3641458" y="1922145"/>
                    <a:pt x="3633838" y="1928813"/>
                    <a:pt x="3626218" y="1935480"/>
                  </a:cubicBezTo>
                  <a:cubicBezTo>
                    <a:pt x="3670986" y="1884998"/>
                    <a:pt x="3711943" y="1831658"/>
                    <a:pt x="3751948" y="1777365"/>
                  </a:cubicBezTo>
                  <a:cubicBezTo>
                    <a:pt x="3795763" y="1717358"/>
                    <a:pt x="3837673" y="1655445"/>
                    <a:pt x="3876726" y="1592580"/>
                  </a:cubicBezTo>
                  <a:cubicBezTo>
                    <a:pt x="3915778" y="1529715"/>
                    <a:pt x="3951021" y="1464945"/>
                    <a:pt x="3984358" y="1398270"/>
                  </a:cubicBezTo>
                  <a:cubicBezTo>
                    <a:pt x="4017696" y="1331595"/>
                    <a:pt x="4048176" y="1263968"/>
                    <a:pt x="4075798" y="1194435"/>
                  </a:cubicBezTo>
                  <a:cubicBezTo>
                    <a:pt x="4103421" y="1124903"/>
                    <a:pt x="4127233" y="1054418"/>
                    <a:pt x="4149141" y="983933"/>
                  </a:cubicBezTo>
                  <a:cubicBezTo>
                    <a:pt x="4151998" y="975360"/>
                    <a:pt x="4153903" y="966788"/>
                    <a:pt x="4155808" y="958215"/>
                  </a:cubicBezTo>
                  <a:cubicBezTo>
                    <a:pt x="4156761" y="952500"/>
                    <a:pt x="4148188" y="950595"/>
                    <a:pt x="4146283" y="955358"/>
                  </a:cubicBezTo>
                  <a:cubicBezTo>
                    <a:pt x="4139616" y="972503"/>
                    <a:pt x="4134853" y="990600"/>
                    <a:pt x="4130091" y="1007745"/>
                  </a:cubicBezTo>
                  <a:cubicBezTo>
                    <a:pt x="4124376" y="1025843"/>
                    <a:pt x="4118661" y="1043940"/>
                    <a:pt x="4112946" y="1061085"/>
                  </a:cubicBezTo>
                  <a:cubicBezTo>
                    <a:pt x="4101516" y="1096328"/>
                    <a:pt x="4089133" y="1131570"/>
                    <a:pt x="4075798" y="1165860"/>
                  </a:cubicBezTo>
                  <a:cubicBezTo>
                    <a:pt x="4050081" y="1235393"/>
                    <a:pt x="4020553" y="1303020"/>
                    <a:pt x="3989121" y="1370648"/>
                  </a:cubicBezTo>
                  <a:cubicBezTo>
                    <a:pt x="3957688" y="1437323"/>
                    <a:pt x="3922446" y="1503045"/>
                    <a:pt x="3885298" y="1566863"/>
                  </a:cubicBezTo>
                  <a:cubicBezTo>
                    <a:pt x="3848151" y="1630680"/>
                    <a:pt x="3808146" y="1693545"/>
                    <a:pt x="3764331" y="1753553"/>
                  </a:cubicBezTo>
                  <a:cubicBezTo>
                    <a:pt x="3721468" y="1813560"/>
                    <a:pt x="3675748" y="1872615"/>
                    <a:pt x="3627171" y="1928813"/>
                  </a:cubicBezTo>
                  <a:cubicBezTo>
                    <a:pt x="3626218" y="1930718"/>
                    <a:pt x="3624313" y="1931670"/>
                    <a:pt x="3623361" y="1933575"/>
                  </a:cubicBezTo>
                  <a:cubicBezTo>
                    <a:pt x="3655746" y="1881188"/>
                    <a:pt x="3684321" y="1824990"/>
                    <a:pt x="3710991" y="1769745"/>
                  </a:cubicBezTo>
                  <a:cubicBezTo>
                    <a:pt x="3749091" y="1689735"/>
                    <a:pt x="3782428" y="1607820"/>
                    <a:pt x="3814813" y="1525905"/>
                  </a:cubicBezTo>
                  <a:cubicBezTo>
                    <a:pt x="3879583" y="1362075"/>
                    <a:pt x="3938638" y="1195388"/>
                    <a:pt x="4021506" y="1039178"/>
                  </a:cubicBezTo>
                  <a:cubicBezTo>
                    <a:pt x="4065321" y="956310"/>
                    <a:pt x="4114851" y="877253"/>
                    <a:pt x="4174858" y="804863"/>
                  </a:cubicBezTo>
                  <a:cubicBezTo>
                    <a:pt x="4174858" y="815340"/>
                    <a:pt x="4174858" y="826770"/>
                    <a:pt x="4173906" y="837248"/>
                  </a:cubicBezTo>
                  <a:close/>
                  <a:moveTo>
                    <a:pt x="4105326" y="825818"/>
                  </a:moveTo>
                  <a:cubicBezTo>
                    <a:pt x="4111041" y="822008"/>
                    <a:pt x="4115803" y="818198"/>
                    <a:pt x="4121518" y="815340"/>
                  </a:cubicBezTo>
                  <a:cubicBezTo>
                    <a:pt x="4130091" y="809625"/>
                    <a:pt x="4139616" y="803910"/>
                    <a:pt x="4148188" y="799148"/>
                  </a:cubicBezTo>
                  <a:cubicBezTo>
                    <a:pt x="4048176" y="931545"/>
                    <a:pt x="3975786" y="1081088"/>
                    <a:pt x="3912921" y="1235393"/>
                  </a:cubicBezTo>
                  <a:cubicBezTo>
                    <a:pt x="3846246" y="1399223"/>
                    <a:pt x="3790048" y="1567815"/>
                    <a:pt x="3716706" y="1728788"/>
                  </a:cubicBezTo>
                  <a:cubicBezTo>
                    <a:pt x="3691941" y="1783080"/>
                    <a:pt x="3665271" y="1835468"/>
                    <a:pt x="3636696" y="1886903"/>
                  </a:cubicBezTo>
                  <a:cubicBezTo>
                    <a:pt x="3644316" y="1855470"/>
                    <a:pt x="3650983" y="1824038"/>
                    <a:pt x="3658603" y="1793558"/>
                  </a:cubicBezTo>
                  <a:cubicBezTo>
                    <a:pt x="3668128" y="1755458"/>
                    <a:pt x="3678606" y="1716405"/>
                    <a:pt x="3689083" y="1678305"/>
                  </a:cubicBezTo>
                  <a:cubicBezTo>
                    <a:pt x="3710991" y="1603058"/>
                    <a:pt x="3735756" y="1528763"/>
                    <a:pt x="3764331" y="1455420"/>
                  </a:cubicBezTo>
                  <a:cubicBezTo>
                    <a:pt x="3792906" y="1382078"/>
                    <a:pt x="3824338" y="1309688"/>
                    <a:pt x="3858628" y="1239203"/>
                  </a:cubicBezTo>
                  <a:cubicBezTo>
                    <a:pt x="3892918" y="1168718"/>
                    <a:pt x="3930066" y="1099185"/>
                    <a:pt x="3971023" y="1031558"/>
                  </a:cubicBezTo>
                  <a:cubicBezTo>
                    <a:pt x="4011981" y="963930"/>
                    <a:pt x="4054843" y="898208"/>
                    <a:pt x="4101516" y="834390"/>
                  </a:cubicBezTo>
                  <a:cubicBezTo>
                    <a:pt x="4102468" y="830580"/>
                    <a:pt x="4103421" y="828675"/>
                    <a:pt x="4105326" y="825818"/>
                  </a:cubicBezTo>
                  <a:close/>
                  <a:moveTo>
                    <a:pt x="3684321" y="1475423"/>
                  </a:moveTo>
                  <a:cubicBezTo>
                    <a:pt x="3684321" y="1474470"/>
                    <a:pt x="3685273" y="1473518"/>
                    <a:pt x="3685273" y="1473518"/>
                  </a:cubicBezTo>
                  <a:cubicBezTo>
                    <a:pt x="3687178" y="1470660"/>
                    <a:pt x="3686226" y="1467803"/>
                    <a:pt x="3684321" y="1465898"/>
                  </a:cubicBezTo>
                  <a:cubicBezTo>
                    <a:pt x="3684321" y="1461135"/>
                    <a:pt x="3684321" y="1455420"/>
                    <a:pt x="3684321" y="1450658"/>
                  </a:cubicBezTo>
                  <a:cubicBezTo>
                    <a:pt x="3684321" y="1436370"/>
                    <a:pt x="3684321" y="1423035"/>
                    <a:pt x="3684321" y="1408748"/>
                  </a:cubicBezTo>
                  <a:cubicBezTo>
                    <a:pt x="3686226" y="1404938"/>
                    <a:pt x="3688131" y="1402080"/>
                    <a:pt x="3690036" y="1398270"/>
                  </a:cubicBezTo>
                  <a:cubicBezTo>
                    <a:pt x="3691941" y="1393508"/>
                    <a:pt x="3688131" y="1390650"/>
                    <a:pt x="3684321" y="1390650"/>
                  </a:cubicBezTo>
                  <a:cubicBezTo>
                    <a:pt x="3684321" y="1361123"/>
                    <a:pt x="3683368" y="1331595"/>
                    <a:pt x="3683368" y="1302068"/>
                  </a:cubicBezTo>
                  <a:cubicBezTo>
                    <a:pt x="3769093" y="1129665"/>
                    <a:pt x="3898633" y="978218"/>
                    <a:pt x="4051986" y="862965"/>
                  </a:cubicBezTo>
                  <a:cubicBezTo>
                    <a:pt x="4060558" y="856298"/>
                    <a:pt x="4069131" y="850583"/>
                    <a:pt x="4077703" y="843915"/>
                  </a:cubicBezTo>
                  <a:cubicBezTo>
                    <a:pt x="4075798" y="845820"/>
                    <a:pt x="4074846" y="848678"/>
                    <a:pt x="4072941" y="850583"/>
                  </a:cubicBezTo>
                  <a:cubicBezTo>
                    <a:pt x="4061511" y="866775"/>
                    <a:pt x="4050081" y="883920"/>
                    <a:pt x="4038651" y="900113"/>
                  </a:cubicBezTo>
                  <a:cubicBezTo>
                    <a:pt x="4016743" y="932498"/>
                    <a:pt x="3995788" y="965835"/>
                    <a:pt x="3974833" y="1000125"/>
                  </a:cubicBezTo>
                  <a:cubicBezTo>
                    <a:pt x="3933876" y="1067753"/>
                    <a:pt x="3895776" y="1136333"/>
                    <a:pt x="3860533" y="1206818"/>
                  </a:cubicBezTo>
                  <a:cubicBezTo>
                    <a:pt x="3825291" y="1277303"/>
                    <a:pt x="3792906" y="1349693"/>
                    <a:pt x="3764331" y="1423988"/>
                  </a:cubicBezTo>
                  <a:cubicBezTo>
                    <a:pt x="3735756" y="1497330"/>
                    <a:pt x="3710038" y="1572578"/>
                    <a:pt x="3687178" y="1648778"/>
                  </a:cubicBezTo>
                  <a:cubicBezTo>
                    <a:pt x="3678606" y="1676400"/>
                    <a:pt x="3670986" y="1704023"/>
                    <a:pt x="3664318" y="1731645"/>
                  </a:cubicBezTo>
                  <a:cubicBezTo>
                    <a:pt x="3678606" y="1646873"/>
                    <a:pt x="3683368" y="1561148"/>
                    <a:pt x="3684321" y="1475423"/>
                  </a:cubicBezTo>
                  <a:close/>
                  <a:moveTo>
                    <a:pt x="3661461" y="1392555"/>
                  </a:moveTo>
                  <a:cubicBezTo>
                    <a:pt x="3661461" y="1404938"/>
                    <a:pt x="3661461" y="1417320"/>
                    <a:pt x="3661461" y="1428750"/>
                  </a:cubicBezTo>
                  <a:cubicBezTo>
                    <a:pt x="3620503" y="1503045"/>
                    <a:pt x="3571926" y="1574483"/>
                    <a:pt x="3519538" y="1641158"/>
                  </a:cubicBezTo>
                  <a:cubicBezTo>
                    <a:pt x="3458578" y="1719263"/>
                    <a:pt x="3391903" y="1791653"/>
                    <a:pt x="3320466" y="1860233"/>
                  </a:cubicBezTo>
                  <a:cubicBezTo>
                    <a:pt x="3246171" y="1930718"/>
                    <a:pt x="3168066" y="1996440"/>
                    <a:pt x="3087103" y="2058353"/>
                  </a:cubicBezTo>
                  <a:cubicBezTo>
                    <a:pt x="3000426" y="2124075"/>
                    <a:pt x="2911843" y="2185988"/>
                    <a:pt x="2820403" y="2245043"/>
                  </a:cubicBezTo>
                  <a:cubicBezTo>
                    <a:pt x="2728963" y="2304098"/>
                    <a:pt x="2636571" y="2361248"/>
                    <a:pt x="2545131" y="2419350"/>
                  </a:cubicBezTo>
                  <a:cubicBezTo>
                    <a:pt x="2536558" y="2424113"/>
                    <a:pt x="2528938" y="2429828"/>
                    <a:pt x="2520366" y="2435543"/>
                  </a:cubicBezTo>
                  <a:cubicBezTo>
                    <a:pt x="2523223" y="2424113"/>
                    <a:pt x="2526081" y="2411730"/>
                    <a:pt x="2528938" y="2400300"/>
                  </a:cubicBezTo>
                  <a:cubicBezTo>
                    <a:pt x="2574658" y="2370773"/>
                    <a:pt x="2618473" y="2338388"/>
                    <a:pt x="2662288" y="2306955"/>
                  </a:cubicBezTo>
                  <a:cubicBezTo>
                    <a:pt x="2708008" y="2274570"/>
                    <a:pt x="2752776" y="2241233"/>
                    <a:pt x="2797543" y="2208848"/>
                  </a:cubicBezTo>
                  <a:cubicBezTo>
                    <a:pt x="2887078" y="2142173"/>
                    <a:pt x="2976613" y="2074545"/>
                    <a:pt x="3065196" y="2006918"/>
                  </a:cubicBezTo>
                  <a:cubicBezTo>
                    <a:pt x="3144253" y="1945958"/>
                    <a:pt x="3223311" y="1884045"/>
                    <a:pt x="3299511" y="1819275"/>
                  </a:cubicBezTo>
                  <a:cubicBezTo>
                    <a:pt x="3371901" y="1757363"/>
                    <a:pt x="3440481" y="1692593"/>
                    <a:pt x="3503346" y="1621155"/>
                  </a:cubicBezTo>
                  <a:cubicBezTo>
                    <a:pt x="3564306" y="1550670"/>
                    <a:pt x="3618598" y="1473518"/>
                    <a:pt x="3660508" y="1390650"/>
                  </a:cubicBezTo>
                  <a:cubicBezTo>
                    <a:pt x="3661461" y="1388745"/>
                    <a:pt x="3662413" y="1386840"/>
                    <a:pt x="3663366" y="1384935"/>
                  </a:cubicBezTo>
                  <a:cubicBezTo>
                    <a:pt x="3661461" y="1386840"/>
                    <a:pt x="3661461" y="1389698"/>
                    <a:pt x="3661461" y="1392555"/>
                  </a:cubicBezTo>
                  <a:close/>
                  <a:moveTo>
                    <a:pt x="3657651" y="1168718"/>
                  </a:moveTo>
                  <a:cubicBezTo>
                    <a:pt x="3658603" y="1190625"/>
                    <a:pt x="3658603" y="1211580"/>
                    <a:pt x="3659556" y="1233488"/>
                  </a:cubicBezTo>
                  <a:cubicBezTo>
                    <a:pt x="3657651" y="1234440"/>
                    <a:pt x="3656698" y="1235393"/>
                    <a:pt x="3655746" y="1237298"/>
                  </a:cubicBezTo>
                  <a:cubicBezTo>
                    <a:pt x="3631933" y="1327785"/>
                    <a:pt x="3589071" y="1412558"/>
                    <a:pt x="3535731" y="1489710"/>
                  </a:cubicBezTo>
                  <a:cubicBezTo>
                    <a:pt x="3479533" y="1569720"/>
                    <a:pt x="3411906" y="1641158"/>
                    <a:pt x="3339516" y="1706880"/>
                  </a:cubicBezTo>
                  <a:cubicBezTo>
                    <a:pt x="3263316" y="1775460"/>
                    <a:pt x="3182353" y="1838325"/>
                    <a:pt x="3102343" y="1902143"/>
                  </a:cubicBezTo>
                  <a:cubicBezTo>
                    <a:pt x="3015666" y="1969770"/>
                    <a:pt x="2928988" y="2038350"/>
                    <a:pt x="2842311" y="2105978"/>
                  </a:cubicBezTo>
                  <a:cubicBezTo>
                    <a:pt x="2755633" y="2173605"/>
                    <a:pt x="2668956" y="2242185"/>
                    <a:pt x="2583231" y="2310765"/>
                  </a:cubicBezTo>
                  <a:cubicBezTo>
                    <a:pt x="2572753" y="2319338"/>
                    <a:pt x="2562276" y="2327910"/>
                    <a:pt x="2551798" y="2336483"/>
                  </a:cubicBezTo>
                  <a:cubicBezTo>
                    <a:pt x="2548941" y="2338388"/>
                    <a:pt x="2551798" y="2342198"/>
                    <a:pt x="2554656" y="2340293"/>
                  </a:cubicBezTo>
                  <a:cubicBezTo>
                    <a:pt x="2599423" y="2307908"/>
                    <a:pt x="2643238" y="2272665"/>
                    <a:pt x="2687053" y="2239328"/>
                  </a:cubicBezTo>
                  <a:cubicBezTo>
                    <a:pt x="2730868" y="2205038"/>
                    <a:pt x="2774683" y="2171700"/>
                    <a:pt x="2818498" y="2137410"/>
                  </a:cubicBezTo>
                  <a:cubicBezTo>
                    <a:pt x="2906128" y="2068830"/>
                    <a:pt x="2993758" y="2000250"/>
                    <a:pt x="3081388" y="1931670"/>
                  </a:cubicBezTo>
                  <a:cubicBezTo>
                    <a:pt x="3163303" y="1867853"/>
                    <a:pt x="3246171" y="1804035"/>
                    <a:pt x="3324276" y="1735455"/>
                  </a:cubicBezTo>
                  <a:cubicBezTo>
                    <a:pt x="3398571" y="1670685"/>
                    <a:pt x="3468103" y="1600200"/>
                    <a:pt x="3527158" y="1520190"/>
                  </a:cubicBezTo>
                  <a:cubicBezTo>
                    <a:pt x="3583356" y="1444943"/>
                    <a:pt x="3629076" y="1361123"/>
                    <a:pt x="3657651" y="1271588"/>
                  </a:cubicBezTo>
                  <a:cubicBezTo>
                    <a:pt x="3658603" y="1267778"/>
                    <a:pt x="3659556" y="1264920"/>
                    <a:pt x="3660508" y="1261110"/>
                  </a:cubicBezTo>
                  <a:cubicBezTo>
                    <a:pt x="3660508" y="1275398"/>
                    <a:pt x="3660508" y="1289685"/>
                    <a:pt x="3661461" y="1304925"/>
                  </a:cubicBezTo>
                  <a:cubicBezTo>
                    <a:pt x="3660508" y="1306830"/>
                    <a:pt x="3659556" y="1308735"/>
                    <a:pt x="3658603" y="1310640"/>
                  </a:cubicBezTo>
                  <a:cubicBezTo>
                    <a:pt x="3655746" y="1315403"/>
                    <a:pt x="3657651" y="1319213"/>
                    <a:pt x="3661461" y="1322070"/>
                  </a:cubicBezTo>
                  <a:cubicBezTo>
                    <a:pt x="3661461" y="1335405"/>
                    <a:pt x="3661461" y="1347788"/>
                    <a:pt x="3661461" y="1361123"/>
                  </a:cubicBezTo>
                  <a:cubicBezTo>
                    <a:pt x="3623361" y="1444943"/>
                    <a:pt x="3571926" y="1522095"/>
                    <a:pt x="3512871" y="1592580"/>
                  </a:cubicBezTo>
                  <a:cubicBezTo>
                    <a:pt x="3452863" y="1664970"/>
                    <a:pt x="3384283" y="1731645"/>
                    <a:pt x="3313798" y="1793558"/>
                  </a:cubicBezTo>
                  <a:cubicBezTo>
                    <a:pt x="3240456" y="1858328"/>
                    <a:pt x="3163303" y="1918335"/>
                    <a:pt x="3087103" y="1978343"/>
                  </a:cubicBezTo>
                  <a:cubicBezTo>
                    <a:pt x="2999473" y="2046923"/>
                    <a:pt x="2910891" y="2114550"/>
                    <a:pt x="2821356" y="2181225"/>
                  </a:cubicBezTo>
                  <a:cubicBezTo>
                    <a:pt x="2732773" y="2246948"/>
                    <a:pt x="2643238" y="2311718"/>
                    <a:pt x="2553703" y="2376488"/>
                  </a:cubicBezTo>
                  <a:cubicBezTo>
                    <a:pt x="2546083" y="2382203"/>
                    <a:pt x="2538463" y="2387918"/>
                    <a:pt x="2530843" y="2394585"/>
                  </a:cubicBezTo>
                  <a:cubicBezTo>
                    <a:pt x="2541321" y="2347913"/>
                    <a:pt x="2550846" y="2301240"/>
                    <a:pt x="2561323" y="2254568"/>
                  </a:cubicBezTo>
                  <a:cubicBezTo>
                    <a:pt x="2562276" y="2254568"/>
                    <a:pt x="2562276" y="2254568"/>
                    <a:pt x="2563228" y="2254568"/>
                  </a:cubicBezTo>
                  <a:cubicBezTo>
                    <a:pt x="2609901" y="2225040"/>
                    <a:pt x="2654668" y="2193608"/>
                    <a:pt x="2700388" y="2162175"/>
                  </a:cubicBezTo>
                  <a:cubicBezTo>
                    <a:pt x="2746108" y="2130743"/>
                    <a:pt x="2790876" y="2099310"/>
                    <a:pt x="2835643" y="2066925"/>
                  </a:cubicBezTo>
                  <a:cubicBezTo>
                    <a:pt x="2925178" y="2003108"/>
                    <a:pt x="3011856" y="1936433"/>
                    <a:pt x="3096628" y="1865948"/>
                  </a:cubicBezTo>
                  <a:cubicBezTo>
                    <a:pt x="3175686" y="1799273"/>
                    <a:pt x="3251886" y="1728788"/>
                    <a:pt x="3322371" y="1652588"/>
                  </a:cubicBezTo>
                  <a:cubicBezTo>
                    <a:pt x="3389998" y="1579245"/>
                    <a:pt x="3453816" y="1502093"/>
                    <a:pt x="3509061" y="1419225"/>
                  </a:cubicBezTo>
                  <a:cubicBezTo>
                    <a:pt x="3564306" y="1337310"/>
                    <a:pt x="3612883" y="1249680"/>
                    <a:pt x="3650031" y="1158240"/>
                  </a:cubicBezTo>
                  <a:cubicBezTo>
                    <a:pt x="3651936" y="1152525"/>
                    <a:pt x="3654793" y="1146810"/>
                    <a:pt x="3656698" y="1142048"/>
                  </a:cubicBezTo>
                  <a:cubicBezTo>
                    <a:pt x="3656698" y="1149668"/>
                    <a:pt x="3657651" y="1159193"/>
                    <a:pt x="3657651" y="1168718"/>
                  </a:cubicBezTo>
                  <a:close/>
                  <a:moveTo>
                    <a:pt x="3652888" y="1060133"/>
                  </a:moveTo>
                  <a:cubicBezTo>
                    <a:pt x="3653841" y="1079183"/>
                    <a:pt x="3654793" y="1099185"/>
                    <a:pt x="3655746" y="1118235"/>
                  </a:cubicBezTo>
                  <a:cubicBezTo>
                    <a:pt x="3655746" y="1118235"/>
                    <a:pt x="3654793" y="1119188"/>
                    <a:pt x="3654793" y="1120140"/>
                  </a:cubicBezTo>
                  <a:cubicBezTo>
                    <a:pt x="3619551" y="1212533"/>
                    <a:pt x="3573831" y="1301115"/>
                    <a:pt x="3519538" y="1383983"/>
                  </a:cubicBezTo>
                  <a:cubicBezTo>
                    <a:pt x="3466198" y="1466850"/>
                    <a:pt x="3405238" y="1545908"/>
                    <a:pt x="3338563" y="1619250"/>
                  </a:cubicBezTo>
                  <a:cubicBezTo>
                    <a:pt x="3269983" y="1695450"/>
                    <a:pt x="3195688" y="1766888"/>
                    <a:pt x="3118536" y="1833563"/>
                  </a:cubicBezTo>
                  <a:cubicBezTo>
                    <a:pt x="3035668" y="1905000"/>
                    <a:pt x="2949943" y="1972628"/>
                    <a:pt x="2861361" y="2036445"/>
                  </a:cubicBezTo>
                  <a:cubicBezTo>
                    <a:pt x="2772778" y="2101215"/>
                    <a:pt x="2683243" y="2163128"/>
                    <a:pt x="2592756" y="2225040"/>
                  </a:cubicBezTo>
                  <a:cubicBezTo>
                    <a:pt x="2582278" y="2231708"/>
                    <a:pt x="2572753" y="2239328"/>
                    <a:pt x="2562276" y="2246948"/>
                  </a:cubicBezTo>
                  <a:cubicBezTo>
                    <a:pt x="2567991" y="2222183"/>
                    <a:pt x="2573706" y="2196465"/>
                    <a:pt x="2580373" y="2171700"/>
                  </a:cubicBezTo>
                  <a:cubicBezTo>
                    <a:pt x="2626093" y="2145030"/>
                    <a:pt x="2670861" y="2114550"/>
                    <a:pt x="2714676" y="2085975"/>
                  </a:cubicBezTo>
                  <a:cubicBezTo>
                    <a:pt x="2760396" y="2056448"/>
                    <a:pt x="2806116" y="2025968"/>
                    <a:pt x="2850883" y="1994535"/>
                  </a:cubicBezTo>
                  <a:cubicBezTo>
                    <a:pt x="2941371" y="1932623"/>
                    <a:pt x="3029953" y="1867853"/>
                    <a:pt x="3114726" y="1797368"/>
                  </a:cubicBezTo>
                  <a:cubicBezTo>
                    <a:pt x="3193783" y="1730693"/>
                    <a:pt x="3269983" y="1660208"/>
                    <a:pt x="3338563" y="1583055"/>
                  </a:cubicBezTo>
                  <a:cubicBezTo>
                    <a:pt x="3404286" y="1508760"/>
                    <a:pt x="3464293" y="1429703"/>
                    <a:pt x="3515728" y="1343978"/>
                  </a:cubicBezTo>
                  <a:cubicBezTo>
                    <a:pt x="3566211" y="1259205"/>
                    <a:pt x="3607168" y="1169670"/>
                    <a:pt x="3636696" y="1075373"/>
                  </a:cubicBezTo>
                  <a:cubicBezTo>
                    <a:pt x="3640506" y="1063943"/>
                    <a:pt x="3643363" y="1051560"/>
                    <a:pt x="3646221" y="1040130"/>
                  </a:cubicBezTo>
                  <a:cubicBezTo>
                    <a:pt x="3647173" y="1037273"/>
                    <a:pt x="3643363" y="1034415"/>
                    <a:pt x="3640506" y="1036320"/>
                  </a:cubicBezTo>
                  <a:cubicBezTo>
                    <a:pt x="3640506" y="1036320"/>
                    <a:pt x="3640506" y="1035368"/>
                    <a:pt x="3641458" y="1035368"/>
                  </a:cubicBezTo>
                  <a:cubicBezTo>
                    <a:pt x="3644316" y="1026795"/>
                    <a:pt x="3648126" y="1018223"/>
                    <a:pt x="3650031" y="1010603"/>
                  </a:cubicBezTo>
                  <a:cubicBezTo>
                    <a:pt x="3650983" y="1025843"/>
                    <a:pt x="3651936" y="1042988"/>
                    <a:pt x="3652888" y="1060133"/>
                  </a:cubicBezTo>
                  <a:close/>
                  <a:moveTo>
                    <a:pt x="3644316" y="981075"/>
                  </a:moveTo>
                  <a:cubicBezTo>
                    <a:pt x="3646221" y="979170"/>
                    <a:pt x="3648126" y="977265"/>
                    <a:pt x="3650031" y="975360"/>
                  </a:cubicBezTo>
                  <a:cubicBezTo>
                    <a:pt x="3650031" y="982028"/>
                    <a:pt x="3650031" y="988695"/>
                    <a:pt x="3650031" y="995363"/>
                  </a:cubicBezTo>
                  <a:cubicBezTo>
                    <a:pt x="3649078" y="995363"/>
                    <a:pt x="3648126" y="996315"/>
                    <a:pt x="3647173" y="997268"/>
                  </a:cubicBezTo>
                  <a:cubicBezTo>
                    <a:pt x="3629076" y="1042988"/>
                    <a:pt x="3610978" y="1088708"/>
                    <a:pt x="3589071" y="1133475"/>
                  </a:cubicBezTo>
                  <a:cubicBezTo>
                    <a:pt x="3567163" y="1178243"/>
                    <a:pt x="3543351" y="1221105"/>
                    <a:pt x="3517633" y="1263015"/>
                  </a:cubicBezTo>
                  <a:cubicBezTo>
                    <a:pt x="3465246" y="1346835"/>
                    <a:pt x="3406191" y="1425893"/>
                    <a:pt x="3341421" y="1500188"/>
                  </a:cubicBezTo>
                  <a:cubicBezTo>
                    <a:pt x="3274746" y="1577340"/>
                    <a:pt x="3202356" y="1648778"/>
                    <a:pt x="3126156" y="1716405"/>
                  </a:cubicBezTo>
                  <a:cubicBezTo>
                    <a:pt x="3045193" y="1788795"/>
                    <a:pt x="2960421" y="1856423"/>
                    <a:pt x="2872791" y="1921193"/>
                  </a:cubicBezTo>
                  <a:cubicBezTo>
                    <a:pt x="2786113" y="1985963"/>
                    <a:pt x="2696578" y="2048828"/>
                    <a:pt x="2607996" y="2111693"/>
                  </a:cubicBezTo>
                  <a:cubicBezTo>
                    <a:pt x="2603233" y="2114550"/>
                    <a:pt x="2598471" y="2118360"/>
                    <a:pt x="2594661" y="2121218"/>
                  </a:cubicBezTo>
                  <a:cubicBezTo>
                    <a:pt x="2599423" y="2105025"/>
                    <a:pt x="2604186" y="2087880"/>
                    <a:pt x="2608948" y="2071688"/>
                  </a:cubicBezTo>
                  <a:cubicBezTo>
                    <a:pt x="2627998" y="2059305"/>
                    <a:pt x="2646096" y="2045018"/>
                    <a:pt x="2664193" y="2030730"/>
                  </a:cubicBezTo>
                  <a:cubicBezTo>
                    <a:pt x="2685148" y="2015490"/>
                    <a:pt x="2705151" y="1999298"/>
                    <a:pt x="2726106" y="1984058"/>
                  </a:cubicBezTo>
                  <a:cubicBezTo>
                    <a:pt x="2767063" y="1952625"/>
                    <a:pt x="2808973" y="1921193"/>
                    <a:pt x="2848978" y="1888808"/>
                  </a:cubicBezTo>
                  <a:cubicBezTo>
                    <a:pt x="2929941" y="1824990"/>
                    <a:pt x="3008998" y="1759268"/>
                    <a:pt x="3086151" y="1690688"/>
                  </a:cubicBezTo>
                  <a:cubicBezTo>
                    <a:pt x="3160446" y="1624965"/>
                    <a:pt x="3231883" y="1555433"/>
                    <a:pt x="3299511" y="1483043"/>
                  </a:cubicBezTo>
                  <a:cubicBezTo>
                    <a:pt x="3364281" y="1413510"/>
                    <a:pt x="3425241" y="1340168"/>
                    <a:pt x="3481438" y="1262063"/>
                  </a:cubicBezTo>
                  <a:cubicBezTo>
                    <a:pt x="3537636" y="1184910"/>
                    <a:pt x="3588118" y="1102995"/>
                    <a:pt x="3631933" y="1018223"/>
                  </a:cubicBezTo>
                  <a:cubicBezTo>
                    <a:pt x="3637648" y="1007745"/>
                    <a:pt x="3642411" y="997268"/>
                    <a:pt x="3648126" y="986790"/>
                  </a:cubicBezTo>
                  <a:cubicBezTo>
                    <a:pt x="3647173" y="983933"/>
                    <a:pt x="3646221" y="982028"/>
                    <a:pt x="3644316" y="981075"/>
                  </a:cubicBezTo>
                  <a:close/>
                  <a:moveTo>
                    <a:pt x="3490011" y="1228725"/>
                  </a:moveTo>
                  <a:cubicBezTo>
                    <a:pt x="3435718" y="1306830"/>
                    <a:pt x="3375711" y="1381125"/>
                    <a:pt x="3311893" y="1451610"/>
                  </a:cubicBezTo>
                  <a:cubicBezTo>
                    <a:pt x="3246171" y="1524000"/>
                    <a:pt x="3176638" y="1593533"/>
                    <a:pt x="3105201" y="1660208"/>
                  </a:cubicBezTo>
                  <a:cubicBezTo>
                    <a:pt x="3029953" y="1729740"/>
                    <a:pt x="2950896" y="1796415"/>
                    <a:pt x="2870886" y="1860233"/>
                  </a:cubicBezTo>
                  <a:cubicBezTo>
                    <a:pt x="2790876" y="1925003"/>
                    <a:pt x="2708961" y="1987868"/>
                    <a:pt x="2626093" y="2049780"/>
                  </a:cubicBezTo>
                  <a:cubicBezTo>
                    <a:pt x="2621331" y="2053590"/>
                    <a:pt x="2615616" y="2057400"/>
                    <a:pt x="2610853" y="2062163"/>
                  </a:cubicBezTo>
                  <a:cubicBezTo>
                    <a:pt x="2611806" y="2057400"/>
                    <a:pt x="2613711" y="2053590"/>
                    <a:pt x="2614663" y="2048828"/>
                  </a:cubicBezTo>
                  <a:cubicBezTo>
                    <a:pt x="2621331" y="2029778"/>
                    <a:pt x="2627998" y="2010728"/>
                    <a:pt x="2634666" y="1991678"/>
                  </a:cubicBezTo>
                  <a:cubicBezTo>
                    <a:pt x="2650858" y="1984058"/>
                    <a:pt x="2665146" y="1974533"/>
                    <a:pt x="2679433" y="1964055"/>
                  </a:cubicBezTo>
                  <a:cubicBezTo>
                    <a:pt x="2698483" y="1951673"/>
                    <a:pt x="2717533" y="1938338"/>
                    <a:pt x="2735631" y="1925003"/>
                  </a:cubicBezTo>
                  <a:cubicBezTo>
                    <a:pt x="2771826" y="1898333"/>
                    <a:pt x="2807068" y="1870710"/>
                    <a:pt x="2841358" y="1841183"/>
                  </a:cubicBezTo>
                  <a:cubicBezTo>
                    <a:pt x="2910891" y="1782128"/>
                    <a:pt x="2975661" y="1719263"/>
                    <a:pt x="3038526" y="1653540"/>
                  </a:cubicBezTo>
                  <a:cubicBezTo>
                    <a:pt x="3171876" y="1515428"/>
                    <a:pt x="3297606" y="1369695"/>
                    <a:pt x="3424288" y="1226820"/>
                  </a:cubicBezTo>
                  <a:cubicBezTo>
                    <a:pt x="3491916" y="1150620"/>
                    <a:pt x="3558591" y="1073468"/>
                    <a:pt x="3627171" y="998220"/>
                  </a:cubicBezTo>
                  <a:cubicBezTo>
                    <a:pt x="3588118" y="1078230"/>
                    <a:pt x="3541446" y="1155383"/>
                    <a:pt x="3490011" y="1228725"/>
                  </a:cubicBezTo>
                  <a:close/>
                  <a:moveTo>
                    <a:pt x="3564306" y="976313"/>
                  </a:moveTo>
                  <a:cubicBezTo>
                    <a:pt x="3582403" y="973455"/>
                    <a:pt x="3601453" y="970598"/>
                    <a:pt x="3619551" y="966788"/>
                  </a:cubicBezTo>
                  <a:cubicBezTo>
                    <a:pt x="3491916" y="1115378"/>
                    <a:pt x="3359518" y="1260158"/>
                    <a:pt x="3229978" y="1406843"/>
                  </a:cubicBezTo>
                  <a:cubicBezTo>
                    <a:pt x="3109963" y="1542098"/>
                    <a:pt x="2989948" y="1677353"/>
                    <a:pt x="2854693" y="1798320"/>
                  </a:cubicBezTo>
                  <a:cubicBezTo>
                    <a:pt x="2817546" y="1831658"/>
                    <a:pt x="2779446" y="1864043"/>
                    <a:pt x="2739441" y="1894523"/>
                  </a:cubicBezTo>
                  <a:cubicBezTo>
                    <a:pt x="2719438" y="1909763"/>
                    <a:pt x="2698483" y="1925955"/>
                    <a:pt x="2677528" y="1940243"/>
                  </a:cubicBezTo>
                  <a:cubicBezTo>
                    <a:pt x="2665146" y="1948815"/>
                    <a:pt x="2652763" y="1957388"/>
                    <a:pt x="2640381" y="1965960"/>
                  </a:cubicBezTo>
                  <a:cubicBezTo>
                    <a:pt x="2637523" y="1957388"/>
                    <a:pt x="2626093" y="1953578"/>
                    <a:pt x="2619426" y="1960245"/>
                  </a:cubicBezTo>
                  <a:cubicBezTo>
                    <a:pt x="2618473" y="1961198"/>
                    <a:pt x="2617521" y="1961198"/>
                    <a:pt x="2616568" y="1962150"/>
                  </a:cubicBezTo>
                  <a:cubicBezTo>
                    <a:pt x="2610853" y="1966913"/>
                    <a:pt x="2606091" y="1972628"/>
                    <a:pt x="2600376" y="1977390"/>
                  </a:cubicBezTo>
                  <a:cubicBezTo>
                    <a:pt x="2575611" y="1983105"/>
                    <a:pt x="2550846" y="1989773"/>
                    <a:pt x="2527033" y="1996440"/>
                  </a:cubicBezTo>
                  <a:cubicBezTo>
                    <a:pt x="2595613" y="1970723"/>
                    <a:pt x="2657526" y="1929765"/>
                    <a:pt x="2714676" y="1884045"/>
                  </a:cubicBezTo>
                  <a:cubicBezTo>
                    <a:pt x="2784208" y="1827848"/>
                    <a:pt x="2846121" y="1763078"/>
                    <a:pt x="2906128" y="1697355"/>
                  </a:cubicBezTo>
                  <a:cubicBezTo>
                    <a:pt x="2977566" y="1619250"/>
                    <a:pt x="3049003" y="1541145"/>
                    <a:pt x="3120441" y="1463040"/>
                  </a:cubicBezTo>
                  <a:cubicBezTo>
                    <a:pt x="3193783" y="1383030"/>
                    <a:pt x="3266173" y="1303020"/>
                    <a:pt x="3339516" y="1222058"/>
                  </a:cubicBezTo>
                  <a:cubicBezTo>
                    <a:pt x="3412858" y="1142048"/>
                    <a:pt x="3485248" y="1062038"/>
                    <a:pt x="3558591" y="981075"/>
                  </a:cubicBezTo>
                  <a:cubicBezTo>
                    <a:pt x="3561448" y="981075"/>
                    <a:pt x="3562401" y="979170"/>
                    <a:pt x="3564306" y="976313"/>
                  </a:cubicBezTo>
                  <a:close/>
                  <a:moveTo>
                    <a:pt x="3512871" y="982028"/>
                  </a:moveTo>
                  <a:cubicBezTo>
                    <a:pt x="3524301" y="981075"/>
                    <a:pt x="3536683" y="980123"/>
                    <a:pt x="3548113" y="979170"/>
                  </a:cubicBezTo>
                  <a:cubicBezTo>
                    <a:pt x="3485248" y="1047750"/>
                    <a:pt x="3423336" y="1116330"/>
                    <a:pt x="3360471" y="1184910"/>
                  </a:cubicBezTo>
                  <a:lnTo>
                    <a:pt x="3143301" y="1423988"/>
                  </a:lnTo>
                  <a:cubicBezTo>
                    <a:pt x="3070911" y="1503998"/>
                    <a:pt x="2998521" y="1584008"/>
                    <a:pt x="2926131" y="1663065"/>
                  </a:cubicBezTo>
                  <a:cubicBezTo>
                    <a:pt x="2866123" y="1728788"/>
                    <a:pt x="2805163" y="1794510"/>
                    <a:pt x="2738488" y="1853565"/>
                  </a:cubicBezTo>
                  <a:cubicBezTo>
                    <a:pt x="2705151" y="1882140"/>
                    <a:pt x="2670861" y="1909763"/>
                    <a:pt x="2634666" y="1933575"/>
                  </a:cubicBezTo>
                  <a:cubicBezTo>
                    <a:pt x="2597518" y="1957388"/>
                    <a:pt x="2559418" y="1977390"/>
                    <a:pt x="2518461" y="1994535"/>
                  </a:cubicBezTo>
                  <a:cubicBezTo>
                    <a:pt x="2507983" y="1998345"/>
                    <a:pt x="2498458" y="2003108"/>
                    <a:pt x="2487981" y="2006918"/>
                  </a:cubicBezTo>
                  <a:cubicBezTo>
                    <a:pt x="2487028" y="2006918"/>
                    <a:pt x="2487028" y="2007870"/>
                    <a:pt x="2487028" y="2007870"/>
                  </a:cubicBezTo>
                  <a:cubicBezTo>
                    <a:pt x="2462263" y="2014538"/>
                    <a:pt x="2437498" y="2021205"/>
                    <a:pt x="2412733" y="2026920"/>
                  </a:cubicBezTo>
                  <a:cubicBezTo>
                    <a:pt x="2432736" y="2015490"/>
                    <a:pt x="2451786" y="2003108"/>
                    <a:pt x="2470836" y="1990725"/>
                  </a:cubicBezTo>
                  <a:cubicBezTo>
                    <a:pt x="2513698" y="1962150"/>
                    <a:pt x="2554656" y="1931670"/>
                    <a:pt x="2593708" y="1900238"/>
                  </a:cubicBezTo>
                  <a:cubicBezTo>
                    <a:pt x="2672766" y="1836420"/>
                    <a:pt x="2747061" y="1766888"/>
                    <a:pt x="2818498" y="1695450"/>
                  </a:cubicBezTo>
                  <a:cubicBezTo>
                    <a:pt x="2891841" y="1621155"/>
                    <a:pt x="2962326" y="1544003"/>
                    <a:pt x="3031858" y="1465898"/>
                  </a:cubicBezTo>
                  <a:cubicBezTo>
                    <a:pt x="3103296" y="1385888"/>
                    <a:pt x="3173781" y="1306830"/>
                    <a:pt x="3248076" y="1229678"/>
                  </a:cubicBezTo>
                  <a:cubicBezTo>
                    <a:pt x="3322371" y="1152525"/>
                    <a:pt x="3399523" y="1077278"/>
                    <a:pt x="3482391" y="1008698"/>
                  </a:cubicBezTo>
                  <a:cubicBezTo>
                    <a:pt x="3491916" y="1000125"/>
                    <a:pt x="3502393" y="992505"/>
                    <a:pt x="3512871" y="983933"/>
                  </a:cubicBezTo>
                  <a:cubicBezTo>
                    <a:pt x="3511918" y="982980"/>
                    <a:pt x="3511918" y="982980"/>
                    <a:pt x="3512871" y="982028"/>
                  </a:cubicBezTo>
                  <a:close/>
                  <a:moveTo>
                    <a:pt x="3458578" y="984885"/>
                  </a:moveTo>
                  <a:cubicBezTo>
                    <a:pt x="3470961" y="984885"/>
                    <a:pt x="3483343" y="983933"/>
                    <a:pt x="3494773" y="982980"/>
                  </a:cubicBezTo>
                  <a:cubicBezTo>
                    <a:pt x="3415716" y="1046798"/>
                    <a:pt x="3341421" y="1117283"/>
                    <a:pt x="3270936" y="1189673"/>
                  </a:cubicBezTo>
                  <a:cubicBezTo>
                    <a:pt x="3196641" y="1266825"/>
                    <a:pt x="3125203" y="1345883"/>
                    <a:pt x="3053766" y="1425893"/>
                  </a:cubicBezTo>
                  <a:cubicBezTo>
                    <a:pt x="2984233" y="1503998"/>
                    <a:pt x="2914701" y="1581150"/>
                    <a:pt x="2843263" y="1657350"/>
                  </a:cubicBezTo>
                  <a:cubicBezTo>
                    <a:pt x="2772778" y="1731645"/>
                    <a:pt x="2698483" y="1803083"/>
                    <a:pt x="2620378" y="1868805"/>
                  </a:cubicBezTo>
                  <a:cubicBezTo>
                    <a:pt x="2548941" y="1928813"/>
                    <a:pt x="2473693" y="1982153"/>
                    <a:pt x="2394636" y="2030730"/>
                  </a:cubicBezTo>
                  <a:cubicBezTo>
                    <a:pt x="2372728" y="2036445"/>
                    <a:pt x="2351773" y="2041208"/>
                    <a:pt x="2329866" y="2045970"/>
                  </a:cubicBezTo>
                  <a:cubicBezTo>
                    <a:pt x="2387016" y="2008823"/>
                    <a:pt x="2442261" y="1966913"/>
                    <a:pt x="2495601" y="1923098"/>
                  </a:cubicBezTo>
                  <a:cubicBezTo>
                    <a:pt x="2579421" y="1853565"/>
                    <a:pt x="2658478" y="1778318"/>
                    <a:pt x="2734678" y="1700213"/>
                  </a:cubicBezTo>
                  <a:cubicBezTo>
                    <a:pt x="2811831" y="1621155"/>
                    <a:pt x="2886126" y="1538288"/>
                    <a:pt x="2961373" y="1456373"/>
                  </a:cubicBezTo>
                  <a:cubicBezTo>
                    <a:pt x="3037573" y="1373505"/>
                    <a:pt x="3113773" y="1290638"/>
                    <a:pt x="3194736" y="1211580"/>
                  </a:cubicBezTo>
                  <a:cubicBezTo>
                    <a:pt x="3274746" y="1133475"/>
                    <a:pt x="3358566" y="1058228"/>
                    <a:pt x="3448101" y="991553"/>
                  </a:cubicBezTo>
                  <a:cubicBezTo>
                    <a:pt x="3450006" y="990600"/>
                    <a:pt x="3453816" y="987743"/>
                    <a:pt x="3458578" y="984885"/>
                  </a:cubicBezTo>
                  <a:close/>
                  <a:moveTo>
                    <a:pt x="3426193" y="996315"/>
                  </a:moveTo>
                  <a:cubicBezTo>
                    <a:pt x="3352851" y="1052513"/>
                    <a:pt x="3283318" y="1113473"/>
                    <a:pt x="3216643" y="1177290"/>
                  </a:cubicBezTo>
                  <a:cubicBezTo>
                    <a:pt x="3135681" y="1254443"/>
                    <a:pt x="3059481" y="1336358"/>
                    <a:pt x="2983281" y="1419225"/>
                  </a:cubicBezTo>
                  <a:cubicBezTo>
                    <a:pt x="2908033" y="1501140"/>
                    <a:pt x="2833738" y="1583055"/>
                    <a:pt x="2757538" y="1664018"/>
                  </a:cubicBezTo>
                  <a:cubicBezTo>
                    <a:pt x="2681338" y="1743075"/>
                    <a:pt x="2604186" y="1821180"/>
                    <a:pt x="2520366" y="1892618"/>
                  </a:cubicBezTo>
                  <a:cubicBezTo>
                    <a:pt x="2452738" y="1950720"/>
                    <a:pt x="2382253" y="2005013"/>
                    <a:pt x="2307958" y="2053590"/>
                  </a:cubicBezTo>
                  <a:cubicBezTo>
                    <a:pt x="2270811" y="2062163"/>
                    <a:pt x="2232711" y="2070735"/>
                    <a:pt x="2195563" y="2079308"/>
                  </a:cubicBezTo>
                  <a:cubicBezTo>
                    <a:pt x="2229853" y="2061210"/>
                    <a:pt x="2263191" y="2040255"/>
                    <a:pt x="2295576" y="2019300"/>
                  </a:cubicBezTo>
                  <a:cubicBezTo>
                    <a:pt x="2342248" y="1988820"/>
                    <a:pt x="2386063" y="1955483"/>
                    <a:pt x="2428926" y="1920240"/>
                  </a:cubicBezTo>
                  <a:cubicBezTo>
                    <a:pt x="2514651" y="1849755"/>
                    <a:pt x="2594661" y="1771650"/>
                    <a:pt x="2671813" y="1690688"/>
                  </a:cubicBezTo>
                  <a:cubicBezTo>
                    <a:pt x="2748966" y="1609725"/>
                    <a:pt x="2823261" y="1525905"/>
                    <a:pt x="2899461" y="1443038"/>
                  </a:cubicBezTo>
                  <a:cubicBezTo>
                    <a:pt x="2975661" y="1360170"/>
                    <a:pt x="3053766" y="1279208"/>
                    <a:pt x="3137586" y="1203960"/>
                  </a:cubicBezTo>
                  <a:cubicBezTo>
                    <a:pt x="3219501" y="1130618"/>
                    <a:pt x="3306178" y="1062990"/>
                    <a:pt x="3401428" y="1007745"/>
                  </a:cubicBezTo>
                  <a:cubicBezTo>
                    <a:pt x="3407143" y="1004888"/>
                    <a:pt x="3411906" y="1002983"/>
                    <a:pt x="3417621" y="1000125"/>
                  </a:cubicBezTo>
                  <a:cubicBezTo>
                    <a:pt x="3421431" y="998220"/>
                    <a:pt x="3423336" y="997268"/>
                    <a:pt x="3426193" y="996315"/>
                  </a:cubicBezTo>
                  <a:close/>
                  <a:moveTo>
                    <a:pt x="3369996" y="991553"/>
                  </a:moveTo>
                  <a:cubicBezTo>
                    <a:pt x="3372853" y="989648"/>
                    <a:pt x="3373806" y="987743"/>
                    <a:pt x="3372853" y="984885"/>
                  </a:cubicBezTo>
                  <a:cubicBezTo>
                    <a:pt x="3388093" y="984885"/>
                    <a:pt x="3402381" y="984885"/>
                    <a:pt x="3417621" y="984885"/>
                  </a:cubicBezTo>
                  <a:cubicBezTo>
                    <a:pt x="3413811" y="986790"/>
                    <a:pt x="3410953" y="988695"/>
                    <a:pt x="3408096" y="990600"/>
                  </a:cubicBezTo>
                  <a:cubicBezTo>
                    <a:pt x="3316656" y="1033463"/>
                    <a:pt x="3229978" y="1086803"/>
                    <a:pt x="3148063" y="1145858"/>
                  </a:cubicBezTo>
                  <a:cubicBezTo>
                    <a:pt x="3051861" y="1216343"/>
                    <a:pt x="2962326" y="1294448"/>
                    <a:pt x="2875648" y="1376363"/>
                  </a:cubicBezTo>
                  <a:cubicBezTo>
                    <a:pt x="2788971" y="1458278"/>
                    <a:pt x="2706103" y="1544003"/>
                    <a:pt x="2622283" y="1628775"/>
                  </a:cubicBezTo>
                  <a:cubicBezTo>
                    <a:pt x="2537511" y="1715453"/>
                    <a:pt x="2451786" y="1800225"/>
                    <a:pt x="2360346" y="1880235"/>
                  </a:cubicBezTo>
                  <a:cubicBezTo>
                    <a:pt x="2269858" y="1959293"/>
                    <a:pt x="2174608" y="2033588"/>
                    <a:pt x="2071738" y="2096453"/>
                  </a:cubicBezTo>
                  <a:cubicBezTo>
                    <a:pt x="2068881" y="2098358"/>
                    <a:pt x="2066976" y="2099310"/>
                    <a:pt x="2064118" y="2101215"/>
                  </a:cubicBezTo>
                  <a:cubicBezTo>
                    <a:pt x="2055546" y="2102168"/>
                    <a:pt x="2046973" y="2104073"/>
                    <a:pt x="2038401" y="2105025"/>
                  </a:cubicBezTo>
                  <a:cubicBezTo>
                    <a:pt x="2049831" y="2094548"/>
                    <a:pt x="2060308" y="2083118"/>
                    <a:pt x="2070786" y="2072640"/>
                  </a:cubicBezTo>
                  <a:cubicBezTo>
                    <a:pt x="2093646" y="2049780"/>
                    <a:pt x="2117458" y="2027873"/>
                    <a:pt x="2140318" y="2005013"/>
                  </a:cubicBezTo>
                  <a:cubicBezTo>
                    <a:pt x="2186038" y="1960245"/>
                    <a:pt x="2231758" y="1915478"/>
                    <a:pt x="2277478" y="1870710"/>
                  </a:cubicBezTo>
                  <a:cubicBezTo>
                    <a:pt x="2360346" y="1790700"/>
                    <a:pt x="2442261" y="1709738"/>
                    <a:pt x="2525128" y="1630680"/>
                  </a:cubicBezTo>
                  <a:cubicBezTo>
                    <a:pt x="2607043" y="1552575"/>
                    <a:pt x="2690863" y="1475423"/>
                    <a:pt x="2777541" y="1401128"/>
                  </a:cubicBezTo>
                  <a:cubicBezTo>
                    <a:pt x="2863266" y="1327785"/>
                    <a:pt x="2951848" y="1257300"/>
                    <a:pt x="3043288" y="1190625"/>
                  </a:cubicBezTo>
                  <a:cubicBezTo>
                    <a:pt x="3135681" y="1123950"/>
                    <a:pt x="3230931" y="1062990"/>
                    <a:pt x="3330943" y="1008698"/>
                  </a:cubicBezTo>
                  <a:cubicBezTo>
                    <a:pt x="3345231" y="1004888"/>
                    <a:pt x="3357613" y="998220"/>
                    <a:pt x="3369996" y="991553"/>
                  </a:cubicBezTo>
                  <a:close/>
                  <a:moveTo>
                    <a:pt x="3294748" y="982980"/>
                  </a:moveTo>
                  <a:cubicBezTo>
                    <a:pt x="3310941" y="983933"/>
                    <a:pt x="3326181" y="983933"/>
                    <a:pt x="3342373" y="984885"/>
                  </a:cubicBezTo>
                  <a:cubicBezTo>
                    <a:pt x="3347136" y="984885"/>
                    <a:pt x="3351898" y="984885"/>
                    <a:pt x="3357613" y="984885"/>
                  </a:cubicBezTo>
                  <a:cubicBezTo>
                    <a:pt x="3260458" y="1036320"/>
                    <a:pt x="3167113" y="1095375"/>
                    <a:pt x="3076626" y="1159193"/>
                  </a:cubicBezTo>
                  <a:cubicBezTo>
                    <a:pt x="2983281" y="1224915"/>
                    <a:pt x="2893746" y="1295400"/>
                    <a:pt x="2807068" y="1368743"/>
                  </a:cubicBezTo>
                  <a:cubicBezTo>
                    <a:pt x="2719438" y="1442085"/>
                    <a:pt x="2634666" y="1519238"/>
                    <a:pt x="2551798" y="1598295"/>
                  </a:cubicBezTo>
                  <a:cubicBezTo>
                    <a:pt x="2468931" y="1676400"/>
                    <a:pt x="2387016" y="1756410"/>
                    <a:pt x="2306053" y="1836420"/>
                  </a:cubicBezTo>
                  <a:cubicBezTo>
                    <a:pt x="2214613" y="1926908"/>
                    <a:pt x="2123173" y="2016443"/>
                    <a:pt x="2031733" y="2106930"/>
                  </a:cubicBezTo>
                  <a:cubicBezTo>
                    <a:pt x="2030781" y="2107883"/>
                    <a:pt x="2029828" y="2108835"/>
                    <a:pt x="2028876" y="2109788"/>
                  </a:cubicBezTo>
                  <a:cubicBezTo>
                    <a:pt x="2010778" y="2112645"/>
                    <a:pt x="1993633" y="2114550"/>
                    <a:pt x="1975536" y="2116455"/>
                  </a:cubicBezTo>
                  <a:cubicBezTo>
                    <a:pt x="2006016" y="2092643"/>
                    <a:pt x="2031733" y="2064068"/>
                    <a:pt x="2055546" y="2034540"/>
                  </a:cubicBezTo>
                  <a:cubicBezTo>
                    <a:pt x="2091741" y="1991678"/>
                    <a:pt x="2124126" y="1945958"/>
                    <a:pt x="2158416" y="1902143"/>
                  </a:cubicBezTo>
                  <a:cubicBezTo>
                    <a:pt x="2230806" y="1811655"/>
                    <a:pt x="2307958" y="1725930"/>
                    <a:pt x="2389873" y="1644968"/>
                  </a:cubicBezTo>
                  <a:cubicBezTo>
                    <a:pt x="2471788" y="1563053"/>
                    <a:pt x="2559418" y="1485900"/>
                    <a:pt x="2648953" y="1413510"/>
                  </a:cubicBezTo>
                  <a:cubicBezTo>
                    <a:pt x="2740393" y="1339215"/>
                    <a:pt x="2835643" y="1268730"/>
                    <a:pt x="2933751" y="1203008"/>
                  </a:cubicBezTo>
                  <a:cubicBezTo>
                    <a:pt x="3037573" y="1133475"/>
                    <a:pt x="3143301" y="1067753"/>
                    <a:pt x="3252838" y="1006793"/>
                  </a:cubicBezTo>
                  <a:cubicBezTo>
                    <a:pt x="3266173" y="999173"/>
                    <a:pt x="3279508" y="991553"/>
                    <a:pt x="3293796" y="984885"/>
                  </a:cubicBezTo>
                  <a:cubicBezTo>
                    <a:pt x="3293796" y="983933"/>
                    <a:pt x="3294748" y="983933"/>
                    <a:pt x="3294748" y="982980"/>
                  </a:cubicBezTo>
                  <a:close/>
                  <a:moveTo>
                    <a:pt x="3220453" y="979170"/>
                  </a:moveTo>
                  <a:cubicBezTo>
                    <a:pt x="3238551" y="980123"/>
                    <a:pt x="3255696" y="981075"/>
                    <a:pt x="3273793" y="982028"/>
                  </a:cubicBezTo>
                  <a:cubicBezTo>
                    <a:pt x="3169971" y="1039178"/>
                    <a:pt x="3068053" y="1100138"/>
                    <a:pt x="2968993" y="1164908"/>
                  </a:cubicBezTo>
                  <a:cubicBezTo>
                    <a:pt x="2868981" y="1230630"/>
                    <a:pt x="2771826" y="1301115"/>
                    <a:pt x="2678481" y="1375410"/>
                  </a:cubicBezTo>
                  <a:cubicBezTo>
                    <a:pt x="2587993" y="1446848"/>
                    <a:pt x="2500363" y="1523048"/>
                    <a:pt x="2417496" y="1604010"/>
                  </a:cubicBezTo>
                  <a:cubicBezTo>
                    <a:pt x="2334628" y="1684020"/>
                    <a:pt x="2256523" y="1768793"/>
                    <a:pt x="2183181" y="1857375"/>
                  </a:cubicBezTo>
                  <a:cubicBezTo>
                    <a:pt x="2146986" y="1901190"/>
                    <a:pt x="2113648" y="1946910"/>
                    <a:pt x="2078406" y="1991678"/>
                  </a:cubicBezTo>
                  <a:cubicBezTo>
                    <a:pt x="2045068" y="2035493"/>
                    <a:pt x="2009826" y="2078355"/>
                    <a:pt x="1966963" y="2113598"/>
                  </a:cubicBezTo>
                  <a:cubicBezTo>
                    <a:pt x="1966011" y="2114550"/>
                    <a:pt x="1964106" y="2115503"/>
                    <a:pt x="1963153" y="2116455"/>
                  </a:cubicBezTo>
                  <a:cubicBezTo>
                    <a:pt x="1927911" y="2120265"/>
                    <a:pt x="1891716" y="2122170"/>
                    <a:pt x="1856473" y="2122170"/>
                  </a:cubicBezTo>
                  <a:cubicBezTo>
                    <a:pt x="1891716" y="2105978"/>
                    <a:pt x="1923148" y="2081213"/>
                    <a:pt x="1951723" y="2055495"/>
                  </a:cubicBezTo>
                  <a:cubicBezTo>
                    <a:pt x="1993633" y="2016443"/>
                    <a:pt x="2028876" y="1971675"/>
                    <a:pt x="2066023" y="1927860"/>
                  </a:cubicBezTo>
                  <a:cubicBezTo>
                    <a:pt x="2146033" y="1832610"/>
                    <a:pt x="2229853" y="1742123"/>
                    <a:pt x="2318436" y="1654493"/>
                  </a:cubicBezTo>
                  <a:cubicBezTo>
                    <a:pt x="2406066" y="1567815"/>
                    <a:pt x="2497506" y="1485900"/>
                    <a:pt x="2592756" y="1406843"/>
                  </a:cubicBezTo>
                  <a:cubicBezTo>
                    <a:pt x="2688006" y="1328738"/>
                    <a:pt x="2786113" y="1254443"/>
                    <a:pt x="2888031" y="1183958"/>
                  </a:cubicBezTo>
                  <a:cubicBezTo>
                    <a:pt x="2989948" y="1114425"/>
                    <a:pt x="3094723" y="1048703"/>
                    <a:pt x="3202356" y="987743"/>
                  </a:cubicBezTo>
                  <a:cubicBezTo>
                    <a:pt x="3208071" y="985838"/>
                    <a:pt x="3213786" y="982980"/>
                    <a:pt x="3220453" y="979170"/>
                  </a:cubicBezTo>
                  <a:close/>
                  <a:moveTo>
                    <a:pt x="3177591" y="977265"/>
                  </a:moveTo>
                  <a:cubicBezTo>
                    <a:pt x="3183306" y="977265"/>
                    <a:pt x="3189973" y="978218"/>
                    <a:pt x="3195688" y="978218"/>
                  </a:cubicBezTo>
                  <a:cubicBezTo>
                    <a:pt x="3102343" y="1030605"/>
                    <a:pt x="3010903" y="1086803"/>
                    <a:pt x="2922321" y="1146810"/>
                  </a:cubicBezTo>
                  <a:cubicBezTo>
                    <a:pt x="2819451" y="1215390"/>
                    <a:pt x="2720391" y="1288733"/>
                    <a:pt x="2625141" y="1365885"/>
                  </a:cubicBezTo>
                  <a:cubicBezTo>
                    <a:pt x="2528938" y="1443038"/>
                    <a:pt x="2437498" y="1525905"/>
                    <a:pt x="2348916" y="1611630"/>
                  </a:cubicBezTo>
                  <a:cubicBezTo>
                    <a:pt x="2296528" y="1662113"/>
                    <a:pt x="2246046" y="1714500"/>
                    <a:pt x="2196516" y="1767840"/>
                  </a:cubicBezTo>
                  <a:cubicBezTo>
                    <a:pt x="2217471" y="1737360"/>
                    <a:pt x="2236521" y="1704975"/>
                    <a:pt x="2253666" y="1671638"/>
                  </a:cubicBezTo>
                  <a:cubicBezTo>
                    <a:pt x="2259381" y="1665923"/>
                    <a:pt x="2264143" y="1659255"/>
                    <a:pt x="2269858" y="1653540"/>
                  </a:cubicBezTo>
                  <a:cubicBezTo>
                    <a:pt x="2347963" y="1563053"/>
                    <a:pt x="2430831" y="1476375"/>
                    <a:pt x="2521318" y="1396365"/>
                  </a:cubicBezTo>
                  <a:cubicBezTo>
                    <a:pt x="2612758" y="1315403"/>
                    <a:pt x="2709913" y="1242060"/>
                    <a:pt x="2811831" y="1176338"/>
                  </a:cubicBezTo>
                  <a:cubicBezTo>
                    <a:pt x="2914701" y="1109663"/>
                    <a:pt x="3022333" y="1051560"/>
                    <a:pt x="3133776" y="1001078"/>
                  </a:cubicBezTo>
                  <a:cubicBezTo>
                    <a:pt x="3147111" y="995363"/>
                    <a:pt x="3161398" y="988695"/>
                    <a:pt x="3174733" y="982980"/>
                  </a:cubicBezTo>
                  <a:cubicBezTo>
                    <a:pt x="3176638" y="981075"/>
                    <a:pt x="3177591" y="979170"/>
                    <a:pt x="3177591" y="977265"/>
                  </a:cubicBezTo>
                  <a:close/>
                  <a:moveTo>
                    <a:pt x="2528938" y="1048703"/>
                  </a:moveTo>
                  <a:cubicBezTo>
                    <a:pt x="2601328" y="1013460"/>
                    <a:pt x="2678481" y="992505"/>
                    <a:pt x="2757538" y="980123"/>
                  </a:cubicBezTo>
                  <a:cubicBezTo>
                    <a:pt x="2750871" y="982980"/>
                    <a:pt x="2744203" y="985838"/>
                    <a:pt x="2736583" y="988695"/>
                  </a:cubicBezTo>
                  <a:cubicBezTo>
                    <a:pt x="2719438" y="995363"/>
                    <a:pt x="2702293" y="1002983"/>
                    <a:pt x="2686101" y="1011555"/>
                  </a:cubicBezTo>
                  <a:cubicBezTo>
                    <a:pt x="2652763" y="1027748"/>
                    <a:pt x="2619426" y="1044893"/>
                    <a:pt x="2587993" y="1063943"/>
                  </a:cubicBezTo>
                  <a:cubicBezTo>
                    <a:pt x="2524176" y="1102043"/>
                    <a:pt x="2463216" y="1146810"/>
                    <a:pt x="2407971" y="1197293"/>
                  </a:cubicBezTo>
                  <a:cubicBezTo>
                    <a:pt x="2392731" y="1211580"/>
                    <a:pt x="2377491" y="1225868"/>
                    <a:pt x="2363203" y="1240155"/>
                  </a:cubicBezTo>
                  <a:cubicBezTo>
                    <a:pt x="2364156" y="1216343"/>
                    <a:pt x="2363203" y="1192530"/>
                    <a:pt x="2362251" y="1168718"/>
                  </a:cubicBezTo>
                  <a:cubicBezTo>
                    <a:pt x="2362251" y="1168718"/>
                    <a:pt x="2362251" y="1168718"/>
                    <a:pt x="2362251" y="1168718"/>
                  </a:cubicBezTo>
                  <a:cubicBezTo>
                    <a:pt x="2410828" y="1120140"/>
                    <a:pt x="2466073" y="1079183"/>
                    <a:pt x="2528938" y="1048703"/>
                  </a:cubicBezTo>
                  <a:close/>
                  <a:moveTo>
                    <a:pt x="2362251" y="1253490"/>
                  </a:moveTo>
                  <a:cubicBezTo>
                    <a:pt x="2402256" y="1214438"/>
                    <a:pt x="2445118" y="1177290"/>
                    <a:pt x="2489886" y="1143000"/>
                  </a:cubicBezTo>
                  <a:cubicBezTo>
                    <a:pt x="2548941" y="1098233"/>
                    <a:pt x="2612758" y="1060133"/>
                    <a:pt x="2679433" y="1027748"/>
                  </a:cubicBezTo>
                  <a:cubicBezTo>
                    <a:pt x="2698483" y="1018223"/>
                    <a:pt x="2717533" y="1009650"/>
                    <a:pt x="2736583" y="1002030"/>
                  </a:cubicBezTo>
                  <a:cubicBezTo>
                    <a:pt x="2746108" y="998220"/>
                    <a:pt x="2755633" y="994410"/>
                    <a:pt x="2765158" y="990600"/>
                  </a:cubicBezTo>
                  <a:cubicBezTo>
                    <a:pt x="2774683" y="986790"/>
                    <a:pt x="2784208" y="983933"/>
                    <a:pt x="2792781" y="978218"/>
                  </a:cubicBezTo>
                  <a:cubicBezTo>
                    <a:pt x="2792781" y="978218"/>
                    <a:pt x="2793733" y="977265"/>
                    <a:pt x="2793733" y="977265"/>
                  </a:cubicBezTo>
                  <a:cubicBezTo>
                    <a:pt x="2813736" y="975360"/>
                    <a:pt x="2832786" y="973455"/>
                    <a:pt x="2852788" y="972503"/>
                  </a:cubicBezTo>
                  <a:cubicBezTo>
                    <a:pt x="2845168" y="976313"/>
                    <a:pt x="2837548" y="980123"/>
                    <a:pt x="2829928" y="983933"/>
                  </a:cubicBezTo>
                  <a:cubicBezTo>
                    <a:pt x="2809926" y="993458"/>
                    <a:pt x="2789923" y="1002983"/>
                    <a:pt x="2769921" y="1013460"/>
                  </a:cubicBezTo>
                  <a:cubicBezTo>
                    <a:pt x="2729916" y="1033463"/>
                    <a:pt x="2691816" y="1055370"/>
                    <a:pt x="2653716" y="1078230"/>
                  </a:cubicBezTo>
                  <a:cubicBezTo>
                    <a:pt x="2576563" y="1123950"/>
                    <a:pt x="2503221" y="1175385"/>
                    <a:pt x="2432736" y="1231583"/>
                  </a:cubicBezTo>
                  <a:cubicBezTo>
                    <a:pt x="2407971" y="1251585"/>
                    <a:pt x="2384158" y="1271588"/>
                    <a:pt x="2360346" y="1292543"/>
                  </a:cubicBezTo>
                  <a:cubicBezTo>
                    <a:pt x="2361298" y="1278255"/>
                    <a:pt x="2362251" y="1265873"/>
                    <a:pt x="2362251" y="1253490"/>
                  </a:cubicBezTo>
                  <a:close/>
                  <a:moveTo>
                    <a:pt x="2359393" y="1301115"/>
                  </a:moveTo>
                  <a:cubicBezTo>
                    <a:pt x="2414638" y="1254443"/>
                    <a:pt x="2470836" y="1209675"/>
                    <a:pt x="2529891" y="1167765"/>
                  </a:cubicBezTo>
                  <a:cubicBezTo>
                    <a:pt x="2603233" y="1116330"/>
                    <a:pt x="2679433" y="1069658"/>
                    <a:pt x="2758491" y="1028700"/>
                  </a:cubicBezTo>
                  <a:cubicBezTo>
                    <a:pt x="2780398" y="1017270"/>
                    <a:pt x="2803258" y="1005840"/>
                    <a:pt x="2825166" y="995363"/>
                  </a:cubicBezTo>
                  <a:cubicBezTo>
                    <a:pt x="2843263" y="986790"/>
                    <a:pt x="2862313" y="978218"/>
                    <a:pt x="2881363" y="969645"/>
                  </a:cubicBezTo>
                  <a:cubicBezTo>
                    <a:pt x="2897556" y="968693"/>
                    <a:pt x="2914701" y="968693"/>
                    <a:pt x="2930893" y="968693"/>
                  </a:cubicBezTo>
                  <a:cubicBezTo>
                    <a:pt x="2843263" y="1004888"/>
                    <a:pt x="2758491" y="1047750"/>
                    <a:pt x="2677528" y="1097280"/>
                  </a:cubicBezTo>
                  <a:cubicBezTo>
                    <a:pt x="2586088" y="1152525"/>
                    <a:pt x="2500363" y="1214438"/>
                    <a:pt x="2419401" y="1283970"/>
                  </a:cubicBezTo>
                  <a:cubicBezTo>
                    <a:pt x="2397493" y="1303020"/>
                    <a:pt x="2375586" y="1322070"/>
                    <a:pt x="2354631" y="1342073"/>
                  </a:cubicBezTo>
                  <a:cubicBezTo>
                    <a:pt x="2356536" y="1327785"/>
                    <a:pt x="2358441" y="1314450"/>
                    <a:pt x="2359393" y="1301115"/>
                  </a:cubicBezTo>
                  <a:close/>
                  <a:moveTo>
                    <a:pt x="2353678" y="1355408"/>
                  </a:moveTo>
                  <a:cubicBezTo>
                    <a:pt x="2372728" y="1337310"/>
                    <a:pt x="2391778" y="1320165"/>
                    <a:pt x="2411781" y="1303020"/>
                  </a:cubicBezTo>
                  <a:cubicBezTo>
                    <a:pt x="2451786" y="1268730"/>
                    <a:pt x="2492743" y="1235393"/>
                    <a:pt x="2534653" y="1204913"/>
                  </a:cubicBezTo>
                  <a:cubicBezTo>
                    <a:pt x="2620378" y="1142048"/>
                    <a:pt x="2710866" y="1086803"/>
                    <a:pt x="2805163" y="1039178"/>
                  </a:cubicBezTo>
                  <a:cubicBezTo>
                    <a:pt x="2856598" y="1013460"/>
                    <a:pt x="2909938" y="989648"/>
                    <a:pt x="2964231" y="968693"/>
                  </a:cubicBezTo>
                  <a:cubicBezTo>
                    <a:pt x="2978518" y="968693"/>
                    <a:pt x="2992806" y="968693"/>
                    <a:pt x="3007093" y="969645"/>
                  </a:cubicBezTo>
                  <a:cubicBezTo>
                    <a:pt x="2902318" y="1019175"/>
                    <a:pt x="2800401" y="1075373"/>
                    <a:pt x="2703246" y="1139190"/>
                  </a:cubicBezTo>
                  <a:cubicBezTo>
                    <a:pt x="2601328" y="1204913"/>
                    <a:pt x="2505126" y="1278255"/>
                    <a:pt x="2413686" y="1357313"/>
                  </a:cubicBezTo>
                  <a:cubicBezTo>
                    <a:pt x="2389873" y="1378268"/>
                    <a:pt x="2366061" y="1400175"/>
                    <a:pt x="2342248" y="1422083"/>
                  </a:cubicBezTo>
                  <a:cubicBezTo>
                    <a:pt x="2346058" y="1399223"/>
                    <a:pt x="2349868" y="1377315"/>
                    <a:pt x="2353678" y="1355408"/>
                  </a:cubicBezTo>
                  <a:close/>
                  <a:moveTo>
                    <a:pt x="2337486" y="1443038"/>
                  </a:moveTo>
                  <a:cubicBezTo>
                    <a:pt x="2338438" y="1440180"/>
                    <a:pt x="2338438" y="1438275"/>
                    <a:pt x="2339391" y="1435418"/>
                  </a:cubicBezTo>
                  <a:cubicBezTo>
                    <a:pt x="2360346" y="1415415"/>
                    <a:pt x="2382253" y="1396365"/>
                    <a:pt x="2403208" y="1377315"/>
                  </a:cubicBezTo>
                  <a:cubicBezTo>
                    <a:pt x="2447976" y="1338263"/>
                    <a:pt x="2494648" y="1300163"/>
                    <a:pt x="2542273" y="1263968"/>
                  </a:cubicBezTo>
                  <a:cubicBezTo>
                    <a:pt x="2638476" y="1190625"/>
                    <a:pt x="2739441" y="1123950"/>
                    <a:pt x="2844216" y="1065848"/>
                  </a:cubicBezTo>
                  <a:cubicBezTo>
                    <a:pt x="2903271" y="1032510"/>
                    <a:pt x="2963278" y="1002030"/>
                    <a:pt x="3024238" y="974408"/>
                  </a:cubicBezTo>
                  <a:cubicBezTo>
                    <a:pt x="3026143" y="973455"/>
                    <a:pt x="3027096" y="972503"/>
                    <a:pt x="3027096" y="970598"/>
                  </a:cubicBezTo>
                  <a:cubicBezTo>
                    <a:pt x="3045193" y="971550"/>
                    <a:pt x="3064243" y="971550"/>
                    <a:pt x="3082341" y="972503"/>
                  </a:cubicBezTo>
                  <a:cubicBezTo>
                    <a:pt x="3023286" y="998220"/>
                    <a:pt x="2965183" y="1025843"/>
                    <a:pt x="2908986" y="1057275"/>
                  </a:cubicBezTo>
                  <a:cubicBezTo>
                    <a:pt x="2844216" y="1092518"/>
                    <a:pt x="2780398" y="1130618"/>
                    <a:pt x="2718486" y="1172528"/>
                  </a:cubicBezTo>
                  <a:cubicBezTo>
                    <a:pt x="2656573" y="1214438"/>
                    <a:pt x="2596566" y="1259205"/>
                    <a:pt x="2539416" y="1306830"/>
                  </a:cubicBezTo>
                  <a:cubicBezTo>
                    <a:pt x="2482266" y="1354455"/>
                    <a:pt x="2427021" y="1404938"/>
                    <a:pt x="2374633" y="1457325"/>
                  </a:cubicBezTo>
                  <a:cubicBezTo>
                    <a:pt x="2355583" y="1477328"/>
                    <a:pt x="2335581" y="1497330"/>
                    <a:pt x="2316531" y="1517333"/>
                  </a:cubicBezTo>
                  <a:cubicBezTo>
                    <a:pt x="2325103" y="1491615"/>
                    <a:pt x="2331771" y="1467803"/>
                    <a:pt x="2337486" y="1443038"/>
                  </a:cubicBezTo>
                  <a:close/>
                  <a:moveTo>
                    <a:pt x="2361298" y="1481138"/>
                  </a:moveTo>
                  <a:cubicBezTo>
                    <a:pt x="2412733" y="1427798"/>
                    <a:pt x="2467978" y="1377315"/>
                    <a:pt x="2524176" y="1329690"/>
                  </a:cubicBezTo>
                  <a:cubicBezTo>
                    <a:pt x="2580373" y="1282065"/>
                    <a:pt x="2639428" y="1237298"/>
                    <a:pt x="2701341" y="1195388"/>
                  </a:cubicBezTo>
                  <a:cubicBezTo>
                    <a:pt x="2762301" y="1153478"/>
                    <a:pt x="2826118" y="1114425"/>
                    <a:pt x="2890888" y="1078230"/>
                  </a:cubicBezTo>
                  <a:cubicBezTo>
                    <a:pt x="2955658" y="1042035"/>
                    <a:pt x="3022333" y="1009650"/>
                    <a:pt x="3089961" y="980123"/>
                  </a:cubicBezTo>
                  <a:cubicBezTo>
                    <a:pt x="3095676" y="977265"/>
                    <a:pt x="3101391" y="975360"/>
                    <a:pt x="3107106" y="973455"/>
                  </a:cubicBezTo>
                  <a:cubicBezTo>
                    <a:pt x="3125203" y="974408"/>
                    <a:pt x="3142348" y="975360"/>
                    <a:pt x="3160446" y="976313"/>
                  </a:cubicBezTo>
                  <a:cubicBezTo>
                    <a:pt x="3051861" y="1022985"/>
                    <a:pt x="2947086" y="1078230"/>
                    <a:pt x="2847073" y="1140143"/>
                  </a:cubicBezTo>
                  <a:cubicBezTo>
                    <a:pt x="2743251" y="1204913"/>
                    <a:pt x="2644191" y="1276350"/>
                    <a:pt x="2551798" y="1356360"/>
                  </a:cubicBezTo>
                  <a:cubicBezTo>
                    <a:pt x="2460358" y="1434465"/>
                    <a:pt x="2375586" y="1519238"/>
                    <a:pt x="2296528" y="1609725"/>
                  </a:cubicBezTo>
                  <a:cubicBezTo>
                    <a:pt x="2287003" y="1620203"/>
                    <a:pt x="2278431" y="1630680"/>
                    <a:pt x="2269858" y="1641158"/>
                  </a:cubicBezTo>
                  <a:cubicBezTo>
                    <a:pt x="2286051" y="1606868"/>
                    <a:pt x="2300338" y="1571625"/>
                    <a:pt x="2312721" y="1535430"/>
                  </a:cubicBezTo>
                  <a:cubicBezTo>
                    <a:pt x="2327961" y="1516380"/>
                    <a:pt x="2344153" y="1499235"/>
                    <a:pt x="2361298" y="1481138"/>
                  </a:cubicBezTo>
                  <a:close/>
                  <a:moveTo>
                    <a:pt x="2306053" y="940118"/>
                  </a:moveTo>
                  <a:cubicBezTo>
                    <a:pt x="2306053" y="981075"/>
                    <a:pt x="2308911" y="1022033"/>
                    <a:pt x="2309863" y="1062990"/>
                  </a:cubicBezTo>
                  <a:cubicBezTo>
                    <a:pt x="2310816" y="1108710"/>
                    <a:pt x="2310816" y="1155383"/>
                    <a:pt x="2307958" y="1201103"/>
                  </a:cubicBezTo>
                  <a:cubicBezTo>
                    <a:pt x="2307006" y="1215390"/>
                    <a:pt x="2306053" y="1228725"/>
                    <a:pt x="2304148" y="1243013"/>
                  </a:cubicBezTo>
                  <a:cubicBezTo>
                    <a:pt x="2302243" y="1244918"/>
                    <a:pt x="2301291" y="1246823"/>
                    <a:pt x="2301291" y="1249680"/>
                  </a:cubicBezTo>
                  <a:cubicBezTo>
                    <a:pt x="2300338" y="1263015"/>
                    <a:pt x="2299386" y="1275398"/>
                    <a:pt x="2298433" y="1288733"/>
                  </a:cubicBezTo>
                  <a:cubicBezTo>
                    <a:pt x="2295576" y="1304925"/>
                    <a:pt x="2293671" y="1320165"/>
                    <a:pt x="2289861" y="1336358"/>
                  </a:cubicBezTo>
                  <a:cubicBezTo>
                    <a:pt x="2280336" y="1379220"/>
                    <a:pt x="2267001" y="1421130"/>
                    <a:pt x="2250808" y="1462088"/>
                  </a:cubicBezTo>
                  <a:cubicBezTo>
                    <a:pt x="2219376" y="1542098"/>
                    <a:pt x="2176513" y="1617345"/>
                    <a:pt x="2129841" y="1688783"/>
                  </a:cubicBezTo>
                  <a:cubicBezTo>
                    <a:pt x="2091741" y="1747838"/>
                    <a:pt x="2051736" y="1804988"/>
                    <a:pt x="2007921" y="1859280"/>
                  </a:cubicBezTo>
                  <a:cubicBezTo>
                    <a:pt x="2043163" y="1811655"/>
                    <a:pt x="2074596" y="1761173"/>
                    <a:pt x="2103171" y="1707833"/>
                  </a:cubicBezTo>
                  <a:cubicBezTo>
                    <a:pt x="2145081" y="1627823"/>
                    <a:pt x="2178418" y="1542098"/>
                    <a:pt x="2205088" y="1455420"/>
                  </a:cubicBezTo>
                  <a:cubicBezTo>
                    <a:pt x="2234616" y="1356360"/>
                    <a:pt x="2255571" y="1254443"/>
                    <a:pt x="2270811" y="1151573"/>
                  </a:cubicBezTo>
                  <a:cubicBezTo>
                    <a:pt x="2283193" y="1069658"/>
                    <a:pt x="2291766" y="986790"/>
                    <a:pt x="2300338" y="903923"/>
                  </a:cubicBezTo>
                  <a:cubicBezTo>
                    <a:pt x="2302243" y="916305"/>
                    <a:pt x="2304148" y="928688"/>
                    <a:pt x="2306053" y="940118"/>
                  </a:cubicBezTo>
                  <a:close/>
                  <a:moveTo>
                    <a:pt x="2291766" y="852488"/>
                  </a:moveTo>
                  <a:cubicBezTo>
                    <a:pt x="2291766" y="855345"/>
                    <a:pt x="2290813" y="859155"/>
                    <a:pt x="2290813" y="862013"/>
                  </a:cubicBezTo>
                  <a:cubicBezTo>
                    <a:pt x="2289861" y="876300"/>
                    <a:pt x="2287956" y="890588"/>
                    <a:pt x="2286051" y="904875"/>
                  </a:cubicBezTo>
                  <a:cubicBezTo>
                    <a:pt x="2282241" y="933450"/>
                    <a:pt x="2276526" y="962978"/>
                    <a:pt x="2270811" y="991553"/>
                  </a:cubicBezTo>
                  <a:cubicBezTo>
                    <a:pt x="2258428" y="1047750"/>
                    <a:pt x="2240331" y="1103948"/>
                    <a:pt x="2218423" y="1157288"/>
                  </a:cubicBezTo>
                  <a:cubicBezTo>
                    <a:pt x="2174608" y="1264920"/>
                    <a:pt x="2112696" y="1365885"/>
                    <a:pt x="2036496" y="1454468"/>
                  </a:cubicBezTo>
                  <a:cubicBezTo>
                    <a:pt x="2015541" y="1479233"/>
                    <a:pt x="1992681" y="1503045"/>
                    <a:pt x="1968868" y="1525905"/>
                  </a:cubicBezTo>
                  <a:cubicBezTo>
                    <a:pt x="1961248" y="1533525"/>
                    <a:pt x="1952676" y="1541145"/>
                    <a:pt x="1944103" y="1548765"/>
                  </a:cubicBezTo>
                  <a:cubicBezTo>
                    <a:pt x="1920291" y="1564958"/>
                    <a:pt x="1895526" y="1580198"/>
                    <a:pt x="1869808" y="1595438"/>
                  </a:cubicBezTo>
                  <a:cubicBezTo>
                    <a:pt x="1833613" y="1616393"/>
                    <a:pt x="1796466" y="1636395"/>
                    <a:pt x="1759318" y="1655445"/>
                  </a:cubicBezTo>
                  <a:cubicBezTo>
                    <a:pt x="1809801" y="1609725"/>
                    <a:pt x="1860283" y="1564005"/>
                    <a:pt x="1906956" y="1514475"/>
                  </a:cubicBezTo>
                  <a:cubicBezTo>
                    <a:pt x="1961248" y="1458278"/>
                    <a:pt x="2011731" y="1397318"/>
                    <a:pt x="2056498" y="1333500"/>
                  </a:cubicBezTo>
                  <a:cubicBezTo>
                    <a:pt x="2102218" y="1268730"/>
                    <a:pt x="2142223" y="1201103"/>
                    <a:pt x="2175561" y="1128713"/>
                  </a:cubicBezTo>
                  <a:cubicBezTo>
                    <a:pt x="2208898" y="1055370"/>
                    <a:pt x="2234616" y="978218"/>
                    <a:pt x="2249856" y="899160"/>
                  </a:cubicBezTo>
                  <a:cubicBezTo>
                    <a:pt x="2260333" y="845820"/>
                    <a:pt x="2267001" y="791528"/>
                    <a:pt x="2267953" y="736283"/>
                  </a:cubicBezTo>
                  <a:cubicBezTo>
                    <a:pt x="2276526" y="774383"/>
                    <a:pt x="2284146" y="813435"/>
                    <a:pt x="2291766" y="852488"/>
                  </a:cubicBezTo>
                  <a:close/>
                  <a:moveTo>
                    <a:pt x="2240331" y="581978"/>
                  </a:moveTo>
                  <a:cubicBezTo>
                    <a:pt x="2246046" y="621030"/>
                    <a:pt x="2253666" y="661035"/>
                    <a:pt x="2261286" y="700088"/>
                  </a:cubicBezTo>
                  <a:cubicBezTo>
                    <a:pt x="2262238" y="756285"/>
                    <a:pt x="2258428" y="812483"/>
                    <a:pt x="2247951" y="868680"/>
                  </a:cubicBezTo>
                  <a:cubicBezTo>
                    <a:pt x="2233663" y="947738"/>
                    <a:pt x="2209851" y="1024890"/>
                    <a:pt x="2178418" y="1098233"/>
                  </a:cubicBezTo>
                  <a:cubicBezTo>
                    <a:pt x="2146986" y="1170623"/>
                    <a:pt x="2108886" y="1240155"/>
                    <a:pt x="2064118" y="1304925"/>
                  </a:cubicBezTo>
                  <a:cubicBezTo>
                    <a:pt x="2020303" y="1368743"/>
                    <a:pt x="1971726" y="1428750"/>
                    <a:pt x="1919338" y="1485900"/>
                  </a:cubicBezTo>
                  <a:cubicBezTo>
                    <a:pt x="1866951" y="1543050"/>
                    <a:pt x="1810753" y="1596390"/>
                    <a:pt x="1751698" y="1647825"/>
                  </a:cubicBezTo>
                  <a:cubicBezTo>
                    <a:pt x="1744078" y="1654493"/>
                    <a:pt x="1737411" y="1660208"/>
                    <a:pt x="1729791" y="1665923"/>
                  </a:cubicBezTo>
                  <a:cubicBezTo>
                    <a:pt x="1727886" y="1666875"/>
                    <a:pt x="1727886" y="1668780"/>
                    <a:pt x="1727886" y="1670685"/>
                  </a:cubicBezTo>
                  <a:cubicBezTo>
                    <a:pt x="1710741" y="1679258"/>
                    <a:pt x="1694548" y="1687830"/>
                    <a:pt x="1677403" y="1695450"/>
                  </a:cubicBezTo>
                  <a:cubicBezTo>
                    <a:pt x="1727886" y="1652588"/>
                    <a:pt x="1774558" y="1605915"/>
                    <a:pt x="1819326" y="1556385"/>
                  </a:cubicBezTo>
                  <a:cubicBezTo>
                    <a:pt x="1879333" y="1489710"/>
                    <a:pt x="1934578" y="1418273"/>
                    <a:pt x="1982203" y="1343025"/>
                  </a:cubicBezTo>
                  <a:cubicBezTo>
                    <a:pt x="2029828" y="1267778"/>
                    <a:pt x="2072691" y="1188720"/>
                    <a:pt x="2107933" y="1106805"/>
                  </a:cubicBezTo>
                  <a:cubicBezTo>
                    <a:pt x="2143176" y="1024890"/>
                    <a:pt x="2171751" y="940118"/>
                    <a:pt x="2193658" y="853440"/>
                  </a:cubicBezTo>
                  <a:cubicBezTo>
                    <a:pt x="2215566" y="766763"/>
                    <a:pt x="2230806" y="678180"/>
                    <a:pt x="2237473" y="589598"/>
                  </a:cubicBezTo>
                  <a:cubicBezTo>
                    <a:pt x="2239378" y="587693"/>
                    <a:pt x="2240331" y="584835"/>
                    <a:pt x="2240331" y="581978"/>
                  </a:cubicBezTo>
                  <a:close/>
                  <a:moveTo>
                    <a:pt x="2234616" y="540068"/>
                  </a:moveTo>
                  <a:cubicBezTo>
                    <a:pt x="2233663" y="543878"/>
                    <a:pt x="2233663" y="547688"/>
                    <a:pt x="2232711" y="551498"/>
                  </a:cubicBezTo>
                  <a:cubicBezTo>
                    <a:pt x="2231758" y="552450"/>
                    <a:pt x="2231758" y="553403"/>
                    <a:pt x="2231758" y="554355"/>
                  </a:cubicBezTo>
                  <a:cubicBezTo>
                    <a:pt x="2231758" y="557213"/>
                    <a:pt x="2231758" y="560070"/>
                    <a:pt x="2230806" y="562928"/>
                  </a:cubicBezTo>
                  <a:cubicBezTo>
                    <a:pt x="2214613" y="656273"/>
                    <a:pt x="2191753" y="747713"/>
                    <a:pt x="2161273" y="837248"/>
                  </a:cubicBezTo>
                  <a:cubicBezTo>
                    <a:pt x="2126983" y="938213"/>
                    <a:pt x="2085073" y="1036320"/>
                    <a:pt x="2034591" y="1130618"/>
                  </a:cubicBezTo>
                  <a:cubicBezTo>
                    <a:pt x="1984108" y="1224915"/>
                    <a:pt x="1926958" y="1316355"/>
                    <a:pt x="1862188" y="1401128"/>
                  </a:cubicBezTo>
                  <a:cubicBezTo>
                    <a:pt x="1797418" y="1485900"/>
                    <a:pt x="1725981" y="1565910"/>
                    <a:pt x="1647876" y="1639253"/>
                  </a:cubicBezTo>
                  <a:cubicBezTo>
                    <a:pt x="1575486" y="1707833"/>
                    <a:pt x="1497381" y="1769745"/>
                    <a:pt x="1415466" y="1826895"/>
                  </a:cubicBezTo>
                  <a:cubicBezTo>
                    <a:pt x="1364031" y="1855470"/>
                    <a:pt x="1314501" y="1887855"/>
                    <a:pt x="1269733" y="1924050"/>
                  </a:cubicBezTo>
                  <a:cubicBezTo>
                    <a:pt x="1229728" y="1956435"/>
                    <a:pt x="1192581" y="1994535"/>
                    <a:pt x="1164958" y="2038350"/>
                  </a:cubicBezTo>
                  <a:cubicBezTo>
                    <a:pt x="1139241" y="2078355"/>
                    <a:pt x="1121143" y="2122170"/>
                    <a:pt x="1104951" y="2165985"/>
                  </a:cubicBezTo>
                  <a:cubicBezTo>
                    <a:pt x="1089711" y="2208848"/>
                    <a:pt x="1076376" y="2252663"/>
                    <a:pt x="1061136" y="2295525"/>
                  </a:cubicBezTo>
                  <a:cubicBezTo>
                    <a:pt x="1062088" y="2288858"/>
                    <a:pt x="1063041" y="2282190"/>
                    <a:pt x="1063993" y="2275523"/>
                  </a:cubicBezTo>
                  <a:cubicBezTo>
                    <a:pt x="1064946" y="2275523"/>
                    <a:pt x="1064946" y="2274570"/>
                    <a:pt x="1065898" y="2273618"/>
                  </a:cubicBezTo>
                  <a:cubicBezTo>
                    <a:pt x="1072566" y="2239328"/>
                    <a:pt x="1080186" y="2205990"/>
                    <a:pt x="1090663" y="2173605"/>
                  </a:cubicBezTo>
                  <a:cubicBezTo>
                    <a:pt x="1124953" y="2079308"/>
                    <a:pt x="1183056" y="1994535"/>
                    <a:pt x="1250683" y="1919288"/>
                  </a:cubicBezTo>
                  <a:cubicBezTo>
                    <a:pt x="1362126" y="1796415"/>
                    <a:pt x="1499286" y="1701165"/>
                    <a:pt x="1620253" y="1588770"/>
                  </a:cubicBezTo>
                  <a:cubicBezTo>
                    <a:pt x="1730743" y="1485900"/>
                    <a:pt x="1825993" y="1366838"/>
                    <a:pt x="1905051" y="1239203"/>
                  </a:cubicBezTo>
                  <a:cubicBezTo>
                    <a:pt x="1984108" y="1112520"/>
                    <a:pt x="2047926" y="976313"/>
                    <a:pt x="2102218" y="837248"/>
                  </a:cubicBezTo>
                  <a:cubicBezTo>
                    <a:pt x="2150796" y="714375"/>
                    <a:pt x="2191753" y="586740"/>
                    <a:pt x="2227948" y="457200"/>
                  </a:cubicBezTo>
                  <a:cubicBezTo>
                    <a:pt x="2228901" y="476250"/>
                    <a:pt x="2229853" y="494348"/>
                    <a:pt x="2231758" y="512445"/>
                  </a:cubicBezTo>
                  <a:cubicBezTo>
                    <a:pt x="2232711" y="521970"/>
                    <a:pt x="2233663" y="530543"/>
                    <a:pt x="2234616" y="540068"/>
                  </a:cubicBezTo>
                  <a:close/>
                  <a:moveTo>
                    <a:pt x="2219376" y="393383"/>
                  </a:moveTo>
                  <a:cubicBezTo>
                    <a:pt x="2221281" y="386715"/>
                    <a:pt x="2223186" y="381000"/>
                    <a:pt x="2225091" y="374333"/>
                  </a:cubicBezTo>
                  <a:cubicBezTo>
                    <a:pt x="2226996" y="370523"/>
                    <a:pt x="2228901" y="366713"/>
                    <a:pt x="2231758" y="362903"/>
                  </a:cubicBezTo>
                  <a:cubicBezTo>
                    <a:pt x="2229853" y="381000"/>
                    <a:pt x="2228901" y="399098"/>
                    <a:pt x="2227948" y="417195"/>
                  </a:cubicBezTo>
                  <a:cubicBezTo>
                    <a:pt x="2193658" y="541020"/>
                    <a:pt x="2156511" y="662940"/>
                    <a:pt x="2111743" y="782955"/>
                  </a:cubicBezTo>
                  <a:cubicBezTo>
                    <a:pt x="2059356" y="925830"/>
                    <a:pt x="1996491" y="1064895"/>
                    <a:pt x="1919338" y="1196340"/>
                  </a:cubicBezTo>
                  <a:cubicBezTo>
                    <a:pt x="1843138" y="1325880"/>
                    <a:pt x="1751698" y="1447800"/>
                    <a:pt x="1644066" y="1553528"/>
                  </a:cubicBezTo>
                  <a:cubicBezTo>
                    <a:pt x="1525003" y="1669733"/>
                    <a:pt x="1386891" y="1765935"/>
                    <a:pt x="1270686" y="1884998"/>
                  </a:cubicBezTo>
                  <a:cubicBezTo>
                    <a:pt x="1226871" y="1929765"/>
                    <a:pt x="1185913" y="1978343"/>
                    <a:pt x="1150671" y="2031683"/>
                  </a:cubicBezTo>
                  <a:cubicBezTo>
                    <a:pt x="1178293" y="1979295"/>
                    <a:pt x="1211631" y="1929765"/>
                    <a:pt x="1246873" y="1882140"/>
                  </a:cubicBezTo>
                  <a:cubicBezTo>
                    <a:pt x="1341171" y="1757363"/>
                    <a:pt x="1455471" y="1649730"/>
                    <a:pt x="1566913" y="1540193"/>
                  </a:cubicBezTo>
                  <a:cubicBezTo>
                    <a:pt x="1622158" y="1484948"/>
                    <a:pt x="1678356" y="1429703"/>
                    <a:pt x="1729791" y="1370648"/>
                  </a:cubicBezTo>
                  <a:cubicBezTo>
                    <a:pt x="1777416" y="1317308"/>
                    <a:pt x="1821231" y="1261110"/>
                    <a:pt x="1863141" y="1202055"/>
                  </a:cubicBezTo>
                  <a:cubicBezTo>
                    <a:pt x="1946008" y="1084898"/>
                    <a:pt x="2017446" y="959168"/>
                    <a:pt x="2074596" y="827723"/>
                  </a:cubicBezTo>
                  <a:cubicBezTo>
                    <a:pt x="2126983" y="707708"/>
                    <a:pt x="2168893" y="582930"/>
                    <a:pt x="2199373" y="456248"/>
                  </a:cubicBezTo>
                  <a:cubicBezTo>
                    <a:pt x="2206041" y="436245"/>
                    <a:pt x="2212708" y="415290"/>
                    <a:pt x="2219376" y="393383"/>
                  </a:cubicBezTo>
                  <a:close/>
                  <a:moveTo>
                    <a:pt x="2203183" y="384810"/>
                  </a:moveTo>
                  <a:lnTo>
                    <a:pt x="2203183" y="384810"/>
                  </a:lnTo>
                  <a:cubicBezTo>
                    <a:pt x="2202231" y="387668"/>
                    <a:pt x="2202231" y="391478"/>
                    <a:pt x="2201278" y="394335"/>
                  </a:cubicBezTo>
                  <a:cubicBezTo>
                    <a:pt x="2137461" y="507683"/>
                    <a:pt x="2069833" y="620078"/>
                    <a:pt x="2000301" y="730568"/>
                  </a:cubicBezTo>
                  <a:cubicBezTo>
                    <a:pt x="1922196" y="853440"/>
                    <a:pt x="1841233" y="974408"/>
                    <a:pt x="1756461" y="1092518"/>
                  </a:cubicBezTo>
                  <a:cubicBezTo>
                    <a:pt x="1672641" y="1210628"/>
                    <a:pt x="1585011" y="1325880"/>
                    <a:pt x="1493571" y="1439228"/>
                  </a:cubicBezTo>
                  <a:cubicBezTo>
                    <a:pt x="1447851" y="1495425"/>
                    <a:pt x="1402131" y="1551623"/>
                    <a:pt x="1355458" y="1606868"/>
                  </a:cubicBezTo>
                  <a:cubicBezTo>
                    <a:pt x="1307833" y="1662113"/>
                    <a:pt x="1259256" y="1716405"/>
                    <a:pt x="1211631" y="1771650"/>
                  </a:cubicBezTo>
                  <a:cubicBezTo>
                    <a:pt x="1134478" y="1861185"/>
                    <a:pt x="1061136" y="1962150"/>
                    <a:pt x="1035418" y="2079308"/>
                  </a:cubicBezTo>
                  <a:cubicBezTo>
                    <a:pt x="1035418" y="2077403"/>
                    <a:pt x="1034466" y="2076450"/>
                    <a:pt x="1034466" y="2074545"/>
                  </a:cubicBezTo>
                  <a:cubicBezTo>
                    <a:pt x="1043038" y="1931670"/>
                    <a:pt x="1106856" y="1803083"/>
                    <a:pt x="1184008" y="1685925"/>
                  </a:cubicBezTo>
                  <a:cubicBezTo>
                    <a:pt x="1259256" y="1571625"/>
                    <a:pt x="1344981" y="1463040"/>
                    <a:pt x="1432611" y="1357313"/>
                  </a:cubicBezTo>
                  <a:cubicBezTo>
                    <a:pt x="1521193" y="1250633"/>
                    <a:pt x="1612633" y="1147763"/>
                    <a:pt x="1703121" y="1042988"/>
                  </a:cubicBezTo>
                  <a:cubicBezTo>
                    <a:pt x="1792656" y="940118"/>
                    <a:pt x="1881238" y="835343"/>
                    <a:pt x="1965058" y="726758"/>
                  </a:cubicBezTo>
                  <a:cubicBezTo>
                    <a:pt x="2039353" y="629603"/>
                    <a:pt x="2108886" y="529590"/>
                    <a:pt x="2170798" y="424815"/>
                  </a:cubicBezTo>
                  <a:cubicBezTo>
                    <a:pt x="2181276" y="410528"/>
                    <a:pt x="2192706" y="398145"/>
                    <a:pt x="2203183" y="384810"/>
                  </a:cubicBezTo>
                  <a:close/>
                  <a:moveTo>
                    <a:pt x="2172703" y="397193"/>
                  </a:moveTo>
                  <a:cubicBezTo>
                    <a:pt x="2172703" y="397193"/>
                    <a:pt x="2173656" y="396240"/>
                    <a:pt x="2173656" y="396240"/>
                  </a:cubicBezTo>
                  <a:cubicBezTo>
                    <a:pt x="2169846" y="402908"/>
                    <a:pt x="2166036" y="408623"/>
                    <a:pt x="2163178" y="415290"/>
                  </a:cubicBezTo>
                  <a:cubicBezTo>
                    <a:pt x="2093646" y="501968"/>
                    <a:pt x="2024113" y="587693"/>
                    <a:pt x="1953628" y="673418"/>
                  </a:cubicBezTo>
                  <a:cubicBezTo>
                    <a:pt x="1861236" y="784860"/>
                    <a:pt x="1767891" y="895350"/>
                    <a:pt x="1672641" y="1004888"/>
                  </a:cubicBezTo>
                  <a:cubicBezTo>
                    <a:pt x="1579296" y="1112520"/>
                    <a:pt x="1484046" y="1219200"/>
                    <a:pt x="1387843" y="1325880"/>
                  </a:cubicBezTo>
                  <a:cubicBezTo>
                    <a:pt x="1296403" y="1426845"/>
                    <a:pt x="1205916" y="1530668"/>
                    <a:pt x="1134478" y="1646873"/>
                  </a:cubicBezTo>
                  <a:cubicBezTo>
                    <a:pt x="1102093" y="1699260"/>
                    <a:pt x="1073518" y="1754505"/>
                    <a:pt x="1051611" y="1812608"/>
                  </a:cubicBezTo>
                  <a:cubicBezTo>
                    <a:pt x="1052563" y="1807845"/>
                    <a:pt x="1052563" y="1803083"/>
                    <a:pt x="1053516" y="1798320"/>
                  </a:cubicBezTo>
                  <a:cubicBezTo>
                    <a:pt x="1067803" y="1753553"/>
                    <a:pt x="1084948" y="1710690"/>
                    <a:pt x="1104951" y="1668780"/>
                  </a:cubicBezTo>
                  <a:cubicBezTo>
                    <a:pt x="1165911" y="1543050"/>
                    <a:pt x="1249731" y="1428750"/>
                    <a:pt x="1333551" y="1317308"/>
                  </a:cubicBezTo>
                  <a:cubicBezTo>
                    <a:pt x="1416418" y="1205865"/>
                    <a:pt x="1503096" y="1098233"/>
                    <a:pt x="1593583" y="992505"/>
                  </a:cubicBezTo>
                  <a:cubicBezTo>
                    <a:pt x="1683118" y="887730"/>
                    <a:pt x="1776463" y="785813"/>
                    <a:pt x="1872666" y="686753"/>
                  </a:cubicBezTo>
                  <a:cubicBezTo>
                    <a:pt x="1969821" y="586740"/>
                    <a:pt x="2069833" y="490538"/>
                    <a:pt x="2172703" y="397193"/>
                  </a:cubicBezTo>
                  <a:close/>
                  <a:moveTo>
                    <a:pt x="1349743" y="1131570"/>
                  </a:moveTo>
                  <a:cubicBezTo>
                    <a:pt x="1404036" y="1050608"/>
                    <a:pt x="1464996" y="973455"/>
                    <a:pt x="1531671" y="901065"/>
                  </a:cubicBezTo>
                  <a:cubicBezTo>
                    <a:pt x="1599298" y="828675"/>
                    <a:pt x="1672641" y="762000"/>
                    <a:pt x="1750746" y="701993"/>
                  </a:cubicBezTo>
                  <a:cubicBezTo>
                    <a:pt x="1830756" y="641033"/>
                    <a:pt x="1915528" y="586740"/>
                    <a:pt x="1998396" y="528638"/>
                  </a:cubicBezTo>
                  <a:cubicBezTo>
                    <a:pt x="2017446" y="515303"/>
                    <a:pt x="2036496" y="501968"/>
                    <a:pt x="2054593" y="488633"/>
                  </a:cubicBezTo>
                  <a:cubicBezTo>
                    <a:pt x="2002206" y="539115"/>
                    <a:pt x="1950771" y="589598"/>
                    <a:pt x="1899336" y="641985"/>
                  </a:cubicBezTo>
                  <a:cubicBezTo>
                    <a:pt x="1801228" y="741045"/>
                    <a:pt x="1705978" y="843915"/>
                    <a:pt x="1614538" y="949643"/>
                  </a:cubicBezTo>
                  <a:cubicBezTo>
                    <a:pt x="1523098" y="1055370"/>
                    <a:pt x="1434516" y="1163955"/>
                    <a:pt x="1350696" y="1275398"/>
                  </a:cubicBezTo>
                  <a:cubicBezTo>
                    <a:pt x="1265923" y="1386840"/>
                    <a:pt x="1180198" y="1500188"/>
                    <a:pt x="1114476" y="1624965"/>
                  </a:cubicBezTo>
                  <a:cubicBezTo>
                    <a:pt x="1100188" y="1651635"/>
                    <a:pt x="1086853" y="1679258"/>
                    <a:pt x="1075423" y="1706880"/>
                  </a:cubicBezTo>
                  <a:cubicBezTo>
                    <a:pt x="1084948" y="1680210"/>
                    <a:pt x="1094473" y="1654493"/>
                    <a:pt x="1104951" y="1628775"/>
                  </a:cubicBezTo>
                  <a:cubicBezTo>
                    <a:pt x="1137336" y="1546860"/>
                    <a:pt x="1174483" y="1465898"/>
                    <a:pt x="1204963" y="1382078"/>
                  </a:cubicBezTo>
                  <a:cubicBezTo>
                    <a:pt x="1250683" y="1297305"/>
                    <a:pt x="1295451" y="1212533"/>
                    <a:pt x="1349743" y="1131570"/>
                  </a:cubicBezTo>
                  <a:close/>
                  <a:moveTo>
                    <a:pt x="1226871" y="962978"/>
                  </a:moveTo>
                  <a:cubicBezTo>
                    <a:pt x="1244016" y="1031558"/>
                    <a:pt x="1244968" y="1102043"/>
                    <a:pt x="1235443" y="1171575"/>
                  </a:cubicBezTo>
                  <a:cubicBezTo>
                    <a:pt x="1220203" y="1275398"/>
                    <a:pt x="1184008" y="1373505"/>
                    <a:pt x="1144003" y="1469708"/>
                  </a:cubicBezTo>
                  <a:cubicBezTo>
                    <a:pt x="1155433" y="1432560"/>
                    <a:pt x="1164958" y="1395413"/>
                    <a:pt x="1173531" y="1357313"/>
                  </a:cubicBezTo>
                  <a:cubicBezTo>
                    <a:pt x="1195438" y="1263015"/>
                    <a:pt x="1210678" y="1167765"/>
                    <a:pt x="1219251" y="1071563"/>
                  </a:cubicBezTo>
                  <a:cubicBezTo>
                    <a:pt x="1223061" y="1034415"/>
                    <a:pt x="1224966" y="996315"/>
                    <a:pt x="1225918" y="959168"/>
                  </a:cubicBezTo>
                  <a:cubicBezTo>
                    <a:pt x="1226871" y="961073"/>
                    <a:pt x="1226871" y="962025"/>
                    <a:pt x="1226871" y="962978"/>
                  </a:cubicBezTo>
                  <a:close/>
                  <a:moveTo>
                    <a:pt x="1149718" y="775335"/>
                  </a:moveTo>
                  <a:cubicBezTo>
                    <a:pt x="1178293" y="827723"/>
                    <a:pt x="1203058" y="882015"/>
                    <a:pt x="1220203" y="939165"/>
                  </a:cubicBezTo>
                  <a:cubicBezTo>
                    <a:pt x="1216393" y="1025843"/>
                    <a:pt x="1209726" y="1111568"/>
                    <a:pt x="1195438" y="1196340"/>
                  </a:cubicBezTo>
                  <a:cubicBezTo>
                    <a:pt x="1180198" y="1291590"/>
                    <a:pt x="1158291" y="1384935"/>
                    <a:pt x="1129716" y="1477328"/>
                  </a:cubicBezTo>
                  <a:cubicBezTo>
                    <a:pt x="1122096" y="1503045"/>
                    <a:pt x="1113523" y="1528763"/>
                    <a:pt x="1103998" y="1554480"/>
                  </a:cubicBezTo>
                  <a:cubicBezTo>
                    <a:pt x="1098283" y="1569720"/>
                    <a:pt x="1093521" y="1584960"/>
                    <a:pt x="1087806" y="1600200"/>
                  </a:cubicBezTo>
                  <a:cubicBezTo>
                    <a:pt x="1050658" y="1689735"/>
                    <a:pt x="1018273" y="1781175"/>
                    <a:pt x="1004938" y="1876425"/>
                  </a:cubicBezTo>
                  <a:cubicBezTo>
                    <a:pt x="998271" y="1893570"/>
                    <a:pt x="992556" y="1909763"/>
                    <a:pt x="985888" y="1925955"/>
                  </a:cubicBezTo>
                  <a:cubicBezTo>
                    <a:pt x="968743" y="1968818"/>
                    <a:pt x="952551" y="2012633"/>
                    <a:pt x="935406" y="2055495"/>
                  </a:cubicBezTo>
                  <a:cubicBezTo>
                    <a:pt x="902068" y="2142173"/>
                    <a:pt x="868731" y="2228850"/>
                    <a:pt x="836346" y="2315528"/>
                  </a:cubicBezTo>
                  <a:cubicBezTo>
                    <a:pt x="817296" y="2364105"/>
                    <a:pt x="799198" y="2413635"/>
                    <a:pt x="781101" y="2462213"/>
                  </a:cubicBezTo>
                  <a:cubicBezTo>
                    <a:pt x="781101" y="2463165"/>
                    <a:pt x="782053" y="2464118"/>
                    <a:pt x="783006" y="2463165"/>
                  </a:cubicBezTo>
                  <a:cubicBezTo>
                    <a:pt x="818248" y="2377440"/>
                    <a:pt x="851586" y="2289810"/>
                    <a:pt x="885876" y="2204085"/>
                  </a:cubicBezTo>
                  <a:cubicBezTo>
                    <a:pt x="920166" y="2117408"/>
                    <a:pt x="954456" y="2030730"/>
                    <a:pt x="987793" y="1944053"/>
                  </a:cubicBezTo>
                  <a:cubicBezTo>
                    <a:pt x="992556" y="1932623"/>
                    <a:pt x="996366" y="1921193"/>
                    <a:pt x="1001128" y="1909763"/>
                  </a:cubicBezTo>
                  <a:cubicBezTo>
                    <a:pt x="999223" y="1932623"/>
                    <a:pt x="998271" y="1956435"/>
                    <a:pt x="998271" y="1980248"/>
                  </a:cubicBezTo>
                  <a:cubicBezTo>
                    <a:pt x="998271" y="1988820"/>
                    <a:pt x="999223" y="1997393"/>
                    <a:pt x="999223" y="2006918"/>
                  </a:cubicBezTo>
                  <a:cubicBezTo>
                    <a:pt x="994461" y="2023110"/>
                    <a:pt x="989698" y="2040255"/>
                    <a:pt x="984936" y="2056448"/>
                  </a:cubicBezTo>
                  <a:cubicBezTo>
                    <a:pt x="955408" y="2153603"/>
                    <a:pt x="914451" y="2246948"/>
                    <a:pt x="864921" y="2335530"/>
                  </a:cubicBezTo>
                  <a:cubicBezTo>
                    <a:pt x="839203" y="2381250"/>
                    <a:pt x="809676" y="2426018"/>
                    <a:pt x="780148" y="2469833"/>
                  </a:cubicBezTo>
                  <a:cubicBezTo>
                    <a:pt x="779196" y="2469833"/>
                    <a:pt x="778243" y="2469833"/>
                    <a:pt x="777291" y="2469833"/>
                  </a:cubicBezTo>
                  <a:cubicBezTo>
                    <a:pt x="777291" y="2466023"/>
                    <a:pt x="777291" y="2462213"/>
                    <a:pt x="777291" y="2458403"/>
                  </a:cubicBezTo>
                  <a:cubicBezTo>
                    <a:pt x="785863" y="2432685"/>
                    <a:pt x="792531" y="2406968"/>
                    <a:pt x="799198" y="2382203"/>
                  </a:cubicBezTo>
                  <a:cubicBezTo>
                    <a:pt x="807771" y="2352675"/>
                    <a:pt x="817296" y="2323148"/>
                    <a:pt x="826821" y="2293620"/>
                  </a:cubicBezTo>
                  <a:cubicBezTo>
                    <a:pt x="845871" y="2234565"/>
                    <a:pt x="865873" y="2176463"/>
                    <a:pt x="886828" y="2118360"/>
                  </a:cubicBezTo>
                  <a:cubicBezTo>
                    <a:pt x="928738" y="2002155"/>
                    <a:pt x="973506" y="1886903"/>
                    <a:pt x="1014463" y="1770698"/>
                  </a:cubicBezTo>
                  <a:cubicBezTo>
                    <a:pt x="1054468" y="1657350"/>
                    <a:pt x="1090663" y="1542098"/>
                    <a:pt x="1117333" y="1423988"/>
                  </a:cubicBezTo>
                  <a:cubicBezTo>
                    <a:pt x="1144003" y="1307783"/>
                    <a:pt x="1160196" y="1187768"/>
                    <a:pt x="1162101" y="1068705"/>
                  </a:cubicBezTo>
                  <a:cubicBezTo>
                    <a:pt x="1164006" y="951548"/>
                    <a:pt x="1150671" y="834390"/>
                    <a:pt x="1116381" y="721995"/>
                  </a:cubicBezTo>
                  <a:cubicBezTo>
                    <a:pt x="1115428" y="720090"/>
                    <a:pt x="1114476" y="717233"/>
                    <a:pt x="1114476" y="715328"/>
                  </a:cubicBezTo>
                  <a:cubicBezTo>
                    <a:pt x="1127811" y="734378"/>
                    <a:pt x="1139241" y="755333"/>
                    <a:pt x="1149718" y="775335"/>
                  </a:cubicBezTo>
                  <a:close/>
                  <a:moveTo>
                    <a:pt x="1095426" y="677228"/>
                  </a:moveTo>
                  <a:cubicBezTo>
                    <a:pt x="1093521" y="679133"/>
                    <a:pt x="1092568" y="681038"/>
                    <a:pt x="1093521" y="684848"/>
                  </a:cubicBezTo>
                  <a:cubicBezTo>
                    <a:pt x="1132573" y="796290"/>
                    <a:pt x="1149718" y="913448"/>
                    <a:pt x="1151623" y="1031558"/>
                  </a:cubicBezTo>
                  <a:cubicBezTo>
                    <a:pt x="1153528" y="1150620"/>
                    <a:pt x="1139241" y="1269683"/>
                    <a:pt x="1115428" y="1385888"/>
                  </a:cubicBezTo>
                  <a:cubicBezTo>
                    <a:pt x="1091616" y="1503998"/>
                    <a:pt x="1057326" y="1619250"/>
                    <a:pt x="1018273" y="1733550"/>
                  </a:cubicBezTo>
                  <a:cubicBezTo>
                    <a:pt x="979221" y="1849755"/>
                    <a:pt x="935406" y="1964055"/>
                    <a:pt x="893496" y="2079308"/>
                  </a:cubicBezTo>
                  <a:cubicBezTo>
                    <a:pt x="851586" y="2194560"/>
                    <a:pt x="811581" y="2309813"/>
                    <a:pt x="780148" y="2427923"/>
                  </a:cubicBezTo>
                  <a:cubicBezTo>
                    <a:pt x="779196" y="2429828"/>
                    <a:pt x="779196" y="2432685"/>
                    <a:pt x="778243" y="2434590"/>
                  </a:cubicBezTo>
                  <a:cubicBezTo>
                    <a:pt x="778243" y="2417445"/>
                    <a:pt x="779196" y="2400300"/>
                    <a:pt x="780148" y="2383155"/>
                  </a:cubicBezTo>
                  <a:cubicBezTo>
                    <a:pt x="783006" y="2368868"/>
                    <a:pt x="785863" y="2354580"/>
                    <a:pt x="789673" y="2340293"/>
                  </a:cubicBezTo>
                  <a:cubicBezTo>
                    <a:pt x="805866" y="2277428"/>
                    <a:pt x="825868" y="2215515"/>
                    <a:pt x="843966" y="2153603"/>
                  </a:cubicBezTo>
                  <a:cubicBezTo>
                    <a:pt x="882066" y="2028825"/>
                    <a:pt x="921118" y="1904048"/>
                    <a:pt x="957313" y="1779270"/>
                  </a:cubicBezTo>
                  <a:cubicBezTo>
                    <a:pt x="993508" y="1654493"/>
                    <a:pt x="1026846" y="1528763"/>
                    <a:pt x="1051611" y="1401128"/>
                  </a:cubicBezTo>
                  <a:cubicBezTo>
                    <a:pt x="1076376" y="1274445"/>
                    <a:pt x="1093521" y="1145858"/>
                    <a:pt x="1098283" y="1017270"/>
                  </a:cubicBezTo>
                  <a:cubicBezTo>
                    <a:pt x="1103046" y="892493"/>
                    <a:pt x="1096378" y="766763"/>
                    <a:pt x="1072566" y="643890"/>
                  </a:cubicBezTo>
                  <a:cubicBezTo>
                    <a:pt x="1082091" y="655320"/>
                    <a:pt x="1088758" y="665798"/>
                    <a:pt x="1095426" y="677228"/>
                  </a:cubicBezTo>
                  <a:close/>
                  <a:moveTo>
                    <a:pt x="1064946" y="626745"/>
                  </a:moveTo>
                  <a:cubicBezTo>
                    <a:pt x="1074471" y="677228"/>
                    <a:pt x="1082091" y="727710"/>
                    <a:pt x="1086853" y="779145"/>
                  </a:cubicBezTo>
                  <a:cubicBezTo>
                    <a:pt x="1092568" y="843915"/>
                    <a:pt x="1094473" y="909638"/>
                    <a:pt x="1093521" y="975360"/>
                  </a:cubicBezTo>
                  <a:cubicBezTo>
                    <a:pt x="1090663" y="1105853"/>
                    <a:pt x="1075423" y="1235393"/>
                    <a:pt x="1051611" y="1363980"/>
                  </a:cubicBezTo>
                  <a:cubicBezTo>
                    <a:pt x="1027798" y="1493520"/>
                    <a:pt x="995413" y="1621155"/>
                    <a:pt x="959218" y="1746885"/>
                  </a:cubicBezTo>
                  <a:cubicBezTo>
                    <a:pt x="923023" y="1872615"/>
                    <a:pt x="883971" y="1997393"/>
                    <a:pt x="844918" y="2123123"/>
                  </a:cubicBezTo>
                  <a:cubicBezTo>
                    <a:pt x="825868" y="2185988"/>
                    <a:pt x="805866" y="2249805"/>
                    <a:pt x="787768" y="2312670"/>
                  </a:cubicBezTo>
                  <a:cubicBezTo>
                    <a:pt x="787768" y="2312670"/>
                    <a:pt x="787768" y="2312670"/>
                    <a:pt x="787768" y="2312670"/>
                  </a:cubicBezTo>
                  <a:cubicBezTo>
                    <a:pt x="796341" y="2239328"/>
                    <a:pt x="810628" y="2166938"/>
                    <a:pt x="826821" y="2094548"/>
                  </a:cubicBezTo>
                  <a:cubicBezTo>
                    <a:pt x="831583" y="2080260"/>
                    <a:pt x="835393" y="2066925"/>
                    <a:pt x="840156" y="2052638"/>
                  </a:cubicBezTo>
                  <a:cubicBezTo>
                    <a:pt x="859206" y="1993583"/>
                    <a:pt x="877303" y="1934528"/>
                    <a:pt x="895401" y="1874520"/>
                  </a:cubicBezTo>
                  <a:cubicBezTo>
                    <a:pt x="930643" y="1756410"/>
                    <a:pt x="963028" y="1637348"/>
                    <a:pt x="987793" y="1516380"/>
                  </a:cubicBezTo>
                  <a:cubicBezTo>
                    <a:pt x="1012558" y="1398270"/>
                    <a:pt x="1031608" y="1278255"/>
                    <a:pt x="1041133" y="1157288"/>
                  </a:cubicBezTo>
                  <a:cubicBezTo>
                    <a:pt x="1050658" y="1040130"/>
                    <a:pt x="1050658" y="922020"/>
                    <a:pt x="1039228" y="804863"/>
                  </a:cubicBezTo>
                  <a:cubicBezTo>
                    <a:pt x="1027798" y="688658"/>
                    <a:pt x="1004938" y="574358"/>
                    <a:pt x="967791" y="463868"/>
                  </a:cubicBezTo>
                  <a:cubicBezTo>
                    <a:pt x="966838" y="461963"/>
                    <a:pt x="965886" y="459105"/>
                    <a:pt x="964933" y="457200"/>
                  </a:cubicBezTo>
                  <a:cubicBezTo>
                    <a:pt x="997318" y="514350"/>
                    <a:pt x="1031608" y="570548"/>
                    <a:pt x="1064946" y="626745"/>
                  </a:cubicBezTo>
                  <a:close/>
                  <a:moveTo>
                    <a:pt x="954456" y="445770"/>
                  </a:moveTo>
                  <a:cubicBezTo>
                    <a:pt x="970648" y="494348"/>
                    <a:pt x="984936" y="543878"/>
                    <a:pt x="996366" y="594360"/>
                  </a:cubicBezTo>
                  <a:cubicBezTo>
                    <a:pt x="1009701" y="651510"/>
                    <a:pt x="1018273" y="708660"/>
                    <a:pt x="1025893" y="766763"/>
                  </a:cubicBezTo>
                  <a:cubicBezTo>
                    <a:pt x="1039228" y="883920"/>
                    <a:pt x="1041133" y="1001078"/>
                    <a:pt x="1034466" y="1118235"/>
                  </a:cubicBezTo>
                  <a:cubicBezTo>
                    <a:pt x="1026846" y="1237298"/>
                    <a:pt x="1010653" y="1356360"/>
                    <a:pt x="986841" y="1473518"/>
                  </a:cubicBezTo>
                  <a:cubicBezTo>
                    <a:pt x="963028" y="1594485"/>
                    <a:pt x="931596" y="1713548"/>
                    <a:pt x="897306" y="1830705"/>
                  </a:cubicBezTo>
                  <a:cubicBezTo>
                    <a:pt x="883971" y="1876425"/>
                    <a:pt x="869683" y="1923098"/>
                    <a:pt x="855396" y="1968818"/>
                  </a:cubicBezTo>
                  <a:cubicBezTo>
                    <a:pt x="877303" y="1872615"/>
                    <a:pt x="899211" y="1775460"/>
                    <a:pt x="918261" y="1678305"/>
                  </a:cubicBezTo>
                  <a:cubicBezTo>
                    <a:pt x="970648" y="1408748"/>
                    <a:pt x="1003986" y="1134428"/>
                    <a:pt x="996366" y="859155"/>
                  </a:cubicBezTo>
                  <a:cubicBezTo>
                    <a:pt x="994461" y="782003"/>
                    <a:pt x="988746" y="704850"/>
                    <a:pt x="980173" y="628650"/>
                  </a:cubicBezTo>
                  <a:cubicBezTo>
                    <a:pt x="973506" y="569595"/>
                    <a:pt x="965886" y="509588"/>
                    <a:pt x="953503" y="451485"/>
                  </a:cubicBezTo>
                  <a:cubicBezTo>
                    <a:pt x="953503" y="449580"/>
                    <a:pt x="954456" y="447675"/>
                    <a:pt x="954456" y="445770"/>
                  </a:cubicBezTo>
                  <a:close/>
                  <a:moveTo>
                    <a:pt x="582028" y="2108835"/>
                  </a:moveTo>
                  <a:cubicBezTo>
                    <a:pt x="535356" y="1970723"/>
                    <a:pt x="508686" y="1824990"/>
                    <a:pt x="507733" y="1678305"/>
                  </a:cubicBezTo>
                  <a:cubicBezTo>
                    <a:pt x="506781" y="1529715"/>
                    <a:pt x="531546" y="1381125"/>
                    <a:pt x="584886" y="1243013"/>
                  </a:cubicBezTo>
                  <a:cubicBezTo>
                    <a:pt x="619176" y="1153478"/>
                    <a:pt x="665848" y="1070610"/>
                    <a:pt x="714426" y="988695"/>
                  </a:cubicBezTo>
                  <a:lnTo>
                    <a:pt x="714426" y="988695"/>
                  </a:lnTo>
                  <a:cubicBezTo>
                    <a:pt x="694423" y="1039178"/>
                    <a:pt x="676326" y="1091565"/>
                    <a:pt x="660133" y="1143953"/>
                  </a:cubicBezTo>
                  <a:cubicBezTo>
                    <a:pt x="628701" y="1248728"/>
                    <a:pt x="605841" y="1355408"/>
                    <a:pt x="591553" y="1463040"/>
                  </a:cubicBezTo>
                  <a:cubicBezTo>
                    <a:pt x="577266" y="1571625"/>
                    <a:pt x="572503" y="1681163"/>
                    <a:pt x="576313" y="1790700"/>
                  </a:cubicBezTo>
                  <a:cubicBezTo>
                    <a:pt x="580123" y="1900238"/>
                    <a:pt x="592506" y="2009775"/>
                    <a:pt x="614413" y="2116455"/>
                  </a:cubicBezTo>
                  <a:cubicBezTo>
                    <a:pt x="625843" y="2173605"/>
                    <a:pt x="640131" y="2230755"/>
                    <a:pt x="656323" y="2286000"/>
                  </a:cubicBezTo>
                  <a:cubicBezTo>
                    <a:pt x="627748" y="2229803"/>
                    <a:pt x="602983" y="2170748"/>
                    <a:pt x="582028" y="2108835"/>
                  </a:cubicBezTo>
                  <a:close/>
                  <a:moveTo>
                    <a:pt x="690613" y="2355533"/>
                  </a:moveTo>
                  <a:cubicBezTo>
                    <a:pt x="667753" y="2289810"/>
                    <a:pt x="648703" y="2222183"/>
                    <a:pt x="633463" y="2153603"/>
                  </a:cubicBezTo>
                  <a:cubicBezTo>
                    <a:pt x="609651" y="2047875"/>
                    <a:pt x="594411" y="1939290"/>
                    <a:pt x="588696" y="1831658"/>
                  </a:cubicBezTo>
                  <a:cubicBezTo>
                    <a:pt x="582981" y="1723073"/>
                    <a:pt x="585838" y="1613535"/>
                    <a:pt x="597268" y="1504950"/>
                  </a:cubicBezTo>
                  <a:cubicBezTo>
                    <a:pt x="608698" y="1396365"/>
                    <a:pt x="628701" y="1288733"/>
                    <a:pt x="658228" y="1183958"/>
                  </a:cubicBezTo>
                  <a:cubicBezTo>
                    <a:pt x="680136" y="1103948"/>
                    <a:pt x="707758" y="1025843"/>
                    <a:pt x="740143" y="949643"/>
                  </a:cubicBezTo>
                  <a:cubicBezTo>
                    <a:pt x="760146" y="915353"/>
                    <a:pt x="781101" y="881063"/>
                    <a:pt x="801103" y="846773"/>
                  </a:cubicBezTo>
                  <a:cubicBezTo>
                    <a:pt x="802056" y="844868"/>
                    <a:pt x="803008" y="842963"/>
                    <a:pt x="803961" y="841058"/>
                  </a:cubicBezTo>
                  <a:cubicBezTo>
                    <a:pt x="774433" y="930593"/>
                    <a:pt x="750621" y="1022033"/>
                    <a:pt x="730618" y="1114425"/>
                  </a:cubicBezTo>
                  <a:cubicBezTo>
                    <a:pt x="705853" y="1226820"/>
                    <a:pt x="686803" y="1340168"/>
                    <a:pt x="673468" y="1453515"/>
                  </a:cubicBezTo>
                  <a:cubicBezTo>
                    <a:pt x="660133" y="1567815"/>
                    <a:pt x="652513" y="1682115"/>
                    <a:pt x="650608" y="1796415"/>
                  </a:cubicBezTo>
                  <a:cubicBezTo>
                    <a:pt x="648703" y="1907858"/>
                    <a:pt x="652513" y="2021205"/>
                    <a:pt x="663943" y="2131695"/>
                  </a:cubicBezTo>
                  <a:cubicBezTo>
                    <a:pt x="674421" y="2228850"/>
                    <a:pt x="693471" y="2326005"/>
                    <a:pt x="729666" y="2417445"/>
                  </a:cubicBezTo>
                  <a:cubicBezTo>
                    <a:pt x="729666" y="2419350"/>
                    <a:pt x="729666" y="2420303"/>
                    <a:pt x="729666" y="2422208"/>
                  </a:cubicBezTo>
                  <a:cubicBezTo>
                    <a:pt x="714426" y="2400300"/>
                    <a:pt x="702043" y="2378393"/>
                    <a:pt x="690613" y="2355533"/>
                  </a:cubicBezTo>
                  <a:close/>
                  <a:moveTo>
                    <a:pt x="731571" y="2082165"/>
                  </a:moveTo>
                  <a:cubicBezTo>
                    <a:pt x="729666" y="2145983"/>
                    <a:pt x="728713" y="2210753"/>
                    <a:pt x="727761" y="2274570"/>
                  </a:cubicBezTo>
                  <a:cubicBezTo>
                    <a:pt x="727761" y="2302193"/>
                    <a:pt x="726808" y="2329815"/>
                    <a:pt x="726808" y="2356485"/>
                  </a:cubicBezTo>
                  <a:cubicBezTo>
                    <a:pt x="703948" y="2295525"/>
                    <a:pt x="688708" y="2231708"/>
                    <a:pt x="679183" y="2166938"/>
                  </a:cubicBezTo>
                  <a:cubicBezTo>
                    <a:pt x="663943" y="2064068"/>
                    <a:pt x="662991" y="1959293"/>
                    <a:pt x="669658" y="1854518"/>
                  </a:cubicBezTo>
                  <a:cubicBezTo>
                    <a:pt x="676326" y="1742123"/>
                    <a:pt x="689661" y="1630680"/>
                    <a:pt x="705853" y="1519238"/>
                  </a:cubicBezTo>
                  <a:cubicBezTo>
                    <a:pt x="722998" y="1403985"/>
                    <a:pt x="743001" y="1288733"/>
                    <a:pt x="764908" y="1173480"/>
                  </a:cubicBezTo>
                  <a:cubicBezTo>
                    <a:pt x="787768" y="1059180"/>
                    <a:pt x="812533" y="944880"/>
                    <a:pt x="835393" y="829628"/>
                  </a:cubicBezTo>
                  <a:cubicBezTo>
                    <a:pt x="838251" y="815340"/>
                    <a:pt x="841108" y="801053"/>
                    <a:pt x="843013" y="785813"/>
                  </a:cubicBezTo>
                  <a:cubicBezTo>
                    <a:pt x="843013" y="784860"/>
                    <a:pt x="841108" y="783908"/>
                    <a:pt x="840156" y="784860"/>
                  </a:cubicBezTo>
                  <a:cubicBezTo>
                    <a:pt x="824916" y="841058"/>
                    <a:pt x="813486" y="898208"/>
                    <a:pt x="801103" y="954405"/>
                  </a:cubicBezTo>
                  <a:cubicBezTo>
                    <a:pt x="788721" y="1012508"/>
                    <a:pt x="776338" y="1069658"/>
                    <a:pt x="764908" y="1127760"/>
                  </a:cubicBezTo>
                  <a:cubicBezTo>
                    <a:pt x="741096" y="1243013"/>
                    <a:pt x="719188" y="1359218"/>
                    <a:pt x="701091" y="1476375"/>
                  </a:cubicBezTo>
                  <a:cubicBezTo>
                    <a:pt x="682993" y="1590675"/>
                    <a:pt x="668706" y="1704975"/>
                    <a:pt x="660133" y="1820228"/>
                  </a:cubicBezTo>
                  <a:cubicBezTo>
                    <a:pt x="659181" y="1827848"/>
                    <a:pt x="659181" y="1836420"/>
                    <a:pt x="658228" y="1844040"/>
                  </a:cubicBezTo>
                  <a:cubicBezTo>
                    <a:pt x="658228" y="1840230"/>
                    <a:pt x="658228" y="1837373"/>
                    <a:pt x="658228" y="1833563"/>
                  </a:cubicBezTo>
                  <a:cubicBezTo>
                    <a:pt x="658228" y="1720215"/>
                    <a:pt x="662991" y="1605915"/>
                    <a:pt x="674421" y="1493520"/>
                  </a:cubicBezTo>
                  <a:cubicBezTo>
                    <a:pt x="685851" y="1380173"/>
                    <a:pt x="702996" y="1267778"/>
                    <a:pt x="725856" y="1156335"/>
                  </a:cubicBezTo>
                  <a:cubicBezTo>
                    <a:pt x="748716" y="1043940"/>
                    <a:pt x="777291" y="933450"/>
                    <a:pt x="811581" y="823913"/>
                  </a:cubicBezTo>
                  <a:cubicBezTo>
                    <a:pt x="812533" y="821055"/>
                    <a:pt x="813486" y="817245"/>
                    <a:pt x="814438" y="814388"/>
                  </a:cubicBezTo>
                  <a:cubicBezTo>
                    <a:pt x="831583" y="783908"/>
                    <a:pt x="848728" y="752475"/>
                    <a:pt x="863968" y="720090"/>
                  </a:cubicBezTo>
                  <a:cubicBezTo>
                    <a:pt x="826821" y="944880"/>
                    <a:pt x="797293" y="1170623"/>
                    <a:pt x="774433" y="1396365"/>
                  </a:cubicBezTo>
                  <a:cubicBezTo>
                    <a:pt x="753478" y="1626870"/>
                    <a:pt x="739191" y="1854518"/>
                    <a:pt x="731571" y="2082165"/>
                  </a:cubicBezTo>
                  <a:close/>
                  <a:moveTo>
                    <a:pt x="742048" y="2393633"/>
                  </a:moveTo>
                  <a:cubicBezTo>
                    <a:pt x="740143" y="2389823"/>
                    <a:pt x="738238" y="2385060"/>
                    <a:pt x="736333" y="2381250"/>
                  </a:cubicBezTo>
                  <a:cubicBezTo>
                    <a:pt x="736333" y="2351723"/>
                    <a:pt x="736333" y="2323148"/>
                    <a:pt x="737286" y="2293620"/>
                  </a:cubicBezTo>
                  <a:cubicBezTo>
                    <a:pt x="738238" y="2236470"/>
                    <a:pt x="739191" y="2179320"/>
                    <a:pt x="741096" y="2122170"/>
                  </a:cubicBezTo>
                  <a:cubicBezTo>
                    <a:pt x="744906" y="2008823"/>
                    <a:pt x="749668" y="1895475"/>
                    <a:pt x="756336" y="1782128"/>
                  </a:cubicBezTo>
                  <a:cubicBezTo>
                    <a:pt x="770623" y="1554480"/>
                    <a:pt x="792531" y="1326833"/>
                    <a:pt x="821106" y="1101090"/>
                  </a:cubicBezTo>
                  <a:cubicBezTo>
                    <a:pt x="837298" y="973455"/>
                    <a:pt x="856348" y="846773"/>
                    <a:pt x="877303" y="720090"/>
                  </a:cubicBezTo>
                  <a:cubicBezTo>
                    <a:pt x="878256" y="715328"/>
                    <a:pt x="873493" y="712470"/>
                    <a:pt x="868731" y="714375"/>
                  </a:cubicBezTo>
                  <a:cubicBezTo>
                    <a:pt x="902068" y="644843"/>
                    <a:pt x="928738" y="572453"/>
                    <a:pt x="944931" y="498158"/>
                  </a:cubicBezTo>
                  <a:cubicBezTo>
                    <a:pt x="945883" y="506730"/>
                    <a:pt x="947788" y="514350"/>
                    <a:pt x="948741" y="522923"/>
                  </a:cubicBezTo>
                  <a:cubicBezTo>
                    <a:pt x="918261" y="776288"/>
                    <a:pt x="890638" y="1030605"/>
                    <a:pt x="861111" y="1283970"/>
                  </a:cubicBezTo>
                  <a:cubicBezTo>
                    <a:pt x="831583" y="1539240"/>
                    <a:pt x="802056" y="1793558"/>
                    <a:pt x="775386" y="2048828"/>
                  </a:cubicBezTo>
                  <a:cubicBezTo>
                    <a:pt x="767766" y="2120265"/>
                    <a:pt x="760146" y="2191703"/>
                    <a:pt x="753478" y="2262188"/>
                  </a:cubicBezTo>
                  <a:cubicBezTo>
                    <a:pt x="749668" y="2298383"/>
                    <a:pt x="745858" y="2334578"/>
                    <a:pt x="743001" y="2370773"/>
                  </a:cubicBezTo>
                  <a:cubicBezTo>
                    <a:pt x="743001" y="2377440"/>
                    <a:pt x="743001" y="2385060"/>
                    <a:pt x="742048" y="2393633"/>
                  </a:cubicBezTo>
                  <a:close/>
                  <a:moveTo>
                    <a:pt x="747763" y="2406968"/>
                  </a:moveTo>
                  <a:cubicBezTo>
                    <a:pt x="752526" y="2366963"/>
                    <a:pt x="755383" y="2326005"/>
                    <a:pt x="760146" y="2286000"/>
                  </a:cubicBezTo>
                  <a:cubicBezTo>
                    <a:pt x="766813" y="2222183"/>
                    <a:pt x="773481" y="2159318"/>
                    <a:pt x="780148" y="2095500"/>
                  </a:cubicBezTo>
                  <a:cubicBezTo>
                    <a:pt x="794436" y="1968818"/>
                    <a:pt x="808723" y="1842135"/>
                    <a:pt x="823011" y="1715453"/>
                  </a:cubicBezTo>
                  <a:cubicBezTo>
                    <a:pt x="851586" y="1460183"/>
                    <a:pt x="881113" y="1204913"/>
                    <a:pt x="910641" y="949643"/>
                  </a:cubicBezTo>
                  <a:cubicBezTo>
                    <a:pt x="925881" y="820103"/>
                    <a:pt x="941121" y="690563"/>
                    <a:pt x="955408" y="560070"/>
                  </a:cubicBezTo>
                  <a:cubicBezTo>
                    <a:pt x="957313" y="576263"/>
                    <a:pt x="960171" y="592455"/>
                    <a:pt x="962076" y="609600"/>
                  </a:cubicBezTo>
                  <a:cubicBezTo>
                    <a:pt x="969696" y="677228"/>
                    <a:pt x="975411" y="744855"/>
                    <a:pt x="976363" y="813435"/>
                  </a:cubicBezTo>
                  <a:cubicBezTo>
                    <a:pt x="979221" y="950595"/>
                    <a:pt x="975411" y="1087755"/>
                    <a:pt x="963028" y="1223963"/>
                  </a:cubicBezTo>
                  <a:cubicBezTo>
                    <a:pt x="950646" y="1362075"/>
                    <a:pt x="929691" y="1499235"/>
                    <a:pt x="904926" y="1636395"/>
                  </a:cubicBezTo>
                  <a:cubicBezTo>
                    <a:pt x="879208" y="1771650"/>
                    <a:pt x="846823" y="1905000"/>
                    <a:pt x="816343" y="2038350"/>
                  </a:cubicBezTo>
                  <a:cubicBezTo>
                    <a:pt x="803961" y="2091690"/>
                    <a:pt x="791578" y="2145983"/>
                    <a:pt x="782053" y="2200275"/>
                  </a:cubicBezTo>
                  <a:cubicBezTo>
                    <a:pt x="779196" y="2208848"/>
                    <a:pt x="777291" y="2217420"/>
                    <a:pt x="774433" y="2226945"/>
                  </a:cubicBezTo>
                  <a:cubicBezTo>
                    <a:pt x="773481" y="2228850"/>
                    <a:pt x="775386" y="2230755"/>
                    <a:pt x="776338" y="2231708"/>
                  </a:cubicBezTo>
                  <a:cubicBezTo>
                    <a:pt x="765861" y="2294573"/>
                    <a:pt x="758241" y="2358390"/>
                    <a:pt x="756336" y="2422208"/>
                  </a:cubicBezTo>
                  <a:cubicBezTo>
                    <a:pt x="752526" y="2416493"/>
                    <a:pt x="750621" y="2411730"/>
                    <a:pt x="747763" y="2406968"/>
                  </a:cubicBezTo>
                  <a:close/>
                  <a:moveTo>
                    <a:pt x="196266" y="3853815"/>
                  </a:moveTo>
                  <a:cubicBezTo>
                    <a:pt x="127686" y="3698558"/>
                    <a:pt x="48628" y="3542348"/>
                    <a:pt x="28626" y="3370898"/>
                  </a:cubicBezTo>
                  <a:cubicBezTo>
                    <a:pt x="20053" y="3293745"/>
                    <a:pt x="22911" y="3212783"/>
                    <a:pt x="45771" y="3137535"/>
                  </a:cubicBezTo>
                  <a:cubicBezTo>
                    <a:pt x="65773" y="3070860"/>
                    <a:pt x="101016" y="3010853"/>
                    <a:pt x="149593" y="2960370"/>
                  </a:cubicBezTo>
                  <a:cubicBezTo>
                    <a:pt x="235318" y="2870835"/>
                    <a:pt x="349618" y="2815590"/>
                    <a:pt x="457251" y="2756535"/>
                  </a:cubicBezTo>
                  <a:cubicBezTo>
                    <a:pt x="562026" y="2699385"/>
                    <a:pt x="674421" y="2636520"/>
                    <a:pt x="743953" y="2536508"/>
                  </a:cubicBezTo>
                  <a:cubicBezTo>
                    <a:pt x="749668" y="2528888"/>
                    <a:pt x="754431" y="2521268"/>
                    <a:pt x="758241" y="2513648"/>
                  </a:cubicBezTo>
                  <a:cubicBezTo>
                    <a:pt x="760146" y="2522220"/>
                    <a:pt x="763003" y="2530793"/>
                    <a:pt x="765861" y="2539365"/>
                  </a:cubicBezTo>
                  <a:cubicBezTo>
                    <a:pt x="765861" y="2539365"/>
                    <a:pt x="765861" y="2539365"/>
                    <a:pt x="765861" y="2540318"/>
                  </a:cubicBezTo>
                  <a:cubicBezTo>
                    <a:pt x="763003" y="2662238"/>
                    <a:pt x="759193" y="2783205"/>
                    <a:pt x="746811" y="2904173"/>
                  </a:cubicBezTo>
                  <a:cubicBezTo>
                    <a:pt x="734428" y="3025140"/>
                    <a:pt x="717283" y="3145155"/>
                    <a:pt x="693471" y="3265170"/>
                  </a:cubicBezTo>
                  <a:cubicBezTo>
                    <a:pt x="669658" y="3385185"/>
                    <a:pt x="639178" y="3505200"/>
                    <a:pt x="603936" y="3622358"/>
                  </a:cubicBezTo>
                  <a:cubicBezTo>
                    <a:pt x="568693" y="3738563"/>
                    <a:pt x="528688" y="3853815"/>
                    <a:pt x="482016" y="3966210"/>
                  </a:cubicBezTo>
                  <a:cubicBezTo>
                    <a:pt x="436296" y="4078605"/>
                    <a:pt x="383908" y="4188143"/>
                    <a:pt x="325806" y="4295775"/>
                  </a:cubicBezTo>
                  <a:cubicBezTo>
                    <a:pt x="321996" y="4302443"/>
                    <a:pt x="319138" y="4309110"/>
                    <a:pt x="315328" y="4314825"/>
                  </a:cubicBezTo>
                  <a:cubicBezTo>
                    <a:pt x="317233" y="4243388"/>
                    <a:pt x="304851" y="4170998"/>
                    <a:pt x="285801" y="4102418"/>
                  </a:cubicBezTo>
                  <a:cubicBezTo>
                    <a:pt x="264846" y="4014788"/>
                    <a:pt x="231508" y="3933825"/>
                    <a:pt x="196266" y="3853815"/>
                  </a:cubicBezTo>
                  <a:close/>
                  <a:moveTo>
                    <a:pt x="817296" y="4379595"/>
                  </a:moveTo>
                  <a:cubicBezTo>
                    <a:pt x="657276" y="4417695"/>
                    <a:pt x="493446" y="4411028"/>
                    <a:pt x="334378" y="4371975"/>
                  </a:cubicBezTo>
                  <a:cubicBezTo>
                    <a:pt x="326758" y="4370070"/>
                    <a:pt x="320091" y="4368165"/>
                    <a:pt x="312471" y="4366260"/>
                  </a:cubicBezTo>
                  <a:cubicBezTo>
                    <a:pt x="313423" y="4365308"/>
                    <a:pt x="313423" y="4363403"/>
                    <a:pt x="313423" y="4362450"/>
                  </a:cubicBezTo>
                  <a:cubicBezTo>
                    <a:pt x="316281" y="4361498"/>
                    <a:pt x="320091" y="4359593"/>
                    <a:pt x="322948" y="4358640"/>
                  </a:cubicBezTo>
                  <a:cubicBezTo>
                    <a:pt x="327711" y="4358640"/>
                    <a:pt x="332473" y="4357688"/>
                    <a:pt x="338188" y="4356735"/>
                  </a:cubicBezTo>
                  <a:cubicBezTo>
                    <a:pt x="338188" y="4356735"/>
                    <a:pt x="338188" y="4356735"/>
                    <a:pt x="338188" y="4356735"/>
                  </a:cubicBezTo>
                  <a:cubicBezTo>
                    <a:pt x="345808" y="4358640"/>
                    <a:pt x="353428" y="4360545"/>
                    <a:pt x="362001" y="4360545"/>
                  </a:cubicBezTo>
                  <a:cubicBezTo>
                    <a:pt x="369621" y="4361498"/>
                    <a:pt x="378193" y="4361498"/>
                    <a:pt x="385813" y="4362450"/>
                  </a:cubicBezTo>
                  <a:cubicBezTo>
                    <a:pt x="402006" y="4363403"/>
                    <a:pt x="417246" y="4363403"/>
                    <a:pt x="433438" y="4363403"/>
                  </a:cubicBezTo>
                  <a:cubicBezTo>
                    <a:pt x="463918" y="4363403"/>
                    <a:pt x="495351" y="4361498"/>
                    <a:pt x="525831" y="4357688"/>
                  </a:cubicBezTo>
                  <a:cubicBezTo>
                    <a:pt x="588696" y="4351020"/>
                    <a:pt x="649656" y="4337685"/>
                    <a:pt x="709663" y="4319588"/>
                  </a:cubicBezTo>
                  <a:cubicBezTo>
                    <a:pt x="829678" y="4282440"/>
                    <a:pt x="943026" y="4221480"/>
                    <a:pt x="1041133" y="4142423"/>
                  </a:cubicBezTo>
                  <a:cubicBezTo>
                    <a:pt x="1139241" y="4062413"/>
                    <a:pt x="1221156" y="3963353"/>
                    <a:pt x="1279258" y="3850005"/>
                  </a:cubicBezTo>
                  <a:cubicBezTo>
                    <a:pt x="1339266" y="3734753"/>
                    <a:pt x="1374508" y="3607118"/>
                    <a:pt x="1384986" y="3477578"/>
                  </a:cubicBezTo>
                  <a:cubicBezTo>
                    <a:pt x="1394511" y="3365183"/>
                    <a:pt x="1384986" y="3249930"/>
                    <a:pt x="1355458" y="3141345"/>
                  </a:cubicBezTo>
                  <a:cubicBezTo>
                    <a:pt x="1358316" y="3146108"/>
                    <a:pt x="1361173" y="3149918"/>
                    <a:pt x="1364031" y="3154680"/>
                  </a:cubicBezTo>
                  <a:cubicBezTo>
                    <a:pt x="1366888" y="3159443"/>
                    <a:pt x="1369746" y="3164205"/>
                    <a:pt x="1371651" y="3168015"/>
                  </a:cubicBezTo>
                  <a:cubicBezTo>
                    <a:pt x="1376413" y="3179445"/>
                    <a:pt x="1380223" y="3191828"/>
                    <a:pt x="1384033" y="3203258"/>
                  </a:cubicBezTo>
                  <a:cubicBezTo>
                    <a:pt x="1413561" y="3291840"/>
                    <a:pt x="1434516" y="3383280"/>
                    <a:pt x="1449756" y="3474720"/>
                  </a:cubicBezTo>
                  <a:cubicBezTo>
                    <a:pt x="1454518" y="3500438"/>
                    <a:pt x="1458328" y="3527108"/>
                    <a:pt x="1462138" y="3552825"/>
                  </a:cubicBezTo>
                  <a:cubicBezTo>
                    <a:pt x="1464996" y="3572828"/>
                    <a:pt x="1465948" y="3593783"/>
                    <a:pt x="1469758" y="3613785"/>
                  </a:cubicBezTo>
                  <a:cubicBezTo>
                    <a:pt x="1470711" y="3624263"/>
                    <a:pt x="1471663" y="3634740"/>
                    <a:pt x="1471663" y="3645218"/>
                  </a:cubicBezTo>
                  <a:cubicBezTo>
                    <a:pt x="1471663" y="3647123"/>
                    <a:pt x="1471663" y="3649028"/>
                    <a:pt x="1471663" y="3650933"/>
                  </a:cubicBezTo>
                  <a:cubicBezTo>
                    <a:pt x="1470711" y="3657600"/>
                    <a:pt x="1469758" y="3664268"/>
                    <a:pt x="1469758" y="3669983"/>
                  </a:cubicBezTo>
                  <a:cubicBezTo>
                    <a:pt x="1464043" y="3693795"/>
                    <a:pt x="1458328" y="3717608"/>
                    <a:pt x="1451661" y="3740468"/>
                  </a:cubicBezTo>
                  <a:cubicBezTo>
                    <a:pt x="1436421" y="3789998"/>
                    <a:pt x="1417371" y="3837623"/>
                    <a:pt x="1394511" y="3884295"/>
                  </a:cubicBezTo>
                  <a:cubicBezTo>
                    <a:pt x="1348791" y="3978593"/>
                    <a:pt x="1286878" y="4065270"/>
                    <a:pt x="1214488" y="4139565"/>
                  </a:cubicBezTo>
                  <a:cubicBezTo>
                    <a:pt x="1193533" y="4160520"/>
                    <a:pt x="1171626" y="4181475"/>
                    <a:pt x="1148766" y="4200525"/>
                  </a:cubicBezTo>
                  <a:cubicBezTo>
                    <a:pt x="1137336" y="4210050"/>
                    <a:pt x="1125906" y="4218623"/>
                    <a:pt x="1114476" y="4228148"/>
                  </a:cubicBezTo>
                  <a:cubicBezTo>
                    <a:pt x="1105903" y="4234815"/>
                    <a:pt x="1098283" y="4242435"/>
                    <a:pt x="1089711" y="4250055"/>
                  </a:cubicBezTo>
                  <a:cubicBezTo>
                    <a:pt x="1088758" y="4250055"/>
                    <a:pt x="1087806" y="4251008"/>
                    <a:pt x="1086853" y="4251960"/>
                  </a:cubicBezTo>
                  <a:cubicBezTo>
                    <a:pt x="1077328" y="4261485"/>
                    <a:pt x="1068756" y="4271010"/>
                    <a:pt x="1059231" y="4280535"/>
                  </a:cubicBezTo>
                  <a:cubicBezTo>
                    <a:pt x="983983" y="4326255"/>
                    <a:pt x="903021" y="4358640"/>
                    <a:pt x="817296" y="4379595"/>
                  </a:cubicBezTo>
                  <a:close/>
                  <a:moveTo>
                    <a:pt x="1248778" y="4180523"/>
                  </a:moveTo>
                  <a:cubicBezTo>
                    <a:pt x="1245921" y="4183380"/>
                    <a:pt x="1244016" y="4186238"/>
                    <a:pt x="1241158" y="4189095"/>
                  </a:cubicBezTo>
                  <a:cubicBezTo>
                    <a:pt x="1238301" y="4192905"/>
                    <a:pt x="1234491" y="4196715"/>
                    <a:pt x="1231633" y="4200525"/>
                  </a:cubicBezTo>
                  <a:cubicBezTo>
                    <a:pt x="1230681" y="4199573"/>
                    <a:pt x="1229728" y="4199573"/>
                    <a:pt x="1227823" y="4200525"/>
                  </a:cubicBezTo>
                  <a:cubicBezTo>
                    <a:pt x="1219251" y="4205288"/>
                    <a:pt x="1210678" y="4211003"/>
                    <a:pt x="1202106" y="4215765"/>
                  </a:cubicBezTo>
                  <a:cubicBezTo>
                    <a:pt x="1209726" y="4209098"/>
                    <a:pt x="1216393" y="4203383"/>
                    <a:pt x="1223061" y="4196715"/>
                  </a:cubicBezTo>
                  <a:cubicBezTo>
                    <a:pt x="1231633" y="4191000"/>
                    <a:pt x="1240206" y="4185285"/>
                    <a:pt x="1248778" y="4180523"/>
                  </a:cubicBezTo>
                  <a:close/>
                  <a:moveTo>
                    <a:pt x="351523" y="4854893"/>
                  </a:moveTo>
                  <a:cubicBezTo>
                    <a:pt x="455346" y="4731068"/>
                    <a:pt x="590601" y="4642485"/>
                    <a:pt x="724903" y="4555808"/>
                  </a:cubicBezTo>
                  <a:cubicBezTo>
                    <a:pt x="706806" y="4570095"/>
                    <a:pt x="687756" y="4585335"/>
                    <a:pt x="669658" y="4599623"/>
                  </a:cubicBezTo>
                  <a:cubicBezTo>
                    <a:pt x="583933" y="4669155"/>
                    <a:pt x="500113" y="4739640"/>
                    <a:pt x="422008" y="4817745"/>
                  </a:cubicBezTo>
                  <a:cubicBezTo>
                    <a:pt x="346761" y="4892993"/>
                    <a:pt x="278181" y="4975860"/>
                    <a:pt x="225793" y="5068253"/>
                  </a:cubicBezTo>
                  <a:cubicBezTo>
                    <a:pt x="205791" y="5104448"/>
                    <a:pt x="187693" y="5141595"/>
                    <a:pt x="172453" y="5179695"/>
                  </a:cubicBezTo>
                  <a:cubicBezTo>
                    <a:pt x="210553" y="5061585"/>
                    <a:pt x="271513" y="4951095"/>
                    <a:pt x="351523" y="4854893"/>
                  </a:cubicBezTo>
                  <a:close/>
                  <a:moveTo>
                    <a:pt x="157213" y="5249228"/>
                  </a:moveTo>
                  <a:cubicBezTo>
                    <a:pt x="171501" y="5199698"/>
                    <a:pt x="191503" y="5151120"/>
                    <a:pt x="215316" y="5104448"/>
                  </a:cubicBezTo>
                  <a:cubicBezTo>
                    <a:pt x="263893" y="5010150"/>
                    <a:pt x="329616" y="4925378"/>
                    <a:pt x="402958" y="4848225"/>
                  </a:cubicBezTo>
                  <a:cubicBezTo>
                    <a:pt x="478206" y="4770120"/>
                    <a:pt x="561073" y="4698683"/>
                    <a:pt x="644893" y="4630103"/>
                  </a:cubicBezTo>
                  <a:cubicBezTo>
                    <a:pt x="699186" y="4586288"/>
                    <a:pt x="754431" y="4542473"/>
                    <a:pt x="809676" y="4500563"/>
                  </a:cubicBezTo>
                  <a:cubicBezTo>
                    <a:pt x="819201" y="4494848"/>
                    <a:pt x="828726" y="4488180"/>
                    <a:pt x="837298" y="4482465"/>
                  </a:cubicBezTo>
                  <a:cubicBezTo>
                    <a:pt x="891591" y="4446270"/>
                    <a:pt x="945883" y="4407218"/>
                    <a:pt x="996366" y="4364355"/>
                  </a:cubicBezTo>
                  <a:cubicBezTo>
                    <a:pt x="1062088" y="4318635"/>
                    <a:pt x="1128763" y="4273868"/>
                    <a:pt x="1196391" y="4230053"/>
                  </a:cubicBezTo>
                  <a:cubicBezTo>
                    <a:pt x="1202106" y="4226243"/>
                    <a:pt x="1207821" y="4222433"/>
                    <a:pt x="1212583" y="4218623"/>
                  </a:cubicBezTo>
                  <a:cubicBezTo>
                    <a:pt x="1131621" y="4308158"/>
                    <a:pt x="1042086" y="4389120"/>
                    <a:pt x="949693" y="4467225"/>
                  </a:cubicBezTo>
                  <a:cubicBezTo>
                    <a:pt x="840156" y="4560570"/>
                    <a:pt x="725856" y="4648200"/>
                    <a:pt x="616318" y="4742498"/>
                  </a:cubicBezTo>
                  <a:cubicBezTo>
                    <a:pt x="514401" y="4829175"/>
                    <a:pt x="417246" y="4921568"/>
                    <a:pt x="331521" y="5024438"/>
                  </a:cubicBezTo>
                  <a:cubicBezTo>
                    <a:pt x="253416" y="5118735"/>
                    <a:pt x="184836" y="5222558"/>
                    <a:pt x="137211" y="5334953"/>
                  </a:cubicBezTo>
                  <a:cubicBezTo>
                    <a:pt x="142926" y="5306378"/>
                    <a:pt x="149593" y="5277803"/>
                    <a:pt x="157213" y="5249228"/>
                  </a:cubicBezTo>
                  <a:close/>
                  <a:moveTo>
                    <a:pt x="136258" y="5354003"/>
                  </a:moveTo>
                  <a:cubicBezTo>
                    <a:pt x="156261" y="5308283"/>
                    <a:pt x="178168" y="5262563"/>
                    <a:pt x="202933" y="5219700"/>
                  </a:cubicBezTo>
                  <a:cubicBezTo>
                    <a:pt x="235318" y="5164455"/>
                    <a:pt x="272466" y="5111115"/>
                    <a:pt x="312471" y="5060633"/>
                  </a:cubicBezTo>
                  <a:cubicBezTo>
                    <a:pt x="395338" y="4955858"/>
                    <a:pt x="490588" y="4862513"/>
                    <a:pt x="590601" y="4774883"/>
                  </a:cubicBezTo>
                  <a:cubicBezTo>
                    <a:pt x="699186" y="4680585"/>
                    <a:pt x="812533" y="4592003"/>
                    <a:pt x="923976" y="4499610"/>
                  </a:cubicBezTo>
                  <a:cubicBezTo>
                    <a:pt x="1027798" y="4413885"/>
                    <a:pt x="1130668" y="4324350"/>
                    <a:pt x="1222108" y="4225290"/>
                  </a:cubicBezTo>
                  <a:cubicBezTo>
                    <a:pt x="1244016" y="4201478"/>
                    <a:pt x="1264971" y="4177665"/>
                    <a:pt x="1284973" y="4152900"/>
                  </a:cubicBezTo>
                  <a:cubicBezTo>
                    <a:pt x="1286878" y="4150995"/>
                    <a:pt x="1288783" y="4150043"/>
                    <a:pt x="1290688" y="4148138"/>
                  </a:cubicBezTo>
                  <a:cubicBezTo>
                    <a:pt x="1284021" y="4156710"/>
                    <a:pt x="1277353" y="4164330"/>
                    <a:pt x="1270686" y="4172903"/>
                  </a:cubicBezTo>
                  <a:cubicBezTo>
                    <a:pt x="1185913" y="4276725"/>
                    <a:pt x="1091616" y="4371023"/>
                    <a:pt x="992556" y="4462463"/>
                  </a:cubicBezTo>
                  <a:cubicBezTo>
                    <a:pt x="894448" y="4552950"/>
                    <a:pt x="793483" y="4640580"/>
                    <a:pt x="693471" y="4729163"/>
                  </a:cubicBezTo>
                  <a:cubicBezTo>
                    <a:pt x="594411" y="4817745"/>
                    <a:pt x="496303" y="4909185"/>
                    <a:pt x="405816" y="5007293"/>
                  </a:cubicBezTo>
                  <a:cubicBezTo>
                    <a:pt x="320091" y="5100638"/>
                    <a:pt x="241033" y="5201603"/>
                    <a:pt x="177216" y="5311140"/>
                  </a:cubicBezTo>
                  <a:cubicBezTo>
                    <a:pt x="166738" y="5325428"/>
                    <a:pt x="156261" y="5339715"/>
                    <a:pt x="146736" y="5354003"/>
                  </a:cubicBezTo>
                  <a:cubicBezTo>
                    <a:pt x="142926" y="5356860"/>
                    <a:pt x="139116" y="5359718"/>
                    <a:pt x="134353" y="5362575"/>
                  </a:cubicBezTo>
                  <a:cubicBezTo>
                    <a:pt x="134353" y="5362575"/>
                    <a:pt x="134353" y="5363528"/>
                    <a:pt x="133401" y="5363528"/>
                  </a:cubicBezTo>
                  <a:cubicBezTo>
                    <a:pt x="135306" y="5360670"/>
                    <a:pt x="135306" y="5357813"/>
                    <a:pt x="136258" y="5354003"/>
                  </a:cubicBezTo>
                  <a:close/>
                  <a:moveTo>
                    <a:pt x="134353" y="5364480"/>
                  </a:moveTo>
                  <a:cubicBezTo>
                    <a:pt x="134353" y="5365433"/>
                    <a:pt x="135306" y="5366385"/>
                    <a:pt x="137211" y="5365433"/>
                  </a:cubicBezTo>
                  <a:cubicBezTo>
                    <a:pt x="139116" y="5364480"/>
                    <a:pt x="140068" y="5363528"/>
                    <a:pt x="141973" y="5362575"/>
                  </a:cubicBezTo>
                  <a:cubicBezTo>
                    <a:pt x="139116" y="5367338"/>
                    <a:pt x="136258" y="5371148"/>
                    <a:pt x="133401" y="5375910"/>
                  </a:cubicBezTo>
                  <a:cubicBezTo>
                    <a:pt x="133401" y="5372100"/>
                    <a:pt x="134353" y="5368290"/>
                    <a:pt x="134353" y="5364480"/>
                  </a:cubicBezTo>
                  <a:close/>
                  <a:moveTo>
                    <a:pt x="132448" y="5381625"/>
                  </a:moveTo>
                  <a:cubicBezTo>
                    <a:pt x="138163" y="5373053"/>
                    <a:pt x="144831" y="5364480"/>
                    <a:pt x="151498" y="5355908"/>
                  </a:cubicBezTo>
                  <a:cubicBezTo>
                    <a:pt x="152451" y="5354955"/>
                    <a:pt x="153403" y="5354955"/>
                    <a:pt x="154356" y="5354003"/>
                  </a:cubicBezTo>
                  <a:cubicBezTo>
                    <a:pt x="151498" y="5358765"/>
                    <a:pt x="148641" y="5364480"/>
                    <a:pt x="145783" y="5369243"/>
                  </a:cubicBezTo>
                  <a:cubicBezTo>
                    <a:pt x="145783" y="5370195"/>
                    <a:pt x="145783" y="5371148"/>
                    <a:pt x="145783" y="5371148"/>
                  </a:cubicBezTo>
                  <a:cubicBezTo>
                    <a:pt x="141021" y="5375910"/>
                    <a:pt x="136258" y="5379720"/>
                    <a:pt x="131496" y="5384483"/>
                  </a:cubicBezTo>
                  <a:cubicBezTo>
                    <a:pt x="132448" y="5384483"/>
                    <a:pt x="132448" y="5382578"/>
                    <a:pt x="132448" y="5381625"/>
                  </a:cubicBezTo>
                  <a:close/>
                  <a:moveTo>
                    <a:pt x="136258" y="5408295"/>
                  </a:moveTo>
                  <a:cubicBezTo>
                    <a:pt x="142926" y="5405438"/>
                    <a:pt x="149593" y="5401628"/>
                    <a:pt x="157213" y="5398770"/>
                  </a:cubicBezTo>
                  <a:cubicBezTo>
                    <a:pt x="178168" y="5397818"/>
                    <a:pt x="199123" y="5394960"/>
                    <a:pt x="220078" y="5393055"/>
                  </a:cubicBezTo>
                  <a:cubicBezTo>
                    <a:pt x="207696" y="5395913"/>
                    <a:pt x="196266" y="5398770"/>
                    <a:pt x="183883" y="5401628"/>
                  </a:cubicBezTo>
                  <a:cubicBezTo>
                    <a:pt x="167691" y="5404485"/>
                    <a:pt x="152451" y="5406390"/>
                    <a:pt x="136258" y="5408295"/>
                  </a:cubicBezTo>
                  <a:close/>
                  <a:moveTo>
                    <a:pt x="200076" y="5399723"/>
                  </a:moveTo>
                  <a:cubicBezTo>
                    <a:pt x="213411" y="5396865"/>
                    <a:pt x="225793" y="5394008"/>
                    <a:pt x="239128" y="5391150"/>
                  </a:cubicBezTo>
                  <a:cubicBezTo>
                    <a:pt x="262941" y="5388293"/>
                    <a:pt x="286753" y="5384483"/>
                    <a:pt x="309613" y="5380673"/>
                  </a:cubicBezTo>
                  <a:cubicBezTo>
                    <a:pt x="273418" y="5387340"/>
                    <a:pt x="237223" y="5394008"/>
                    <a:pt x="200076" y="5399723"/>
                  </a:cubicBezTo>
                  <a:close/>
                  <a:moveTo>
                    <a:pt x="313423" y="5372100"/>
                  </a:moveTo>
                  <a:cubicBezTo>
                    <a:pt x="384861" y="5351145"/>
                    <a:pt x="454393" y="5326380"/>
                    <a:pt x="522973" y="5296853"/>
                  </a:cubicBezTo>
                  <a:cubicBezTo>
                    <a:pt x="632511" y="5250180"/>
                    <a:pt x="737286" y="5192078"/>
                    <a:pt x="836346" y="5124450"/>
                  </a:cubicBezTo>
                  <a:cubicBezTo>
                    <a:pt x="933501" y="5057775"/>
                    <a:pt x="1024941" y="4981575"/>
                    <a:pt x="1106856" y="4896803"/>
                  </a:cubicBezTo>
                  <a:cubicBezTo>
                    <a:pt x="1188771" y="4812983"/>
                    <a:pt x="1263066" y="4722495"/>
                    <a:pt x="1327836" y="4625340"/>
                  </a:cubicBezTo>
                  <a:cubicBezTo>
                    <a:pt x="1387843" y="4535805"/>
                    <a:pt x="1440231" y="4439603"/>
                    <a:pt x="1483093" y="4340543"/>
                  </a:cubicBezTo>
                  <a:cubicBezTo>
                    <a:pt x="1484998" y="4355783"/>
                    <a:pt x="1487856" y="4370070"/>
                    <a:pt x="1490713" y="4385310"/>
                  </a:cubicBezTo>
                  <a:cubicBezTo>
                    <a:pt x="1493571" y="4398645"/>
                    <a:pt x="1497381" y="4411980"/>
                    <a:pt x="1501191" y="4425315"/>
                  </a:cubicBezTo>
                  <a:cubicBezTo>
                    <a:pt x="1460233" y="4521518"/>
                    <a:pt x="1408798" y="4613910"/>
                    <a:pt x="1349743" y="4700588"/>
                  </a:cubicBezTo>
                  <a:cubicBezTo>
                    <a:pt x="1285926" y="4793933"/>
                    <a:pt x="1212583" y="4879658"/>
                    <a:pt x="1130668" y="4957763"/>
                  </a:cubicBezTo>
                  <a:cubicBezTo>
                    <a:pt x="1047801" y="5036820"/>
                    <a:pt x="955408" y="5107305"/>
                    <a:pt x="857301" y="5166360"/>
                  </a:cubicBezTo>
                  <a:cubicBezTo>
                    <a:pt x="755383" y="5228273"/>
                    <a:pt x="644893" y="5278755"/>
                    <a:pt x="531546" y="5315903"/>
                  </a:cubicBezTo>
                  <a:cubicBezTo>
                    <a:pt x="460108" y="5339715"/>
                    <a:pt x="386766" y="5357813"/>
                    <a:pt x="313423" y="5372100"/>
                  </a:cubicBezTo>
                  <a:close/>
                  <a:moveTo>
                    <a:pt x="659181" y="5275898"/>
                  </a:moveTo>
                  <a:cubicBezTo>
                    <a:pt x="715378" y="5252085"/>
                    <a:pt x="771576" y="5224463"/>
                    <a:pt x="824916" y="5193983"/>
                  </a:cubicBezTo>
                  <a:cubicBezTo>
                    <a:pt x="926833" y="5136833"/>
                    <a:pt x="1022083" y="5068253"/>
                    <a:pt x="1108761" y="4990148"/>
                  </a:cubicBezTo>
                  <a:cubicBezTo>
                    <a:pt x="1192581" y="4914900"/>
                    <a:pt x="1268781" y="4830128"/>
                    <a:pt x="1335456" y="4738688"/>
                  </a:cubicBezTo>
                  <a:cubicBezTo>
                    <a:pt x="1402131" y="4649153"/>
                    <a:pt x="1458328" y="4551998"/>
                    <a:pt x="1504048" y="4450080"/>
                  </a:cubicBezTo>
                  <a:cubicBezTo>
                    <a:pt x="1470711" y="4649153"/>
                    <a:pt x="1351648" y="4818698"/>
                    <a:pt x="1203058" y="4951095"/>
                  </a:cubicBezTo>
                  <a:cubicBezTo>
                    <a:pt x="1201153" y="4951095"/>
                    <a:pt x="1198296" y="4951095"/>
                    <a:pt x="1196391" y="4953953"/>
                  </a:cubicBezTo>
                  <a:cubicBezTo>
                    <a:pt x="1193533" y="4956810"/>
                    <a:pt x="1190676" y="4960620"/>
                    <a:pt x="1188771" y="4964430"/>
                  </a:cubicBezTo>
                  <a:cubicBezTo>
                    <a:pt x="1172578" y="4977765"/>
                    <a:pt x="1156386" y="4991100"/>
                    <a:pt x="1140193" y="5004435"/>
                  </a:cubicBezTo>
                  <a:cubicBezTo>
                    <a:pt x="995413" y="5118735"/>
                    <a:pt x="831583" y="5209223"/>
                    <a:pt x="659181" y="5275898"/>
                  </a:cubicBezTo>
                  <a:close/>
                  <a:moveTo>
                    <a:pt x="894448" y="5689283"/>
                  </a:moveTo>
                  <a:cubicBezTo>
                    <a:pt x="924928" y="5522595"/>
                    <a:pt x="980173" y="5360670"/>
                    <a:pt x="1058278" y="5210175"/>
                  </a:cubicBezTo>
                  <a:cubicBezTo>
                    <a:pt x="1093521" y="5142548"/>
                    <a:pt x="1132573" y="5076825"/>
                    <a:pt x="1175436" y="5013960"/>
                  </a:cubicBezTo>
                  <a:cubicBezTo>
                    <a:pt x="1197343" y="4995863"/>
                    <a:pt x="1218298" y="4977765"/>
                    <a:pt x="1239253" y="4958715"/>
                  </a:cubicBezTo>
                  <a:cubicBezTo>
                    <a:pt x="1207821" y="5018723"/>
                    <a:pt x="1178293" y="5080635"/>
                    <a:pt x="1150671" y="5141595"/>
                  </a:cubicBezTo>
                  <a:cubicBezTo>
                    <a:pt x="1114476" y="5220653"/>
                    <a:pt x="1080186" y="5301615"/>
                    <a:pt x="1048753" y="5383530"/>
                  </a:cubicBezTo>
                  <a:cubicBezTo>
                    <a:pt x="1017321" y="5465445"/>
                    <a:pt x="989698" y="5547360"/>
                    <a:pt x="964933" y="5631180"/>
                  </a:cubicBezTo>
                  <a:cubicBezTo>
                    <a:pt x="940168" y="5714048"/>
                    <a:pt x="919213" y="5797868"/>
                    <a:pt x="902068" y="5882640"/>
                  </a:cubicBezTo>
                  <a:cubicBezTo>
                    <a:pt x="888733" y="5949315"/>
                    <a:pt x="877303" y="6015990"/>
                    <a:pt x="868731" y="6083618"/>
                  </a:cubicBezTo>
                  <a:cubicBezTo>
                    <a:pt x="862063" y="5952173"/>
                    <a:pt x="870636" y="5819775"/>
                    <a:pt x="894448" y="5689283"/>
                  </a:cubicBezTo>
                  <a:close/>
                  <a:moveTo>
                    <a:pt x="871588" y="6122670"/>
                  </a:moveTo>
                  <a:cubicBezTo>
                    <a:pt x="874446" y="6096953"/>
                    <a:pt x="877303" y="6071235"/>
                    <a:pt x="881113" y="6045518"/>
                  </a:cubicBezTo>
                  <a:cubicBezTo>
                    <a:pt x="886828" y="6002655"/>
                    <a:pt x="894448" y="5960745"/>
                    <a:pt x="903021" y="5917883"/>
                  </a:cubicBezTo>
                  <a:cubicBezTo>
                    <a:pt x="919213" y="5832158"/>
                    <a:pt x="940168" y="5747385"/>
                    <a:pt x="963981" y="5664518"/>
                  </a:cubicBezTo>
                  <a:cubicBezTo>
                    <a:pt x="988746" y="5580698"/>
                    <a:pt x="1016368" y="5497830"/>
                    <a:pt x="1047801" y="5416868"/>
                  </a:cubicBezTo>
                  <a:cubicBezTo>
                    <a:pt x="1078281" y="5335905"/>
                    <a:pt x="1112571" y="5254943"/>
                    <a:pt x="1148766" y="5175885"/>
                  </a:cubicBezTo>
                  <a:cubicBezTo>
                    <a:pt x="1184961" y="5096828"/>
                    <a:pt x="1224013" y="5018723"/>
                    <a:pt x="1264018" y="4941570"/>
                  </a:cubicBezTo>
                  <a:cubicBezTo>
                    <a:pt x="1265923" y="4937760"/>
                    <a:pt x="1267828" y="4934903"/>
                    <a:pt x="1269733" y="4931093"/>
                  </a:cubicBezTo>
                  <a:cubicBezTo>
                    <a:pt x="1311643" y="4890135"/>
                    <a:pt x="1350696" y="4845368"/>
                    <a:pt x="1384986" y="4798695"/>
                  </a:cubicBezTo>
                  <a:cubicBezTo>
                    <a:pt x="1407846" y="4767263"/>
                    <a:pt x="1428801" y="4733925"/>
                    <a:pt x="1447851" y="4699635"/>
                  </a:cubicBezTo>
                  <a:cubicBezTo>
                    <a:pt x="1427848" y="4740593"/>
                    <a:pt x="1404988" y="4780598"/>
                    <a:pt x="1383081" y="4820603"/>
                  </a:cubicBezTo>
                  <a:cubicBezTo>
                    <a:pt x="1324026" y="4924425"/>
                    <a:pt x="1265923" y="5027295"/>
                    <a:pt x="1213536" y="5134928"/>
                  </a:cubicBezTo>
                  <a:cubicBezTo>
                    <a:pt x="1161148" y="5242560"/>
                    <a:pt x="1113523" y="5352098"/>
                    <a:pt x="1070661" y="5463540"/>
                  </a:cubicBezTo>
                  <a:cubicBezTo>
                    <a:pt x="1027798" y="5574983"/>
                    <a:pt x="988746" y="5688330"/>
                    <a:pt x="956361" y="5802630"/>
                  </a:cubicBezTo>
                  <a:cubicBezTo>
                    <a:pt x="923976" y="5914073"/>
                    <a:pt x="896353" y="6026468"/>
                    <a:pt x="874446" y="6139815"/>
                  </a:cubicBezTo>
                  <a:cubicBezTo>
                    <a:pt x="872541" y="6133148"/>
                    <a:pt x="872541" y="6127433"/>
                    <a:pt x="871588" y="6122670"/>
                  </a:cubicBezTo>
                  <a:close/>
                  <a:moveTo>
                    <a:pt x="875398" y="6160770"/>
                  </a:moveTo>
                  <a:cubicBezTo>
                    <a:pt x="897306" y="6112193"/>
                    <a:pt x="918261" y="6063615"/>
                    <a:pt x="939216" y="6015038"/>
                  </a:cubicBezTo>
                  <a:cubicBezTo>
                    <a:pt x="963028" y="5958840"/>
                    <a:pt x="987793" y="5902643"/>
                    <a:pt x="1011606" y="5846445"/>
                  </a:cubicBezTo>
                  <a:cubicBezTo>
                    <a:pt x="1059231" y="5734050"/>
                    <a:pt x="1107808" y="5621655"/>
                    <a:pt x="1156386" y="5510213"/>
                  </a:cubicBezTo>
                  <a:cubicBezTo>
                    <a:pt x="1204963" y="5397818"/>
                    <a:pt x="1252588" y="5285423"/>
                    <a:pt x="1300213" y="5173980"/>
                  </a:cubicBezTo>
                  <a:cubicBezTo>
                    <a:pt x="1346886" y="5066348"/>
                    <a:pt x="1392606" y="4957763"/>
                    <a:pt x="1435468" y="4848225"/>
                  </a:cubicBezTo>
                  <a:cubicBezTo>
                    <a:pt x="1460233" y="4784408"/>
                    <a:pt x="1483093" y="4720590"/>
                    <a:pt x="1505001" y="4655820"/>
                  </a:cubicBezTo>
                  <a:cubicBezTo>
                    <a:pt x="1502143" y="4670108"/>
                    <a:pt x="1499286" y="4683443"/>
                    <a:pt x="1495476" y="4697730"/>
                  </a:cubicBezTo>
                  <a:cubicBezTo>
                    <a:pt x="1482141" y="4754880"/>
                    <a:pt x="1467853" y="4812030"/>
                    <a:pt x="1452613" y="4869180"/>
                  </a:cubicBezTo>
                  <a:cubicBezTo>
                    <a:pt x="1422133" y="4982528"/>
                    <a:pt x="1386891" y="5093970"/>
                    <a:pt x="1347838" y="5204460"/>
                  </a:cubicBezTo>
                  <a:cubicBezTo>
                    <a:pt x="1308786" y="5314950"/>
                    <a:pt x="1265923" y="5423535"/>
                    <a:pt x="1219251" y="5530215"/>
                  </a:cubicBezTo>
                  <a:cubicBezTo>
                    <a:pt x="1172578" y="5637848"/>
                    <a:pt x="1122096" y="5743575"/>
                    <a:pt x="1066851" y="5846445"/>
                  </a:cubicBezTo>
                  <a:cubicBezTo>
                    <a:pt x="1011606" y="5950268"/>
                    <a:pt x="952551" y="6051233"/>
                    <a:pt x="889686" y="6150293"/>
                  </a:cubicBezTo>
                  <a:cubicBezTo>
                    <a:pt x="884923" y="6156960"/>
                    <a:pt x="881113" y="6164580"/>
                    <a:pt x="876351" y="6171248"/>
                  </a:cubicBezTo>
                  <a:cubicBezTo>
                    <a:pt x="875398" y="6168390"/>
                    <a:pt x="875398" y="6164580"/>
                    <a:pt x="875398" y="6160770"/>
                  </a:cubicBezTo>
                  <a:close/>
                  <a:moveTo>
                    <a:pt x="884923" y="6169343"/>
                  </a:moveTo>
                  <a:cubicBezTo>
                    <a:pt x="944931" y="6079808"/>
                    <a:pt x="999223" y="5985510"/>
                    <a:pt x="1051611" y="5891213"/>
                  </a:cubicBezTo>
                  <a:cubicBezTo>
                    <a:pt x="1107808" y="5788343"/>
                    <a:pt x="1162101" y="5682615"/>
                    <a:pt x="1210678" y="5575935"/>
                  </a:cubicBezTo>
                  <a:cubicBezTo>
                    <a:pt x="1259256" y="5469255"/>
                    <a:pt x="1304976" y="5359718"/>
                    <a:pt x="1344981" y="5249228"/>
                  </a:cubicBezTo>
                  <a:cubicBezTo>
                    <a:pt x="1385938" y="5138738"/>
                    <a:pt x="1422133" y="5026343"/>
                    <a:pt x="1453566" y="4913948"/>
                  </a:cubicBezTo>
                  <a:cubicBezTo>
                    <a:pt x="1468806" y="4860608"/>
                    <a:pt x="1482141" y="4807268"/>
                    <a:pt x="1495476" y="4753928"/>
                  </a:cubicBezTo>
                  <a:cubicBezTo>
                    <a:pt x="1470711" y="4897755"/>
                    <a:pt x="1437373" y="5039678"/>
                    <a:pt x="1393558" y="5179695"/>
                  </a:cubicBezTo>
                  <a:cubicBezTo>
                    <a:pt x="1320216" y="5413058"/>
                    <a:pt x="1220203" y="5638800"/>
                    <a:pt x="1097331" y="5850255"/>
                  </a:cubicBezTo>
                  <a:cubicBezTo>
                    <a:pt x="1063041" y="5910263"/>
                    <a:pt x="1025893" y="5968365"/>
                    <a:pt x="987793" y="6026468"/>
                  </a:cubicBezTo>
                  <a:cubicBezTo>
                    <a:pt x="955408" y="6075045"/>
                    <a:pt x="921118" y="6121718"/>
                    <a:pt x="886828" y="6168390"/>
                  </a:cubicBezTo>
                  <a:cubicBezTo>
                    <a:pt x="886828" y="6168390"/>
                    <a:pt x="885876" y="6169343"/>
                    <a:pt x="884923" y="6169343"/>
                  </a:cubicBezTo>
                  <a:close/>
                  <a:moveTo>
                    <a:pt x="912546" y="6168390"/>
                  </a:moveTo>
                  <a:cubicBezTo>
                    <a:pt x="907783" y="6170295"/>
                    <a:pt x="903973" y="6171248"/>
                    <a:pt x="899211" y="6173153"/>
                  </a:cubicBezTo>
                  <a:cubicBezTo>
                    <a:pt x="901116" y="6171248"/>
                    <a:pt x="902068" y="6169343"/>
                    <a:pt x="903973" y="6166485"/>
                  </a:cubicBezTo>
                  <a:cubicBezTo>
                    <a:pt x="919213" y="6156008"/>
                    <a:pt x="934453" y="6144578"/>
                    <a:pt x="948741" y="6134100"/>
                  </a:cubicBezTo>
                  <a:cubicBezTo>
                    <a:pt x="939216" y="6142673"/>
                    <a:pt x="929691" y="6152198"/>
                    <a:pt x="920166" y="6160770"/>
                  </a:cubicBezTo>
                  <a:cubicBezTo>
                    <a:pt x="918261" y="6163628"/>
                    <a:pt x="915403" y="6165533"/>
                    <a:pt x="912546" y="6168390"/>
                  </a:cubicBezTo>
                  <a:close/>
                  <a:moveTo>
                    <a:pt x="1684071" y="5451158"/>
                  </a:moveTo>
                  <a:cubicBezTo>
                    <a:pt x="1644066" y="5571173"/>
                    <a:pt x="1584058" y="5683568"/>
                    <a:pt x="1505001" y="5782628"/>
                  </a:cubicBezTo>
                  <a:cubicBezTo>
                    <a:pt x="1429753" y="5877878"/>
                    <a:pt x="1339266" y="5959793"/>
                    <a:pt x="1238301" y="6026468"/>
                  </a:cubicBezTo>
                  <a:cubicBezTo>
                    <a:pt x="1146861" y="6087428"/>
                    <a:pt x="1044943" y="6135053"/>
                    <a:pt x="939216" y="6165533"/>
                  </a:cubicBezTo>
                  <a:cubicBezTo>
                    <a:pt x="971601" y="6153150"/>
                    <a:pt x="1003033" y="6137910"/>
                    <a:pt x="1033513" y="6120765"/>
                  </a:cubicBezTo>
                  <a:cubicBezTo>
                    <a:pt x="1079233" y="6095048"/>
                    <a:pt x="1123048" y="6065520"/>
                    <a:pt x="1164006" y="6033135"/>
                  </a:cubicBezTo>
                  <a:cubicBezTo>
                    <a:pt x="1243063" y="5972175"/>
                    <a:pt x="1315453" y="5901690"/>
                    <a:pt x="1381176" y="5826443"/>
                  </a:cubicBezTo>
                  <a:cubicBezTo>
                    <a:pt x="1445946" y="5752148"/>
                    <a:pt x="1504048" y="5672138"/>
                    <a:pt x="1553578" y="5586413"/>
                  </a:cubicBezTo>
                  <a:cubicBezTo>
                    <a:pt x="1603108" y="5501640"/>
                    <a:pt x="1645971" y="5412105"/>
                    <a:pt x="1680261" y="5319713"/>
                  </a:cubicBezTo>
                  <a:cubicBezTo>
                    <a:pt x="1705026" y="5253038"/>
                    <a:pt x="1725028" y="5185410"/>
                    <a:pt x="1740268" y="5115878"/>
                  </a:cubicBezTo>
                  <a:cubicBezTo>
                    <a:pt x="1738363" y="5231130"/>
                    <a:pt x="1719313" y="5344478"/>
                    <a:pt x="1684071" y="5451158"/>
                  </a:cubicBezTo>
                  <a:close/>
                  <a:moveTo>
                    <a:pt x="1739316" y="5052060"/>
                  </a:moveTo>
                  <a:cubicBezTo>
                    <a:pt x="1739316" y="5052060"/>
                    <a:pt x="1739316" y="5053013"/>
                    <a:pt x="1739316" y="5053013"/>
                  </a:cubicBezTo>
                  <a:cubicBezTo>
                    <a:pt x="1725028" y="5131118"/>
                    <a:pt x="1705026" y="5207318"/>
                    <a:pt x="1680261" y="5282565"/>
                  </a:cubicBezTo>
                  <a:cubicBezTo>
                    <a:pt x="1648828" y="5374958"/>
                    <a:pt x="1608823" y="5464493"/>
                    <a:pt x="1562151" y="5549265"/>
                  </a:cubicBezTo>
                  <a:cubicBezTo>
                    <a:pt x="1514526" y="5634990"/>
                    <a:pt x="1460233" y="5715953"/>
                    <a:pt x="1397368" y="5792153"/>
                  </a:cubicBezTo>
                  <a:cubicBezTo>
                    <a:pt x="1335456" y="5868353"/>
                    <a:pt x="1265923" y="5937885"/>
                    <a:pt x="1190676" y="6000750"/>
                  </a:cubicBezTo>
                  <a:cubicBezTo>
                    <a:pt x="1111618" y="6066473"/>
                    <a:pt x="1023988" y="6125528"/>
                    <a:pt x="926833" y="6161723"/>
                  </a:cubicBezTo>
                  <a:cubicBezTo>
                    <a:pt x="950646" y="6140768"/>
                    <a:pt x="973506" y="6119813"/>
                    <a:pt x="995413" y="6097905"/>
                  </a:cubicBezTo>
                  <a:cubicBezTo>
                    <a:pt x="1043038" y="6059805"/>
                    <a:pt x="1088758" y="6018848"/>
                    <a:pt x="1132573" y="5975985"/>
                  </a:cubicBezTo>
                  <a:cubicBezTo>
                    <a:pt x="1212583" y="5897880"/>
                    <a:pt x="1285926" y="5812155"/>
                    <a:pt x="1351648" y="5720715"/>
                  </a:cubicBezTo>
                  <a:cubicBezTo>
                    <a:pt x="1419276" y="5626418"/>
                    <a:pt x="1477378" y="5525453"/>
                    <a:pt x="1525956" y="5420678"/>
                  </a:cubicBezTo>
                  <a:cubicBezTo>
                    <a:pt x="1577391" y="5310188"/>
                    <a:pt x="1618348" y="5193983"/>
                    <a:pt x="1647876" y="5075873"/>
                  </a:cubicBezTo>
                  <a:cubicBezTo>
                    <a:pt x="1671688" y="4980623"/>
                    <a:pt x="1687881" y="4882515"/>
                    <a:pt x="1695501" y="4784408"/>
                  </a:cubicBezTo>
                  <a:cubicBezTo>
                    <a:pt x="1721218" y="4872038"/>
                    <a:pt x="1735506" y="4961573"/>
                    <a:pt x="1739316" y="5052060"/>
                  </a:cubicBezTo>
                  <a:close/>
                  <a:moveTo>
                    <a:pt x="1726933" y="4650105"/>
                  </a:moveTo>
                  <a:cubicBezTo>
                    <a:pt x="1664068" y="4593908"/>
                    <a:pt x="1625968" y="4517708"/>
                    <a:pt x="1602156" y="4436745"/>
                  </a:cubicBezTo>
                  <a:cubicBezTo>
                    <a:pt x="1581201" y="4367213"/>
                    <a:pt x="1568818" y="4293870"/>
                    <a:pt x="1558341" y="4221480"/>
                  </a:cubicBezTo>
                  <a:cubicBezTo>
                    <a:pt x="1581201" y="4302443"/>
                    <a:pt x="1608823" y="4381500"/>
                    <a:pt x="1645018" y="4457700"/>
                  </a:cubicBezTo>
                  <a:cubicBezTo>
                    <a:pt x="1693596" y="4557713"/>
                    <a:pt x="1758366" y="4651058"/>
                    <a:pt x="1844091" y="4722495"/>
                  </a:cubicBezTo>
                  <a:cubicBezTo>
                    <a:pt x="1851711" y="4728210"/>
                    <a:pt x="1858378" y="4733925"/>
                    <a:pt x="1865998" y="4739640"/>
                  </a:cubicBezTo>
                  <a:cubicBezTo>
                    <a:pt x="1817421" y="4714875"/>
                    <a:pt x="1768843" y="4687253"/>
                    <a:pt x="1726933" y="4650105"/>
                  </a:cubicBezTo>
                  <a:close/>
                  <a:moveTo>
                    <a:pt x="1942198" y="4776788"/>
                  </a:moveTo>
                  <a:cubicBezTo>
                    <a:pt x="1938388" y="4774883"/>
                    <a:pt x="1935531" y="4772978"/>
                    <a:pt x="1931721" y="4771073"/>
                  </a:cubicBezTo>
                  <a:cubicBezTo>
                    <a:pt x="1908861" y="4757738"/>
                    <a:pt x="1886001" y="4742498"/>
                    <a:pt x="1865046" y="4726305"/>
                  </a:cubicBezTo>
                  <a:cubicBezTo>
                    <a:pt x="1823136" y="4692968"/>
                    <a:pt x="1785036" y="4654868"/>
                    <a:pt x="1751698" y="4612958"/>
                  </a:cubicBezTo>
                  <a:cubicBezTo>
                    <a:pt x="1677403" y="4520565"/>
                    <a:pt x="1626921" y="4411980"/>
                    <a:pt x="1589773" y="4300538"/>
                  </a:cubicBezTo>
                  <a:cubicBezTo>
                    <a:pt x="1575486" y="4258628"/>
                    <a:pt x="1563103" y="4216718"/>
                    <a:pt x="1551673" y="4173855"/>
                  </a:cubicBezTo>
                  <a:cubicBezTo>
                    <a:pt x="1551673" y="4171950"/>
                    <a:pt x="1550721" y="4170045"/>
                    <a:pt x="1550721" y="4167188"/>
                  </a:cubicBezTo>
                  <a:cubicBezTo>
                    <a:pt x="1546911" y="4137660"/>
                    <a:pt x="1544053" y="4107180"/>
                    <a:pt x="1541196" y="4077653"/>
                  </a:cubicBezTo>
                  <a:cubicBezTo>
                    <a:pt x="1554531" y="4142423"/>
                    <a:pt x="1571676" y="4205288"/>
                    <a:pt x="1594536" y="4267200"/>
                  </a:cubicBezTo>
                  <a:cubicBezTo>
                    <a:pt x="1627873" y="4355783"/>
                    <a:pt x="1671688" y="4440555"/>
                    <a:pt x="1725981" y="4517708"/>
                  </a:cubicBezTo>
                  <a:cubicBezTo>
                    <a:pt x="1777416" y="4590098"/>
                    <a:pt x="1839328" y="4655820"/>
                    <a:pt x="1908861" y="4712018"/>
                  </a:cubicBezTo>
                  <a:cubicBezTo>
                    <a:pt x="1949818" y="4744403"/>
                    <a:pt x="1993633" y="4773930"/>
                    <a:pt x="2040306" y="4797743"/>
                  </a:cubicBezTo>
                  <a:cubicBezTo>
                    <a:pt x="2007921" y="4791075"/>
                    <a:pt x="1974583" y="4784408"/>
                    <a:pt x="1942198" y="4776788"/>
                  </a:cubicBezTo>
                  <a:close/>
                  <a:moveTo>
                    <a:pt x="2412733" y="5473065"/>
                  </a:moveTo>
                  <a:cubicBezTo>
                    <a:pt x="2325103" y="5369243"/>
                    <a:pt x="2200326" y="5306378"/>
                    <a:pt x="2110791" y="5204460"/>
                  </a:cubicBezTo>
                  <a:cubicBezTo>
                    <a:pt x="2025066" y="5106353"/>
                    <a:pt x="1980298" y="4972050"/>
                    <a:pt x="1988871" y="4842510"/>
                  </a:cubicBezTo>
                  <a:cubicBezTo>
                    <a:pt x="1988871" y="4834890"/>
                    <a:pt x="1989823" y="4827270"/>
                    <a:pt x="1990776" y="4819650"/>
                  </a:cubicBezTo>
                  <a:cubicBezTo>
                    <a:pt x="1993633" y="4819650"/>
                    <a:pt x="1996491" y="4820603"/>
                    <a:pt x="1999348" y="4820603"/>
                  </a:cubicBezTo>
                  <a:cubicBezTo>
                    <a:pt x="2025066" y="4826318"/>
                    <a:pt x="2050783" y="4831080"/>
                    <a:pt x="2076501" y="4835843"/>
                  </a:cubicBezTo>
                  <a:cubicBezTo>
                    <a:pt x="2075548" y="4856798"/>
                    <a:pt x="2077453" y="4878705"/>
                    <a:pt x="2080311" y="4899660"/>
                  </a:cubicBezTo>
                  <a:cubicBezTo>
                    <a:pt x="2084121" y="4926330"/>
                    <a:pt x="2090788" y="4953000"/>
                    <a:pt x="2100313" y="4978718"/>
                  </a:cubicBezTo>
                  <a:cubicBezTo>
                    <a:pt x="2118411" y="5031105"/>
                    <a:pt x="2145081" y="5080635"/>
                    <a:pt x="2175561" y="5127308"/>
                  </a:cubicBezTo>
                  <a:cubicBezTo>
                    <a:pt x="2237473" y="5222558"/>
                    <a:pt x="2315578" y="5305425"/>
                    <a:pt x="2375586" y="5401628"/>
                  </a:cubicBezTo>
                  <a:cubicBezTo>
                    <a:pt x="2389873" y="5425440"/>
                    <a:pt x="2403208" y="5449253"/>
                    <a:pt x="2414638" y="5474018"/>
                  </a:cubicBezTo>
                  <a:cubicBezTo>
                    <a:pt x="2413686" y="5474018"/>
                    <a:pt x="2413686" y="5474018"/>
                    <a:pt x="2412733" y="5473065"/>
                  </a:cubicBezTo>
                  <a:close/>
                  <a:moveTo>
                    <a:pt x="2439403" y="5508308"/>
                  </a:moveTo>
                  <a:cubicBezTo>
                    <a:pt x="2427021" y="5477828"/>
                    <a:pt x="2412733" y="5448300"/>
                    <a:pt x="2395588" y="5420678"/>
                  </a:cubicBezTo>
                  <a:cubicBezTo>
                    <a:pt x="2367966" y="5373053"/>
                    <a:pt x="2334628" y="5329238"/>
                    <a:pt x="2301291" y="5285423"/>
                  </a:cubicBezTo>
                  <a:cubicBezTo>
                    <a:pt x="2232711" y="5195888"/>
                    <a:pt x="2157463" y="5108258"/>
                    <a:pt x="2114601" y="5002530"/>
                  </a:cubicBezTo>
                  <a:cubicBezTo>
                    <a:pt x="2103171" y="4973003"/>
                    <a:pt x="2093646" y="4943475"/>
                    <a:pt x="2087931" y="4912043"/>
                  </a:cubicBezTo>
                  <a:cubicBezTo>
                    <a:pt x="2083168" y="4887278"/>
                    <a:pt x="2082216" y="4861560"/>
                    <a:pt x="2082216" y="4836795"/>
                  </a:cubicBezTo>
                  <a:cubicBezTo>
                    <a:pt x="2086978" y="4837748"/>
                    <a:pt x="2090788" y="4838700"/>
                    <a:pt x="2095551" y="4839653"/>
                  </a:cubicBezTo>
                  <a:cubicBezTo>
                    <a:pt x="2087931" y="4894898"/>
                    <a:pt x="2110791" y="4951095"/>
                    <a:pt x="2140318" y="4996815"/>
                  </a:cubicBezTo>
                  <a:cubicBezTo>
                    <a:pt x="2176513" y="5051108"/>
                    <a:pt x="2226043" y="5093970"/>
                    <a:pt x="2270811" y="5139690"/>
                  </a:cubicBezTo>
                  <a:cubicBezTo>
                    <a:pt x="2314626" y="5184458"/>
                    <a:pt x="2350821" y="5233988"/>
                    <a:pt x="2379396" y="5290185"/>
                  </a:cubicBezTo>
                  <a:cubicBezTo>
                    <a:pt x="2406066" y="5343525"/>
                    <a:pt x="2425116" y="5400675"/>
                    <a:pt x="2440356" y="5458778"/>
                  </a:cubicBezTo>
                  <a:cubicBezTo>
                    <a:pt x="2447023" y="5484495"/>
                    <a:pt x="2452738" y="5511165"/>
                    <a:pt x="2457501" y="5536883"/>
                  </a:cubicBezTo>
                  <a:cubicBezTo>
                    <a:pt x="2452738" y="5527358"/>
                    <a:pt x="2446071" y="5517833"/>
                    <a:pt x="2439403" y="5508308"/>
                  </a:cubicBezTo>
                  <a:close/>
                  <a:moveTo>
                    <a:pt x="2476551" y="5573078"/>
                  </a:moveTo>
                  <a:cubicBezTo>
                    <a:pt x="2476551" y="5572125"/>
                    <a:pt x="2475598" y="5570220"/>
                    <a:pt x="2475598" y="5569268"/>
                  </a:cubicBezTo>
                  <a:cubicBezTo>
                    <a:pt x="2469883" y="5539740"/>
                    <a:pt x="2464168" y="5510213"/>
                    <a:pt x="2457501" y="5480685"/>
                  </a:cubicBezTo>
                  <a:cubicBezTo>
                    <a:pt x="2443213" y="5422583"/>
                    <a:pt x="2426068" y="5365433"/>
                    <a:pt x="2401303" y="5311140"/>
                  </a:cubicBezTo>
                  <a:cubicBezTo>
                    <a:pt x="2376538" y="5256848"/>
                    <a:pt x="2344153" y="5205413"/>
                    <a:pt x="2304148" y="5160645"/>
                  </a:cubicBezTo>
                  <a:cubicBezTo>
                    <a:pt x="2260333" y="5112068"/>
                    <a:pt x="2208898" y="5070158"/>
                    <a:pt x="2167941" y="5018723"/>
                  </a:cubicBezTo>
                  <a:cubicBezTo>
                    <a:pt x="2126983" y="4968240"/>
                    <a:pt x="2098408" y="4906328"/>
                    <a:pt x="2102218" y="4839653"/>
                  </a:cubicBezTo>
                  <a:cubicBezTo>
                    <a:pt x="2111743" y="4841558"/>
                    <a:pt x="2122221" y="4843463"/>
                    <a:pt x="2131746" y="4845368"/>
                  </a:cubicBezTo>
                  <a:cubicBezTo>
                    <a:pt x="2206993" y="4858703"/>
                    <a:pt x="2285098" y="4873943"/>
                    <a:pt x="2359393" y="4898708"/>
                  </a:cubicBezTo>
                  <a:cubicBezTo>
                    <a:pt x="2359393" y="4993005"/>
                    <a:pt x="2392731" y="5083493"/>
                    <a:pt x="2425116" y="5171123"/>
                  </a:cubicBezTo>
                  <a:cubicBezTo>
                    <a:pt x="2442261" y="5218748"/>
                    <a:pt x="2460358" y="5266373"/>
                    <a:pt x="2471788" y="5315903"/>
                  </a:cubicBezTo>
                  <a:cubicBezTo>
                    <a:pt x="2484171" y="5368290"/>
                    <a:pt x="2490838" y="5421630"/>
                    <a:pt x="2491791" y="5474970"/>
                  </a:cubicBezTo>
                  <a:cubicBezTo>
                    <a:pt x="2491791" y="5514023"/>
                    <a:pt x="2488933" y="5552123"/>
                    <a:pt x="2483218" y="5590223"/>
                  </a:cubicBezTo>
                  <a:cubicBezTo>
                    <a:pt x="2481313" y="5584508"/>
                    <a:pt x="2478456" y="5578793"/>
                    <a:pt x="2476551" y="5573078"/>
                  </a:cubicBezTo>
                  <a:close/>
                  <a:moveTo>
                    <a:pt x="2494648" y="5626418"/>
                  </a:moveTo>
                  <a:cubicBezTo>
                    <a:pt x="2492743" y="5616893"/>
                    <a:pt x="2489886" y="5608320"/>
                    <a:pt x="2487028" y="5598795"/>
                  </a:cubicBezTo>
                  <a:cubicBezTo>
                    <a:pt x="2502268" y="5512118"/>
                    <a:pt x="2502268" y="5422583"/>
                    <a:pt x="2485123" y="5336858"/>
                  </a:cubicBezTo>
                  <a:cubicBezTo>
                    <a:pt x="2466073" y="5237798"/>
                    <a:pt x="2423211" y="5146358"/>
                    <a:pt x="2394636" y="5051108"/>
                  </a:cubicBezTo>
                  <a:cubicBezTo>
                    <a:pt x="2380348" y="5002530"/>
                    <a:pt x="2369871" y="4953000"/>
                    <a:pt x="2369871" y="4902518"/>
                  </a:cubicBezTo>
                  <a:cubicBezTo>
                    <a:pt x="2424163" y="4921568"/>
                    <a:pt x="2476551" y="4946333"/>
                    <a:pt x="2523223" y="4980623"/>
                  </a:cubicBezTo>
                  <a:cubicBezTo>
                    <a:pt x="2536558" y="4990148"/>
                    <a:pt x="2549893" y="5000625"/>
                    <a:pt x="2564181" y="5010150"/>
                  </a:cubicBezTo>
                  <a:cubicBezTo>
                    <a:pt x="2566086" y="5014913"/>
                    <a:pt x="2571801" y="5016818"/>
                    <a:pt x="2575611" y="5012055"/>
                  </a:cubicBezTo>
                  <a:cubicBezTo>
                    <a:pt x="2576563" y="5012055"/>
                    <a:pt x="2578468" y="5011103"/>
                    <a:pt x="2579421" y="5010150"/>
                  </a:cubicBezTo>
                  <a:cubicBezTo>
                    <a:pt x="2587041" y="5050155"/>
                    <a:pt x="2591803" y="5091113"/>
                    <a:pt x="2591803" y="5132070"/>
                  </a:cubicBezTo>
                  <a:cubicBezTo>
                    <a:pt x="2592756" y="5186363"/>
                    <a:pt x="2587041" y="5241608"/>
                    <a:pt x="2578468" y="5294948"/>
                  </a:cubicBezTo>
                  <a:cubicBezTo>
                    <a:pt x="2569896" y="5349240"/>
                    <a:pt x="2556561" y="5402580"/>
                    <a:pt x="2541321" y="5455920"/>
                  </a:cubicBezTo>
                  <a:cubicBezTo>
                    <a:pt x="2533701" y="5482590"/>
                    <a:pt x="2526081" y="5508308"/>
                    <a:pt x="2518461" y="5534025"/>
                  </a:cubicBezTo>
                  <a:cubicBezTo>
                    <a:pt x="2510841" y="5559743"/>
                    <a:pt x="2502268" y="5585460"/>
                    <a:pt x="2496553" y="5611178"/>
                  </a:cubicBezTo>
                  <a:cubicBezTo>
                    <a:pt x="2496553" y="5616893"/>
                    <a:pt x="2495601" y="5621655"/>
                    <a:pt x="2494648" y="5626418"/>
                  </a:cubicBezTo>
                  <a:close/>
                  <a:moveTo>
                    <a:pt x="2524176" y="5727383"/>
                  </a:moveTo>
                  <a:cubicBezTo>
                    <a:pt x="2524176" y="5727383"/>
                    <a:pt x="2524176" y="5727383"/>
                    <a:pt x="2524176" y="5727383"/>
                  </a:cubicBezTo>
                  <a:cubicBezTo>
                    <a:pt x="2520366" y="5724525"/>
                    <a:pt x="2516556" y="5721668"/>
                    <a:pt x="2513698" y="5716905"/>
                  </a:cubicBezTo>
                  <a:cubicBezTo>
                    <a:pt x="2510841" y="5712143"/>
                    <a:pt x="2508936" y="5706428"/>
                    <a:pt x="2507031" y="5701665"/>
                  </a:cubicBezTo>
                  <a:cubicBezTo>
                    <a:pt x="2512746" y="5664518"/>
                    <a:pt x="2542273" y="5636895"/>
                    <a:pt x="2570848" y="5614035"/>
                  </a:cubicBezTo>
                  <a:cubicBezTo>
                    <a:pt x="2601328" y="5589270"/>
                    <a:pt x="2631808" y="5563553"/>
                    <a:pt x="2660383" y="5536883"/>
                  </a:cubicBezTo>
                  <a:cubicBezTo>
                    <a:pt x="2716581" y="5482590"/>
                    <a:pt x="2767063" y="5421630"/>
                    <a:pt x="2799448" y="5349240"/>
                  </a:cubicBezTo>
                  <a:cubicBezTo>
                    <a:pt x="2831833" y="5275898"/>
                    <a:pt x="2840406" y="5196840"/>
                    <a:pt x="2832786" y="5117783"/>
                  </a:cubicBezTo>
                  <a:cubicBezTo>
                    <a:pt x="2825166" y="5035868"/>
                    <a:pt x="2805163" y="4955858"/>
                    <a:pt x="2788971" y="4875848"/>
                  </a:cubicBezTo>
                  <a:cubicBezTo>
                    <a:pt x="2773731" y="4796790"/>
                    <a:pt x="2762301" y="4715828"/>
                    <a:pt x="2774683" y="4635818"/>
                  </a:cubicBezTo>
                  <a:cubicBezTo>
                    <a:pt x="2776588" y="4626293"/>
                    <a:pt x="2778493" y="4615815"/>
                    <a:pt x="2780398" y="4606290"/>
                  </a:cubicBezTo>
                  <a:cubicBezTo>
                    <a:pt x="2781351" y="4600575"/>
                    <a:pt x="2772778" y="4599623"/>
                    <a:pt x="2770873" y="4605338"/>
                  </a:cubicBezTo>
                  <a:cubicBezTo>
                    <a:pt x="2752776" y="4684395"/>
                    <a:pt x="2759443" y="4766310"/>
                    <a:pt x="2773731" y="4844415"/>
                  </a:cubicBezTo>
                  <a:cubicBezTo>
                    <a:pt x="2788018" y="4925378"/>
                    <a:pt x="2808973" y="5005388"/>
                    <a:pt x="2820403" y="5086350"/>
                  </a:cubicBezTo>
                  <a:cubicBezTo>
                    <a:pt x="2830881" y="5166360"/>
                    <a:pt x="2829928" y="5247323"/>
                    <a:pt x="2800401" y="5323523"/>
                  </a:cubicBezTo>
                  <a:cubicBezTo>
                    <a:pt x="2772778" y="5397818"/>
                    <a:pt x="2723248" y="5461635"/>
                    <a:pt x="2668003" y="5517833"/>
                  </a:cubicBezTo>
                  <a:cubicBezTo>
                    <a:pt x="2640381" y="5546408"/>
                    <a:pt x="2609901" y="5572125"/>
                    <a:pt x="2579421" y="5597843"/>
                  </a:cubicBezTo>
                  <a:cubicBezTo>
                    <a:pt x="2551798" y="5620703"/>
                    <a:pt x="2520366" y="5644515"/>
                    <a:pt x="2507983" y="5678805"/>
                  </a:cubicBezTo>
                  <a:cubicBezTo>
                    <a:pt x="2506078" y="5682615"/>
                    <a:pt x="2505126" y="5687378"/>
                    <a:pt x="2504173" y="5692140"/>
                  </a:cubicBezTo>
                  <a:cubicBezTo>
                    <a:pt x="2503221" y="5687378"/>
                    <a:pt x="2502268" y="5681663"/>
                    <a:pt x="2501316" y="5676900"/>
                  </a:cubicBezTo>
                  <a:cubicBezTo>
                    <a:pt x="2501316" y="5675948"/>
                    <a:pt x="2501316" y="5675948"/>
                    <a:pt x="2501316" y="5674995"/>
                  </a:cubicBezTo>
                  <a:cubicBezTo>
                    <a:pt x="2513698" y="5653088"/>
                    <a:pt x="2527033" y="5632133"/>
                    <a:pt x="2543226" y="5613083"/>
                  </a:cubicBezTo>
                  <a:cubicBezTo>
                    <a:pt x="2565133" y="5585460"/>
                    <a:pt x="2588946" y="5560695"/>
                    <a:pt x="2612758" y="5534978"/>
                  </a:cubicBezTo>
                  <a:cubicBezTo>
                    <a:pt x="2661336" y="5483543"/>
                    <a:pt x="2710866" y="5432108"/>
                    <a:pt x="2740393" y="5366385"/>
                  </a:cubicBezTo>
                  <a:cubicBezTo>
                    <a:pt x="2772778" y="5293995"/>
                    <a:pt x="2779446" y="5213033"/>
                    <a:pt x="2775636" y="5134928"/>
                  </a:cubicBezTo>
                  <a:cubicBezTo>
                    <a:pt x="2770873" y="5051108"/>
                    <a:pt x="2753728" y="4968240"/>
                    <a:pt x="2740393" y="4885373"/>
                  </a:cubicBezTo>
                  <a:cubicBezTo>
                    <a:pt x="2726106" y="4797743"/>
                    <a:pt x="2715628" y="4708208"/>
                    <a:pt x="2731821" y="4619625"/>
                  </a:cubicBezTo>
                  <a:cubicBezTo>
                    <a:pt x="2733726" y="4609148"/>
                    <a:pt x="2736583" y="4598670"/>
                    <a:pt x="2738488" y="4587240"/>
                  </a:cubicBezTo>
                  <a:cubicBezTo>
                    <a:pt x="2740393" y="4580573"/>
                    <a:pt x="2729916" y="4579620"/>
                    <a:pt x="2728011" y="4586288"/>
                  </a:cubicBezTo>
                  <a:cubicBezTo>
                    <a:pt x="2707056" y="4672013"/>
                    <a:pt x="2711818" y="4761548"/>
                    <a:pt x="2724201" y="4848225"/>
                  </a:cubicBezTo>
                  <a:cubicBezTo>
                    <a:pt x="2736583" y="4932045"/>
                    <a:pt x="2755633" y="5015865"/>
                    <a:pt x="2763253" y="5100638"/>
                  </a:cubicBezTo>
                  <a:cubicBezTo>
                    <a:pt x="2770873" y="5179695"/>
                    <a:pt x="2768968" y="5262563"/>
                    <a:pt x="2742298" y="5338763"/>
                  </a:cubicBezTo>
                  <a:cubicBezTo>
                    <a:pt x="2717533" y="5407343"/>
                    <a:pt x="2670861" y="5462588"/>
                    <a:pt x="2622283" y="5515928"/>
                  </a:cubicBezTo>
                  <a:cubicBezTo>
                    <a:pt x="2578468" y="5562600"/>
                    <a:pt x="2532748" y="5609273"/>
                    <a:pt x="2501316" y="5665470"/>
                  </a:cubicBezTo>
                  <a:cubicBezTo>
                    <a:pt x="2501316" y="5650230"/>
                    <a:pt x="2502268" y="5634990"/>
                    <a:pt x="2505126" y="5619750"/>
                  </a:cubicBezTo>
                  <a:cubicBezTo>
                    <a:pt x="2509888" y="5593080"/>
                    <a:pt x="2518461" y="5568315"/>
                    <a:pt x="2526081" y="5542598"/>
                  </a:cubicBezTo>
                  <a:cubicBezTo>
                    <a:pt x="2533701" y="5515928"/>
                    <a:pt x="2541321" y="5489258"/>
                    <a:pt x="2547988" y="5462588"/>
                  </a:cubicBezTo>
                  <a:cubicBezTo>
                    <a:pt x="2575611" y="5359718"/>
                    <a:pt x="2597518" y="5253990"/>
                    <a:pt x="2596566" y="5147310"/>
                  </a:cubicBezTo>
                  <a:cubicBezTo>
                    <a:pt x="2596566" y="5100638"/>
                    <a:pt x="2592756" y="5053965"/>
                    <a:pt x="2582278" y="5009198"/>
                  </a:cubicBezTo>
                  <a:cubicBezTo>
                    <a:pt x="2585136" y="5005388"/>
                    <a:pt x="2586088" y="5000625"/>
                    <a:pt x="2583231" y="4995863"/>
                  </a:cubicBezTo>
                  <a:cubicBezTo>
                    <a:pt x="2585136" y="4991100"/>
                    <a:pt x="2587041" y="4985385"/>
                    <a:pt x="2589898" y="4980623"/>
                  </a:cubicBezTo>
                  <a:cubicBezTo>
                    <a:pt x="2594661" y="4977765"/>
                    <a:pt x="2597518" y="4972050"/>
                    <a:pt x="2596566" y="4965383"/>
                  </a:cubicBezTo>
                  <a:cubicBezTo>
                    <a:pt x="2627998" y="4888230"/>
                    <a:pt x="2652763" y="4808220"/>
                    <a:pt x="2675623" y="4728210"/>
                  </a:cubicBezTo>
                  <a:cubicBezTo>
                    <a:pt x="2689911" y="4676775"/>
                    <a:pt x="2702293" y="4624388"/>
                    <a:pt x="2711818" y="4572000"/>
                  </a:cubicBezTo>
                  <a:cubicBezTo>
                    <a:pt x="2711818" y="4572000"/>
                    <a:pt x="2712771" y="4572000"/>
                    <a:pt x="2712771" y="4572000"/>
                  </a:cubicBezTo>
                  <a:cubicBezTo>
                    <a:pt x="2748966" y="4587240"/>
                    <a:pt x="2784208" y="4604385"/>
                    <a:pt x="2816593" y="4625340"/>
                  </a:cubicBezTo>
                  <a:cubicBezTo>
                    <a:pt x="2846121" y="4654868"/>
                    <a:pt x="2878506" y="4681538"/>
                    <a:pt x="2912796" y="4705350"/>
                  </a:cubicBezTo>
                  <a:cubicBezTo>
                    <a:pt x="2926131" y="4719638"/>
                    <a:pt x="2939466" y="4734878"/>
                    <a:pt x="2950896" y="4751070"/>
                  </a:cubicBezTo>
                  <a:cubicBezTo>
                    <a:pt x="2942323" y="4828223"/>
                    <a:pt x="2962326" y="4906328"/>
                    <a:pt x="2974708" y="4982528"/>
                  </a:cubicBezTo>
                  <a:cubicBezTo>
                    <a:pt x="2981376" y="5023485"/>
                    <a:pt x="2986138" y="5064443"/>
                    <a:pt x="2986138" y="5106353"/>
                  </a:cubicBezTo>
                  <a:cubicBezTo>
                    <a:pt x="2986138" y="5146358"/>
                    <a:pt x="2982328" y="5186363"/>
                    <a:pt x="2974708" y="5225415"/>
                  </a:cubicBezTo>
                  <a:cubicBezTo>
                    <a:pt x="2960421" y="5304473"/>
                    <a:pt x="2930893" y="5380673"/>
                    <a:pt x="2888983" y="5448300"/>
                  </a:cubicBezTo>
                  <a:cubicBezTo>
                    <a:pt x="2849931" y="5511165"/>
                    <a:pt x="2799448" y="5568315"/>
                    <a:pt x="2741346" y="5614035"/>
                  </a:cubicBezTo>
                  <a:cubicBezTo>
                    <a:pt x="2684196" y="5659755"/>
                    <a:pt x="2618473" y="5695950"/>
                    <a:pt x="2549893" y="5721668"/>
                  </a:cubicBezTo>
                  <a:cubicBezTo>
                    <a:pt x="2542273" y="5721668"/>
                    <a:pt x="2533701" y="5724525"/>
                    <a:pt x="2524176" y="5727383"/>
                  </a:cubicBezTo>
                  <a:close/>
                  <a:moveTo>
                    <a:pt x="2921368" y="5514975"/>
                  </a:moveTo>
                  <a:cubicBezTo>
                    <a:pt x="2838501" y="5614035"/>
                    <a:pt x="2724201" y="5688330"/>
                    <a:pt x="2600376" y="5723573"/>
                  </a:cubicBezTo>
                  <a:cubicBezTo>
                    <a:pt x="2580373" y="5729288"/>
                    <a:pt x="2551798" y="5739765"/>
                    <a:pt x="2531796" y="5732145"/>
                  </a:cubicBezTo>
                  <a:cubicBezTo>
                    <a:pt x="2601328" y="5711190"/>
                    <a:pt x="2667051" y="5677853"/>
                    <a:pt x="2726106" y="5634990"/>
                  </a:cubicBezTo>
                  <a:cubicBezTo>
                    <a:pt x="2786113" y="5591175"/>
                    <a:pt x="2838501" y="5537835"/>
                    <a:pt x="2880411" y="5476875"/>
                  </a:cubicBezTo>
                  <a:cubicBezTo>
                    <a:pt x="2926131" y="5411153"/>
                    <a:pt x="2958516" y="5336858"/>
                    <a:pt x="2977566" y="5258753"/>
                  </a:cubicBezTo>
                  <a:cubicBezTo>
                    <a:pt x="2996616" y="5180648"/>
                    <a:pt x="3001378" y="5098733"/>
                    <a:pt x="2991853" y="5018723"/>
                  </a:cubicBezTo>
                  <a:cubicBezTo>
                    <a:pt x="2981376" y="4933950"/>
                    <a:pt x="2955658" y="4849178"/>
                    <a:pt x="2961373" y="4763453"/>
                  </a:cubicBezTo>
                  <a:cubicBezTo>
                    <a:pt x="2965183" y="4768215"/>
                    <a:pt x="2968041" y="4772978"/>
                    <a:pt x="2970898" y="4777740"/>
                  </a:cubicBezTo>
                  <a:cubicBezTo>
                    <a:pt x="2978518" y="4789170"/>
                    <a:pt x="2985186" y="4801553"/>
                    <a:pt x="2991853" y="4812983"/>
                  </a:cubicBezTo>
                  <a:cubicBezTo>
                    <a:pt x="3048051" y="4922520"/>
                    <a:pt x="3052813" y="5047298"/>
                    <a:pt x="3069006" y="5167313"/>
                  </a:cubicBezTo>
                  <a:cubicBezTo>
                    <a:pt x="3054718" y="5294948"/>
                    <a:pt x="3003283" y="5416868"/>
                    <a:pt x="2921368" y="5514975"/>
                  </a:cubicBezTo>
                  <a:close/>
                  <a:moveTo>
                    <a:pt x="3050908" y="4835843"/>
                  </a:moveTo>
                  <a:cubicBezTo>
                    <a:pt x="3050908" y="4834890"/>
                    <a:pt x="3049956" y="4833938"/>
                    <a:pt x="3049956" y="4832985"/>
                  </a:cubicBezTo>
                  <a:cubicBezTo>
                    <a:pt x="3049956" y="4832033"/>
                    <a:pt x="3049003" y="4832033"/>
                    <a:pt x="3048051" y="4832985"/>
                  </a:cubicBezTo>
                  <a:cubicBezTo>
                    <a:pt x="3046146" y="4831080"/>
                    <a:pt x="3044241" y="4829175"/>
                    <a:pt x="3042336" y="4826318"/>
                  </a:cubicBezTo>
                  <a:cubicBezTo>
                    <a:pt x="3037573" y="4815840"/>
                    <a:pt x="3032811" y="4805363"/>
                    <a:pt x="3027096" y="4794885"/>
                  </a:cubicBezTo>
                  <a:cubicBezTo>
                    <a:pt x="3026143" y="4793933"/>
                    <a:pt x="3026143" y="4792028"/>
                    <a:pt x="3025191" y="4791075"/>
                  </a:cubicBezTo>
                  <a:cubicBezTo>
                    <a:pt x="3039478" y="4804410"/>
                    <a:pt x="3052813" y="4816793"/>
                    <a:pt x="3067101" y="4829175"/>
                  </a:cubicBezTo>
                  <a:cubicBezTo>
                    <a:pt x="3102343" y="4860608"/>
                    <a:pt x="3139491" y="4890135"/>
                    <a:pt x="3176638" y="4918710"/>
                  </a:cubicBezTo>
                  <a:cubicBezTo>
                    <a:pt x="3251886" y="4975860"/>
                    <a:pt x="3329038" y="5031105"/>
                    <a:pt x="3402381" y="5091113"/>
                  </a:cubicBezTo>
                  <a:cubicBezTo>
                    <a:pt x="3472866" y="5149215"/>
                    <a:pt x="3539541" y="5212080"/>
                    <a:pt x="3601453" y="5278755"/>
                  </a:cubicBezTo>
                  <a:cubicBezTo>
                    <a:pt x="3663366" y="5345430"/>
                    <a:pt x="3719563" y="5416868"/>
                    <a:pt x="3771951" y="5492115"/>
                  </a:cubicBezTo>
                  <a:cubicBezTo>
                    <a:pt x="3791001" y="5518785"/>
                    <a:pt x="3808146" y="5546408"/>
                    <a:pt x="3826243" y="5574983"/>
                  </a:cubicBezTo>
                  <a:cubicBezTo>
                    <a:pt x="3809098" y="5549265"/>
                    <a:pt x="3791001" y="5524500"/>
                    <a:pt x="3771951" y="5499735"/>
                  </a:cubicBezTo>
                  <a:cubicBezTo>
                    <a:pt x="3712896" y="5426393"/>
                    <a:pt x="3647173" y="5360670"/>
                    <a:pt x="3576688" y="5298758"/>
                  </a:cubicBezTo>
                  <a:cubicBezTo>
                    <a:pt x="3434766" y="5172075"/>
                    <a:pt x="3278556" y="5061585"/>
                    <a:pt x="3141396" y="4929188"/>
                  </a:cubicBezTo>
                  <a:cubicBezTo>
                    <a:pt x="3111868" y="4900613"/>
                    <a:pt x="3082341" y="4871085"/>
                    <a:pt x="3054718" y="4839653"/>
                  </a:cubicBezTo>
                  <a:cubicBezTo>
                    <a:pt x="3054718" y="4837748"/>
                    <a:pt x="3053766" y="4836795"/>
                    <a:pt x="3053766" y="4834890"/>
                  </a:cubicBezTo>
                  <a:cubicBezTo>
                    <a:pt x="3052813" y="4833938"/>
                    <a:pt x="3050908" y="4834890"/>
                    <a:pt x="3050908" y="4835843"/>
                  </a:cubicBezTo>
                  <a:cubicBezTo>
                    <a:pt x="3050908" y="4835843"/>
                    <a:pt x="3050908" y="4835843"/>
                    <a:pt x="3050908" y="4835843"/>
                  </a:cubicBezTo>
                  <a:close/>
                  <a:moveTo>
                    <a:pt x="3800526" y="5514975"/>
                  </a:moveTo>
                  <a:cubicBezTo>
                    <a:pt x="3750043" y="5438775"/>
                    <a:pt x="3693846" y="5366385"/>
                    <a:pt x="3632886" y="5298758"/>
                  </a:cubicBezTo>
                  <a:cubicBezTo>
                    <a:pt x="3571926" y="5230178"/>
                    <a:pt x="3506203" y="5166360"/>
                    <a:pt x="3436671" y="5107305"/>
                  </a:cubicBezTo>
                  <a:cubicBezTo>
                    <a:pt x="3364281" y="5046345"/>
                    <a:pt x="3287128" y="4992053"/>
                    <a:pt x="3211881" y="4935855"/>
                  </a:cubicBezTo>
                  <a:cubicBezTo>
                    <a:pt x="3145206" y="4886325"/>
                    <a:pt x="3079483" y="4835843"/>
                    <a:pt x="3019476" y="4777740"/>
                  </a:cubicBezTo>
                  <a:cubicBezTo>
                    <a:pt x="3016618" y="4771073"/>
                    <a:pt x="3012808" y="4765358"/>
                    <a:pt x="3009951" y="4758690"/>
                  </a:cubicBezTo>
                  <a:cubicBezTo>
                    <a:pt x="3015666" y="4761548"/>
                    <a:pt x="3020428" y="4764405"/>
                    <a:pt x="3026143" y="4766310"/>
                  </a:cubicBezTo>
                  <a:cubicBezTo>
                    <a:pt x="3026143" y="4766310"/>
                    <a:pt x="3027096" y="4766310"/>
                    <a:pt x="3027096" y="4767263"/>
                  </a:cubicBezTo>
                  <a:cubicBezTo>
                    <a:pt x="3086151" y="4815840"/>
                    <a:pt x="3150921" y="4859655"/>
                    <a:pt x="3214738" y="4901565"/>
                  </a:cubicBezTo>
                  <a:cubicBezTo>
                    <a:pt x="3292843" y="4953000"/>
                    <a:pt x="3372853" y="5002530"/>
                    <a:pt x="3447148" y="5059680"/>
                  </a:cubicBezTo>
                  <a:cubicBezTo>
                    <a:pt x="3520491" y="5115878"/>
                    <a:pt x="3586213" y="5181600"/>
                    <a:pt x="3644316" y="5253990"/>
                  </a:cubicBezTo>
                  <a:cubicBezTo>
                    <a:pt x="3701466" y="5326380"/>
                    <a:pt x="3750996" y="5403533"/>
                    <a:pt x="3795763" y="5484495"/>
                  </a:cubicBezTo>
                  <a:cubicBezTo>
                    <a:pt x="3819576" y="5527358"/>
                    <a:pt x="3841483" y="5570220"/>
                    <a:pt x="3863391" y="5613083"/>
                  </a:cubicBezTo>
                  <a:cubicBezTo>
                    <a:pt x="3842436" y="5579745"/>
                    <a:pt x="3821481" y="5547360"/>
                    <a:pt x="3800526" y="5514975"/>
                  </a:cubicBezTo>
                  <a:close/>
                  <a:moveTo>
                    <a:pt x="3065196" y="4871085"/>
                  </a:moveTo>
                  <a:cubicBezTo>
                    <a:pt x="3077578" y="4884420"/>
                    <a:pt x="3089961" y="4897755"/>
                    <a:pt x="3103296" y="4910138"/>
                  </a:cubicBezTo>
                  <a:cubicBezTo>
                    <a:pt x="3169971" y="4976813"/>
                    <a:pt x="3241408" y="5037773"/>
                    <a:pt x="3313798" y="5098733"/>
                  </a:cubicBezTo>
                  <a:cubicBezTo>
                    <a:pt x="3459531" y="5220653"/>
                    <a:pt x="3611931" y="5337810"/>
                    <a:pt x="3733851" y="5485448"/>
                  </a:cubicBezTo>
                  <a:cubicBezTo>
                    <a:pt x="3770046" y="5529263"/>
                    <a:pt x="3801478" y="5574983"/>
                    <a:pt x="3831958" y="5622608"/>
                  </a:cubicBezTo>
                  <a:cubicBezTo>
                    <a:pt x="3839578" y="5634038"/>
                    <a:pt x="3847198" y="5645468"/>
                    <a:pt x="3853866" y="5656898"/>
                  </a:cubicBezTo>
                  <a:cubicBezTo>
                    <a:pt x="3822433" y="5626418"/>
                    <a:pt x="3791001" y="5595938"/>
                    <a:pt x="3759568" y="5565458"/>
                  </a:cubicBezTo>
                  <a:cubicBezTo>
                    <a:pt x="3700513" y="5508308"/>
                    <a:pt x="3642411" y="5452110"/>
                    <a:pt x="3583356" y="5394960"/>
                  </a:cubicBezTo>
                  <a:cubicBezTo>
                    <a:pt x="3525253" y="5337810"/>
                    <a:pt x="3466198" y="5281613"/>
                    <a:pt x="3408096" y="5224463"/>
                  </a:cubicBezTo>
                  <a:cubicBezTo>
                    <a:pt x="3349993" y="5168265"/>
                    <a:pt x="3292843" y="5112068"/>
                    <a:pt x="3234741" y="5055870"/>
                  </a:cubicBezTo>
                  <a:cubicBezTo>
                    <a:pt x="3206166" y="5028248"/>
                    <a:pt x="3176638" y="4999673"/>
                    <a:pt x="3148063" y="4971098"/>
                  </a:cubicBezTo>
                  <a:cubicBezTo>
                    <a:pt x="3125203" y="4948238"/>
                    <a:pt x="3102343" y="4924425"/>
                    <a:pt x="3078531" y="4901565"/>
                  </a:cubicBezTo>
                  <a:cubicBezTo>
                    <a:pt x="3073768" y="4891088"/>
                    <a:pt x="3069958" y="4881563"/>
                    <a:pt x="3065196" y="4871085"/>
                  </a:cubicBezTo>
                  <a:close/>
                  <a:moveTo>
                    <a:pt x="3372853" y="5623560"/>
                  </a:moveTo>
                  <a:cubicBezTo>
                    <a:pt x="3320466" y="5599748"/>
                    <a:pt x="3273793" y="5563553"/>
                    <a:pt x="3235693" y="5520690"/>
                  </a:cubicBezTo>
                  <a:cubicBezTo>
                    <a:pt x="3180448" y="5457825"/>
                    <a:pt x="3142348" y="5383530"/>
                    <a:pt x="3118536" y="5304473"/>
                  </a:cubicBezTo>
                  <a:cubicBezTo>
                    <a:pt x="3112821" y="5280660"/>
                    <a:pt x="3108058" y="5256848"/>
                    <a:pt x="3105201" y="5232083"/>
                  </a:cubicBezTo>
                  <a:cubicBezTo>
                    <a:pt x="3103296" y="5216843"/>
                    <a:pt x="3102343" y="5202555"/>
                    <a:pt x="3100438" y="5187315"/>
                  </a:cubicBezTo>
                  <a:cubicBezTo>
                    <a:pt x="3100438" y="5182553"/>
                    <a:pt x="3099486" y="5176838"/>
                    <a:pt x="3098533" y="5172075"/>
                  </a:cubicBezTo>
                  <a:cubicBezTo>
                    <a:pt x="3100438" y="5161598"/>
                    <a:pt x="3101391" y="5150168"/>
                    <a:pt x="3101391" y="5138738"/>
                  </a:cubicBezTo>
                  <a:cubicBezTo>
                    <a:pt x="3128061" y="5249228"/>
                    <a:pt x="3169018" y="5356860"/>
                    <a:pt x="3234741" y="5449253"/>
                  </a:cubicBezTo>
                  <a:cubicBezTo>
                    <a:pt x="3269031" y="5497830"/>
                    <a:pt x="3310941" y="5542598"/>
                    <a:pt x="3357613" y="5578793"/>
                  </a:cubicBezTo>
                  <a:cubicBezTo>
                    <a:pt x="3407143" y="5616893"/>
                    <a:pt x="3462388" y="5645468"/>
                    <a:pt x="3522396" y="5663565"/>
                  </a:cubicBezTo>
                  <a:cubicBezTo>
                    <a:pt x="3471913" y="5655945"/>
                    <a:pt x="3420478" y="5645468"/>
                    <a:pt x="3372853" y="5623560"/>
                  </a:cubicBezTo>
                  <a:close/>
                  <a:moveTo>
                    <a:pt x="3615741" y="5673090"/>
                  </a:moveTo>
                  <a:cubicBezTo>
                    <a:pt x="3594786" y="5670233"/>
                    <a:pt x="3574783" y="5666423"/>
                    <a:pt x="3553828" y="5661660"/>
                  </a:cubicBezTo>
                  <a:cubicBezTo>
                    <a:pt x="3492868" y="5647373"/>
                    <a:pt x="3434766" y="5622608"/>
                    <a:pt x="3382378" y="5586413"/>
                  </a:cubicBezTo>
                  <a:cubicBezTo>
                    <a:pt x="3280461" y="5514975"/>
                    <a:pt x="3207118" y="5410200"/>
                    <a:pt x="3159493" y="5295900"/>
                  </a:cubicBezTo>
                  <a:cubicBezTo>
                    <a:pt x="3135681" y="5239703"/>
                    <a:pt x="3117583" y="5180648"/>
                    <a:pt x="3102343" y="5121593"/>
                  </a:cubicBezTo>
                  <a:cubicBezTo>
                    <a:pt x="3102343" y="5111115"/>
                    <a:pt x="3102343" y="5100638"/>
                    <a:pt x="3101391" y="5090160"/>
                  </a:cubicBezTo>
                  <a:cubicBezTo>
                    <a:pt x="3101391" y="5087303"/>
                    <a:pt x="3101391" y="5085398"/>
                    <a:pt x="3100438" y="5082540"/>
                  </a:cubicBezTo>
                  <a:cubicBezTo>
                    <a:pt x="3100438" y="5082540"/>
                    <a:pt x="3101391" y="5082540"/>
                    <a:pt x="3101391" y="5082540"/>
                  </a:cubicBezTo>
                  <a:cubicBezTo>
                    <a:pt x="3140443" y="5195888"/>
                    <a:pt x="3192831" y="5305425"/>
                    <a:pt x="3264268" y="5401628"/>
                  </a:cubicBezTo>
                  <a:cubicBezTo>
                    <a:pt x="3336658" y="5497830"/>
                    <a:pt x="3430003" y="5580698"/>
                    <a:pt x="3540493" y="5630228"/>
                  </a:cubicBezTo>
                  <a:cubicBezTo>
                    <a:pt x="3573831" y="5645468"/>
                    <a:pt x="3608121" y="5655945"/>
                    <a:pt x="3643363" y="5666423"/>
                  </a:cubicBezTo>
                  <a:cubicBezTo>
                    <a:pt x="3659556" y="5671185"/>
                    <a:pt x="3674796" y="5675948"/>
                    <a:pt x="3690988" y="5680710"/>
                  </a:cubicBezTo>
                  <a:cubicBezTo>
                    <a:pt x="3666223" y="5676900"/>
                    <a:pt x="3640506" y="5674995"/>
                    <a:pt x="3615741" y="5673090"/>
                  </a:cubicBezTo>
                  <a:close/>
                  <a:moveTo>
                    <a:pt x="3738613" y="5685473"/>
                  </a:moveTo>
                  <a:cubicBezTo>
                    <a:pt x="3714801" y="5674995"/>
                    <a:pt x="3690036" y="5668328"/>
                    <a:pt x="3665271" y="5660708"/>
                  </a:cubicBezTo>
                  <a:cubicBezTo>
                    <a:pt x="3632886" y="5651183"/>
                    <a:pt x="3601453" y="5642610"/>
                    <a:pt x="3570021" y="5630228"/>
                  </a:cubicBezTo>
                  <a:cubicBezTo>
                    <a:pt x="3513823" y="5608320"/>
                    <a:pt x="3461436" y="5576888"/>
                    <a:pt x="3413811" y="5540693"/>
                  </a:cubicBezTo>
                  <a:cubicBezTo>
                    <a:pt x="3313798" y="5462588"/>
                    <a:pt x="3236646" y="5360670"/>
                    <a:pt x="3179496" y="5248275"/>
                  </a:cubicBezTo>
                  <a:cubicBezTo>
                    <a:pt x="3149968" y="5190173"/>
                    <a:pt x="3125203" y="5130165"/>
                    <a:pt x="3104248" y="5069205"/>
                  </a:cubicBezTo>
                  <a:cubicBezTo>
                    <a:pt x="3104248" y="5066348"/>
                    <a:pt x="3104248" y="5063490"/>
                    <a:pt x="3103296" y="5061585"/>
                  </a:cubicBezTo>
                  <a:lnTo>
                    <a:pt x="3108058" y="5066348"/>
                  </a:lnTo>
                  <a:cubicBezTo>
                    <a:pt x="3109011" y="5067300"/>
                    <a:pt x="3109011" y="5066348"/>
                    <a:pt x="3109011" y="5065395"/>
                  </a:cubicBezTo>
                  <a:cubicBezTo>
                    <a:pt x="3107106" y="5063490"/>
                    <a:pt x="3105201" y="5061585"/>
                    <a:pt x="3103296" y="5060633"/>
                  </a:cubicBezTo>
                  <a:cubicBezTo>
                    <a:pt x="3103296" y="5056823"/>
                    <a:pt x="3102343" y="5053013"/>
                    <a:pt x="3102343" y="5050155"/>
                  </a:cubicBezTo>
                  <a:cubicBezTo>
                    <a:pt x="3109011" y="5065395"/>
                    <a:pt x="3115678" y="5080635"/>
                    <a:pt x="3122346" y="5095875"/>
                  </a:cubicBezTo>
                  <a:cubicBezTo>
                    <a:pt x="3159493" y="5175885"/>
                    <a:pt x="3205213" y="5251133"/>
                    <a:pt x="3259506" y="5320665"/>
                  </a:cubicBezTo>
                  <a:cubicBezTo>
                    <a:pt x="3312846" y="5389245"/>
                    <a:pt x="3374758" y="5451158"/>
                    <a:pt x="3442386" y="5505450"/>
                  </a:cubicBezTo>
                  <a:cubicBezTo>
                    <a:pt x="3509061" y="5559743"/>
                    <a:pt x="3581451" y="5606415"/>
                    <a:pt x="3658603" y="5643563"/>
                  </a:cubicBezTo>
                  <a:cubicBezTo>
                    <a:pt x="3693846" y="5660708"/>
                    <a:pt x="3730041" y="5676900"/>
                    <a:pt x="3767188" y="5690235"/>
                  </a:cubicBezTo>
                  <a:cubicBezTo>
                    <a:pt x="3757663" y="5688330"/>
                    <a:pt x="3748138" y="5687378"/>
                    <a:pt x="3738613" y="5685473"/>
                  </a:cubicBezTo>
                  <a:close/>
                  <a:moveTo>
                    <a:pt x="3696703" y="5651183"/>
                  </a:moveTo>
                  <a:cubicBezTo>
                    <a:pt x="3617646" y="5615940"/>
                    <a:pt x="3543351" y="5572125"/>
                    <a:pt x="3474771" y="5520690"/>
                  </a:cubicBezTo>
                  <a:cubicBezTo>
                    <a:pt x="3406191" y="5469255"/>
                    <a:pt x="3343326" y="5409248"/>
                    <a:pt x="3288081" y="5343525"/>
                  </a:cubicBezTo>
                  <a:cubicBezTo>
                    <a:pt x="3231883" y="5275898"/>
                    <a:pt x="3182353" y="5201603"/>
                    <a:pt x="3143301" y="5122545"/>
                  </a:cubicBezTo>
                  <a:cubicBezTo>
                    <a:pt x="3134728" y="5105400"/>
                    <a:pt x="3126156" y="5088255"/>
                    <a:pt x="3118536" y="5071110"/>
                  </a:cubicBezTo>
                  <a:cubicBezTo>
                    <a:pt x="3119488" y="5073015"/>
                    <a:pt x="3120441" y="5073968"/>
                    <a:pt x="3121393" y="5075873"/>
                  </a:cubicBezTo>
                  <a:cubicBezTo>
                    <a:pt x="3157588" y="5145405"/>
                    <a:pt x="3203308" y="5210175"/>
                    <a:pt x="3253791" y="5270183"/>
                  </a:cubicBezTo>
                  <a:cubicBezTo>
                    <a:pt x="3307131" y="5333048"/>
                    <a:pt x="3366186" y="5390198"/>
                    <a:pt x="3429051" y="5442585"/>
                  </a:cubicBezTo>
                  <a:cubicBezTo>
                    <a:pt x="3492868" y="5495925"/>
                    <a:pt x="3561448" y="5545455"/>
                    <a:pt x="3630981" y="5591175"/>
                  </a:cubicBezTo>
                  <a:cubicBezTo>
                    <a:pt x="3666223" y="5614035"/>
                    <a:pt x="3701466" y="5635943"/>
                    <a:pt x="3737661" y="5657850"/>
                  </a:cubicBezTo>
                  <a:cubicBezTo>
                    <a:pt x="3754806" y="5668328"/>
                    <a:pt x="3772903" y="5678805"/>
                    <a:pt x="3791001" y="5688330"/>
                  </a:cubicBezTo>
                  <a:cubicBezTo>
                    <a:pt x="3759568" y="5676900"/>
                    <a:pt x="3728136" y="5664518"/>
                    <a:pt x="3696703" y="5651183"/>
                  </a:cubicBezTo>
                  <a:close/>
                  <a:moveTo>
                    <a:pt x="3662413" y="5598795"/>
                  </a:moveTo>
                  <a:cubicBezTo>
                    <a:pt x="3592881" y="5554980"/>
                    <a:pt x="3525253" y="5507355"/>
                    <a:pt x="3460483" y="5455920"/>
                  </a:cubicBezTo>
                  <a:cubicBezTo>
                    <a:pt x="3396666" y="5404485"/>
                    <a:pt x="3335706" y="5349240"/>
                    <a:pt x="3280461" y="5288280"/>
                  </a:cubicBezTo>
                  <a:cubicBezTo>
                    <a:pt x="3228073" y="5230178"/>
                    <a:pt x="3181401" y="5167313"/>
                    <a:pt x="3142348" y="5099685"/>
                  </a:cubicBezTo>
                  <a:cubicBezTo>
                    <a:pt x="3127108" y="5073015"/>
                    <a:pt x="3111868" y="5045393"/>
                    <a:pt x="3099486" y="5017770"/>
                  </a:cubicBezTo>
                  <a:cubicBezTo>
                    <a:pt x="3095676" y="4987290"/>
                    <a:pt x="3089008" y="4957763"/>
                    <a:pt x="3080436" y="4929188"/>
                  </a:cubicBezTo>
                  <a:cubicBezTo>
                    <a:pt x="3096628" y="4973003"/>
                    <a:pt x="3116631" y="5014913"/>
                    <a:pt x="3139491" y="5055870"/>
                  </a:cubicBezTo>
                  <a:cubicBezTo>
                    <a:pt x="3178543" y="5125403"/>
                    <a:pt x="3226168" y="5190173"/>
                    <a:pt x="3277603" y="5251133"/>
                  </a:cubicBezTo>
                  <a:cubicBezTo>
                    <a:pt x="3331896" y="5313998"/>
                    <a:pt x="3391903" y="5371148"/>
                    <a:pt x="3454768" y="5424488"/>
                  </a:cubicBezTo>
                  <a:cubicBezTo>
                    <a:pt x="3523348" y="5481638"/>
                    <a:pt x="3595738" y="5534025"/>
                    <a:pt x="3669081" y="5584508"/>
                  </a:cubicBezTo>
                  <a:cubicBezTo>
                    <a:pt x="3734803" y="5628323"/>
                    <a:pt x="3801478" y="5670233"/>
                    <a:pt x="3868153" y="5711190"/>
                  </a:cubicBezTo>
                  <a:cubicBezTo>
                    <a:pt x="3795763" y="5684520"/>
                    <a:pt x="3728136" y="5640705"/>
                    <a:pt x="3662413" y="5598795"/>
                  </a:cubicBezTo>
                  <a:close/>
                  <a:moveTo>
                    <a:pt x="3081388" y="4916805"/>
                  </a:moveTo>
                  <a:cubicBezTo>
                    <a:pt x="3085198" y="4923473"/>
                    <a:pt x="3088056" y="4930140"/>
                    <a:pt x="3091866" y="4935855"/>
                  </a:cubicBezTo>
                  <a:cubicBezTo>
                    <a:pt x="3109963" y="4969193"/>
                    <a:pt x="3130918" y="5000625"/>
                    <a:pt x="3152826" y="5030153"/>
                  </a:cubicBezTo>
                  <a:cubicBezTo>
                    <a:pt x="3199498" y="5093018"/>
                    <a:pt x="3253791" y="5149215"/>
                    <a:pt x="3309988" y="5204460"/>
                  </a:cubicBezTo>
                  <a:cubicBezTo>
                    <a:pt x="3371901" y="5265420"/>
                    <a:pt x="3436671" y="5324475"/>
                    <a:pt x="3502393" y="5381625"/>
                  </a:cubicBezTo>
                  <a:cubicBezTo>
                    <a:pt x="3569068" y="5440680"/>
                    <a:pt x="3636696" y="5499735"/>
                    <a:pt x="3703371" y="5559743"/>
                  </a:cubicBezTo>
                  <a:cubicBezTo>
                    <a:pt x="3747186" y="5597843"/>
                    <a:pt x="3790048" y="5636895"/>
                    <a:pt x="3833863" y="5674995"/>
                  </a:cubicBezTo>
                  <a:cubicBezTo>
                    <a:pt x="3828148" y="5671185"/>
                    <a:pt x="3822433" y="5667375"/>
                    <a:pt x="3815766" y="5664518"/>
                  </a:cubicBezTo>
                  <a:cubicBezTo>
                    <a:pt x="3777666" y="5640705"/>
                    <a:pt x="3740518" y="5616893"/>
                    <a:pt x="3703371" y="5593080"/>
                  </a:cubicBezTo>
                  <a:cubicBezTo>
                    <a:pt x="3630028" y="5544503"/>
                    <a:pt x="3557638" y="5494020"/>
                    <a:pt x="3489058" y="5438775"/>
                  </a:cubicBezTo>
                  <a:cubicBezTo>
                    <a:pt x="3423336" y="5386388"/>
                    <a:pt x="3361423" y="5330190"/>
                    <a:pt x="3305226" y="5268278"/>
                  </a:cubicBezTo>
                  <a:cubicBezTo>
                    <a:pt x="3251886" y="5210175"/>
                    <a:pt x="3203308" y="5146358"/>
                    <a:pt x="3161398" y="5078730"/>
                  </a:cubicBezTo>
                  <a:cubicBezTo>
                    <a:pt x="3140443" y="5044440"/>
                    <a:pt x="3121393" y="5009198"/>
                    <a:pt x="3105201" y="4973003"/>
                  </a:cubicBezTo>
                  <a:cubicBezTo>
                    <a:pt x="3096628" y="4954905"/>
                    <a:pt x="3089008" y="4935855"/>
                    <a:pt x="3081388" y="4916805"/>
                  </a:cubicBezTo>
                  <a:close/>
                  <a:moveTo>
                    <a:pt x="3890061" y="5710238"/>
                  </a:moveTo>
                  <a:cubicBezTo>
                    <a:pt x="3839578" y="5665470"/>
                    <a:pt x="3788143" y="5620703"/>
                    <a:pt x="3737661" y="5576888"/>
                  </a:cubicBezTo>
                  <a:cubicBezTo>
                    <a:pt x="3670033" y="5517833"/>
                    <a:pt x="3603358" y="5458778"/>
                    <a:pt x="3535731" y="5399723"/>
                  </a:cubicBezTo>
                  <a:cubicBezTo>
                    <a:pt x="3470961" y="5342573"/>
                    <a:pt x="3406191" y="5285423"/>
                    <a:pt x="3343326" y="5226368"/>
                  </a:cubicBezTo>
                  <a:cubicBezTo>
                    <a:pt x="3285223" y="5171123"/>
                    <a:pt x="3229026" y="5114925"/>
                    <a:pt x="3178543" y="5053013"/>
                  </a:cubicBezTo>
                  <a:cubicBezTo>
                    <a:pt x="3142348" y="5009198"/>
                    <a:pt x="3109963" y="4961573"/>
                    <a:pt x="3084246" y="4911090"/>
                  </a:cubicBezTo>
                  <a:cubicBezTo>
                    <a:pt x="3125203" y="4953953"/>
                    <a:pt x="3166161" y="4996815"/>
                    <a:pt x="3207118" y="5038725"/>
                  </a:cubicBezTo>
                  <a:cubicBezTo>
                    <a:pt x="3263316" y="5095875"/>
                    <a:pt x="3320466" y="5151120"/>
                    <a:pt x="3377616" y="5207318"/>
                  </a:cubicBezTo>
                  <a:cubicBezTo>
                    <a:pt x="3436671" y="5264468"/>
                    <a:pt x="3495726" y="5322570"/>
                    <a:pt x="3554781" y="5379720"/>
                  </a:cubicBezTo>
                  <a:cubicBezTo>
                    <a:pt x="3612883" y="5436870"/>
                    <a:pt x="3671938" y="5494020"/>
                    <a:pt x="3730041" y="5551170"/>
                  </a:cubicBezTo>
                  <a:cubicBezTo>
                    <a:pt x="3783381" y="5603558"/>
                    <a:pt x="3837673" y="5655945"/>
                    <a:pt x="3891013" y="5708333"/>
                  </a:cubicBezTo>
                  <a:cubicBezTo>
                    <a:pt x="3892918" y="5710238"/>
                    <a:pt x="3893871" y="5712143"/>
                    <a:pt x="3895776" y="5715000"/>
                  </a:cubicBezTo>
                  <a:cubicBezTo>
                    <a:pt x="3893871" y="5713095"/>
                    <a:pt x="3891966" y="5712143"/>
                    <a:pt x="3890061" y="5710238"/>
                  </a:cubicBezTo>
                  <a:close/>
                  <a:moveTo>
                    <a:pt x="3818623" y="5508308"/>
                  </a:moveTo>
                  <a:cubicBezTo>
                    <a:pt x="3774808" y="5427345"/>
                    <a:pt x="3726231" y="5349240"/>
                    <a:pt x="3670033" y="5275898"/>
                  </a:cubicBezTo>
                  <a:cubicBezTo>
                    <a:pt x="3614788" y="5202555"/>
                    <a:pt x="3550971" y="5135880"/>
                    <a:pt x="3479533" y="5077778"/>
                  </a:cubicBezTo>
                  <a:cubicBezTo>
                    <a:pt x="3406191" y="5018723"/>
                    <a:pt x="3327133" y="4967288"/>
                    <a:pt x="3248076" y="4917758"/>
                  </a:cubicBezTo>
                  <a:cubicBezTo>
                    <a:pt x="3176638" y="4872990"/>
                    <a:pt x="3106153" y="4827270"/>
                    <a:pt x="3039478" y="4775835"/>
                  </a:cubicBezTo>
                  <a:cubicBezTo>
                    <a:pt x="3104248" y="4812983"/>
                    <a:pt x="3172828" y="4841558"/>
                    <a:pt x="3244266" y="4862513"/>
                  </a:cubicBezTo>
                  <a:cubicBezTo>
                    <a:pt x="3269031" y="4874895"/>
                    <a:pt x="3292843" y="4887278"/>
                    <a:pt x="3315703" y="4901565"/>
                  </a:cubicBezTo>
                  <a:cubicBezTo>
                    <a:pt x="3389046" y="4944428"/>
                    <a:pt x="3457626" y="4994910"/>
                    <a:pt x="3521443" y="5052060"/>
                  </a:cubicBezTo>
                  <a:cubicBezTo>
                    <a:pt x="3586213" y="5109210"/>
                    <a:pt x="3644316" y="5173980"/>
                    <a:pt x="3695751" y="5243513"/>
                  </a:cubicBezTo>
                  <a:cubicBezTo>
                    <a:pt x="3747186" y="5313045"/>
                    <a:pt x="3791953" y="5388293"/>
                    <a:pt x="3829101" y="5467350"/>
                  </a:cubicBezTo>
                  <a:cubicBezTo>
                    <a:pt x="3861486" y="5535930"/>
                    <a:pt x="3887203" y="5607368"/>
                    <a:pt x="3906253" y="5680710"/>
                  </a:cubicBezTo>
                  <a:cubicBezTo>
                    <a:pt x="3878631" y="5622608"/>
                    <a:pt x="3849103" y="5565458"/>
                    <a:pt x="3818623" y="5508308"/>
                  </a:cubicBezTo>
                  <a:close/>
                  <a:moveTo>
                    <a:pt x="3923398" y="5661660"/>
                  </a:moveTo>
                  <a:cubicBezTo>
                    <a:pt x="3922446" y="5663565"/>
                    <a:pt x="3922446" y="5665470"/>
                    <a:pt x="3922446" y="5667375"/>
                  </a:cubicBezTo>
                  <a:cubicBezTo>
                    <a:pt x="3919588" y="5667375"/>
                    <a:pt x="3916731" y="5668328"/>
                    <a:pt x="3914826" y="5671185"/>
                  </a:cubicBezTo>
                  <a:cubicBezTo>
                    <a:pt x="3898633" y="5610225"/>
                    <a:pt x="3877678" y="5550218"/>
                    <a:pt x="3851961" y="5493068"/>
                  </a:cubicBezTo>
                  <a:cubicBezTo>
                    <a:pt x="3816718" y="5412105"/>
                    <a:pt x="3772903" y="5335905"/>
                    <a:pt x="3722421" y="5263515"/>
                  </a:cubicBezTo>
                  <a:cubicBezTo>
                    <a:pt x="3672891" y="5193030"/>
                    <a:pt x="3614788" y="5127308"/>
                    <a:pt x="3551923" y="5068253"/>
                  </a:cubicBezTo>
                  <a:cubicBezTo>
                    <a:pt x="3489058" y="5009198"/>
                    <a:pt x="3419526" y="4956810"/>
                    <a:pt x="3346183" y="4912043"/>
                  </a:cubicBezTo>
                  <a:cubicBezTo>
                    <a:pt x="3322371" y="4897755"/>
                    <a:pt x="3297606" y="4883468"/>
                    <a:pt x="3271888" y="4870133"/>
                  </a:cubicBezTo>
                  <a:cubicBezTo>
                    <a:pt x="3287128" y="4873943"/>
                    <a:pt x="3302368" y="4877753"/>
                    <a:pt x="3317608" y="4880610"/>
                  </a:cubicBezTo>
                  <a:cubicBezTo>
                    <a:pt x="3334753" y="4884420"/>
                    <a:pt x="3352851" y="4887278"/>
                    <a:pt x="3369996" y="4890135"/>
                  </a:cubicBezTo>
                  <a:cubicBezTo>
                    <a:pt x="3414763" y="4912043"/>
                    <a:pt x="3458578" y="4936808"/>
                    <a:pt x="3499536" y="4965383"/>
                  </a:cubicBezTo>
                  <a:cubicBezTo>
                    <a:pt x="3559543" y="5006340"/>
                    <a:pt x="3614788" y="5053013"/>
                    <a:pt x="3664318" y="5105400"/>
                  </a:cubicBezTo>
                  <a:cubicBezTo>
                    <a:pt x="3714801" y="5158740"/>
                    <a:pt x="3759568" y="5218748"/>
                    <a:pt x="3796716" y="5281613"/>
                  </a:cubicBezTo>
                  <a:cubicBezTo>
                    <a:pt x="3835768" y="5348288"/>
                    <a:pt x="3867201" y="5419725"/>
                    <a:pt x="3889108" y="5494020"/>
                  </a:cubicBezTo>
                  <a:cubicBezTo>
                    <a:pt x="3904348" y="5545455"/>
                    <a:pt x="3915778" y="5597843"/>
                    <a:pt x="3923398" y="5651183"/>
                  </a:cubicBezTo>
                  <a:cubicBezTo>
                    <a:pt x="3924351" y="5654993"/>
                    <a:pt x="3924351" y="5657850"/>
                    <a:pt x="3923398" y="5661660"/>
                  </a:cubicBezTo>
                  <a:close/>
                  <a:moveTo>
                    <a:pt x="3907206" y="5517833"/>
                  </a:moveTo>
                  <a:cubicBezTo>
                    <a:pt x="3886251" y="5442585"/>
                    <a:pt x="3855771" y="5371148"/>
                    <a:pt x="3818623" y="5302568"/>
                  </a:cubicBezTo>
                  <a:cubicBezTo>
                    <a:pt x="3782428" y="5236845"/>
                    <a:pt x="3738613" y="5174933"/>
                    <a:pt x="3688131" y="5119688"/>
                  </a:cubicBezTo>
                  <a:cubicBezTo>
                    <a:pt x="3639553" y="5066348"/>
                    <a:pt x="3585261" y="5017770"/>
                    <a:pt x="3527158" y="4975860"/>
                  </a:cubicBezTo>
                  <a:cubicBezTo>
                    <a:pt x="3497631" y="4954905"/>
                    <a:pt x="3467151" y="4935855"/>
                    <a:pt x="3435718" y="4917758"/>
                  </a:cubicBezTo>
                  <a:cubicBezTo>
                    <a:pt x="3420478" y="4909185"/>
                    <a:pt x="3404286" y="4900613"/>
                    <a:pt x="3388093" y="4892993"/>
                  </a:cubicBezTo>
                  <a:cubicBezTo>
                    <a:pt x="3422383" y="4897755"/>
                    <a:pt x="3457626" y="4900613"/>
                    <a:pt x="3492868" y="4900613"/>
                  </a:cubicBezTo>
                  <a:cubicBezTo>
                    <a:pt x="3536683" y="4929188"/>
                    <a:pt x="3575736" y="4963478"/>
                    <a:pt x="3612883" y="5000625"/>
                  </a:cubicBezTo>
                  <a:cubicBezTo>
                    <a:pt x="3658603" y="5046345"/>
                    <a:pt x="3705276" y="5091113"/>
                    <a:pt x="3747186" y="5139690"/>
                  </a:cubicBezTo>
                  <a:cubicBezTo>
                    <a:pt x="3789096" y="5188268"/>
                    <a:pt x="3828148" y="5239703"/>
                    <a:pt x="3856723" y="5296853"/>
                  </a:cubicBezTo>
                  <a:cubicBezTo>
                    <a:pt x="3885298" y="5353050"/>
                    <a:pt x="3906253" y="5413058"/>
                    <a:pt x="3917683" y="5474970"/>
                  </a:cubicBezTo>
                  <a:cubicBezTo>
                    <a:pt x="3924351" y="5509260"/>
                    <a:pt x="3928161" y="5544503"/>
                    <a:pt x="3929113" y="5578793"/>
                  </a:cubicBezTo>
                  <a:cubicBezTo>
                    <a:pt x="3929113" y="5588318"/>
                    <a:pt x="3929113" y="5597843"/>
                    <a:pt x="3929113" y="5607368"/>
                  </a:cubicBezTo>
                  <a:cubicBezTo>
                    <a:pt x="3922446" y="5576888"/>
                    <a:pt x="3915778" y="5546408"/>
                    <a:pt x="3907206" y="5517833"/>
                  </a:cubicBezTo>
                  <a:close/>
                  <a:moveTo>
                    <a:pt x="3951021" y="5504498"/>
                  </a:moveTo>
                  <a:cubicBezTo>
                    <a:pt x="3950068" y="5521643"/>
                    <a:pt x="3947211" y="5538788"/>
                    <a:pt x="3944353" y="5554980"/>
                  </a:cubicBezTo>
                  <a:cubicBezTo>
                    <a:pt x="3943401" y="5558790"/>
                    <a:pt x="3943401" y="5562600"/>
                    <a:pt x="3942448" y="5566410"/>
                  </a:cubicBezTo>
                  <a:cubicBezTo>
                    <a:pt x="3940543" y="5573078"/>
                    <a:pt x="3939591" y="5578793"/>
                    <a:pt x="3938638" y="5585460"/>
                  </a:cubicBezTo>
                  <a:cubicBezTo>
                    <a:pt x="3938638" y="5586413"/>
                    <a:pt x="3938638" y="5587365"/>
                    <a:pt x="3939591" y="5588318"/>
                  </a:cubicBezTo>
                  <a:cubicBezTo>
                    <a:pt x="3938638" y="5593080"/>
                    <a:pt x="3937686" y="5598795"/>
                    <a:pt x="3936733" y="5603558"/>
                  </a:cubicBezTo>
                  <a:cubicBezTo>
                    <a:pt x="3936733" y="5598795"/>
                    <a:pt x="3936733" y="5594033"/>
                    <a:pt x="3936733" y="5589270"/>
                  </a:cubicBezTo>
                  <a:cubicBezTo>
                    <a:pt x="3936733" y="5557838"/>
                    <a:pt x="3933876" y="5526405"/>
                    <a:pt x="3929113" y="5495925"/>
                  </a:cubicBezTo>
                  <a:cubicBezTo>
                    <a:pt x="3919588" y="5433060"/>
                    <a:pt x="3900538" y="5372100"/>
                    <a:pt x="3872916" y="5314950"/>
                  </a:cubicBezTo>
                  <a:cubicBezTo>
                    <a:pt x="3816718" y="5196840"/>
                    <a:pt x="3723373" y="5103495"/>
                    <a:pt x="3630981" y="5013008"/>
                  </a:cubicBezTo>
                  <a:cubicBezTo>
                    <a:pt x="3590023" y="4973003"/>
                    <a:pt x="3549066" y="4931093"/>
                    <a:pt x="3499536" y="4900613"/>
                  </a:cubicBezTo>
                  <a:cubicBezTo>
                    <a:pt x="3517633" y="4900613"/>
                    <a:pt x="3536683" y="4900613"/>
                    <a:pt x="3554781" y="4899660"/>
                  </a:cubicBezTo>
                  <a:cubicBezTo>
                    <a:pt x="3593833" y="4931093"/>
                    <a:pt x="3632886" y="4964430"/>
                    <a:pt x="3668128" y="5000625"/>
                  </a:cubicBezTo>
                  <a:cubicBezTo>
                    <a:pt x="3706228" y="5039678"/>
                    <a:pt x="3741471" y="5080635"/>
                    <a:pt x="3774808" y="5122545"/>
                  </a:cubicBezTo>
                  <a:cubicBezTo>
                    <a:pt x="3842436" y="5206365"/>
                    <a:pt x="3911016" y="5296853"/>
                    <a:pt x="3938638" y="5403533"/>
                  </a:cubicBezTo>
                  <a:cubicBezTo>
                    <a:pt x="3946258" y="5433060"/>
                    <a:pt x="3951021" y="5464493"/>
                    <a:pt x="3951021" y="5494973"/>
                  </a:cubicBezTo>
                  <a:cubicBezTo>
                    <a:pt x="3951973" y="5498783"/>
                    <a:pt x="3951021" y="5501640"/>
                    <a:pt x="3951021" y="5504498"/>
                  </a:cubicBezTo>
                  <a:close/>
                  <a:moveTo>
                    <a:pt x="3952926" y="5427345"/>
                  </a:moveTo>
                  <a:cubicBezTo>
                    <a:pt x="3952926" y="5426393"/>
                    <a:pt x="3952926" y="5425440"/>
                    <a:pt x="3951973" y="5424488"/>
                  </a:cubicBezTo>
                  <a:cubicBezTo>
                    <a:pt x="3941496" y="5370195"/>
                    <a:pt x="3918636" y="5318760"/>
                    <a:pt x="3891013" y="5271135"/>
                  </a:cubicBezTo>
                  <a:cubicBezTo>
                    <a:pt x="3863391" y="5223510"/>
                    <a:pt x="3830053" y="5178743"/>
                    <a:pt x="3795763" y="5135880"/>
                  </a:cubicBezTo>
                  <a:cubicBezTo>
                    <a:pt x="3761473" y="5093018"/>
                    <a:pt x="3725278" y="5051108"/>
                    <a:pt x="3687178" y="5011103"/>
                  </a:cubicBezTo>
                  <a:cubicBezTo>
                    <a:pt x="3648126" y="4971098"/>
                    <a:pt x="3607168" y="4932045"/>
                    <a:pt x="3562401" y="4898708"/>
                  </a:cubicBezTo>
                  <a:cubicBezTo>
                    <a:pt x="3574783" y="4897755"/>
                    <a:pt x="3588118" y="4896803"/>
                    <a:pt x="3600501" y="4895850"/>
                  </a:cubicBezTo>
                  <a:cubicBezTo>
                    <a:pt x="3669081" y="4961573"/>
                    <a:pt x="3739566" y="5027295"/>
                    <a:pt x="3799573" y="5100638"/>
                  </a:cubicBezTo>
                  <a:cubicBezTo>
                    <a:pt x="3860533" y="5173980"/>
                    <a:pt x="3911968" y="5256848"/>
                    <a:pt x="3939591" y="5348288"/>
                  </a:cubicBezTo>
                  <a:cubicBezTo>
                    <a:pt x="3943401" y="5360670"/>
                    <a:pt x="3946258" y="5373053"/>
                    <a:pt x="3949116" y="5385435"/>
                  </a:cubicBezTo>
                  <a:cubicBezTo>
                    <a:pt x="3951973" y="5398770"/>
                    <a:pt x="3952926" y="5413058"/>
                    <a:pt x="3952926" y="5427345"/>
                  </a:cubicBezTo>
                  <a:close/>
                  <a:moveTo>
                    <a:pt x="3876726" y="5150168"/>
                  </a:moveTo>
                  <a:cubicBezTo>
                    <a:pt x="3907206" y="5204460"/>
                    <a:pt x="3928161" y="5263515"/>
                    <a:pt x="3940543" y="5323523"/>
                  </a:cubicBezTo>
                  <a:cubicBezTo>
                    <a:pt x="3929113" y="5292090"/>
                    <a:pt x="3915778" y="5261610"/>
                    <a:pt x="3899586" y="5232083"/>
                  </a:cubicBezTo>
                  <a:cubicBezTo>
                    <a:pt x="3852913" y="5146358"/>
                    <a:pt x="3789096" y="5070158"/>
                    <a:pt x="3719563" y="5001578"/>
                  </a:cubicBezTo>
                  <a:cubicBezTo>
                    <a:pt x="3682416" y="4965383"/>
                    <a:pt x="3644316" y="4930140"/>
                    <a:pt x="3605263" y="4895850"/>
                  </a:cubicBezTo>
                  <a:cubicBezTo>
                    <a:pt x="3606216" y="4895850"/>
                    <a:pt x="3606216" y="4895850"/>
                    <a:pt x="3607168" y="4895850"/>
                  </a:cubicBezTo>
                  <a:cubicBezTo>
                    <a:pt x="3608121" y="4896803"/>
                    <a:pt x="3608121" y="4896803"/>
                    <a:pt x="3609073" y="4896803"/>
                  </a:cubicBezTo>
                  <a:cubicBezTo>
                    <a:pt x="3721468" y="4951095"/>
                    <a:pt x="3816718" y="5040630"/>
                    <a:pt x="3876726" y="5150168"/>
                  </a:cubicBezTo>
                  <a:close/>
                  <a:moveTo>
                    <a:pt x="3689083" y="4858703"/>
                  </a:moveTo>
                  <a:cubicBezTo>
                    <a:pt x="3665271" y="4863465"/>
                    <a:pt x="3640506" y="4867275"/>
                    <a:pt x="3616693" y="4870133"/>
                  </a:cubicBezTo>
                  <a:cubicBezTo>
                    <a:pt x="3613836" y="4869180"/>
                    <a:pt x="3610978" y="4870133"/>
                    <a:pt x="3609073" y="4871085"/>
                  </a:cubicBezTo>
                  <a:cubicBezTo>
                    <a:pt x="3475723" y="4885373"/>
                    <a:pt x="3339516" y="4871085"/>
                    <a:pt x="3211881" y="4828223"/>
                  </a:cubicBezTo>
                  <a:cubicBezTo>
                    <a:pt x="3212833" y="4828223"/>
                    <a:pt x="3213786" y="4828223"/>
                    <a:pt x="3214738" y="4829175"/>
                  </a:cubicBezTo>
                  <a:cubicBezTo>
                    <a:pt x="3324276" y="4851083"/>
                    <a:pt x="3436671" y="4853940"/>
                    <a:pt x="3547161" y="4842510"/>
                  </a:cubicBezTo>
                  <a:cubicBezTo>
                    <a:pt x="3657651" y="4831080"/>
                    <a:pt x="3767188" y="4807268"/>
                    <a:pt x="3873868" y="4775835"/>
                  </a:cubicBezTo>
                  <a:cubicBezTo>
                    <a:pt x="3923398" y="4761548"/>
                    <a:pt x="3971976" y="4745355"/>
                    <a:pt x="4021506" y="4728210"/>
                  </a:cubicBezTo>
                  <a:cubicBezTo>
                    <a:pt x="3914826" y="4781550"/>
                    <a:pt x="3807193" y="4834890"/>
                    <a:pt x="3689083" y="4858703"/>
                  </a:cubicBezTo>
                  <a:close/>
                  <a:moveTo>
                    <a:pt x="4111041" y="4686300"/>
                  </a:moveTo>
                  <a:cubicBezTo>
                    <a:pt x="4046271" y="4710113"/>
                    <a:pt x="3981501" y="4733925"/>
                    <a:pt x="3915778" y="4754880"/>
                  </a:cubicBezTo>
                  <a:cubicBezTo>
                    <a:pt x="3810051" y="4788218"/>
                    <a:pt x="3702418" y="4814888"/>
                    <a:pt x="3592881" y="4830128"/>
                  </a:cubicBezTo>
                  <a:cubicBezTo>
                    <a:pt x="3483343" y="4844415"/>
                    <a:pt x="3371901" y="4847273"/>
                    <a:pt x="3261411" y="4830128"/>
                  </a:cubicBezTo>
                  <a:cubicBezTo>
                    <a:pt x="3223311" y="4824413"/>
                    <a:pt x="3186163" y="4815840"/>
                    <a:pt x="3149016" y="4805363"/>
                  </a:cubicBezTo>
                  <a:cubicBezTo>
                    <a:pt x="3109963" y="4789170"/>
                    <a:pt x="3071863" y="4771073"/>
                    <a:pt x="3035668" y="4749165"/>
                  </a:cubicBezTo>
                  <a:cubicBezTo>
                    <a:pt x="2981376" y="4716780"/>
                    <a:pt x="2929941" y="4678680"/>
                    <a:pt x="2884221" y="4635818"/>
                  </a:cubicBezTo>
                  <a:cubicBezTo>
                    <a:pt x="2874696" y="4627245"/>
                    <a:pt x="2864218" y="4617720"/>
                    <a:pt x="2853741" y="4608195"/>
                  </a:cubicBezTo>
                  <a:cubicBezTo>
                    <a:pt x="2913748" y="4648200"/>
                    <a:pt x="2977566" y="4681538"/>
                    <a:pt x="3045193" y="4707255"/>
                  </a:cubicBezTo>
                  <a:cubicBezTo>
                    <a:pt x="3134728" y="4742498"/>
                    <a:pt x="3229026" y="4765358"/>
                    <a:pt x="3324276" y="4773930"/>
                  </a:cubicBezTo>
                  <a:cubicBezTo>
                    <a:pt x="3424288" y="4783455"/>
                    <a:pt x="3524301" y="4776788"/>
                    <a:pt x="3623361" y="4760595"/>
                  </a:cubicBezTo>
                  <a:cubicBezTo>
                    <a:pt x="3726231" y="4744403"/>
                    <a:pt x="3827196" y="4718685"/>
                    <a:pt x="3930066" y="4697730"/>
                  </a:cubicBezTo>
                  <a:cubicBezTo>
                    <a:pt x="4007218" y="4681538"/>
                    <a:pt x="4086276" y="4668203"/>
                    <a:pt x="4164381" y="4662488"/>
                  </a:cubicBezTo>
                  <a:cubicBezTo>
                    <a:pt x="4146283" y="4670108"/>
                    <a:pt x="4129138" y="4677728"/>
                    <a:pt x="4111041" y="4686300"/>
                  </a:cubicBezTo>
                  <a:close/>
                  <a:moveTo>
                    <a:pt x="4198671" y="4650105"/>
                  </a:moveTo>
                  <a:cubicBezTo>
                    <a:pt x="4123423" y="4653915"/>
                    <a:pt x="4048176" y="4665345"/>
                    <a:pt x="3973881" y="4679633"/>
                  </a:cubicBezTo>
                  <a:cubicBezTo>
                    <a:pt x="3871963" y="4699635"/>
                    <a:pt x="3770998" y="4725353"/>
                    <a:pt x="3669081" y="4744403"/>
                  </a:cubicBezTo>
                  <a:cubicBezTo>
                    <a:pt x="3569068" y="4763453"/>
                    <a:pt x="3468103" y="4774883"/>
                    <a:pt x="3367138" y="4769168"/>
                  </a:cubicBezTo>
                  <a:cubicBezTo>
                    <a:pt x="3270936" y="4764405"/>
                    <a:pt x="3175686" y="4745355"/>
                    <a:pt x="3085198" y="4714875"/>
                  </a:cubicBezTo>
                  <a:cubicBezTo>
                    <a:pt x="2998521" y="4685348"/>
                    <a:pt x="2915653" y="4644390"/>
                    <a:pt x="2839453" y="4592955"/>
                  </a:cubicBezTo>
                  <a:cubicBezTo>
                    <a:pt x="2839453" y="4592955"/>
                    <a:pt x="2839453" y="4592003"/>
                    <a:pt x="2839453" y="4592003"/>
                  </a:cubicBezTo>
                  <a:cubicBezTo>
                    <a:pt x="2894698" y="4623435"/>
                    <a:pt x="2954706" y="4645343"/>
                    <a:pt x="3016618" y="4660583"/>
                  </a:cubicBezTo>
                  <a:cubicBezTo>
                    <a:pt x="3061386" y="4671060"/>
                    <a:pt x="3106153" y="4678680"/>
                    <a:pt x="3151873" y="4682490"/>
                  </a:cubicBezTo>
                  <a:cubicBezTo>
                    <a:pt x="3207118" y="4692015"/>
                    <a:pt x="3263316" y="4697730"/>
                    <a:pt x="3319513" y="4700588"/>
                  </a:cubicBezTo>
                  <a:cubicBezTo>
                    <a:pt x="3424288" y="4705350"/>
                    <a:pt x="3529063" y="4700588"/>
                    <a:pt x="3632886" y="4690110"/>
                  </a:cubicBezTo>
                  <a:cubicBezTo>
                    <a:pt x="3736708" y="4679633"/>
                    <a:pt x="3839578" y="4662488"/>
                    <a:pt x="3942448" y="4648200"/>
                  </a:cubicBezTo>
                  <a:cubicBezTo>
                    <a:pt x="4042461" y="4633913"/>
                    <a:pt x="4143426" y="4623435"/>
                    <a:pt x="4244391" y="4634865"/>
                  </a:cubicBezTo>
                  <a:cubicBezTo>
                    <a:pt x="4229151" y="4639628"/>
                    <a:pt x="4213911" y="4644390"/>
                    <a:pt x="4198671" y="4650105"/>
                  </a:cubicBezTo>
                  <a:close/>
                  <a:moveTo>
                    <a:pt x="2846121" y="4588193"/>
                  </a:moveTo>
                  <a:cubicBezTo>
                    <a:pt x="2865171" y="4597718"/>
                    <a:pt x="2885173" y="4606290"/>
                    <a:pt x="2904223" y="4613910"/>
                  </a:cubicBezTo>
                  <a:cubicBezTo>
                    <a:pt x="2945181" y="4630103"/>
                    <a:pt x="2987091" y="4644390"/>
                    <a:pt x="3029953" y="4655820"/>
                  </a:cubicBezTo>
                  <a:cubicBezTo>
                    <a:pt x="2965183" y="4641533"/>
                    <a:pt x="2903271" y="4618673"/>
                    <a:pt x="2846121" y="4588193"/>
                  </a:cubicBezTo>
                  <a:close/>
                  <a:moveTo>
                    <a:pt x="4259631" y="4630103"/>
                  </a:moveTo>
                  <a:cubicBezTo>
                    <a:pt x="4170096" y="4614863"/>
                    <a:pt x="4076751" y="4621530"/>
                    <a:pt x="3987216" y="4632960"/>
                  </a:cubicBezTo>
                  <a:cubicBezTo>
                    <a:pt x="3884346" y="4646295"/>
                    <a:pt x="3781476" y="4664393"/>
                    <a:pt x="3678606" y="4675823"/>
                  </a:cubicBezTo>
                  <a:cubicBezTo>
                    <a:pt x="3574783" y="4687253"/>
                    <a:pt x="3470008" y="4694873"/>
                    <a:pt x="3365233" y="4692015"/>
                  </a:cubicBezTo>
                  <a:cubicBezTo>
                    <a:pt x="3335706" y="4691063"/>
                    <a:pt x="3307131" y="4690110"/>
                    <a:pt x="3277603" y="4687253"/>
                  </a:cubicBezTo>
                  <a:cubicBezTo>
                    <a:pt x="3288081" y="4687253"/>
                    <a:pt x="3297606" y="4687253"/>
                    <a:pt x="3308083" y="4686300"/>
                  </a:cubicBezTo>
                  <a:cubicBezTo>
                    <a:pt x="3420478" y="4681538"/>
                    <a:pt x="3532873" y="4662488"/>
                    <a:pt x="3643363" y="4641533"/>
                  </a:cubicBezTo>
                  <a:cubicBezTo>
                    <a:pt x="3757663" y="4619625"/>
                    <a:pt x="3871963" y="4595813"/>
                    <a:pt x="3987216" y="4581525"/>
                  </a:cubicBezTo>
                  <a:cubicBezTo>
                    <a:pt x="4089133" y="4569143"/>
                    <a:pt x="4197718" y="4564380"/>
                    <a:pt x="4294874" y="4605338"/>
                  </a:cubicBezTo>
                  <a:cubicBezTo>
                    <a:pt x="4302493" y="4609148"/>
                    <a:pt x="4310114" y="4612958"/>
                    <a:pt x="4317733" y="4616768"/>
                  </a:cubicBezTo>
                  <a:cubicBezTo>
                    <a:pt x="4298683" y="4620578"/>
                    <a:pt x="4279633" y="4625340"/>
                    <a:pt x="4259631" y="4630103"/>
                  </a:cubicBezTo>
                  <a:close/>
                  <a:moveTo>
                    <a:pt x="4292968" y="4584383"/>
                  </a:moveTo>
                  <a:cubicBezTo>
                    <a:pt x="4296778" y="4590098"/>
                    <a:pt x="4301541" y="4594860"/>
                    <a:pt x="4307256" y="4600575"/>
                  </a:cubicBezTo>
                  <a:cubicBezTo>
                    <a:pt x="4223436" y="4562475"/>
                    <a:pt x="4128186" y="4559618"/>
                    <a:pt x="4037698" y="4568190"/>
                  </a:cubicBezTo>
                  <a:cubicBezTo>
                    <a:pt x="3923398" y="4578668"/>
                    <a:pt x="3811003" y="4602480"/>
                    <a:pt x="3699561" y="4624388"/>
                  </a:cubicBezTo>
                  <a:cubicBezTo>
                    <a:pt x="3586213" y="4646295"/>
                    <a:pt x="3472866" y="4668203"/>
                    <a:pt x="3357613" y="4677728"/>
                  </a:cubicBezTo>
                  <a:cubicBezTo>
                    <a:pt x="3304273" y="4681538"/>
                    <a:pt x="3250933" y="4683443"/>
                    <a:pt x="3196641" y="4680585"/>
                  </a:cubicBezTo>
                  <a:cubicBezTo>
                    <a:pt x="3157588" y="4674870"/>
                    <a:pt x="3118536" y="4668203"/>
                    <a:pt x="3079483" y="4659630"/>
                  </a:cubicBezTo>
                  <a:cubicBezTo>
                    <a:pt x="2998521" y="4641533"/>
                    <a:pt x="2920416" y="4613910"/>
                    <a:pt x="2846121" y="4577715"/>
                  </a:cubicBezTo>
                  <a:cubicBezTo>
                    <a:pt x="2847073" y="4575810"/>
                    <a:pt x="2848978" y="4574858"/>
                    <a:pt x="2850883" y="4572953"/>
                  </a:cubicBezTo>
                  <a:cubicBezTo>
                    <a:pt x="2851836" y="4572953"/>
                    <a:pt x="2851836" y="4572000"/>
                    <a:pt x="2852788" y="4572000"/>
                  </a:cubicBezTo>
                  <a:cubicBezTo>
                    <a:pt x="2872791" y="4572953"/>
                    <a:pt x="2891841" y="4574858"/>
                    <a:pt x="2911843" y="4577715"/>
                  </a:cubicBezTo>
                  <a:cubicBezTo>
                    <a:pt x="2975661" y="4599623"/>
                    <a:pt x="3039478" y="4617720"/>
                    <a:pt x="3106153" y="4626293"/>
                  </a:cubicBezTo>
                  <a:cubicBezTo>
                    <a:pt x="3210928" y="4639628"/>
                    <a:pt x="3316656" y="4627245"/>
                    <a:pt x="3420478" y="4612005"/>
                  </a:cubicBezTo>
                  <a:cubicBezTo>
                    <a:pt x="3525253" y="4596765"/>
                    <a:pt x="3630028" y="4578668"/>
                    <a:pt x="3734803" y="4564380"/>
                  </a:cubicBezTo>
                  <a:cubicBezTo>
                    <a:pt x="3836721" y="4550093"/>
                    <a:pt x="3939591" y="4538663"/>
                    <a:pt x="4041508" y="4536758"/>
                  </a:cubicBezTo>
                  <a:cubicBezTo>
                    <a:pt x="4124376" y="4535805"/>
                    <a:pt x="4210101" y="4543425"/>
                    <a:pt x="4286301" y="4577715"/>
                  </a:cubicBezTo>
                  <a:cubicBezTo>
                    <a:pt x="4289158" y="4577715"/>
                    <a:pt x="4291064" y="4580573"/>
                    <a:pt x="4292968" y="4584383"/>
                  </a:cubicBezTo>
                  <a:close/>
                  <a:moveTo>
                    <a:pt x="4279633" y="4564380"/>
                  </a:moveTo>
                  <a:cubicBezTo>
                    <a:pt x="4219626" y="4537710"/>
                    <a:pt x="4152951" y="4527233"/>
                    <a:pt x="4086276" y="4525328"/>
                  </a:cubicBezTo>
                  <a:cubicBezTo>
                    <a:pt x="3986263" y="4522470"/>
                    <a:pt x="3886251" y="4532948"/>
                    <a:pt x="3787191" y="4545330"/>
                  </a:cubicBezTo>
                  <a:cubicBezTo>
                    <a:pt x="3681463" y="4558665"/>
                    <a:pt x="3576688" y="4575810"/>
                    <a:pt x="3470961" y="4592003"/>
                  </a:cubicBezTo>
                  <a:cubicBezTo>
                    <a:pt x="3365233" y="4608195"/>
                    <a:pt x="3258553" y="4625340"/>
                    <a:pt x="3151873" y="4618673"/>
                  </a:cubicBezTo>
                  <a:cubicBezTo>
                    <a:pt x="3096628" y="4614863"/>
                    <a:pt x="3043288" y="4604385"/>
                    <a:pt x="2990901" y="4589145"/>
                  </a:cubicBezTo>
                  <a:cubicBezTo>
                    <a:pt x="3008046" y="4592003"/>
                    <a:pt x="3025191" y="4595813"/>
                    <a:pt x="3042336" y="4598670"/>
                  </a:cubicBezTo>
                  <a:cubicBezTo>
                    <a:pt x="3125203" y="4613910"/>
                    <a:pt x="3218548" y="4623435"/>
                    <a:pt x="3297606" y="4586288"/>
                  </a:cubicBezTo>
                  <a:cubicBezTo>
                    <a:pt x="3299511" y="4585335"/>
                    <a:pt x="3300463" y="4583430"/>
                    <a:pt x="3301416" y="4582478"/>
                  </a:cubicBezTo>
                  <a:cubicBezTo>
                    <a:pt x="3329991" y="4570095"/>
                    <a:pt x="3356661" y="4555808"/>
                    <a:pt x="3382378" y="4537710"/>
                  </a:cubicBezTo>
                  <a:cubicBezTo>
                    <a:pt x="3400476" y="4525328"/>
                    <a:pt x="3418573" y="4510088"/>
                    <a:pt x="3434766" y="4494848"/>
                  </a:cubicBezTo>
                  <a:cubicBezTo>
                    <a:pt x="3440481" y="4492943"/>
                    <a:pt x="3446196" y="4491990"/>
                    <a:pt x="3451911" y="4490085"/>
                  </a:cubicBezTo>
                  <a:cubicBezTo>
                    <a:pt x="3469056" y="4485323"/>
                    <a:pt x="3485248" y="4481513"/>
                    <a:pt x="3502393" y="4477703"/>
                  </a:cubicBezTo>
                  <a:cubicBezTo>
                    <a:pt x="3535731" y="4470083"/>
                    <a:pt x="3570021" y="4464368"/>
                    <a:pt x="3604311" y="4459605"/>
                  </a:cubicBezTo>
                  <a:cubicBezTo>
                    <a:pt x="3672891" y="4450080"/>
                    <a:pt x="3742423" y="4444365"/>
                    <a:pt x="3811003" y="4444365"/>
                  </a:cubicBezTo>
                  <a:cubicBezTo>
                    <a:pt x="3878631" y="4444365"/>
                    <a:pt x="3945306" y="4449128"/>
                    <a:pt x="4011981" y="4458653"/>
                  </a:cubicBezTo>
                  <a:cubicBezTo>
                    <a:pt x="4068178" y="4467225"/>
                    <a:pt x="4123423" y="4479608"/>
                    <a:pt x="4175811" y="4501515"/>
                  </a:cubicBezTo>
                  <a:cubicBezTo>
                    <a:pt x="4204386" y="4512945"/>
                    <a:pt x="4232008" y="4527233"/>
                    <a:pt x="4257726" y="4544378"/>
                  </a:cubicBezTo>
                  <a:cubicBezTo>
                    <a:pt x="4264393" y="4549140"/>
                    <a:pt x="4271061" y="4553903"/>
                    <a:pt x="4277728" y="4559618"/>
                  </a:cubicBezTo>
                  <a:cubicBezTo>
                    <a:pt x="4278681" y="4561523"/>
                    <a:pt x="4279633" y="4562475"/>
                    <a:pt x="4279633" y="4564380"/>
                  </a:cubicBezTo>
                  <a:close/>
                  <a:moveTo>
                    <a:pt x="4266299" y="4540568"/>
                  </a:moveTo>
                  <a:cubicBezTo>
                    <a:pt x="4199624" y="4491990"/>
                    <a:pt x="4115803" y="4467225"/>
                    <a:pt x="4035793" y="4452938"/>
                  </a:cubicBezTo>
                  <a:cubicBezTo>
                    <a:pt x="3901491" y="4429125"/>
                    <a:pt x="3762426" y="4429125"/>
                    <a:pt x="3628123" y="4445318"/>
                  </a:cubicBezTo>
                  <a:cubicBezTo>
                    <a:pt x="3589071" y="4450080"/>
                    <a:pt x="3550971" y="4456748"/>
                    <a:pt x="3512871" y="4464368"/>
                  </a:cubicBezTo>
                  <a:cubicBezTo>
                    <a:pt x="3493821" y="4468178"/>
                    <a:pt x="3474771" y="4472940"/>
                    <a:pt x="3455721" y="4477703"/>
                  </a:cubicBezTo>
                  <a:cubicBezTo>
                    <a:pt x="3453816" y="4478655"/>
                    <a:pt x="3450958" y="4478655"/>
                    <a:pt x="3449053" y="4479608"/>
                  </a:cubicBezTo>
                  <a:cubicBezTo>
                    <a:pt x="3454768" y="4473893"/>
                    <a:pt x="3459531" y="4469130"/>
                    <a:pt x="3465246" y="4463415"/>
                  </a:cubicBezTo>
                  <a:cubicBezTo>
                    <a:pt x="3484296" y="4442460"/>
                    <a:pt x="3502393" y="4419600"/>
                    <a:pt x="3517633" y="4395788"/>
                  </a:cubicBezTo>
                  <a:cubicBezTo>
                    <a:pt x="3569068" y="4391978"/>
                    <a:pt x="3619551" y="4388168"/>
                    <a:pt x="3670986" y="4385310"/>
                  </a:cubicBezTo>
                  <a:cubicBezTo>
                    <a:pt x="3728136" y="4383405"/>
                    <a:pt x="3784333" y="4383405"/>
                    <a:pt x="3841483" y="4386263"/>
                  </a:cubicBezTo>
                  <a:cubicBezTo>
                    <a:pt x="3941496" y="4392930"/>
                    <a:pt x="4040556" y="4411980"/>
                    <a:pt x="4133901" y="4451033"/>
                  </a:cubicBezTo>
                  <a:cubicBezTo>
                    <a:pt x="4158666" y="4461510"/>
                    <a:pt x="4183431" y="4472940"/>
                    <a:pt x="4206291" y="4486275"/>
                  </a:cubicBezTo>
                  <a:cubicBezTo>
                    <a:pt x="4223436" y="4495800"/>
                    <a:pt x="4239628" y="4507230"/>
                    <a:pt x="4255821" y="4517708"/>
                  </a:cubicBezTo>
                  <a:cubicBezTo>
                    <a:pt x="4259631" y="4526280"/>
                    <a:pt x="4262489" y="4532948"/>
                    <a:pt x="4266299" y="4540568"/>
                  </a:cubicBezTo>
                  <a:close/>
                  <a:moveTo>
                    <a:pt x="4235818" y="4476750"/>
                  </a:moveTo>
                  <a:cubicBezTo>
                    <a:pt x="4240581" y="4486275"/>
                    <a:pt x="4244391" y="4494848"/>
                    <a:pt x="4249153" y="4504373"/>
                  </a:cubicBezTo>
                  <a:cubicBezTo>
                    <a:pt x="4238676" y="4497705"/>
                    <a:pt x="4229151" y="4491038"/>
                    <a:pt x="4218674" y="4484370"/>
                  </a:cubicBezTo>
                  <a:cubicBezTo>
                    <a:pt x="4198671" y="4471988"/>
                    <a:pt x="4176763" y="4460558"/>
                    <a:pt x="4154856" y="4451033"/>
                  </a:cubicBezTo>
                  <a:cubicBezTo>
                    <a:pt x="4110088" y="4430078"/>
                    <a:pt x="4063416" y="4414838"/>
                    <a:pt x="4015791" y="4403408"/>
                  </a:cubicBezTo>
                  <a:cubicBezTo>
                    <a:pt x="3910063" y="4377690"/>
                    <a:pt x="3801478" y="4371975"/>
                    <a:pt x="3692893" y="4374833"/>
                  </a:cubicBezTo>
                  <a:cubicBezTo>
                    <a:pt x="3636696" y="4376738"/>
                    <a:pt x="3580498" y="4379595"/>
                    <a:pt x="3524301" y="4385310"/>
                  </a:cubicBezTo>
                  <a:cubicBezTo>
                    <a:pt x="3539541" y="4360545"/>
                    <a:pt x="3553828" y="4334828"/>
                    <a:pt x="3565258" y="4307205"/>
                  </a:cubicBezTo>
                  <a:cubicBezTo>
                    <a:pt x="3660508" y="4300538"/>
                    <a:pt x="3757663" y="4306253"/>
                    <a:pt x="3851961" y="4322445"/>
                  </a:cubicBezTo>
                  <a:cubicBezTo>
                    <a:pt x="3951021" y="4339590"/>
                    <a:pt x="4048176" y="4369118"/>
                    <a:pt x="4139616" y="4410075"/>
                  </a:cubicBezTo>
                  <a:cubicBezTo>
                    <a:pt x="4163428" y="4420553"/>
                    <a:pt x="4187241" y="4431030"/>
                    <a:pt x="4210101" y="4445318"/>
                  </a:cubicBezTo>
                  <a:cubicBezTo>
                    <a:pt x="4215816" y="4449128"/>
                    <a:pt x="4221531" y="4452938"/>
                    <a:pt x="4226293" y="4456748"/>
                  </a:cubicBezTo>
                  <a:cubicBezTo>
                    <a:pt x="4229151" y="4463415"/>
                    <a:pt x="4232961" y="4470083"/>
                    <a:pt x="4235818" y="4476750"/>
                  </a:cubicBezTo>
                  <a:close/>
                  <a:moveTo>
                    <a:pt x="4196766" y="4397693"/>
                  </a:moveTo>
                  <a:cubicBezTo>
                    <a:pt x="4204386" y="4412933"/>
                    <a:pt x="4212006" y="4428173"/>
                    <a:pt x="4219626" y="4443413"/>
                  </a:cubicBezTo>
                  <a:cubicBezTo>
                    <a:pt x="4204386" y="4432935"/>
                    <a:pt x="4186288" y="4424363"/>
                    <a:pt x="4170096" y="4415790"/>
                  </a:cubicBezTo>
                  <a:cubicBezTo>
                    <a:pt x="4124376" y="4392930"/>
                    <a:pt x="4076751" y="4373880"/>
                    <a:pt x="4027221" y="4357688"/>
                  </a:cubicBezTo>
                  <a:cubicBezTo>
                    <a:pt x="3929113" y="4325303"/>
                    <a:pt x="3827196" y="4305300"/>
                    <a:pt x="3724326" y="4297680"/>
                  </a:cubicBezTo>
                  <a:cubicBezTo>
                    <a:pt x="3672891" y="4293870"/>
                    <a:pt x="3620503" y="4293870"/>
                    <a:pt x="3569068" y="4297680"/>
                  </a:cubicBezTo>
                  <a:cubicBezTo>
                    <a:pt x="3573831" y="4285298"/>
                    <a:pt x="3578593" y="4271963"/>
                    <a:pt x="3583356" y="4259580"/>
                  </a:cubicBezTo>
                  <a:cubicBezTo>
                    <a:pt x="3586213" y="4250055"/>
                    <a:pt x="3589071" y="4241483"/>
                    <a:pt x="3590976" y="4231958"/>
                  </a:cubicBezTo>
                  <a:cubicBezTo>
                    <a:pt x="3606216" y="4230053"/>
                    <a:pt x="3621456" y="4228148"/>
                    <a:pt x="3636696" y="4227195"/>
                  </a:cubicBezTo>
                  <a:cubicBezTo>
                    <a:pt x="3659556" y="4225290"/>
                    <a:pt x="3681463" y="4225290"/>
                    <a:pt x="3704323" y="4225290"/>
                  </a:cubicBezTo>
                  <a:cubicBezTo>
                    <a:pt x="3749091" y="4226243"/>
                    <a:pt x="3793858" y="4230053"/>
                    <a:pt x="3837673" y="4238625"/>
                  </a:cubicBezTo>
                  <a:cubicBezTo>
                    <a:pt x="3925303" y="4254818"/>
                    <a:pt x="4011028" y="4285298"/>
                    <a:pt x="4089133" y="4328160"/>
                  </a:cubicBezTo>
                  <a:cubicBezTo>
                    <a:pt x="4127233" y="4348163"/>
                    <a:pt x="4163428" y="4371975"/>
                    <a:pt x="4196766" y="4397693"/>
                  </a:cubicBezTo>
                  <a:close/>
                  <a:moveTo>
                    <a:pt x="4177716" y="4357688"/>
                  </a:moveTo>
                  <a:cubicBezTo>
                    <a:pt x="4181526" y="4366260"/>
                    <a:pt x="4186288" y="4374833"/>
                    <a:pt x="4190098" y="4383405"/>
                  </a:cubicBezTo>
                  <a:cubicBezTo>
                    <a:pt x="4164381" y="4362450"/>
                    <a:pt x="4137711" y="4344353"/>
                    <a:pt x="4109136" y="4327208"/>
                  </a:cubicBezTo>
                  <a:cubicBezTo>
                    <a:pt x="4070083" y="4304348"/>
                    <a:pt x="4029126" y="4284345"/>
                    <a:pt x="3986263" y="4268153"/>
                  </a:cubicBezTo>
                  <a:cubicBezTo>
                    <a:pt x="3901491" y="4235768"/>
                    <a:pt x="3811956" y="4217670"/>
                    <a:pt x="3721468" y="4214813"/>
                  </a:cubicBezTo>
                  <a:cubicBezTo>
                    <a:pt x="3695751" y="4213860"/>
                    <a:pt x="3670033" y="4213860"/>
                    <a:pt x="3645268" y="4215765"/>
                  </a:cubicBezTo>
                  <a:cubicBezTo>
                    <a:pt x="3628123" y="4216718"/>
                    <a:pt x="3610978" y="4217670"/>
                    <a:pt x="3593833" y="4220528"/>
                  </a:cubicBezTo>
                  <a:cubicBezTo>
                    <a:pt x="3600501" y="4194810"/>
                    <a:pt x="3604311" y="4169093"/>
                    <a:pt x="3606216" y="4142423"/>
                  </a:cubicBezTo>
                  <a:cubicBezTo>
                    <a:pt x="3613836" y="4141470"/>
                    <a:pt x="3620503" y="4137660"/>
                    <a:pt x="3628123" y="4135755"/>
                  </a:cubicBezTo>
                  <a:cubicBezTo>
                    <a:pt x="3629076" y="4135755"/>
                    <a:pt x="3630981" y="4134803"/>
                    <a:pt x="3631933" y="4134803"/>
                  </a:cubicBezTo>
                  <a:cubicBezTo>
                    <a:pt x="3640506" y="4134803"/>
                    <a:pt x="3648126" y="4134803"/>
                    <a:pt x="3656698" y="4134803"/>
                  </a:cubicBezTo>
                  <a:cubicBezTo>
                    <a:pt x="3679558" y="4135755"/>
                    <a:pt x="3701466" y="4137660"/>
                    <a:pt x="3724326" y="4141470"/>
                  </a:cubicBezTo>
                  <a:cubicBezTo>
                    <a:pt x="3769093" y="4148138"/>
                    <a:pt x="3813861" y="4160520"/>
                    <a:pt x="3856723" y="4175760"/>
                  </a:cubicBezTo>
                  <a:cubicBezTo>
                    <a:pt x="3942448" y="4206240"/>
                    <a:pt x="4023411" y="4251008"/>
                    <a:pt x="4103421" y="4294823"/>
                  </a:cubicBezTo>
                  <a:cubicBezTo>
                    <a:pt x="4123423" y="4306253"/>
                    <a:pt x="4146283" y="4317683"/>
                    <a:pt x="4165333" y="4331970"/>
                  </a:cubicBezTo>
                  <a:cubicBezTo>
                    <a:pt x="4169143" y="4341495"/>
                    <a:pt x="4172953" y="4349115"/>
                    <a:pt x="4177716" y="4357688"/>
                  </a:cubicBezTo>
                  <a:close/>
                  <a:moveTo>
                    <a:pt x="4154856" y="4252913"/>
                  </a:moveTo>
                  <a:cubicBezTo>
                    <a:pt x="4153903" y="4251960"/>
                    <a:pt x="4152951" y="4250055"/>
                    <a:pt x="4152951" y="4249103"/>
                  </a:cubicBezTo>
                  <a:cubicBezTo>
                    <a:pt x="4155808" y="4250055"/>
                    <a:pt x="4159618" y="4251008"/>
                    <a:pt x="4162476" y="4251960"/>
                  </a:cubicBezTo>
                  <a:cubicBezTo>
                    <a:pt x="4165333" y="4253865"/>
                    <a:pt x="4168191" y="4256723"/>
                    <a:pt x="4171048" y="4258628"/>
                  </a:cubicBezTo>
                  <a:cubicBezTo>
                    <a:pt x="4165333" y="4256723"/>
                    <a:pt x="4160571" y="4254818"/>
                    <a:pt x="4154856" y="4252913"/>
                  </a:cubicBezTo>
                  <a:close/>
                  <a:moveTo>
                    <a:pt x="4337736" y="4302443"/>
                  </a:moveTo>
                  <a:cubicBezTo>
                    <a:pt x="4328211" y="4299585"/>
                    <a:pt x="4317733" y="4297680"/>
                    <a:pt x="4308208" y="4294823"/>
                  </a:cubicBezTo>
                  <a:cubicBezTo>
                    <a:pt x="4269156" y="4285298"/>
                    <a:pt x="4229151" y="4274820"/>
                    <a:pt x="4190098" y="4263390"/>
                  </a:cubicBezTo>
                  <a:cubicBezTo>
                    <a:pt x="4184383" y="4260533"/>
                    <a:pt x="4178668" y="4257675"/>
                    <a:pt x="4172953" y="4253865"/>
                  </a:cubicBezTo>
                  <a:cubicBezTo>
                    <a:pt x="4189146" y="4257675"/>
                    <a:pt x="4205339" y="4260533"/>
                    <a:pt x="4221531" y="4263390"/>
                  </a:cubicBezTo>
                  <a:cubicBezTo>
                    <a:pt x="4291064" y="4272915"/>
                    <a:pt x="4361549" y="4267200"/>
                    <a:pt x="4430128" y="4251960"/>
                  </a:cubicBezTo>
                  <a:cubicBezTo>
                    <a:pt x="4508233" y="4234815"/>
                    <a:pt x="4582528" y="4207193"/>
                    <a:pt x="4655871" y="4177665"/>
                  </a:cubicBezTo>
                  <a:cubicBezTo>
                    <a:pt x="4730166" y="4148138"/>
                    <a:pt x="4804461" y="4116705"/>
                    <a:pt x="4881614" y="4092893"/>
                  </a:cubicBezTo>
                  <a:cubicBezTo>
                    <a:pt x="4959719" y="4069080"/>
                    <a:pt x="5040681" y="4053840"/>
                    <a:pt x="5121644" y="4057650"/>
                  </a:cubicBezTo>
                  <a:cubicBezTo>
                    <a:pt x="5124501" y="4057650"/>
                    <a:pt x="5127358" y="4058603"/>
                    <a:pt x="5130216" y="4058603"/>
                  </a:cubicBezTo>
                  <a:cubicBezTo>
                    <a:pt x="5133073" y="4063365"/>
                    <a:pt x="5135931" y="4067175"/>
                    <a:pt x="5138789" y="4071938"/>
                  </a:cubicBezTo>
                  <a:cubicBezTo>
                    <a:pt x="5002581" y="4070985"/>
                    <a:pt x="4874946" y="4129088"/>
                    <a:pt x="4753978" y="4185285"/>
                  </a:cubicBezTo>
                  <a:cubicBezTo>
                    <a:pt x="4628249" y="4244340"/>
                    <a:pt x="4497756" y="4306253"/>
                    <a:pt x="4354881" y="4302443"/>
                  </a:cubicBezTo>
                  <a:cubicBezTo>
                    <a:pt x="4350118" y="4303395"/>
                    <a:pt x="4343451" y="4303395"/>
                    <a:pt x="4337736" y="4302443"/>
                  </a:cubicBezTo>
                  <a:close/>
                  <a:moveTo>
                    <a:pt x="4427271" y="4329113"/>
                  </a:moveTo>
                  <a:cubicBezTo>
                    <a:pt x="4423461" y="4327208"/>
                    <a:pt x="4419651" y="4325303"/>
                    <a:pt x="4415841" y="4322445"/>
                  </a:cubicBezTo>
                  <a:cubicBezTo>
                    <a:pt x="4413936" y="4321493"/>
                    <a:pt x="4412983" y="4323398"/>
                    <a:pt x="4413936" y="4324350"/>
                  </a:cubicBezTo>
                  <a:cubicBezTo>
                    <a:pt x="4398696" y="4319588"/>
                    <a:pt x="4382503" y="4314825"/>
                    <a:pt x="4366311" y="4310063"/>
                  </a:cubicBezTo>
                  <a:cubicBezTo>
                    <a:pt x="4417746" y="4310063"/>
                    <a:pt x="4469181" y="4302443"/>
                    <a:pt x="4518711" y="4289108"/>
                  </a:cubicBezTo>
                  <a:cubicBezTo>
                    <a:pt x="4589196" y="4270058"/>
                    <a:pt x="4655871" y="4240530"/>
                    <a:pt x="4721593" y="4210050"/>
                  </a:cubicBezTo>
                  <a:cubicBezTo>
                    <a:pt x="4788268" y="4179570"/>
                    <a:pt x="4854943" y="4147185"/>
                    <a:pt x="4925428" y="4122420"/>
                  </a:cubicBezTo>
                  <a:cubicBezTo>
                    <a:pt x="4995914" y="4097655"/>
                    <a:pt x="5070208" y="4080510"/>
                    <a:pt x="5145456" y="4083368"/>
                  </a:cubicBezTo>
                  <a:cubicBezTo>
                    <a:pt x="5145456" y="4083368"/>
                    <a:pt x="5146408" y="4083368"/>
                    <a:pt x="5146408" y="4083368"/>
                  </a:cubicBezTo>
                  <a:cubicBezTo>
                    <a:pt x="5151171" y="4090988"/>
                    <a:pt x="5155933" y="4097655"/>
                    <a:pt x="5160696" y="4104323"/>
                  </a:cubicBezTo>
                  <a:cubicBezTo>
                    <a:pt x="5113071" y="4102418"/>
                    <a:pt x="5064494" y="4113848"/>
                    <a:pt x="5020678" y="4130993"/>
                  </a:cubicBezTo>
                  <a:cubicBezTo>
                    <a:pt x="4968291" y="4151948"/>
                    <a:pt x="4919714" y="4182428"/>
                    <a:pt x="4873993" y="4214813"/>
                  </a:cubicBezTo>
                  <a:cubicBezTo>
                    <a:pt x="4784458" y="4276725"/>
                    <a:pt x="4691114" y="4347210"/>
                    <a:pt x="4579671" y="4358640"/>
                  </a:cubicBezTo>
                  <a:cubicBezTo>
                    <a:pt x="4551096" y="4361498"/>
                    <a:pt x="4522521" y="4359593"/>
                    <a:pt x="4494899" y="4353878"/>
                  </a:cubicBezTo>
                  <a:cubicBezTo>
                    <a:pt x="4472039" y="4345305"/>
                    <a:pt x="4450131" y="4336733"/>
                    <a:pt x="4427271" y="4329113"/>
                  </a:cubicBezTo>
                  <a:close/>
                  <a:moveTo>
                    <a:pt x="4518711" y="4366260"/>
                  </a:moveTo>
                  <a:cubicBezTo>
                    <a:pt x="4530141" y="4367213"/>
                    <a:pt x="4540618" y="4368165"/>
                    <a:pt x="4552049" y="4368165"/>
                  </a:cubicBezTo>
                  <a:cubicBezTo>
                    <a:pt x="4605389" y="4368165"/>
                    <a:pt x="4656824" y="4352925"/>
                    <a:pt x="4704449" y="4330065"/>
                  </a:cubicBezTo>
                  <a:cubicBezTo>
                    <a:pt x="4807318" y="4281488"/>
                    <a:pt x="4892091" y="4201478"/>
                    <a:pt x="4995914" y="4152900"/>
                  </a:cubicBezTo>
                  <a:cubicBezTo>
                    <a:pt x="5050206" y="4127183"/>
                    <a:pt x="5109261" y="4111943"/>
                    <a:pt x="5169269" y="4115753"/>
                  </a:cubicBezTo>
                  <a:cubicBezTo>
                    <a:pt x="5175936" y="4124325"/>
                    <a:pt x="5181651" y="4132898"/>
                    <a:pt x="5188319" y="4140518"/>
                  </a:cubicBezTo>
                  <a:cubicBezTo>
                    <a:pt x="5096878" y="4142423"/>
                    <a:pt x="5013058" y="4192905"/>
                    <a:pt x="4939716" y="4245293"/>
                  </a:cubicBezTo>
                  <a:cubicBezTo>
                    <a:pt x="4858753" y="4303395"/>
                    <a:pt x="4779696" y="4370070"/>
                    <a:pt x="4680636" y="4392930"/>
                  </a:cubicBezTo>
                  <a:cubicBezTo>
                    <a:pt x="4643489" y="4401503"/>
                    <a:pt x="4606341" y="4402455"/>
                    <a:pt x="4569193" y="4395788"/>
                  </a:cubicBezTo>
                  <a:cubicBezTo>
                    <a:pt x="4553953" y="4385310"/>
                    <a:pt x="4536808" y="4375785"/>
                    <a:pt x="4518711" y="4366260"/>
                  </a:cubicBezTo>
                  <a:close/>
                  <a:moveTo>
                    <a:pt x="4632058" y="4440555"/>
                  </a:moveTo>
                  <a:cubicBezTo>
                    <a:pt x="4616818" y="4429125"/>
                    <a:pt x="4601578" y="4417695"/>
                    <a:pt x="4586339" y="4406265"/>
                  </a:cubicBezTo>
                  <a:cubicBezTo>
                    <a:pt x="4656824" y="4416743"/>
                    <a:pt x="4733976" y="4391025"/>
                    <a:pt x="4793983" y="4356735"/>
                  </a:cubicBezTo>
                  <a:cubicBezTo>
                    <a:pt x="4882566" y="4306253"/>
                    <a:pt x="4956861" y="4233863"/>
                    <a:pt x="5048301" y="4189095"/>
                  </a:cubicBezTo>
                  <a:cubicBezTo>
                    <a:pt x="5094021" y="4166235"/>
                    <a:pt x="5145456" y="4150995"/>
                    <a:pt x="5196891" y="4150995"/>
                  </a:cubicBezTo>
                  <a:cubicBezTo>
                    <a:pt x="5201653" y="4156710"/>
                    <a:pt x="5206416" y="4162425"/>
                    <a:pt x="5211178" y="4168140"/>
                  </a:cubicBezTo>
                  <a:cubicBezTo>
                    <a:pt x="5126406" y="4189095"/>
                    <a:pt x="5055921" y="4244340"/>
                    <a:pt x="4990198" y="4298633"/>
                  </a:cubicBezTo>
                  <a:cubicBezTo>
                    <a:pt x="4917808" y="4357688"/>
                    <a:pt x="4843514" y="4421505"/>
                    <a:pt x="4749216" y="4441508"/>
                  </a:cubicBezTo>
                  <a:cubicBezTo>
                    <a:pt x="4710164" y="4450080"/>
                    <a:pt x="4670158" y="4451033"/>
                    <a:pt x="4632058" y="4440555"/>
                  </a:cubicBezTo>
                  <a:close/>
                  <a:moveTo>
                    <a:pt x="4645393" y="4451033"/>
                  </a:moveTo>
                  <a:cubicBezTo>
                    <a:pt x="4715878" y="4467225"/>
                    <a:pt x="4794936" y="4444365"/>
                    <a:pt x="4856849" y="4408170"/>
                  </a:cubicBezTo>
                  <a:cubicBezTo>
                    <a:pt x="4939716" y="4360545"/>
                    <a:pt x="5006391" y="4291013"/>
                    <a:pt x="5086401" y="4238625"/>
                  </a:cubicBezTo>
                  <a:cubicBezTo>
                    <a:pt x="5127358" y="4211003"/>
                    <a:pt x="5173078" y="4189095"/>
                    <a:pt x="5221656" y="4178618"/>
                  </a:cubicBezTo>
                  <a:cubicBezTo>
                    <a:pt x="5225466" y="4183380"/>
                    <a:pt x="5230228" y="4187190"/>
                    <a:pt x="5234039" y="4191953"/>
                  </a:cubicBezTo>
                  <a:cubicBezTo>
                    <a:pt x="5199748" y="4204335"/>
                    <a:pt x="5170221" y="4226243"/>
                    <a:pt x="5143551" y="4250055"/>
                  </a:cubicBezTo>
                  <a:cubicBezTo>
                    <a:pt x="5110214" y="4279583"/>
                    <a:pt x="5079733" y="4311968"/>
                    <a:pt x="5046396" y="4341495"/>
                  </a:cubicBezTo>
                  <a:cubicBezTo>
                    <a:pt x="4977816" y="4402455"/>
                    <a:pt x="4899711" y="4455795"/>
                    <a:pt x="4808271" y="4474845"/>
                  </a:cubicBezTo>
                  <a:cubicBezTo>
                    <a:pt x="4765408" y="4484370"/>
                    <a:pt x="4720641" y="4485323"/>
                    <a:pt x="4677778" y="4477703"/>
                  </a:cubicBezTo>
                  <a:cubicBezTo>
                    <a:pt x="4666349" y="4468178"/>
                    <a:pt x="4655871" y="4459605"/>
                    <a:pt x="4645393" y="4451033"/>
                  </a:cubicBezTo>
                  <a:close/>
                  <a:moveTo>
                    <a:pt x="4750168" y="4529138"/>
                  </a:moveTo>
                  <a:cubicBezTo>
                    <a:pt x="4729214" y="4515803"/>
                    <a:pt x="4709211" y="4501515"/>
                    <a:pt x="4689208" y="4486275"/>
                  </a:cubicBezTo>
                  <a:cubicBezTo>
                    <a:pt x="4698733" y="4488180"/>
                    <a:pt x="4708258" y="4489133"/>
                    <a:pt x="4717783" y="4490085"/>
                  </a:cubicBezTo>
                  <a:cubicBezTo>
                    <a:pt x="4740643" y="4491990"/>
                    <a:pt x="4763503" y="4490085"/>
                    <a:pt x="4786364" y="4487228"/>
                  </a:cubicBezTo>
                  <a:cubicBezTo>
                    <a:pt x="4832083" y="4480560"/>
                    <a:pt x="4875898" y="4465320"/>
                    <a:pt x="4915903" y="4443413"/>
                  </a:cubicBezTo>
                  <a:cubicBezTo>
                    <a:pt x="4955908" y="4422458"/>
                    <a:pt x="4994008" y="4395788"/>
                    <a:pt x="5029251" y="4366260"/>
                  </a:cubicBezTo>
                  <a:cubicBezTo>
                    <a:pt x="5064494" y="4336733"/>
                    <a:pt x="5096878" y="4305300"/>
                    <a:pt x="5130216" y="4273868"/>
                  </a:cubicBezTo>
                  <a:cubicBezTo>
                    <a:pt x="5163553" y="4243388"/>
                    <a:pt x="5199748" y="4213860"/>
                    <a:pt x="5242611" y="4199573"/>
                  </a:cubicBezTo>
                  <a:cubicBezTo>
                    <a:pt x="5249278" y="4206240"/>
                    <a:pt x="5255946" y="4211955"/>
                    <a:pt x="5263566" y="4218623"/>
                  </a:cubicBezTo>
                  <a:cubicBezTo>
                    <a:pt x="5232133" y="4243388"/>
                    <a:pt x="5204511" y="4273868"/>
                    <a:pt x="5178794" y="4304348"/>
                  </a:cubicBezTo>
                  <a:cubicBezTo>
                    <a:pt x="5151171" y="4337685"/>
                    <a:pt x="5124501" y="4371975"/>
                    <a:pt x="5095926" y="4403408"/>
                  </a:cubicBezTo>
                  <a:cubicBezTo>
                    <a:pt x="5066398" y="4435793"/>
                    <a:pt x="5033061" y="4465320"/>
                    <a:pt x="4994961" y="4486275"/>
                  </a:cubicBezTo>
                  <a:cubicBezTo>
                    <a:pt x="4956861" y="4507230"/>
                    <a:pt x="4914951" y="4521518"/>
                    <a:pt x="4872089" y="4528185"/>
                  </a:cubicBezTo>
                  <a:cubicBezTo>
                    <a:pt x="4832083" y="4536758"/>
                    <a:pt x="4790174" y="4535805"/>
                    <a:pt x="4750168" y="4529138"/>
                  </a:cubicBezTo>
                  <a:close/>
                  <a:moveTo>
                    <a:pt x="4112946" y="5609273"/>
                  </a:moveTo>
                  <a:cubicBezTo>
                    <a:pt x="4113898" y="5600700"/>
                    <a:pt x="4115803" y="5592128"/>
                    <a:pt x="4116756" y="5583555"/>
                  </a:cubicBezTo>
                  <a:cubicBezTo>
                    <a:pt x="4122471" y="5535930"/>
                    <a:pt x="4125328" y="5488305"/>
                    <a:pt x="4127233" y="5439728"/>
                  </a:cubicBezTo>
                  <a:cubicBezTo>
                    <a:pt x="4131996" y="5347335"/>
                    <a:pt x="4143426" y="5257800"/>
                    <a:pt x="4174858" y="5170170"/>
                  </a:cubicBezTo>
                  <a:cubicBezTo>
                    <a:pt x="4235818" y="5000625"/>
                    <a:pt x="4351071" y="4855845"/>
                    <a:pt x="4491089" y="4744403"/>
                  </a:cubicBezTo>
                  <a:cubicBezTo>
                    <a:pt x="4530141" y="4712970"/>
                    <a:pt x="4571099" y="4684395"/>
                    <a:pt x="4613008" y="4657725"/>
                  </a:cubicBezTo>
                  <a:cubicBezTo>
                    <a:pt x="4650156" y="4633913"/>
                    <a:pt x="4690161" y="4613910"/>
                    <a:pt x="4728261" y="4592003"/>
                  </a:cubicBezTo>
                  <a:cubicBezTo>
                    <a:pt x="4728261" y="4592003"/>
                    <a:pt x="4729214" y="4592003"/>
                    <a:pt x="4729214" y="4592003"/>
                  </a:cubicBezTo>
                  <a:cubicBezTo>
                    <a:pt x="4734928" y="4591050"/>
                    <a:pt x="4740643" y="4589145"/>
                    <a:pt x="4746358" y="4587240"/>
                  </a:cubicBezTo>
                  <a:cubicBezTo>
                    <a:pt x="4751121" y="4585335"/>
                    <a:pt x="4756836" y="4584383"/>
                    <a:pt x="4761599" y="4582478"/>
                  </a:cubicBezTo>
                  <a:cubicBezTo>
                    <a:pt x="4763503" y="4581525"/>
                    <a:pt x="4765408" y="4581525"/>
                    <a:pt x="4768266" y="4580573"/>
                  </a:cubicBezTo>
                  <a:cubicBezTo>
                    <a:pt x="4771124" y="4579620"/>
                    <a:pt x="4774933" y="4578668"/>
                    <a:pt x="4777791" y="4577715"/>
                  </a:cubicBezTo>
                  <a:cubicBezTo>
                    <a:pt x="4780649" y="4576763"/>
                    <a:pt x="4782553" y="4573905"/>
                    <a:pt x="4783506" y="4571048"/>
                  </a:cubicBezTo>
                  <a:cubicBezTo>
                    <a:pt x="4793031" y="4575810"/>
                    <a:pt x="4803508" y="4580573"/>
                    <a:pt x="4813033" y="4585335"/>
                  </a:cubicBezTo>
                  <a:cubicBezTo>
                    <a:pt x="4837799" y="4595813"/>
                    <a:pt x="4862564" y="4604385"/>
                    <a:pt x="4889233" y="4611053"/>
                  </a:cubicBezTo>
                  <a:cubicBezTo>
                    <a:pt x="4813986" y="4666298"/>
                    <a:pt x="4733024" y="4712018"/>
                    <a:pt x="4652061" y="4758690"/>
                  </a:cubicBezTo>
                  <a:cubicBezTo>
                    <a:pt x="4569193" y="4806315"/>
                    <a:pt x="4487278" y="4855845"/>
                    <a:pt x="4413936" y="4917758"/>
                  </a:cubicBezTo>
                  <a:cubicBezTo>
                    <a:pt x="4345356" y="4975860"/>
                    <a:pt x="4283443" y="5043488"/>
                    <a:pt x="4244391" y="5125403"/>
                  </a:cubicBezTo>
                  <a:cubicBezTo>
                    <a:pt x="4203433" y="5209223"/>
                    <a:pt x="4186288" y="5302568"/>
                    <a:pt x="4171048" y="5394008"/>
                  </a:cubicBezTo>
                  <a:cubicBezTo>
                    <a:pt x="4157713" y="5473065"/>
                    <a:pt x="4144378" y="5552123"/>
                    <a:pt x="4118661" y="5627370"/>
                  </a:cubicBezTo>
                  <a:cubicBezTo>
                    <a:pt x="4115803" y="5622608"/>
                    <a:pt x="4113898" y="5615940"/>
                    <a:pt x="4112946" y="5609273"/>
                  </a:cubicBezTo>
                  <a:close/>
                  <a:moveTo>
                    <a:pt x="4126281" y="5642610"/>
                  </a:moveTo>
                  <a:cubicBezTo>
                    <a:pt x="4126281" y="5642610"/>
                    <a:pt x="4125328" y="5642610"/>
                    <a:pt x="4125328" y="5642610"/>
                  </a:cubicBezTo>
                  <a:cubicBezTo>
                    <a:pt x="4124376" y="5640705"/>
                    <a:pt x="4122471" y="5638800"/>
                    <a:pt x="4121518" y="5635943"/>
                  </a:cubicBezTo>
                  <a:cubicBezTo>
                    <a:pt x="4146283" y="5571173"/>
                    <a:pt x="4159618" y="5502593"/>
                    <a:pt x="4171048" y="5434965"/>
                  </a:cubicBezTo>
                  <a:cubicBezTo>
                    <a:pt x="4187241" y="5343525"/>
                    <a:pt x="4200576" y="5250180"/>
                    <a:pt x="4236771" y="5163503"/>
                  </a:cubicBezTo>
                  <a:cubicBezTo>
                    <a:pt x="4272014" y="5078730"/>
                    <a:pt x="4329164" y="5006340"/>
                    <a:pt x="4397743" y="4945380"/>
                  </a:cubicBezTo>
                  <a:cubicBezTo>
                    <a:pt x="4468228" y="4882515"/>
                    <a:pt x="4548239" y="4832033"/>
                    <a:pt x="4629201" y="4785360"/>
                  </a:cubicBezTo>
                  <a:cubicBezTo>
                    <a:pt x="4716831" y="4733925"/>
                    <a:pt x="4805414" y="4686300"/>
                    <a:pt x="4887328" y="4627245"/>
                  </a:cubicBezTo>
                  <a:cubicBezTo>
                    <a:pt x="4892091" y="4623435"/>
                    <a:pt x="4897806" y="4619625"/>
                    <a:pt x="4902569" y="4615815"/>
                  </a:cubicBezTo>
                  <a:cubicBezTo>
                    <a:pt x="4937811" y="4624388"/>
                    <a:pt x="4974958" y="4629150"/>
                    <a:pt x="5011153" y="4632008"/>
                  </a:cubicBezTo>
                  <a:cubicBezTo>
                    <a:pt x="5052111" y="4634865"/>
                    <a:pt x="5094021" y="4634865"/>
                    <a:pt x="5134978" y="4632960"/>
                  </a:cubicBezTo>
                  <a:cubicBezTo>
                    <a:pt x="5140694" y="4634865"/>
                    <a:pt x="5146408" y="4637723"/>
                    <a:pt x="5152123" y="4639628"/>
                  </a:cubicBezTo>
                  <a:cubicBezTo>
                    <a:pt x="5081639" y="4697730"/>
                    <a:pt x="4999723" y="4738688"/>
                    <a:pt x="4916856" y="4776788"/>
                  </a:cubicBezTo>
                  <a:cubicBezTo>
                    <a:pt x="4819701" y="4820603"/>
                    <a:pt x="4720641" y="4861560"/>
                    <a:pt x="4631106" y="4920615"/>
                  </a:cubicBezTo>
                  <a:cubicBezTo>
                    <a:pt x="4542524" y="4979670"/>
                    <a:pt x="4464418" y="5053965"/>
                    <a:pt x="4399649" y="5138738"/>
                  </a:cubicBezTo>
                  <a:cubicBezTo>
                    <a:pt x="4367264" y="5181600"/>
                    <a:pt x="4338689" y="5226368"/>
                    <a:pt x="4314876" y="5273993"/>
                  </a:cubicBezTo>
                  <a:cubicBezTo>
                    <a:pt x="4291064" y="5319713"/>
                    <a:pt x="4272014" y="5367338"/>
                    <a:pt x="4252011" y="5414963"/>
                  </a:cubicBezTo>
                  <a:cubicBezTo>
                    <a:pt x="4219626" y="5492115"/>
                    <a:pt x="4186288" y="5572125"/>
                    <a:pt x="4133901" y="5638800"/>
                  </a:cubicBezTo>
                  <a:cubicBezTo>
                    <a:pt x="4130091" y="5639753"/>
                    <a:pt x="4128186" y="5640705"/>
                    <a:pt x="4126281" y="5642610"/>
                  </a:cubicBezTo>
                  <a:close/>
                  <a:moveTo>
                    <a:pt x="4132948" y="5647373"/>
                  </a:moveTo>
                  <a:cubicBezTo>
                    <a:pt x="4133901" y="5645468"/>
                    <a:pt x="4135806" y="5644515"/>
                    <a:pt x="4136758" y="5642610"/>
                  </a:cubicBezTo>
                  <a:cubicBezTo>
                    <a:pt x="4145331" y="5636895"/>
                    <a:pt x="4152951" y="5630228"/>
                    <a:pt x="4161523" y="5623560"/>
                  </a:cubicBezTo>
                  <a:cubicBezTo>
                    <a:pt x="4152951" y="5632133"/>
                    <a:pt x="4144378" y="5640705"/>
                    <a:pt x="4135806" y="5650230"/>
                  </a:cubicBezTo>
                  <a:cubicBezTo>
                    <a:pt x="4134853" y="5648325"/>
                    <a:pt x="4133901" y="5648325"/>
                    <a:pt x="4132948" y="5647373"/>
                  </a:cubicBezTo>
                  <a:close/>
                  <a:moveTo>
                    <a:pt x="4254868" y="5553075"/>
                  </a:moveTo>
                  <a:cubicBezTo>
                    <a:pt x="4308208" y="5501640"/>
                    <a:pt x="4362501" y="5451158"/>
                    <a:pt x="4418699" y="5401628"/>
                  </a:cubicBezTo>
                  <a:cubicBezTo>
                    <a:pt x="4529189" y="5302568"/>
                    <a:pt x="4644441" y="5207318"/>
                    <a:pt x="4761599" y="5116830"/>
                  </a:cubicBezTo>
                  <a:cubicBezTo>
                    <a:pt x="4879708" y="5025390"/>
                    <a:pt x="4999723" y="4938713"/>
                    <a:pt x="5123548" y="4855845"/>
                  </a:cubicBezTo>
                  <a:cubicBezTo>
                    <a:pt x="5248326" y="4772978"/>
                    <a:pt x="5375961" y="4694873"/>
                    <a:pt x="5506453" y="4621530"/>
                  </a:cubicBezTo>
                  <a:cubicBezTo>
                    <a:pt x="5550269" y="4596765"/>
                    <a:pt x="5594083" y="4573905"/>
                    <a:pt x="5638851" y="4550093"/>
                  </a:cubicBezTo>
                  <a:cubicBezTo>
                    <a:pt x="5643614" y="4548188"/>
                    <a:pt x="5648376" y="4547235"/>
                    <a:pt x="5652186" y="4545330"/>
                  </a:cubicBezTo>
                  <a:cubicBezTo>
                    <a:pt x="5646471" y="4550093"/>
                    <a:pt x="5640756" y="4555808"/>
                    <a:pt x="5634089" y="4560570"/>
                  </a:cubicBezTo>
                  <a:cubicBezTo>
                    <a:pt x="5551221" y="4601528"/>
                    <a:pt x="5471211" y="4647248"/>
                    <a:pt x="5393106" y="4695825"/>
                  </a:cubicBezTo>
                  <a:cubicBezTo>
                    <a:pt x="5287378" y="4761548"/>
                    <a:pt x="5186414" y="4832985"/>
                    <a:pt x="5086401" y="4908233"/>
                  </a:cubicBezTo>
                  <a:cubicBezTo>
                    <a:pt x="4987341" y="4982528"/>
                    <a:pt x="4891139" y="5060633"/>
                    <a:pt x="4793983" y="5138738"/>
                  </a:cubicBezTo>
                  <a:cubicBezTo>
                    <a:pt x="4687303" y="5224463"/>
                    <a:pt x="4581576" y="5310188"/>
                    <a:pt x="4474896" y="5395913"/>
                  </a:cubicBezTo>
                  <a:cubicBezTo>
                    <a:pt x="4372978" y="5478780"/>
                    <a:pt x="4270108" y="5559743"/>
                    <a:pt x="4169143" y="5644515"/>
                  </a:cubicBezTo>
                  <a:cubicBezTo>
                    <a:pt x="4162476" y="5649278"/>
                    <a:pt x="4154856" y="5654040"/>
                    <a:pt x="4148188" y="5658803"/>
                  </a:cubicBezTo>
                  <a:cubicBezTo>
                    <a:pt x="4184383" y="5623560"/>
                    <a:pt x="4219626" y="5587365"/>
                    <a:pt x="4254868" y="5553075"/>
                  </a:cubicBezTo>
                  <a:close/>
                  <a:moveTo>
                    <a:pt x="4150093" y="5665470"/>
                  </a:moveTo>
                  <a:cubicBezTo>
                    <a:pt x="4151998" y="5663565"/>
                    <a:pt x="4153903" y="5662613"/>
                    <a:pt x="4155808" y="5660708"/>
                  </a:cubicBezTo>
                  <a:cubicBezTo>
                    <a:pt x="4240581" y="5604510"/>
                    <a:pt x="4337736" y="5570220"/>
                    <a:pt x="4432986" y="5536883"/>
                  </a:cubicBezTo>
                  <a:cubicBezTo>
                    <a:pt x="4547286" y="5496878"/>
                    <a:pt x="4663491" y="5457825"/>
                    <a:pt x="4760646" y="5383530"/>
                  </a:cubicBezTo>
                  <a:cubicBezTo>
                    <a:pt x="4862564" y="5306378"/>
                    <a:pt x="4938764" y="5202555"/>
                    <a:pt x="5014964" y="5102543"/>
                  </a:cubicBezTo>
                  <a:cubicBezTo>
                    <a:pt x="5054016" y="5051108"/>
                    <a:pt x="5094021" y="5000625"/>
                    <a:pt x="5136883" y="4953953"/>
                  </a:cubicBezTo>
                  <a:cubicBezTo>
                    <a:pt x="5181651" y="4905375"/>
                    <a:pt x="5229276" y="4859655"/>
                    <a:pt x="5279758" y="4817745"/>
                  </a:cubicBezTo>
                  <a:cubicBezTo>
                    <a:pt x="5362626" y="4748213"/>
                    <a:pt x="5453114" y="4688205"/>
                    <a:pt x="5549316" y="4637723"/>
                  </a:cubicBezTo>
                  <a:cubicBezTo>
                    <a:pt x="5547411" y="4638675"/>
                    <a:pt x="5546458" y="4640580"/>
                    <a:pt x="5544553" y="4641533"/>
                  </a:cubicBezTo>
                  <a:cubicBezTo>
                    <a:pt x="5493119" y="4682490"/>
                    <a:pt x="5446446" y="4730115"/>
                    <a:pt x="5404536" y="4781550"/>
                  </a:cubicBezTo>
                  <a:cubicBezTo>
                    <a:pt x="5310239" y="4896803"/>
                    <a:pt x="5238801" y="5028248"/>
                    <a:pt x="5156886" y="5152073"/>
                  </a:cubicBezTo>
                  <a:cubicBezTo>
                    <a:pt x="5081639" y="5264468"/>
                    <a:pt x="4995914" y="5374005"/>
                    <a:pt x="4881614" y="5449253"/>
                  </a:cubicBezTo>
                  <a:cubicBezTo>
                    <a:pt x="4770171" y="5523548"/>
                    <a:pt x="4638726" y="5552123"/>
                    <a:pt x="4509186" y="5575935"/>
                  </a:cubicBezTo>
                  <a:cubicBezTo>
                    <a:pt x="4390124" y="5597843"/>
                    <a:pt x="4267251" y="5616893"/>
                    <a:pt x="4157713" y="5669280"/>
                  </a:cubicBezTo>
                  <a:cubicBezTo>
                    <a:pt x="4155808" y="5668328"/>
                    <a:pt x="4152951" y="5667375"/>
                    <a:pt x="4150093" y="5665470"/>
                  </a:cubicBezTo>
                  <a:close/>
                  <a:moveTo>
                    <a:pt x="5263566" y="5133975"/>
                  </a:moveTo>
                  <a:cubicBezTo>
                    <a:pt x="5193081" y="5283518"/>
                    <a:pt x="5123548" y="5437823"/>
                    <a:pt x="5008296" y="5559743"/>
                  </a:cubicBezTo>
                  <a:cubicBezTo>
                    <a:pt x="4957814" y="5613083"/>
                    <a:pt x="4897806" y="5658803"/>
                    <a:pt x="4830178" y="5689283"/>
                  </a:cubicBezTo>
                  <a:cubicBezTo>
                    <a:pt x="4758741" y="5721668"/>
                    <a:pt x="4680636" y="5732145"/>
                    <a:pt x="4602531" y="5728335"/>
                  </a:cubicBezTo>
                  <a:cubicBezTo>
                    <a:pt x="4487278" y="5722620"/>
                    <a:pt x="4372026" y="5690235"/>
                    <a:pt x="4255821" y="5685473"/>
                  </a:cubicBezTo>
                  <a:cubicBezTo>
                    <a:pt x="4255821" y="5683568"/>
                    <a:pt x="4254868" y="5681663"/>
                    <a:pt x="4252964" y="5680710"/>
                  </a:cubicBezTo>
                  <a:cubicBezTo>
                    <a:pt x="4240581" y="5674995"/>
                    <a:pt x="4227246" y="5674043"/>
                    <a:pt x="4213911" y="5673090"/>
                  </a:cubicBezTo>
                  <a:cubicBezTo>
                    <a:pt x="4204386" y="5672138"/>
                    <a:pt x="4193908" y="5673090"/>
                    <a:pt x="4184383" y="5673090"/>
                  </a:cubicBezTo>
                  <a:cubicBezTo>
                    <a:pt x="4182478" y="5673090"/>
                    <a:pt x="4179621" y="5673090"/>
                    <a:pt x="4177716" y="5673090"/>
                  </a:cubicBezTo>
                  <a:cubicBezTo>
                    <a:pt x="4264393" y="5653088"/>
                    <a:pt x="4356786" y="5654040"/>
                    <a:pt x="4445368" y="5655945"/>
                  </a:cubicBezTo>
                  <a:cubicBezTo>
                    <a:pt x="4559668" y="5657850"/>
                    <a:pt x="4676826" y="5661660"/>
                    <a:pt x="4785411" y="5620703"/>
                  </a:cubicBezTo>
                  <a:cubicBezTo>
                    <a:pt x="4884471" y="5583555"/>
                    <a:pt x="4964481" y="5512118"/>
                    <a:pt x="5033061" y="5433060"/>
                  </a:cubicBezTo>
                  <a:cubicBezTo>
                    <a:pt x="5109261" y="5345430"/>
                    <a:pt x="5172126" y="5247323"/>
                    <a:pt x="5237848" y="5152073"/>
                  </a:cubicBezTo>
                  <a:cubicBezTo>
                    <a:pt x="5256898" y="5124450"/>
                    <a:pt x="5276901" y="5095875"/>
                    <a:pt x="5295951" y="5068253"/>
                  </a:cubicBezTo>
                  <a:cubicBezTo>
                    <a:pt x="5284521" y="5089208"/>
                    <a:pt x="5274044" y="5112068"/>
                    <a:pt x="5263566" y="5133975"/>
                  </a:cubicBezTo>
                  <a:close/>
                  <a:moveTo>
                    <a:pt x="5333098" y="4993958"/>
                  </a:moveTo>
                  <a:cubicBezTo>
                    <a:pt x="5308333" y="5030153"/>
                    <a:pt x="5283569" y="5066348"/>
                    <a:pt x="5258803" y="5102543"/>
                  </a:cubicBezTo>
                  <a:cubicBezTo>
                    <a:pt x="5221656" y="5155883"/>
                    <a:pt x="5184508" y="5210175"/>
                    <a:pt x="5147361" y="5263515"/>
                  </a:cubicBezTo>
                  <a:cubicBezTo>
                    <a:pt x="5116881" y="5307330"/>
                    <a:pt x="5085448" y="5351145"/>
                    <a:pt x="5052111" y="5393055"/>
                  </a:cubicBezTo>
                  <a:cubicBezTo>
                    <a:pt x="4986389" y="5474970"/>
                    <a:pt x="4909236" y="5552123"/>
                    <a:pt x="4812081" y="5596890"/>
                  </a:cubicBezTo>
                  <a:cubicBezTo>
                    <a:pt x="4707306" y="5646420"/>
                    <a:pt x="4590149" y="5648325"/>
                    <a:pt x="4475849" y="5646420"/>
                  </a:cubicBezTo>
                  <a:cubicBezTo>
                    <a:pt x="4387266" y="5644515"/>
                    <a:pt x="4294874" y="5639753"/>
                    <a:pt x="4207243" y="5657850"/>
                  </a:cubicBezTo>
                  <a:cubicBezTo>
                    <a:pt x="4231056" y="5649278"/>
                    <a:pt x="4254868" y="5640705"/>
                    <a:pt x="4279633" y="5634038"/>
                  </a:cubicBezTo>
                  <a:cubicBezTo>
                    <a:pt x="4342499" y="5615940"/>
                    <a:pt x="4407268" y="5604510"/>
                    <a:pt x="4472039" y="5593080"/>
                  </a:cubicBezTo>
                  <a:cubicBezTo>
                    <a:pt x="4598721" y="5570220"/>
                    <a:pt x="4730166" y="5548313"/>
                    <a:pt x="4844466" y="5484495"/>
                  </a:cubicBezTo>
                  <a:cubicBezTo>
                    <a:pt x="4961623" y="5419725"/>
                    <a:pt x="5053064" y="5317808"/>
                    <a:pt x="5130216" y="5210175"/>
                  </a:cubicBezTo>
                  <a:cubicBezTo>
                    <a:pt x="5216894" y="5088255"/>
                    <a:pt x="5288331" y="4955858"/>
                    <a:pt x="5377866" y="4835843"/>
                  </a:cubicBezTo>
                  <a:cubicBezTo>
                    <a:pt x="5431206" y="4764405"/>
                    <a:pt x="5493119" y="4695825"/>
                    <a:pt x="5565508" y="4641533"/>
                  </a:cubicBezTo>
                  <a:cubicBezTo>
                    <a:pt x="5564556" y="4642485"/>
                    <a:pt x="5563603" y="4644390"/>
                    <a:pt x="5562651" y="4645343"/>
                  </a:cubicBezTo>
                  <a:cubicBezTo>
                    <a:pt x="5555983" y="4652963"/>
                    <a:pt x="5548364" y="4661535"/>
                    <a:pt x="5541696" y="4669155"/>
                  </a:cubicBezTo>
                  <a:cubicBezTo>
                    <a:pt x="5528361" y="4684395"/>
                    <a:pt x="5512169" y="4700588"/>
                    <a:pt x="5505501" y="4719638"/>
                  </a:cubicBezTo>
                  <a:cubicBezTo>
                    <a:pt x="5503596" y="4725353"/>
                    <a:pt x="5505501" y="4730115"/>
                    <a:pt x="5509311" y="4732973"/>
                  </a:cubicBezTo>
                  <a:cubicBezTo>
                    <a:pt x="5462639" y="4788218"/>
                    <a:pt x="5420728" y="4846320"/>
                    <a:pt x="5382628" y="4907280"/>
                  </a:cubicBezTo>
                  <a:cubicBezTo>
                    <a:pt x="5365483" y="4935855"/>
                    <a:pt x="5349291" y="4965383"/>
                    <a:pt x="5333098" y="4993958"/>
                  </a:cubicBezTo>
                  <a:close/>
                  <a:moveTo>
                    <a:pt x="5375008" y="5202555"/>
                  </a:moveTo>
                  <a:cubicBezTo>
                    <a:pt x="5374056" y="5182553"/>
                    <a:pt x="5374056" y="5163503"/>
                    <a:pt x="5375008" y="5143500"/>
                  </a:cubicBezTo>
                  <a:cubicBezTo>
                    <a:pt x="5387391" y="5118735"/>
                    <a:pt x="5398821" y="5093018"/>
                    <a:pt x="5411203" y="5069205"/>
                  </a:cubicBezTo>
                  <a:cubicBezTo>
                    <a:pt x="5427396" y="5037773"/>
                    <a:pt x="5444541" y="5006340"/>
                    <a:pt x="5462639" y="4975860"/>
                  </a:cubicBezTo>
                  <a:cubicBezTo>
                    <a:pt x="5498833" y="4914900"/>
                    <a:pt x="5538839" y="4856798"/>
                    <a:pt x="5581701" y="4800600"/>
                  </a:cubicBezTo>
                  <a:cubicBezTo>
                    <a:pt x="5624564" y="4745355"/>
                    <a:pt x="5671236" y="4692015"/>
                    <a:pt x="5721719" y="4642485"/>
                  </a:cubicBezTo>
                  <a:cubicBezTo>
                    <a:pt x="5771248" y="4592003"/>
                    <a:pt x="5824589" y="4545330"/>
                    <a:pt x="5879833" y="4501515"/>
                  </a:cubicBezTo>
                  <a:cubicBezTo>
                    <a:pt x="5935078" y="4457700"/>
                    <a:pt x="5994133" y="4417695"/>
                    <a:pt x="6054141" y="4381500"/>
                  </a:cubicBezTo>
                  <a:cubicBezTo>
                    <a:pt x="6055094" y="4380548"/>
                    <a:pt x="6056046" y="4380548"/>
                    <a:pt x="6057951" y="4379595"/>
                  </a:cubicBezTo>
                  <a:cubicBezTo>
                    <a:pt x="6069381" y="4375785"/>
                    <a:pt x="6080811" y="4371975"/>
                    <a:pt x="6091289" y="4369118"/>
                  </a:cubicBezTo>
                  <a:cubicBezTo>
                    <a:pt x="6084621" y="4372928"/>
                    <a:pt x="6078906" y="4376738"/>
                    <a:pt x="6072239" y="4380548"/>
                  </a:cubicBezTo>
                  <a:cubicBezTo>
                    <a:pt x="6036996" y="4403408"/>
                    <a:pt x="6002706" y="4427220"/>
                    <a:pt x="5969369" y="4451985"/>
                  </a:cubicBezTo>
                  <a:cubicBezTo>
                    <a:pt x="5901741" y="4502468"/>
                    <a:pt x="5837923" y="4557713"/>
                    <a:pt x="5778869" y="4616768"/>
                  </a:cubicBezTo>
                  <a:cubicBezTo>
                    <a:pt x="5719814" y="4675823"/>
                    <a:pt x="5663616" y="4739640"/>
                    <a:pt x="5613133" y="4806315"/>
                  </a:cubicBezTo>
                  <a:cubicBezTo>
                    <a:pt x="5562651" y="4872990"/>
                    <a:pt x="5516931" y="4943475"/>
                    <a:pt x="5475973" y="5016818"/>
                  </a:cubicBezTo>
                  <a:cubicBezTo>
                    <a:pt x="5437873" y="5086350"/>
                    <a:pt x="5403583" y="5158740"/>
                    <a:pt x="5375008" y="5233035"/>
                  </a:cubicBezTo>
                  <a:cubicBezTo>
                    <a:pt x="5375961" y="5223510"/>
                    <a:pt x="5375961" y="5213033"/>
                    <a:pt x="5375008" y="5202555"/>
                  </a:cubicBezTo>
                  <a:close/>
                  <a:moveTo>
                    <a:pt x="5378819" y="5253038"/>
                  </a:moveTo>
                  <a:cubicBezTo>
                    <a:pt x="5383581" y="5241608"/>
                    <a:pt x="5388344" y="5229225"/>
                    <a:pt x="5393106" y="5217795"/>
                  </a:cubicBezTo>
                  <a:cubicBezTo>
                    <a:pt x="5400726" y="5198745"/>
                    <a:pt x="5409298" y="5178743"/>
                    <a:pt x="5417871" y="5159693"/>
                  </a:cubicBezTo>
                  <a:cubicBezTo>
                    <a:pt x="5435016" y="5121593"/>
                    <a:pt x="5453114" y="5084445"/>
                    <a:pt x="5473116" y="5048250"/>
                  </a:cubicBezTo>
                  <a:cubicBezTo>
                    <a:pt x="5512169" y="4974908"/>
                    <a:pt x="5556936" y="4904423"/>
                    <a:pt x="5606466" y="4837748"/>
                  </a:cubicBezTo>
                  <a:cubicBezTo>
                    <a:pt x="5655996" y="4771073"/>
                    <a:pt x="5710289" y="4707255"/>
                    <a:pt x="5768391" y="4647248"/>
                  </a:cubicBezTo>
                  <a:cubicBezTo>
                    <a:pt x="5826494" y="4588193"/>
                    <a:pt x="5888406" y="4531995"/>
                    <a:pt x="5955081" y="4481513"/>
                  </a:cubicBezTo>
                  <a:cubicBezTo>
                    <a:pt x="6012231" y="4437698"/>
                    <a:pt x="6072239" y="4396740"/>
                    <a:pt x="6135103" y="4360545"/>
                  </a:cubicBezTo>
                  <a:cubicBezTo>
                    <a:pt x="6147486" y="4357688"/>
                    <a:pt x="6159869" y="4354830"/>
                    <a:pt x="6172251" y="4351020"/>
                  </a:cubicBezTo>
                  <a:cubicBezTo>
                    <a:pt x="6188444" y="4347210"/>
                    <a:pt x="6203683" y="4342448"/>
                    <a:pt x="6219876" y="4338638"/>
                  </a:cubicBezTo>
                  <a:cubicBezTo>
                    <a:pt x="6159869" y="4372928"/>
                    <a:pt x="6101766" y="4411028"/>
                    <a:pt x="6046521" y="4451985"/>
                  </a:cubicBezTo>
                  <a:cubicBezTo>
                    <a:pt x="5967464" y="4510088"/>
                    <a:pt x="5894121" y="4573905"/>
                    <a:pt x="5824589" y="4642485"/>
                  </a:cubicBezTo>
                  <a:cubicBezTo>
                    <a:pt x="5756008" y="4711065"/>
                    <a:pt x="5692191" y="4785360"/>
                    <a:pt x="5635041" y="4864418"/>
                  </a:cubicBezTo>
                  <a:cubicBezTo>
                    <a:pt x="5575986" y="4945380"/>
                    <a:pt x="5520741" y="5031105"/>
                    <a:pt x="5477878" y="5122545"/>
                  </a:cubicBezTo>
                  <a:cubicBezTo>
                    <a:pt x="5435016" y="5212080"/>
                    <a:pt x="5403583" y="5311140"/>
                    <a:pt x="5413108" y="5411153"/>
                  </a:cubicBezTo>
                  <a:cubicBezTo>
                    <a:pt x="5395011" y="5358765"/>
                    <a:pt x="5384533" y="5306378"/>
                    <a:pt x="5378819" y="5253038"/>
                  </a:cubicBezTo>
                  <a:close/>
                  <a:moveTo>
                    <a:pt x="5433111" y="5468303"/>
                  </a:moveTo>
                  <a:cubicBezTo>
                    <a:pt x="5433111" y="5469255"/>
                    <a:pt x="5433111" y="5470208"/>
                    <a:pt x="5433111" y="5470208"/>
                  </a:cubicBezTo>
                  <a:cubicBezTo>
                    <a:pt x="5431206" y="5465445"/>
                    <a:pt x="5429301" y="5461635"/>
                    <a:pt x="5428348" y="5456873"/>
                  </a:cubicBezTo>
                  <a:cubicBezTo>
                    <a:pt x="5424539" y="5434013"/>
                    <a:pt x="5421681" y="5411153"/>
                    <a:pt x="5420728" y="5387340"/>
                  </a:cubicBezTo>
                  <a:cubicBezTo>
                    <a:pt x="5419776" y="5360670"/>
                    <a:pt x="5422633" y="5334000"/>
                    <a:pt x="5426444" y="5308283"/>
                  </a:cubicBezTo>
                  <a:cubicBezTo>
                    <a:pt x="5435016" y="5254943"/>
                    <a:pt x="5452161" y="5204460"/>
                    <a:pt x="5473116" y="5154930"/>
                  </a:cubicBezTo>
                  <a:cubicBezTo>
                    <a:pt x="5513121" y="5062538"/>
                    <a:pt x="5567414" y="4975860"/>
                    <a:pt x="5625516" y="4894898"/>
                  </a:cubicBezTo>
                  <a:cubicBezTo>
                    <a:pt x="5680761" y="4816793"/>
                    <a:pt x="5742673" y="4742498"/>
                    <a:pt x="5809348" y="4672965"/>
                  </a:cubicBezTo>
                  <a:cubicBezTo>
                    <a:pt x="5876023" y="4603433"/>
                    <a:pt x="5948414" y="4539615"/>
                    <a:pt x="6025566" y="4481513"/>
                  </a:cubicBezTo>
                  <a:cubicBezTo>
                    <a:pt x="6102719" y="4423410"/>
                    <a:pt x="6183681" y="4371023"/>
                    <a:pt x="6268453" y="4325303"/>
                  </a:cubicBezTo>
                  <a:cubicBezTo>
                    <a:pt x="6272264" y="4323398"/>
                    <a:pt x="6276073" y="4321493"/>
                    <a:pt x="6279883" y="4319588"/>
                  </a:cubicBezTo>
                  <a:cubicBezTo>
                    <a:pt x="6281789" y="4318635"/>
                    <a:pt x="6283694" y="4318635"/>
                    <a:pt x="6285598" y="4317683"/>
                  </a:cubicBezTo>
                  <a:cubicBezTo>
                    <a:pt x="6217971" y="4367213"/>
                    <a:pt x="6151296" y="4417695"/>
                    <a:pt x="6085573" y="4470083"/>
                  </a:cubicBezTo>
                  <a:cubicBezTo>
                    <a:pt x="6001753" y="4536758"/>
                    <a:pt x="5920791" y="4606290"/>
                    <a:pt x="5844591" y="4681538"/>
                  </a:cubicBezTo>
                  <a:cubicBezTo>
                    <a:pt x="5771248" y="4753928"/>
                    <a:pt x="5702669" y="4832033"/>
                    <a:pt x="5643614" y="4917758"/>
                  </a:cubicBezTo>
                  <a:cubicBezTo>
                    <a:pt x="5586464" y="4999673"/>
                    <a:pt x="5537886" y="5087303"/>
                    <a:pt x="5500739" y="5180648"/>
                  </a:cubicBezTo>
                  <a:cubicBezTo>
                    <a:pt x="5464544" y="5272088"/>
                    <a:pt x="5440731" y="5369243"/>
                    <a:pt x="5433111" y="5468303"/>
                  </a:cubicBezTo>
                  <a:close/>
                  <a:moveTo>
                    <a:pt x="5470258" y="5550218"/>
                  </a:moveTo>
                  <a:cubicBezTo>
                    <a:pt x="5458828" y="5528310"/>
                    <a:pt x="5448351" y="5506403"/>
                    <a:pt x="5438826" y="5483543"/>
                  </a:cubicBezTo>
                  <a:cubicBezTo>
                    <a:pt x="5442636" y="5440680"/>
                    <a:pt x="5448351" y="5398770"/>
                    <a:pt x="5456923" y="5356860"/>
                  </a:cubicBezTo>
                  <a:cubicBezTo>
                    <a:pt x="5467401" y="5308283"/>
                    <a:pt x="5480736" y="5260658"/>
                    <a:pt x="5497881" y="5214938"/>
                  </a:cubicBezTo>
                  <a:cubicBezTo>
                    <a:pt x="5532171" y="5121593"/>
                    <a:pt x="5578844" y="5033010"/>
                    <a:pt x="5634089" y="4951095"/>
                  </a:cubicBezTo>
                  <a:cubicBezTo>
                    <a:pt x="5690286" y="4866323"/>
                    <a:pt x="5756008" y="4788218"/>
                    <a:pt x="5827446" y="4714875"/>
                  </a:cubicBezTo>
                  <a:cubicBezTo>
                    <a:pt x="5901741" y="4638675"/>
                    <a:pt x="5981751" y="4569143"/>
                    <a:pt x="6064619" y="4502468"/>
                  </a:cubicBezTo>
                  <a:cubicBezTo>
                    <a:pt x="6147486" y="4435793"/>
                    <a:pt x="6233211" y="4372928"/>
                    <a:pt x="6318936" y="4310063"/>
                  </a:cubicBezTo>
                  <a:cubicBezTo>
                    <a:pt x="6319889" y="4310063"/>
                    <a:pt x="6319889" y="4309110"/>
                    <a:pt x="6320841" y="4309110"/>
                  </a:cubicBezTo>
                  <a:cubicBezTo>
                    <a:pt x="6249403" y="4370070"/>
                    <a:pt x="6177014" y="4431030"/>
                    <a:pt x="6107481" y="4494848"/>
                  </a:cubicBezTo>
                  <a:cubicBezTo>
                    <a:pt x="6026519" y="4568190"/>
                    <a:pt x="5948414" y="4643438"/>
                    <a:pt x="5875071" y="4724400"/>
                  </a:cubicBezTo>
                  <a:cubicBezTo>
                    <a:pt x="5804586" y="4802505"/>
                    <a:pt x="5738864" y="4884420"/>
                    <a:pt x="5681714" y="4973003"/>
                  </a:cubicBezTo>
                  <a:cubicBezTo>
                    <a:pt x="5626469" y="5058728"/>
                    <a:pt x="5577891" y="5150168"/>
                    <a:pt x="5541696" y="5245418"/>
                  </a:cubicBezTo>
                  <a:cubicBezTo>
                    <a:pt x="5505501" y="5339715"/>
                    <a:pt x="5479783" y="5439728"/>
                    <a:pt x="5471211" y="5540693"/>
                  </a:cubicBezTo>
                  <a:cubicBezTo>
                    <a:pt x="5470258" y="5541645"/>
                    <a:pt x="5470258" y="5546408"/>
                    <a:pt x="5470258" y="5550218"/>
                  </a:cubicBezTo>
                  <a:close/>
                  <a:moveTo>
                    <a:pt x="5516931" y="5627370"/>
                  </a:moveTo>
                  <a:cubicBezTo>
                    <a:pt x="5502644" y="5606415"/>
                    <a:pt x="5489308" y="5584508"/>
                    <a:pt x="5476926" y="5561648"/>
                  </a:cubicBezTo>
                  <a:cubicBezTo>
                    <a:pt x="5481689" y="5515928"/>
                    <a:pt x="5488356" y="5471160"/>
                    <a:pt x="5497881" y="5426393"/>
                  </a:cubicBezTo>
                  <a:cubicBezTo>
                    <a:pt x="5508358" y="5376863"/>
                    <a:pt x="5522646" y="5328285"/>
                    <a:pt x="5539791" y="5280660"/>
                  </a:cubicBezTo>
                  <a:cubicBezTo>
                    <a:pt x="5574081" y="5184458"/>
                    <a:pt x="5619801" y="5093018"/>
                    <a:pt x="5674094" y="5006340"/>
                  </a:cubicBezTo>
                  <a:cubicBezTo>
                    <a:pt x="5729339" y="4917758"/>
                    <a:pt x="5792203" y="4835843"/>
                    <a:pt x="5860783" y="4757738"/>
                  </a:cubicBezTo>
                  <a:cubicBezTo>
                    <a:pt x="5932221" y="4676775"/>
                    <a:pt x="6009373" y="4600575"/>
                    <a:pt x="6089383" y="4527233"/>
                  </a:cubicBezTo>
                  <a:cubicBezTo>
                    <a:pt x="6169394" y="4454843"/>
                    <a:pt x="6251308" y="4384358"/>
                    <a:pt x="6334176" y="4314825"/>
                  </a:cubicBezTo>
                  <a:cubicBezTo>
                    <a:pt x="6341796" y="4308158"/>
                    <a:pt x="6349416" y="4301490"/>
                    <a:pt x="6357989" y="4294823"/>
                  </a:cubicBezTo>
                  <a:cubicBezTo>
                    <a:pt x="6357989" y="4294823"/>
                    <a:pt x="6358941" y="4294823"/>
                    <a:pt x="6358941" y="4294823"/>
                  </a:cubicBezTo>
                  <a:cubicBezTo>
                    <a:pt x="6296076" y="4350068"/>
                    <a:pt x="6234164" y="4408170"/>
                    <a:pt x="6176061" y="4469130"/>
                  </a:cubicBezTo>
                  <a:cubicBezTo>
                    <a:pt x="6160821" y="4485323"/>
                    <a:pt x="6144628" y="4501515"/>
                    <a:pt x="6129389" y="4518660"/>
                  </a:cubicBezTo>
                  <a:cubicBezTo>
                    <a:pt x="6128436" y="4519613"/>
                    <a:pt x="6127483" y="4520565"/>
                    <a:pt x="6126531" y="4520565"/>
                  </a:cubicBezTo>
                  <a:cubicBezTo>
                    <a:pt x="6051283" y="4596765"/>
                    <a:pt x="5978894" y="4675823"/>
                    <a:pt x="5912219" y="4759643"/>
                  </a:cubicBezTo>
                  <a:cubicBezTo>
                    <a:pt x="5845544" y="4842510"/>
                    <a:pt x="5784583" y="4930140"/>
                    <a:pt x="5731244" y="5022533"/>
                  </a:cubicBezTo>
                  <a:cubicBezTo>
                    <a:pt x="5677903" y="5113973"/>
                    <a:pt x="5632183" y="5209223"/>
                    <a:pt x="5595989" y="5308283"/>
                  </a:cubicBezTo>
                  <a:cubicBezTo>
                    <a:pt x="5559794" y="5406390"/>
                    <a:pt x="5533123" y="5508308"/>
                    <a:pt x="5518836" y="5612130"/>
                  </a:cubicBezTo>
                  <a:cubicBezTo>
                    <a:pt x="5517883" y="5616893"/>
                    <a:pt x="5517883" y="5621655"/>
                    <a:pt x="5516931" y="5627370"/>
                  </a:cubicBezTo>
                  <a:close/>
                  <a:moveTo>
                    <a:pt x="5583606" y="5711190"/>
                  </a:moveTo>
                  <a:cubicBezTo>
                    <a:pt x="5565508" y="5691188"/>
                    <a:pt x="5549316" y="5671185"/>
                    <a:pt x="5533123" y="5649278"/>
                  </a:cubicBezTo>
                  <a:cubicBezTo>
                    <a:pt x="5529314" y="5644515"/>
                    <a:pt x="5526456" y="5639753"/>
                    <a:pt x="5522646" y="5634990"/>
                  </a:cubicBezTo>
                  <a:cubicBezTo>
                    <a:pt x="5529314" y="5588318"/>
                    <a:pt x="5537886" y="5542598"/>
                    <a:pt x="5548364" y="5495925"/>
                  </a:cubicBezTo>
                  <a:cubicBezTo>
                    <a:pt x="5559794" y="5444490"/>
                    <a:pt x="5575033" y="5394960"/>
                    <a:pt x="5592178" y="5345430"/>
                  </a:cubicBezTo>
                  <a:cubicBezTo>
                    <a:pt x="5626469" y="5246370"/>
                    <a:pt x="5670283" y="5151120"/>
                    <a:pt x="5720766" y="5059680"/>
                  </a:cubicBezTo>
                  <a:cubicBezTo>
                    <a:pt x="5772201" y="4967288"/>
                    <a:pt x="5831256" y="4879658"/>
                    <a:pt x="5896978" y="4795838"/>
                  </a:cubicBezTo>
                  <a:cubicBezTo>
                    <a:pt x="5917933" y="4768215"/>
                    <a:pt x="5939841" y="4741545"/>
                    <a:pt x="5962701" y="4715828"/>
                  </a:cubicBezTo>
                  <a:cubicBezTo>
                    <a:pt x="5959844" y="4720590"/>
                    <a:pt x="5956033" y="4724400"/>
                    <a:pt x="5953176" y="4729163"/>
                  </a:cubicBezTo>
                  <a:cubicBezTo>
                    <a:pt x="5884596" y="4821555"/>
                    <a:pt x="5823636" y="4918710"/>
                    <a:pt x="5771248" y="5020628"/>
                  </a:cubicBezTo>
                  <a:cubicBezTo>
                    <a:pt x="5717908" y="5124450"/>
                    <a:pt x="5674094" y="5233988"/>
                    <a:pt x="5641708" y="5346383"/>
                  </a:cubicBezTo>
                  <a:cubicBezTo>
                    <a:pt x="5610276" y="5457825"/>
                    <a:pt x="5590273" y="5572125"/>
                    <a:pt x="5585511" y="5688330"/>
                  </a:cubicBezTo>
                  <a:cubicBezTo>
                    <a:pt x="5583606" y="5695950"/>
                    <a:pt x="5583606" y="5703570"/>
                    <a:pt x="5583606" y="5711190"/>
                  </a:cubicBezTo>
                  <a:close/>
                  <a:moveTo>
                    <a:pt x="5619801" y="5749290"/>
                  </a:moveTo>
                  <a:cubicBezTo>
                    <a:pt x="5609323" y="5738813"/>
                    <a:pt x="5598846" y="5728335"/>
                    <a:pt x="5589321" y="5717858"/>
                  </a:cubicBezTo>
                  <a:cubicBezTo>
                    <a:pt x="5593131" y="5663565"/>
                    <a:pt x="5596941" y="5610225"/>
                    <a:pt x="5604561" y="5556885"/>
                  </a:cubicBezTo>
                  <a:cubicBezTo>
                    <a:pt x="5613133" y="5499735"/>
                    <a:pt x="5624564" y="5442585"/>
                    <a:pt x="5639803" y="5387340"/>
                  </a:cubicBezTo>
                  <a:cubicBezTo>
                    <a:pt x="5669331" y="5275898"/>
                    <a:pt x="5710289" y="5167313"/>
                    <a:pt x="5760771" y="5063490"/>
                  </a:cubicBezTo>
                  <a:cubicBezTo>
                    <a:pt x="5811253" y="4960620"/>
                    <a:pt x="5870308" y="4862513"/>
                    <a:pt x="5937936" y="4769168"/>
                  </a:cubicBezTo>
                  <a:cubicBezTo>
                    <a:pt x="5998896" y="4684395"/>
                    <a:pt x="6065571" y="4603433"/>
                    <a:pt x="6137008" y="4526280"/>
                  </a:cubicBezTo>
                  <a:cubicBezTo>
                    <a:pt x="6197969" y="4465320"/>
                    <a:pt x="6261786" y="4406265"/>
                    <a:pt x="6327508" y="4349115"/>
                  </a:cubicBezTo>
                  <a:cubicBezTo>
                    <a:pt x="6281789" y="4398645"/>
                    <a:pt x="6238926" y="4450080"/>
                    <a:pt x="6197969" y="4502468"/>
                  </a:cubicBezTo>
                  <a:cubicBezTo>
                    <a:pt x="6194158" y="4507230"/>
                    <a:pt x="6191301" y="4511040"/>
                    <a:pt x="6188444" y="4515803"/>
                  </a:cubicBezTo>
                  <a:cubicBezTo>
                    <a:pt x="6116053" y="4602480"/>
                    <a:pt x="6048426" y="4692015"/>
                    <a:pt x="5985561" y="4786313"/>
                  </a:cubicBezTo>
                  <a:cubicBezTo>
                    <a:pt x="5923648" y="4880610"/>
                    <a:pt x="5866498" y="4978718"/>
                    <a:pt x="5816969" y="5079683"/>
                  </a:cubicBezTo>
                  <a:cubicBezTo>
                    <a:pt x="5766486" y="5183505"/>
                    <a:pt x="5724576" y="5290185"/>
                    <a:pt x="5690286" y="5399723"/>
                  </a:cubicBezTo>
                  <a:cubicBezTo>
                    <a:pt x="5656948" y="5508308"/>
                    <a:pt x="5633136" y="5620703"/>
                    <a:pt x="5619801" y="5733098"/>
                  </a:cubicBezTo>
                  <a:cubicBezTo>
                    <a:pt x="5620753" y="5739765"/>
                    <a:pt x="5619801" y="5744528"/>
                    <a:pt x="5619801" y="5749290"/>
                  </a:cubicBezTo>
                  <a:close/>
                  <a:moveTo>
                    <a:pt x="5682666" y="5805488"/>
                  </a:moveTo>
                  <a:cubicBezTo>
                    <a:pt x="5662664" y="5789295"/>
                    <a:pt x="5643614" y="5773103"/>
                    <a:pt x="5625516" y="5755958"/>
                  </a:cubicBezTo>
                  <a:cubicBezTo>
                    <a:pt x="5633136" y="5707380"/>
                    <a:pt x="5639803" y="5658803"/>
                    <a:pt x="5649328" y="5611178"/>
                  </a:cubicBezTo>
                  <a:cubicBezTo>
                    <a:pt x="5660758" y="5554980"/>
                    <a:pt x="5674094" y="5498783"/>
                    <a:pt x="5689333" y="5444490"/>
                  </a:cubicBezTo>
                  <a:cubicBezTo>
                    <a:pt x="5720766" y="5334953"/>
                    <a:pt x="5761723" y="5228273"/>
                    <a:pt x="5809348" y="5124450"/>
                  </a:cubicBezTo>
                  <a:cubicBezTo>
                    <a:pt x="5856973" y="5021580"/>
                    <a:pt x="5912219" y="4922520"/>
                    <a:pt x="5974131" y="4827270"/>
                  </a:cubicBezTo>
                  <a:cubicBezTo>
                    <a:pt x="5997944" y="4790123"/>
                    <a:pt x="6023661" y="4752975"/>
                    <a:pt x="6049378" y="4716780"/>
                  </a:cubicBezTo>
                  <a:cubicBezTo>
                    <a:pt x="6034139" y="4741545"/>
                    <a:pt x="6018898" y="4766310"/>
                    <a:pt x="6004611" y="4792028"/>
                  </a:cubicBezTo>
                  <a:cubicBezTo>
                    <a:pt x="5947461" y="4892040"/>
                    <a:pt x="5896978" y="4994910"/>
                    <a:pt x="5853164" y="5101590"/>
                  </a:cubicBezTo>
                  <a:cubicBezTo>
                    <a:pt x="5810301" y="5208270"/>
                    <a:pt x="5774106" y="5317808"/>
                    <a:pt x="5746483" y="5429250"/>
                  </a:cubicBezTo>
                  <a:cubicBezTo>
                    <a:pt x="5717908" y="5540693"/>
                    <a:pt x="5697906" y="5654040"/>
                    <a:pt x="5685523" y="5768340"/>
                  </a:cubicBezTo>
                  <a:cubicBezTo>
                    <a:pt x="5684571" y="5778818"/>
                    <a:pt x="5683619" y="5792153"/>
                    <a:pt x="5682666" y="5805488"/>
                  </a:cubicBezTo>
                  <a:close/>
                  <a:moveTo>
                    <a:pt x="5752198" y="5855018"/>
                  </a:moveTo>
                  <a:cubicBezTo>
                    <a:pt x="5729339" y="5840730"/>
                    <a:pt x="5708383" y="5825490"/>
                    <a:pt x="5687428" y="5809298"/>
                  </a:cubicBezTo>
                  <a:cubicBezTo>
                    <a:pt x="5701716" y="5695950"/>
                    <a:pt x="5717908" y="5582603"/>
                    <a:pt x="5744578" y="5471160"/>
                  </a:cubicBezTo>
                  <a:cubicBezTo>
                    <a:pt x="5771248" y="5359718"/>
                    <a:pt x="5806491" y="5250180"/>
                    <a:pt x="5848401" y="5142548"/>
                  </a:cubicBezTo>
                  <a:cubicBezTo>
                    <a:pt x="5890311" y="5035868"/>
                    <a:pt x="5938889" y="4932045"/>
                    <a:pt x="5994133" y="4832033"/>
                  </a:cubicBezTo>
                  <a:cubicBezTo>
                    <a:pt x="6045569" y="4739640"/>
                    <a:pt x="6102719" y="4650105"/>
                    <a:pt x="6164631" y="4565333"/>
                  </a:cubicBezTo>
                  <a:cubicBezTo>
                    <a:pt x="6167489" y="4562475"/>
                    <a:pt x="6169394" y="4558665"/>
                    <a:pt x="6172251" y="4555808"/>
                  </a:cubicBezTo>
                  <a:cubicBezTo>
                    <a:pt x="6243689" y="4469130"/>
                    <a:pt x="6318936" y="4385310"/>
                    <a:pt x="6398946" y="4305300"/>
                  </a:cubicBezTo>
                  <a:cubicBezTo>
                    <a:pt x="6408471" y="4295775"/>
                    <a:pt x="6417996" y="4286250"/>
                    <a:pt x="6427521" y="4276725"/>
                  </a:cubicBezTo>
                  <a:cubicBezTo>
                    <a:pt x="6429426" y="4274820"/>
                    <a:pt x="6429426" y="4272915"/>
                    <a:pt x="6428473" y="4271010"/>
                  </a:cubicBezTo>
                  <a:cubicBezTo>
                    <a:pt x="6429426" y="4270058"/>
                    <a:pt x="6431331" y="4270058"/>
                    <a:pt x="6432283" y="4270058"/>
                  </a:cubicBezTo>
                  <a:cubicBezTo>
                    <a:pt x="6436094" y="4269105"/>
                    <a:pt x="6438951" y="4267200"/>
                    <a:pt x="6442761" y="4266248"/>
                  </a:cubicBezTo>
                  <a:cubicBezTo>
                    <a:pt x="6377991" y="4335780"/>
                    <a:pt x="6317983" y="4409123"/>
                    <a:pt x="6263691" y="4486275"/>
                  </a:cubicBezTo>
                  <a:cubicBezTo>
                    <a:pt x="6197969" y="4578668"/>
                    <a:pt x="6138914" y="4675823"/>
                    <a:pt x="6086526" y="4775835"/>
                  </a:cubicBezTo>
                  <a:cubicBezTo>
                    <a:pt x="6032233" y="4879658"/>
                    <a:pt x="5985561" y="4986338"/>
                    <a:pt x="5944603" y="5095875"/>
                  </a:cubicBezTo>
                  <a:cubicBezTo>
                    <a:pt x="5901741" y="5212080"/>
                    <a:pt x="5865546" y="5330190"/>
                    <a:pt x="5835066" y="5450205"/>
                  </a:cubicBezTo>
                  <a:cubicBezTo>
                    <a:pt x="5804586" y="5570220"/>
                    <a:pt x="5778869" y="5692140"/>
                    <a:pt x="5758866" y="5814060"/>
                  </a:cubicBezTo>
                  <a:cubicBezTo>
                    <a:pt x="5756008" y="5826443"/>
                    <a:pt x="5754103" y="5840730"/>
                    <a:pt x="5752198" y="5855018"/>
                  </a:cubicBezTo>
                  <a:close/>
                  <a:moveTo>
                    <a:pt x="5863641" y="5708333"/>
                  </a:moveTo>
                  <a:cubicBezTo>
                    <a:pt x="5856021" y="5775960"/>
                    <a:pt x="5851258" y="5845493"/>
                    <a:pt x="5856973" y="5913120"/>
                  </a:cubicBezTo>
                  <a:cubicBezTo>
                    <a:pt x="5850306" y="5910263"/>
                    <a:pt x="5844591" y="5907405"/>
                    <a:pt x="5837923" y="5904548"/>
                  </a:cubicBezTo>
                  <a:cubicBezTo>
                    <a:pt x="5810301" y="5889308"/>
                    <a:pt x="5782678" y="5874068"/>
                    <a:pt x="5756961" y="5857875"/>
                  </a:cubicBezTo>
                  <a:cubicBezTo>
                    <a:pt x="5770296" y="5797868"/>
                    <a:pt x="5778869" y="5737860"/>
                    <a:pt x="5791251" y="5677853"/>
                  </a:cubicBezTo>
                  <a:cubicBezTo>
                    <a:pt x="5803633" y="5617845"/>
                    <a:pt x="5816969" y="5557838"/>
                    <a:pt x="5831256" y="5497830"/>
                  </a:cubicBezTo>
                  <a:cubicBezTo>
                    <a:pt x="5860783" y="5377815"/>
                    <a:pt x="5896026" y="5258753"/>
                    <a:pt x="5937936" y="5141595"/>
                  </a:cubicBezTo>
                  <a:cubicBezTo>
                    <a:pt x="5976989" y="5031105"/>
                    <a:pt x="6022708" y="4923473"/>
                    <a:pt x="6075096" y="4818698"/>
                  </a:cubicBezTo>
                  <a:cubicBezTo>
                    <a:pt x="6125578" y="4717733"/>
                    <a:pt x="6182728" y="4619625"/>
                    <a:pt x="6247498" y="4526280"/>
                  </a:cubicBezTo>
                  <a:cubicBezTo>
                    <a:pt x="6311316" y="4433888"/>
                    <a:pt x="6381801" y="4346258"/>
                    <a:pt x="6458953" y="4265295"/>
                  </a:cubicBezTo>
                  <a:cubicBezTo>
                    <a:pt x="6462764" y="4261485"/>
                    <a:pt x="6465621" y="4258628"/>
                    <a:pt x="6469431" y="4254818"/>
                  </a:cubicBezTo>
                  <a:cubicBezTo>
                    <a:pt x="6473241" y="4252913"/>
                    <a:pt x="6478003" y="4251960"/>
                    <a:pt x="6481814" y="4250055"/>
                  </a:cubicBezTo>
                  <a:cubicBezTo>
                    <a:pt x="6338939" y="4386263"/>
                    <a:pt x="6248451" y="4569143"/>
                    <a:pt x="6169394" y="4749165"/>
                  </a:cubicBezTo>
                  <a:cubicBezTo>
                    <a:pt x="6064619" y="4989195"/>
                    <a:pt x="5961748" y="5233035"/>
                    <a:pt x="5901741" y="5489258"/>
                  </a:cubicBezTo>
                  <a:cubicBezTo>
                    <a:pt x="5885548" y="5560695"/>
                    <a:pt x="5871261" y="5634038"/>
                    <a:pt x="5863641" y="5708333"/>
                  </a:cubicBezTo>
                  <a:close/>
                  <a:moveTo>
                    <a:pt x="5907456" y="5892165"/>
                  </a:moveTo>
                  <a:cubicBezTo>
                    <a:pt x="5896978" y="5898833"/>
                    <a:pt x="5886501" y="5905500"/>
                    <a:pt x="5876023" y="5912168"/>
                  </a:cubicBezTo>
                  <a:cubicBezTo>
                    <a:pt x="5876976" y="5852160"/>
                    <a:pt x="5876976" y="5793105"/>
                    <a:pt x="5882691" y="5733098"/>
                  </a:cubicBezTo>
                  <a:cubicBezTo>
                    <a:pt x="5889358" y="5667375"/>
                    <a:pt x="5899836" y="5602605"/>
                    <a:pt x="5913171" y="5538788"/>
                  </a:cubicBezTo>
                  <a:cubicBezTo>
                    <a:pt x="5940794" y="5410200"/>
                    <a:pt x="5983656" y="5284470"/>
                    <a:pt x="6030328" y="5161598"/>
                  </a:cubicBezTo>
                  <a:cubicBezTo>
                    <a:pt x="6076048" y="5040630"/>
                    <a:pt x="6127483" y="4921568"/>
                    <a:pt x="6177966" y="4801553"/>
                  </a:cubicBezTo>
                  <a:cubicBezTo>
                    <a:pt x="6222733" y="4696778"/>
                    <a:pt x="6269406" y="4592003"/>
                    <a:pt x="6327508" y="4494848"/>
                  </a:cubicBezTo>
                  <a:cubicBezTo>
                    <a:pt x="6374181" y="4415790"/>
                    <a:pt x="6429426" y="4340543"/>
                    <a:pt x="6495148" y="4276725"/>
                  </a:cubicBezTo>
                  <a:cubicBezTo>
                    <a:pt x="6391326" y="4449128"/>
                    <a:pt x="6295123" y="4627245"/>
                    <a:pt x="6213208" y="4812030"/>
                  </a:cubicBezTo>
                  <a:cubicBezTo>
                    <a:pt x="6118911" y="5026343"/>
                    <a:pt x="6045569" y="5250180"/>
                    <a:pt x="6004611" y="5481638"/>
                  </a:cubicBezTo>
                  <a:cubicBezTo>
                    <a:pt x="5982703" y="5605463"/>
                    <a:pt x="5967464" y="5732145"/>
                    <a:pt x="5969369" y="5857875"/>
                  </a:cubicBezTo>
                  <a:cubicBezTo>
                    <a:pt x="5949366" y="5868353"/>
                    <a:pt x="5928411" y="5879783"/>
                    <a:pt x="5907456" y="5892165"/>
                  </a:cubicBezTo>
                  <a:close/>
                  <a:moveTo>
                    <a:pt x="5980798" y="5851208"/>
                  </a:moveTo>
                  <a:cubicBezTo>
                    <a:pt x="5985561" y="5742623"/>
                    <a:pt x="5994133" y="5634038"/>
                    <a:pt x="6012231" y="5526405"/>
                  </a:cubicBezTo>
                  <a:cubicBezTo>
                    <a:pt x="6031281" y="5410200"/>
                    <a:pt x="6058903" y="5295900"/>
                    <a:pt x="6093194" y="5183505"/>
                  </a:cubicBezTo>
                  <a:cubicBezTo>
                    <a:pt x="6160821" y="4963478"/>
                    <a:pt x="6253214" y="4752023"/>
                    <a:pt x="6362751" y="4549140"/>
                  </a:cubicBezTo>
                  <a:cubicBezTo>
                    <a:pt x="6402756" y="4473893"/>
                    <a:pt x="6445619" y="4400550"/>
                    <a:pt x="6489433" y="4328160"/>
                  </a:cubicBezTo>
                  <a:cubicBezTo>
                    <a:pt x="6411328" y="4488180"/>
                    <a:pt x="6343701" y="4652963"/>
                    <a:pt x="6285598" y="4820603"/>
                  </a:cubicBezTo>
                  <a:cubicBezTo>
                    <a:pt x="6214161" y="5027295"/>
                    <a:pt x="6157011" y="5239703"/>
                    <a:pt x="6114148" y="5454015"/>
                  </a:cubicBezTo>
                  <a:cubicBezTo>
                    <a:pt x="6090336" y="5572125"/>
                    <a:pt x="6070333" y="5692140"/>
                    <a:pt x="6060808" y="5812155"/>
                  </a:cubicBezTo>
                  <a:cubicBezTo>
                    <a:pt x="6034139" y="5825490"/>
                    <a:pt x="6007469" y="5837873"/>
                    <a:pt x="5980798" y="5851208"/>
                  </a:cubicBezTo>
                  <a:close/>
                  <a:moveTo>
                    <a:pt x="6068428" y="5809298"/>
                  </a:moveTo>
                  <a:cubicBezTo>
                    <a:pt x="6085573" y="5705475"/>
                    <a:pt x="6100814" y="5600700"/>
                    <a:pt x="6121769" y="5496878"/>
                  </a:cubicBezTo>
                  <a:cubicBezTo>
                    <a:pt x="6142723" y="5389245"/>
                    <a:pt x="6167489" y="5281613"/>
                    <a:pt x="6197016" y="5174933"/>
                  </a:cubicBezTo>
                  <a:cubicBezTo>
                    <a:pt x="6254166" y="4965383"/>
                    <a:pt x="6325603" y="4759643"/>
                    <a:pt x="6411328" y="4559618"/>
                  </a:cubicBezTo>
                  <a:cubicBezTo>
                    <a:pt x="6454191" y="4458653"/>
                    <a:pt x="6501816" y="4358640"/>
                    <a:pt x="6550394" y="4260533"/>
                  </a:cubicBezTo>
                  <a:cubicBezTo>
                    <a:pt x="6513246" y="4459605"/>
                    <a:pt x="6431331" y="4647248"/>
                    <a:pt x="6354178" y="4833938"/>
                  </a:cubicBezTo>
                  <a:cubicBezTo>
                    <a:pt x="6276073" y="5022533"/>
                    <a:pt x="6199873" y="5215890"/>
                    <a:pt x="6185586" y="5422583"/>
                  </a:cubicBezTo>
                  <a:cubicBezTo>
                    <a:pt x="6177966" y="5532120"/>
                    <a:pt x="6188444" y="5641658"/>
                    <a:pt x="6223686" y="5746433"/>
                  </a:cubicBezTo>
                  <a:cubicBezTo>
                    <a:pt x="6171298" y="5766435"/>
                    <a:pt x="6118911" y="5786438"/>
                    <a:pt x="6068428" y="5809298"/>
                  </a:cubicBezTo>
                  <a:close/>
                  <a:moveTo>
                    <a:pt x="6238926" y="5738813"/>
                  </a:moveTo>
                  <a:cubicBezTo>
                    <a:pt x="6173203" y="5547360"/>
                    <a:pt x="6195111" y="5338763"/>
                    <a:pt x="6251308" y="5147310"/>
                  </a:cubicBezTo>
                  <a:cubicBezTo>
                    <a:pt x="6308458" y="4949190"/>
                    <a:pt x="6400851" y="4764405"/>
                    <a:pt x="6472289" y="4571048"/>
                  </a:cubicBezTo>
                  <a:cubicBezTo>
                    <a:pt x="6492291" y="4516755"/>
                    <a:pt x="6510389" y="4462463"/>
                    <a:pt x="6525628" y="4407218"/>
                  </a:cubicBezTo>
                  <a:cubicBezTo>
                    <a:pt x="6538964" y="4357688"/>
                    <a:pt x="6549441" y="4307205"/>
                    <a:pt x="6557061" y="4256723"/>
                  </a:cubicBezTo>
                  <a:cubicBezTo>
                    <a:pt x="6559919" y="4268153"/>
                    <a:pt x="6564681" y="4279583"/>
                    <a:pt x="6568491" y="4290060"/>
                  </a:cubicBezTo>
                  <a:cubicBezTo>
                    <a:pt x="6566586" y="4310063"/>
                    <a:pt x="6565633" y="4330065"/>
                    <a:pt x="6563728" y="4350068"/>
                  </a:cubicBezTo>
                  <a:cubicBezTo>
                    <a:pt x="6561823" y="4374833"/>
                    <a:pt x="6558014" y="4398645"/>
                    <a:pt x="6553251" y="4422458"/>
                  </a:cubicBezTo>
                  <a:cubicBezTo>
                    <a:pt x="6544678" y="4470083"/>
                    <a:pt x="6531344" y="4517708"/>
                    <a:pt x="6516103" y="4563428"/>
                  </a:cubicBezTo>
                  <a:cubicBezTo>
                    <a:pt x="6485623" y="4655820"/>
                    <a:pt x="6445619" y="4744403"/>
                    <a:pt x="6408471" y="4833938"/>
                  </a:cubicBezTo>
                  <a:cubicBezTo>
                    <a:pt x="6371323" y="4922520"/>
                    <a:pt x="6337986" y="5013008"/>
                    <a:pt x="6316078" y="5107305"/>
                  </a:cubicBezTo>
                  <a:cubicBezTo>
                    <a:pt x="6295123" y="5198745"/>
                    <a:pt x="6283694" y="5293043"/>
                    <a:pt x="6281789" y="5387340"/>
                  </a:cubicBezTo>
                  <a:cubicBezTo>
                    <a:pt x="6280836" y="5440680"/>
                    <a:pt x="6282741" y="5493068"/>
                    <a:pt x="6288456" y="5546408"/>
                  </a:cubicBezTo>
                  <a:cubicBezTo>
                    <a:pt x="6291314" y="5573078"/>
                    <a:pt x="6294171" y="5598795"/>
                    <a:pt x="6298933" y="5625465"/>
                  </a:cubicBezTo>
                  <a:cubicBezTo>
                    <a:pt x="6302744" y="5651183"/>
                    <a:pt x="6307506" y="5677853"/>
                    <a:pt x="6316078" y="5702618"/>
                  </a:cubicBezTo>
                  <a:cubicBezTo>
                    <a:pt x="6317031" y="5705475"/>
                    <a:pt x="6318936" y="5706428"/>
                    <a:pt x="6320841" y="5707380"/>
                  </a:cubicBezTo>
                  <a:cubicBezTo>
                    <a:pt x="6293219" y="5717858"/>
                    <a:pt x="6266548" y="5728335"/>
                    <a:pt x="6238926" y="5738813"/>
                  </a:cubicBezTo>
                  <a:close/>
                  <a:moveTo>
                    <a:pt x="6362751" y="5691188"/>
                  </a:moveTo>
                  <a:cubicBezTo>
                    <a:pt x="6351321" y="5695950"/>
                    <a:pt x="6340844" y="5699760"/>
                    <a:pt x="6329414" y="5704523"/>
                  </a:cubicBezTo>
                  <a:cubicBezTo>
                    <a:pt x="6330366" y="5703570"/>
                    <a:pt x="6331319" y="5701665"/>
                    <a:pt x="6330366" y="5699760"/>
                  </a:cubicBezTo>
                  <a:cubicBezTo>
                    <a:pt x="6327508" y="5675948"/>
                    <a:pt x="6321794" y="5653088"/>
                    <a:pt x="6317983" y="5630228"/>
                  </a:cubicBezTo>
                  <a:cubicBezTo>
                    <a:pt x="6314173" y="5607368"/>
                    <a:pt x="6310364" y="5583555"/>
                    <a:pt x="6307506" y="5560695"/>
                  </a:cubicBezTo>
                  <a:cubicBezTo>
                    <a:pt x="6301791" y="5513070"/>
                    <a:pt x="6298933" y="5465445"/>
                    <a:pt x="6298933" y="5417820"/>
                  </a:cubicBezTo>
                  <a:cubicBezTo>
                    <a:pt x="6297981" y="5322570"/>
                    <a:pt x="6307506" y="5228273"/>
                    <a:pt x="6326556" y="5134928"/>
                  </a:cubicBezTo>
                  <a:cubicBezTo>
                    <a:pt x="6345606" y="5040630"/>
                    <a:pt x="6377039" y="4950143"/>
                    <a:pt x="6413233" y="4860608"/>
                  </a:cubicBezTo>
                  <a:cubicBezTo>
                    <a:pt x="6449428" y="4771073"/>
                    <a:pt x="6489433" y="4683443"/>
                    <a:pt x="6519914" y="4592003"/>
                  </a:cubicBezTo>
                  <a:cubicBezTo>
                    <a:pt x="6537058" y="4542473"/>
                    <a:pt x="6551346" y="4491038"/>
                    <a:pt x="6560871" y="4439603"/>
                  </a:cubicBezTo>
                  <a:cubicBezTo>
                    <a:pt x="6565633" y="4412933"/>
                    <a:pt x="6569444" y="4387215"/>
                    <a:pt x="6572301" y="4360545"/>
                  </a:cubicBezTo>
                  <a:cubicBezTo>
                    <a:pt x="6573253" y="4344353"/>
                    <a:pt x="6575158" y="4328160"/>
                    <a:pt x="6574206" y="4311968"/>
                  </a:cubicBezTo>
                  <a:cubicBezTo>
                    <a:pt x="6578969" y="4322445"/>
                    <a:pt x="6583731" y="4332923"/>
                    <a:pt x="6588494" y="4342448"/>
                  </a:cubicBezTo>
                  <a:cubicBezTo>
                    <a:pt x="6593256" y="4384358"/>
                    <a:pt x="6598019" y="4425315"/>
                    <a:pt x="6596114" y="4468178"/>
                  </a:cubicBezTo>
                  <a:cubicBezTo>
                    <a:pt x="6594208" y="4514850"/>
                    <a:pt x="6588494" y="4561523"/>
                    <a:pt x="6578969" y="4608195"/>
                  </a:cubicBezTo>
                  <a:cubicBezTo>
                    <a:pt x="6559919" y="4700588"/>
                    <a:pt x="6528486" y="4789170"/>
                    <a:pt x="6494196" y="4877753"/>
                  </a:cubicBezTo>
                  <a:cubicBezTo>
                    <a:pt x="6429426" y="5046345"/>
                    <a:pt x="6356083" y="5217795"/>
                    <a:pt x="6357036" y="5402580"/>
                  </a:cubicBezTo>
                  <a:cubicBezTo>
                    <a:pt x="6357036" y="5495925"/>
                    <a:pt x="6377039" y="5585460"/>
                    <a:pt x="6420853" y="5668328"/>
                  </a:cubicBezTo>
                  <a:cubicBezTo>
                    <a:pt x="6403708" y="5674043"/>
                    <a:pt x="6382753" y="5682615"/>
                    <a:pt x="6362751" y="5691188"/>
                  </a:cubicBezTo>
                  <a:close/>
                  <a:moveTo>
                    <a:pt x="6441808" y="5658803"/>
                  </a:moveTo>
                  <a:cubicBezTo>
                    <a:pt x="6397994" y="5587365"/>
                    <a:pt x="6379896" y="5501640"/>
                    <a:pt x="6377039" y="5418773"/>
                  </a:cubicBezTo>
                  <a:cubicBezTo>
                    <a:pt x="6374181" y="5330190"/>
                    <a:pt x="6389421" y="5241608"/>
                    <a:pt x="6413233" y="5156835"/>
                  </a:cubicBezTo>
                  <a:cubicBezTo>
                    <a:pt x="6464669" y="4976813"/>
                    <a:pt x="6551346" y="4809173"/>
                    <a:pt x="6591351" y="4626293"/>
                  </a:cubicBezTo>
                  <a:cubicBezTo>
                    <a:pt x="6601828" y="4575810"/>
                    <a:pt x="6609448" y="4524375"/>
                    <a:pt x="6611353" y="4472940"/>
                  </a:cubicBezTo>
                  <a:cubicBezTo>
                    <a:pt x="6612306" y="4439603"/>
                    <a:pt x="6612306" y="4405313"/>
                    <a:pt x="6607544" y="4371975"/>
                  </a:cubicBezTo>
                  <a:cubicBezTo>
                    <a:pt x="6608496" y="4373880"/>
                    <a:pt x="6609448" y="4375785"/>
                    <a:pt x="6610401" y="4376738"/>
                  </a:cubicBezTo>
                  <a:cubicBezTo>
                    <a:pt x="6613258" y="4391025"/>
                    <a:pt x="6618021" y="4404360"/>
                    <a:pt x="6620878" y="4418648"/>
                  </a:cubicBezTo>
                  <a:cubicBezTo>
                    <a:pt x="6624689" y="4438650"/>
                    <a:pt x="6628498" y="4458653"/>
                    <a:pt x="6630403" y="4479608"/>
                  </a:cubicBezTo>
                  <a:cubicBezTo>
                    <a:pt x="6634214" y="4520565"/>
                    <a:pt x="6633261" y="4562475"/>
                    <a:pt x="6628498" y="4603433"/>
                  </a:cubicBezTo>
                  <a:cubicBezTo>
                    <a:pt x="6619926" y="4688205"/>
                    <a:pt x="6596114" y="4770120"/>
                    <a:pt x="6570396" y="4852035"/>
                  </a:cubicBezTo>
                  <a:cubicBezTo>
                    <a:pt x="6544678" y="4933950"/>
                    <a:pt x="6516103" y="5014913"/>
                    <a:pt x="6498006" y="5098733"/>
                  </a:cubicBezTo>
                  <a:cubicBezTo>
                    <a:pt x="6479908" y="5181600"/>
                    <a:pt x="6471336" y="5265420"/>
                    <a:pt x="6473241" y="5350193"/>
                  </a:cubicBezTo>
                  <a:cubicBezTo>
                    <a:pt x="6475146" y="5443538"/>
                    <a:pt x="6490386" y="5534978"/>
                    <a:pt x="6517056" y="5624513"/>
                  </a:cubicBezTo>
                  <a:cubicBezTo>
                    <a:pt x="6491339" y="5635943"/>
                    <a:pt x="6466573" y="5647373"/>
                    <a:pt x="6441808" y="5658803"/>
                  </a:cubicBezTo>
                  <a:close/>
                  <a:moveTo>
                    <a:pt x="6588494" y="5587365"/>
                  </a:moveTo>
                  <a:cubicBezTo>
                    <a:pt x="6570396" y="5597843"/>
                    <a:pt x="6551346" y="5607368"/>
                    <a:pt x="6532296" y="5615940"/>
                  </a:cubicBezTo>
                  <a:cubicBezTo>
                    <a:pt x="6484671" y="5454015"/>
                    <a:pt x="6477051" y="5281613"/>
                    <a:pt x="6510389" y="5115878"/>
                  </a:cubicBezTo>
                  <a:cubicBezTo>
                    <a:pt x="6543726" y="4948238"/>
                    <a:pt x="6618021" y="4791075"/>
                    <a:pt x="6638976" y="4619625"/>
                  </a:cubicBezTo>
                  <a:cubicBezTo>
                    <a:pt x="6644691" y="4574858"/>
                    <a:pt x="6646596" y="4529138"/>
                    <a:pt x="6642786" y="4483418"/>
                  </a:cubicBezTo>
                  <a:cubicBezTo>
                    <a:pt x="6640881" y="4460558"/>
                    <a:pt x="6638023" y="4438650"/>
                    <a:pt x="6632308" y="4416743"/>
                  </a:cubicBezTo>
                  <a:cubicBezTo>
                    <a:pt x="6631356" y="4412933"/>
                    <a:pt x="6630403" y="4409123"/>
                    <a:pt x="6629451" y="4405313"/>
                  </a:cubicBezTo>
                  <a:cubicBezTo>
                    <a:pt x="6635166" y="4413885"/>
                    <a:pt x="6641833" y="4422458"/>
                    <a:pt x="6647548" y="4431030"/>
                  </a:cubicBezTo>
                  <a:cubicBezTo>
                    <a:pt x="6657073" y="4461510"/>
                    <a:pt x="6665646" y="4491990"/>
                    <a:pt x="6669456" y="4524375"/>
                  </a:cubicBezTo>
                  <a:cubicBezTo>
                    <a:pt x="6675171" y="4562475"/>
                    <a:pt x="6676123" y="4600575"/>
                    <a:pt x="6675171" y="4638675"/>
                  </a:cubicBezTo>
                  <a:cubicBezTo>
                    <a:pt x="6673266" y="4713923"/>
                    <a:pt x="6659931" y="4788218"/>
                    <a:pt x="6642786" y="4860608"/>
                  </a:cubicBezTo>
                  <a:cubicBezTo>
                    <a:pt x="6607544" y="5013008"/>
                    <a:pt x="6559919" y="5163503"/>
                    <a:pt x="6562776" y="5322570"/>
                  </a:cubicBezTo>
                  <a:cubicBezTo>
                    <a:pt x="6563728" y="5409248"/>
                    <a:pt x="6578016" y="5494973"/>
                    <a:pt x="6603733" y="5577840"/>
                  </a:cubicBezTo>
                  <a:cubicBezTo>
                    <a:pt x="6598971" y="5581650"/>
                    <a:pt x="6594208" y="5584508"/>
                    <a:pt x="6588494" y="5587365"/>
                  </a:cubicBezTo>
                  <a:close/>
                  <a:moveTo>
                    <a:pt x="6619926" y="5570220"/>
                  </a:moveTo>
                  <a:cubicBezTo>
                    <a:pt x="6597066" y="5495925"/>
                    <a:pt x="6583731" y="5418773"/>
                    <a:pt x="6580873" y="5341620"/>
                  </a:cubicBezTo>
                  <a:cubicBezTo>
                    <a:pt x="6578016" y="5262563"/>
                    <a:pt x="6586589" y="5184458"/>
                    <a:pt x="6601828" y="5107305"/>
                  </a:cubicBezTo>
                  <a:cubicBezTo>
                    <a:pt x="6631356" y="4955858"/>
                    <a:pt x="6682791" y="4808220"/>
                    <a:pt x="6688506" y="4652010"/>
                  </a:cubicBezTo>
                  <a:cubicBezTo>
                    <a:pt x="6690411" y="4612005"/>
                    <a:pt x="6688506" y="4572000"/>
                    <a:pt x="6682791" y="4531995"/>
                  </a:cubicBezTo>
                  <a:cubicBezTo>
                    <a:pt x="6678981" y="4507230"/>
                    <a:pt x="6674219" y="4482465"/>
                    <a:pt x="6666598" y="4458653"/>
                  </a:cubicBezTo>
                  <a:cubicBezTo>
                    <a:pt x="6679933" y="4484370"/>
                    <a:pt x="6693269" y="4511040"/>
                    <a:pt x="6702794" y="4538663"/>
                  </a:cubicBezTo>
                  <a:cubicBezTo>
                    <a:pt x="6714223" y="4571048"/>
                    <a:pt x="6720891" y="4605338"/>
                    <a:pt x="6724701" y="4639628"/>
                  </a:cubicBezTo>
                  <a:cubicBezTo>
                    <a:pt x="6733273" y="4710113"/>
                    <a:pt x="6728511" y="4781550"/>
                    <a:pt x="6718033" y="4852035"/>
                  </a:cubicBezTo>
                  <a:cubicBezTo>
                    <a:pt x="6695173" y="5001578"/>
                    <a:pt x="6645644" y="5148263"/>
                    <a:pt x="6643739" y="5301615"/>
                  </a:cubicBezTo>
                  <a:cubicBezTo>
                    <a:pt x="6642786" y="5340668"/>
                    <a:pt x="6645644" y="5380673"/>
                    <a:pt x="6652311" y="5419725"/>
                  </a:cubicBezTo>
                  <a:cubicBezTo>
                    <a:pt x="6658978" y="5455920"/>
                    <a:pt x="6667551" y="5496878"/>
                    <a:pt x="6685648" y="5529263"/>
                  </a:cubicBezTo>
                  <a:cubicBezTo>
                    <a:pt x="6664694" y="5542598"/>
                    <a:pt x="6641833" y="5556885"/>
                    <a:pt x="6619926" y="5570220"/>
                  </a:cubicBezTo>
                  <a:close/>
                  <a:moveTo>
                    <a:pt x="6697078" y="5520690"/>
                  </a:moveTo>
                  <a:cubicBezTo>
                    <a:pt x="6692316" y="5504498"/>
                    <a:pt x="6684696" y="5490210"/>
                    <a:pt x="6679933" y="5474018"/>
                  </a:cubicBezTo>
                  <a:cubicBezTo>
                    <a:pt x="6674219" y="5455920"/>
                    <a:pt x="6669456" y="5437823"/>
                    <a:pt x="6666598" y="5418773"/>
                  </a:cubicBezTo>
                  <a:cubicBezTo>
                    <a:pt x="6659931" y="5382578"/>
                    <a:pt x="6657073" y="5346383"/>
                    <a:pt x="6657073" y="5309235"/>
                  </a:cubicBezTo>
                  <a:cubicBezTo>
                    <a:pt x="6657073" y="5234940"/>
                    <a:pt x="6667551" y="5160645"/>
                    <a:pt x="6681839" y="5088255"/>
                  </a:cubicBezTo>
                  <a:cubicBezTo>
                    <a:pt x="6709461" y="4944428"/>
                    <a:pt x="6749466" y="4800600"/>
                    <a:pt x="6734226" y="4652963"/>
                  </a:cubicBezTo>
                  <a:cubicBezTo>
                    <a:pt x="6728511" y="4598670"/>
                    <a:pt x="6717081" y="4539615"/>
                    <a:pt x="6691364" y="4489133"/>
                  </a:cubicBezTo>
                  <a:cubicBezTo>
                    <a:pt x="6702794" y="4502468"/>
                    <a:pt x="6714223" y="4514850"/>
                    <a:pt x="6725653" y="4528185"/>
                  </a:cubicBezTo>
                  <a:cubicBezTo>
                    <a:pt x="6732321" y="4551045"/>
                    <a:pt x="6741846" y="4573905"/>
                    <a:pt x="6748514" y="4596765"/>
                  </a:cubicBezTo>
                  <a:cubicBezTo>
                    <a:pt x="6758039" y="4629150"/>
                    <a:pt x="6766611" y="4661535"/>
                    <a:pt x="6773278" y="4694873"/>
                  </a:cubicBezTo>
                  <a:cubicBezTo>
                    <a:pt x="6785661" y="4763453"/>
                    <a:pt x="6784708" y="4832033"/>
                    <a:pt x="6775183" y="4900613"/>
                  </a:cubicBezTo>
                  <a:cubicBezTo>
                    <a:pt x="6757086" y="5027295"/>
                    <a:pt x="6718033" y="5151120"/>
                    <a:pt x="6719939" y="5279708"/>
                  </a:cubicBezTo>
                  <a:cubicBezTo>
                    <a:pt x="6720891" y="5313045"/>
                    <a:pt x="6723748" y="5346383"/>
                    <a:pt x="6732321" y="5378768"/>
                  </a:cubicBezTo>
                  <a:cubicBezTo>
                    <a:pt x="6736131" y="5394960"/>
                    <a:pt x="6740894" y="5410200"/>
                    <a:pt x="6746608" y="5426393"/>
                  </a:cubicBezTo>
                  <a:cubicBezTo>
                    <a:pt x="6752323" y="5440680"/>
                    <a:pt x="6758039" y="5455920"/>
                    <a:pt x="6767564" y="5467350"/>
                  </a:cubicBezTo>
                  <a:cubicBezTo>
                    <a:pt x="6745656" y="5485448"/>
                    <a:pt x="6721844" y="5503545"/>
                    <a:pt x="6697078" y="5520690"/>
                  </a:cubicBezTo>
                  <a:close/>
                  <a:moveTo>
                    <a:pt x="6793281" y="5445443"/>
                  </a:moveTo>
                  <a:cubicBezTo>
                    <a:pt x="6788519" y="5449253"/>
                    <a:pt x="6783756" y="5453063"/>
                    <a:pt x="6778994" y="5457825"/>
                  </a:cubicBezTo>
                  <a:cubicBezTo>
                    <a:pt x="6774231" y="5445443"/>
                    <a:pt x="6768516" y="5434965"/>
                    <a:pt x="6763753" y="5422583"/>
                  </a:cubicBezTo>
                  <a:cubicBezTo>
                    <a:pt x="6758039" y="5407343"/>
                    <a:pt x="6752323" y="5392103"/>
                    <a:pt x="6748514" y="5375910"/>
                  </a:cubicBezTo>
                  <a:cubicBezTo>
                    <a:pt x="6741846" y="5347335"/>
                    <a:pt x="6738036" y="5318760"/>
                    <a:pt x="6736131" y="5289233"/>
                  </a:cubicBezTo>
                  <a:cubicBezTo>
                    <a:pt x="6733273" y="5229225"/>
                    <a:pt x="6739941" y="5168265"/>
                    <a:pt x="6749466" y="5109210"/>
                  </a:cubicBezTo>
                  <a:cubicBezTo>
                    <a:pt x="6772326" y="4976813"/>
                    <a:pt x="6810426" y="4845368"/>
                    <a:pt x="6788519" y="4710113"/>
                  </a:cubicBezTo>
                  <a:cubicBezTo>
                    <a:pt x="6782803" y="4673918"/>
                    <a:pt x="6774231" y="4638675"/>
                    <a:pt x="6763753" y="4604385"/>
                  </a:cubicBezTo>
                  <a:cubicBezTo>
                    <a:pt x="6758039" y="4587240"/>
                    <a:pt x="6753276" y="4570095"/>
                    <a:pt x="6746608" y="4552950"/>
                  </a:cubicBezTo>
                  <a:cubicBezTo>
                    <a:pt x="6745656" y="4551045"/>
                    <a:pt x="6744703" y="4549140"/>
                    <a:pt x="6744703" y="4546283"/>
                  </a:cubicBezTo>
                  <a:cubicBezTo>
                    <a:pt x="6748514" y="4550093"/>
                    <a:pt x="6752323" y="4554855"/>
                    <a:pt x="6757086" y="4558665"/>
                  </a:cubicBezTo>
                  <a:cubicBezTo>
                    <a:pt x="6815189" y="4648200"/>
                    <a:pt x="6836144" y="4757738"/>
                    <a:pt x="6836144" y="4863465"/>
                  </a:cubicBezTo>
                  <a:cubicBezTo>
                    <a:pt x="6836144" y="4923473"/>
                    <a:pt x="6830428" y="4982528"/>
                    <a:pt x="6821856" y="5041583"/>
                  </a:cubicBezTo>
                  <a:cubicBezTo>
                    <a:pt x="6814236" y="5099685"/>
                    <a:pt x="6805664" y="5158740"/>
                    <a:pt x="6805664" y="5217795"/>
                  </a:cubicBezTo>
                  <a:cubicBezTo>
                    <a:pt x="6805664" y="5277803"/>
                    <a:pt x="6816141" y="5337810"/>
                    <a:pt x="6843764" y="5392103"/>
                  </a:cubicBezTo>
                  <a:cubicBezTo>
                    <a:pt x="6844716" y="5394008"/>
                    <a:pt x="6845669" y="5394960"/>
                    <a:pt x="6846621" y="5394960"/>
                  </a:cubicBezTo>
                  <a:cubicBezTo>
                    <a:pt x="6829476" y="5413058"/>
                    <a:pt x="6812331" y="5429250"/>
                    <a:pt x="6793281" y="5445443"/>
                  </a:cubicBezTo>
                  <a:close/>
                  <a:moveTo>
                    <a:pt x="6857098" y="5385435"/>
                  </a:moveTo>
                  <a:cubicBezTo>
                    <a:pt x="6801853" y="5278755"/>
                    <a:pt x="6822808" y="5157788"/>
                    <a:pt x="6837096" y="5044440"/>
                  </a:cubicBezTo>
                  <a:cubicBezTo>
                    <a:pt x="6851383" y="4929188"/>
                    <a:pt x="6858051" y="4810125"/>
                    <a:pt x="6826619" y="4696778"/>
                  </a:cubicBezTo>
                  <a:cubicBezTo>
                    <a:pt x="6815189" y="4655820"/>
                    <a:pt x="6798996" y="4616768"/>
                    <a:pt x="6777089" y="4580573"/>
                  </a:cubicBezTo>
                  <a:cubicBezTo>
                    <a:pt x="6786614" y="4591050"/>
                    <a:pt x="6797091" y="4600575"/>
                    <a:pt x="6806616" y="4610100"/>
                  </a:cubicBezTo>
                  <a:cubicBezTo>
                    <a:pt x="6808521" y="4612005"/>
                    <a:pt x="6811378" y="4614863"/>
                    <a:pt x="6813283" y="4616768"/>
                  </a:cubicBezTo>
                  <a:cubicBezTo>
                    <a:pt x="6829476" y="4651058"/>
                    <a:pt x="6843764" y="4686300"/>
                    <a:pt x="6854241" y="4723448"/>
                  </a:cubicBezTo>
                  <a:cubicBezTo>
                    <a:pt x="6867576" y="4771073"/>
                    <a:pt x="6875196" y="4821555"/>
                    <a:pt x="6876148" y="4871085"/>
                  </a:cubicBezTo>
                  <a:cubicBezTo>
                    <a:pt x="6879006" y="4972050"/>
                    <a:pt x="6847573" y="5075873"/>
                    <a:pt x="6875196" y="5175885"/>
                  </a:cubicBezTo>
                  <a:cubicBezTo>
                    <a:pt x="6886626" y="5219700"/>
                    <a:pt x="6908533" y="5259705"/>
                    <a:pt x="6944728" y="5288280"/>
                  </a:cubicBezTo>
                  <a:cubicBezTo>
                    <a:pt x="6917106" y="5321618"/>
                    <a:pt x="6887578" y="5354003"/>
                    <a:pt x="6857098" y="5385435"/>
                  </a:cubicBezTo>
                  <a:close/>
                  <a:moveTo>
                    <a:pt x="6936156" y="5110163"/>
                  </a:moveTo>
                  <a:cubicBezTo>
                    <a:pt x="6937108" y="5131118"/>
                    <a:pt x="6939966" y="5153025"/>
                    <a:pt x="6945681" y="5173028"/>
                  </a:cubicBezTo>
                  <a:cubicBezTo>
                    <a:pt x="6951396" y="5192078"/>
                    <a:pt x="6959016" y="5213985"/>
                    <a:pt x="6973303" y="5228273"/>
                  </a:cubicBezTo>
                  <a:cubicBezTo>
                    <a:pt x="6979019" y="5233988"/>
                    <a:pt x="6990448" y="5229225"/>
                    <a:pt x="6985686" y="5220653"/>
                  </a:cubicBezTo>
                  <a:cubicBezTo>
                    <a:pt x="6977114" y="5203508"/>
                    <a:pt x="6967589" y="5188268"/>
                    <a:pt x="6961873" y="5169218"/>
                  </a:cubicBezTo>
                  <a:cubicBezTo>
                    <a:pt x="6956158" y="5150168"/>
                    <a:pt x="6953301" y="5131118"/>
                    <a:pt x="6952348" y="5111115"/>
                  </a:cubicBezTo>
                  <a:cubicBezTo>
                    <a:pt x="6949491" y="5067300"/>
                    <a:pt x="6955206" y="5023485"/>
                    <a:pt x="6957111" y="4980623"/>
                  </a:cubicBezTo>
                  <a:cubicBezTo>
                    <a:pt x="6960921" y="4903470"/>
                    <a:pt x="6947586" y="4826318"/>
                    <a:pt x="6919011" y="4754880"/>
                  </a:cubicBezTo>
                  <a:cubicBezTo>
                    <a:pt x="6912344" y="4737735"/>
                    <a:pt x="6903771" y="4718685"/>
                    <a:pt x="6895198" y="4701540"/>
                  </a:cubicBezTo>
                  <a:cubicBezTo>
                    <a:pt x="6906628" y="4713923"/>
                    <a:pt x="6917106" y="4726305"/>
                    <a:pt x="6928536" y="4738688"/>
                  </a:cubicBezTo>
                  <a:cubicBezTo>
                    <a:pt x="6927583" y="4738688"/>
                    <a:pt x="6926631" y="4740593"/>
                    <a:pt x="6927583" y="4741545"/>
                  </a:cubicBezTo>
                  <a:cubicBezTo>
                    <a:pt x="6949491" y="4772978"/>
                    <a:pt x="6969494" y="4805363"/>
                    <a:pt x="6984733" y="4840605"/>
                  </a:cubicBezTo>
                  <a:cubicBezTo>
                    <a:pt x="6999021" y="4874895"/>
                    <a:pt x="7008546" y="4910138"/>
                    <a:pt x="7012356" y="4947285"/>
                  </a:cubicBezTo>
                  <a:cubicBezTo>
                    <a:pt x="7021881" y="5028248"/>
                    <a:pt x="6998069" y="5108258"/>
                    <a:pt x="7009498" y="5189220"/>
                  </a:cubicBezTo>
                  <a:cubicBezTo>
                    <a:pt x="7009498" y="5191125"/>
                    <a:pt x="7010451" y="5192078"/>
                    <a:pt x="7011403" y="5193030"/>
                  </a:cubicBezTo>
                  <a:cubicBezTo>
                    <a:pt x="6996164" y="5218748"/>
                    <a:pt x="6979019" y="5242560"/>
                    <a:pt x="6961873" y="5265420"/>
                  </a:cubicBezTo>
                  <a:cubicBezTo>
                    <a:pt x="6959016" y="5268278"/>
                    <a:pt x="6957111" y="5272088"/>
                    <a:pt x="6954253" y="5274945"/>
                  </a:cubicBezTo>
                  <a:cubicBezTo>
                    <a:pt x="6879958" y="5216843"/>
                    <a:pt x="6873291" y="5113973"/>
                    <a:pt x="6879958" y="5027295"/>
                  </a:cubicBezTo>
                  <a:cubicBezTo>
                    <a:pt x="6883769" y="4974908"/>
                    <a:pt x="6890436" y="4923473"/>
                    <a:pt x="6888531" y="4871085"/>
                  </a:cubicBezTo>
                  <a:cubicBezTo>
                    <a:pt x="6886626" y="4821555"/>
                    <a:pt x="6879006" y="4772978"/>
                    <a:pt x="6866623" y="4725353"/>
                  </a:cubicBezTo>
                  <a:cubicBezTo>
                    <a:pt x="6858051" y="4694873"/>
                    <a:pt x="6847573" y="4665345"/>
                    <a:pt x="6834239" y="4635818"/>
                  </a:cubicBezTo>
                  <a:cubicBezTo>
                    <a:pt x="6842811" y="4645343"/>
                    <a:pt x="6852336" y="4653915"/>
                    <a:pt x="6860908" y="4663440"/>
                  </a:cubicBezTo>
                  <a:cubicBezTo>
                    <a:pt x="6876148" y="4691063"/>
                    <a:pt x="6892341" y="4718685"/>
                    <a:pt x="6904723" y="4748213"/>
                  </a:cubicBezTo>
                  <a:cubicBezTo>
                    <a:pt x="6919964" y="4784408"/>
                    <a:pt x="6930441" y="4822508"/>
                    <a:pt x="6937108" y="4861560"/>
                  </a:cubicBezTo>
                  <a:cubicBezTo>
                    <a:pt x="6943776" y="4901565"/>
                    <a:pt x="6945681" y="4942523"/>
                    <a:pt x="6943776" y="4983480"/>
                  </a:cubicBezTo>
                  <a:cubicBezTo>
                    <a:pt x="6939966" y="5025390"/>
                    <a:pt x="6934251" y="5067300"/>
                    <a:pt x="6936156" y="5110163"/>
                  </a:cubicBezTo>
                  <a:close/>
                  <a:moveTo>
                    <a:pt x="7020928" y="4936808"/>
                  </a:moveTo>
                  <a:cubicBezTo>
                    <a:pt x="7013308" y="4884420"/>
                    <a:pt x="6995211" y="4830128"/>
                    <a:pt x="6966636" y="4784408"/>
                  </a:cubicBezTo>
                  <a:cubicBezTo>
                    <a:pt x="6970446" y="4789170"/>
                    <a:pt x="6974256" y="4794885"/>
                    <a:pt x="6979019" y="4799648"/>
                  </a:cubicBezTo>
                  <a:cubicBezTo>
                    <a:pt x="7029501" y="4868228"/>
                    <a:pt x="7075221" y="4949190"/>
                    <a:pt x="7066648" y="5036820"/>
                  </a:cubicBezTo>
                  <a:cubicBezTo>
                    <a:pt x="7061886" y="5085398"/>
                    <a:pt x="7044741" y="5130165"/>
                    <a:pt x="7020928" y="5173028"/>
                  </a:cubicBezTo>
                  <a:cubicBezTo>
                    <a:pt x="7015214" y="5133023"/>
                    <a:pt x="7019023" y="5093018"/>
                    <a:pt x="7021881" y="5053013"/>
                  </a:cubicBezTo>
                  <a:cubicBezTo>
                    <a:pt x="7024739" y="5014913"/>
                    <a:pt x="7026644" y="4975860"/>
                    <a:pt x="7020928" y="4936808"/>
                  </a:cubicBezTo>
                  <a:close/>
                  <a:moveTo>
                    <a:pt x="7101891" y="5331143"/>
                  </a:moveTo>
                  <a:cubicBezTo>
                    <a:pt x="7045694" y="5354955"/>
                    <a:pt x="6983781" y="5367338"/>
                    <a:pt x="6923773" y="5351145"/>
                  </a:cubicBezTo>
                  <a:cubicBezTo>
                    <a:pt x="6932346" y="5341620"/>
                    <a:pt x="6940919" y="5331143"/>
                    <a:pt x="6949491" y="5320665"/>
                  </a:cubicBezTo>
                  <a:cubicBezTo>
                    <a:pt x="6974256" y="5290185"/>
                    <a:pt x="6999021" y="5257800"/>
                    <a:pt x="7020928" y="5223510"/>
                  </a:cubicBezTo>
                  <a:cubicBezTo>
                    <a:pt x="7024739" y="5233988"/>
                    <a:pt x="7030453" y="5243513"/>
                    <a:pt x="7036169" y="5253038"/>
                  </a:cubicBezTo>
                  <a:cubicBezTo>
                    <a:pt x="7043789" y="5265420"/>
                    <a:pt x="7052361" y="5276850"/>
                    <a:pt x="7061886" y="5288280"/>
                  </a:cubicBezTo>
                  <a:cubicBezTo>
                    <a:pt x="7070458" y="5298758"/>
                    <a:pt x="7079983" y="5309235"/>
                    <a:pt x="7090461" y="5319713"/>
                  </a:cubicBezTo>
                  <a:cubicBezTo>
                    <a:pt x="7094271" y="5323523"/>
                    <a:pt x="7099033" y="5327333"/>
                    <a:pt x="7101891" y="5331143"/>
                  </a:cubicBezTo>
                  <a:cubicBezTo>
                    <a:pt x="7102844" y="5331143"/>
                    <a:pt x="7101891" y="5331143"/>
                    <a:pt x="7101891" y="5331143"/>
                  </a:cubicBezTo>
                  <a:close/>
                  <a:moveTo>
                    <a:pt x="7119036" y="5323523"/>
                  </a:moveTo>
                  <a:cubicBezTo>
                    <a:pt x="7119036" y="5323523"/>
                    <a:pt x="7118083" y="5322570"/>
                    <a:pt x="7118083" y="5322570"/>
                  </a:cubicBezTo>
                  <a:cubicBezTo>
                    <a:pt x="7113321" y="5317808"/>
                    <a:pt x="7107606" y="5313998"/>
                    <a:pt x="7102844" y="5309235"/>
                  </a:cubicBezTo>
                  <a:cubicBezTo>
                    <a:pt x="7092366" y="5299710"/>
                    <a:pt x="7083794" y="5289233"/>
                    <a:pt x="7074269" y="5278755"/>
                  </a:cubicBezTo>
                  <a:cubicBezTo>
                    <a:pt x="7065696" y="5268278"/>
                    <a:pt x="7058076" y="5257800"/>
                    <a:pt x="7050456" y="5246370"/>
                  </a:cubicBezTo>
                  <a:cubicBezTo>
                    <a:pt x="7042836" y="5234940"/>
                    <a:pt x="7037121" y="5222558"/>
                    <a:pt x="7028548" y="5212080"/>
                  </a:cubicBezTo>
                  <a:cubicBezTo>
                    <a:pt x="7041883" y="5190173"/>
                    <a:pt x="7053314" y="5168265"/>
                    <a:pt x="7063791" y="5145405"/>
                  </a:cubicBezTo>
                  <a:cubicBezTo>
                    <a:pt x="7063791" y="5145405"/>
                    <a:pt x="7063791" y="5146358"/>
                    <a:pt x="7064744" y="5146358"/>
                  </a:cubicBezTo>
                  <a:cubicBezTo>
                    <a:pt x="7070458" y="5153978"/>
                    <a:pt x="7077126" y="5161598"/>
                    <a:pt x="7083794" y="5168265"/>
                  </a:cubicBezTo>
                  <a:cubicBezTo>
                    <a:pt x="7097128" y="5182553"/>
                    <a:pt x="7110464" y="5196840"/>
                    <a:pt x="7124751" y="5211128"/>
                  </a:cubicBezTo>
                  <a:cubicBezTo>
                    <a:pt x="7139039" y="5224463"/>
                    <a:pt x="7153326" y="5237798"/>
                    <a:pt x="7167614" y="5250180"/>
                  </a:cubicBezTo>
                  <a:cubicBezTo>
                    <a:pt x="7175233" y="5256848"/>
                    <a:pt x="7183806" y="5262563"/>
                    <a:pt x="7191426" y="5269230"/>
                  </a:cubicBezTo>
                  <a:cubicBezTo>
                    <a:pt x="7195236" y="5272088"/>
                    <a:pt x="7199998" y="5276850"/>
                    <a:pt x="7204761" y="5278755"/>
                  </a:cubicBezTo>
                  <a:cubicBezTo>
                    <a:pt x="7175233" y="5294948"/>
                    <a:pt x="7147611" y="5310188"/>
                    <a:pt x="7119036" y="5323523"/>
                  </a:cubicBezTo>
                  <a:close/>
                  <a:moveTo>
                    <a:pt x="7262864" y="5249228"/>
                  </a:moveTo>
                  <a:cubicBezTo>
                    <a:pt x="7247623" y="5256848"/>
                    <a:pt x="7232383" y="5264468"/>
                    <a:pt x="7218096" y="5272088"/>
                  </a:cubicBezTo>
                  <a:cubicBezTo>
                    <a:pt x="7214286" y="5265420"/>
                    <a:pt x="7205714" y="5260658"/>
                    <a:pt x="7199046" y="5255895"/>
                  </a:cubicBezTo>
                  <a:cubicBezTo>
                    <a:pt x="7191426" y="5250180"/>
                    <a:pt x="7183806" y="5244465"/>
                    <a:pt x="7176186" y="5237798"/>
                  </a:cubicBezTo>
                  <a:cubicBezTo>
                    <a:pt x="7161898" y="5225415"/>
                    <a:pt x="7147611" y="5213033"/>
                    <a:pt x="7133323" y="5200650"/>
                  </a:cubicBezTo>
                  <a:cubicBezTo>
                    <a:pt x="7119036" y="5187315"/>
                    <a:pt x="7105701" y="5173980"/>
                    <a:pt x="7093319" y="5159693"/>
                  </a:cubicBezTo>
                  <a:cubicBezTo>
                    <a:pt x="7086651" y="5153025"/>
                    <a:pt x="7080936" y="5145405"/>
                    <a:pt x="7075221" y="5138738"/>
                  </a:cubicBezTo>
                  <a:cubicBezTo>
                    <a:pt x="7073316" y="5136833"/>
                    <a:pt x="7071411" y="5134928"/>
                    <a:pt x="7069506" y="5132070"/>
                  </a:cubicBezTo>
                  <a:cubicBezTo>
                    <a:pt x="7073316" y="5122545"/>
                    <a:pt x="7076173" y="5113020"/>
                    <a:pt x="7079031" y="5103495"/>
                  </a:cubicBezTo>
                  <a:cubicBezTo>
                    <a:pt x="7091414" y="5063490"/>
                    <a:pt x="7096176" y="5021580"/>
                    <a:pt x="7089508" y="4979670"/>
                  </a:cubicBezTo>
                  <a:cubicBezTo>
                    <a:pt x="7089508" y="4977765"/>
                    <a:pt x="7088556" y="4976813"/>
                    <a:pt x="7088556" y="4974908"/>
                  </a:cubicBezTo>
                  <a:cubicBezTo>
                    <a:pt x="7121894" y="5020628"/>
                    <a:pt x="7162851" y="5060633"/>
                    <a:pt x="7203808" y="5098733"/>
                  </a:cubicBezTo>
                  <a:cubicBezTo>
                    <a:pt x="7227621" y="5121593"/>
                    <a:pt x="7253339" y="5142548"/>
                    <a:pt x="7279056" y="5163503"/>
                  </a:cubicBezTo>
                  <a:cubicBezTo>
                    <a:pt x="7292391" y="5173980"/>
                    <a:pt x="7305726" y="5183505"/>
                    <a:pt x="7319061" y="5193030"/>
                  </a:cubicBezTo>
                  <a:cubicBezTo>
                    <a:pt x="7327633" y="5198745"/>
                    <a:pt x="7336206" y="5207318"/>
                    <a:pt x="7345731" y="5213033"/>
                  </a:cubicBezTo>
                  <a:cubicBezTo>
                    <a:pt x="7317156" y="5224463"/>
                    <a:pt x="7289533" y="5235893"/>
                    <a:pt x="7262864" y="5249228"/>
                  </a:cubicBezTo>
                  <a:close/>
                  <a:moveTo>
                    <a:pt x="7432408" y="5185410"/>
                  </a:moveTo>
                  <a:cubicBezTo>
                    <a:pt x="7409548" y="5192078"/>
                    <a:pt x="7386689" y="5198745"/>
                    <a:pt x="7364781" y="5207318"/>
                  </a:cubicBezTo>
                  <a:cubicBezTo>
                    <a:pt x="7355256" y="5197793"/>
                    <a:pt x="7340969" y="5191125"/>
                    <a:pt x="7330491" y="5182553"/>
                  </a:cubicBezTo>
                  <a:cubicBezTo>
                    <a:pt x="7317156" y="5173028"/>
                    <a:pt x="7303821" y="5162550"/>
                    <a:pt x="7290486" y="5153025"/>
                  </a:cubicBezTo>
                  <a:cubicBezTo>
                    <a:pt x="7264769" y="5133023"/>
                    <a:pt x="7240003" y="5112068"/>
                    <a:pt x="7216191" y="5090160"/>
                  </a:cubicBezTo>
                  <a:cubicBezTo>
                    <a:pt x="7168566" y="5047298"/>
                    <a:pt x="7127608" y="4997768"/>
                    <a:pt x="7083794" y="4951095"/>
                  </a:cubicBezTo>
                  <a:cubicBezTo>
                    <a:pt x="7075221" y="4919663"/>
                    <a:pt x="7062839" y="4889183"/>
                    <a:pt x="7046646" y="4860608"/>
                  </a:cubicBezTo>
                  <a:cubicBezTo>
                    <a:pt x="7004736" y="4785360"/>
                    <a:pt x="6946633" y="4719638"/>
                    <a:pt x="6886626" y="4657725"/>
                  </a:cubicBezTo>
                  <a:cubicBezTo>
                    <a:pt x="6770421" y="4537710"/>
                    <a:pt x="6637071" y="4422458"/>
                    <a:pt x="6577064" y="4261485"/>
                  </a:cubicBezTo>
                  <a:cubicBezTo>
                    <a:pt x="6575158" y="4254818"/>
                    <a:pt x="6572301" y="4248150"/>
                    <a:pt x="6570396" y="4242435"/>
                  </a:cubicBezTo>
                  <a:cubicBezTo>
                    <a:pt x="6618021" y="4298633"/>
                    <a:pt x="6670408" y="4351020"/>
                    <a:pt x="6724701" y="4401503"/>
                  </a:cubicBezTo>
                  <a:cubicBezTo>
                    <a:pt x="6790423" y="4462463"/>
                    <a:pt x="6857098" y="4521518"/>
                    <a:pt x="6923773" y="4581525"/>
                  </a:cubicBezTo>
                  <a:cubicBezTo>
                    <a:pt x="7061886" y="4706303"/>
                    <a:pt x="7199998" y="4830128"/>
                    <a:pt x="7338111" y="4954905"/>
                  </a:cubicBezTo>
                  <a:cubicBezTo>
                    <a:pt x="7413358" y="5022533"/>
                    <a:pt x="7488606" y="5091113"/>
                    <a:pt x="7563853" y="5158740"/>
                  </a:cubicBezTo>
                  <a:cubicBezTo>
                    <a:pt x="7520039" y="5164455"/>
                    <a:pt x="7475271" y="5173028"/>
                    <a:pt x="7432408" y="5185410"/>
                  </a:cubicBezTo>
                  <a:close/>
                  <a:moveTo>
                    <a:pt x="7743876" y="5148263"/>
                  </a:moveTo>
                  <a:cubicBezTo>
                    <a:pt x="7690536" y="5146358"/>
                    <a:pt x="7637196" y="5149215"/>
                    <a:pt x="7583856" y="5155883"/>
                  </a:cubicBezTo>
                  <a:cubicBezTo>
                    <a:pt x="7583856" y="5153978"/>
                    <a:pt x="7582903" y="5152073"/>
                    <a:pt x="7580998" y="5151120"/>
                  </a:cubicBezTo>
                  <a:cubicBezTo>
                    <a:pt x="7443839" y="5028248"/>
                    <a:pt x="7305726" y="4906328"/>
                    <a:pt x="7168566" y="4783455"/>
                  </a:cubicBezTo>
                  <a:cubicBezTo>
                    <a:pt x="7032358" y="4662488"/>
                    <a:pt x="6895198" y="4541520"/>
                    <a:pt x="6759944" y="4420553"/>
                  </a:cubicBezTo>
                  <a:cubicBezTo>
                    <a:pt x="6692316" y="4359593"/>
                    <a:pt x="6626594" y="4296728"/>
                    <a:pt x="6566586" y="4228148"/>
                  </a:cubicBezTo>
                  <a:cubicBezTo>
                    <a:pt x="6566586" y="4227195"/>
                    <a:pt x="6567539" y="4227195"/>
                    <a:pt x="6567539" y="4226243"/>
                  </a:cubicBezTo>
                  <a:cubicBezTo>
                    <a:pt x="6569444" y="4222433"/>
                    <a:pt x="6568491" y="4218623"/>
                    <a:pt x="6566586" y="4215765"/>
                  </a:cubicBezTo>
                  <a:cubicBezTo>
                    <a:pt x="6568491" y="4214813"/>
                    <a:pt x="6570396" y="4212908"/>
                    <a:pt x="6572301" y="4211955"/>
                  </a:cubicBezTo>
                  <a:cubicBezTo>
                    <a:pt x="6573253" y="4211003"/>
                    <a:pt x="6574206" y="4211003"/>
                    <a:pt x="6574206" y="4210050"/>
                  </a:cubicBezTo>
                  <a:cubicBezTo>
                    <a:pt x="6658978" y="4261485"/>
                    <a:pt x="6745656" y="4310063"/>
                    <a:pt x="6830428" y="4362450"/>
                  </a:cubicBezTo>
                  <a:cubicBezTo>
                    <a:pt x="6916153" y="4415790"/>
                    <a:pt x="6999973" y="4472940"/>
                    <a:pt x="7080936" y="4532948"/>
                  </a:cubicBezTo>
                  <a:cubicBezTo>
                    <a:pt x="7242861" y="4652010"/>
                    <a:pt x="7395261" y="4783455"/>
                    <a:pt x="7537183" y="4925378"/>
                  </a:cubicBezTo>
                  <a:cubicBezTo>
                    <a:pt x="7577189" y="4965383"/>
                    <a:pt x="7616241" y="5005388"/>
                    <a:pt x="7653389" y="5047298"/>
                  </a:cubicBezTo>
                  <a:cubicBezTo>
                    <a:pt x="7672439" y="5068253"/>
                    <a:pt x="7691489" y="5089208"/>
                    <a:pt x="7710539" y="5111115"/>
                  </a:cubicBezTo>
                  <a:cubicBezTo>
                    <a:pt x="7721969" y="5121593"/>
                    <a:pt x="7732446" y="5135880"/>
                    <a:pt x="7743876" y="5148263"/>
                  </a:cubicBezTo>
                  <a:close/>
                  <a:moveTo>
                    <a:pt x="7711491" y="4847273"/>
                  </a:moveTo>
                  <a:cubicBezTo>
                    <a:pt x="7574331" y="4732020"/>
                    <a:pt x="7437171" y="4615815"/>
                    <a:pt x="7291439" y="4511993"/>
                  </a:cubicBezTo>
                  <a:cubicBezTo>
                    <a:pt x="7151421" y="4411980"/>
                    <a:pt x="7002831" y="4324350"/>
                    <a:pt x="6843764" y="4258628"/>
                  </a:cubicBezTo>
                  <a:cubicBezTo>
                    <a:pt x="6798996" y="4240530"/>
                    <a:pt x="6754228" y="4224338"/>
                    <a:pt x="6708508" y="4210050"/>
                  </a:cubicBezTo>
                  <a:cubicBezTo>
                    <a:pt x="6688506" y="4204335"/>
                    <a:pt x="6668503" y="4197668"/>
                    <a:pt x="6647548" y="4192905"/>
                  </a:cubicBezTo>
                  <a:cubicBezTo>
                    <a:pt x="6678981" y="4193858"/>
                    <a:pt x="6709461" y="4195763"/>
                    <a:pt x="6740894" y="4199573"/>
                  </a:cubicBezTo>
                  <a:cubicBezTo>
                    <a:pt x="6779946" y="4205288"/>
                    <a:pt x="6818998" y="4213860"/>
                    <a:pt x="6857098" y="4224338"/>
                  </a:cubicBezTo>
                  <a:cubicBezTo>
                    <a:pt x="6932346" y="4246245"/>
                    <a:pt x="7004736" y="4276725"/>
                    <a:pt x="7075221" y="4311968"/>
                  </a:cubicBezTo>
                  <a:cubicBezTo>
                    <a:pt x="7147611" y="4348163"/>
                    <a:pt x="7218096" y="4389120"/>
                    <a:pt x="7288581" y="4429125"/>
                  </a:cubicBezTo>
                  <a:cubicBezTo>
                    <a:pt x="7360971" y="4471988"/>
                    <a:pt x="7433361" y="4514850"/>
                    <a:pt x="7504798" y="4559618"/>
                  </a:cubicBezTo>
                  <a:cubicBezTo>
                    <a:pt x="7585761" y="4610100"/>
                    <a:pt x="7664819" y="4661535"/>
                    <a:pt x="7743876" y="4714875"/>
                  </a:cubicBezTo>
                  <a:cubicBezTo>
                    <a:pt x="7744828" y="4715828"/>
                    <a:pt x="7745781" y="4715828"/>
                    <a:pt x="7746733" y="4715828"/>
                  </a:cubicBezTo>
                  <a:cubicBezTo>
                    <a:pt x="7734351" y="4760595"/>
                    <a:pt x="7721016" y="4803458"/>
                    <a:pt x="7711491" y="4847273"/>
                  </a:cubicBezTo>
                  <a:close/>
                  <a:moveTo>
                    <a:pt x="7758164" y="4669155"/>
                  </a:moveTo>
                  <a:cubicBezTo>
                    <a:pt x="7755306" y="4679633"/>
                    <a:pt x="7753401" y="4690110"/>
                    <a:pt x="7750544" y="4700588"/>
                  </a:cubicBezTo>
                  <a:cubicBezTo>
                    <a:pt x="7608621" y="4606290"/>
                    <a:pt x="7462889" y="4516755"/>
                    <a:pt x="7315251" y="4431030"/>
                  </a:cubicBezTo>
                  <a:cubicBezTo>
                    <a:pt x="7276198" y="4408170"/>
                    <a:pt x="7236194" y="4385310"/>
                    <a:pt x="7196189" y="4363403"/>
                  </a:cubicBezTo>
                  <a:cubicBezTo>
                    <a:pt x="7247623" y="4383405"/>
                    <a:pt x="7300011" y="4398645"/>
                    <a:pt x="7353351" y="4408170"/>
                  </a:cubicBezTo>
                  <a:cubicBezTo>
                    <a:pt x="7392403" y="4414838"/>
                    <a:pt x="7431456" y="4419600"/>
                    <a:pt x="7471461" y="4420553"/>
                  </a:cubicBezTo>
                  <a:cubicBezTo>
                    <a:pt x="7522896" y="4447223"/>
                    <a:pt x="7575283" y="4472940"/>
                    <a:pt x="7624814" y="4504373"/>
                  </a:cubicBezTo>
                  <a:cubicBezTo>
                    <a:pt x="7650531" y="4520565"/>
                    <a:pt x="7675296" y="4538663"/>
                    <a:pt x="7700061" y="4556760"/>
                  </a:cubicBezTo>
                  <a:cubicBezTo>
                    <a:pt x="7711491" y="4565333"/>
                    <a:pt x="7722921" y="4574858"/>
                    <a:pt x="7734351" y="4584383"/>
                  </a:cubicBezTo>
                  <a:cubicBezTo>
                    <a:pt x="7745781" y="4593908"/>
                    <a:pt x="7756258" y="4604385"/>
                    <a:pt x="7767689" y="4612958"/>
                  </a:cubicBezTo>
                  <a:cubicBezTo>
                    <a:pt x="7765783" y="4632008"/>
                    <a:pt x="7761973" y="4651058"/>
                    <a:pt x="7758164" y="4669155"/>
                  </a:cubicBezTo>
                  <a:close/>
                  <a:moveTo>
                    <a:pt x="7770546" y="4592955"/>
                  </a:moveTo>
                  <a:cubicBezTo>
                    <a:pt x="7762926" y="4586288"/>
                    <a:pt x="7755306" y="4580573"/>
                    <a:pt x="7747686" y="4573905"/>
                  </a:cubicBezTo>
                  <a:cubicBezTo>
                    <a:pt x="7735303" y="4563428"/>
                    <a:pt x="7722921" y="4553903"/>
                    <a:pt x="7709586" y="4544378"/>
                  </a:cubicBezTo>
                  <a:cubicBezTo>
                    <a:pt x="7684821" y="4525328"/>
                    <a:pt x="7658151" y="4508183"/>
                    <a:pt x="7632433" y="4491990"/>
                  </a:cubicBezTo>
                  <a:cubicBezTo>
                    <a:pt x="7589571" y="4465320"/>
                    <a:pt x="7543851" y="4439603"/>
                    <a:pt x="7496226" y="4420553"/>
                  </a:cubicBezTo>
                  <a:cubicBezTo>
                    <a:pt x="7525753" y="4420553"/>
                    <a:pt x="7554328" y="4417695"/>
                    <a:pt x="7582903" y="4413885"/>
                  </a:cubicBezTo>
                  <a:cubicBezTo>
                    <a:pt x="7628623" y="4407218"/>
                    <a:pt x="7672439" y="4394835"/>
                    <a:pt x="7714348" y="4377690"/>
                  </a:cubicBezTo>
                  <a:cubicBezTo>
                    <a:pt x="7767689" y="4435793"/>
                    <a:pt x="7778166" y="4515803"/>
                    <a:pt x="7770546" y="4592955"/>
                  </a:cubicBezTo>
                  <a:close/>
                  <a:moveTo>
                    <a:pt x="7902944" y="4233863"/>
                  </a:moveTo>
                  <a:cubicBezTo>
                    <a:pt x="7899133" y="4235768"/>
                    <a:pt x="7895323" y="4237673"/>
                    <a:pt x="7891514" y="4240530"/>
                  </a:cubicBezTo>
                  <a:cubicBezTo>
                    <a:pt x="7883894" y="4245293"/>
                    <a:pt x="7875321" y="4251008"/>
                    <a:pt x="7867701" y="4255770"/>
                  </a:cubicBezTo>
                  <a:cubicBezTo>
                    <a:pt x="7851508" y="4265295"/>
                    <a:pt x="7835316" y="4274820"/>
                    <a:pt x="7819123" y="4283393"/>
                  </a:cubicBezTo>
                  <a:cubicBezTo>
                    <a:pt x="7785786" y="4301490"/>
                    <a:pt x="7751496" y="4316730"/>
                    <a:pt x="7716253" y="4330065"/>
                  </a:cubicBezTo>
                  <a:cubicBezTo>
                    <a:pt x="7645769" y="4356735"/>
                    <a:pt x="7572426" y="4374833"/>
                    <a:pt x="7497178" y="4383405"/>
                  </a:cubicBezTo>
                  <a:cubicBezTo>
                    <a:pt x="7476223" y="4386263"/>
                    <a:pt x="7455269" y="4387215"/>
                    <a:pt x="7434314" y="4389120"/>
                  </a:cubicBezTo>
                  <a:cubicBezTo>
                    <a:pt x="7426694" y="4389120"/>
                    <a:pt x="7420026" y="4390073"/>
                    <a:pt x="7412406" y="4390073"/>
                  </a:cubicBezTo>
                  <a:cubicBezTo>
                    <a:pt x="7406691" y="4389120"/>
                    <a:pt x="7400976" y="4389120"/>
                    <a:pt x="7395261" y="4388168"/>
                  </a:cubicBezTo>
                  <a:cubicBezTo>
                    <a:pt x="7318108" y="4377690"/>
                    <a:pt x="7242861" y="4355783"/>
                    <a:pt x="7171423" y="4325303"/>
                  </a:cubicBezTo>
                  <a:cubicBezTo>
                    <a:pt x="7098081" y="4293870"/>
                    <a:pt x="7031406" y="4250055"/>
                    <a:pt x="6961873" y="4211955"/>
                  </a:cubicBezTo>
                  <a:cubicBezTo>
                    <a:pt x="6927583" y="4193858"/>
                    <a:pt x="6893294" y="4176713"/>
                    <a:pt x="6856146" y="4163378"/>
                  </a:cubicBezTo>
                  <a:cubicBezTo>
                    <a:pt x="6936156" y="4185285"/>
                    <a:pt x="7010451" y="4222433"/>
                    <a:pt x="7084746" y="4258628"/>
                  </a:cubicBezTo>
                  <a:cubicBezTo>
                    <a:pt x="7133323" y="4282440"/>
                    <a:pt x="7181901" y="4305300"/>
                    <a:pt x="7233336" y="4322445"/>
                  </a:cubicBezTo>
                  <a:cubicBezTo>
                    <a:pt x="7287628" y="4340543"/>
                    <a:pt x="7343826" y="4350068"/>
                    <a:pt x="7400023" y="4351020"/>
                  </a:cubicBezTo>
                  <a:cubicBezTo>
                    <a:pt x="7647673" y="4354830"/>
                    <a:pt x="7861033" y="4209098"/>
                    <a:pt x="8062011" y="4083368"/>
                  </a:cubicBezTo>
                  <a:cubicBezTo>
                    <a:pt x="8084871" y="4069080"/>
                    <a:pt x="8107731" y="4054793"/>
                    <a:pt x="8131544" y="4041458"/>
                  </a:cubicBezTo>
                  <a:cubicBezTo>
                    <a:pt x="8054391" y="4104323"/>
                    <a:pt x="7982001" y="4173855"/>
                    <a:pt x="7902944" y="4233863"/>
                  </a:cubicBezTo>
                  <a:close/>
                  <a:moveTo>
                    <a:pt x="8217269" y="3976688"/>
                  </a:moveTo>
                  <a:cubicBezTo>
                    <a:pt x="8178216" y="3997643"/>
                    <a:pt x="8141069" y="4020503"/>
                    <a:pt x="8103921" y="4042410"/>
                  </a:cubicBezTo>
                  <a:cubicBezTo>
                    <a:pt x="7999146" y="4106228"/>
                    <a:pt x="7897228" y="4175760"/>
                    <a:pt x="7787691" y="4231958"/>
                  </a:cubicBezTo>
                  <a:cubicBezTo>
                    <a:pt x="7680058" y="4287203"/>
                    <a:pt x="7564806" y="4329113"/>
                    <a:pt x="7442886" y="4336733"/>
                  </a:cubicBezTo>
                  <a:cubicBezTo>
                    <a:pt x="7382878" y="4340543"/>
                    <a:pt x="7321919" y="4335780"/>
                    <a:pt x="7262864" y="4319588"/>
                  </a:cubicBezTo>
                  <a:cubicBezTo>
                    <a:pt x="7212381" y="4305300"/>
                    <a:pt x="7163803" y="4284345"/>
                    <a:pt x="7116178" y="4261485"/>
                  </a:cubicBezTo>
                  <a:cubicBezTo>
                    <a:pt x="7044741" y="4227195"/>
                    <a:pt x="6972351" y="4187190"/>
                    <a:pt x="6896151" y="4163378"/>
                  </a:cubicBezTo>
                  <a:cubicBezTo>
                    <a:pt x="6966636" y="4180523"/>
                    <a:pt x="7033311" y="4210050"/>
                    <a:pt x="7100939" y="4236720"/>
                  </a:cubicBezTo>
                  <a:cubicBezTo>
                    <a:pt x="7152373" y="4256723"/>
                    <a:pt x="7203808" y="4276725"/>
                    <a:pt x="7258101" y="4288155"/>
                  </a:cubicBezTo>
                  <a:cubicBezTo>
                    <a:pt x="7316203" y="4300538"/>
                    <a:pt x="7376211" y="4303395"/>
                    <a:pt x="7434314" y="4298633"/>
                  </a:cubicBezTo>
                  <a:cubicBezTo>
                    <a:pt x="7683869" y="4278630"/>
                    <a:pt x="7897228" y="4130040"/>
                    <a:pt x="8112494" y="4015740"/>
                  </a:cubicBezTo>
                  <a:cubicBezTo>
                    <a:pt x="8163928" y="3989070"/>
                    <a:pt x="8215364" y="3963353"/>
                    <a:pt x="8268703" y="3941445"/>
                  </a:cubicBezTo>
                  <a:cubicBezTo>
                    <a:pt x="8252511" y="3952875"/>
                    <a:pt x="8234414" y="3964305"/>
                    <a:pt x="8217269" y="3976688"/>
                  </a:cubicBezTo>
                  <a:close/>
                  <a:moveTo>
                    <a:pt x="8385861" y="3882390"/>
                  </a:moveTo>
                  <a:cubicBezTo>
                    <a:pt x="8363953" y="3889058"/>
                    <a:pt x="8342046" y="3895725"/>
                    <a:pt x="8321091" y="3903345"/>
                  </a:cubicBezTo>
                  <a:cubicBezTo>
                    <a:pt x="8263941" y="3923348"/>
                    <a:pt x="8209648" y="3949065"/>
                    <a:pt x="8155356" y="3976688"/>
                  </a:cubicBezTo>
                  <a:cubicBezTo>
                    <a:pt x="8044866" y="4033838"/>
                    <a:pt x="7940091" y="4101465"/>
                    <a:pt x="7829601" y="4158615"/>
                  </a:cubicBezTo>
                  <a:cubicBezTo>
                    <a:pt x="7720064" y="4215765"/>
                    <a:pt x="7603858" y="4264343"/>
                    <a:pt x="7480986" y="4283393"/>
                  </a:cubicBezTo>
                  <a:cubicBezTo>
                    <a:pt x="7420026" y="4292918"/>
                    <a:pt x="7358114" y="4294823"/>
                    <a:pt x="7297153" y="4285298"/>
                  </a:cubicBezTo>
                  <a:cubicBezTo>
                    <a:pt x="7240003" y="4276725"/>
                    <a:pt x="7184758" y="4258628"/>
                    <a:pt x="7131419" y="4238625"/>
                  </a:cubicBezTo>
                  <a:cubicBezTo>
                    <a:pt x="7031406" y="4200525"/>
                    <a:pt x="6930441" y="4150043"/>
                    <a:pt x="6822808" y="4143375"/>
                  </a:cubicBezTo>
                  <a:cubicBezTo>
                    <a:pt x="6842811" y="4143375"/>
                    <a:pt x="6861861" y="4143375"/>
                    <a:pt x="6881864" y="4144328"/>
                  </a:cubicBezTo>
                  <a:cubicBezTo>
                    <a:pt x="6905676" y="4149090"/>
                    <a:pt x="6930441" y="4154805"/>
                    <a:pt x="6954253" y="4161473"/>
                  </a:cubicBezTo>
                  <a:cubicBezTo>
                    <a:pt x="7015214" y="4177665"/>
                    <a:pt x="7076173" y="4196715"/>
                    <a:pt x="7137133" y="4211003"/>
                  </a:cubicBezTo>
                  <a:cubicBezTo>
                    <a:pt x="7261911" y="4240530"/>
                    <a:pt x="7392403" y="4248150"/>
                    <a:pt x="7519086" y="4231005"/>
                  </a:cubicBezTo>
                  <a:cubicBezTo>
                    <a:pt x="7638148" y="4214813"/>
                    <a:pt x="7751496" y="4175760"/>
                    <a:pt x="7860081" y="4124325"/>
                  </a:cubicBezTo>
                  <a:cubicBezTo>
                    <a:pt x="7962951" y="4075748"/>
                    <a:pt x="8061058" y="4017645"/>
                    <a:pt x="8163928" y="3968115"/>
                  </a:cubicBezTo>
                  <a:cubicBezTo>
                    <a:pt x="8220126" y="3940493"/>
                    <a:pt x="8278228" y="3914775"/>
                    <a:pt x="8337283" y="3894773"/>
                  </a:cubicBezTo>
                  <a:cubicBezTo>
                    <a:pt x="8361096" y="3887153"/>
                    <a:pt x="8384908" y="3879533"/>
                    <a:pt x="8408721" y="3872865"/>
                  </a:cubicBezTo>
                  <a:cubicBezTo>
                    <a:pt x="8401101" y="3875723"/>
                    <a:pt x="8393481" y="3878580"/>
                    <a:pt x="8385861" y="3882390"/>
                  </a:cubicBezTo>
                  <a:close/>
                  <a:moveTo>
                    <a:pt x="8363001" y="3867150"/>
                  </a:moveTo>
                  <a:cubicBezTo>
                    <a:pt x="8309661" y="3884295"/>
                    <a:pt x="8258226" y="3906203"/>
                    <a:pt x="8206791" y="3930968"/>
                  </a:cubicBezTo>
                  <a:cubicBezTo>
                    <a:pt x="8104873" y="3979545"/>
                    <a:pt x="8006766" y="4036695"/>
                    <a:pt x="7905801" y="4088130"/>
                  </a:cubicBezTo>
                  <a:cubicBezTo>
                    <a:pt x="7798169" y="4142423"/>
                    <a:pt x="7687678" y="4188143"/>
                    <a:pt x="7568616" y="4211003"/>
                  </a:cubicBezTo>
                  <a:cubicBezTo>
                    <a:pt x="7440981" y="4234815"/>
                    <a:pt x="7309536" y="4235768"/>
                    <a:pt x="7181901" y="4211955"/>
                  </a:cubicBezTo>
                  <a:cubicBezTo>
                    <a:pt x="7110464" y="4198620"/>
                    <a:pt x="7040931" y="4176713"/>
                    <a:pt x="6970446" y="4156710"/>
                  </a:cubicBezTo>
                  <a:cubicBezTo>
                    <a:pt x="6956158" y="4152900"/>
                    <a:pt x="6942823" y="4149090"/>
                    <a:pt x="6928536" y="4145280"/>
                  </a:cubicBezTo>
                  <a:cubicBezTo>
                    <a:pt x="6981876" y="4148138"/>
                    <a:pt x="7034264" y="4151948"/>
                    <a:pt x="7086651" y="4156710"/>
                  </a:cubicBezTo>
                  <a:cubicBezTo>
                    <a:pt x="7212381" y="4167188"/>
                    <a:pt x="7339064" y="4177665"/>
                    <a:pt x="7465746" y="4168140"/>
                  </a:cubicBezTo>
                  <a:cubicBezTo>
                    <a:pt x="7528611" y="4163378"/>
                    <a:pt x="7590523" y="4153853"/>
                    <a:pt x="7651483" y="4136708"/>
                  </a:cubicBezTo>
                  <a:cubicBezTo>
                    <a:pt x="7709586" y="4120515"/>
                    <a:pt x="7766736" y="4098608"/>
                    <a:pt x="7821981" y="4073843"/>
                  </a:cubicBezTo>
                  <a:cubicBezTo>
                    <a:pt x="7934376" y="4023360"/>
                    <a:pt x="8042008" y="3960495"/>
                    <a:pt x="8156308" y="3912870"/>
                  </a:cubicBezTo>
                  <a:cubicBezTo>
                    <a:pt x="8247748" y="3874770"/>
                    <a:pt x="8344903" y="3847148"/>
                    <a:pt x="8443010" y="3844290"/>
                  </a:cubicBezTo>
                  <a:cubicBezTo>
                    <a:pt x="8417293" y="3850958"/>
                    <a:pt x="8389671" y="3858578"/>
                    <a:pt x="8363001" y="3867150"/>
                  </a:cubicBezTo>
                  <a:close/>
                  <a:moveTo>
                    <a:pt x="8328711" y="3780473"/>
                  </a:moveTo>
                  <a:cubicBezTo>
                    <a:pt x="8152498" y="3763328"/>
                    <a:pt x="7974381" y="3765233"/>
                    <a:pt x="7798169" y="3785235"/>
                  </a:cubicBezTo>
                  <a:cubicBezTo>
                    <a:pt x="7554328" y="3812858"/>
                    <a:pt x="7316203" y="3874770"/>
                    <a:pt x="7089508" y="3968115"/>
                  </a:cubicBezTo>
                  <a:cubicBezTo>
                    <a:pt x="7045694" y="3986213"/>
                    <a:pt x="7001878" y="4006215"/>
                    <a:pt x="6959016" y="4027170"/>
                  </a:cubicBezTo>
                  <a:cubicBezTo>
                    <a:pt x="7059981" y="3972878"/>
                    <a:pt x="7161898" y="3920490"/>
                    <a:pt x="7270483" y="3884295"/>
                  </a:cubicBezTo>
                  <a:cubicBezTo>
                    <a:pt x="7406691" y="3838575"/>
                    <a:pt x="7547661" y="3810000"/>
                    <a:pt x="7688631" y="3783330"/>
                  </a:cubicBezTo>
                  <a:cubicBezTo>
                    <a:pt x="7834364" y="3755708"/>
                    <a:pt x="7981048" y="3725228"/>
                    <a:pt x="8129639" y="3723323"/>
                  </a:cubicBezTo>
                  <a:cubicBezTo>
                    <a:pt x="8249653" y="3721418"/>
                    <a:pt x="8372526" y="3740468"/>
                    <a:pt x="8481110" y="3792855"/>
                  </a:cubicBezTo>
                  <a:cubicBezTo>
                    <a:pt x="8430628" y="3787140"/>
                    <a:pt x="8380146" y="3783330"/>
                    <a:pt x="8328711" y="3780473"/>
                  </a:cubicBezTo>
                  <a:close/>
                  <a:moveTo>
                    <a:pt x="7480033" y="3799523"/>
                  </a:moveTo>
                  <a:cubicBezTo>
                    <a:pt x="7605764" y="3767138"/>
                    <a:pt x="7733398" y="3743325"/>
                    <a:pt x="7861986" y="3724275"/>
                  </a:cubicBezTo>
                  <a:cubicBezTo>
                    <a:pt x="7823886" y="3730943"/>
                    <a:pt x="7785786" y="3737610"/>
                    <a:pt x="7747686" y="3745230"/>
                  </a:cubicBezTo>
                  <a:cubicBezTo>
                    <a:pt x="7658151" y="3762375"/>
                    <a:pt x="7568616" y="3779520"/>
                    <a:pt x="7480033" y="3799523"/>
                  </a:cubicBezTo>
                  <a:close/>
                  <a:moveTo>
                    <a:pt x="8414435" y="3678555"/>
                  </a:moveTo>
                  <a:cubicBezTo>
                    <a:pt x="8437296" y="3696653"/>
                    <a:pt x="8459203" y="3714750"/>
                    <a:pt x="8480158" y="3734753"/>
                  </a:cubicBezTo>
                  <a:cubicBezTo>
                    <a:pt x="8497303" y="3751898"/>
                    <a:pt x="8513496" y="3769995"/>
                    <a:pt x="8527783" y="3789998"/>
                  </a:cubicBezTo>
                  <a:cubicBezTo>
                    <a:pt x="8425866" y="3732848"/>
                    <a:pt x="8308708" y="3705225"/>
                    <a:pt x="8192503" y="3699510"/>
                  </a:cubicBezTo>
                  <a:cubicBezTo>
                    <a:pt x="8153451" y="3697605"/>
                    <a:pt x="8114398" y="3697605"/>
                    <a:pt x="8074394" y="3699510"/>
                  </a:cubicBezTo>
                  <a:cubicBezTo>
                    <a:pt x="8124876" y="3694748"/>
                    <a:pt x="8175358" y="3690938"/>
                    <a:pt x="8226794" y="3687128"/>
                  </a:cubicBezTo>
                  <a:cubicBezTo>
                    <a:pt x="8289658" y="3683318"/>
                    <a:pt x="8352523" y="3679508"/>
                    <a:pt x="8414435" y="3678555"/>
                  </a:cubicBezTo>
                  <a:close/>
                  <a:moveTo>
                    <a:pt x="8400148" y="3668078"/>
                  </a:moveTo>
                  <a:cubicBezTo>
                    <a:pt x="8290611" y="3675698"/>
                    <a:pt x="8181073" y="3680460"/>
                    <a:pt x="8070583" y="3690938"/>
                  </a:cubicBezTo>
                  <a:cubicBezTo>
                    <a:pt x="7950569" y="3702368"/>
                    <a:pt x="7831506" y="3719513"/>
                    <a:pt x="7712444" y="3742373"/>
                  </a:cubicBezTo>
                  <a:cubicBezTo>
                    <a:pt x="7601001" y="3763328"/>
                    <a:pt x="7489558" y="3789998"/>
                    <a:pt x="7380973" y="3822383"/>
                  </a:cubicBezTo>
                  <a:cubicBezTo>
                    <a:pt x="7348589" y="3831908"/>
                    <a:pt x="7316203" y="3842385"/>
                    <a:pt x="7283819" y="3853815"/>
                  </a:cubicBezTo>
                  <a:cubicBezTo>
                    <a:pt x="7244766" y="3866198"/>
                    <a:pt x="7206666" y="3880485"/>
                    <a:pt x="7169519" y="3895725"/>
                  </a:cubicBezTo>
                  <a:cubicBezTo>
                    <a:pt x="7136181" y="3908108"/>
                    <a:pt x="7103796" y="3920490"/>
                    <a:pt x="7071411" y="3934778"/>
                  </a:cubicBezTo>
                  <a:cubicBezTo>
                    <a:pt x="7040931" y="3948113"/>
                    <a:pt x="7010451" y="3962400"/>
                    <a:pt x="6979971" y="3976688"/>
                  </a:cubicBezTo>
                  <a:cubicBezTo>
                    <a:pt x="7079031" y="3925253"/>
                    <a:pt x="7181901" y="3878580"/>
                    <a:pt x="7285723" y="3837623"/>
                  </a:cubicBezTo>
                  <a:cubicBezTo>
                    <a:pt x="7504798" y="3750945"/>
                    <a:pt x="7734351" y="3684270"/>
                    <a:pt x="7968666" y="3654743"/>
                  </a:cubicBezTo>
                  <a:cubicBezTo>
                    <a:pt x="8102016" y="3637598"/>
                    <a:pt x="8237271" y="3633788"/>
                    <a:pt x="8371573" y="3647123"/>
                  </a:cubicBezTo>
                  <a:cubicBezTo>
                    <a:pt x="8381098" y="3653790"/>
                    <a:pt x="8390623" y="3660458"/>
                    <a:pt x="8400148" y="3668078"/>
                  </a:cubicBezTo>
                  <a:close/>
                  <a:moveTo>
                    <a:pt x="8273466" y="3579495"/>
                  </a:moveTo>
                  <a:cubicBezTo>
                    <a:pt x="8298231" y="3594735"/>
                    <a:pt x="8322044" y="3610928"/>
                    <a:pt x="8345856" y="3627120"/>
                  </a:cubicBezTo>
                  <a:cubicBezTo>
                    <a:pt x="8113446" y="3609975"/>
                    <a:pt x="7881036" y="3643313"/>
                    <a:pt x="7656246" y="3701415"/>
                  </a:cubicBezTo>
                  <a:cubicBezTo>
                    <a:pt x="7433361" y="3759518"/>
                    <a:pt x="7217144" y="3842385"/>
                    <a:pt x="7011403" y="3946208"/>
                  </a:cubicBezTo>
                  <a:cubicBezTo>
                    <a:pt x="7003783" y="3950018"/>
                    <a:pt x="6997116" y="3953828"/>
                    <a:pt x="6989496" y="3957638"/>
                  </a:cubicBezTo>
                  <a:cubicBezTo>
                    <a:pt x="7039978" y="3923348"/>
                    <a:pt x="7090461" y="3890010"/>
                    <a:pt x="7141896" y="3858578"/>
                  </a:cubicBezTo>
                  <a:cubicBezTo>
                    <a:pt x="7205714" y="3824288"/>
                    <a:pt x="7270483" y="3792855"/>
                    <a:pt x="7337158" y="3765233"/>
                  </a:cubicBezTo>
                  <a:cubicBezTo>
                    <a:pt x="7524801" y="3686175"/>
                    <a:pt x="7722921" y="3631883"/>
                    <a:pt x="7924851" y="3602355"/>
                  </a:cubicBezTo>
                  <a:cubicBezTo>
                    <a:pt x="8039151" y="3586163"/>
                    <a:pt x="8155356" y="3575685"/>
                    <a:pt x="8270608" y="3579495"/>
                  </a:cubicBezTo>
                  <a:cubicBezTo>
                    <a:pt x="8272514" y="3580448"/>
                    <a:pt x="8272514" y="3579495"/>
                    <a:pt x="8273466" y="3579495"/>
                  </a:cubicBezTo>
                  <a:close/>
                  <a:moveTo>
                    <a:pt x="8214411" y="3545205"/>
                  </a:moveTo>
                  <a:cubicBezTo>
                    <a:pt x="8226794" y="3552825"/>
                    <a:pt x="8240128" y="3559493"/>
                    <a:pt x="8252511" y="3567113"/>
                  </a:cubicBezTo>
                  <a:cubicBezTo>
                    <a:pt x="8155356" y="3569970"/>
                    <a:pt x="8058201" y="3574733"/>
                    <a:pt x="7961998" y="3587115"/>
                  </a:cubicBezTo>
                  <a:cubicBezTo>
                    <a:pt x="7859128" y="3600450"/>
                    <a:pt x="7757211" y="3620453"/>
                    <a:pt x="7657198" y="3647123"/>
                  </a:cubicBezTo>
                  <a:cubicBezTo>
                    <a:pt x="7527658" y="3681413"/>
                    <a:pt x="7401928" y="3726180"/>
                    <a:pt x="7280008" y="3781425"/>
                  </a:cubicBezTo>
                  <a:cubicBezTo>
                    <a:pt x="7460983" y="3687128"/>
                    <a:pt x="7655294" y="3619500"/>
                    <a:pt x="7856271" y="3581400"/>
                  </a:cubicBezTo>
                  <a:cubicBezTo>
                    <a:pt x="7974381" y="3558540"/>
                    <a:pt x="8094396" y="3546158"/>
                    <a:pt x="8214411" y="3545205"/>
                  </a:cubicBezTo>
                  <a:cubicBezTo>
                    <a:pt x="8214411" y="3545205"/>
                    <a:pt x="8214411" y="3545205"/>
                    <a:pt x="8214411" y="3545205"/>
                  </a:cubicBezTo>
                  <a:close/>
                  <a:moveTo>
                    <a:pt x="8184883" y="3528060"/>
                  </a:moveTo>
                  <a:cubicBezTo>
                    <a:pt x="7980096" y="3537585"/>
                    <a:pt x="7779119" y="3575685"/>
                    <a:pt x="7584808" y="3640455"/>
                  </a:cubicBezTo>
                  <a:cubicBezTo>
                    <a:pt x="7483844" y="3674745"/>
                    <a:pt x="7384783" y="3715703"/>
                    <a:pt x="7289533" y="3764280"/>
                  </a:cubicBezTo>
                  <a:cubicBezTo>
                    <a:pt x="7235241" y="3791903"/>
                    <a:pt x="7182853" y="3822383"/>
                    <a:pt x="7131419" y="3854768"/>
                  </a:cubicBezTo>
                  <a:cubicBezTo>
                    <a:pt x="7118083" y="3862388"/>
                    <a:pt x="7103796" y="3870008"/>
                    <a:pt x="7090461" y="3877628"/>
                  </a:cubicBezTo>
                  <a:cubicBezTo>
                    <a:pt x="7084746" y="3880485"/>
                    <a:pt x="7079983" y="3883343"/>
                    <a:pt x="7074269" y="3886200"/>
                  </a:cubicBezTo>
                  <a:cubicBezTo>
                    <a:pt x="7130466" y="3840480"/>
                    <a:pt x="7185711" y="3794760"/>
                    <a:pt x="7245719" y="3754755"/>
                  </a:cubicBezTo>
                  <a:cubicBezTo>
                    <a:pt x="7410501" y="3647123"/>
                    <a:pt x="7591476" y="3566160"/>
                    <a:pt x="7783881" y="3522345"/>
                  </a:cubicBezTo>
                  <a:cubicBezTo>
                    <a:pt x="7887703" y="3499485"/>
                    <a:pt x="7992478" y="3488055"/>
                    <a:pt x="8099158" y="3486150"/>
                  </a:cubicBezTo>
                  <a:cubicBezTo>
                    <a:pt x="8128686" y="3499485"/>
                    <a:pt x="8156308" y="3512820"/>
                    <a:pt x="8184883" y="3528060"/>
                  </a:cubicBezTo>
                  <a:close/>
                  <a:moveTo>
                    <a:pt x="8071536" y="3473768"/>
                  </a:moveTo>
                  <a:cubicBezTo>
                    <a:pt x="7890561" y="3479483"/>
                    <a:pt x="7710539" y="3518535"/>
                    <a:pt x="7542898" y="3585210"/>
                  </a:cubicBezTo>
                  <a:cubicBezTo>
                    <a:pt x="7452411" y="3621405"/>
                    <a:pt x="7365733" y="3666173"/>
                    <a:pt x="7283819" y="3719513"/>
                  </a:cubicBezTo>
                  <a:cubicBezTo>
                    <a:pt x="7201903" y="3772853"/>
                    <a:pt x="7125703" y="3836670"/>
                    <a:pt x="7049503" y="3897630"/>
                  </a:cubicBezTo>
                  <a:cubicBezTo>
                    <a:pt x="7044741" y="3901440"/>
                    <a:pt x="7039026" y="3906203"/>
                    <a:pt x="7034264" y="3910013"/>
                  </a:cubicBezTo>
                  <a:cubicBezTo>
                    <a:pt x="7007594" y="3926205"/>
                    <a:pt x="6981876" y="3942398"/>
                    <a:pt x="6956158" y="3959543"/>
                  </a:cubicBezTo>
                  <a:cubicBezTo>
                    <a:pt x="6967589" y="3949065"/>
                    <a:pt x="6978066" y="3939540"/>
                    <a:pt x="6989496" y="3929063"/>
                  </a:cubicBezTo>
                  <a:cubicBezTo>
                    <a:pt x="7058076" y="3865245"/>
                    <a:pt x="7123798" y="3797618"/>
                    <a:pt x="7195236" y="3736658"/>
                  </a:cubicBezTo>
                  <a:cubicBezTo>
                    <a:pt x="7340969" y="3613785"/>
                    <a:pt x="7515276" y="3526155"/>
                    <a:pt x="7701014" y="3482340"/>
                  </a:cubicBezTo>
                  <a:cubicBezTo>
                    <a:pt x="7751496" y="3469958"/>
                    <a:pt x="7803883" y="3461385"/>
                    <a:pt x="7855319" y="3455670"/>
                  </a:cubicBezTo>
                  <a:cubicBezTo>
                    <a:pt x="7906753" y="3449955"/>
                    <a:pt x="7958189" y="3450908"/>
                    <a:pt x="8009623" y="3449955"/>
                  </a:cubicBezTo>
                  <a:cubicBezTo>
                    <a:pt x="8029626" y="3456623"/>
                    <a:pt x="8050581" y="3465195"/>
                    <a:pt x="8071536" y="3473768"/>
                  </a:cubicBezTo>
                  <a:close/>
                  <a:moveTo>
                    <a:pt x="7959141" y="3431858"/>
                  </a:moveTo>
                  <a:cubicBezTo>
                    <a:pt x="7930566" y="3432810"/>
                    <a:pt x="7901039" y="3434715"/>
                    <a:pt x="7873416" y="3437573"/>
                  </a:cubicBezTo>
                  <a:cubicBezTo>
                    <a:pt x="7825791" y="3442335"/>
                    <a:pt x="7779119" y="3449003"/>
                    <a:pt x="7732446" y="3458528"/>
                  </a:cubicBezTo>
                  <a:cubicBezTo>
                    <a:pt x="7640053" y="3478530"/>
                    <a:pt x="7549566" y="3508058"/>
                    <a:pt x="7463841" y="3548063"/>
                  </a:cubicBezTo>
                  <a:cubicBezTo>
                    <a:pt x="7377164" y="3588068"/>
                    <a:pt x="7296201" y="3638550"/>
                    <a:pt x="7222858" y="3698558"/>
                  </a:cubicBezTo>
                  <a:cubicBezTo>
                    <a:pt x="7149516" y="3757613"/>
                    <a:pt x="7081889" y="3825240"/>
                    <a:pt x="7014261" y="3890010"/>
                  </a:cubicBezTo>
                  <a:cubicBezTo>
                    <a:pt x="6976161" y="3927158"/>
                    <a:pt x="6937108" y="3962400"/>
                    <a:pt x="6896151" y="3996690"/>
                  </a:cubicBezTo>
                  <a:cubicBezTo>
                    <a:pt x="6885673" y="4005263"/>
                    <a:pt x="6875196" y="4013835"/>
                    <a:pt x="6863766" y="4022408"/>
                  </a:cubicBezTo>
                  <a:cubicBezTo>
                    <a:pt x="6857098" y="4027170"/>
                    <a:pt x="6850431" y="4031933"/>
                    <a:pt x="6844716" y="4036695"/>
                  </a:cubicBezTo>
                  <a:cubicBezTo>
                    <a:pt x="6843764" y="4037648"/>
                    <a:pt x="6842811" y="4037648"/>
                    <a:pt x="6840906" y="4038600"/>
                  </a:cubicBezTo>
                  <a:cubicBezTo>
                    <a:pt x="6830428" y="4045268"/>
                    <a:pt x="6818998" y="4050983"/>
                    <a:pt x="6808521" y="4057650"/>
                  </a:cubicBezTo>
                  <a:cubicBezTo>
                    <a:pt x="6833286" y="4039553"/>
                    <a:pt x="6857098" y="4021455"/>
                    <a:pt x="6879958" y="4001453"/>
                  </a:cubicBezTo>
                  <a:cubicBezTo>
                    <a:pt x="6952348" y="3940493"/>
                    <a:pt x="7017119" y="3870960"/>
                    <a:pt x="7073316" y="3795713"/>
                  </a:cubicBezTo>
                  <a:cubicBezTo>
                    <a:pt x="7105701" y="3764280"/>
                    <a:pt x="7139039" y="3734753"/>
                    <a:pt x="7175233" y="3706178"/>
                  </a:cubicBezTo>
                  <a:cubicBezTo>
                    <a:pt x="7307631" y="3600450"/>
                    <a:pt x="7460983" y="3519488"/>
                    <a:pt x="7621956" y="3466148"/>
                  </a:cubicBezTo>
                  <a:cubicBezTo>
                    <a:pt x="7704823" y="3438525"/>
                    <a:pt x="7790548" y="3418523"/>
                    <a:pt x="7877226" y="3407093"/>
                  </a:cubicBezTo>
                  <a:cubicBezTo>
                    <a:pt x="7902944" y="3414713"/>
                    <a:pt x="7931519" y="3423285"/>
                    <a:pt x="7959141" y="3431858"/>
                  </a:cubicBezTo>
                  <a:close/>
                  <a:moveTo>
                    <a:pt x="7827696" y="3398520"/>
                  </a:moveTo>
                  <a:cubicBezTo>
                    <a:pt x="7831506" y="3399473"/>
                    <a:pt x="7836269" y="3400425"/>
                    <a:pt x="7840078" y="3401378"/>
                  </a:cubicBezTo>
                  <a:cubicBezTo>
                    <a:pt x="7691489" y="3426143"/>
                    <a:pt x="7546708" y="3473768"/>
                    <a:pt x="7412406" y="3542348"/>
                  </a:cubicBezTo>
                  <a:cubicBezTo>
                    <a:pt x="7337158" y="3581400"/>
                    <a:pt x="7265721" y="3627120"/>
                    <a:pt x="7198094" y="3678555"/>
                  </a:cubicBezTo>
                  <a:cubicBezTo>
                    <a:pt x="7162851" y="3705225"/>
                    <a:pt x="7128561" y="3733800"/>
                    <a:pt x="7096176" y="3764280"/>
                  </a:cubicBezTo>
                  <a:cubicBezTo>
                    <a:pt x="7112369" y="3740468"/>
                    <a:pt x="7128561" y="3715703"/>
                    <a:pt x="7143801" y="3689985"/>
                  </a:cubicBezTo>
                  <a:cubicBezTo>
                    <a:pt x="7144753" y="3689033"/>
                    <a:pt x="7144753" y="3688080"/>
                    <a:pt x="7145706" y="3687128"/>
                  </a:cubicBezTo>
                  <a:cubicBezTo>
                    <a:pt x="7228573" y="3627120"/>
                    <a:pt x="7316203" y="3572828"/>
                    <a:pt x="7408596" y="3529013"/>
                  </a:cubicBezTo>
                  <a:cubicBezTo>
                    <a:pt x="7503846" y="3483293"/>
                    <a:pt x="7602906" y="3448050"/>
                    <a:pt x="7705776" y="3423285"/>
                  </a:cubicBezTo>
                  <a:cubicBezTo>
                    <a:pt x="7734351" y="3416618"/>
                    <a:pt x="7763878" y="3409950"/>
                    <a:pt x="7793406" y="3404235"/>
                  </a:cubicBezTo>
                  <a:cubicBezTo>
                    <a:pt x="7803883" y="3402330"/>
                    <a:pt x="7816266" y="3400425"/>
                    <a:pt x="7827696" y="3398520"/>
                  </a:cubicBezTo>
                  <a:close/>
                  <a:moveTo>
                    <a:pt x="7780071" y="3389948"/>
                  </a:moveTo>
                  <a:cubicBezTo>
                    <a:pt x="7783881" y="3390900"/>
                    <a:pt x="7787691" y="3390900"/>
                    <a:pt x="7790548" y="3391853"/>
                  </a:cubicBezTo>
                  <a:cubicBezTo>
                    <a:pt x="7766736" y="3396615"/>
                    <a:pt x="7742923" y="3401378"/>
                    <a:pt x="7719111" y="3407093"/>
                  </a:cubicBezTo>
                  <a:cubicBezTo>
                    <a:pt x="7667676" y="3419475"/>
                    <a:pt x="7617194" y="3433763"/>
                    <a:pt x="7567664" y="3451860"/>
                  </a:cubicBezTo>
                  <a:cubicBezTo>
                    <a:pt x="7468603" y="3487103"/>
                    <a:pt x="7372401" y="3531870"/>
                    <a:pt x="7281914" y="3586163"/>
                  </a:cubicBezTo>
                  <a:cubicBezTo>
                    <a:pt x="7235241" y="3614738"/>
                    <a:pt x="7191426" y="3645218"/>
                    <a:pt x="7148564" y="3679508"/>
                  </a:cubicBezTo>
                  <a:cubicBezTo>
                    <a:pt x="7150469" y="3676650"/>
                    <a:pt x="7151421" y="3673793"/>
                    <a:pt x="7153326" y="3671888"/>
                  </a:cubicBezTo>
                  <a:cubicBezTo>
                    <a:pt x="7192378" y="3632835"/>
                    <a:pt x="7233336" y="3596640"/>
                    <a:pt x="7279056" y="3564255"/>
                  </a:cubicBezTo>
                  <a:cubicBezTo>
                    <a:pt x="7355256" y="3509963"/>
                    <a:pt x="7440028" y="3468053"/>
                    <a:pt x="7528611" y="3438525"/>
                  </a:cubicBezTo>
                  <a:cubicBezTo>
                    <a:pt x="7578141" y="3421380"/>
                    <a:pt x="7629576" y="3408998"/>
                    <a:pt x="7681011" y="3401378"/>
                  </a:cubicBezTo>
                  <a:cubicBezTo>
                    <a:pt x="7714348" y="3394710"/>
                    <a:pt x="7747686" y="3391853"/>
                    <a:pt x="7780071" y="3389948"/>
                  </a:cubicBezTo>
                  <a:close/>
                  <a:moveTo>
                    <a:pt x="7912469" y="3055620"/>
                  </a:moveTo>
                  <a:cubicBezTo>
                    <a:pt x="7893419" y="3144203"/>
                    <a:pt x="7849603" y="3228023"/>
                    <a:pt x="7783881" y="3290888"/>
                  </a:cubicBezTo>
                  <a:cubicBezTo>
                    <a:pt x="7768641" y="3302318"/>
                    <a:pt x="7753401" y="3311843"/>
                    <a:pt x="7736256" y="3321368"/>
                  </a:cubicBezTo>
                  <a:cubicBezTo>
                    <a:pt x="7719111" y="3330893"/>
                    <a:pt x="7700061" y="3338513"/>
                    <a:pt x="7683869" y="3349943"/>
                  </a:cubicBezTo>
                  <a:cubicBezTo>
                    <a:pt x="7654341" y="3348038"/>
                    <a:pt x="7625766" y="3348038"/>
                    <a:pt x="7596239" y="3348990"/>
                  </a:cubicBezTo>
                  <a:cubicBezTo>
                    <a:pt x="7595286" y="3347085"/>
                    <a:pt x="7592428" y="3345180"/>
                    <a:pt x="7589571" y="3345180"/>
                  </a:cubicBezTo>
                  <a:cubicBezTo>
                    <a:pt x="7580046" y="3346133"/>
                    <a:pt x="7570521" y="3348038"/>
                    <a:pt x="7561948" y="3349943"/>
                  </a:cubicBezTo>
                  <a:cubicBezTo>
                    <a:pt x="7549566" y="3350895"/>
                    <a:pt x="7538136" y="3351848"/>
                    <a:pt x="7525753" y="3352800"/>
                  </a:cubicBezTo>
                  <a:cubicBezTo>
                    <a:pt x="7469556" y="3358515"/>
                    <a:pt x="7414311" y="3368993"/>
                    <a:pt x="7360971" y="3385185"/>
                  </a:cubicBezTo>
                  <a:cubicBezTo>
                    <a:pt x="7361923" y="3385185"/>
                    <a:pt x="7361923" y="3384233"/>
                    <a:pt x="7362876" y="3384233"/>
                  </a:cubicBezTo>
                  <a:cubicBezTo>
                    <a:pt x="7376211" y="3379470"/>
                    <a:pt x="7390498" y="3374708"/>
                    <a:pt x="7403833" y="3368993"/>
                  </a:cubicBezTo>
                  <a:cubicBezTo>
                    <a:pt x="7412406" y="3367088"/>
                    <a:pt x="7421931" y="3364230"/>
                    <a:pt x="7430503" y="3363278"/>
                  </a:cubicBezTo>
                  <a:cubicBezTo>
                    <a:pt x="7502894" y="3348990"/>
                    <a:pt x="7578141" y="3351848"/>
                    <a:pt x="7648626" y="3328988"/>
                  </a:cubicBezTo>
                  <a:cubicBezTo>
                    <a:pt x="7766736" y="3290888"/>
                    <a:pt x="7846746" y="3177540"/>
                    <a:pt x="7864844" y="3057525"/>
                  </a:cubicBezTo>
                  <a:cubicBezTo>
                    <a:pt x="7886751" y="2916555"/>
                    <a:pt x="7828648" y="2773680"/>
                    <a:pt x="7741019" y="2665095"/>
                  </a:cubicBezTo>
                  <a:cubicBezTo>
                    <a:pt x="7649578" y="2549843"/>
                    <a:pt x="7526706" y="2465070"/>
                    <a:pt x="7405739" y="2384108"/>
                  </a:cubicBezTo>
                  <a:cubicBezTo>
                    <a:pt x="7340016" y="2340293"/>
                    <a:pt x="7274294" y="2297430"/>
                    <a:pt x="7211428" y="2248853"/>
                  </a:cubicBezTo>
                  <a:cubicBezTo>
                    <a:pt x="7159041" y="2208848"/>
                    <a:pt x="7108558" y="2164080"/>
                    <a:pt x="7078078" y="2105025"/>
                  </a:cubicBezTo>
                  <a:cubicBezTo>
                    <a:pt x="7093319" y="2127885"/>
                    <a:pt x="7111416" y="2149793"/>
                    <a:pt x="7129514" y="2169795"/>
                  </a:cubicBezTo>
                  <a:cubicBezTo>
                    <a:pt x="7161898" y="2204085"/>
                    <a:pt x="7197141" y="2234565"/>
                    <a:pt x="7235241" y="2262188"/>
                  </a:cubicBezTo>
                  <a:cubicBezTo>
                    <a:pt x="7315251" y="2320290"/>
                    <a:pt x="7403833" y="2366010"/>
                    <a:pt x="7489558" y="2415540"/>
                  </a:cubicBezTo>
                  <a:cubicBezTo>
                    <a:pt x="7576236" y="2465070"/>
                    <a:pt x="7661961" y="2519363"/>
                    <a:pt x="7729589" y="2593658"/>
                  </a:cubicBezTo>
                  <a:cubicBezTo>
                    <a:pt x="7792453" y="2661285"/>
                    <a:pt x="7840078" y="2741295"/>
                    <a:pt x="7871511" y="2827973"/>
                  </a:cubicBezTo>
                  <a:cubicBezTo>
                    <a:pt x="7897228" y="2900363"/>
                    <a:pt x="7911516" y="2976563"/>
                    <a:pt x="7912469" y="3053715"/>
                  </a:cubicBezTo>
                  <a:cubicBezTo>
                    <a:pt x="7913421" y="3053715"/>
                    <a:pt x="7912469" y="3054668"/>
                    <a:pt x="7912469" y="3055620"/>
                  </a:cubicBezTo>
                  <a:close/>
                  <a:moveTo>
                    <a:pt x="7860081" y="2746058"/>
                  </a:moveTo>
                  <a:cubicBezTo>
                    <a:pt x="7879131" y="2788920"/>
                    <a:pt x="7896276" y="2833688"/>
                    <a:pt x="7907706" y="2879408"/>
                  </a:cubicBezTo>
                  <a:cubicBezTo>
                    <a:pt x="7914373" y="2907030"/>
                    <a:pt x="7919136" y="2934653"/>
                    <a:pt x="7923898" y="2962275"/>
                  </a:cubicBezTo>
                  <a:cubicBezTo>
                    <a:pt x="7923898" y="2972753"/>
                    <a:pt x="7922946" y="2983230"/>
                    <a:pt x="7921994" y="2993708"/>
                  </a:cubicBezTo>
                  <a:cubicBezTo>
                    <a:pt x="7917231" y="2948940"/>
                    <a:pt x="7908658" y="2904173"/>
                    <a:pt x="7896276" y="2860358"/>
                  </a:cubicBezTo>
                  <a:cubicBezTo>
                    <a:pt x="7870558" y="2772728"/>
                    <a:pt x="7826744" y="2689860"/>
                    <a:pt x="7768641" y="2618423"/>
                  </a:cubicBezTo>
                  <a:cubicBezTo>
                    <a:pt x="7705776" y="2541270"/>
                    <a:pt x="7624814" y="2482215"/>
                    <a:pt x="7540041" y="2431733"/>
                  </a:cubicBezTo>
                  <a:cubicBezTo>
                    <a:pt x="7453364" y="2380298"/>
                    <a:pt x="7362876" y="2336483"/>
                    <a:pt x="7279056" y="2281238"/>
                  </a:cubicBezTo>
                  <a:cubicBezTo>
                    <a:pt x="7203808" y="2231708"/>
                    <a:pt x="7132371" y="2171700"/>
                    <a:pt x="7081889" y="2096453"/>
                  </a:cubicBezTo>
                  <a:cubicBezTo>
                    <a:pt x="7082841" y="2096453"/>
                    <a:pt x="7084746" y="2096453"/>
                    <a:pt x="7085698" y="2097405"/>
                  </a:cubicBezTo>
                  <a:cubicBezTo>
                    <a:pt x="7087603" y="2097405"/>
                    <a:pt x="7088556" y="2098358"/>
                    <a:pt x="7090461" y="2098358"/>
                  </a:cubicBezTo>
                  <a:cubicBezTo>
                    <a:pt x="7107606" y="2122170"/>
                    <a:pt x="7128561" y="2143125"/>
                    <a:pt x="7151421" y="2161223"/>
                  </a:cubicBezTo>
                  <a:cubicBezTo>
                    <a:pt x="7197141" y="2197418"/>
                    <a:pt x="7249528" y="2222183"/>
                    <a:pt x="7302869" y="2243138"/>
                  </a:cubicBezTo>
                  <a:cubicBezTo>
                    <a:pt x="7361923" y="2265998"/>
                    <a:pt x="7421931" y="2286000"/>
                    <a:pt x="7479081" y="2313623"/>
                  </a:cubicBezTo>
                  <a:cubicBezTo>
                    <a:pt x="7503846" y="2326005"/>
                    <a:pt x="7527658" y="2339340"/>
                    <a:pt x="7550519" y="2354580"/>
                  </a:cubicBezTo>
                  <a:cubicBezTo>
                    <a:pt x="7558139" y="2360295"/>
                    <a:pt x="7564806" y="2366963"/>
                    <a:pt x="7571473" y="2372678"/>
                  </a:cubicBezTo>
                  <a:cubicBezTo>
                    <a:pt x="7578141" y="2380298"/>
                    <a:pt x="7584808" y="2388870"/>
                    <a:pt x="7591476" y="2397443"/>
                  </a:cubicBezTo>
                  <a:cubicBezTo>
                    <a:pt x="7593381" y="2399348"/>
                    <a:pt x="7597191" y="2397443"/>
                    <a:pt x="7596239" y="2394585"/>
                  </a:cubicBezTo>
                  <a:cubicBezTo>
                    <a:pt x="7596239" y="2394585"/>
                    <a:pt x="7596239" y="2393633"/>
                    <a:pt x="7596239" y="2393633"/>
                  </a:cubicBezTo>
                  <a:cubicBezTo>
                    <a:pt x="7705776" y="2491740"/>
                    <a:pt x="7799121" y="2609850"/>
                    <a:pt x="7860081" y="2746058"/>
                  </a:cubicBezTo>
                  <a:close/>
                  <a:moveTo>
                    <a:pt x="8844966" y="2515553"/>
                  </a:moveTo>
                  <a:cubicBezTo>
                    <a:pt x="8805913" y="2523173"/>
                    <a:pt x="8767813" y="2536508"/>
                    <a:pt x="8730666" y="2550795"/>
                  </a:cubicBezTo>
                  <a:cubicBezTo>
                    <a:pt x="8655418" y="2581275"/>
                    <a:pt x="8584933" y="2620328"/>
                    <a:pt x="8510638" y="2652713"/>
                  </a:cubicBezTo>
                  <a:cubicBezTo>
                    <a:pt x="8433485" y="2686050"/>
                    <a:pt x="8352523" y="2709863"/>
                    <a:pt x="8267751" y="2707958"/>
                  </a:cubicBezTo>
                  <a:cubicBezTo>
                    <a:pt x="8177264" y="2706053"/>
                    <a:pt x="8087728" y="2680335"/>
                    <a:pt x="8005814" y="2642235"/>
                  </a:cubicBezTo>
                  <a:cubicBezTo>
                    <a:pt x="7923898" y="2604135"/>
                    <a:pt x="7850556" y="2551748"/>
                    <a:pt x="7778166" y="2498408"/>
                  </a:cubicBezTo>
                  <a:cubicBezTo>
                    <a:pt x="7761973" y="2486025"/>
                    <a:pt x="7745781" y="2474595"/>
                    <a:pt x="7729589" y="2463165"/>
                  </a:cubicBezTo>
                  <a:cubicBezTo>
                    <a:pt x="7671486" y="2403158"/>
                    <a:pt x="7604811" y="2349818"/>
                    <a:pt x="7536231" y="2302193"/>
                  </a:cubicBezTo>
                  <a:cubicBezTo>
                    <a:pt x="7480986" y="2259330"/>
                    <a:pt x="7422883" y="2220278"/>
                    <a:pt x="7362876" y="2185035"/>
                  </a:cubicBezTo>
                  <a:cubicBezTo>
                    <a:pt x="7359066" y="2183130"/>
                    <a:pt x="7356208" y="2181225"/>
                    <a:pt x="7352398" y="2178368"/>
                  </a:cubicBezTo>
                  <a:cubicBezTo>
                    <a:pt x="7357161" y="2178368"/>
                    <a:pt x="7360971" y="2179320"/>
                    <a:pt x="7365733" y="2179320"/>
                  </a:cubicBezTo>
                  <a:cubicBezTo>
                    <a:pt x="7374306" y="2180273"/>
                    <a:pt x="7383831" y="2180273"/>
                    <a:pt x="7392403" y="2180273"/>
                  </a:cubicBezTo>
                  <a:cubicBezTo>
                    <a:pt x="7406691" y="2185988"/>
                    <a:pt x="7421931" y="2192655"/>
                    <a:pt x="7436219" y="2198370"/>
                  </a:cubicBezTo>
                  <a:cubicBezTo>
                    <a:pt x="7551471" y="2245995"/>
                    <a:pt x="7668628" y="2289810"/>
                    <a:pt x="7787691" y="2326958"/>
                  </a:cubicBezTo>
                  <a:cubicBezTo>
                    <a:pt x="7905801" y="2363153"/>
                    <a:pt x="8025816" y="2390775"/>
                    <a:pt x="8147736" y="2407920"/>
                  </a:cubicBezTo>
                  <a:cubicBezTo>
                    <a:pt x="8272514" y="2425065"/>
                    <a:pt x="8399196" y="2431733"/>
                    <a:pt x="8524926" y="2442210"/>
                  </a:cubicBezTo>
                  <a:cubicBezTo>
                    <a:pt x="8657323" y="2452688"/>
                    <a:pt x="8790673" y="2466975"/>
                    <a:pt x="8920213" y="2501265"/>
                  </a:cubicBezTo>
                  <a:cubicBezTo>
                    <a:pt x="8895448" y="2510790"/>
                    <a:pt x="8858301" y="2512695"/>
                    <a:pt x="8844966" y="2515553"/>
                  </a:cubicBezTo>
                  <a:close/>
                  <a:moveTo>
                    <a:pt x="8940216" y="2485073"/>
                  </a:moveTo>
                  <a:cubicBezTo>
                    <a:pt x="8700185" y="2421255"/>
                    <a:pt x="8448726" y="2425065"/>
                    <a:pt x="8202981" y="2396490"/>
                  </a:cubicBezTo>
                  <a:cubicBezTo>
                    <a:pt x="7954378" y="2367915"/>
                    <a:pt x="7716253" y="2294573"/>
                    <a:pt x="7484796" y="2202180"/>
                  </a:cubicBezTo>
                  <a:cubicBezTo>
                    <a:pt x="7465746" y="2194560"/>
                    <a:pt x="7445744" y="2186940"/>
                    <a:pt x="7426694" y="2178368"/>
                  </a:cubicBezTo>
                  <a:cubicBezTo>
                    <a:pt x="7508608" y="2172653"/>
                    <a:pt x="7589571" y="2145983"/>
                    <a:pt x="7662914" y="2108835"/>
                  </a:cubicBezTo>
                  <a:cubicBezTo>
                    <a:pt x="7689583" y="2095500"/>
                    <a:pt x="7716253" y="2080260"/>
                    <a:pt x="7741971" y="2064068"/>
                  </a:cubicBezTo>
                  <a:cubicBezTo>
                    <a:pt x="7753401" y="2057400"/>
                    <a:pt x="7764831" y="2049780"/>
                    <a:pt x="7776261" y="2042160"/>
                  </a:cubicBezTo>
                  <a:cubicBezTo>
                    <a:pt x="7785786" y="2038350"/>
                    <a:pt x="7796264" y="2033588"/>
                    <a:pt x="7805789" y="2029778"/>
                  </a:cubicBezTo>
                  <a:cubicBezTo>
                    <a:pt x="7814361" y="2026920"/>
                    <a:pt x="7821981" y="2025015"/>
                    <a:pt x="7830553" y="2022158"/>
                  </a:cubicBezTo>
                  <a:cubicBezTo>
                    <a:pt x="7968666" y="1997393"/>
                    <a:pt x="8111541" y="2002155"/>
                    <a:pt x="8248701" y="2030730"/>
                  </a:cubicBezTo>
                  <a:cubicBezTo>
                    <a:pt x="8287753" y="2038350"/>
                    <a:pt x="8324901" y="2052638"/>
                    <a:pt x="8363953" y="2058353"/>
                  </a:cubicBezTo>
                  <a:cubicBezTo>
                    <a:pt x="8369669" y="2060258"/>
                    <a:pt x="8376336" y="2062163"/>
                    <a:pt x="8382051" y="2063115"/>
                  </a:cubicBezTo>
                  <a:cubicBezTo>
                    <a:pt x="8396338" y="2066925"/>
                    <a:pt x="8410626" y="2072640"/>
                    <a:pt x="8424913" y="2078355"/>
                  </a:cubicBezTo>
                  <a:cubicBezTo>
                    <a:pt x="8439201" y="2084070"/>
                    <a:pt x="8452535" y="2089785"/>
                    <a:pt x="8465871" y="2097405"/>
                  </a:cubicBezTo>
                  <a:cubicBezTo>
                    <a:pt x="8477301" y="2103120"/>
                    <a:pt x="8487778" y="2109788"/>
                    <a:pt x="8500160" y="2113598"/>
                  </a:cubicBezTo>
                  <a:cubicBezTo>
                    <a:pt x="8589696" y="2162175"/>
                    <a:pt x="8674468" y="2221230"/>
                    <a:pt x="8752573" y="2286953"/>
                  </a:cubicBezTo>
                  <a:cubicBezTo>
                    <a:pt x="8785910" y="2314575"/>
                    <a:pt x="8818296" y="2343150"/>
                    <a:pt x="8849728" y="2372678"/>
                  </a:cubicBezTo>
                  <a:cubicBezTo>
                    <a:pt x="8864968" y="2386965"/>
                    <a:pt x="8881160" y="2402205"/>
                    <a:pt x="8896401" y="2417445"/>
                  </a:cubicBezTo>
                  <a:cubicBezTo>
                    <a:pt x="8910688" y="2431733"/>
                    <a:pt x="8928785" y="2446020"/>
                    <a:pt x="8939263" y="2463165"/>
                  </a:cubicBezTo>
                  <a:cubicBezTo>
                    <a:pt x="8942121" y="2471738"/>
                    <a:pt x="8942121" y="2479358"/>
                    <a:pt x="8940216" y="248507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NI-Dom"/>
                <a:ea typeface="+mn-ea"/>
                <a:cs typeface="+mn-cs"/>
              </a:endParaRPr>
            </a:p>
          </p:txBody>
        </p:sp>
        <p:sp>
          <p:nvSpPr>
            <p:cNvPr id="72" name="Freeform: Shape 71">
              <a:extLst>
                <a:ext uri="{FF2B5EF4-FFF2-40B4-BE49-F238E27FC236}">
                  <a16:creationId xmlns:a16="http://schemas.microsoft.com/office/drawing/2014/main" id="{34184A0D-F9D7-41D7-58D8-5380A0E6715C}"/>
                </a:ext>
              </a:extLst>
            </p:cNvPr>
            <p:cNvSpPr/>
            <p:nvPr/>
          </p:nvSpPr>
          <p:spPr>
            <a:xfrm>
              <a:off x="1659686" y="2945130"/>
              <a:ext cx="5803" cy="5714"/>
            </a:xfrm>
            <a:custGeom>
              <a:avLst/>
              <a:gdLst>
                <a:gd name="connsiteX0" fmla="*/ 2425 w 5803"/>
                <a:gd name="connsiteY0" fmla="*/ 5715 h 5714"/>
                <a:gd name="connsiteX1" fmla="*/ 3378 w 5803"/>
                <a:gd name="connsiteY1" fmla="*/ 0 h 5714"/>
                <a:gd name="connsiteX2" fmla="*/ 2425 w 5803"/>
                <a:gd name="connsiteY2" fmla="*/ 5715 h 5714"/>
              </a:gdLst>
              <a:ahLst/>
              <a:cxnLst>
                <a:cxn ang="0">
                  <a:pos x="connsiteX0" y="connsiteY0"/>
                </a:cxn>
                <a:cxn ang="0">
                  <a:pos x="connsiteX1" y="connsiteY1"/>
                </a:cxn>
                <a:cxn ang="0">
                  <a:pos x="connsiteX2" y="connsiteY2"/>
                </a:cxn>
              </a:cxnLst>
              <a:rect l="l" t="t" r="r" b="b"/>
              <a:pathLst>
                <a:path w="5803" h="5714">
                  <a:moveTo>
                    <a:pt x="2425" y="5715"/>
                  </a:moveTo>
                  <a:cubicBezTo>
                    <a:pt x="6235" y="5715"/>
                    <a:pt x="7188" y="0"/>
                    <a:pt x="3378" y="0"/>
                  </a:cubicBezTo>
                  <a:cubicBezTo>
                    <a:pt x="-432" y="0"/>
                    <a:pt x="-1385" y="5715"/>
                    <a:pt x="2425" y="57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NI-Dom"/>
                <a:ea typeface="+mn-ea"/>
                <a:cs typeface="+mn-cs"/>
              </a:endParaRPr>
            </a:p>
          </p:txBody>
        </p:sp>
      </p:grpSp>
      <p:sp>
        <p:nvSpPr>
          <p:cNvPr id="27" name="Rectangle 5">
            <a:extLst>
              <a:ext uri="{FF2B5EF4-FFF2-40B4-BE49-F238E27FC236}">
                <a16:creationId xmlns:a16="http://schemas.microsoft.com/office/drawing/2014/main" id="{9C93580B-5C4A-DE6A-7813-AEC2A230676D}"/>
              </a:ext>
            </a:extLst>
          </p:cNvPr>
          <p:cNvSpPr/>
          <p:nvPr/>
        </p:nvSpPr>
        <p:spPr>
          <a:xfrm>
            <a:off x="0" y="6753226"/>
            <a:ext cx="12192000" cy="104774"/>
          </a:xfrm>
          <a:prstGeom prst="rect">
            <a:avLst/>
          </a:prstGeom>
          <a:gradFill flip="none" rotWithShape="1">
            <a:gsLst>
              <a:gs pos="0">
                <a:srgbClr val="E40B0B"/>
              </a:gs>
              <a:gs pos="100000">
                <a:srgbClr val="8C151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9" name="Subtitle 2">
            <a:extLst>
              <a:ext uri="{FF2B5EF4-FFF2-40B4-BE49-F238E27FC236}">
                <a16:creationId xmlns:a16="http://schemas.microsoft.com/office/drawing/2014/main" id="{A645CC9C-2CF5-F012-4800-5CE31F961232}"/>
              </a:ext>
            </a:extLst>
          </p:cNvPr>
          <p:cNvSpPr txBox="1">
            <a:spLocks/>
          </p:cNvSpPr>
          <p:nvPr/>
        </p:nvSpPr>
        <p:spPr>
          <a:xfrm>
            <a:off x="3340100" y="1450701"/>
            <a:ext cx="8708995" cy="9343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FB1550E0-1CA1-AAAC-A9B9-72B382C1E3DC}"/>
              </a:ext>
            </a:extLst>
          </p:cNvPr>
          <p:cNvSpPr txBox="1"/>
          <p:nvPr/>
        </p:nvSpPr>
        <p:spPr>
          <a:xfrm>
            <a:off x="5096413" y="1745290"/>
            <a:ext cx="6466937" cy="4258089"/>
          </a:xfrm>
          <a:prstGeom prst="rect">
            <a:avLst/>
          </a:prstGeom>
          <a:noFill/>
        </p:spPr>
        <p:txBody>
          <a:bodyPr wrap="square">
            <a:spAutoFit/>
          </a:bodyPr>
          <a:lstStyle/>
          <a:p>
            <a:pPr marL="12700" marR="353060" lvl="0" indent="0" algn="just" defTabSz="914400" rtl="0" eaLnBrk="1" fontAlgn="auto" latinLnBrk="0" hangingPunct="1">
              <a:lnSpc>
                <a:spcPct val="94200"/>
              </a:lnSpc>
              <a:spcBef>
                <a:spcPts val="80"/>
              </a:spcBef>
              <a:spcAft>
                <a:spcPts val="0"/>
              </a:spcAft>
              <a:buClrTx/>
              <a:buSzTx/>
              <a:buFontTx/>
              <a:buNone/>
              <a:tabLst/>
              <a:defRPr/>
            </a:pPr>
            <a:r>
              <a:rPr kumimoji="0" lang="en-US" sz="2400" b="1" i="1" u="none" strike="noStrike" kern="1200" cap="none" spc="5"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a:rPr>
              <a:t>	</a:t>
            </a:r>
            <a:r>
              <a:rPr kumimoji="0" lang="vi-VN" sz="2400" b="1" i="1" u="none" strike="noStrike" kern="1200" cap="none" spc="5"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a:rPr>
              <a:t>“Vì lẽ sinh tồn cũng như mục đích của cuộc sống, loài người mới sáng tạo và phát minh ra ngôn ngữ, chữ viết, đạo đức, pháp luật, khoa học, tôn giáo, văn học, nghệ thuật, những công cụ cho sinh hoạt hằng ngày về mặc, ăn, ở và các phương thức sử dụng. Toàn bộ những sáng tạo và phát minh đó tức là văn hóa. Văn hóa là sự tổng hợp của mọi phương thức sinh hoạt cùng với biểu hiện của nó mà loài người đã sản sinh ra nhằm thích ứng những nhu cầu đời sống và đòi hỏi của sự sinh tồn". </a:t>
            </a:r>
            <a:endParaRPr kumimoji="0" lang="vi-VN" sz="24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a:endParaRPr>
          </a:p>
        </p:txBody>
      </p:sp>
      <p:pic>
        <p:nvPicPr>
          <p:cNvPr id="3" name="Picture 2">
            <a:extLst>
              <a:ext uri="{FF2B5EF4-FFF2-40B4-BE49-F238E27FC236}">
                <a16:creationId xmlns:a16="http://schemas.microsoft.com/office/drawing/2014/main" id="{71D5E590-5951-B4A5-4E21-99A19C090F51}"/>
              </a:ext>
            </a:extLst>
          </p:cNvPr>
          <p:cNvPicPr>
            <a:picLocks noChangeAspect="1"/>
          </p:cNvPicPr>
          <p:nvPr/>
        </p:nvPicPr>
        <p:blipFill>
          <a:blip r:embed="rId2"/>
          <a:stretch>
            <a:fillRect/>
          </a:stretch>
        </p:blipFill>
        <p:spPr>
          <a:xfrm>
            <a:off x="949750" y="1824583"/>
            <a:ext cx="2914327" cy="391092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6" name="Group 5">
            <a:extLst>
              <a:ext uri="{FF2B5EF4-FFF2-40B4-BE49-F238E27FC236}">
                <a16:creationId xmlns:a16="http://schemas.microsoft.com/office/drawing/2014/main" id="{1FCDBDE9-5C7E-F3F7-ACF2-60E18BE6923C}"/>
              </a:ext>
            </a:extLst>
          </p:cNvPr>
          <p:cNvGrpSpPr/>
          <p:nvPr/>
        </p:nvGrpSpPr>
        <p:grpSpPr>
          <a:xfrm>
            <a:off x="-1" y="-29108"/>
            <a:ext cx="12191999" cy="1268868"/>
            <a:chOff x="-1" y="-29108"/>
            <a:chExt cx="12191999" cy="1268868"/>
          </a:xfrm>
        </p:grpSpPr>
        <p:grpSp>
          <p:nvGrpSpPr>
            <p:cNvPr id="8" name="Group 7">
              <a:extLst>
                <a:ext uri="{FF2B5EF4-FFF2-40B4-BE49-F238E27FC236}">
                  <a16:creationId xmlns:a16="http://schemas.microsoft.com/office/drawing/2014/main" id="{30715702-4BCA-286B-EA73-09B9D30AB02D}"/>
                </a:ext>
              </a:extLst>
            </p:cNvPr>
            <p:cNvGrpSpPr/>
            <p:nvPr/>
          </p:nvGrpSpPr>
          <p:grpSpPr>
            <a:xfrm>
              <a:off x="-1" y="-29108"/>
              <a:ext cx="12191999" cy="1268868"/>
              <a:chOff x="-1" y="-29108"/>
              <a:chExt cx="12191999" cy="1268868"/>
            </a:xfrm>
          </p:grpSpPr>
          <p:sp>
            <p:nvSpPr>
              <p:cNvPr id="11" name="Rectangle: Rounded Corners 10">
                <a:extLst>
                  <a:ext uri="{FF2B5EF4-FFF2-40B4-BE49-F238E27FC236}">
                    <a16:creationId xmlns:a16="http://schemas.microsoft.com/office/drawing/2014/main" id="{955015C2-910D-8032-07B4-1C4FF72D7DC2}"/>
                  </a:ext>
                </a:extLst>
              </p:cNvPr>
              <p:cNvSpPr>
                <a:spLocks noChangeAspect="1"/>
              </p:cNvSpPr>
              <p:nvPr/>
            </p:nvSpPr>
            <p:spPr>
              <a:xfrm>
                <a:off x="-1" y="0"/>
                <a:ext cx="12191999" cy="694477"/>
              </a:xfrm>
              <a:prstGeom prst="roundRect">
                <a:avLst>
                  <a:gd name="adj" fmla="val 0"/>
                </a:avLst>
              </a:prstGeom>
              <a:gradFill flip="none" rotWithShape="1">
                <a:gsLst>
                  <a:gs pos="0">
                    <a:srgbClr val="E40B0B"/>
                  </a:gs>
                  <a:gs pos="100000">
                    <a:srgbClr val="8C1519"/>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宋体 CN Light" panose="02020300000000000000" pitchFamily="18" charset="-122"/>
                  <a:ea typeface="思源宋体 CN Light" panose="02020300000000000000" pitchFamily="18" charset="-122"/>
                  <a:cs typeface="+mn-cs"/>
                </a:endParaRPr>
              </a:p>
            </p:txBody>
          </p:sp>
          <p:sp>
            <p:nvSpPr>
              <p:cNvPr id="12" name="Rectangle: Rounded Corners 11">
                <a:extLst>
                  <a:ext uri="{FF2B5EF4-FFF2-40B4-BE49-F238E27FC236}">
                    <a16:creationId xmlns:a16="http://schemas.microsoft.com/office/drawing/2014/main" id="{A1196CCB-427C-3A74-AE8D-E47BB4E04A85}"/>
                  </a:ext>
                </a:extLst>
              </p:cNvPr>
              <p:cNvSpPr/>
              <p:nvPr/>
            </p:nvSpPr>
            <p:spPr>
              <a:xfrm>
                <a:off x="44450" y="568737"/>
                <a:ext cx="1152602" cy="6710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9Slide02 Tieu de rat dai 02" panose="020B0606020202050201" pitchFamily="34" charset="0"/>
                    <a:ea typeface="+mn-ea"/>
                    <a:cs typeface="+mn-cs"/>
                  </a:rPr>
                  <a:t>NHÓM 1</a:t>
                </a:r>
              </a:p>
            </p:txBody>
          </p:sp>
          <p:sp>
            <p:nvSpPr>
              <p:cNvPr id="13" name="TextBox 12">
                <a:extLst>
                  <a:ext uri="{FF2B5EF4-FFF2-40B4-BE49-F238E27FC236}">
                    <a16:creationId xmlns:a16="http://schemas.microsoft.com/office/drawing/2014/main" id="{342EDE25-33B3-E561-75A1-05AD0EA0A3C5}"/>
                  </a:ext>
                </a:extLst>
              </p:cNvPr>
              <p:cNvSpPr txBox="1"/>
              <p:nvPr/>
            </p:nvSpPr>
            <p:spPr>
              <a:xfrm>
                <a:off x="204415" y="45517"/>
                <a:ext cx="67185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gradFill>
                    <a:gsLst>
                      <a:gs pos="42000">
                        <a:srgbClr val="D5370A"/>
                      </a:gs>
                      <a:gs pos="0">
                        <a:srgbClr val="D22008"/>
                      </a:gs>
                      <a:gs pos="100000">
                        <a:srgbClr val="DE7F11"/>
                      </a:gs>
                    </a:gsLst>
                    <a:lin ang="13500000" scaled="1"/>
                  </a:gradFill>
                  <a:effectLst/>
                  <a:uLnTx/>
                  <a:uFillTx/>
                  <a:latin typeface="#9Slide02 Tieu de rat dai 02" panose="020B0606020202050201" pitchFamily="34" charset="0"/>
                  <a:ea typeface="+mn-ea"/>
                  <a:cs typeface="+mn-cs"/>
                </a:endParaRPr>
              </a:p>
            </p:txBody>
          </p:sp>
          <p:pic>
            <p:nvPicPr>
              <p:cNvPr id="15" name="Picture 12" descr="Kết quả tích cực sau hơn 10 năm thực hiện phân công đảng viên phụ trách hộ,  nhóm hộ theo Chỉ thị 10-CT/TU">
                <a:extLst>
                  <a:ext uri="{FF2B5EF4-FFF2-40B4-BE49-F238E27FC236}">
                    <a16:creationId xmlns:a16="http://schemas.microsoft.com/office/drawing/2014/main" id="{2F6D65FF-B9C5-8371-33DE-E187E9FA1C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6278" y="-29108"/>
                <a:ext cx="1314517" cy="73612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id="{6648E957-15A3-F507-90DC-3B9BFD0C45ED}"/>
                </a:ext>
              </a:extLst>
            </p:cNvPr>
            <p:cNvSpPr txBox="1"/>
            <p:nvPr/>
          </p:nvSpPr>
          <p:spPr>
            <a:xfrm>
              <a:off x="319752" y="-12544"/>
              <a:ext cx="9801224" cy="584775"/>
            </a:xfrm>
            <a:prstGeom prst="rect">
              <a:avLst/>
            </a:prstGeom>
            <a:noFill/>
          </p:spPr>
          <p:txBody>
            <a:bodyPr wrap="square">
              <a:spAutoFit/>
            </a:bodyPr>
            <a:lstStyle/>
            <a:p>
              <a:pPr marL="0" marR="0" lvl="0" indent="45720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9Slide02 Tieu de rat dai 01" panose="02000000000000000000" pitchFamily="2" charset="0"/>
                  <a:ea typeface="#9Slide02 Tieu de rat dai 01" panose="02000000000000000000" pitchFamily="2" charset="0"/>
                  <a:cs typeface="+mn-cs"/>
                </a:rPr>
                <a:t>PHIÊN I </a:t>
              </a:r>
              <a:r>
                <a:rPr kumimoji="0" lang="en-US" sz="32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rPr>
                <a:t>Quan </a:t>
              </a:r>
              <a:r>
                <a:rPr kumimoji="0" lang="en-US" sz="3200" b="1" i="0" u="none" strike="noStrike" kern="1200" cap="none" spc="0" normalizeH="0" baseline="0" noProof="0" dirty="0" err="1">
                  <a:ln>
                    <a:noFill/>
                  </a:ln>
                  <a:solidFill>
                    <a:prstClr val="white"/>
                  </a:solidFill>
                  <a:effectLst/>
                  <a:uLnTx/>
                  <a:uFillTx/>
                  <a:latin typeface="#9Slide02 Tieu de rat dai 02" panose="020B0606020202050201" pitchFamily="34" charset="0"/>
                  <a:ea typeface="Times New Roman" panose="02020603050405020304" pitchFamily="18" charset="0"/>
                  <a:cs typeface="+mn-cs"/>
                </a:rPr>
                <a:t>điểm</a:t>
              </a:r>
              <a:r>
                <a:rPr kumimoji="0" lang="en-US" sz="32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9Slide02 Tieu de rat dai 02" panose="020B0606020202050201" pitchFamily="34" charset="0"/>
                  <a:ea typeface="Times New Roman" panose="02020603050405020304" pitchFamily="18" charset="0"/>
                  <a:cs typeface="+mn-cs"/>
                </a:rPr>
                <a:t>Hồ</a:t>
              </a:r>
              <a:r>
                <a:rPr kumimoji="0" lang="en-US" sz="32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rPr>
                <a:t> Chí Minh </a:t>
              </a:r>
              <a:r>
                <a:rPr kumimoji="0" lang="en-US" sz="3200" b="1" i="0" u="none" strike="noStrike" kern="1200" cap="none" spc="0" normalizeH="0" baseline="0" noProof="0" dirty="0" err="1">
                  <a:ln>
                    <a:noFill/>
                  </a:ln>
                  <a:solidFill>
                    <a:prstClr val="white"/>
                  </a:solidFill>
                  <a:effectLst/>
                  <a:uLnTx/>
                  <a:uFillTx/>
                  <a:latin typeface="#9Slide02 Tieu de rat dai 02" panose="020B0606020202050201" pitchFamily="34" charset="0"/>
                  <a:ea typeface="Times New Roman" panose="02020603050405020304" pitchFamily="18" charset="0"/>
                  <a:cs typeface="+mn-cs"/>
                </a:rPr>
                <a:t>về</a:t>
              </a:r>
              <a:r>
                <a:rPr kumimoji="0" lang="en-US" sz="32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9Slide02 Tieu de rat dai 02" panose="020B0606020202050201" pitchFamily="34" charset="0"/>
                  <a:ea typeface="Times New Roman" panose="02020603050405020304" pitchFamily="18" charset="0"/>
                  <a:cs typeface="+mn-cs"/>
                </a:rPr>
                <a:t>giữ</a:t>
              </a:r>
              <a:r>
                <a:rPr kumimoji="0" lang="en-US" sz="32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9Slide02 Tieu de rat dai 02" panose="020B0606020202050201" pitchFamily="34" charset="0"/>
                  <a:ea typeface="Times New Roman" panose="02020603050405020304" pitchFamily="18" charset="0"/>
                  <a:cs typeface="+mn-cs"/>
                </a:rPr>
                <a:t>gìn</a:t>
              </a:r>
              <a:r>
                <a:rPr kumimoji="0" lang="en-US" sz="32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9Slide02 Tieu de rat dai 02" panose="020B0606020202050201" pitchFamily="34" charset="0"/>
                  <a:ea typeface="Times New Roman" panose="02020603050405020304" pitchFamily="18" charset="0"/>
                  <a:cs typeface="+mn-cs"/>
                </a:rPr>
                <a:t>bản</a:t>
              </a:r>
              <a:r>
                <a:rPr kumimoji="0" lang="en-US" sz="32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9Slide02 Tieu de rat dai 02" panose="020B0606020202050201" pitchFamily="34" charset="0"/>
                  <a:ea typeface="Times New Roman" panose="02020603050405020304" pitchFamily="18" charset="0"/>
                  <a:cs typeface="+mn-cs"/>
                </a:rPr>
                <a:t>sắc</a:t>
              </a:r>
              <a:r>
                <a:rPr kumimoji="0" lang="en-US" sz="32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9Slide02 Tieu de rat dai 02" panose="020B0606020202050201" pitchFamily="34" charset="0"/>
                  <a:ea typeface="Times New Roman" panose="02020603050405020304" pitchFamily="18" charset="0"/>
                  <a:cs typeface="+mn-cs"/>
                </a:rPr>
                <a:t>văn</a:t>
              </a:r>
              <a:r>
                <a:rPr kumimoji="0" lang="en-US" sz="32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9Slide02 Tieu de rat dai 02" panose="020B0606020202050201" pitchFamily="34" charset="0"/>
                  <a:ea typeface="Times New Roman" panose="02020603050405020304" pitchFamily="18" charset="0"/>
                  <a:cs typeface="+mn-cs"/>
                </a:rPr>
                <a:t>hóa</a:t>
              </a:r>
              <a:r>
                <a:rPr kumimoji="0" lang="en-US" sz="32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9Slide02 Tieu de rat dai 02" panose="020B0606020202050201" pitchFamily="34" charset="0"/>
                  <a:ea typeface="Times New Roman" panose="02020603050405020304" pitchFamily="18" charset="0"/>
                  <a:cs typeface="+mn-cs"/>
                </a:rPr>
                <a:t>dân</a:t>
              </a:r>
              <a:r>
                <a:rPr kumimoji="0" lang="en-US" sz="32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9Slide02 Tieu de rat dai 02" panose="020B0606020202050201" pitchFamily="34" charset="0"/>
                  <a:ea typeface="Times New Roman" panose="02020603050405020304" pitchFamily="18" charset="0"/>
                  <a:cs typeface="+mn-cs"/>
                </a:rPr>
                <a:t>tộc</a:t>
              </a:r>
              <a:endParaRPr kumimoji="0" lang="en-US" sz="24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endParaRPr>
            </a:p>
          </p:txBody>
        </p:sp>
      </p:grpSp>
    </p:spTree>
    <p:extLst>
      <p:ext uri="{BB962C8B-B14F-4D97-AF65-F5344CB8AC3E}">
        <p14:creationId xmlns:p14="http://schemas.microsoft.com/office/powerpoint/2010/main" val="9084269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1500" fill="hold"/>
                                        <p:tgtEl>
                                          <p:spTgt spid="69"/>
                                        </p:tgtEl>
                                        <p:attrNameLst>
                                          <p:attrName>ppt_x</p:attrName>
                                        </p:attrNameLst>
                                      </p:cBhvr>
                                      <p:tavLst>
                                        <p:tav tm="0">
                                          <p:val>
                                            <p:strVal val="1+#ppt_w/2"/>
                                          </p:val>
                                        </p:tav>
                                        <p:tav tm="100000">
                                          <p:val>
                                            <p:strVal val="#ppt_x"/>
                                          </p:val>
                                        </p:tav>
                                      </p:tavLst>
                                    </p:anim>
                                    <p:anim calcmode="lin" valueType="num">
                                      <p:cBhvr additive="base">
                                        <p:cTn id="8" dur="150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aphic 6">
            <a:extLst>
              <a:ext uri="{FF2B5EF4-FFF2-40B4-BE49-F238E27FC236}">
                <a16:creationId xmlns:a16="http://schemas.microsoft.com/office/drawing/2014/main" id="{C5F77061-420C-2924-DD8A-96CAF2498DC7}"/>
              </a:ext>
            </a:extLst>
          </p:cNvPr>
          <p:cNvGrpSpPr/>
          <p:nvPr/>
        </p:nvGrpSpPr>
        <p:grpSpPr>
          <a:xfrm rot="21203212" flipH="1">
            <a:off x="861254" y="4918411"/>
            <a:ext cx="18705201" cy="6653756"/>
            <a:chOff x="1659686" y="1502180"/>
            <a:chExt cx="13240887" cy="6213528"/>
          </a:xfrm>
          <a:solidFill>
            <a:srgbClr val="FFC469">
              <a:alpha val="85000"/>
            </a:srgbClr>
          </a:solidFill>
        </p:grpSpPr>
        <p:sp>
          <p:nvSpPr>
            <p:cNvPr id="71" name="Freeform: Shape 70">
              <a:extLst>
                <a:ext uri="{FF2B5EF4-FFF2-40B4-BE49-F238E27FC236}">
                  <a16:creationId xmlns:a16="http://schemas.microsoft.com/office/drawing/2014/main" id="{F2415E12-FBE5-FDFC-B970-A5F328232C69}"/>
                </a:ext>
              </a:extLst>
            </p:cNvPr>
            <p:cNvSpPr/>
            <p:nvPr/>
          </p:nvSpPr>
          <p:spPr>
            <a:xfrm>
              <a:off x="5936295" y="1502180"/>
              <a:ext cx="8964278" cy="6213528"/>
            </a:xfrm>
            <a:custGeom>
              <a:avLst/>
              <a:gdLst>
                <a:gd name="connsiteX0" fmla="*/ 8963076 w 8964278"/>
                <a:gd name="connsiteY0" fmla="*/ 2469833 h 6213528"/>
                <a:gd name="connsiteX1" fmla="*/ 8928785 w 8964278"/>
                <a:gd name="connsiteY1" fmla="*/ 2420303 h 6213528"/>
                <a:gd name="connsiteX2" fmla="*/ 8833535 w 8964278"/>
                <a:gd name="connsiteY2" fmla="*/ 2328863 h 6213528"/>
                <a:gd name="connsiteX3" fmla="*/ 8387766 w 8964278"/>
                <a:gd name="connsiteY3" fmla="*/ 2034540 h 6213528"/>
                <a:gd name="connsiteX4" fmla="*/ 8060106 w 8964278"/>
                <a:gd name="connsiteY4" fmla="*/ 1953578 h 6213528"/>
                <a:gd name="connsiteX5" fmla="*/ 8060106 w 8964278"/>
                <a:gd name="connsiteY5" fmla="*/ 1953578 h 6213528"/>
                <a:gd name="connsiteX6" fmla="*/ 8060106 w 8964278"/>
                <a:gd name="connsiteY6" fmla="*/ 1953578 h 6213528"/>
                <a:gd name="connsiteX7" fmla="*/ 8052486 w 8964278"/>
                <a:gd name="connsiteY7" fmla="*/ 1952625 h 6213528"/>
                <a:gd name="connsiteX8" fmla="*/ 8025816 w 8964278"/>
                <a:gd name="connsiteY8" fmla="*/ 1950720 h 6213528"/>
                <a:gd name="connsiteX9" fmla="*/ 7846746 w 8964278"/>
                <a:gd name="connsiteY9" fmla="*/ 1960245 h 6213528"/>
                <a:gd name="connsiteX10" fmla="*/ 7805789 w 8964278"/>
                <a:gd name="connsiteY10" fmla="*/ 1967865 h 6213528"/>
                <a:gd name="connsiteX11" fmla="*/ 7925803 w 8964278"/>
                <a:gd name="connsiteY11" fmla="*/ 1844993 h 6213528"/>
                <a:gd name="connsiteX12" fmla="*/ 8151546 w 8964278"/>
                <a:gd name="connsiteY12" fmla="*/ 1602105 h 6213528"/>
                <a:gd name="connsiteX13" fmla="*/ 8406816 w 8964278"/>
                <a:gd name="connsiteY13" fmla="*/ 1409700 h 6213528"/>
                <a:gd name="connsiteX14" fmla="*/ 8478253 w 8964278"/>
                <a:gd name="connsiteY14" fmla="*/ 1368743 h 6213528"/>
                <a:gd name="connsiteX15" fmla="*/ 8537308 w 8964278"/>
                <a:gd name="connsiteY15" fmla="*/ 1331595 h 6213528"/>
                <a:gd name="connsiteX16" fmla="*/ 8522068 w 8964278"/>
                <a:gd name="connsiteY16" fmla="*/ 1243965 h 6213528"/>
                <a:gd name="connsiteX17" fmla="*/ 8517306 w 8964278"/>
                <a:gd name="connsiteY17" fmla="*/ 1231583 h 6213528"/>
                <a:gd name="connsiteX18" fmla="*/ 8509685 w 8964278"/>
                <a:gd name="connsiteY18" fmla="*/ 1229678 h 6213528"/>
                <a:gd name="connsiteX19" fmla="*/ 8506828 w 8964278"/>
                <a:gd name="connsiteY19" fmla="*/ 1222058 h 6213528"/>
                <a:gd name="connsiteX20" fmla="*/ 8498256 w 8964278"/>
                <a:gd name="connsiteY20" fmla="*/ 1220153 h 6213528"/>
                <a:gd name="connsiteX21" fmla="*/ 8493493 w 8964278"/>
                <a:gd name="connsiteY21" fmla="*/ 1215390 h 6213528"/>
                <a:gd name="connsiteX22" fmla="*/ 7961998 w 8964278"/>
                <a:gd name="connsiteY22" fmla="*/ 981075 h 6213528"/>
                <a:gd name="connsiteX23" fmla="*/ 7332396 w 8964278"/>
                <a:gd name="connsiteY23" fmla="*/ 1103948 h 6213528"/>
                <a:gd name="connsiteX24" fmla="*/ 7260958 w 8964278"/>
                <a:gd name="connsiteY24" fmla="*/ 1141095 h 6213528"/>
                <a:gd name="connsiteX25" fmla="*/ 7200951 w 8964278"/>
                <a:gd name="connsiteY25" fmla="*/ 939165 h 6213528"/>
                <a:gd name="connsiteX26" fmla="*/ 7162851 w 8964278"/>
                <a:gd name="connsiteY26" fmla="*/ 833438 h 6213528"/>
                <a:gd name="connsiteX27" fmla="*/ 7125703 w 8964278"/>
                <a:gd name="connsiteY27" fmla="*/ 738188 h 6213528"/>
                <a:gd name="connsiteX28" fmla="*/ 7123798 w 8964278"/>
                <a:gd name="connsiteY28" fmla="*/ 737235 h 6213528"/>
                <a:gd name="connsiteX29" fmla="*/ 7122846 w 8964278"/>
                <a:gd name="connsiteY29" fmla="*/ 736283 h 6213528"/>
                <a:gd name="connsiteX30" fmla="*/ 7120941 w 8964278"/>
                <a:gd name="connsiteY30" fmla="*/ 736283 h 6213528"/>
                <a:gd name="connsiteX31" fmla="*/ 7119989 w 8964278"/>
                <a:gd name="connsiteY31" fmla="*/ 736283 h 6213528"/>
                <a:gd name="connsiteX32" fmla="*/ 7118083 w 8964278"/>
                <a:gd name="connsiteY32" fmla="*/ 736283 h 6213528"/>
                <a:gd name="connsiteX33" fmla="*/ 7117131 w 8964278"/>
                <a:gd name="connsiteY33" fmla="*/ 736283 h 6213528"/>
                <a:gd name="connsiteX34" fmla="*/ 7116178 w 8964278"/>
                <a:gd name="connsiteY34" fmla="*/ 736283 h 6213528"/>
                <a:gd name="connsiteX35" fmla="*/ 7114273 w 8964278"/>
                <a:gd name="connsiteY35" fmla="*/ 737235 h 6213528"/>
                <a:gd name="connsiteX36" fmla="*/ 7114273 w 8964278"/>
                <a:gd name="connsiteY36" fmla="*/ 737235 h 6213528"/>
                <a:gd name="connsiteX37" fmla="*/ 7114273 w 8964278"/>
                <a:gd name="connsiteY37" fmla="*/ 737235 h 6213528"/>
                <a:gd name="connsiteX38" fmla="*/ 7111416 w 8964278"/>
                <a:gd name="connsiteY38" fmla="*/ 739140 h 6213528"/>
                <a:gd name="connsiteX39" fmla="*/ 7110464 w 8964278"/>
                <a:gd name="connsiteY39" fmla="*/ 740093 h 6213528"/>
                <a:gd name="connsiteX40" fmla="*/ 7110464 w 8964278"/>
                <a:gd name="connsiteY40" fmla="*/ 740093 h 6213528"/>
                <a:gd name="connsiteX41" fmla="*/ 7109511 w 8964278"/>
                <a:gd name="connsiteY41" fmla="*/ 741998 h 6213528"/>
                <a:gd name="connsiteX42" fmla="*/ 7106653 w 8964278"/>
                <a:gd name="connsiteY42" fmla="*/ 744855 h 6213528"/>
                <a:gd name="connsiteX43" fmla="*/ 7103796 w 8964278"/>
                <a:gd name="connsiteY43" fmla="*/ 748665 h 6213528"/>
                <a:gd name="connsiteX44" fmla="*/ 7103796 w 8964278"/>
                <a:gd name="connsiteY44" fmla="*/ 748665 h 6213528"/>
                <a:gd name="connsiteX45" fmla="*/ 7103796 w 8964278"/>
                <a:gd name="connsiteY45" fmla="*/ 748665 h 6213528"/>
                <a:gd name="connsiteX46" fmla="*/ 7102844 w 8964278"/>
                <a:gd name="connsiteY46" fmla="*/ 750570 h 6213528"/>
                <a:gd name="connsiteX47" fmla="*/ 7101891 w 8964278"/>
                <a:gd name="connsiteY47" fmla="*/ 752475 h 6213528"/>
                <a:gd name="connsiteX48" fmla="*/ 7101891 w 8964278"/>
                <a:gd name="connsiteY48" fmla="*/ 752475 h 6213528"/>
                <a:gd name="connsiteX49" fmla="*/ 7073316 w 8964278"/>
                <a:gd name="connsiteY49" fmla="*/ 851535 h 6213528"/>
                <a:gd name="connsiteX50" fmla="*/ 7012356 w 8964278"/>
                <a:gd name="connsiteY50" fmla="*/ 985838 h 6213528"/>
                <a:gd name="connsiteX51" fmla="*/ 6826619 w 8964278"/>
                <a:gd name="connsiteY51" fmla="*/ 1214438 h 6213528"/>
                <a:gd name="connsiteX52" fmla="*/ 6768516 w 8964278"/>
                <a:gd name="connsiteY52" fmla="*/ 1263968 h 6213528"/>
                <a:gd name="connsiteX53" fmla="*/ 6770421 w 8964278"/>
                <a:gd name="connsiteY53" fmla="*/ 1248728 h 6213528"/>
                <a:gd name="connsiteX54" fmla="*/ 6772326 w 8964278"/>
                <a:gd name="connsiteY54" fmla="*/ 1218248 h 6213528"/>
                <a:gd name="connsiteX55" fmla="*/ 6767564 w 8964278"/>
                <a:gd name="connsiteY55" fmla="*/ 1154430 h 6213528"/>
                <a:gd name="connsiteX56" fmla="*/ 6730416 w 8964278"/>
                <a:gd name="connsiteY56" fmla="*/ 1029653 h 6213528"/>
                <a:gd name="connsiteX57" fmla="*/ 6681839 w 8964278"/>
                <a:gd name="connsiteY57" fmla="*/ 909638 h 6213528"/>
                <a:gd name="connsiteX58" fmla="*/ 6661836 w 8964278"/>
                <a:gd name="connsiteY58" fmla="*/ 845820 h 6213528"/>
                <a:gd name="connsiteX59" fmla="*/ 6657073 w 8964278"/>
                <a:gd name="connsiteY59" fmla="*/ 823913 h 6213528"/>
                <a:gd name="connsiteX60" fmla="*/ 6654216 w 8964278"/>
                <a:gd name="connsiteY60" fmla="*/ 791528 h 6213528"/>
                <a:gd name="connsiteX61" fmla="*/ 6638976 w 8964278"/>
                <a:gd name="connsiteY61" fmla="*/ 791528 h 6213528"/>
                <a:gd name="connsiteX62" fmla="*/ 6631356 w 8964278"/>
                <a:gd name="connsiteY62" fmla="*/ 847725 h 6213528"/>
                <a:gd name="connsiteX63" fmla="*/ 6621831 w 8964278"/>
                <a:gd name="connsiteY63" fmla="*/ 902018 h 6213528"/>
                <a:gd name="connsiteX64" fmla="*/ 6589446 w 8964278"/>
                <a:gd name="connsiteY64" fmla="*/ 1009650 h 6213528"/>
                <a:gd name="connsiteX65" fmla="*/ 6586589 w 8964278"/>
                <a:gd name="connsiteY65" fmla="*/ 1017270 h 6213528"/>
                <a:gd name="connsiteX66" fmla="*/ 6461811 w 8964278"/>
                <a:gd name="connsiteY66" fmla="*/ 560070 h 6213528"/>
                <a:gd name="connsiteX67" fmla="*/ 6313221 w 8964278"/>
                <a:gd name="connsiteY67" fmla="*/ 353378 h 6213528"/>
                <a:gd name="connsiteX68" fmla="*/ 6118911 w 8964278"/>
                <a:gd name="connsiteY68" fmla="*/ 190500 h 6213528"/>
                <a:gd name="connsiteX69" fmla="*/ 5999848 w 8964278"/>
                <a:gd name="connsiteY69" fmla="*/ 107633 h 6213528"/>
                <a:gd name="connsiteX70" fmla="*/ 5903646 w 8964278"/>
                <a:gd name="connsiteY70" fmla="*/ 953 h 6213528"/>
                <a:gd name="connsiteX71" fmla="*/ 5903646 w 8964278"/>
                <a:gd name="connsiteY71" fmla="*/ 953 h 6213528"/>
                <a:gd name="connsiteX72" fmla="*/ 5903646 w 8964278"/>
                <a:gd name="connsiteY72" fmla="*/ 953 h 6213528"/>
                <a:gd name="connsiteX73" fmla="*/ 5902694 w 8964278"/>
                <a:gd name="connsiteY73" fmla="*/ 0 h 6213528"/>
                <a:gd name="connsiteX74" fmla="*/ 5901741 w 8964278"/>
                <a:gd name="connsiteY74" fmla="*/ 953 h 6213528"/>
                <a:gd name="connsiteX75" fmla="*/ 5885548 w 8964278"/>
                <a:gd name="connsiteY75" fmla="*/ 34290 h 6213528"/>
                <a:gd name="connsiteX76" fmla="*/ 5893169 w 8964278"/>
                <a:gd name="connsiteY76" fmla="*/ 49530 h 6213528"/>
                <a:gd name="connsiteX77" fmla="*/ 5896978 w 8964278"/>
                <a:gd name="connsiteY77" fmla="*/ 106680 h 6213528"/>
                <a:gd name="connsiteX78" fmla="*/ 5900789 w 8964278"/>
                <a:gd name="connsiteY78" fmla="*/ 231458 h 6213528"/>
                <a:gd name="connsiteX79" fmla="*/ 5894121 w 8964278"/>
                <a:gd name="connsiteY79" fmla="*/ 478155 h 6213528"/>
                <a:gd name="connsiteX80" fmla="*/ 5869356 w 8964278"/>
                <a:gd name="connsiteY80" fmla="*/ 722948 h 6213528"/>
                <a:gd name="connsiteX81" fmla="*/ 5854116 w 8964278"/>
                <a:gd name="connsiteY81" fmla="*/ 956310 h 6213528"/>
                <a:gd name="connsiteX82" fmla="*/ 5876023 w 8964278"/>
                <a:gd name="connsiteY82" fmla="*/ 1066800 h 6213528"/>
                <a:gd name="connsiteX83" fmla="*/ 5641708 w 8964278"/>
                <a:gd name="connsiteY83" fmla="*/ 841058 h 6213528"/>
                <a:gd name="connsiteX84" fmla="*/ 5483594 w 8964278"/>
                <a:gd name="connsiteY84" fmla="*/ 720090 h 6213528"/>
                <a:gd name="connsiteX85" fmla="*/ 5384533 w 8964278"/>
                <a:gd name="connsiteY85" fmla="*/ 648653 h 6213528"/>
                <a:gd name="connsiteX86" fmla="*/ 5369294 w 8964278"/>
                <a:gd name="connsiteY86" fmla="*/ 636270 h 6213528"/>
                <a:gd name="connsiteX87" fmla="*/ 5364531 w 8964278"/>
                <a:gd name="connsiteY87" fmla="*/ 635318 h 6213528"/>
                <a:gd name="connsiteX88" fmla="*/ 5330241 w 8964278"/>
                <a:gd name="connsiteY88" fmla="*/ 612458 h 6213528"/>
                <a:gd name="connsiteX89" fmla="*/ 5310239 w 8964278"/>
                <a:gd name="connsiteY89" fmla="*/ 603885 h 6213528"/>
                <a:gd name="connsiteX90" fmla="*/ 5308333 w 8964278"/>
                <a:gd name="connsiteY90" fmla="*/ 602933 h 6213528"/>
                <a:gd name="connsiteX91" fmla="*/ 5237848 w 8964278"/>
                <a:gd name="connsiteY91" fmla="*/ 743903 h 6213528"/>
                <a:gd name="connsiteX92" fmla="*/ 5215941 w 8964278"/>
                <a:gd name="connsiteY92" fmla="*/ 911543 h 6213528"/>
                <a:gd name="connsiteX93" fmla="*/ 5303571 w 8964278"/>
                <a:gd name="connsiteY93" fmla="*/ 1277303 h 6213528"/>
                <a:gd name="connsiteX94" fmla="*/ 5430253 w 8964278"/>
                <a:gd name="connsiteY94" fmla="*/ 1506855 h 6213528"/>
                <a:gd name="connsiteX95" fmla="*/ 5302619 w 8964278"/>
                <a:gd name="connsiteY95" fmla="*/ 1424940 h 6213528"/>
                <a:gd name="connsiteX96" fmla="*/ 5000676 w 8964278"/>
                <a:gd name="connsiteY96" fmla="*/ 1299210 h 6213528"/>
                <a:gd name="connsiteX97" fmla="*/ 4820653 w 8964278"/>
                <a:gd name="connsiteY97" fmla="*/ 1264920 h 6213528"/>
                <a:gd name="connsiteX98" fmla="*/ 4817796 w 8964278"/>
                <a:gd name="connsiteY98" fmla="*/ 1275398 h 6213528"/>
                <a:gd name="connsiteX99" fmla="*/ 4974958 w 8964278"/>
                <a:gd name="connsiteY99" fmla="*/ 1311593 h 6213528"/>
                <a:gd name="connsiteX100" fmla="*/ 5128311 w 8964278"/>
                <a:gd name="connsiteY100" fmla="*/ 1362075 h 6213528"/>
                <a:gd name="connsiteX101" fmla="*/ 5411203 w 8964278"/>
                <a:gd name="connsiteY101" fmla="*/ 1513523 h 6213528"/>
                <a:gd name="connsiteX102" fmla="*/ 5466448 w 8964278"/>
                <a:gd name="connsiteY102" fmla="*/ 1553528 h 6213528"/>
                <a:gd name="connsiteX103" fmla="*/ 5499786 w 8964278"/>
                <a:gd name="connsiteY103" fmla="*/ 1593533 h 6213528"/>
                <a:gd name="connsiteX104" fmla="*/ 4957814 w 8964278"/>
                <a:gd name="connsiteY104" fmla="*/ 1364933 h 6213528"/>
                <a:gd name="connsiteX105" fmla="*/ 4812081 w 8964278"/>
                <a:gd name="connsiteY105" fmla="*/ 1277303 h 6213528"/>
                <a:gd name="connsiteX106" fmla="*/ 4807318 w 8964278"/>
                <a:gd name="connsiteY106" fmla="*/ 1269683 h 6213528"/>
                <a:gd name="connsiteX107" fmla="*/ 4798746 w 8964278"/>
                <a:gd name="connsiteY107" fmla="*/ 1274445 h 6213528"/>
                <a:gd name="connsiteX108" fmla="*/ 4799699 w 8964278"/>
                <a:gd name="connsiteY108" fmla="*/ 1278255 h 6213528"/>
                <a:gd name="connsiteX109" fmla="*/ 4799699 w 8964278"/>
                <a:gd name="connsiteY109" fmla="*/ 1278255 h 6213528"/>
                <a:gd name="connsiteX110" fmla="*/ 4834941 w 8964278"/>
                <a:gd name="connsiteY110" fmla="*/ 1345883 h 6213528"/>
                <a:gd name="connsiteX111" fmla="*/ 4883519 w 8964278"/>
                <a:gd name="connsiteY111" fmla="*/ 1407795 h 6213528"/>
                <a:gd name="connsiteX112" fmla="*/ 5008296 w 8964278"/>
                <a:gd name="connsiteY112" fmla="*/ 1509713 h 6213528"/>
                <a:gd name="connsiteX113" fmla="*/ 5351196 w 8964278"/>
                <a:gd name="connsiteY113" fmla="*/ 1630680 h 6213528"/>
                <a:gd name="connsiteX114" fmla="*/ 5562651 w 8964278"/>
                <a:gd name="connsiteY114" fmla="*/ 1661160 h 6213528"/>
                <a:gd name="connsiteX115" fmla="*/ 5575033 w 8964278"/>
                <a:gd name="connsiteY115" fmla="*/ 1672590 h 6213528"/>
                <a:gd name="connsiteX116" fmla="*/ 5218798 w 8964278"/>
                <a:gd name="connsiteY116" fmla="*/ 1731645 h 6213528"/>
                <a:gd name="connsiteX117" fmla="*/ 5067351 w 8964278"/>
                <a:gd name="connsiteY117" fmla="*/ 1836420 h 6213528"/>
                <a:gd name="connsiteX118" fmla="*/ 4954956 w 8964278"/>
                <a:gd name="connsiteY118" fmla="*/ 1981200 h 6213528"/>
                <a:gd name="connsiteX119" fmla="*/ 4897806 w 8964278"/>
                <a:gd name="connsiteY119" fmla="*/ 2067878 h 6213528"/>
                <a:gd name="connsiteX120" fmla="*/ 4848276 w 8964278"/>
                <a:gd name="connsiteY120" fmla="*/ 2116455 h 6213528"/>
                <a:gd name="connsiteX121" fmla="*/ 4844466 w 8964278"/>
                <a:gd name="connsiteY121" fmla="*/ 2119313 h 6213528"/>
                <a:gd name="connsiteX122" fmla="*/ 4833989 w 8964278"/>
                <a:gd name="connsiteY122" fmla="*/ 2126933 h 6213528"/>
                <a:gd name="connsiteX123" fmla="*/ 4696828 w 8964278"/>
                <a:gd name="connsiteY123" fmla="*/ 2093595 h 6213528"/>
                <a:gd name="connsiteX124" fmla="*/ 4527283 w 8964278"/>
                <a:gd name="connsiteY124" fmla="*/ 2029778 h 6213528"/>
                <a:gd name="connsiteX125" fmla="*/ 4526331 w 8964278"/>
                <a:gd name="connsiteY125" fmla="*/ 2029778 h 6213528"/>
                <a:gd name="connsiteX126" fmla="*/ 4526331 w 8964278"/>
                <a:gd name="connsiteY126" fmla="*/ 2026920 h 6213528"/>
                <a:gd name="connsiteX127" fmla="*/ 4524426 w 8964278"/>
                <a:gd name="connsiteY127" fmla="*/ 2025015 h 6213528"/>
                <a:gd name="connsiteX128" fmla="*/ 4522521 w 8964278"/>
                <a:gd name="connsiteY128" fmla="*/ 2022158 h 6213528"/>
                <a:gd name="connsiteX129" fmla="*/ 4519664 w 8964278"/>
                <a:gd name="connsiteY129" fmla="*/ 2016443 h 6213528"/>
                <a:gd name="connsiteX130" fmla="*/ 4510139 w 8964278"/>
                <a:gd name="connsiteY130" fmla="*/ 2006918 h 6213528"/>
                <a:gd name="connsiteX131" fmla="*/ 4495851 w 8964278"/>
                <a:gd name="connsiteY131" fmla="*/ 2008823 h 6213528"/>
                <a:gd name="connsiteX132" fmla="*/ 4489183 w 8964278"/>
                <a:gd name="connsiteY132" fmla="*/ 2020253 h 6213528"/>
                <a:gd name="connsiteX133" fmla="*/ 4490136 w 8964278"/>
                <a:gd name="connsiteY133" fmla="*/ 2028825 h 6213528"/>
                <a:gd name="connsiteX134" fmla="*/ 4492993 w 8964278"/>
                <a:gd name="connsiteY134" fmla="*/ 2033588 h 6213528"/>
                <a:gd name="connsiteX135" fmla="*/ 4480611 w 8964278"/>
                <a:gd name="connsiteY135" fmla="*/ 2204085 h 6213528"/>
                <a:gd name="connsiteX136" fmla="*/ 4435843 w 8964278"/>
                <a:gd name="connsiteY136" fmla="*/ 2386013 h 6213528"/>
                <a:gd name="connsiteX137" fmla="*/ 4344403 w 8964278"/>
                <a:gd name="connsiteY137" fmla="*/ 2747010 h 6213528"/>
                <a:gd name="connsiteX138" fmla="*/ 4348214 w 8964278"/>
                <a:gd name="connsiteY138" fmla="*/ 2928938 h 6213528"/>
                <a:gd name="connsiteX139" fmla="*/ 4407268 w 8964278"/>
                <a:gd name="connsiteY139" fmla="*/ 3097530 h 6213528"/>
                <a:gd name="connsiteX140" fmla="*/ 4650156 w 8964278"/>
                <a:gd name="connsiteY140" fmla="*/ 3370898 h 6213528"/>
                <a:gd name="connsiteX141" fmla="*/ 4764456 w 8964278"/>
                <a:gd name="connsiteY141" fmla="*/ 3447098 h 6213528"/>
                <a:gd name="connsiteX142" fmla="*/ 4461561 w 8964278"/>
                <a:gd name="connsiteY142" fmla="*/ 3457575 h 6213528"/>
                <a:gd name="connsiteX143" fmla="*/ 4242486 w 8964278"/>
                <a:gd name="connsiteY143" fmla="*/ 3570923 h 6213528"/>
                <a:gd name="connsiteX144" fmla="*/ 4265346 w 8964278"/>
                <a:gd name="connsiteY144" fmla="*/ 3409950 h 6213528"/>
                <a:gd name="connsiteX145" fmla="*/ 4239628 w 8964278"/>
                <a:gd name="connsiteY145" fmla="*/ 3159443 h 6213528"/>
                <a:gd name="connsiteX146" fmla="*/ 4247249 w 8964278"/>
                <a:gd name="connsiteY146" fmla="*/ 3073718 h 6213528"/>
                <a:gd name="connsiteX147" fmla="*/ 4248201 w 8964278"/>
                <a:gd name="connsiteY147" fmla="*/ 3069908 h 6213528"/>
                <a:gd name="connsiteX148" fmla="*/ 4265346 w 8964278"/>
                <a:gd name="connsiteY148" fmla="*/ 3017520 h 6213528"/>
                <a:gd name="connsiteX149" fmla="*/ 4253916 w 8964278"/>
                <a:gd name="connsiteY149" fmla="*/ 3002280 h 6213528"/>
                <a:gd name="connsiteX150" fmla="*/ 3958641 w 8964278"/>
                <a:gd name="connsiteY150" fmla="*/ 3006090 h 6213528"/>
                <a:gd name="connsiteX151" fmla="*/ 3959593 w 8964278"/>
                <a:gd name="connsiteY151" fmla="*/ 3002280 h 6213528"/>
                <a:gd name="connsiteX152" fmla="*/ 3945306 w 8964278"/>
                <a:gd name="connsiteY152" fmla="*/ 2962275 h 6213528"/>
                <a:gd name="connsiteX153" fmla="*/ 3924351 w 8964278"/>
                <a:gd name="connsiteY153" fmla="*/ 2921318 h 6213528"/>
                <a:gd name="connsiteX154" fmla="*/ 3876726 w 8964278"/>
                <a:gd name="connsiteY154" fmla="*/ 2847975 h 6213528"/>
                <a:gd name="connsiteX155" fmla="*/ 3751948 w 8964278"/>
                <a:gd name="connsiteY155" fmla="*/ 2723198 h 6213528"/>
                <a:gd name="connsiteX156" fmla="*/ 3630981 w 8964278"/>
                <a:gd name="connsiteY156" fmla="*/ 2651760 h 6213528"/>
                <a:gd name="connsiteX157" fmla="*/ 3677653 w 8964278"/>
                <a:gd name="connsiteY157" fmla="*/ 2656523 h 6213528"/>
                <a:gd name="connsiteX158" fmla="*/ 3894823 w 8964278"/>
                <a:gd name="connsiteY158" fmla="*/ 2648903 h 6213528"/>
                <a:gd name="connsiteX159" fmla="*/ 4261536 w 8964278"/>
                <a:gd name="connsiteY159" fmla="*/ 2511743 h 6213528"/>
                <a:gd name="connsiteX160" fmla="*/ 4430128 w 8964278"/>
                <a:gd name="connsiteY160" fmla="*/ 2373630 h 6213528"/>
                <a:gd name="connsiteX161" fmla="*/ 4423461 w 8964278"/>
                <a:gd name="connsiteY161" fmla="*/ 2358390 h 6213528"/>
                <a:gd name="connsiteX162" fmla="*/ 4156761 w 8964278"/>
                <a:gd name="connsiteY162" fmla="*/ 2354580 h 6213528"/>
                <a:gd name="connsiteX163" fmla="*/ 4023411 w 8964278"/>
                <a:gd name="connsiteY163" fmla="*/ 2372678 h 6213528"/>
                <a:gd name="connsiteX164" fmla="*/ 3959593 w 8964278"/>
                <a:gd name="connsiteY164" fmla="*/ 2385060 h 6213528"/>
                <a:gd name="connsiteX165" fmla="*/ 4133901 w 8964278"/>
                <a:gd name="connsiteY165" fmla="*/ 2212658 h 6213528"/>
                <a:gd name="connsiteX166" fmla="*/ 4408221 w 8964278"/>
                <a:gd name="connsiteY166" fmla="*/ 1849755 h 6213528"/>
                <a:gd name="connsiteX167" fmla="*/ 4698733 w 8964278"/>
                <a:gd name="connsiteY167" fmla="*/ 1497330 h 6213528"/>
                <a:gd name="connsiteX168" fmla="*/ 4737786 w 8964278"/>
                <a:gd name="connsiteY168" fmla="*/ 1458278 h 6213528"/>
                <a:gd name="connsiteX169" fmla="*/ 4721593 w 8964278"/>
                <a:gd name="connsiteY169" fmla="*/ 1442085 h 6213528"/>
                <a:gd name="connsiteX170" fmla="*/ 4718736 w 8964278"/>
                <a:gd name="connsiteY170" fmla="*/ 1443990 h 6213528"/>
                <a:gd name="connsiteX171" fmla="*/ 4467276 w 8964278"/>
                <a:gd name="connsiteY171" fmla="*/ 1480185 h 6213528"/>
                <a:gd name="connsiteX172" fmla="*/ 4215816 w 8964278"/>
                <a:gd name="connsiteY172" fmla="*/ 1558290 h 6213528"/>
                <a:gd name="connsiteX173" fmla="*/ 3804336 w 8964278"/>
                <a:gd name="connsiteY173" fmla="*/ 1783080 h 6213528"/>
                <a:gd name="connsiteX174" fmla="*/ 3940543 w 8964278"/>
                <a:gd name="connsiteY174" fmla="*/ 1610678 h 6213528"/>
                <a:gd name="connsiteX175" fmla="*/ 4156761 w 8964278"/>
                <a:gd name="connsiteY175" fmla="*/ 1092518 h 6213528"/>
                <a:gd name="connsiteX176" fmla="*/ 4181526 w 8964278"/>
                <a:gd name="connsiteY176" fmla="*/ 927735 h 6213528"/>
                <a:gd name="connsiteX177" fmla="*/ 4186288 w 8964278"/>
                <a:gd name="connsiteY177" fmla="*/ 845820 h 6213528"/>
                <a:gd name="connsiteX178" fmla="*/ 4184383 w 8964278"/>
                <a:gd name="connsiteY178" fmla="*/ 763905 h 6213528"/>
                <a:gd name="connsiteX179" fmla="*/ 4171048 w 8964278"/>
                <a:gd name="connsiteY179" fmla="*/ 763905 h 6213528"/>
                <a:gd name="connsiteX180" fmla="*/ 4171048 w 8964278"/>
                <a:gd name="connsiteY180" fmla="*/ 764858 h 6213528"/>
                <a:gd name="connsiteX181" fmla="*/ 4115803 w 8964278"/>
                <a:gd name="connsiteY181" fmla="*/ 796290 h 6213528"/>
                <a:gd name="connsiteX182" fmla="*/ 4107231 w 8964278"/>
                <a:gd name="connsiteY182" fmla="*/ 802005 h 6213528"/>
                <a:gd name="connsiteX183" fmla="*/ 4104373 w 8964278"/>
                <a:gd name="connsiteY183" fmla="*/ 803910 h 6213528"/>
                <a:gd name="connsiteX184" fmla="*/ 4103421 w 8964278"/>
                <a:gd name="connsiteY184" fmla="*/ 804863 h 6213528"/>
                <a:gd name="connsiteX185" fmla="*/ 4051986 w 8964278"/>
                <a:gd name="connsiteY185" fmla="*/ 839153 h 6213528"/>
                <a:gd name="connsiteX186" fmla="*/ 3933876 w 8964278"/>
                <a:gd name="connsiteY186" fmla="*/ 934403 h 6213528"/>
                <a:gd name="connsiteX187" fmla="*/ 3736708 w 8964278"/>
                <a:gd name="connsiteY187" fmla="*/ 1162050 h 6213528"/>
                <a:gd name="connsiteX188" fmla="*/ 3675748 w 8964278"/>
                <a:gd name="connsiteY188" fmla="*/ 1262063 h 6213528"/>
                <a:gd name="connsiteX189" fmla="*/ 3673843 w 8964278"/>
                <a:gd name="connsiteY189" fmla="*/ 1198245 h 6213528"/>
                <a:gd name="connsiteX190" fmla="*/ 3667176 w 8964278"/>
                <a:gd name="connsiteY190" fmla="*/ 1070610 h 6213528"/>
                <a:gd name="connsiteX191" fmla="*/ 3662413 w 8964278"/>
                <a:gd name="connsiteY191" fmla="*/ 1009650 h 6213528"/>
                <a:gd name="connsiteX192" fmla="*/ 3654793 w 8964278"/>
                <a:gd name="connsiteY192" fmla="*/ 958215 h 6213528"/>
                <a:gd name="connsiteX193" fmla="*/ 3654793 w 8964278"/>
                <a:gd name="connsiteY193" fmla="*/ 957263 h 6213528"/>
                <a:gd name="connsiteX194" fmla="*/ 3655746 w 8964278"/>
                <a:gd name="connsiteY194" fmla="*/ 957263 h 6213528"/>
                <a:gd name="connsiteX195" fmla="*/ 3650031 w 8964278"/>
                <a:gd name="connsiteY195" fmla="*/ 938213 h 6213528"/>
                <a:gd name="connsiteX196" fmla="*/ 3580498 w 8964278"/>
                <a:gd name="connsiteY196" fmla="*/ 948690 h 6213528"/>
                <a:gd name="connsiteX197" fmla="*/ 3570973 w 8964278"/>
                <a:gd name="connsiteY197" fmla="*/ 946785 h 6213528"/>
                <a:gd name="connsiteX198" fmla="*/ 3567163 w 8964278"/>
                <a:gd name="connsiteY198" fmla="*/ 950595 h 6213528"/>
                <a:gd name="connsiteX199" fmla="*/ 3504298 w 8964278"/>
                <a:gd name="connsiteY199" fmla="*/ 957263 h 6213528"/>
                <a:gd name="connsiteX200" fmla="*/ 3355708 w 8964278"/>
                <a:gd name="connsiteY200" fmla="*/ 961073 h 6213528"/>
                <a:gd name="connsiteX201" fmla="*/ 3236646 w 8964278"/>
                <a:gd name="connsiteY201" fmla="*/ 956310 h 6213528"/>
                <a:gd name="connsiteX202" fmla="*/ 3229978 w 8964278"/>
                <a:gd name="connsiteY202" fmla="*/ 955358 h 6213528"/>
                <a:gd name="connsiteX203" fmla="*/ 3229026 w 8964278"/>
                <a:gd name="connsiteY203" fmla="*/ 956310 h 6213528"/>
                <a:gd name="connsiteX204" fmla="*/ 3062338 w 8964278"/>
                <a:gd name="connsiteY204" fmla="*/ 947738 h 6213528"/>
                <a:gd name="connsiteX205" fmla="*/ 2528938 w 8964278"/>
                <a:gd name="connsiteY205" fmla="*/ 1021080 h 6213528"/>
                <a:gd name="connsiteX206" fmla="*/ 2342248 w 8964278"/>
                <a:gd name="connsiteY206" fmla="*/ 1158240 h 6213528"/>
                <a:gd name="connsiteX207" fmla="*/ 2333676 w 8964278"/>
                <a:gd name="connsiteY207" fmla="*/ 1160145 h 6213528"/>
                <a:gd name="connsiteX208" fmla="*/ 2300338 w 8964278"/>
                <a:gd name="connsiteY208" fmla="*/ 810578 h 6213528"/>
                <a:gd name="connsiteX209" fmla="*/ 2300338 w 8964278"/>
                <a:gd name="connsiteY209" fmla="*/ 802958 h 6213528"/>
                <a:gd name="connsiteX210" fmla="*/ 2298433 w 8964278"/>
                <a:gd name="connsiteY210" fmla="*/ 799148 h 6213528"/>
                <a:gd name="connsiteX211" fmla="*/ 2243188 w 8964278"/>
                <a:gd name="connsiteY211" fmla="*/ 379095 h 6213528"/>
                <a:gd name="connsiteX212" fmla="*/ 2250808 w 8964278"/>
                <a:gd name="connsiteY212" fmla="*/ 351473 h 6213528"/>
                <a:gd name="connsiteX213" fmla="*/ 2246998 w 8964278"/>
                <a:gd name="connsiteY213" fmla="*/ 343853 h 6213528"/>
                <a:gd name="connsiteX214" fmla="*/ 2252713 w 8964278"/>
                <a:gd name="connsiteY214" fmla="*/ 300038 h 6213528"/>
                <a:gd name="connsiteX215" fmla="*/ 2239378 w 8964278"/>
                <a:gd name="connsiteY215" fmla="*/ 294323 h 6213528"/>
                <a:gd name="connsiteX216" fmla="*/ 2233663 w 8964278"/>
                <a:gd name="connsiteY216" fmla="*/ 296228 h 6213528"/>
                <a:gd name="connsiteX217" fmla="*/ 2179371 w 8964278"/>
                <a:gd name="connsiteY217" fmla="*/ 348615 h 6213528"/>
                <a:gd name="connsiteX218" fmla="*/ 2123173 w 8964278"/>
                <a:gd name="connsiteY218" fmla="*/ 399098 h 6213528"/>
                <a:gd name="connsiteX219" fmla="*/ 2002206 w 8964278"/>
                <a:gd name="connsiteY219" fmla="*/ 491490 h 6213528"/>
                <a:gd name="connsiteX220" fmla="*/ 1752651 w 8964278"/>
                <a:gd name="connsiteY220" fmla="*/ 665798 h 6213528"/>
                <a:gd name="connsiteX221" fmla="*/ 1344028 w 8964278"/>
                <a:gd name="connsiteY221" fmla="*/ 1091565 h 6213528"/>
                <a:gd name="connsiteX222" fmla="*/ 1230681 w 8964278"/>
                <a:gd name="connsiteY222" fmla="*/ 1284923 h 6213528"/>
                <a:gd name="connsiteX223" fmla="*/ 1245921 w 8964278"/>
                <a:gd name="connsiteY223" fmla="*/ 1222058 h 6213528"/>
                <a:gd name="connsiteX224" fmla="*/ 1255446 w 8964278"/>
                <a:gd name="connsiteY224" fmla="*/ 1008698 h 6213528"/>
                <a:gd name="connsiteX225" fmla="*/ 1191628 w 8964278"/>
                <a:gd name="connsiteY225" fmla="*/ 813435 h 6213528"/>
                <a:gd name="connsiteX226" fmla="*/ 1072566 w 8964278"/>
                <a:gd name="connsiteY226" fmla="*/ 606743 h 6213528"/>
                <a:gd name="connsiteX227" fmla="*/ 951598 w 8964278"/>
                <a:gd name="connsiteY227" fmla="*/ 407670 h 6213528"/>
                <a:gd name="connsiteX228" fmla="*/ 950646 w 8964278"/>
                <a:gd name="connsiteY228" fmla="*/ 382905 h 6213528"/>
                <a:gd name="connsiteX229" fmla="*/ 928738 w 8964278"/>
                <a:gd name="connsiteY229" fmla="*/ 381000 h 6213528"/>
                <a:gd name="connsiteX230" fmla="*/ 923023 w 8964278"/>
                <a:gd name="connsiteY230" fmla="*/ 391478 h 6213528"/>
                <a:gd name="connsiteX231" fmla="*/ 925881 w 8964278"/>
                <a:gd name="connsiteY231" fmla="*/ 396240 h 6213528"/>
                <a:gd name="connsiteX232" fmla="*/ 931596 w 8964278"/>
                <a:gd name="connsiteY232" fmla="*/ 401955 h 6213528"/>
                <a:gd name="connsiteX233" fmla="*/ 931596 w 8964278"/>
                <a:gd name="connsiteY233" fmla="*/ 403860 h 6213528"/>
                <a:gd name="connsiteX234" fmla="*/ 918261 w 8964278"/>
                <a:gd name="connsiteY234" fmla="*/ 494348 h 6213528"/>
                <a:gd name="connsiteX235" fmla="*/ 887781 w 8964278"/>
                <a:gd name="connsiteY235" fmla="*/ 601028 h 6213528"/>
                <a:gd name="connsiteX236" fmla="*/ 793483 w 8964278"/>
                <a:gd name="connsiteY236" fmla="*/ 802005 h 6213528"/>
                <a:gd name="connsiteX237" fmla="*/ 574408 w 8964278"/>
                <a:gd name="connsiteY237" fmla="*/ 1201103 h 6213528"/>
                <a:gd name="connsiteX238" fmla="*/ 484873 w 8964278"/>
                <a:gd name="connsiteY238" fmla="*/ 1637348 h 6213528"/>
                <a:gd name="connsiteX239" fmla="*/ 546786 w 8964278"/>
                <a:gd name="connsiteY239" fmla="*/ 2071688 h 6213528"/>
                <a:gd name="connsiteX240" fmla="*/ 702043 w 8964278"/>
                <a:gd name="connsiteY240" fmla="*/ 2419350 h 6213528"/>
                <a:gd name="connsiteX241" fmla="*/ 706806 w 8964278"/>
                <a:gd name="connsiteY241" fmla="*/ 2432685 h 6213528"/>
                <a:gd name="connsiteX242" fmla="*/ 722046 w 8964278"/>
                <a:gd name="connsiteY242" fmla="*/ 2470785 h 6213528"/>
                <a:gd name="connsiteX243" fmla="*/ 732523 w 8964278"/>
                <a:gd name="connsiteY243" fmla="*/ 2469833 h 6213528"/>
                <a:gd name="connsiteX244" fmla="*/ 737286 w 8964278"/>
                <a:gd name="connsiteY244" fmla="*/ 2476500 h 6213528"/>
                <a:gd name="connsiteX245" fmla="*/ 737286 w 8964278"/>
                <a:gd name="connsiteY245" fmla="*/ 2480310 h 6213528"/>
                <a:gd name="connsiteX246" fmla="*/ 740143 w 8964278"/>
                <a:gd name="connsiteY246" fmla="*/ 2481263 h 6213528"/>
                <a:gd name="connsiteX247" fmla="*/ 753478 w 8964278"/>
                <a:gd name="connsiteY247" fmla="*/ 2500313 h 6213528"/>
                <a:gd name="connsiteX248" fmla="*/ 633463 w 8964278"/>
                <a:gd name="connsiteY248" fmla="*/ 2624138 h 6213528"/>
                <a:gd name="connsiteX249" fmla="*/ 475348 w 8964278"/>
                <a:gd name="connsiteY249" fmla="*/ 2723198 h 6213528"/>
                <a:gd name="connsiteX250" fmla="*/ 159118 w 8964278"/>
                <a:gd name="connsiteY250" fmla="*/ 2920365 h 6213528"/>
                <a:gd name="connsiteX251" fmla="*/ 43866 w 8964278"/>
                <a:gd name="connsiteY251" fmla="*/ 3076575 h 6213528"/>
                <a:gd name="connsiteX252" fmla="*/ 51 w 8964278"/>
                <a:gd name="connsiteY252" fmla="*/ 3305175 h 6213528"/>
                <a:gd name="connsiteX253" fmla="*/ 137211 w 8964278"/>
                <a:gd name="connsiteY253" fmla="*/ 3788093 h 6213528"/>
                <a:gd name="connsiteX254" fmla="*/ 289611 w 8964278"/>
                <a:gd name="connsiteY254" fmla="*/ 4292918 h 6213528"/>
                <a:gd name="connsiteX255" fmla="*/ 287706 w 8964278"/>
                <a:gd name="connsiteY255" fmla="*/ 4359593 h 6213528"/>
                <a:gd name="connsiteX256" fmla="*/ 287706 w 8964278"/>
                <a:gd name="connsiteY256" fmla="*/ 4360545 h 6213528"/>
                <a:gd name="connsiteX257" fmla="*/ 287706 w 8964278"/>
                <a:gd name="connsiteY257" fmla="*/ 4360545 h 6213528"/>
                <a:gd name="connsiteX258" fmla="*/ 287706 w 8964278"/>
                <a:gd name="connsiteY258" fmla="*/ 4360545 h 6213528"/>
                <a:gd name="connsiteX259" fmla="*/ 276276 w 8964278"/>
                <a:gd name="connsiteY259" fmla="*/ 4357688 h 6213528"/>
                <a:gd name="connsiteX260" fmla="*/ 270561 w 8964278"/>
                <a:gd name="connsiteY260" fmla="*/ 4371975 h 6213528"/>
                <a:gd name="connsiteX261" fmla="*/ 766813 w 8964278"/>
                <a:gd name="connsiteY261" fmla="*/ 4420553 h 6213528"/>
                <a:gd name="connsiteX262" fmla="*/ 974458 w 8964278"/>
                <a:gd name="connsiteY262" fmla="*/ 4358640 h 6213528"/>
                <a:gd name="connsiteX263" fmla="*/ 588696 w 8964278"/>
                <a:gd name="connsiteY263" fmla="*/ 4619625 h 6213528"/>
                <a:gd name="connsiteX264" fmla="*/ 354381 w 8964278"/>
                <a:gd name="connsiteY264" fmla="*/ 4818698 h 6213528"/>
                <a:gd name="connsiteX265" fmla="*/ 185788 w 8964278"/>
                <a:gd name="connsiteY265" fmla="*/ 5082540 h 6213528"/>
                <a:gd name="connsiteX266" fmla="*/ 103873 w 8964278"/>
                <a:gd name="connsiteY266" fmla="*/ 5423535 h 6213528"/>
                <a:gd name="connsiteX267" fmla="*/ 118161 w 8964278"/>
                <a:gd name="connsiteY267" fmla="*/ 5437823 h 6213528"/>
                <a:gd name="connsiteX268" fmla="*/ 822058 w 8964278"/>
                <a:gd name="connsiteY268" fmla="*/ 5236845 h 6213528"/>
                <a:gd name="connsiteX269" fmla="*/ 1124953 w 8964278"/>
                <a:gd name="connsiteY269" fmla="*/ 5055870 h 6213528"/>
                <a:gd name="connsiteX270" fmla="*/ 946836 w 8964278"/>
                <a:gd name="connsiteY270" fmla="*/ 5406390 h 6213528"/>
                <a:gd name="connsiteX271" fmla="*/ 843966 w 8964278"/>
                <a:gd name="connsiteY271" fmla="*/ 5911215 h 6213528"/>
                <a:gd name="connsiteX272" fmla="*/ 854443 w 8964278"/>
                <a:gd name="connsiteY272" fmla="*/ 6202680 h 6213528"/>
                <a:gd name="connsiteX273" fmla="*/ 868731 w 8964278"/>
                <a:gd name="connsiteY273" fmla="*/ 6213158 h 6213528"/>
                <a:gd name="connsiteX274" fmla="*/ 1213536 w 8964278"/>
                <a:gd name="connsiteY274" fmla="*/ 6077903 h 6213528"/>
                <a:gd name="connsiteX275" fmla="*/ 1497381 w 8964278"/>
                <a:gd name="connsiteY275" fmla="*/ 5839778 h 6213528"/>
                <a:gd name="connsiteX276" fmla="*/ 1694548 w 8964278"/>
                <a:gd name="connsiteY276" fmla="*/ 5509260 h 6213528"/>
                <a:gd name="connsiteX277" fmla="*/ 1768843 w 8964278"/>
                <a:gd name="connsiteY277" fmla="*/ 5104448 h 6213528"/>
                <a:gd name="connsiteX278" fmla="*/ 1701216 w 8964278"/>
                <a:gd name="connsiteY278" fmla="*/ 4711065 h 6213528"/>
                <a:gd name="connsiteX279" fmla="*/ 1701216 w 8964278"/>
                <a:gd name="connsiteY279" fmla="*/ 4708208 h 6213528"/>
                <a:gd name="connsiteX280" fmla="*/ 1725028 w 8964278"/>
                <a:gd name="connsiteY280" fmla="*/ 4723448 h 6213528"/>
                <a:gd name="connsiteX281" fmla="*/ 1936483 w 8964278"/>
                <a:gd name="connsiteY281" fmla="*/ 4807268 h 6213528"/>
                <a:gd name="connsiteX282" fmla="*/ 1960296 w 8964278"/>
                <a:gd name="connsiteY282" fmla="*/ 4814888 h 6213528"/>
                <a:gd name="connsiteX283" fmla="*/ 1977441 w 8964278"/>
                <a:gd name="connsiteY283" fmla="*/ 4818698 h 6213528"/>
                <a:gd name="connsiteX284" fmla="*/ 2063166 w 8964278"/>
                <a:gd name="connsiteY284" fmla="*/ 5175885 h 6213528"/>
                <a:gd name="connsiteX285" fmla="*/ 2373681 w 8964278"/>
                <a:gd name="connsiteY285" fmla="*/ 5462588 h 6213528"/>
                <a:gd name="connsiteX286" fmla="*/ 2448928 w 8964278"/>
                <a:gd name="connsiteY286" fmla="*/ 5564505 h 6213528"/>
                <a:gd name="connsiteX287" fmla="*/ 2450833 w 8964278"/>
                <a:gd name="connsiteY287" fmla="*/ 5572125 h 6213528"/>
                <a:gd name="connsiteX288" fmla="*/ 2453691 w 8964278"/>
                <a:gd name="connsiteY288" fmla="*/ 5574983 h 6213528"/>
                <a:gd name="connsiteX289" fmla="*/ 2473693 w 8964278"/>
                <a:gd name="connsiteY289" fmla="*/ 5633085 h 6213528"/>
                <a:gd name="connsiteX290" fmla="*/ 2474646 w 8964278"/>
                <a:gd name="connsiteY290" fmla="*/ 5640705 h 6213528"/>
                <a:gd name="connsiteX291" fmla="*/ 2471788 w 8964278"/>
                <a:gd name="connsiteY291" fmla="*/ 5653088 h 6213528"/>
                <a:gd name="connsiteX292" fmla="*/ 2476551 w 8964278"/>
                <a:gd name="connsiteY292" fmla="*/ 5654040 h 6213528"/>
                <a:gd name="connsiteX293" fmla="*/ 2476551 w 8964278"/>
                <a:gd name="connsiteY293" fmla="*/ 5652135 h 6213528"/>
                <a:gd name="connsiteX294" fmla="*/ 2488933 w 8964278"/>
                <a:gd name="connsiteY294" fmla="*/ 5718810 h 6213528"/>
                <a:gd name="connsiteX295" fmla="*/ 2527033 w 8964278"/>
                <a:gd name="connsiteY295" fmla="*/ 5755958 h 6213528"/>
                <a:gd name="connsiteX296" fmla="*/ 2529891 w 8964278"/>
                <a:gd name="connsiteY296" fmla="*/ 5758815 h 6213528"/>
                <a:gd name="connsiteX297" fmla="*/ 2536558 w 8964278"/>
                <a:gd name="connsiteY297" fmla="*/ 5757863 h 6213528"/>
                <a:gd name="connsiteX298" fmla="*/ 2555608 w 8964278"/>
                <a:gd name="connsiteY298" fmla="*/ 5758815 h 6213528"/>
                <a:gd name="connsiteX299" fmla="*/ 2654668 w 8964278"/>
                <a:gd name="connsiteY299" fmla="*/ 5732145 h 6213528"/>
                <a:gd name="connsiteX300" fmla="*/ 2747061 w 8964278"/>
                <a:gd name="connsiteY300" fmla="*/ 5690235 h 6213528"/>
                <a:gd name="connsiteX301" fmla="*/ 2906128 w 8964278"/>
                <a:gd name="connsiteY301" fmla="*/ 5570220 h 6213528"/>
                <a:gd name="connsiteX302" fmla="*/ 3082341 w 8964278"/>
                <a:gd name="connsiteY302" fmla="*/ 5243513 h 6213528"/>
                <a:gd name="connsiteX303" fmla="*/ 3109963 w 8964278"/>
                <a:gd name="connsiteY303" fmla="*/ 5344478 h 6213528"/>
                <a:gd name="connsiteX304" fmla="*/ 3138538 w 8964278"/>
                <a:gd name="connsiteY304" fmla="*/ 5420678 h 6213528"/>
                <a:gd name="connsiteX305" fmla="*/ 3189021 w 8964278"/>
                <a:gd name="connsiteY305" fmla="*/ 5500688 h 6213528"/>
                <a:gd name="connsiteX306" fmla="*/ 3191878 w 8964278"/>
                <a:gd name="connsiteY306" fmla="*/ 5501640 h 6213528"/>
                <a:gd name="connsiteX307" fmla="*/ 3198546 w 8964278"/>
                <a:gd name="connsiteY307" fmla="*/ 5511165 h 6213528"/>
                <a:gd name="connsiteX308" fmla="*/ 3324276 w 8964278"/>
                <a:gd name="connsiteY308" fmla="*/ 5625465 h 6213528"/>
                <a:gd name="connsiteX309" fmla="*/ 3510013 w 8964278"/>
                <a:gd name="connsiteY309" fmla="*/ 5688330 h 6213528"/>
                <a:gd name="connsiteX310" fmla="*/ 3941496 w 8964278"/>
                <a:gd name="connsiteY310" fmla="*/ 5785485 h 6213528"/>
                <a:gd name="connsiteX311" fmla="*/ 3961498 w 8964278"/>
                <a:gd name="connsiteY311" fmla="*/ 5777865 h 6213528"/>
                <a:gd name="connsiteX312" fmla="*/ 3965308 w 8964278"/>
                <a:gd name="connsiteY312" fmla="*/ 5769293 h 6213528"/>
                <a:gd name="connsiteX313" fmla="*/ 3964356 w 8964278"/>
                <a:gd name="connsiteY313" fmla="*/ 5767388 h 6213528"/>
                <a:gd name="connsiteX314" fmla="*/ 3962451 w 8964278"/>
                <a:gd name="connsiteY314" fmla="*/ 5755958 h 6213528"/>
                <a:gd name="connsiteX315" fmla="*/ 3959593 w 8964278"/>
                <a:gd name="connsiteY315" fmla="*/ 5753100 h 6213528"/>
                <a:gd name="connsiteX316" fmla="*/ 3951021 w 8964278"/>
                <a:gd name="connsiteY316" fmla="*/ 5666423 h 6213528"/>
                <a:gd name="connsiteX317" fmla="*/ 3968166 w 8964278"/>
                <a:gd name="connsiteY317" fmla="*/ 5561648 h 6213528"/>
                <a:gd name="connsiteX318" fmla="*/ 3971976 w 8964278"/>
                <a:gd name="connsiteY318" fmla="*/ 5351145 h 6213528"/>
                <a:gd name="connsiteX319" fmla="*/ 3793858 w 8964278"/>
                <a:gd name="connsiteY319" fmla="*/ 4995863 h 6213528"/>
                <a:gd name="connsiteX320" fmla="*/ 3654793 w 8964278"/>
                <a:gd name="connsiteY320" fmla="*/ 4890135 h 6213528"/>
                <a:gd name="connsiteX321" fmla="*/ 3988168 w 8964278"/>
                <a:gd name="connsiteY321" fmla="*/ 4773930 h 6213528"/>
                <a:gd name="connsiteX322" fmla="*/ 4252011 w 8964278"/>
                <a:gd name="connsiteY322" fmla="*/ 4660583 h 6213528"/>
                <a:gd name="connsiteX323" fmla="*/ 4276776 w 8964278"/>
                <a:gd name="connsiteY323" fmla="*/ 4660583 h 6213528"/>
                <a:gd name="connsiteX324" fmla="*/ 4282491 w 8964278"/>
                <a:gd name="connsiteY324" fmla="*/ 4652010 h 6213528"/>
                <a:gd name="connsiteX325" fmla="*/ 4376789 w 8964278"/>
                <a:gd name="connsiteY325" fmla="*/ 4635818 h 6213528"/>
                <a:gd name="connsiteX326" fmla="*/ 4372978 w 8964278"/>
                <a:gd name="connsiteY326" fmla="*/ 4610100 h 6213528"/>
                <a:gd name="connsiteX327" fmla="*/ 4361549 w 8964278"/>
                <a:gd name="connsiteY327" fmla="*/ 4611053 h 6213528"/>
                <a:gd name="connsiteX328" fmla="*/ 4337736 w 8964278"/>
                <a:gd name="connsiteY328" fmla="*/ 4597718 h 6213528"/>
                <a:gd name="connsiteX329" fmla="*/ 4337736 w 8964278"/>
                <a:gd name="connsiteY329" fmla="*/ 4596765 h 6213528"/>
                <a:gd name="connsiteX330" fmla="*/ 4334878 w 8964278"/>
                <a:gd name="connsiteY330" fmla="*/ 4594860 h 6213528"/>
                <a:gd name="connsiteX331" fmla="*/ 4303446 w 8964278"/>
                <a:gd name="connsiteY331" fmla="*/ 4556760 h 6213528"/>
                <a:gd name="connsiteX332" fmla="*/ 4250106 w 8964278"/>
                <a:gd name="connsiteY332" fmla="*/ 4449128 h 6213528"/>
                <a:gd name="connsiteX333" fmla="*/ 4195814 w 8964278"/>
                <a:gd name="connsiteY333" fmla="*/ 4337685 h 6213528"/>
                <a:gd name="connsiteX334" fmla="*/ 4169143 w 8964278"/>
                <a:gd name="connsiteY334" fmla="*/ 4282440 h 6213528"/>
                <a:gd name="connsiteX335" fmla="*/ 4167238 w 8964278"/>
                <a:gd name="connsiteY335" fmla="*/ 4279583 h 6213528"/>
                <a:gd name="connsiteX336" fmla="*/ 4239628 w 8964278"/>
                <a:gd name="connsiteY336" fmla="*/ 4299585 h 6213528"/>
                <a:gd name="connsiteX337" fmla="*/ 4449178 w 8964278"/>
                <a:gd name="connsiteY337" fmla="*/ 4359593 h 6213528"/>
                <a:gd name="connsiteX338" fmla="*/ 4549191 w 8964278"/>
                <a:gd name="connsiteY338" fmla="*/ 4407218 h 6213528"/>
                <a:gd name="connsiteX339" fmla="*/ 4636821 w 8964278"/>
                <a:gd name="connsiteY339" fmla="*/ 4471035 h 6213528"/>
                <a:gd name="connsiteX340" fmla="*/ 4755883 w 8964278"/>
                <a:gd name="connsiteY340" fmla="*/ 4557713 h 6213528"/>
                <a:gd name="connsiteX341" fmla="*/ 4748264 w 8964278"/>
                <a:gd name="connsiteY341" fmla="*/ 4560570 h 6213528"/>
                <a:gd name="connsiteX342" fmla="*/ 4741596 w 8964278"/>
                <a:gd name="connsiteY342" fmla="*/ 4563428 h 6213528"/>
                <a:gd name="connsiteX343" fmla="*/ 4735881 w 8964278"/>
                <a:gd name="connsiteY343" fmla="*/ 4563428 h 6213528"/>
                <a:gd name="connsiteX344" fmla="*/ 4615866 w 8964278"/>
                <a:gd name="connsiteY344" fmla="*/ 4629150 h 6213528"/>
                <a:gd name="connsiteX345" fmla="*/ 4502518 w 8964278"/>
                <a:gd name="connsiteY345" fmla="*/ 4707255 h 6213528"/>
                <a:gd name="connsiteX346" fmla="*/ 4307256 w 8964278"/>
                <a:gd name="connsiteY346" fmla="*/ 4894898 h 6213528"/>
                <a:gd name="connsiteX347" fmla="*/ 4170096 w 8964278"/>
                <a:gd name="connsiteY347" fmla="*/ 5124450 h 6213528"/>
                <a:gd name="connsiteX348" fmla="*/ 4111041 w 8964278"/>
                <a:gd name="connsiteY348" fmla="*/ 5391150 h 6213528"/>
                <a:gd name="connsiteX349" fmla="*/ 4107231 w 8964278"/>
                <a:gd name="connsiteY349" fmla="*/ 5461635 h 6213528"/>
                <a:gd name="connsiteX350" fmla="*/ 4101516 w 8964278"/>
                <a:gd name="connsiteY350" fmla="*/ 5463540 h 6213528"/>
                <a:gd name="connsiteX351" fmla="*/ 4101516 w 8964278"/>
                <a:gd name="connsiteY351" fmla="*/ 5526405 h 6213528"/>
                <a:gd name="connsiteX352" fmla="*/ 4097706 w 8964278"/>
                <a:gd name="connsiteY352" fmla="*/ 5586413 h 6213528"/>
                <a:gd name="connsiteX353" fmla="*/ 4097706 w 8964278"/>
                <a:gd name="connsiteY353" fmla="*/ 5588318 h 6213528"/>
                <a:gd name="connsiteX354" fmla="*/ 4091038 w 8964278"/>
                <a:gd name="connsiteY354" fmla="*/ 5632133 h 6213528"/>
                <a:gd name="connsiteX355" fmla="*/ 4080561 w 8964278"/>
                <a:gd name="connsiteY355" fmla="*/ 5675948 h 6213528"/>
                <a:gd name="connsiteX356" fmla="*/ 4080561 w 8964278"/>
                <a:gd name="connsiteY356" fmla="*/ 5675948 h 6213528"/>
                <a:gd name="connsiteX357" fmla="*/ 4080561 w 8964278"/>
                <a:gd name="connsiteY357" fmla="*/ 5677853 h 6213528"/>
                <a:gd name="connsiteX358" fmla="*/ 4075798 w 8964278"/>
                <a:gd name="connsiteY358" fmla="*/ 5698808 h 6213528"/>
                <a:gd name="connsiteX359" fmla="*/ 4073893 w 8964278"/>
                <a:gd name="connsiteY359" fmla="*/ 5700713 h 6213528"/>
                <a:gd name="connsiteX360" fmla="*/ 4074846 w 8964278"/>
                <a:gd name="connsiteY360" fmla="*/ 5703570 h 6213528"/>
                <a:gd name="connsiteX361" fmla="*/ 4073893 w 8964278"/>
                <a:gd name="connsiteY361" fmla="*/ 5707380 h 6213528"/>
                <a:gd name="connsiteX362" fmla="*/ 4071988 w 8964278"/>
                <a:gd name="connsiteY362" fmla="*/ 5708333 h 6213528"/>
                <a:gd name="connsiteX363" fmla="*/ 4074846 w 8964278"/>
                <a:gd name="connsiteY363" fmla="*/ 5718810 h 6213528"/>
                <a:gd name="connsiteX364" fmla="*/ 4192003 w 8964278"/>
                <a:gd name="connsiteY364" fmla="*/ 5700713 h 6213528"/>
                <a:gd name="connsiteX365" fmla="*/ 4312971 w 8964278"/>
                <a:gd name="connsiteY365" fmla="*/ 5707380 h 6213528"/>
                <a:gd name="connsiteX366" fmla="*/ 4555858 w 8964278"/>
                <a:gd name="connsiteY366" fmla="*/ 5744528 h 6213528"/>
                <a:gd name="connsiteX367" fmla="*/ 4789221 w 8964278"/>
                <a:gd name="connsiteY367" fmla="*/ 5730240 h 6213528"/>
                <a:gd name="connsiteX368" fmla="*/ 4979721 w 8964278"/>
                <a:gd name="connsiteY368" fmla="*/ 5622608 h 6213528"/>
                <a:gd name="connsiteX369" fmla="*/ 5251183 w 8964278"/>
                <a:gd name="connsiteY369" fmla="*/ 5226368 h 6213528"/>
                <a:gd name="connsiteX370" fmla="*/ 5342623 w 8964278"/>
                <a:gd name="connsiteY370" fmla="*/ 5037773 h 6213528"/>
                <a:gd name="connsiteX371" fmla="*/ 5343576 w 8964278"/>
                <a:gd name="connsiteY371" fmla="*/ 5053013 h 6213528"/>
                <a:gd name="connsiteX372" fmla="*/ 5350244 w 8964278"/>
                <a:gd name="connsiteY372" fmla="*/ 5133023 h 6213528"/>
                <a:gd name="connsiteX373" fmla="*/ 5354053 w 8964278"/>
                <a:gd name="connsiteY373" fmla="*/ 5173028 h 6213528"/>
                <a:gd name="connsiteX374" fmla="*/ 5355958 w 8964278"/>
                <a:gd name="connsiteY374" fmla="*/ 5189220 h 6213528"/>
                <a:gd name="connsiteX375" fmla="*/ 5355958 w 8964278"/>
                <a:gd name="connsiteY375" fmla="*/ 5193983 h 6213528"/>
                <a:gd name="connsiteX376" fmla="*/ 5372151 w 8964278"/>
                <a:gd name="connsiteY376" fmla="*/ 5326380 h 6213528"/>
                <a:gd name="connsiteX377" fmla="*/ 5386439 w 8964278"/>
                <a:gd name="connsiteY377" fmla="*/ 5390198 h 6213528"/>
                <a:gd name="connsiteX378" fmla="*/ 5404536 w 8964278"/>
                <a:gd name="connsiteY378" fmla="*/ 5444490 h 6213528"/>
                <a:gd name="connsiteX379" fmla="*/ 5437873 w 8964278"/>
                <a:gd name="connsiteY379" fmla="*/ 5547360 h 6213528"/>
                <a:gd name="connsiteX380" fmla="*/ 5508358 w 8964278"/>
                <a:gd name="connsiteY380" fmla="*/ 5666423 h 6213528"/>
                <a:gd name="connsiteX381" fmla="*/ 5718861 w 8964278"/>
                <a:gd name="connsiteY381" fmla="*/ 5858828 h 6213528"/>
                <a:gd name="connsiteX382" fmla="*/ 5746483 w 8964278"/>
                <a:gd name="connsiteY382" fmla="*/ 5875973 h 6213528"/>
                <a:gd name="connsiteX383" fmla="*/ 5747436 w 8964278"/>
                <a:gd name="connsiteY383" fmla="*/ 5876925 h 6213528"/>
                <a:gd name="connsiteX384" fmla="*/ 5756961 w 8964278"/>
                <a:gd name="connsiteY384" fmla="*/ 5882640 h 6213528"/>
                <a:gd name="connsiteX385" fmla="*/ 5788394 w 8964278"/>
                <a:gd name="connsiteY385" fmla="*/ 5900738 h 6213528"/>
                <a:gd name="connsiteX386" fmla="*/ 5790298 w 8964278"/>
                <a:gd name="connsiteY386" fmla="*/ 5901690 h 6213528"/>
                <a:gd name="connsiteX387" fmla="*/ 5801728 w 8964278"/>
                <a:gd name="connsiteY387" fmla="*/ 5907405 h 6213528"/>
                <a:gd name="connsiteX388" fmla="*/ 5852211 w 8964278"/>
                <a:gd name="connsiteY388" fmla="*/ 5933123 h 6213528"/>
                <a:gd name="connsiteX389" fmla="*/ 5874119 w 8964278"/>
                <a:gd name="connsiteY389" fmla="*/ 5946458 h 6213528"/>
                <a:gd name="connsiteX390" fmla="*/ 6330366 w 8964278"/>
                <a:gd name="connsiteY390" fmla="*/ 5732145 h 6213528"/>
                <a:gd name="connsiteX391" fmla="*/ 6773278 w 8964278"/>
                <a:gd name="connsiteY391" fmla="*/ 5496878 h 6213528"/>
                <a:gd name="connsiteX392" fmla="*/ 6910439 w 8964278"/>
                <a:gd name="connsiteY392" fmla="*/ 5368290 h 6213528"/>
                <a:gd name="connsiteX393" fmla="*/ 7068553 w 8964278"/>
                <a:gd name="connsiteY393" fmla="*/ 5370195 h 6213528"/>
                <a:gd name="connsiteX394" fmla="*/ 7235241 w 8964278"/>
                <a:gd name="connsiteY394" fmla="*/ 5292090 h 6213528"/>
                <a:gd name="connsiteX395" fmla="*/ 7580046 w 8964278"/>
                <a:gd name="connsiteY395" fmla="*/ 5183505 h 6213528"/>
                <a:gd name="connsiteX396" fmla="*/ 7785786 w 8964278"/>
                <a:gd name="connsiteY396" fmla="*/ 5177790 h 6213528"/>
                <a:gd name="connsiteX397" fmla="*/ 7796264 w 8964278"/>
                <a:gd name="connsiteY397" fmla="*/ 5153025 h 6213528"/>
                <a:gd name="connsiteX398" fmla="*/ 7739114 w 8964278"/>
                <a:gd name="connsiteY398" fmla="*/ 4853940 h 6213528"/>
                <a:gd name="connsiteX399" fmla="*/ 7799121 w 8964278"/>
                <a:gd name="connsiteY399" fmla="*/ 4499610 h 6213528"/>
                <a:gd name="connsiteX400" fmla="*/ 7742923 w 8964278"/>
                <a:gd name="connsiteY400" fmla="*/ 4365308 h 6213528"/>
                <a:gd name="connsiteX401" fmla="*/ 7794358 w 8964278"/>
                <a:gd name="connsiteY401" fmla="*/ 4339590 h 6213528"/>
                <a:gd name="connsiteX402" fmla="*/ 8145831 w 8964278"/>
                <a:gd name="connsiteY402" fmla="*/ 4068128 h 6213528"/>
                <a:gd name="connsiteX403" fmla="*/ 8322996 w 8964278"/>
                <a:gd name="connsiteY403" fmla="*/ 3944303 h 6213528"/>
                <a:gd name="connsiteX404" fmla="*/ 8427771 w 8964278"/>
                <a:gd name="connsiteY404" fmla="*/ 3903345 h 6213528"/>
                <a:gd name="connsiteX405" fmla="*/ 8430628 w 8964278"/>
                <a:gd name="connsiteY405" fmla="*/ 3896678 h 6213528"/>
                <a:gd name="connsiteX406" fmla="*/ 8542071 w 8964278"/>
                <a:gd name="connsiteY406" fmla="*/ 3872865 h 6213528"/>
                <a:gd name="connsiteX407" fmla="*/ 8574456 w 8964278"/>
                <a:gd name="connsiteY407" fmla="*/ 3870008 h 6213528"/>
                <a:gd name="connsiteX408" fmla="*/ 8587791 w 8964278"/>
                <a:gd name="connsiteY408" fmla="*/ 3869055 h 6213528"/>
                <a:gd name="connsiteX409" fmla="*/ 8596363 w 8964278"/>
                <a:gd name="connsiteY409" fmla="*/ 3868103 h 6213528"/>
                <a:gd name="connsiteX410" fmla="*/ 8600173 w 8964278"/>
                <a:gd name="connsiteY410" fmla="*/ 3847148 h 6213528"/>
                <a:gd name="connsiteX411" fmla="*/ 8591601 w 8964278"/>
                <a:gd name="connsiteY411" fmla="*/ 3831908 h 6213528"/>
                <a:gd name="connsiteX412" fmla="*/ 8575408 w 8964278"/>
                <a:gd name="connsiteY412" fmla="*/ 3804285 h 6213528"/>
                <a:gd name="connsiteX413" fmla="*/ 8544928 w 8964278"/>
                <a:gd name="connsiteY413" fmla="*/ 3763328 h 6213528"/>
                <a:gd name="connsiteX414" fmla="*/ 8537308 w 8964278"/>
                <a:gd name="connsiteY414" fmla="*/ 3757613 h 6213528"/>
                <a:gd name="connsiteX415" fmla="*/ 8519210 w 8964278"/>
                <a:gd name="connsiteY415" fmla="*/ 3736658 h 6213528"/>
                <a:gd name="connsiteX416" fmla="*/ 8408721 w 8964278"/>
                <a:gd name="connsiteY416" fmla="*/ 3638550 h 6213528"/>
                <a:gd name="connsiteX417" fmla="*/ 8140116 w 8964278"/>
                <a:gd name="connsiteY417" fmla="*/ 3472815 h 6213528"/>
                <a:gd name="connsiteX418" fmla="*/ 7730541 w 8964278"/>
                <a:gd name="connsiteY418" fmla="*/ 3354705 h 6213528"/>
                <a:gd name="connsiteX419" fmla="*/ 7736256 w 8964278"/>
                <a:gd name="connsiteY419" fmla="*/ 3352800 h 6213528"/>
                <a:gd name="connsiteX420" fmla="*/ 7746733 w 8964278"/>
                <a:gd name="connsiteY420" fmla="*/ 3351848 h 6213528"/>
                <a:gd name="connsiteX421" fmla="*/ 7767689 w 8964278"/>
                <a:gd name="connsiteY421" fmla="*/ 3337560 h 6213528"/>
                <a:gd name="connsiteX422" fmla="*/ 7793406 w 8964278"/>
                <a:gd name="connsiteY422" fmla="*/ 3321368 h 6213528"/>
                <a:gd name="connsiteX423" fmla="*/ 7879131 w 8964278"/>
                <a:gd name="connsiteY423" fmla="*/ 3243263 h 6213528"/>
                <a:gd name="connsiteX424" fmla="*/ 7966761 w 8964278"/>
                <a:gd name="connsiteY424" fmla="*/ 3012758 h 6213528"/>
                <a:gd name="connsiteX425" fmla="*/ 7963903 w 8964278"/>
                <a:gd name="connsiteY425" fmla="*/ 2941320 h 6213528"/>
                <a:gd name="connsiteX426" fmla="*/ 7943901 w 8964278"/>
                <a:gd name="connsiteY426" fmla="*/ 2873693 h 6213528"/>
                <a:gd name="connsiteX427" fmla="*/ 7927708 w 8964278"/>
                <a:gd name="connsiteY427" fmla="*/ 2792730 h 6213528"/>
                <a:gd name="connsiteX428" fmla="*/ 7865796 w 8964278"/>
                <a:gd name="connsiteY428" fmla="*/ 2643188 h 6213528"/>
                <a:gd name="connsiteX429" fmla="*/ 7856271 w 8964278"/>
                <a:gd name="connsiteY429" fmla="*/ 2632710 h 6213528"/>
                <a:gd name="connsiteX430" fmla="*/ 7853414 w 8964278"/>
                <a:gd name="connsiteY430" fmla="*/ 2631758 h 6213528"/>
                <a:gd name="connsiteX431" fmla="*/ 7850556 w 8964278"/>
                <a:gd name="connsiteY431" fmla="*/ 2625090 h 6213528"/>
                <a:gd name="connsiteX432" fmla="*/ 7842936 w 8964278"/>
                <a:gd name="connsiteY432" fmla="*/ 2615565 h 6213528"/>
                <a:gd name="connsiteX433" fmla="*/ 7817219 w 8964278"/>
                <a:gd name="connsiteY433" fmla="*/ 2583180 h 6213528"/>
                <a:gd name="connsiteX434" fmla="*/ 7821981 w 8964278"/>
                <a:gd name="connsiteY434" fmla="*/ 2572703 h 6213528"/>
                <a:gd name="connsiteX435" fmla="*/ 7781023 w 8964278"/>
                <a:gd name="connsiteY435" fmla="*/ 2518410 h 6213528"/>
                <a:gd name="connsiteX436" fmla="*/ 7902944 w 8964278"/>
                <a:gd name="connsiteY436" fmla="*/ 2606040 h 6213528"/>
                <a:gd name="connsiteX437" fmla="*/ 7891514 w 8964278"/>
                <a:gd name="connsiteY437" fmla="*/ 2605088 h 6213528"/>
                <a:gd name="connsiteX438" fmla="*/ 7910564 w 8964278"/>
                <a:gd name="connsiteY438" fmla="*/ 2619375 h 6213528"/>
                <a:gd name="connsiteX439" fmla="*/ 7915326 w 8964278"/>
                <a:gd name="connsiteY439" fmla="*/ 2619375 h 6213528"/>
                <a:gd name="connsiteX440" fmla="*/ 7920089 w 8964278"/>
                <a:gd name="connsiteY440" fmla="*/ 2615565 h 6213528"/>
                <a:gd name="connsiteX441" fmla="*/ 7947711 w 8964278"/>
                <a:gd name="connsiteY441" fmla="*/ 2631758 h 6213528"/>
                <a:gd name="connsiteX442" fmla="*/ 8207744 w 8964278"/>
                <a:gd name="connsiteY442" fmla="*/ 2723198 h 6213528"/>
                <a:gd name="connsiteX443" fmla="*/ 8469681 w 8964278"/>
                <a:gd name="connsiteY443" fmla="*/ 2693670 h 6213528"/>
                <a:gd name="connsiteX444" fmla="*/ 8701138 w 8964278"/>
                <a:gd name="connsiteY444" fmla="*/ 2589848 h 6213528"/>
                <a:gd name="connsiteX445" fmla="*/ 8819248 w 8964278"/>
                <a:gd name="connsiteY445" fmla="*/ 2546985 h 6213528"/>
                <a:gd name="connsiteX446" fmla="*/ 8881160 w 8964278"/>
                <a:gd name="connsiteY446" fmla="*/ 2534603 h 6213528"/>
                <a:gd name="connsiteX447" fmla="*/ 8943073 w 8964278"/>
                <a:gd name="connsiteY447" fmla="*/ 2518410 h 6213528"/>
                <a:gd name="connsiteX448" fmla="*/ 8952598 w 8964278"/>
                <a:gd name="connsiteY448" fmla="*/ 2510790 h 6213528"/>
                <a:gd name="connsiteX449" fmla="*/ 8963076 w 8964278"/>
                <a:gd name="connsiteY449" fmla="*/ 2494598 h 6213528"/>
                <a:gd name="connsiteX450" fmla="*/ 8963076 w 8964278"/>
                <a:gd name="connsiteY450" fmla="*/ 2469833 h 6213528"/>
                <a:gd name="connsiteX451" fmla="*/ 8497303 w 8964278"/>
                <a:gd name="connsiteY451" fmla="*/ 1332548 h 6213528"/>
                <a:gd name="connsiteX452" fmla="*/ 8431581 w 8964278"/>
                <a:gd name="connsiteY452" fmla="*/ 1368743 h 6213528"/>
                <a:gd name="connsiteX453" fmla="*/ 8181073 w 8964278"/>
                <a:gd name="connsiteY453" fmla="*/ 1544955 h 6213528"/>
                <a:gd name="connsiteX454" fmla="*/ 7962951 w 8964278"/>
                <a:gd name="connsiteY454" fmla="*/ 1767840 h 6213528"/>
                <a:gd name="connsiteX455" fmla="*/ 7741019 w 8964278"/>
                <a:gd name="connsiteY455" fmla="*/ 1993583 h 6213528"/>
                <a:gd name="connsiteX456" fmla="*/ 7659103 w 8964278"/>
                <a:gd name="connsiteY456" fmla="*/ 2049780 h 6213528"/>
                <a:gd name="connsiteX457" fmla="*/ 7410501 w 8964278"/>
                <a:gd name="connsiteY457" fmla="*/ 2117408 h 6213528"/>
                <a:gd name="connsiteX458" fmla="*/ 7309536 w 8964278"/>
                <a:gd name="connsiteY458" fmla="*/ 2105025 h 6213528"/>
                <a:gd name="connsiteX459" fmla="*/ 7373353 w 8964278"/>
                <a:gd name="connsiteY459" fmla="*/ 2100263 h 6213528"/>
                <a:gd name="connsiteX460" fmla="*/ 7667676 w 8964278"/>
                <a:gd name="connsiteY460" fmla="*/ 1966913 h 6213528"/>
                <a:gd name="connsiteX461" fmla="*/ 7920089 w 8964278"/>
                <a:gd name="connsiteY461" fmla="*/ 1725930 h 6213528"/>
                <a:gd name="connsiteX462" fmla="*/ 8181073 w 8964278"/>
                <a:gd name="connsiteY462" fmla="*/ 1473518 h 6213528"/>
                <a:gd name="connsiteX463" fmla="*/ 8483016 w 8964278"/>
                <a:gd name="connsiteY463" fmla="*/ 1331595 h 6213528"/>
                <a:gd name="connsiteX464" fmla="*/ 8497303 w 8964278"/>
                <a:gd name="connsiteY464" fmla="*/ 1329690 h 6213528"/>
                <a:gd name="connsiteX465" fmla="*/ 8497303 w 8964278"/>
                <a:gd name="connsiteY465" fmla="*/ 1332548 h 6213528"/>
                <a:gd name="connsiteX466" fmla="*/ 7131419 w 8964278"/>
                <a:gd name="connsiteY466" fmla="*/ 3551873 h 6213528"/>
                <a:gd name="connsiteX467" fmla="*/ 7099986 w 8964278"/>
                <a:gd name="connsiteY467" fmla="*/ 3618548 h 6213528"/>
                <a:gd name="connsiteX468" fmla="*/ 7009498 w 8964278"/>
                <a:gd name="connsiteY468" fmla="*/ 3768090 h 6213528"/>
                <a:gd name="connsiteX469" fmla="*/ 6837096 w 8964278"/>
                <a:gd name="connsiteY469" fmla="*/ 3950018 h 6213528"/>
                <a:gd name="connsiteX470" fmla="*/ 6974256 w 8964278"/>
                <a:gd name="connsiteY470" fmla="*/ 3776663 h 6213528"/>
                <a:gd name="connsiteX471" fmla="*/ 7103796 w 8964278"/>
                <a:gd name="connsiteY471" fmla="*/ 3563303 h 6213528"/>
                <a:gd name="connsiteX472" fmla="*/ 7208571 w 8964278"/>
                <a:gd name="connsiteY472" fmla="*/ 3321368 h 6213528"/>
                <a:gd name="connsiteX473" fmla="*/ 7220953 w 8964278"/>
                <a:gd name="connsiteY473" fmla="*/ 3282315 h 6213528"/>
                <a:gd name="connsiteX474" fmla="*/ 7160946 w 8964278"/>
                <a:gd name="connsiteY474" fmla="*/ 3483293 h 6213528"/>
                <a:gd name="connsiteX475" fmla="*/ 7127608 w 8964278"/>
                <a:gd name="connsiteY475" fmla="*/ 3536633 h 6213528"/>
                <a:gd name="connsiteX476" fmla="*/ 7131419 w 8964278"/>
                <a:gd name="connsiteY476" fmla="*/ 3551873 h 6213528"/>
                <a:gd name="connsiteX477" fmla="*/ 7040931 w 8964278"/>
                <a:gd name="connsiteY477" fmla="*/ 3954780 h 6213528"/>
                <a:gd name="connsiteX478" fmla="*/ 7052361 w 8964278"/>
                <a:gd name="connsiteY478" fmla="*/ 3950018 h 6213528"/>
                <a:gd name="connsiteX479" fmla="*/ 6945681 w 8964278"/>
                <a:gd name="connsiteY479" fmla="*/ 4006215 h 6213528"/>
                <a:gd name="connsiteX480" fmla="*/ 6801853 w 8964278"/>
                <a:gd name="connsiteY480" fmla="*/ 4082415 h 6213528"/>
                <a:gd name="connsiteX481" fmla="*/ 7040931 w 8964278"/>
                <a:gd name="connsiteY481" fmla="*/ 3954780 h 6213528"/>
                <a:gd name="connsiteX482" fmla="*/ 6900914 w 8964278"/>
                <a:gd name="connsiteY482" fmla="*/ 4006215 h 6213528"/>
                <a:gd name="connsiteX483" fmla="*/ 6902819 w 8964278"/>
                <a:gd name="connsiteY483" fmla="*/ 4004310 h 6213528"/>
                <a:gd name="connsiteX484" fmla="*/ 6958064 w 8964278"/>
                <a:gd name="connsiteY484" fmla="*/ 3968115 h 6213528"/>
                <a:gd name="connsiteX485" fmla="*/ 6956158 w 8964278"/>
                <a:gd name="connsiteY485" fmla="*/ 3969068 h 6213528"/>
                <a:gd name="connsiteX486" fmla="*/ 6904723 w 8964278"/>
                <a:gd name="connsiteY486" fmla="*/ 4003358 h 6213528"/>
                <a:gd name="connsiteX487" fmla="*/ 6900914 w 8964278"/>
                <a:gd name="connsiteY487" fmla="*/ 4006215 h 6213528"/>
                <a:gd name="connsiteX488" fmla="*/ 7833411 w 8964278"/>
                <a:gd name="connsiteY488" fmla="*/ 3922395 h 6213528"/>
                <a:gd name="connsiteX489" fmla="*/ 7511466 w 8964278"/>
                <a:gd name="connsiteY489" fmla="*/ 4016693 h 6213528"/>
                <a:gd name="connsiteX490" fmla="*/ 7347636 w 8964278"/>
                <a:gd name="connsiteY490" fmla="*/ 4051935 h 6213528"/>
                <a:gd name="connsiteX491" fmla="*/ 7181901 w 8964278"/>
                <a:gd name="connsiteY491" fmla="*/ 4078605 h 6213528"/>
                <a:gd name="connsiteX492" fmla="*/ 7115226 w 8964278"/>
                <a:gd name="connsiteY492" fmla="*/ 4088130 h 6213528"/>
                <a:gd name="connsiteX493" fmla="*/ 7440981 w 8964278"/>
                <a:gd name="connsiteY493" fmla="*/ 3998595 h 6213528"/>
                <a:gd name="connsiteX494" fmla="*/ 8099158 w 8964278"/>
                <a:gd name="connsiteY494" fmla="*/ 3826193 h 6213528"/>
                <a:gd name="connsiteX495" fmla="*/ 8221078 w 8964278"/>
                <a:gd name="connsiteY495" fmla="*/ 3817620 h 6213528"/>
                <a:gd name="connsiteX496" fmla="*/ 8137258 w 8964278"/>
                <a:gd name="connsiteY496" fmla="*/ 3834765 h 6213528"/>
                <a:gd name="connsiteX497" fmla="*/ 7833411 w 8964278"/>
                <a:gd name="connsiteY497" fmla="*/ 3922395 h 6213528"/>
                <a:gd name="connsiteX498" fmla="*/ 7942948 w 8964278"/>
                <a:gd name="connsiteY498" fmla="*/ 3896678 h 6213528"/>
                <a:gd name="connsiteX499" fmla="*/ 7874369 w 8964278"/>
                <a:gd name="connsiteY499" fmla="*/ 3922395 h 6213528"/>
                <a:gd name="connsiteX500" fmla="*/ 7552423 w 8964278"/>
                <a:gd name="connsiteY500" fmla="*/ 4039553 h 6213528"/>
                <a:gd name="connsiteX501" fmla="*/ 7380973 w 8964278"/>
                <a:gd name="connsiteY501" fmla="*/ 4078605 h 6213528"/>
                <a:gd name="connsiteX502" fmla="*/ 7202856 w 8964278"/>
                <a:gd name="connsiteY502" fmla="*/ 4092893 h 6213528"/>
                <a:gd name="connsiteX503" fmla="*/ 7116178 w 8964278"/>
                <a:gd name="connsiteY503" fmla="*/ 4094798 h 6213528"/>
                <a:gd name="connsiteX504" fmla="*/ 7469556 w 8964278"/>
                <a:gd name="connsiteY504" fmla="*/ 4030980 h 6213528"/>
                <a:gd name="connsiteX505" fmla="*/ 7782928 w 8964278"/>
                <a:gd name="connsiteY505" fmla="*/ 3946208 h 6213528"/>
                <a:gd name="connsiteX506" fmla="*/ 7942948 w 8964278"/>
                <a:gd name="connsiteY506" fmla="*/ 3896678 h 6213528"/>
                <a:gd name="connsiteX507" fmla="*/ 7850556 w 8964278"/>
                <a:gd name="connsiteY507" fmla="*/ 3864293 h 6213528"/>
                <a:gd name="connsiteX508" fmla="*/ 7139991 w 8964278"/>
                <a:gd name="connsiteY508" fmla="*/ 4071938 h 6213528"/>
                <a:gd name="connsiteX509" fmla="*/ 7016166 w 8964278"/>
                <a:gd name="connsiteY509" fmla="*/ 4096703 h 6213528"/>
                <a:gd name="connsiteX510" fmla="*/ 6887578 w 8964278"/>
                <a:gd name="connsiteY510" fmla="*/ 4108133 h 6213528"/>
                <a:gd name="connsiteX511" fmla="*/ 7416216 w 8964278"/>
                <a:gd name="connsiteY511" fmla="*/ 3950018 h 6213528"/>
                <a:gd name="connsiteX512" fmla="*/ 7930566 w 8964278"/>
                <a:gd name="connsiteY512" fmla="*/ 3844290 h 6213528"/>
                <a:gd name="connsiteX513" fmla="*/ 7850556 w 8964278"/>
                <a:gd name="connsiteY513" fmla="*/ 3864293 h 6213528"/>
                <a:gd name="connsiteX514" fmla="*/ 8212506 w 8964278"/>
                <a:gd name="connsiteY514" fmla="*/ 3842385 h 6213528"/>
                <a:gd name="connsiteX515" fmla="*/ 7872464 w 8964278"/>
                <a:gd name="connsiteY515" fmla="*/ 3955733 h 6213528"/>
                <a:gd name="connsiteX516" fmla="*/ 7531469 w 8964278"/>
                <a:gd name="connsiteY516" fmla="*/ 4072890 h 6213528"/>
                <a:gd name="connsiteX517" fmla="*/ 7170471 w 8964278"/>
                <a:gd name="connsiteY517" fmla="*/ 4111943 h 6213528"/>
                <a:gd name="connsiteX518" fmla="*/ 6955206 w 8964278"/>
                <a:gd name="connsiteY518" fmla="*/ 4117658 h 6213528"/>
                <a:gd name="connsiteX519" fmla="*/ 7006641 w 8964278"/>
                <a:gd name="connsiteY519" fmla="*/ 4109085 h 6213528"/>
                <a:gd name="connsiteX520" fmla="*/ 7049503 w 8964278"/>
                <a:gd name="connsiteY520" fmla="*/ 4103370 h 6213528"/>
                <a:gd name="connsiteX521" fmla="*/ 7159041 w 8964278"/>
                <a:gd name="connsiteY521" fmla="*/ 4100513 h 6213528"/>
                <a:gd name="connsiteX522" fmla="*/ 7336206 w 8964278"/>
                <a:gd name="connsiteY522" fmla="*/ 4090988 h 6213528"/>
                <a:gd name="connsiteX523" fmla="*/ 7504798 w 8964278"/>
                <a:gd name="connsiteY523" fmla="*/ 4060508 h 6213528"/>
                <a:gd name="connsiteX524" fmla="*/ 8154403 w 8964278"/>
                <a:gd name="connsiteY524" fmla="*/ 3843338 h 6213528"/>
                <a:gd name="connsiteX525" fmla="*/ 8351571 w 8964278"/>
                <a:gd name="connsiteY525" fmla="*/ 3818573 h 6213528"/>
                <a:gd name="connsiteX526" fmla="*/ 8212506 w 8964278"/>
                <a:gd name="connsiteY526" fmla="*/ 3842385 h 6213528"/>
                <a:gd name="connsiteX527" fmla="*/ 8362048 w 8964278"/>
                <a:gd name="connsiteY527" fmla="*/ 3833813 h 6213528"/>
                <a:gd name="connsiteX528" fmla="*/ 8393481 w 8964278"/>
                <a:gd name="connsiteY528" fmla="*/ 3831908 h 6213528"/>
                <a:gd name="connsiteX529" fmla="*/ 7871511 w 8964278"/>
                <a:gd name="connsiteY529" fmla="*/ 4038600 h 6213528"/>
                <a:gd name="connsiteX530" fmla="*/ 7700061 w 8964278"/>
                <a:gd name="connsiteY530" fmla="*/ 4111943 h 6213528"/>
                <a:gd name="connsiteX531" fmla="*/ 7514323 w 8964278"/>
                <a:gd name="connsiteY531" fmla="*/ 4153853 h 6213528"/>
                <a:gd name="connsiteX532" fmla="*/ 7130466 w 8964278"/>
                <a:gd name="connsiteY532" fmla="*/ 4150043 h 6213528"/>
                <a:gd name="connsiteX533" fmla="*/ 6914248 w 8964278"/>
                <a:gd name="connsiteY533" fmla="*/ 4134803 h 6213528"/>
                <a:gd name="connsiteX534" fmla="*/ 6888531 w 8964278"/>
                <a:gd name="connsiteY534" fmla="*/ 4133850 h 6213528"/>
                <a:gd name="connsiteX535" fmla="*/ 7484796 w 8964278"/>
                <a:gd name="connsiteY535" fmla="*/ 4092893 h 6213528"/>
                <a:gd name="connsiteX536" fmla="*/ 8162023 w 8964278"/>
                <a:gd name="connsiteY536" fmla="*/ 3870960 h 6213528"/>
                <a:gd name="connsiteX537" fmla="*/ 8362048 w 8964278"/>
                <a:gd name="connsiteY537" fmla="*/ 3833813 h 6213528"/>
                <a:gd name="connsiteX538" fmla="*/ 8216316 w 8964278"/>
                <a:gd name="connsiteY538" fmla="*/ 3799523 h 6213528"/>
                <a:gd name="connsiteX539" fmla="*/ 8086776 w 8964278"/>
                <a:gd name="connsiteY539" fmla="*/ 3814763 h 6213528"/>
                <a:gd name="connsiteX540" fmla="*/ 7781023 w 8964278"/>
                <a:gd name="connsiteY540" fmla="*/ 3858578 h 6213528"/>
                <a:gd name="connsiteX541" fmla="*/ 7130466 w 8964278"/>
                <a:gd name="connsiteY541" fmla="*/ 4023360 h 6213528"/>
                <a:gd name="connsiteX542" fmla="*/ 6823761 w 8964278"/>
                <a:gd name="connsiteY542" fmla="*/ 4121468 h 6213528"/>
                <a:gd name="connsiteX543" fmla="*/ 6818046 w 8964278"/>
                <a:gd name="connsiteY543" fmla="*/ 4121468 h 6213528"/>
                <a:gd name="connsiteX544" fmla="*/ 6893294 w 8964278"/>
                <a:gd name="connsiteY544" fmla="*/ 4097655 h 6213528"/>
                <a:gd name="connsiteX545" fmla="*/ 7062839 w 8964278"/>
                <a:gd name="connsiteY545" fmla="*/ 4032885 h 6213528"/>
                <a:gd name="connsiteX546" fmla="*/ 7405739 w 8964278"/>
                <a:gd name="connsiteY546" fmla="*/ 3905250 h 6213528"/>
                <a:gd name="connsiteX547" fmla="*/ 8125828 w 8964278"/>
                <a:gd name="connsiteY547" fmla="*/ 3789998 h 6213528"/>
                <a:gd name="connsiteX548" fmla="*/ 8321091 w 8964278"/>
                <a:gd name="connsiteY548" fmla="*/ 3793808 h 6213528"/>
                <a:gd name="connsiteX549" fmla="*/ 8336331 w 8964278"/>
                <a:gd name="connsiteY549" fmla="*/ 3795713 h 6213528"/>
                <a:gd name="connsiteX550" fmla="*/ 8216316 w 8964278"/>
                <a:gd name="connsiteY550" fmla="*/ 3799523 h 6213528"/>
                <a:gd name="connsiteX551" fmla="*/ 7700061 w 8964278"/>
                <a:gd name="connsiteY551" fmla="*/ 5023485 h 6213528"/>
                <a:gd name="connsiteX552" fmla="*/ 7714348 w 8964278"/>
                <a:gd name="connsiteY552" fmla="*/ 5077778 h 6213528"/>
                <a:gd name="connsiteX553" fmla="*/ 7684821 w 8964278"/>
                <a:gd name="connsiteY553" fmla="*/ 5044440 h 6213528"/>
                <a:gd name="connsiteX554" fmla="*/ 7580046 w 8964278"/>
                <a:gd name="connsiteY554" fmla="*/ 4933950 h 6213528"/>
                <a:gd name="connsiteX555" fmla="*/ 7360019 w 8964278"/>
                <a:gd name="connsiteY555" fmla="*/ 4727258 h 6213528"/>
                <a:gd name="connsiteX556" fmla="*/ 6873291 w 8964278"/>
                <a:gd name="connsiteY556" fmla="*/ 4364355 h 6213528"/>
                <a:gd name="connsiteX557" fmla="*/ 6578016 w 8964278"/>
                <a:gd name="connsiteY557" fmla="*/ 4200525 h 6213528"/>
                <a:gd name="connsiteX558" fmla="*/ 6596114 w 8964278"/>
                <a:gd name="connsiteY558" fmla="*/ 4190048 h 6213528"/>
                <a:gd name="connsiteX559" fmla="*/ 6691364 w 8964278"/>
                <a:gd name="connsiteY559" fmla="*/ 4215765 h 6213528"/>
                <a:gd name="connsiteX560" fmla="*/ 6811378 w 8964278"/>
                <a:gd name="connsiteY560" fmla="*/ 4257675 h 6213528"/>
                <a:gd name="connsiteX561" fmla="*/ 7039026 w 8964278"/>
                <a:gd name="connsiteY561" fmla="*/ 4366260 h 6213528"/>
                <a:gd name="connsiteX562" fmla="*/ 7471461 w 8964278"/>
                <a:gd name="connsiteY562" fmla="*/ 4667250 h 6213528"/>
                <a:gd name="connsiteX563" fmla="*/ 7704823 w 8964278"/>
                <a:gd name="connsiteY563" fmla="*/ 4861560 h 6213528"/>
                <a:gd name="connsiteX564" fmla="*/ 7708633 w 8964278"/>
                <a:gd name="connsiteY564" fmla="*/ 4863465 h 6213528"/>
                <a:gd name="connsiteX565" fmla="*/ 7700061 w 8964278"/>
                <a:gd name="connsiteY565" fmla="*/ 5023485 h 6213528"/>
                <a:gd name="connsiteX566" fmla="*/ 6509436 w 8964278"/>
                <a:gd name="connsiteY566" fmla="*/ 4174808 h 6213528"/>
                <a:gd name="connsiteX567" fmla="*/ 6502769 w 8964278"/>
                <a:gd name="connsiteY567" fmla="*/ 4177665 h 6213528"/>
                <a:gd name="connsiteX568" fmla="*/ 6501816 w 8964278"/>
                <a:gd name="connsiteY568" fmla="*/ 4172903 h 6213528"/>
                <a:gd name="connsiteX569" fmla="*/ 6505626 w 8964278"/>
                <a:gd name="connsiteY569" fmla="*/ 4165283 h 6213528"/>
                <a:gd name="connsiteX570" fmla="*/ 6498958 w 8964278"/>
                <a:gd name="connsiteY570" fmla="*/ 4162425 h 6213528"/>
                <a:gd name="connsiteX571" fmla="*/ 6557061 w 8964278"/>
                <a:gd name="connsiteY571" fmla="*/ 3867150 h 6213528"/>
                <a:gd name="connsiteX572" fmla="*/ 6759944 w 8964278"/>
                <a:gd name="connsiteY572" fmla="*/ 3584258 h 6213528"/>
                <a:gd name="connsiteX573" fmla="*/ 6854241 w 8964278"/>
                <a:gd name="connsiteY573" fmla="*/ 3440430 h 6213528"/>
                <a:gd name="connsiteX574" fmla="*/ 6922821 w 8964278"/>
                <a:gd name="connsiteY574" fmla="*/ 3283268 h 6213528"/>
                <a:gd name="connsiteX575" fmla="*/ 6996164 w 8964278"/>
                <a:gd name="connsiteY575" fmla="*/ 2943225 h 6213528"/>
                <a:gd name="connsiteX576" fmla="*/ 7014261 w 8964278"/>
                <a:gd name="connsiteY576" fmla="*/ 2564130 h 6213528"/>
                <a:gd name="connsiteX577" fmla="*/ 7013308 w 8964278"/>
                <a:gd name="connsiteY577" fmla="*/ 2526030 h 6213528"/>
                <a:gd name="connsiteX578" fmla="*/ 7028548 w 8964278"/>
                <a:gd name="connsiteY578" fmla="*/ 2484120 h 6213528"/>
                <a:gd name="connsiteX579" fmla="*/ 7073316 w 8964278"/>
                <a:gd name="connsiteY579" fmla="*/ 2853690 h 6213528"/>
                <a:gd name="connsiteX580" fmla="*/ 7019023 w 8964278"/>
                <a:gd name="connsiteY580" fmla="*/ 3221355 h 6213528"/>
                <a:gd name="connsiteX581" fmla="*/ 6942823 w 8964278"/>
                <a:gd name="connsiteY581" fmla="*/ 3387090 h 6213528"/>
                <a:gd name="connsiteX582" fmla="*/ 6839953 w 8964278"/>
                <a:gd name="connsiteY582" fmla="*/ 3533775 h 6213528"/>
                <a:gd name="connsiteX583" fmla="*/ 6622783 w 8964278"/>
                <a:gd name="connsiteY583" fmla="*/ 3816668 h 6213528"/>
                <a:gd name="connsiteX584" fmla="*/ 6507531 w 8964278"/>
                <a:gd name="connsiteY584" fmla="*/ 4136708 h 6213528"/>
                <a:gd name="connsiteX585" fmla="*/ 6509436 w 8964278"/>
                <a:gd name="connsiteY585" fmla="*/ 4174808 h 6213528"/>
                <a:gd name="connsiteX586" fmla="*/ 5408346 w 8964278"/>
                <a:gd name="connsiteY586" fmla="*/ 4918710 h 6213528"/>
                <a:gd name="connsiteX587" fmla="*/ 5499786 w 8964278"/>
                <a:gd name="connsiteY587" fmla="*/ 4789170 h 6213528"/>
                <a:gd name="connsiteX588" fmla="*/ 5848401 w 8964278"/>
                <a:gd name="connsiteY588" fmla="*/ 4468178 h 6213528"/>
                <a:gd name="connsiteX589" fmla="*/ 5858878 w 8964278"/>
                <a:gd name="connsiteY589" fmla="*/ 4460558 h 6213528"/>
                <a:gd name="connsiteX590" fmla="*/ 5890311 w 8964278"/>
                <a:gd name="connsiteY590" fmla="*/ 4442460 h 6213528"/>
                <a:gd name="connsiteX591" fmla="*/ 5901741 w 8964278"/>
                <a:gd name="connsiteY591" fmla="*/ 4435793 h 6213528"/>
                <a:gd name="connsiteX592" fmla="*/ 5936031 w 8964278"/>
                <a:gd name="connsiteY592" fmla="*/ 4420553 h 6213528"/>
                <a:gd name="connsiteX593" fmla="*/ 5949366 w 8964278"/>
                <a:gd name="connsiteY593" fmla="*/ 4415790 h 6213528"/>
                <a:gd name="connsiteX594" fmla="*/ 5943651 w 8964278"/>
                <a:gd name="connsiteY594" fmla="*/ 4419600 h 6213528"/>
                <a:gd name="connsiteX595" fmla="*/ 5865546 w 8964278"/>
                <a:gd name="connsiteY595" fmla="*/ 4473893 h 6213528"/>
                <a:gd name="connsiteX596" fmla="*/ 5715051 w 8964278"/>
                <a:gd name="connsiteY596" fmla="*/ 4588193 h 6213528"/>
                <a:gd name="connsiteX597" fmla="*/ 5472164 w 8964278"/>
                <a:gd name="connsiteY597" fmla="*/ 4842510 h 6213528"/>
                <a:gd name="connsiteX598" fmla="*/ 5401678 w 8964278"/>
                <a:gd name="connsiteY598" fmla="*/ 4959668 h 6213528"/>
                <a:gd name="connsiteX599" fmla="*/ 5409298 w 8964278"/>
                <a:gd name="connsiteY599" fmla="*/ 4923473 h 6213528"/>
                <a:gd name="connsiteX600" fmla="*/ 5408346 w 8964278"/>
                <a:gd name="connsiteY600" fmla="*/ 4918710 h 6213528"/>
                <a:gd name="connsiteX601" fmla="*/ 5591226 w 8964278"/>
                <a:gd name="connsiteY601" fmla="*/ 4605338 h 6213528"/>
                <a:gd name="connsiteX602" fmla="*/ 5475973 w 8964278"/>
                <a:gd name="connsiteY602" fmla="*/ 4667250 h 6213528"/>
                <a:gd name="connsiteX603" fmla="*/ 5315001 w 8964278"/>
                <a:gd name="connsiteY603" fmla="*/ 4776788 h 6213528"/>
                <a:gd name="connsiteX604" fmla="*/ 5041633 w 8964278"/>
                <a:gd name="connsiteY604" fmla="*/ 5053013 h 6213528"/>
                <a:gd name="connsiteX605" fmla="*/ 4793031 w 8964278"/>
                <a:gd name="connsiteY605" fmla="*/ 5347335 h 6213528"/>
                <a:gd name="connsiteX606" fmla="*/ 4637774 w 8964278"/>
                <a:gd name="connsiteY606" fmla="*/ 5448300 h 6213528"/>
                <a:gd name="connsiteX607" fmla="*/ 4467276 w 8964278"/>
                <a:gd name="connsiteY607" fmla="*/ 5515928 h 6213528"/>
                <a:gd name="connsiteX608" fmla="*/ 4201528 w 8964278"/>
                <a:gd name="connsiteY608" fmla="*/ 5624513 h 6213528"/>
                <a:gd name="connsiteX609" fmla="*/ 4439653 w 8964278"/>
                <a:gd name="connsiteY609" fmla="*/ 5434013 h 6213528"/>
                <a:gd name="connsiteX610" fmla="*/ 4761599 w 8964278"/>
                <a:gd name="connsiteY610" fmla="*/ 5174933 h 6213528"/>
                <a:gd name="connsiteX611" fmla="*/ 5053064 w 8964278"/>
                <a:gd name="connsiteY611" fmla="*/ 4945380 h 6213528"/>
                <a:gd name="connsiteX612" fmla="*/ 5355006 w 8964278"/>
                <a:gd name="connsiteY612" fmla="*/ 4732020 h 6213528"/>
                <a:gd name="connsiteX613" fmla="*/ 5606466 w 8964278"/>
                <a:gd name="connsiteY613" fmla="*/ 4587240 h 6213528"/>
                <a:gd name="connsiteX614" fmla="*/ 5604561 w 8964278"/>
                <a:gd name="connsiteY614" fmla="*/ 4589145 h 6213528"/>
                <a:gd name="connsiteX615" fmla="*/ 5591226 w 8964278"/>
                <a:gd name="connsiteY615" fmla="*/ 4605338 h 6213528"/>
                <a:gd name="connsiteX616" fmla="*/ 5049253 w 8964278"/>
                <a:gd name="connsiteY616" fmla="*/ 4558665 h 6213528"/>
                <a:gd name="connsiteX617" fmla="*/ 5145456 w 8964278"/>
                <a:gd name="connsiteY617" fmla="*/ 4482465 h 6213528"/>
                <a:gd name="connsiteX618" fmla="*/ 5215941 w 8964278"/>
                <a:gd name="connsiteY618" fmla="*/ 4364355 h 6213528"/>
                <a:gd name="connsiteX619" fmla="*/ 5301666 w 8964278"/>
                <a:gd name="connsiteY619" fmla="*/ 4251008 h 6213528"/>
                <a:gd name="connsiteX620" fmla="*/ 5323573 w 8964278"/>
                <a:gd name="connsiteY620" fmla="*/ 4267200 h 6213528"/>
                <a:gd name="connsiteX621" fmla="*/ 5266423 w 8964278"/>
                <a:gd name="connsiteY621" fmla="*/ 4349115 h 6213528"/>
                <a:gd name="connsiteX622" fmla="*/ 5244516 w 8964278"/>
                <a:gd name="connsiteY622" fmla="*/ 4409123 h 6213528"/>
                <a:gd name="connsiteX623" fmla="*/ 5218798 w 8964278"/>
                <a:gd name="connsiteY623" fmla="*/ 4459605 h 6213528"/>
                <a:gd name="connsiteX624" fmla="*/ 5041633 w 8964278"/>
                <a:gd name="connsiteY624" fmla="*/ 4588193 h 6213528"/>
                <a:gd name="connsiteX625" fmla="*/ 4917808 w 8964278"/>
                <a:gd name="connsiteY625" fmla="*/ 4594860 h 6213528"/>
                <a:gd name="connsiteX626" fmla="*/ 4912094 w 8964278"/>
                <a:gd name="connsiteY626" fmla="*/ 4593908 h 6213528"/>
                <a:gd name="connsiteX627" fmla="*/ 4908283 w 8964278"/>
                <a:gd name="connsiteY627" fmla="*/ 4592955 h 6213528"/>
                <a:gd name="connsiteX628" fmla="*/ 5049253 w 8964278"/>
                <a:gd name="connsiteY628" fmla="*/ 4558665 h 6213528"/>
                <a:gd name="connsiteX629" fmla="*/ 4878756 w 8964278"/>
                <a:gd name="connsiteY629" fmla="*/ 4587240 h 6213528"/>
                <a:gd name="connsiteX630" fmla="*/ 4865421 w 8964278"/>
                <a:gd name="connsiteY630" fmla="*/ 4583430 h 6213528"/>
                <a:gd name="connsiteX631" fmla="*/ 4764456 w 8964278"/>
                <a:gd name="connsiteY631" fmla="*/ 4537710 h 6213528"/>
                <a:gd name="connsiteX632" fmla="*/ 4980673 w 8964278"/>
                <a:gd name="connsiteY632" fmla="*/ 4505325 h 6213528"/>
                <a:gd name="connsiteX633" fmla="*/ 5086401 w 8964278"/>
                <a:gd name="connsiteY633" fmla="*/ 4428173 h 6213528"/>
                <a:gd name="connsiteX634" fmla="*/ 5173078 w 8964278"/>
                <a:gd name="connsiteY634" fmla="*/ 4330065 h 6213528"/>
                <a:gd name="connsiteX635" fmla="*/ 5274996 w 8964278"/>
                <a:gd name="connsiteY635" fmla="*/ 4229100 h 6213528"/>
                <a:gd name="connsiteX636" fmla="*/ 5293094 w 8964278"/>
                <a:gd name="connsiteY636" fmla="*/ 4243388 h 6213528"/>
                <a:gd name="connsiteX637" fmla="*/ 5154981 w 8964278"/>
                <a:gd name="connsiteY637" fmla="*/ 4457700 h 6213528"/>
                <a:gd name="connsiteX638" fmla="*/ 4942573 w 8964278"/>
                <a:gd name="connsiteY638" fmla="*/ 4584383 h 6213528"/>
                <a:gd name="connsiteX639" fmla="*/ 4878756 w 8964278"/>
                <a:gd name="connsiteY639" fmla="*/ 4587240 h 6213528"/>
                <a:gd name="connsiteX640" fmla="*/ 5133073 w 8964278"/>
                <a:gd name="connsiteY640" fmla="*/ 4556760 h 6213528"/>
                <a:gd name="connsiteX641" fmla="*/ 5212131 w 8964278"/>
                <a:gd name="connsiteY641" fmla="*/ 4483418 h 6213528"/>
                <a:gd name="connsiteX642" fmla="*/ 5265471 w 8964278"/>
                <a:gd name="connsiteY642" fmla="*/ 4379595 h 6213528"/>
                <a:gd name="connsiteX643" fmla="*/ 5334051 w 8964278"/>
                <a:gd name="connsiteY643" fmla="*/ 4272915 h 6213528"/>
                <a:gd name="connsiteX644" fmla="*/ 5379771 w 8964278"/>
                <a:gd name="connsiteY644" fmla="*/ 4301490 h 6213528"/>
                <a:gd name="connsiteX645" fmla="*/ 5346433 w 8964278"/>
                <a:gd name="connsiteY645" fmla="*/ 4379595 h 6213528"/>
                <a:gd name="connsiteX646" fmla="*/ 5336908 w 8964278"/>
                <a:gd name="connsiteY646" fmla="*/ 4440555 h 6213528"/>
                <a:gd name="connsiteX647" fmla="*/ 5316906 w 8964278"/>
                <a:gd name="connsiteY647" fmla="*/ 4488180 h 6213528"/>
                <a:gd name="connsiteX648" fmla="*/ 5155933 w 8964278"/>
                <a:gd name="connsiteY648" fmla="*/ 4606290 h 6213528"/>
                <a:gd name="connsiteX649" fmla="*/ 5065446 w 8964278"/>
                <a:gd name="connsiteY649" fmla="*/ 4609148 h 6213528"/>
                <a:gd name="connsiteX650" fmla="*/ 4975911 w 8964278"/>
                <a:gd name="connsiteY650" fmla="*/ 4603433 h 6213528"/>
                <a:gd name="connsiteX651" fmla="*/ 5133073 w 8964278"/>
                <a:gd name="connsiteY651" fmla="*/ 4556760 h 6213528"/>
                <a:gd name="connsiteX652" fmla="*/ 5435969 w 8964278"/>
                <a:gd name="connsiteY652" fmla="*/ 4331970 h 6213528"/>
                <a:gd name="connsiteX653" fmla="*/ 5508358 w 8964278"/>
                <a:gd name="connsiteY653" fmla="*/ 4362450 h 6213528"/>
                <a:gd name="connsiteX654" fmla="*/ 5480736 w 8964278"/>
                <a:gd name="connsiteY654" fmla="*/ 4391025 h 6213528"/>
                <a:gd name="connsiteX655" fmla="*/ 5477878 w 8964278"/>
                <a:gd name="connsiteY655" fmla="*/ 4461510 h 6213528"/>
                <a:gd name="connsiteX656" fmla="*/ 5465496 w 8964278"/>
                <a:gd name="connsiteY656" fmla="*/ 4531043 h 6213528"/>
                <a:gd name="connsiteX657" fmla="*/ 5442636 w 8964278"/>
                <a:gd name="connsiteY657" fmla="*/ 4557713 h 6213528"/>
                <a:gd name="connsiteX658" fmla="*/ 5327383 w 8964278"/>
                <a:gd name="connsiteY658" fmla="*/ 4584383 h 6213528"/>
                <a:gd name="connsiteX659" fmla="*/ 5362626 w 8964278"/>
                <a:gd name="connsiteY659" fmla="*/ 4561523 h 6213528"/>
                <a:gd name="connsiteX660" fmla="*/ 5403583 w 8964278"/>
                <a:gd name="connsiteY660" fmla="*/ 4504373 h 6213528"/>
                <a:gd name="connsiteX661" fmla="*/ 5413108 w 8964278"/>
                <a:gd name="connsiteY661" fmla="*/ 4418648 h 6213528"/>
                <a:gd name="connsiteX662" fmla="*/ 5435016 w 8964278"/>
                <a:gd name="connsiteY662" fmla="*/ 4336733 h 6213528"/>
                <a:gd name="connsiteX663" fmla="*/ 5435969 w 8964278"/>
                <a:gd name="connsiteY663" fmla="*/ 4331970 h 6213528"/>
                <a:gd name="connsiteX664" fmla="*/ 5426444 w 8964278"/>
                <a:gd name="connsiteY664" fmla="*/ 4330065 h 6213528"/>
                <a:gd name="connsiteX665" fmla="*/ 5399773 w 8964278"/>
                <a:gd name="connsiteY665" fmla="*/ 4480560 h 6213528"/>
                <a:gd name="connsiteX666" fmla="*/ 5304523 w 8964278"/>
                <a:gd name="connsiteY666" fmla="*/ 4585335 h 6213528"/>
                <a:gd name="connsiteX667" fmla="*/ 5290236 w 8964278"/>
                <a:gd name="connsiteY667" fmla="*/ 4591050 h 6213528"/>
                <a:gd name="connsiteX668" fmla="*/ 5196891 w 8964278"/>
                <a:gd name="connsiteY668" fmla="*/ 4604385 h 6213528"/>
                <a:gd name="connsiteX669" fmla="*/ 5233086 w 8964278"/>
                <a:gd name="connsiteY669" fmla="*/ 4586288 h 6213528"/>
                <a:gd name="connsiteX670" fmla="*/ 5353101 w 8964278"/>
                <a:gd name="connsiteY670" fmla="*/ 4417695 h 6213528"/>
                <a:gd name="connsiteX671" fmla="*/ 5391201 w 8964278"/>
                <a:gd name="connsiteY671" fmla="*/ 4308158 h 6213528"/>
                <a:gd name="connsiteX672" fmla="*/ 5428348 w 8964278"/>
                <a:gd name="connsiteY672" fmla="*/ 4327208 h 6213528"/>
                <a:gd name="connsiteX673" fmla="*/ 5426444 w 8964278"/>
                <a:gd name="connsiteY673" fmla="*/ 4330065 h 6213528"/>
                <a:gd name="connsiteX674" fmla="*/ 5163553 w 8964278"/>
                <a:gd name="connsiteY674" fmla="*/ 4645343 h 6213528"/>
                <a:gd name="connsiteX675" fmla="*/ 5165458 w 8964278"/>
                <a:gd name="connsiteY675" fmla="*/ 4643438 h 6213528"/>
                <a:gd name="connsiteX676" fmla="*/ 5277853 w 8964278"/>
                <a:gd name="connsiteY676" fmla="*/ 4653915 h 6213528"/>
                <a:gd name="connsiteX677" fmla="*/ 5322621 w 8964278"/>
                <a:gd name="connsiteY677" fmla="*/ 4649153 h 6213528"/>
                <a:gd name="connsiteX678" fmla="*/ 5312144 w 8964278"/>
                <a:gd name="connsiteY678" fmla="*/ 4653915 h 6213528"/>
                <a:gd name="connsiteX679" fmla="*/ 5128311 w 8964278"/>
                <a:gd name="connsiteY679" fmla="*/ 4734878 h 6213528"/>
                <a:gd name="connsiteX680" fmla="*/ 4800651 w 8964278"/>
                <a:gd name="connsiteY680" fmla="*/ 4920615 h 6213528"/>
                <a:gd name="connsiteX681" fmla="*/ 4534903 w 8964278"/>
                <a:gd name="connsiteY681" fmla="*/ 5159693 h 6213528"/>
                <a:gd name="connsiteX682" fmla="*/ 4336783 w 8964278"/>
                <a:gd name="connsiteY682" fmla="*/ 5422583 h 6213528"/>
                <a:gd name="connsiteX683" fmla="*/ 4151998 w 8964278"/>
                <a:gd name="connsiteY683" fmla="*/ 5623560 h 6213528"/>
                <a:gd name="connsiteX684" fmla="*/ 4172001 w 8964278"/>
                <a:gd name="connsiteY684" fmla="*/ 5594033 h 6213528"/>
                <a:gd name="connsiteX685" fmla="*/ 4240581 w 8964278"/>
                <a:gd name="connsiteY685" fmla="*/ 5458778 h 6213528"/>
                <a:gd name="connsiteX686" fmla="*/ 4302493 w 8964278"/>
                <a:gd name="connsiteY686" fmla="*/ 5316855 h 6213528"/>
                <a:gd name="connsiteX687" fmla="*/ 4380599 w 8964278"/>
                <a:gd name="connsiteY687" fmla="*/ 5178743 h 6213528"/>
                <a:gd name="connsiteX688" fmla="*/ 4604436 w 8964278"/>
                <a:gd name="connsiteY688" fmla="*/ 4950143 h 6213528"/>
                <a:gd name="connsiteX689" fmla="*/ 4889233 w 8964278"/>
                <a:gd name="connsiteY689" fmla="*/ 4800600 h 6213528"/>
                <a:gd name="connsiteX690" fmla="*/ 5163553 w 8964278"/>
                <a:gd name="connsiteY690" fmla="*/ 4645343 h 6213528"/>
                <a:gd name="connsiteX691" fmla="*/ 4314876 w 8964278"/>
                <a:gd name="connsiteY691" fmla="*/ 5462588 h 6213528"/>
                <a:gd name="connsiteX692" fmla="*/ 4512996 w 8964278"/>
                <a:gd name="connsiteY692" fmla="*/ 5199698 h 6213528"/>
                <a:gd name="connsiteX693" fmla="*/ 4768266 w 8964278"/>
                <a:gd name="connsiteY693" fmla="*/ 4956810 h 6213528"/>
                <a:gd name="connsiteX694" fmla="*/ 5090211 w 8964278"/>
                <a:gd name="connsiteY694" fmla="*/ 4765358 h 6213528"/>
                <a:gd name="connsiteX695" fmla="*/ 5384533 w 8964278"/>
                <a:gd name="connsiteY695" fmla="*/ 4635818 h 6213528"/>
                <a:gd name="connsiteX696" fmla="*/ 5450256 w 8964278"/>
                <a:gd name="connsiteY696" fmla="*/ 4615815 h 6213528"/>
                <a:gd name="connsiteX697" fmla="*/ 5483594 w 8964278"/>
                <a:gd name="connsiteY697" fmla="*/ 4603433 h 6213528"/>
                <a:gd name="connsiteX698" fmla="*/ 5159744 w 8964278"/>
                <a:gd name="connsiteY698" fmla="*/ 4802505 h 6213528"/>
                <a:gd name="connsiteX699" fmla="*/ 4793983 w 8964278"/>
                <a:gd name="connsiteY699" fmla="*/ 5061585 h 6213528"/>
                <a:gd name="connsiteX700" fmla="*/ 4449178 w 8964278"/>
                <a:gd name="connsiteY700" fmla="*/ 5348288 h 6213528"/>
                <a:gd name="connsiteX701" fmla="*/ 4279633 w 8964278"/>
                <a:gd name="connsiteY701" fmla="*/ 5506403 h 6213528"/>
                <a:gd name="connsiteX702" fmla="*/ 4314876 w 8964278"/>
                <a:gd name="connsiteY702" fmla="*/ 5462588 h 6213528"/>
                <a:gd name="connsiteX703" fmla="*/ 5459781 w 8964278"/>
                <a:gd name="connsiteY703" fmla="*/ 4552950 h 6213528"/>
                <a:gd name="connsiteX704" fmla="*/ 5461686 w 8964278"/>
                <a:gd name="connsiteY704" fmla="*/ 4551045 h 6213528"/>
                <a:gd name="connsiteX705" fmla="*/ 5488356 w 8964278"/>
                <a:gd name="connsiteY705" fmla="*/ 4497705 h 6213528"/>
                <a:gd name="connsiteX706" fmla="*/ 5485498 w 8964278"/>
                <a:gd name="connsiteY706" fmla="*/ 4422458 h 6213528"/>
                <a:gd name="connsiteX707" fmla="*/ 5524551 w 8964278"/>
                <a:gd name="connsiteY707" fmla="*/ 4368165 h 6213528"/>
                <a:gd name="connsiteX708" fmla="*/ 5524551 w 8964278"/>
                <a:gd name="connsiteY708" fmla="*/ 4368165 h 6213528"/>
                <a:gd name="connsiteX709" fmla="*/ 5590273 w 8964278"/>
                <a:gd name="connsiteY709" fmla="*/ 4386263 h 6213528"/>
                <a:gd name="connsiteX710" fmla="*/ 5559794 w 8964278"/>
                <a:gd name="connsiteY710" fmla="*/ 4431983 h 6213528"/>
                <a:gd name="connsiteX711" fmla="*/ 5527408 w 8964278"/>
                <a:gd name="connsiteY711" fmla="*/ 4534853 h 6213528"/>
                <a:gd name="connsiteX712" fmla="*/ 5526456 w 8964278"/>
                <a:gd name="connsiteY712" fmla="*/ 4535805 h 6213528"/>
                <a:gd name="connsiteX713" fmla="*/ 5487403 w 8964278"/>
                <a:gd name="connsiteY713" fmla="*/ 4547235 h 6213528"/>
                <a:gd name="connsiteX714" fmla="*/ 5459781 w 8964278"/>
                <a:gd name="connsiteY714" fmla="*/ 4552950 h 6213528"/>
                <a:gd name="connsiteX715" fmla="*/ 5545506 w 8964278"/>
                <a:gd name="connsiteY715" fmla="*/ 4514850 h 6213528"/>
                <a:gd name="connsiteX716" fmla="*/ 5580748 w 8964278"/>
                <a:gd name="connsiteY716" fmla="*/ 4410075 h 6213528"/>
                <a:gd name="connsiteX717" fmla="*/ 5604561 w 8964278"/>
                <a:gd name="connsiteY717" fmla="*/ 4389120 h 6213528"/>
                <a:gd name="connsiteX718" fmla="*/ 5689333 w 8964278"/>
                <a:gd name="connsiteY718" fmla="*/ 4403408 h 6213528"/>
                <a:gd name="connsiteX719" fmla="*/ 5668378 w 8964278"/>
                <a:gd name="connsiteY719" fmla="*/ 4419600 h 6213528"/>
                <a:gd name="connsiteX720" fmla="*/ 5614086 w 8964278"/>
                <a:gd name="connsiteY720" fmla="*/ 4506278 h 6213528"/>
                <a:gd name="connsiteX721" fmla="*/ 5537886 w 8964278"/>
                <a:gd name="connsiteY721" fmla="*/ 4531043 h 6213528"/>
                <a:gd name="connsiteX722" fmla="*/ 5545506 w 8964278"/>
                <a:gd name="connsiteY722" fmla="*/ 4514850 h 6213528"/>
                <a:gd name="connsiteX723" fmla="*/ 5632183 w 8964278"/>
                <a:gd name="connsiteY723" fmla="*/ 4492943 h 6213528"/>
                <a:gd name="connsiteX724" fmla="*/ 5661711 w 8964278"/>
                <a:gd name="connsiteY724" fmla="*/ 4441508 h 6213528"/>
                <a:gd name="connsiteX725" fmla="*/ 5700764 w 8964278"/>
                <a:gd name="connsiteY725" fmla="*/ 4409123 h 6213528"/>
                <a:gd name="connsiteX726" fmla="*/ 5708383 w 8964278"/>
                <a:gd name="connsiteY726" fmla="*/ 4406265 h 6213528"/>
                <a:gd name="connsiteX727" fmla="*/ 5853164 w 8964278"/>
                <a:gd name="connsiteY727" fmla="*/ 4408170 h 6213528"/>
                <a:gd name="connsiteX728" fmla="*/ 5853164 w 8964278"/>
                <a:gd name="connsiteY728" fmla="*/ 4408170 h 6213528"/>
                <a:gd name="connsiteX729" fmla="*/ 5783631 w 8964278"/>
                <a:gd name="connsiteY729" fmla="*/ 4431030 h 6213528"/>
                <a:gd name="connsiteX730" fmla="*/ 5631231 w 8964278"/>
                <a:gd name="connsiteY730" fmla="*/ 4500563 h 6213528"/>
                <a:gd name="connsiteX731" fmla="*/ 5627421 w 8964278"/>
                <a:gd name="connsiteY731" fmla="*/ 4501515 h 6213528"/>
                <a:gd name="connsiteX732" fmla="*/ 5632183 w 8964278"/>
                <a:gd name="connsiteY732" fmla="*/ 4492943 h 6213528"/>
                <a:gd name="connsiteX733" fmla="*/ 5575986 w 8964278"/>
                <a:gd name="connsiteY733" fmla="*/ 4732020 h 6213528"/>
                <a:gd name="connsiteX734" fmla="*/ 5854116 w 8964278"/>
                <a:gd name="connsiteY734" fmla="*/ 4496753 h 6213528"/>
                <a:gd name="connsiteX735" fmla="*/ 5939841 w 8964278"/>
                <a:gd name="connsiteY735" fmla="*/ 4436745 h 6213528"/>
                <a:gd name="connsiteX736" fmla="*/ 5983656 w 8964278"/>
                <a:gd name="connsiteY736" fmla="*/ 4407218 h 6213528"/>
                <a:gd name="connsiteX737" fmla="*/ 5986514 w 8964278"/>
                <a:gd name="connsiteY737" fmla="*/ 4405313 h 6213528"/>
                <a:gd name="connsiteX738" fmla="*/ 5994133 w 8964278"/>
                <a:gd name="connsiteY738" fmla="*/ 4403408 h 6213528"/>
                <a:gd name="connsiteX739" fmla="*/ 5978894 w 8964278"/>
                <a:gd name="connsiteY739" fmla="*/ 4412933 h 6213528"/>
                <a:gd name="connsiteX740" fmla="*/ 5892216 w 8964278"/>
                <a:gd name="connsiteY740" fmla="*/ 4474845 h 6213528"/>
                <a:gd name="connsiteX741" fmla="*/ 5730291 w 8964278"/>
                <a:gd name="connsiteY741" fmla="*/ 4614863 h 6213528"/>
                <a:gd name="connsiteX742" fmla="*/ 5587416 w 8964278"/>
                <a:gd name="connsiteY742" fmla="*/ 4772978 h 6213528"/>
                <a:gd name="connsiteX743" fmla="*/ 5464544 w 8964278"/>
                <a:gd name="connsiteY743" fmla="*/ 4948238 h 6213528"/>
                <a:gd name="connsiteX744" fmla="*/ 5374056 w 8964278"/>
                <a:gd name="connsiteY744" fmla="*/ 5116830 h 6213528"/>
                <a:gd name="connsiteX745" fmla="*/ 5378819 w 8964278"/>
                <a:gd name="connsiteY745" fmla="*/ 5060633 h 6213528"/>
                <a:gd name="connsiteX746" fmla="*/ 5394058 w 8964278"/>
                <a:gd name="connsiteY746" fmla="*/ 4983480 h 6213528"/>
                <a:gd name="connsiteX747" fmla="*/ 5575986 w 8964278"/>
                <a:gd name="connsiteY747" fmla="*/ 4732020 h 6213528"/>
                <a:gd name="connsiteX748" fmla="*/ 5975083 w 8964278"/>
                <a:gd name="connsiteY748" fmla="*/ 4367213 h 6213528"/>
                <a:gd name="connsiteX749" fmla="*/ 5972226 w 8964278"/>
                <a:gd name="connsiteY749" fmla="*/ 4368165 h 6213528"/>
                <a:gd name="connsiteX750" fmla="*/ 5965558 w 8964278"/>
                <a:gd name="connsiteY750" fmla="*/ 4366260 h 6213528"/>
                <a:gd name="connsiteX751" fmla="*/ 5958891 w 8964278"/>
                <a:gd name="connsiteY751" fmla="*/ 4367213 h 6213528"/>
                <a:gd name="connsiteX752" fmla="*/ 5942698 w 8964278"/>
                <a:gd name="connsiteY752" fmla="*/ 4365308 h 6213528"/>
                <a:gd name="connsiteX753" fmla="*/ 5929364 w 8964278"/>
                <a:gd name="connsiteY753" fmla="*/ 4371975 h 6213528"/>
                <a:gd name="connsiteX754" fmla="*/ 5923648 w 8964278"/>
                <a:gd name="connsiteY754" fmla="*/ 4371975 h 6213528"/>
                <a:gd name="connsiteX755" fmla="*/ 5257851 w 8964278"/>
                <a:gd name="connsiteY755" fmla="*/ 4179570 h 6213528"/>
                <a:gd name="connsiteX756" fmla="*/ 5176889 w 8964278"/>
                <a:gd name="connsiteY756" fmla="*/ 4083368 h 6213528"/>
                <a:gd name="connsiteX757" fmla="*/ 5174031 w 8964278"/>
                <a:gd name="connsiteY757" fmla="*/ 4074795 h 6213528"/>
                <a:gd name="connsiteX758" fmla="*/ 5171173 w 8964278"/>
                <a:gd name="connsiteY758" fmla="*/ 4074795 h 6213528"/>
                <a:gd name="connsiteX759" fmla="*/ 5158791 w 8964278"/>
                <a:gd name="connsiteY759" fmla="*/ 4055745 h 6213528"/>
                <a:gd name="connsiteX760" fmla="*/ 5155933 w 8964278"/>
                <a:gd name="connsiteY760" fmla="*/ 4051935 h 6213528"/>
                <a:gd name="connsiteX761" fmla="*/ 5096878 w 8964278"/>
                <a:gd name="connsiteY761" fmla="*/ 3930015 h 6213528"/>
                <a:gd name="connsiteX762" fmla="*/ 5094973 w 8964278"/>
                <a:gd name="connsiteY762" fmla="*/ 3919538 h 6213528"/>
                <a:gd name="connsiteX763" fmla="*/ 5093069 w 8964278"/>
                <a:gd name="connsiteY763" fmla="*/ 3919538 h 6213528"/>
                <a:gd name="connsiteX764" fmla="*/ 5083544 w 8964278"/>
                <a:gd name="connsiteY764" fmla="*/ 3888105 h 6213528"/>
                <a:gd name="connsiteX765" fmla="*/ 5063541 w 8964278"/>
                <a:gd name="connsiteY765" fmla="*/ 3670935 h 6213528"/>
                <a:gd name="connsiteX766" fmla="*/ 5064494 w 8964278"/>
                <a:gd name="connsiteY766" fmla="*/ 3666173 h 6213528"/>
                <a:gd name="connsiteX767" fmla="*/ 5088306 w 8964278"/>
                <a:gd name="connsiteY767" fmla="*/ 3543300 h 6213528"/>
                <a:gd name="connsiteX768" fmla="*/ 5130216 w 8964278"/>
                <a:gd name="connsiteY768" fmla="*/ 3420428 h 6213528"/>
                <a:gd name="connsiteX769" fmla="*/ 5118786 w 8964278"/>
                <a:gd name="connsiteY769" fmla="*/ 3493770 h 6213528"/>
                <a:gd name="connsiteX770" fmla="*/ 5108308 w 8964278"/>
                <a:gd name="connsiteY770" fmla="*/ 3702368 h 6213528"/>
                <a:gd name="connsiteX771" fmla="*/ 5148314 w 8964278"/>
                <a:gd name="connsiteY771" fmla="*/ 3899535 h 6213528"/>
                <a:gd name="connsiteX772" fmla="*/ 5230228 w 8964278"/>
                <a:gd name="connsiteY772" fmla="*/ 4045268 h 6213528"/>
                <a:gd name="connsiteX773" fmla="*/ 5487403 w 8964278"/>
                <a:gd name="connsiteY773" fmla="*/ 4245293 h 6213528"/>
                <a:gd name="connsiteX774" fmla="*/ 5848401 w 8964278"/>
                <a:gd name="connsiteY774" fmla="*/ 4331018 h 6213528"/>
                <a:gd name="connsiteX775" fmla="*/ 6249403 w 8964278"/>
                <a:gd name="connsiteY775" fmla="*/ 4300538 h 6213528"/>
                <a:gd name="connsiteX776" fmla="*/ 6224639 w 8964278"/>
                <a:gd name="connsiteY776" fmla="*/ 4308158 h 6213528"/>
                <a:gd name="connsiteX777" fmla="*/ 6206541 w 8964278"/>
                <a:gd name="connsiteY777" fmla="*/ 4312920 h 6213528"/>
                <a:gd name="connsiteX778" fmla="*/ 6185586 w 8964278"/>
                <a:gd name="connsiteY778" fmla="*/ 4318635 h 6213528"/>
                <a:gd name="connsiteX779" fmla="*/ 6181776 w 8964278"/>
                <a:gd name="connsiteY779" fmla="*/ 4318635 h 6213528"/>
                <a:gd name="connsiteX780" fmla="*/ 6176061 w 8964278"/>
                <a:gd name="connsiteY780" fmla="*/ 4321493 h 6213528"/>
                <a:gd name="connsiteX781" fmla="*/ 6173203 w 8964278"/>
                <a:gd name="connsiteY781" fmla="*/ 4322445 h 6213528"/>
                <a:gd name="connsiteX782" fmla="*/ 6159869 w 8964278"/>
                <a:gd name="connsiteY782" fmla="*/ 4326255 h 6213528"/>
                <a:gd name="connsiteX783" fmla="*/ 6049378 w 8964278"/>
                <a:gd name="connsiteY783" fmla="*/ 4352925 h 6213528"/>
                <a:gd name="connsiteX784" fmla="*/ 5975083 w 8964278"/>
                <a:gd name="connsiteY784" fmla="*/ 4367213 h 6213528"/>
                <a:gd name="connsiteX785" fmla="*/ 3026143 w 8964278"/>
                <a:gd name="connsiteY785" fmla="*/ 4551998 h 6213528"/>
                <a:gd name="connsiteX786" fmla="*/ 3228073 w 8964278"/>
                <a:gd name="connsiteY786" fmla="*/ 4551045 h 6213528"/>
                <a:gd name="connsiteX787" fmla="*/ 3513823 w 8964278"/>
                <a:gd name="connsiteY787" fmla="*/ 4315778 h 6213528"/>
                <a:gd name="connsiteX788" fmla="*/ 3554781 w 8964278"/>
                <a:gd name="connsiteY788" fmla="*/ 4231958 h 6213528"/>
                <a:gd name="connsiteX789" fmla="*/ 3520491 w 8964278"/>
                <a:gd name="connsiteY789" fmla="*/ 4321493 h 6213528"/>
                <a:gd name="connsiteX790" fmla="*/ 3334753 w 8964278"/>
                <a:gd name="connsiteY790" fmla="*/ 4533900 h 6213528"/>
                <a:gd name="connsiteX791" fmla="*/ 3203308 w 8964278"/>
                <a:gd name="connsiteY791" fmla="*/ 4575810 h 6213528"/>
                <a:gd name="connsiteX792" fmla="*/ 3031858 w 8964278"/>
                <a:gd name="connsiteY792" fmla="*/ 4555808 h 6213528"/>
                <a:gd name="connsiteX793" fmla="*/ 2995663 w 8964278"/>
                <a:gd name="connsiteY793" fmla="*/ 4547235 h 6213528"/>
                <a:gd name="connsiteX794" fmla="*/ 3026143 w 8964278"/>
                <a:gd name="connsiteY794" fmla="*/ 4551998 h 6213528"/>
                <a:gd name="connsiteX795" fmla="*/ 2901366 w 8964278"/>
                <a:gd name="connsiteY795" fmla="*/ 4529138 h 6213528"/>
                <a:gd name="connsiteX796" fmla="*/ 2854693 w 8964278"/>
                <a:gd name="connsiteY796" fmla="*/ 4525328 h 6213528"/>
                <a:gd name="connsiteX797" fmla="*/ 2841358 w 8964278"/>
                <a:gd name="connsiteY797" fmla="*/ 4525328 h 6213528"/>
                <a:gd name="connsiteX798" fmla="*/ 2976613 w 8964278"/>
                <a:gd name="connsiteY798" fmla="*/ 4516755 h 6213528"/>
                <a:gd name="connsiteX799" fmla="*/ 3191878 w 8964278"/>
                <a:gd name="connsiteY799" fmla="*/ 4488180 h 6213528"/>
                <a:gd name="connsiteX800" fmla="*/ 3363328 w 8964278"/>
                <a:gd name="connsiteY800" fmla="*/ 4408170 h 6213528"/>
                <a:gd name="connsiteX801" fmla="*/ 3505251 w 8964278"/>
                <a:gd name="connsiteY801" fmla="*/ 4283393 h 6213528"/>
                <a:gd name="connsiteX802" fmla="*/ 3540493 w 8964278"/>
                <a:gd name="connsiteY802" fmla="*/ 4238625 h 6213528"/>
                <a:gd name="connsiteX803" fmla="*/ 3516681 w 8964278"/>
                <a:gd name="connsiteY803" fmla="*/ 4288155 h 6213528"/>
                <a:gd name="connsiteX804" fmla="*/ 3400476 w 8964278"/>
                <a:gd name="connsiteY804" fmla="*/ 4442460 h 6213528"/>
                <a:gd name="connsiteX805" fmla="*/ 3241408 w 8964278"/>
                <a:gd name="connsiteY805" fmla="*/ 4536758 h 6213528"/>
                <a:gd name="connsiteX806" fmla="*/ 3148063 w 8964278"/>
                <a:gd name="connsiteY806" fmla="*/ 4552950 h 6213528"/>
                <a:gd name="connsiteX807" fmla="*/ 3044241 w 8964278"/>
                <a:gd name="connsiteY807" fmla="*/ 4545330 h 6213528"/>
                <a:gd name="connsiteX808" fmla="*/ 2901366 w 8964278"/>
                <a:gd name="connsiteY808" fmla="*/ 4529138 h 6213528"/>
                <a:gd name="connsiteX809" fmla="*/ 3510013 w 8964278"/>
                <a:gd name="connsiteY809" fmla="*/ 4259580 h 6213528"/>
                <a:gd name="connsiteX810" fmla="*/ 3373806 w 8964278"/>
                <a:gd name="connsiteY810" fmla="*/ 4388168 h 6213528"/>
                <a:gd name="connsiteX811" fmla="*/ 3206166 w 8964278"/>
                <a:gd name="connsiteY811" fmla="*/ 4472940 h 6213528"/>
                <a:gd name="connsiteX812" fmla="*/ 2996616 w 8964278"/>
                <a:gd name="connsiteY812" fmla="*/ 4506278 h 6213528"/>
                <a:gd name="connsiteX813" fmla="*/ 2763253 w 8964278"/>
                <a:gd name="connsiteY813" fmla="*/ 4531995 h 6213528"/>
                <a:gd name="connsiteX814" fmla="*/ 2736583 w 8964278"/>
                <a:gd name="connsiteY814" fmla="*/ 4540568 h 6213528"/>
                <a:gd name="connsiteX815" fmla="*/ 2735631 w 8964278"/>
                <a:gd name="connsiteY815" fmla="*/ 4542473 h 6213528"/>
                <a:gd name="connsiteX816" fmla="*/ 2732773 w 8964278"/>
                <a:gd name="connsiteY816" fmla="*/ 4543425 h 6213528"/>
                <a:gd name="connsiteX817" fmla="*/ 2752776 w 8964278"/>
                <a:gd name="connsiteY817" fmla="*/ 4528185 h 6213528"/>
                <a:gd name="connsiteX818" fmla="*/ 2863266 w 8964278"/>
                <a:gd name="connsiteY818" fmla="*/ 4502468 h 6213528"/>
                <a:gd name="connsiteX819" fmla="*/ 2997568 w 8964278"/>
                <a:gd name="connsiteY819" fmla="*/ 4477703 h 6213528"/>
                <a:gd name="connsiteX820" fmla="*/ 3239503 w 8964278"/>
                <a:gd name="connsiteY820" fmla="*/ 4406265 h 6213528"/>
                <a:gd name="connsiteX821" fmla="*/ 3435718 w 8964278"/>
                <a:gd name="connsiteY821" fmla="*/ 4277678 h 6213528"/>
                <a:gd name="connsiteX822" fmla="*/ 3577641 w 8964278"/>
                <a:gd name="connsiteY822" fmla="*/ 4086225 h 6213528"/>
                <a:gd name="connsiteX823" fmla="*/ 3596691 w 8964278"/>
                <a:gd name="connsiteY823" fmla="*/ 4041458 h 6213528"/>
                <a:gd name="connsiteX824" fmla="*/ 3584308 w 8964278"/>
                <a:gd name="connsiteY824" fmla="*/ 4114800 h 6213528"/>
                <a:gd name="connsiteX825" fmla="*/ 3559543 w 8964278"/>
                <a:gd name="connsiteY825" fmla="*/ 4189095 h 6213528"/>
                <a:gd name="connsiteX826" fmla="*/ 3510013 w 8964278"/>
                <a:gd name="connsiteY826" fmla="*/ 4259580 h 6213528"/>
                <a:gd name="connsiteX827" fmla="*/ 2703246 w 8964278"/>
                <a:gd name="connsiteY827" fmla="*/ 4416743 h 6213528"/>
                <a:gd name="connsiteX828" fmla="*/ 2697531 w 8964278"/>
                <a:gd name="connsiteY828" fmla="*/ 4484370 h 6213528"/>
                <a:gd name="connsiteX829" fmla="*/ 2600376 w 8964278"/>
                <a:gd name="connsiteY829" fmla="*/ 4195763 h 6213528"/>
                <a:gd name="connsiteX830" fmla="*/ 2406066 w 8964278"/>
                <a:gd name="connsiteY830" fmla="*/ 3881438 h 6213528"/>
                <a:gd name="connsiteX831" fmla="*/ 2099361 w 8964278"/>
                <a:gd name="connsiteY831" fmla="*/ 3647123 h 6213528"/>
                <a:gd name="connsiteX832" fmla="*/ 1753603 w 8964278"/>
                <a:gd name="connsiteY832" fmla="*/ 3464243 h 6213528"/>
                <a:gd name="connsiteX833" fmla="*/ 1629778 w 8964278"/>
                <a:gd name="connsiteY833" fmla="*/ 3387090 h 6213528"/>
                <a:gd name="connsiteX834" fmla="*/ 1635493 w 8964278"/>
                <a:gd name="connsiteY834" fmla="*/ 3387090 h 6213528"/>
                <a:gd name="connsiteX835" fmla="*/ 1636446 w 8964278"/>
                <a:gd name="connsiteY835" fmla="*/ 3387090 h 6213528"/>
                <a:gd name="connsiteX836" fmla="*/ 1694548 w 8964278"/>
                <a:gd name="connsiteY836" fmla="*/ 3407093 h 6213528"/>
                <a:gd name="connsiteX837" fmla="*/ 1722171 w 8964278"/>
                <a:gd name="connsiteY837" fmla="*/ 3416618 h 6213528"/>
                <a:gd name="connsiteX838" fmla="*/ 1757413 w 8964278"/>
                <a:gd name="connsiteY838" fmla="*/ 3430905 h 6213528"/>
                <a:gd name="connsiteX839" fmla="*/ 1955533 w 8964278"/>
                <a:gd name="connsiteY839" fmla="*/ 3533775 h 6213528"/>
                <a:gd name="connsiteX840" fmla="*/ 2254618 w 8964278"/>
                <a:gd name="connsiteY840" fmla="*/ 3710940 h 6213528"/>
                <a:gd name="connsiteX841" fmla="*/ 2398446 w 8964278"/>
                <a:gd name="connsiteY841" fmla="*/ 3819525 h 6213528"/>
                <a:gd name="connsiteX842" fmla="*/ 2531796 w 8964278"/>
                <a:gd name="connsiteY842" fmla="*/ 3938588 h 6213528"/>
                <a:gd name="connsiteX843" fmla="*/ 2688958 w 8964278"/>
                <a:gd name="connsiteY843" fmla="*/ 4181475 h 6213528"/>
                <a:gd name="connsiteX844" fmla="*/ 2705151 w 8964278"/>
                <a:gd name="connsiteY844" fmla="*/ 4364355 h 6213528"/>
                <a:gd name="connsiteX845" fmla="*/ 2703246 w 8964278"/>
                <a:gd name="connsiteY845" fmla="*/ 4410075 h 6213528"/>
                <a:gd name="connsiteX846" fmla="*/ 2701341 w 8964278"/>
                <a:gd name="connsiteY846" fmla="*/ 4413885 h 6213528"/>
                <a:gd name="connsiteX847" fmla="*/ 2703246 w 8964278"/>
                <a:gd name="connsiteY847" fmla="*/ 4416743 h 6213528"/>
                <a:gd name="connsiteX848" fmla="*/ 1667878 w 8964278"/>
                <a:gd name="connsiteY848" fmla="*/ 4755833 h 6213528"/>
                <a:gd name="connsiteX849" fmla="*/ 1654543 w 8964278"/>
                <a:gd name="connsiteY849" fmla="*/ 4839653 h 6213528"/>
                <a:gd name="connsiteX850" fmla="*/ 1618348 w 8964278"/>
                <a:gd name="connsiteY850" fmla="*/ 5006340 h 6213528"/>
                <a:gd name="connsiteX851" fmla="*/ 1508811 w 8964278"/>
                <a:gd name="connsiteY851" fmla="*/ 5329238 h 6213528"/>
                <a:gd name="connsiteX852" fmla="*/ 1353553 w 8964278"/>
                <a:gd name="connsiteY852" fmla="*/ 5634038 h 6213528"/>
                <a:gd name="connsiteX853" fmla="*/ 1156386 w 8964278"/>
                <a:gd name="connsiteY853" fmla="*/ 5913120 h 6213528"/>
                <a:gd name="connsiteX854" fmla="*/ 1008748 w 8964278"/>
                <a:gd name="connsiteY854" fmla="*/ 6075998 h 6213528"/>
                <a:gd name="connsiteX855" fmla="*/ 959218 w 8964278"/>
                <a:gd name="connsiteY855" fmla="*/ 6116003 h 6213528"/>
                <a:gd name="connsiteX856" fmla="*/ 1112571 w 8964278"/>
                <a:gd name="connsiteY856" fmla="*/ 5955030 h 6213528"/>
                <a:gd name="connsiteX857" fmla="*/ 1289736 w 8964278"/>
                <a:gd name="connsiteY857" fmla="*/ 5677853 h 6213528"/>
                <a:gd name="connsiteX858" fmla="*/ 1431658 w 8964278"/>
                <a:gd name="connsiteY858" fmla="*/ 5370195 h 6213528"/>
                <a:gd name="connsiteX859" fmla="*/ 1559293 w 8964278"/>
                <a:gd name="connsiteY859" fmla="*/ 5012055 h 6213528"/>
                <a:gd name="connsiteX860" fmla="*/ 1627873 w 8964278"/>
                <a:gd name="connsiteY860" fmla="*/ 4646295 h 6213528"/>
                <a:gd name="connsiteX861" fmla="*/ 1653591 w 8964278"/>
                <a:gd name="connsiteY861" fmla="*/ 4671060 h 6213528"/>
                <a:gd name="connsiteX862" fmla="*/ 1670736 w 8964278"/>
                <a:gd name="connsiteY862" fmla="*/ 4716780 h 6213528"/>
                <a:gd name="connsiteX863" fmla="*/ 1667878 w 8964278"/>
                <a:gd name="connsiteY863" fmla="*/ 4755833 h 6213528"/>
                <a:gd name="connsiteX864" fmla="*/ 1684071 w 8964278"/>
                <a:gd name="connsiteY864" fmla="*/ 4746308 h 6213528"/>
                <a:gd name="connsiteX865" fmla="*/ 1685023 w 8964278"/>
                <a:gd name="connsiteY865" fmla="*/ 4750118 h 6213528"/>
                <a:gd name="connsiteX866" fmla="*/ 1645971 w 8964278"/>
                <a:gd name="connsiteY866" fmla="*/ 5027295 h 6213528"/>
                <a:gd name="connsiteX867" fmla="*/ 1534528 w 8964278"/>
                <a:gd name="connsiteY867" fmla="*/ 5374958 h 6213528"/>
                <a:gd name="connsiteX868" fmla="*/ 1365936 w 8964278"/>
                <a:gd name="connsiteY868" fmla="*/ 5682615 h 6213528"/>
                <a:gd name="connsiteX869" fmla="*/ 1154481 w 8964278"/>
                <a:gd name="connsiteY869" fmla="*/ 5941695 h 6213528"/>
                <a:gd name="connsiteX870" fmla="*/ 1067803 w 8964278"/>
                <a:gd name="connsiteY870" fmla="*/ 6024563 h 6213528"/>
                <a:gd name="connsiteX871" fmla="*/ 1133526 w 8964278"/>
                <a:gd name="connsiteY871" fmla="*/ 5951220 h 6213528"/>
                <a:gd name="connsiteX872" fmla="*/ 1339266 w 8964278"/>
                <a:gd name="connsiteY872" fmla="*/ 5674995 h 6213528"/>
                <a:gd name="connsiteX873" fmla="*/ 1502143 w 8964278"/>
                <a:gd name="connsiteY873" fmla="*/ 5373053 h 6213528"/>
                <a:gd name="connsiteX874" fmla="*/ 1619301 w 8964278"/>
                <a:gd name="connsiteY874" fmla="*/ 5051108 h 6213528"/>
                <a:gd name="connsiteX875" fmla="*/ 1684071 w 8964278"/>
                <a:gd name="connsiteY875" fmla="*/ 4746308 h 6213528"/>
                <a:gd name="connsiteX876" fmla="*/ 1614538 w 8964278"/>
                <a:gd name="connsiteY876" fmla="*/ 4690110 h 6213528"/>
                <a:gd name="connsiteX877" fmla="*/ 1602156 w 8964278"/>
                <a:gd name="connsiteY877" fmla="*/ 4783455 h 6213528"/>
                <a:gd name="connsiteX878" fmla="*/ 1562151 w 8964278"/>
                <a:gd name="connsiteY878" fmla="*/ 4968240 h 6213528"/>
                <a:gd name="connsiteX879" fmla="*/ 1442136 w 8964278"/>
                <a:gd name="connsiteY879" fmla="*/ 5324475 h 6213528"/>
                <a:gd name="connsiteX880" fmla="*/ 1304023 w 8964278"/>
                <a:gd name="connsiteY880" fmla="*/ 5635943 h 6213528"/>
                <a:gd name="connsiteX881" fmla="*/ 1133526 w 8964278"/>
                <a:gd name="connsiteY881" fmla="*/ 5916930 h 6213528"/>
                <a:gd name="connsiteX882" fmla="*/ 939216 w 8964278"/>
                <a:gd name="connsiteY882" fmla="*/ 6126480 h 6213528"/>
                <a:gd name="connsiteX883" fmla="*/ 1108761 w 8964278"/>
                <a:gd name="connsiteY883" fmla="*/ 5883593 h 6213528"/>
                <a:gd name="connsiteX884" fmla="*/ 1279258 w 8964278"/>
                <a:gd name="connsiteY884" fmla="*/ 5591175 h 6213528"/>
                <a:gd name="connsiteX885" fmla="*/ 1421181 w 8964278"/>
                <a:gd name="connsiteY885" fmla="*/ 5281613 h 6213528"/>
                <a:gd name="connsiteX886" fmla="*/ 1533576 w 8964278"/>
                <a:gd name="connsiteY886" fmla="*/ 4958715 h 6213528"/>
                <a:gd name="connsiteX887" fmla="*/ 1613586 w 8964278"/>
                <a:gd name="connsiteY887" fmla="*/ 4629150 h 6213528"/>
                <a:gd name="connsiteX888" fmla="*/ 1613586 w 8964278"/>
                <a:gd name="connsiteY888" fmla="*/ 4627245 h 6213528"/>
                <a:gd name="connsiteX889" fmla="*/ 1620253 w 8964278"/>
                <a:gd name="connsiteY889" fmla="*/ 4634865 h 6213528"/>
                <a:gd name="connsiteX890" fmla="*/ 1614538 w 8964278"/>
                <a:gd name="connsiteY890" fmla="*/ 4690110 h 6213528"/>
                <a:gd name="connsiteX891" fmla="*/ 1529766 w 8964278"/>
                <a:gd name="connsiteY891" fmla="*/ 4916805 h 6213528"/>
                <a:gd name="connsiteX892" fmla="*/ 1423086 w 8964278"/>
                <a:gd name="connsiteY892" fmla="*/ 5238750 h 6213528"/>
                <a:gd name="connsiteX893" fmla="*/ 1286878 w 8964278"/>
                <a:gd name="connsiteY893" fmla="*/ 5549265 h 6213528"/>
                <a:gd name="connsiteX894" fmla="*/ 1124001 w 8964278"/>
                <a:gd name="connsiteY894" fmla="*/ 5846445 h 6213528"/>
                <a:gd name="connsiteX895" fmla="*/ 982078 w 8964278"/>
                <a:gd name="connsiteY895" fmla="*/ 6059805 h 6213528"/>
                <a:gd name="connsiteX896" fmla="*/ 987793 w 8964278"/>
                <a:gd name="connsiteY896" fmla="*/ 6051233 h 6213528"/>
                <a:gd name="connsiteX897" fmla="*/ 1087806 w 8964278"/>
                <a:gd name="connsiteY897" fmla="*/ 5897880 h 6213528"/>
                <a:gd name="connsiteX898" fmla="*/ 1262113 w 8964278"/>
                <a:gd name="connsiteY898" fmla="*/ 5571173 h 6213528"/>
                <a:gd name="connsiteX899" fmla="*/ 1496428 w 8964278"/>
                <a:gd name="connsiteY899" fmla="*/ 4871085 h 6213528"/>
                <a:gd name="connsiteX900" fmla="*/ 1550721 w 8964278"/>
                <a:gd name="connsiteY900" fmla="*/ 4538663 h 6213528"/>
                <a:gd name="connsiteX901" fmla="*/ 1602156 w 8964278"/>
                <a:gd name="connsiteY901" fmla="*/ 4612958 h 6213528"/>
                <a:gd name="connsiteX902" fmla="*/ 1529766 w 8964278"/>
                <a:gd name="connsiteY902" fmla="*/ 4916805 h 6213528"/>
                <a:gd name="connsiteX903" fmla="*/ 1524051 w 8964278"/>
                <a:gd name="connsiteY903" fmla="*/ 4546283 h 6213528"/>
                <a:gd name="connsiteX904" fmla="*/ 1496428 w 8964278"/>
                <a:gd name="connsiteY904" fmla="*/ 4640580 h 6213528"/>
                <a:gd name="connsiteX905" fmla="*/ 1438326 w 8964278"/>
                <a:gd name="connsiteY905" fmla="*/ 4804410 h 6213528"/>
                <a:gd name="connsiteX906" fmla="*/ 1305928 w 8964278"/>
                <a:gd name="connsiteY906" fmla="*/ 5128260 h 6213528"/>
                <a:gd name="connsiteX907" fmla="*/ 1163053 w 8964278"/>
                <a:gd name="connsiteY907" fmla="*/ 5464493 h 6213528"/>
                <a:gd name="connsiteX908" fmla="*/ 1020178 w 8964278"/>
                <a:gd name="connsiteY908" fmla="*/ 5801678 h 6213528"/>
                <a:gd name="connsiteX909" fmla="*/ 878256 w 8964278"/>
                <a:gd name="connsiteY909" fmla="*/ 6136958 h 6213528"/>
                <a:gd name="connsiteX910" fmla="*/ 904926 w 8964278"/>
                <a:gd name="connsiteY910" fmla="*/ 6017895 h 6213528"/>
                <a:gd name="connsiteX911" fmla="*/ 951598 w 8964278"/>
                <a:gd name="connsiteY911" fmla="*/ 5841683 h 6213528"/>
                <a:gd name="connsiteX912" fmla="*/ 1063993 w 8964278"/>
                <a:gd name="connsiteY912" fmla="*/ 5503545 h 6213528"/>
                <a:gd name="connsiteX913" fmla="*/ 1204963 w 8964278"/>
                <a:gd name="connsiteY913" fmla="*/ 5173980 h 6213528"/>
                <a:gd name="connsiteX914" fmla="*/ 1372603 w 8964278"/>
                <a:gd name="connsiteY914" fmla="*/ 4858703 h 6213528"/>
                <a:gd name="connsiteX915" fmla="*/ 1524051 w 8964278"/>
                <a:gd name="connsiteY915" fmla="*/ 4546283 h 6213528"/>
                <a:gd name="connsiteX916" fmla="*/ 1515478 w 8964278"/>
                <a:gd name="connsiteY916" fmla="*/ 4531043 h 6213528"/>
                <a:gd name="connsiteX917" fmla="*/ 1525956 w 8964278"/>
                <a:gd name="connsiteY917" fmla="*/ 4490085 h 6213528"/>
                <a:gd name="connsiteX918" fmla="*/ 1528813 w 8964278"/>
                <a:gd name="connsiteY918" fmla="*/ 4496753 h 6213528"/>
                <a:gd name="connsiteX919" fmla="*/ 1525956 w 8964278"/>
                <a:gd name="connsiteY919" fmla="*/ 4499610 h 6213528"/>
                <a:gd name="connsiteX920" fmla="*/ 1515478 w 8964278"/>
                <a:gd name="connsiteY920" fmla="*/ 4531043 h 6213528"/>
                <a:gd name="connsiteX921" fmla="*/ 1534528 w 8964278"/>
                <a:gd name="connsiteY921" fmla="*/ 3991928 h 6213528"/>
                <a:gd name="connsiteX922" fmla="*/ 1527861 w 8964278"/>
                <a:gd name="connsiteY922" fmla="*/ 3876675 h 6213528"/>
                <a:gd name="connsiteX923" fmla="*/ 1527861 w 8964278"/>
                <a:gd name="connsiteY923" fmla="*/ 3867150 h 6213528"/>
                <a:gd name="connsiteX924" fmla="*/ 1523098 w 8964278"/>
                <a:gd name="connsiteY924" fmla="*/ 3636645 h 6213528"/>
                <a:gd name="connsiteX925" fmla="*/ 1523098 w 8964278"/>
                <a:gd name="connsiteY925" fmla="*/ 3631883 h 6213528"/>
                <a:gd name="connsiteX926" fmla="*/ 1525003 w 8964278"/>
                <a:gd name="connsiteY926" fmla="*/ 3642360 h 6213528"/>
                <a:gd name="connsiteX927" fmla="*/ 1550721 w 8964278"/>
                <a:gd name="connsiteY927" fmla="*/ 3812858 h 6213528"/>
                <a:gd name="connsiteX928" fmla="*/ 1628826 w 8964278"/>
                <a:gd name="connsiteY928" fmla="*/ 4145280 h 6213528"/>
                <a:gd name="connsiteX929" fmla="*/ 1746936 w 8964278"/>
                <a:gd name="connsiteY929" fmla="*/ 4424363 h 6213528"/>
                <a:gd name="connsiteX930" fmla="*/ 1912671 w 8964278"/>
                <a:gd name="connsiteY930" fmla="*/ 4654868 h 6213528"/>
                <a:gd name="connsiteX931" fmla="*/ 2097456 w 8964278"/>
                <a:gd name="connsiteY931" fmla="*/ 4808220 h 6213528"/>
                <a:gd name="connsiteX932" fmla="*/ 2077453 w 8964278"/>
                <a:gd name="connsiteY932" fmla="*/ 4804410 h 6213528"/>
                <a:gd name="connsiteX933" fmla="*/ 2052688 w 8964278"/>
                <a:gd name="connsiteY933" fmla="*/ 4792028 h 6213528"/>
                <a:gd name="connsiteX934" fmla="*/ 1940293 w 8964278"/>
                <a:gd name="connsiteY934" fmla="*/ 4722495 h 6213528"/>
                <a:gd name="connsiteX935" fmla="*/ 1752651 w 8964278"/>
                <a:gd name="connsiteY935" fmla="*/ 4536758 h 6213528"/>
                <a:gd name="connsiteX936" fmla="*/ 1616443 w 8964278"/>
                <a:gd name="connsiteY936" fmla="*/ 4297680 h 6213528"/>
                <a:gd name="connsiteX937" fmla="*/ 1535481 w 8964278"/>
                <a:gd name="connsiteY937" fmla="*/ 3998595 h 6213528"/>
                <a:gd name="connsiteX938" fmla="*/ 1534528 w 8964278"/>
                <a:gd name="connsiteY938" fmla="*/ 3991928 h 6213528"/>
                <a:gd name="connsiteX939" fmla="*/ 1940293 w 8964278"/>
                <a:gd name="connsiteY939" fmla="*/ 4669155 h 6213528"/>
                <a:gd name="connsiteX940" fmla="*/ 1769796 w 8964278"/>
                <a:gd name="connsiteY940" fmla="*/ 4445318 h 6213528"/>
                <a:gd name="connsiteX941" fmla="*/ 1647876 w 8964278"/>
                <a:gd name="connsiteY941" fmla="*/ 4178618 h 6213528"/>
                <a:gd name="connsiteX942" fmla="*/ 1563103 w 8964278"/>
                <a:gd name="connsiteY942" fmla="*/ 3849053 h 6213528"/>
                <a:gd name="connsiteX943" fmla="*/ 1523098 w 8964278"/>
                <a:gd name="connsiteY943" fmla="*/ 3591878 h 6213528"/>
                <a:gd name="connsiteX944" fmla="*/ 1523098 w 8964278"/>
                <a:gd name="connsiteY944" fmla="*/ 3570923 h 6213528"/>
                <a:gd name="connsiteX945" fmla="*/ 1516431 w 8964278"/>
                <a:gd name="connsiteY945" fmla="*/ 3464243 h 6213528"/>
                <a:gd name="connsiteX946" fmla="*/ 1552626 w 8964278"/>
                <a:gd name="connsiteY946" fmla="*/ 3596640 h 6213528"/>
                <a:gd name="connsiteX947" fmla="*/ 1655496 w 8964278"/>
                <a:gd name="connsiteY947" fmla="*/ 3960495 h 6213528"/>
                <a:gd name="connsiteX948" fmla="*/ 1765033 w 8964278"/>
                <a:gd name="connsiteY948" fmla="*/ 4312920 h 6213528"/>
                <a:gd name="connsiteX949" fmla="*/ 1914576 w 8964278"/>
                <a:gd name="connsiteY949" fmla="*/ 4615815 h 6213528"/>
                <a:gd name="connsiteX950" fmla="*/ 2139366 w 8964278"/>
                <a:gd name="connsiteY950" fmla="*/ 4813935 h 6213528"/>
                <a:gd name="connsiteX951" fmla="*/ 2144128 w 8964278"/>
                <a:gd name="connsiteY951" fmla="*/ 4815840 h 6213528"/>
                <a:gd name="connsiteX952" fmla="*/ 2126031 w 8964278"/>
                <a:gd name="connsiteY952" fmla="*/ 4812983 h 6213528"/>
                <a:gd name="connsiteX953" fmla="*/ 1940293 w 8964278"/>
                <a:gd name="connsiteY953" fmla="*/ 4669155 h 6213528"/>
                <a:gd name="connsiteX954" fmla="*/ 1941246 w 8964278"/>
                <a:gd name="connsiteY954" fmla="*/ 4632960 h 6213528"/>
                <a:gd name="connsiteX955" fmla="*/ 1785988 w 8964278"/>
                <a:gd name="connsiteY955" fmla="*/ 4339590 h 6213528"/>
                <a:gd name="connsiteX956" fmla="*/ 1676451 w 8964278"/>
                <a:gd name="connsiteY956" fmla="*/ 3994785 h 6213528"/>
                <a:gd name="connsiteX957" fmla="*/ 1571676 w 8964278"/>
                <a:gd name="connsiteY957" fmla="*/ 3631883 h 6213528"/>
                <a:gd name="connsiteX958" fmla="*/ 1515478 w 8964278"/>
                <a:gd name="connsiteY958" fmla="*/ 3425190 h 6213528"/>
                <a:gd name="connsiteX959" fmla="*/ 1549768 w 8964278"/>
                <a:gd name="connsiteY959" fmla="*/ 3501390 h 6213528"/>
                <a:gd name="connsiteX960" fmla="*/ 1616443 w 8964278"/>
                <a:gd name="connsiteY960" fmla="*/ 3672840 h 6213528"/>
                <a:gd name="connsiteX961" fmla="*/ 1735506 w 8964278"/>
                <a:gd name="connsiteY961" fmla="*/ 4018598 h 6213528"/>
                <a:gd name="connsiteX962" fmla="*/ 1861236 w 8964278"/>
                <a:gd name="connsiteY962" fmla="*/ 4334828 h 6213528"/>
                <a:gd name="connsiteX963" fmla="*/ 2021256 w 8964278"/>
                <a:gd name="connsiteY963" fmla="*/ 4610100 h 6213528"/>
                <a:gd name="connsiteX964" fmla="*/ 2227948 w 8964278"/>
                <a:gd name="connsiteY964" fmla="*/ 4829175 h 6213528"/>
                <a:gd name="connsiteX965" fmla="*/ 2209851 w 8964278"/>
                <a:gd name="connsiteY965" fmla="*/ 4825365 h 6213528"/>
                <a:gd name="connsiteX966" fmla="*/ 2181276 w 8964278"/>
                <a:gd name="connsiteY966" fmla="*/ 4819650 h 6213528"/>
                <a:gd name="connsiteX967" fmla="*/ 2178418 w 8964278"/>
                <a:gd name="connsiteY967" fmla="*/ 4815840 h 6213528"/>
                <a:gd name="connsiteX968" fmla="*/ 1941246 w 8964278"/>
                <a:gd name="connsiteY968" fmla="*/ 4632960 h 6213528"/>
                <a:gd name="connsiteX969" fmla="*/ 2050783 w 8964278"/>
                <a:gd name="connsiteY969" fmla="*/ 4635818 h 6213528"/>
                <a:gd name="connsiteX970" fmla="*/ 1884096 w 8964278"/>
                <a:gd name="connsiteY970" fmla="*/ 4363403 h 6213528"/>
                <a:gd name="connsiteX971" fmla="*/ 1756461 w 8964278"/>
                <a:gd name="connsiteY971" fmla="*/ 4055745 h 6213528"/>
                <a:gd name="connsiteX972" fmla="*/ 1636446 w 8964278"/>
                <a:gd name="connsiteY972" fmla="*/ 3711893 h 6213528"/>
                <a:gd name="connsiteX973" fmla="*/ 1505953 w 8964278"/>
                <a:gd name="connsiteY973" fmla="*/ 3392805 h 6213528"/>
                <a:gd name="connsiteX974" fmla="*/ 1495476 w 8964278"/>
                <a:gd name="connsiteY974" fmla="*/ 3355658 h 6213528"/>
                <a:gd name="connsiteX975" fmla="*/ 1495476 w 8964278"/>
                <a:gd name="connsiteY975" fmla="*/ 3355658 h 6213528"/>
                <a:gd name="connsiteX976" fmla="*/ 1531671 w 8964278"/>
                <a:gd name="connsiteY976" fmla="*/ 3407093 h 6213528"/>
                <a:gd name="connsiteX977" fmla="*/ 1626921 w 8964278"/>
                <a:gd name="connsiteY977" fmla="*/ 3568065 h 6213528"/>
                <a:gd name="connsiteX978" fmla="*/ 1779321 w 8964278"/>
                <a:gd name="connsiteY978" fmla="*/ 3916680 h 6213528"/>
                <a:gd name="connsiteX979" fmla="*/ 1926958 w 8964278"/>
                <a:gd name="connsiteY979" fmla="*/ 4290060 h 6213528"/>
                <a:gd name="connsiteX980" fmla="*/ 2100313 w 8964278"/>
                <a:gd name="connsiteY980" fmla="*/ 4610100 h 6213528"/>
                <a:gd name="connsiteX981" fmla="*/ 2325103 w 8964278"/>
                <a:gd name="connsiteY981" fmla="*/ 4857750 h 6213528"/>
                <a:gd name="connsiteX982" fmla="*/ 2249856 w 8964278"/>
                <a:gd name="connsiteY982" fmla="*/ 4838700 h 6213528"/>
                <a:gd name="connsiteX983" fmla="*/ 2050783 w 8964278"/>
                <a:gd name="connsiteY983" fmla="*/ 4635818 h 6213528"/>
                <a:gd name="connsiteX984" fmla="*/ 156261 w 8964278"/>
                <a:gd name="connsiteY984" fmla="*/ 5393055 h 6213528"/>
                <a:gd name="connsiteX985" fmla="*/ 150546 w 8964278"/>
                <a:gd name="connsiteY985" fmla="*/ 5394960 h 6213528"/>
                <a:gd name="connsiteX986" fmla="*/ 147688 w 8964278"/>
                <a:gd name="connsiteY986" fmla="*/ 5394960 h 6213528"/>
                <a:gd name="connsiteX987" fmla="*/ 311518 w 8964278"/>
                <a:gd name="connsiteY987" fmla="*/ 5273040 h 6213528"/>
                <a:gd name="connsiteX988" fmla="*/ 514401 w 8964278"/>
                <a:gd name="connsiteY988" fmla="*/ 5143500 h 6213528"/>
                <a:gd name="connsiteX989" fmla="*/ 885876 w 8964278"/>
                <a:gd name="connsiteY989" fmla="*/ 4874895 h 6213528"/>
                <a:gd name="connsiteX990" fmla="*/ 1179246 w 8964278"/>
                <a:gd name="connsiteY990" fmla="*/ 4551998 h 6213528"/>
                <a:gd name="connsiteX991" fmla="*/ 1400226 w 8964278"/>
                <a:gd name="connsiteY991" fmla="*/ 4175760 h 6213528"/>
                <a:gd name="connsiteX992" fmla="*/ 1458328 w 8964278"/>
                <a:gd name="connsiteY992" fmla="*/ 4032885 h 6213528"/>
                <a:gd name="connsiteX993" fmla="*/ 1439278 w 8964278"/>
                <a:gd name="connsiteY993" fmla="*/ 4106228 h 6213528"/>
                <a:gd name="connsiteX994" fmla="*/ 1435468 w 8964278"/>
                <a:gd name="connsiteY994" fmla="*/ 4119563 h 6213528"/>
                <a:gd name="connsiteX995" fmla="*/ 1426896 w 8964278"/>
                <a:gd name="connsiteY995" fmla="*/ 4142423 h 6213528"/>
                <a:gd name="connsiteX996" fmla="*/ 1339266 w 8964278"/>
                <a:gd name="connsiteY996" fmla="*/ 4331970 h 6213528"/>
                <a:gd name="connsiteX997" fmla="*/ 1111618 w 8964278"/>
                <a:gd name="connsiteY997" fmla="*/ 4663440 h 6213528"/>
                <a:gd name="connsiteX998" fmla="*/ 844918 w 8964278"/>
                <a:gd name="connsiteY998" fmla="*/ 4944428 h 6213528"/>
                <a:gd name="connsiteX999" fmla="*/ 538213 w 8964278"/>
                <a:gd name="connsiteY999" fmla="*/ 5181600 h 6213528"/>
                <a:gd name="connsiteX1000" fmla="*/ 199123 w 8964278"/>
                <a:gd name="connsiteY1000" fmla="*/ 5370195 h 6213528"/>
                <a:gd name="connsiteX1001" fmla="*/ 156261 w 8964278"/>
                <a:gd name="connsiteY1001" fmla="*/ 5389245 h 6213528"/>
                <a:gd name="connsiteX1002" fmla="*/ 156261 w 8964278"/>
                <a:gd name="connsiteY1002" fmla="*/ 5393055 h 6213528"/>
                <a:gd name="connsiteX1003" fmla="*/ 396291 w 8964278"/>
                <a:gd name="connsiteY1003" fmla="*/ 5074920 h 6213528"/>
                <a:gd name="connsiteX1004" fmla="*/ 722998 w 8964278"/>
                <a:gd name="connsiteY1004" fmla="*/ 4782503 h 6213528"/>
                <a:gd name="connsiteX1005" fmla="*/ 1057326 w 8964278"/>
                <a:gd name="connsiteY1005" fmla="*/ 4480560 h 6213528"/>
                <a:gd name="connsiteX1006" fmla="*/ 1325931 w 8964278"/>
                <a:gd name="connsiteY1006" fmla="*/ 4152900 h 6213528"/>
                <a:gd name="connsiteX1007" fmla="*/ 1373556 w 8964278"/>
                <a:gd name="connsiteY1007" fmla="*/ 4072890 h 6213528"/>
                <a:gd name="connsiteX1008" fmla="*/ 1383081 w 8964278"/>
                <a:gd name="connsiteY1008" fmla="*/ 4063365 h 6213528"/>
                <a:gd name="connsiteX1009" fmla="*/ 1317358 w 8964278"/>
                <a:gd name="connsiteY1009" fmla="*/ 4178618 h 6213528"/>
                <a:gd name="connsiteX1010" fmla="*/ 1081138 w 8964278"/>
                <a:gd name="connsiteY1010" fmla="*/ 4511040 h 6213528"/>
                <a:gd name="connsiteX1011" fmla="*/ 799198 w 8964278"/>
                <a:gd name="connsiteY1011" fmla="*/ 4806315 h 6213528"/>
                <a:gd name="connsiteX1012" fmla="*/ 473443 w 8964278"/>
                <a:gd name="connsiteY1012" fmla="*/ 5073015 h 6213528"/>
                <a:gd name="connsiteX1013" fmla="*/ 311518 w 8964278"/>
                <a:gd name="connsiteY1013" fmla="*/ 5208270 h 6213528"/>
                <a:gd name="connsiteX1014" fmla="*/ 195313 w 8964278"/>
                <a:gd name="connsiteY1014" fmla="*/ 5320665 h 6213528"/>
                <a:gd name="connsiteX1015" fmla="*/ 180073 w 8964278"/>
                <a:gd name="connsiteY1015" fmla="*/ 5332095 h 6213528"/>
                <a:gd name="connsiteX1016" fmla="*/ 167691 w 8964278"/>
                <a:gd name="connsiteY1016" fmla="*/ 5340668 h 6213528"/>
                <a:gd name="connsiteX1017" fmla="*/ 182931 w 8964278"/>
                <a:gd name="connsiteY1017" fmla="*/ 5314950 h 6213528"/>
                <a:gd name="connsiteX1018" fmla="*/ 396291 w 8964278"/>
                <a:gd name="connsiteY1018" fmla="*/ 5074920 h 6213528"/>
                <a:gd name="connsiteX1019" fmla="*/ 208648 w 8964278"/>
                <a:gd name="connsiteY1019" fmla="*/ 5272088 h 6213528"/>
                <a:gd name="connsiteX1020" fmla="*/ 382003 w 8964278"/>
                <a:gd name="connsiteY1020" fmla="*/ 5043488 h 6213528"/>
                <a:gd name="connsiteX1021" fmla="*/ 670611 w 8964278"/>
                <a:gd name="connsiteY1021" fmla="*/ 4759643 h 6213528"/>
                <a:gd name="connsiteX1022" fmla="*/ 971601 w 8964278"/>
                <a:gd name="connsiteY1022" fmla="*/ 4494848 h 6213528"/>
                <a:gd name="connsiteX1023" fmla="*/ 1251636 w 8964278"/>
                <a:gd name="connsiteY1023" fmla="*/ 4212908 h 6213528"/>
                <a:gd name="connsiteX1024" fmla="*/ 1331646 w 8964278"/>
                <a:gd name="connsiteY1024" fmla="*/ 4112895 h 6213528"/>
                <a:gd name="connsiteX1025" fmla="*/ 1339266 w 8964278"/>
                <a:gd name="connsiteY1025" fmla="*/ 4106228 h 6213528"/>
                <a:gd name="connsiteX1026" fmla="*/ 1343076 w 8964278"/>
                <a:gd name="connsiteY1026" fmla="*/ 4102418 h 6213528"/>
                <a:gd name="connsiteX1027" fmla="*/ 1338313 w 8964278"/>
                <a:gd name="connsiteY1027" fmla="*/ 4110990 h 6213528"/>
                <a:gd name="connsiteX1028" fmla="*/ 1081138 w 8964278"/>
                <a:gd name="connsiteY1028" fmla="*/ 4441508 h 6213528"/>
                <a:gd name="connsiteX1029" fmla="*/ 750621 w 8964278"/>
                <a:gd name="connsiteY1029" fmla="*/ 4747260 h 6213528"/>
                <a:gd name="connsiteX1030" fmla="*/ 423913 w 8964278"/>
                <a:gd name="connsiteY1030" fmla="*/ 5037773 h 6213528"/>
                <a:gd name="connsiteX1031" fmla="*/ 208648 w 8964278"/>
                <a:gd name="connsiteY1031" fmla="*/ 5272088 h 6213528"/>
                <a:gd name="connsiteX1032" fmla="*/ 1137336 w 8964278"/>
                <a:gd name="connsiteY1032" fmla="*/ 4518660 h 6213528"/>
                <a:gd name="connsiteX1033" fmla="*/ 858253 w 8964278"/>
                <a:gd name="connsiteY1033" fmla="*/ 4811078 h 6213528"/>
                <a:gd name="connsiteX1034" fmla="*/ 527736 w 8964278"/>
                <a:gd name="connsiteY1034" fmla="*/ 5083493 h 6213528"/>
                <a:gd name="connsiteX1035" fmla="*/ 220078 w 8964278"/>
                <a:gd name="connsiteY1035" fmla="*/ 5304473 h 6213528"/>
                <a:gd name="connsiteX1036" fmla="*/ 442963 w 8964278"/>
                <a:gd name="connsiteY1036" fmla="*/ 5108258 h 6213528"/>
                <a:gd name="connsiteX1037" fmla="*/ 772528 w 8964278"/>
                <a:gd name="connsiteY1037" fmla="*/ 4841558 h 6213528"/>
                <a:gd name="connsiteX1038" fmla="*/ 1060183 w 8964278"/>
                <a:gd name="connsiteY1038" fmla="*/ 4551998 h 6213528"/>
                <a:gd name="connsiteX1039" fmla="*/ 1302118 w 8964278"/>
                <a:gd name="connsiteY1039" fmla="*/ 4223385 h 6213528"/>
                <a:gd name="connsiteX1040" fmla="*/ 1415466 w 8964278"/>
                <a:gd name="connsiteY1040" fmla="*/ 4027170 h 6213528"/>
                <a:gd name="connsiteX1041" fmla="*/ 1453566 w 8964278"/>
                <a:gd name="connsiteY1041" fmla="*/ 3978593 h 6213528"/>
                <a:gd name="connsiteX1042" fmla="*/ 1412608 w 8964278"/>
                <a:gd name="connsiteY1042" fmla="*/ 4088130 h 6213528"/>
                <a:gd name="connsiteX1043" fmla="*/ 1358316 w 8964278"/>
                <a:gd name="connsiteY1043" fmla="*/ 4195763 h 6213528"/>
                <a:gd name="connsiteX1044" fmla="*/ 1137336 w 8964278"/>
                <a:gd name="connsiteY1044" fmla="*/ 4518660 h 6213528"/>
                <a:gd name="connsiteX1045" fmla="*/ 1336408 w 8964278"/>
                <a:gd name="connsiteY1045" fmla="*/ 4254818 h 6213528"/>
                <a:gd name="connsiteX1046" fmla="*/ 1185913 w 8964278"/>
                <a:gd name="connsiteY1046" fmla="*/ 4504373 h 6213528"/>
                <a:gd name="connsiteX1047" fmla="*/ 902068 w 8964278"/>
                <a:gd name="connsiteY1047" fmla="*/ 4830128 h 6213528"/>
                <a:gd name="connsiteX1048" fmla="*/ 541071 w 8964278"/>
                <a:gd name="connsiteY1048" fmla="*/ 5099685 h 6213528"/>
                <a:gd name="connsiteX1049" fmla="*/ 184836 w 8964278"/>
                <a:gd name="connsiteY1049" fmla="*/ 5339715 h 6213528"/>
                <a:gd name="connsiteX1050" fmla="*/ 203886 w 8964278"/>
                <a:gd name="connsiteY1050" fmla="*/ 5320665 h 6213528"/>
                <a:gd name="connsiteX1051" fmla="*/ 491541 w 8964278"/>
                <a:gd name="connsiteY1051" fmla="*/ 5117783 h 6213528"/>
                <a:gd name="connsiteX1052" fmla="*/ 828726 w 8964278"/>
                <a:gd name="connsiteY1052" fmla="*/ 4848225 h 6213528"/>
                <a:gd name="connsiteX1053" fmla="*/ 1115428 w 8964278"/>
                <a:gd name="connsiteY1053" fmla="*/ 4558665 h 6213528"/>
                <a:gd name="connsiteX1054" fmla="*/ 1336408 w 8964278"/>
                <a:gd name="connsiteY1054" fmla="*/ 4254818 h 6213528"/>
                <a:gd name="connsiteX1055" fmla="*/ 181978 w 8964278"/>
                <a:gd name="connsiteY1055" fmla="*/ 5334953 h 6213528"/>
                <a:gd name="connsiteX1056" fmla="*/ 162928 w 8964278"/>
                <a:gd name="connsiteY1056" fmla="*/ 5356860 h 6213528"/>
                <a:gd name="connsiteX1057" fmla="*/ 160071 w 8964278"/>
                <a:gd name="connsiteY1057" fmla="*/ 5360670 h 6213528"/>
                <a:gd name="connsiteX1058" fmla="*/ 152451 w 8964278"/>
                <a:gd name="connsiteY1058" fmla="*/ 5366385 h 6213528"/>
                <a:gd name="connsiteX1059" fmla="*/ 162928 w 8964278"/>
                <a:gd name="connsiteY1059" fmla="*/ 5348288 h 6213528"/>
                <a:gd name="connsiteX1060" fmla="*/ 181978 w 8964278"/>
                <a:gd name="connsiteY1060" fmla="*/ 5334953 h 6213528"/>
                <a:gd name="connsiteX1061" fmla="*/ 1367841 w 8964278"/>
                <a:gd name="connsiteY1061" fmla="*/ 4305300 h 6213528"/>
                <a:gd name="connsiteX1062" fmla="*/ 1184008 w 8964278"/>
                <a:gd name="connsiteY1062" fmla="*/ 4634865 h 6213528"/>
                <a:gd name="connsiteX1063" fmla="*/ 922071 w 8964278"/>
                <a:gd name="connsiteY1063" fmla="*/ 4929188 h 6213528"/>
                <a:gd name="connsiteX1064" fmla="*/ 569646 w 8964278"/>
                <a:gd name="connsiteY1064" fmla="*/ 5180648 h 6213528"/>
                <a:gd name="connsiteX1065" fmla="*/ 420103 w 8964278"/>
                <a:gd name="connsiteY1065" fmla="*/ 5262563 h 6213528"/>
                <a:gd name="connsiteX1066" fmla="*/ 502971 w 8964278"/>
                <a:gd name="connsiteY1066" fmla="*/ 5213033 h 6213528"/>
                <a:gd name="connsiteX1067" fmla="*/ 817296 w 8964278"/>
                <a:gd name="connsiteY1067" fmla="*/ 4980623 h 6213528"/>
                <a:gd name="connsiteX1068" fmla="*/ 1090663 w 8964278"/>
                <a:gd name="connsiteY1068" fmla="*/ 4706303 h 6213528"/>
                <a:gd name="connsiteX1069" fmla="*/ 1324978 w 8964278"/>
                <a:gd name="connsiteY1069" fmla="*/ 4381500 h 6213528"/>
                <a:gd name="connsiteX1070" fmla="*/ 1367841 w 8964278"/>
                <a:gd name="connsiteY1070" fmla="*/ 4305300 h 6213528"/>
                <a:gd name="connsiteX1071" fmla="*/ 527736 w 8964278"/>
                <a:gd name="connsiteY1071" fmla="*/ 5212080 h 6213528"/>
                <a:gd name="connsiteX1072" fmla="*/ 893496 w 8964278"/>
                <a:gd name="connsiteY1072" fmla="*/ 4965383 h 6213528"/>
                <a:gd name="connsiteX1073" fmla="*/ 1164006 w 8964278"/>
                <a:gd name="connsiteY1073" fmla="*/ 4678680 h 6213528"/>
                <a:gd name="connsiteX1074" fmla="*/ 1364983 w 8964278"/>
                <a:gd name="connsiteY1074" fmla="*/ 4338638 h 6213528"/>
                <a:gd name="connsiteX1075" fmla="*/ 1436421 w 8964278"/>
                <a:gd name="connsiteY1075" fmla="*/ 4153853 h 6213528"/>
                <a:gd name="connsiteX1076" fmla="*/ 1463091 w 8964278"/>
                <a:gd name="connsiteY1076" fmla="*/ 4074795 h 6213528"/>
                <a:gd name="connsiteX1077" fmla="*/ 1454518 w 8964278"/>
                <a:gd name="connsiteY1077" fmla="*/ 4134803 h 6213528"/>
                <a:gd name="connsiteX1078" fmla="*/ 1403083 w 8964278"/>
                <a:gd name="connsiteY1078" fmla="*/ 4336733 h 6213528"/>
                <a:gd name="connsiteX1079" fmla="*/ 1215441 w 8964278"/>
                <a:gd name="connsiteY1079" fmla="*/ 4706303 h 6213528"/>
                <a:gd name="connsiteX1080" fmla="*/ 932548 w 8964278"/>
                <a:gd name="connsiteY1080" fmla="*/ 5011103 h 6213528"/>
                <a:gd name="connsiteX1081" fmla="*/ 580123 w 8964278"/>
                <a:gd name="connsiteY1081" fmla="*/ 5237798 h 6213528"/>
                <a:gd name="connsiteX1082" fmla="*/ 189598 w 8964278"/>
                <a:gd name="connsiteY1082" fmla="*/ 5383530 h 6213528"/>
                <a:gd name="connsiteX1083" fmla="*/ 527736 w 8964278"/>
                <a:gd name="connsiteY1083" fmla="*/ 5212080 h 6213528"/>
                <a:gd name="connsiteX1084" fmla="*/ 539166 w 8964278"/>
                <a:gd name="connsiteY1084" fmla="*/ 5268278 h 6213528"/>
                <a:gd name="connsiteX1085" fmla="*/ 899211 w 8964278"/>
                <a:gd name="connsiteY1085" fmla="*/ 5051108 h 6213528"/>
                <a:gd name="connsiteX1086" fmla="*/ 1195438 w 8964278"/>
                <a:gd name="connsiteY1086" fmla="*/ 4752023 h 6213528"/>
                <a:gd name="connsiteX1087" fmla="*/ 1399273 w 8964278"/>
                <a:gd name="connsiteY1087" fmla="*/ 4388168 h 6213528"/>
                <a:gd name="connsiteX1088" fmla="*/ 1478331 w 8964278"/>
                <a:gd name="connsiteY1088" fmla="*/ 4080510 h 6213528"/>
                <a:gd name="connsiteX1089" fmla="*/ 1479283 w 8964278"/>
                <a:gd name="connsiteY1089" fmla="*/ 4107180 h 6213528"/>
                <a:gd name="connsiteX1090" fmla="*/ 1479283 w 8964278"/>
                <a:gd name="connsiteY1090" fmla="*/ 4112895 h 6213528"/>
                <a:gd name="connsiteX1091" fmla="*/ 1480236 w 8964278"/>
                <a:gd name="connsiteY1091" fmla="*/ 4312920 h 6213528"/>
                <a:gd name="connsiteX1092" fmla="*/ 1341171 w 8964278"/>
                <a:gd name="connsiteY1092" fmla="*/ 4582478 h 6213528"/>
                <a:gd name="connsiteX1093" fmla="*/ 1131621 w 8964278"/>
                <a:gd name="connsiteY1093" fmla="*/ 4857750 h 6213528"/>
                <a:gd name="connsiteX1094" fmla="*/ 867778 w 8964278"/>
                <a:gd name="connsiteY1094" fmla="*/ 5092065 h 6213528"/>
                <a:gd name="connsiteX1095" fmla="*/ 561073 w 8964278"/>
                <a:gd name="connsiteY1095" fmla="*/ 5272088 h 6213528"/>
                <a:gd name="connsiteX1096" fmla="*/ 272466 w 8964278"/>
                <a:gd name="connsiteY1096" fmla="*/ 5378768 h 6213528"/>
                <a:gd name="connsiteX1097" fmla="*/ 195313 w 8964278"/>
                <a:gd name="connsiteY1097" fmla="*/ 5389245 h 6213528"/>
                <a:gd name="connsiteX1098" fmla="*/ 539166 w 8964278"/>
                <a:gd name="connsiteY1098" fmla="*/ 5268278 h 6213528"/>
                <a:gd name="connsiteX1099" fmla="*/ 1326883 w 8964278"/>
                <a:gd name="connsiteY1099" fmla="*/ 3013710 h 6213528"/>
                <a:gd name="connsiteX1100" fmla="*/ 1299261 w 8964278"/>
                <a:gd name="connsiteY1100" fmla="*/ 2973705 h 6213528"/>
                <a:gd name="connsiteX1101" fmla="*/ 1315453 w 8964278"/>
                <a:gd name="connsiteY1101" fmla="*/ 2973705 h 6213528"/>
                <a:gd name="connsiteX1102" fmla="*/ 1564056 w 8964278"/>
                <a:gd name="connsiteY1102" fmla="*/ 3204210 h 6213528"/>
                <a:gd name="connsiteX1103" fmla="*/ 1881238 w 8964278"/>
                <a:gd name="connsiteY1103" fmla="*/ 3382328 h 6213528"/>
                <a:gd name="connsiteX1104" fmla="*/ 2239378 w 8964278"/>
                <a:gd name="connsiteY1104" fmla="*/ 3501390 h 6213528"/>
                <a:gd name="connsiteX1105" fmla="*/ 2666098 w 8964278"/>
                <a:gd name="connsiteY1105" fmla="*/ 3575685 h 6213528"/>
                <a:gd name="connsiteX1106" fmla="*/ 3096628 w 8964278"/>
                <a:gd name="connsiteY1106" fmla="*/ 3613785 h 6213528"/>
                <a:gd name="connsiteX1107" fmla="*/ 3127108 w 8964278"/>
                <a:gd name="connsiteY1107" fmla="*/ 3615690 h 6213528"/>
                <a:gd name="connsiteX1108" fmla="*/ 2901366 w 8964278"/>
                <a:gd name="connsiteY1108" fmla="*/ 3624263 h 6213528"/>
                <a:gd name="connsiteX1109" fmla="*/ 2797543 w 8964278"/>
                <a:gd name="connsiteY1109" fmla="*/ 3628073 h 6213528"/>
                <a:gd name="connsiteX1110" fmla="*/ 2666098 w 8964278"/>
                <a:gd name="connsiteY1110" fmla="*/ 3623310 h 6213528"/>
                <a:gd name="connsiteX1111" fmla="*/ 2382253 w 8964278"/>
                <a:gd name="connsiteY1111" fmla="*/ 3616643 h 6213528"/>
                <a:gd name="connsiteX1112" fmla="*/ 2357488 w 8964278"/>
                <a:gd name="connsiteY1112" fmla="*/ 3615690 h 6213528"/>
                <a:gd name="connsiteX1113" fmla="*/ 2270811 w 8964278"/>
                <a:gd name="connsiteY1113" fmla="*/ 3601403 h 6213528"/>
                <a:gd name="connsiteX1114" fmla="*/ 2207946 w 8964278"/>
                <a:gd name="connsiteY1114" fmla="*/ 3589020 h 6213528"/>
                <a:gd name="connsiteX1115" fmla="*/ 1706931 w 8964278"/>
                <a:gd name="connsiteY1115" fmla="*/ 3366135 h 6213528"/>
                <a:gd name="connsiteX1116" fmla="*/ 1326883 w 8964278"/>
                <a:gd name="connsiteY1116" fmla="*/ 3013710 h 6213528"/>
                <a:gd name="connsiteX1117" fmla="*/ 773481 w 8964278"/>
                <a:gd name="connsiteY1117" fmla="*/ 2558415 h 6213528"/>
                <a:gd name="connsiteX1118" fmla="*/ 810628 w 8964278"/>
                <a:gd name="connsiteY1118" fmla="*/ 2650808 h 6213528"/>
                <a:gd name="connsiteX1119" fmla="*/ 803008 w 8964278"/>
                <a:gd name="connsiteY1119" fmla="*/ 2654618 h 6213528"/>
                <a:gd name="connsiteX1120" fmla="*/ 794436 w 8964278"/>
                <a:gd name="connsiteY1120" fmla="*/ 3047048 h 6213528"/>
                <a:gd name="connsiteX1121" fmla="*/ 755383 w 8964278"/>
                <a:gd name="connsiteY1121" fmla="*/ 3434715 h 6213528"/>
                <a:gd name="connsiteX1122" fmla="*/ 668706 w 8964278"/>
                <a:gd name="connsiteY1122" fmla="*/ 3772853 h 6213528"/>
                <a:gd name="connsiteX1123" fmla="*/ 526783 w 8964278"/>
                <a:gd name="connsiteY1123" fmla="*/ 4067175 h 6213528"/>
                <a:gd name="connsiteX1124" fmla="*/ 343903 w 8964278"/>
                <a:gd name="connsiteY1124" fmla="*/ 4293870 h 6213528"/>
                <a:gd name="connsiteX1125" fmla="*/ 477253 w 8964278"/>
                <a:gd name="connsiteY1125" fmla="*/ 4010025 h 6213528"/>
                <a:gd name="connsiteX1126" fmla="*/ 603936 w 8964278"/>
                <a:gd name="connsiteY1126" fmla="*/ 3664268 h 6213528"/>
                <a:gd name="connsiteX1127" fmla="*/ 695376 w 8964278"/>
                <a:gd name="connsiteY1127" fmla="*/ 3311843 h 6213528"/>
                <a:gd name="connsiteX1128" fmla="*/ 753478 w 8964278"/>
                <a:gd name="connsiteY1128" fmla="*/ 2948940 h 6213528"/>
                <a:gd name="connsiteX1129" fmla="*/ 775386 w 8964278"/>
                <a:gd name="connsiteY1129" fmla="*/ 2583180 h 6213528"/>
                <a:gd name="connsiteX1130" fmla="*/ 773481 w 8964278"/>
                <a:gd name="connsiteY1130" fmla="*/ 2558415 h 6213528"/>
                <a:gd name="connsiteX1131" fmla="*/ 1005891 w 8964278"/>
                <a:gd name="connsiteY1131" fmla="*/ 2061210 h 6213528"/>
                <a:gd name="connsiteX1132" fmla="*/ 1012558 w 8964278"/>
                <a:gd name="connsiteY1132" fmla="*/ 2104073 h 6213528"/>
                <a:gd name="connsiteX1133" fmla="*/ 1002081 w 8964278"/>
                <a:gd name="connsiteY1133" fmla="*/ 2141220 h 6213528"/>
                <a:gd name="connsiteX1134" fmla="*/ 966838 w 8964278"/>
                <a:gd name="connsiteY1134" fmla="*/ 2234565 h 6213528"/>
                <a:gd name="connsiteX1135" fmla="*/ 864921 w 8964278"/>
                <a:gd name="connsiteY1135" fmla="*/ 2404110 h 6213528"/>
                <a:gd name="connsiteX1136" fmla="*/ 829678 w 8964278"/>
                <a:gd name="connsiteY1136" fmla="*/ 2446973 h 6213528"/>
                <a:gd name="connsiteX1137" fmla="*/ 809676 w 8964278"/>
                <a:gd name="connsiteY1137" fmla="*/ 2468880 h 6213528"/>
                <a:gd name="connsiteX1138" fmla="*/ 789673 w 8964278"/>
                <a:gd name="connsiteY1138" fmla="*/ 2469833 h 6213528"/>
                <a:gd name="connsiteX1139" fmla="*/ 864921 w 8964278"/>
                <a:gd name="connsiteY1139" fmla="*/ 2356485 h 6213528"/>
                <a:gd name="connsiteX1140" fmla="*/ 934453 w 8964278"/>
                <a:gd name="connsiteY1140" fmla="*/ 2221230 h 6213528"/>
                <a:gd name="connsiteX1141" fmla="*/ 1002081 w 8964278"/>
                <a:gd name="connsiteY1141" fmla="*/ 2042160 h 6213528"/>
                <a:gd name="connsiteX1142" fmla="*/ 1002081 w 8964278"/>
                <a:gd name="connsiteY1142" fmla="*/ 2059305 h 6213528"/>
                <a:gd name="connsiteX1143" fmla="*/ 1005891 w 8964278"/>
                <a:gd name="connsiteY1143" fmla="*/ 2061210 h 6213528"/>
                <a:gd name="connsiteX1144" fmla="*/ 2063166 w 8964278"/>
                <a:gd name="connsiteY1144" fmla="*/ 759143 h 6213528"/>
                <a:gd name="connsiteX1145" fmla="*/ 1828851 w 8964278"/>
                <a:gd name="connsiteY1145" fmla="*/ 1146810 h 6213528"/>
                <a:gd name="connsiteX1146" fmla="*/ 1520241 w 8964278"/>
                <a:gd name="connsiteY1146" fmla="*/ 1497330 h 6213528"/>
                <a:gd name="connsiteX1147" fmla="*/ 1197343 w 8964278"/>
                <a:gd name="connsiteY1147" fmla="*/ 1850708 h 6213528"/>
                <a:gd name="connsiteX1148" fmla="*/ 1049706 w 8964278"/>
                <a:gd name="connsiteY1148" fmla="*/ 2171700 h 6213528"/>
                <a:gd name="connsiteX1149" fmla="*/ 1038276 w 8964278"/>
                <a:gd name="connsiteY1149" fmla="*/ 2099310 h 6213528"/>
                <a:gd name="connsiteX1150" fmla="*/ 1074471 w 8964278"/>
                <a:gd name="connsiteY1150" fmla="*/ 1982153 h 6213528"/>
                <a:gd name="connsiteX1151" fmla="*/ 1193533 w 8964278"/>
                <a:gd name="connsiteY1151" fmla="*/ 1802130 h 6213528"/>
                <a:gd name="connsiteX1152" fmla="*/ 1335456 w 8964278"/>
                <a:gd name="connsiteY1152" fmla="*/ 1639253 h 6213528"/>
                <a:gd name="connsiteX1153" fmla="*/ 1475473 w 8964278"/>
                <a:gd name="connsiteY1153" fmla="*/ 1472565 h 6213528"/>
                <a:gd name="connsiteX1154" fmla="*/ 1739316 w 8964278"/>
                <a:gd name="connsiteY1154" fmla="*/ 1131570 h 6213528"/>
                <a:gd name="connsiteX1155" fmla="*/ 1984108 w 8964278"/>
                <a:gd name="connsiteY1155" fmla="*/ 774383 h 6213528"/>
                <a:gd name="connsiteX1156" fmla="*/ 2192706 w 8964278"/>
                <a:gd name="connsiteY1156" fmla="*/ 429578 h 6213528"/>
                <a:gd name="connsiteX1157" fmla="*/ 2186991 w 8964278"/>
                <a:gd name="connsiteY1157" fmla="*/ 454343 h 6213528"/>
                <a:gd name="connsiteX1158" fmla="*/ 2063166 w 8964278"/>
                <a:gd name="connsiteY1158" fmla="*/ 759143 h 6213528"/>
                <a:gd name="connsiteX1159" fmla="*/ 2158416 w 8964278"/>
                <a:gd name="connsiteY1159" fmla="*/ 566738 h 6213528"/>
                <a:gd name="connsiteX1160" fmla="*/ 2083168 w 8964278"/>
                <a:gd name="connsiteY1160" fmla="*/ 781050 h 6213528"/>
                <a:gd name="connsiteX1161" fmla="*/ 1877428 w 8964278"/>
                <a:gd name="connsiteY1161" fmla="*/ 1163003 h 6213528"/>
                <a:gd name="connsiteX1162" fmla="*/ 1588821 w 8964278"/>
                <a:gd name="connsiteY1162" fmla="*/ 1506855 h 6213528"/>
                <a:gd name="connsiteX1163" fmla="*/ 1265923 w 8964278"/>
                <a:gd name="connsiteY1163" fmla="*/ 1844993 h 6213528"/>
                <a:gd name="connsiteX1164" fmla="*/ 1103998 w 8964278"/>
                <a:gd name="connsiteY1164" fmla="*/ 2114550 h 6213528"/>
                <a:gd name="connsiteX1165" fmla="*/ 1057326 w 8964278"/>
                <a:gd name="connsiteY1165" fmla="*/ 2253615 h 6213528"/>
                <a:gd name="connsiteX1166" fmla="*/ 1053516 w 8964278"/>
                <a:gd name="connsiteY1166" fmla="*/ 2205038 h 6213528"/>
                <a:gd name="connsiteX1167" fmla="*/ 1182103 w 8964278"/>
                <a:gd name="connsiteY1167" fmla="*/ 1891665 h 6213528"/>
                <a:gd name="connsiteX1168" fmla="*/ 1498333 w 8964278"/>
                <a:gd name="connsiteY1168" fmla="*/ 1532573 h 6213528"/>
                <a:gd name="connsiteX1169" fmla="*/ 1665021 w 8964278"/>
                <a:gd name="connsiteY1169" fmla="*/ 1362075 h 6213528"/>
                <a:gd name="connsiteX1170" fmla="*/ 1808848 w 8964278"/>
                <a:gd name="connsiteY1170" fmla="*/ 1189673 h 6213528"/>
                <a:gd name="connsiteX1171" fmla="*/ 2048878 w 8964278"/>
                <a:gd name="connsiteY1171" fmla="*/ 809625 h 6213528"/>
                <a:gd name="connsiteX1172" fmla="*/ 2158416 w 8964278"/>
                <a:gd name="connsiteY1172" fmla="*/ 566738 h 6213528"/>
                <a:gd name="connsiteX1173" fmla="*/ 1147813 w 8964278"/>
                <a:gd name="connsiteY1173" fmla="*/ 2351723 h 6213528"/>
                <a:gd name="connsiteX1174" fmla="*/ 1167816 w 8964278"/>
                <a:gd name="connsiteY1174" fmla="*/ 2330768 h 6213528"/>
                <a:gd name="connsiteX1175" fmla="*/ 1168768 w 8964278"/>
                <a:gd name="connsiteY1175" fmla="*/ 2329815 h 6213528"/>
                <a:gd name="connsiteX1176" fmla="*/ 1193533 w 8964278"/>
                <a:gd name="connsiteY1176" fmla="*/ 2305050 h 6213528"/>
                <a:gd name="connsiteX1177" fmla="*/ 1244968 w 8964278"/>
                <a:gd name="connsiteY1177" fmla="*/ 2262188 h 6213528"/>
                <a:gd name="connsiteX1178" fmla="*/ 1362126 w 8964278"/>
                <a:gd name="connsiteY1178" fmla="*/ 2194560 h 6213528"/>
                <a:gd name="connsiteX1179" fmla="*/ 1563103 w 8964278"/>
                <a:gd name="connsiteY1179" fmla="*/ 2145983 h 6213528"/>
                <a:gd name="connsiteX1180" fmla="*/ 1392606 w 8964278"/>
                <a:gd name="connsiteY1180" fmla="*/ 2208848 h 6213528"/>
                <a:gd name="connsiteX1181" fmla="*/ 1301166 w 8964278"/>
                <a:gd name="connsiteY1181" fmla="*/ 2264093 h 6213528"/>
                <a:gd name="connsiteX1182" fmla="*/ 1213536 w 8964278"/>
                <a:gd name="connsiteY1182" fmla="*/ 2334578 h 6213528"/>
                <a:gd name="connsiteX1183" fmla="*/ 1033513 w 8964278"/>
                <a:gd name="connsiteY1183" fmla="*/ 2472690 h 6213528"/>
                <a:gd name="connsiteX1184" fmla="*/ 825868 w 8964278"/>
                <a:gd name="connsiteY1184" fmla="*/ 2513648 h 6213528"/>
                <a:gd name="connsiteX1185" fmla="*/ 798246 w 8964278"/>
                <a:gd name="connsiteY1185" fmla="*/ 2506980 h 6213528"/>
                <a:gd name="connsiteX1186" fmla="*/ 796341 w 8964278"/>
                <a:gd name="connsiteY1186" fmla="*/ 2510790 h 6213528"/>
                <a:gd name="connsiteX1187" fmla="*/ 1001128 w 8964278"/>
                <a:gd name="connsiteY1187" fmla="*/ 2495550 h 6213528"/>
                <a:gd name="connsiteX1188" fmla="*/ 1184008 w 8964278"/>
                <a:gd name="connsiteY1188" fmla="*/ 2368868 h 6213528"/>
                <a:gd name="connsiteX1189" fmla="*/ 1364031 w 8964278"/>
                <a:gd name="connsiteY1189" fmla="*/ 2232660 h 6213528"/>
                <a:gd name="connsiteX1190" fmla="*/ 1565008 w 8964278"/>
                <a:gd name="connsiteY1190" fmla="*/ 2154555 h 6213528"/>
                <a:gd name="connsiteX1191" fmla="*/ 1612633 w 8964278"/>
                <a:gd name="connsiteY1191" fmla="*/ 2145030 h 6213528"/>
                <a:gd name="connsiteX1192" fmla="*/ 1630731 w 8964278"/>
                <a:gd name="connsiteY1192" fmla="*/ 2145983 h 6213528"/>
                <a:gd name="connsiteX1193" fmla="*/ 1742173 w 8964278"/>
                <a:gd name="connsiteY1193" fmla="*/ 2159318 h 6213528"/>
                <a:gd name="connsiteX1194" fmla="*/ 1697406 w 8964278"/>
                <a:gd name="connsiteY1194" fmla="*/ 2165985 h 6213528"/>
                <a:gd name="connsiteX1195" fmla="*/ 1586916 w 8964278"/>
                <a:gd name="connsiteY1195" fmla="*/ 2190750 h 6213528"/>
                <a:gd name="connsiteX1196" fmla="*/ 1377366 w 8964278"/>
                <a:gd name="connsiteY1196" fmla="*/ 2273618 h 6213528"/>
                <a:gd name="connsiteX1197" fmla="*/ 1188771 w 8964278"/>
                <a:gd name="connsiteY1197" fmla="*/ 2395538 h 6213528"/>
                <a:gd name="connsiteX1198" fmla="*/ 1000176 w 8964278"/>
                <a:gd name="connsiteY1198" fmla="*/ 2524125 h 6213528"/>
                <a:gd name="connsiteX1199" fmla="*/ 803008 w 8964278"/>
                <a:gd name="connsiteY1199" fmla="*/ 2524125 h 6213528"/>
                <a:gd name="connsiteX1200" fmla="*/ 791578 w 8964278"/>
                <a:gd name="connsiteY1200" fmla="*/ 2517458 h 6213528"/>
                <a:gd name="connsiteX1201" fmla="*/ 789673 w 8964278"/>
                <a:gd name="connsiteY1201" fmla="*/ 2505075 h 6213528"/>
                <a:gd name="connsiteX1202" fmla="*/ 799198 w 8964278"/>
                <a:gd name="connsiteY1202" fmla="*/ 2501265 h 6213528"/>
                <a:gd name="connsiteX1203" fmla="*/ 977316 w 8964278"/>
                <a:gd name="connsiteY1203" fmla="*/ 2486025 h 6213528"/>
                <a:gd name="connsiteX1204" fmla="*/ 1147813 w 8964278"/>
                <a:gd name="connsiteY1204" fmla="*/ 2351723 h 6213528"/>
                <a:gd name="connsiteX1205" fmla="*/ 1544053 w 8964278"/>
                <a:gd name="connsiteY1205" fmla="*/ 1789748 h 6213528"/>
                <a:gd name="connsiteX1206" fmla="*/ 1838376 w 8964278"/>
                <a:gd name="connsiteY1206" fmla="*/ 1643063 h 6213528"/>
                <a:gd name="connsiteX1207" fmla="*/ 1801228 w 8964278"/>
                <a:gd name="connsiteY1207" fmla="*/ 1667828 h 6213528"/>
                <a:gd name="connsiteX1208" fmla="*/ 1588821 w 8964278"/>
                <a:gd name="connsiteY1208" fmla="*/ 1795463 h 6213528"/>
                <a:gd name="connsiteX1209" fmla="*/ 1392606 w 8964278"/>
                <a:gd name="connsiteY1209" fmla="*/ 1921193 h 6213528"/>
                <a:gd name="connsiteX1210" fmla="*/ 1223061 w 8964278"/>
                <a:gd name="connsiteY1210" fmla="*/ 2065973 h 6213528"/>
                <a:gd name="connsiteX1211" fmla="*/ 1112571 w 8964278"/>
                <a:gd name="connsiteY1211" fmla="*/ 2210753 h 6213528"/>
                <a:gd name="connsiteX1212" fmla="*/ 1163053 w 8964278"/>
                <a:gd name="connsiteY1212" fmla="*/ 2086928 h 6213528"/>
                <a:gd name="connsiteX1213" fmla="*/ 1257351 w 8964278"/>
                <a:gd name="connsiteY1213" fmla="*/ 1967865 h 6213528"/>
                <a:gd name="connsiteX1214" fmla="*/ 1544053 w 8964278"/>
                <a:gd name="connsiteY1214" fmla="*/ 1789748 h 6213528"/>
                <a:gd name="connsiteX1215" fmla="*/ 1451661 w 8964278"/>
                <a:gd name="connsiteY1215" fmla="*/ 1807845 h 6213528"/>
                <a:gd name="connsiteX1216" fmla="*/ 1625016 w 8964278"/>
                <a:gd name="connsiteY1216" fmla="*/ 1669733 h 6213528"/>
                <a:gd name="connsiteX1217" fmla="*/ 1845043 w 8964278"/>
                <a:gd name="connsiteY1217" fmla="*/ 1435418 h 6213528"/>
                <a:gd name="connsiteX1218" fmla="*/ 2024113 w 8964278"/>
                <a:gd name="connsiteY1218" fmla="*/ 1169670 h 6213528"/>
                <a:gd name="connsiteX1219" fmla="*/ 2157463 w 8964278"/>
                <a:gd name="connsiteY1219" fmla="*/ 877253 h 6213528"/>
                <a:gd name="connsiteX1220" fmla="*/ 2222233 w 8964278"/>
                <a:gd name="connsiteY1220" fmla="*/ 658178 h 6213528"/>
                <a:gd name="connsiteX1221" fmla="*/ 2194611 w 8964278"/>
                <a:gd name="connsiteY1221" fmla="*/ 818198 h 6213528"/>
                <a:gd name="connsiteX1222" fmla="*/ 2113648 w 8964278"/>
                <a:gd name="connsiteY1222" fmla="*/ 1072515 h 6213528"/>
                <a:gd name="connsiteX1223" fmla="*/ 1992681 w 8964278"/>
                <a:gd name="connsiteY1223" fmla="*/ 1311593 h 6213528"/>
                <a:gd name="connsiteX1224" fmla="*/ 1837423 w 8964278"/>
                <a:gd name="connsiteY1224" fmla="*/ 1526858 h 6213528"/>
                <a:gd name="connsiteX1225" fmla="*/ 1659306 w 8964278"/>
                <a:gd name="connsiteY1225" fmla="*/ 1704023 h 6213528"/>
                <a:gd name="connsiteX1226" fmla="*/ 1561198 w 8964278"/>
                <a:gd name="connsiteY1226" fmla="*/ 1751648 h 6213528"/>
                <a:gd name="connsiteX1227" fmla="*/ 1451661 w 8964278"/>
                <a:gd name="connsiteY1227" fmla="*/ 1807845 h 6213528"/>
                <a:gd name="connsiteX1228" fmla="*/ 1142098 w 8964278"/>
                <a:gd name="connsiteY1228" fmla="*/ 2172653 h 6213528"/>
                <a:gd name="connsiteX1229" fmla="*/ 1211631 w 8964278"/>
                <a:gd name="connsiteY1229" fmla="*/ 2086928 h 6213528"/>
                <a:gd name="connsiteX1230" fmla="*/ 1379271 w 8964278"/>
                <a:gd name="connsiteY1230" fmla="*/ 1939290 h 6213528"/>
                <a:gd name="connsiteX1231" fmla="*/ 1573581 w 8964278"/>
                <a:gd name="connsiteY1231" fmla="*/ 1813560 h 6213528"/>
                <a:gd name="connsiteX1232" fmla="*/ 1783131 w 8964278"/>
                <a:gd name="connsiteY1232" fmla="*/ 1690688 h 6213528"/>
                <a:gd name="connsiteX1233" fmla="*/ 1959343 w 8964278"/>
                <a:gd name="connsiteY1233" fmla="*/ 1570673 h 6213528"/>
                <a:gd name="connsiteX1234" fmla="*/ 2009826 w 8964278"/>
                <a:gd name="connsiteY1234" fmla="*/ 1535430 h 6213528"/>
                <a:gd name="connsiteX1235" fmla="*/ 2002206 w 8964278"/>
                <a:gd name="connsiteY1235" fmla="*/ 1544955 h 6213528"/>
                <a:gd name="connsiteX1236" fmla="*/ 1913623 w 8964278"/>
                <a:gd name="connsiteY1236" fmla="*/ 1635443 h 6213528"/>
                <a:gd name="connsiteX1237" fmla="*/ 1712646 w 8964278"/>
                <a:gd name="connsiteY1237" fmla="*/ 1787843 h 6213528"/>
                <a:gd name="connsiteX1238" fmla="*/ 1494523 w 8964278"/>
                <a:gd name="connsiteY1238" fmla="*/ 1924050 h 6213528"/>
                <a:gd name="connsiteX1239" fmla="*/ 1281163 w 8964278"/>
                <a:gd name="connsiteY1239" fmla="*/ 2069783 h 6213528"/>
                <a:gd name="connsiteX1240" fmla="*/ 1129716 w 8964278"/>
                <a:gd name="connsiteY1240" fmla="*/ 2207895 h 6213528"/>
                <a:gd name="connsiteX1241" fmla="*/ 1129716 w 8964278"/>
                <a:gd name="connsiteY1241" fmla="*/ 2207895 h 6213528"/>
                <a:gd name="connsiteX1242" fmla="*/ 1107808 w 8964278"/>
                <a:gd name="connsiteY1242" fmla="*/ 2227898 h 6213528"/>
                <a:gd name="connsiteX1243" fmla="*/ 1142098 w 8964278"/>
                <a:gd name="connsiteY1243" fmla="*/ 2172653 h 6213528"/>
                <a:gd name="connsiteX1244" fmla="*/ 2082216 w 8964278"/>
                <a:gd name="connsiteY1244" fmla="*/ 2100263 h 6213528"/>
                <a:gd name="connsiteX1245" fmla="*/ 2330818 w 8964278"/>
                <a:gd name="connsiteY1245" fmla="*/ 1919288 h 6213528"/>
                <a:gd name="connsiteX1246" fmla="*/ 2593708 w 8964278"/>
                <a:gd name="connsiteY1246" fmla="*/ 1673543 h 6213528"/>
                <a:gd name="connsiteX1247" fmla="*/ 2848978 w 8964278"/>
                <a:gd name="connsiteY1247" fmla="*/ 1419225 h 6213528"/>
                <a:gd name="connsiteX1248" fmla="*/ 3117583 w 8964278"/>
                <a:gd name="connsiteY1248" fmla="*/ 1184910 h 6213528"/>
                <a:gd name="connsiteX1249" fmla="*/ 3287128 w 8964278"/>
                <a:gd name="connsiteY1249" fmla="*/ 1069658 h 6213528"/>
                <a:gd name="connsiteX1250" fmla="*/ 3167113 w 8964278"/>
                <a:gd name="connsiteY1250" fmla="*/ 1164908 h 6213528"/>
                <a:gd name="connsiteX1251" fmla="*/ 2928036 w 8964278"/>
                <a:gd name="connsiteY1251" fmla="*/ 1400175 h 6213528"/>
                <a:gd name="connsiteX1252" fmla="*/ 2701341 w 8964278"/>
                <a:gd name="connsiteY1252" fmla="*/ 1648778 h 6213528"/>
                <a:gd name="connsiteX1253" fmla="*/ 2460358 w 8964278"/>
                <a:gd name="connsiteY1253" fmla="*/ 1884998 h 6213528"/>
                <a:gd name="connsiteX1254" fmla="*/ 2186991 w 8964278"/>
                <a:gd name="connsiteY1254" fmla="*/ 2076450 h 6213528"/>
                <a:gd name="connsiteX1255" fmla="*/ 2173656 w 8964278"/>
                <a:gd name="connsiteY1255" fmla="*/ 2083118 h 6213528"/>
                <a:gd name="connsiteX1256" fmla="*/ 2082216 w 8964278"/>
                <a:gd name="connsiteY1256" fmla="*/ 2100263 h 6213528"/>
                <a:gd name="connsiteX1257" fmla="*/ 2134603 w 8964278"/>
                <a:gd name="connsiteY1257" fmla="*/ 2121218 h 6213528"/>
                <a:gd name="connsiteX1258" fmla="*/ 2125078 w 8964278"/>
                <a:gd name="connsiteY1258" fmla="*/ 2123123 h 6213528"/>
                <a:gd name="connsiteX1259" fmla="*/ 2106981 w 8964278"/>
                <a:gd name="connsiteY1259" fmla="*/ 2127885 h 6213528"/>
                <a:gd name="connsiteX1260" fmla="*/ 2118411 w 8964278"/>
                <a:gd name="connsiteY1260" fmla="*/ 2123123 h 6213528"/>
                <a:gd name="connsiteX1261" fmla="*/ 2134603 w 8964278"/>
                <a:gd name="connsiteY1261" fmla="*/ 2121218 h 6213528"/>
                <a:gd name="connsiteX1262" fmla="*/ 2268906 w 8964278"/>
                <a:gd name="connsiteY1262" fmla="*/ 2131695 h 6213528"/>
                <a:gd name="connsiteX1263" fmla="*/ 2472741 w 8964278"/>
                <a:gd name="connsiteY1263" fmla="*/ 2069783 h 6213528"/>
                <a:gd name="connsiteX1264" fmla="*/ 2457501 w 8964278"/>
                <a:gd name="connsiteY1264" fmla="*/ 2087880 h 6213528"/>
                <a:gd name="connsiteX1265" fmla="*/ 2230806 w 8964278"/>
                <a:gd name="connsiteY1265" fmla="*/ 2175510 h 6213528"/>
                <a:gd name="connsiteX1266" fmla="*/ 2171751 w 8964278"/>
                <a:gd name="connsiteY1266" fmla="*/ 2185988 h 6213528"/>
                <a:gd name="connsiteX1267" fmla="*/ 2141271 w 8964278"/>
                <a:gd name="connsiteY1267" fmla="*/ 2188845 h 6213528"/>
                <a:gd name="connsiteX1268" fmla="*/ 2059356 w 8964278"/>
                <a:gd name="connsiteY1268" fmla="*/ 2195513 h 6213528"/>
                <a:gd name="connsiteX1269" fmla="*/ 1971726 w 8964278"/>
                <a:gd name="connsiteY1269" fmla="*/ 2204085 h 6213528"/>
                <a:gd name="connsiteX1270" fmla="*/ 1826946 w 8964278"/>
                <a:gd name="connsiteY1270" fmla="*/ 2209800 h 6213528"/>
                <a:gd name="connsiteX1271" fmla="*/ 1445946 w 8964278"/>
                <a:gd name="connsiteY1271" fmla="*/ 2265045 h 6213528"/>
                <a:gd name="connsiteX1272" fmla="*/ 1282116 w 8964278"/>
                <a:gd name="connsiteY1272" fmla="*/ 2343150 h 6213528"/>
                <a:gd name="connsiteX1273" fmla="*/ 1127811 w 8964278"/>
                <a:gd name="connsiteY1273" fmla="*/ 2465070 h 6213528"/>
                <a:gd name="connsiteX1274" fmla="*/ 961123 w 8964278"/>
                <a:gd name="connsiteY1274" fmla="*/ 2551748 h 6213528"/>
                <a:gd name="connsiteX1275" fmla="*/ 801103 w 8964278"/>
                <a:gd name="connsiteY1275" fmla="*/ 2527935 h 6213528"/>
                <a:gd name="connsiteX1276" fmla="*/ 794436 w 8964278"/>
                <a:gd name="connsiteY1276" fmla="*/ 2523173 h 6213528"/>
                <a:gd name="connsiteX1277" fmla="*/ 793483 w 8964278"/>
                <a:gd name="connsiteY1277" fmla="*/ 2520315 h 6213528"/>
                <a:gd name="connsiteX1278" fmla="*/ 968743 w 8964278"/>
                <a:gd name="connsiteY1278" fmla="*/ 2539365 h 6213528"/>
                <a:gd name="connsiteX1279" fmla="*/ 1158291 w 8964278"/>
                <a:gd name="connsiteY1279" fmla="*/ 2426018 h 6213528"/>
                <a:gd name="connsiteX1280" fmla="*/ 1248778 w 8964278"/>
                <a:gd name="connsiteY1280" fmla="*/ 2355533 h 6213528"/>
                <a:gd name="connsiteX1281" fmla="*/ 1345933 w 8964278"/>
                <a:gd name="connsiteY1281" fmla="*/ 2293620 h 6213528"/>
                <a:gd name="connsiteX1282" fmla="*/ 1556436 w 8964278"/>
                <a:gd name="connsiteY1282" fmla="*/ 2204085 h 6213528"/>
                <a:gd name="connsiteX1283" fmla="*/ 1768843 w 8964278"/>
                <a:gd name="connsiteY1283" fmla="*/ 2161223 h 6213528"/>
                <a:gd name="connsiteX1284" fmla="*/ 1790751 w 8964278"/>
                <a:gd name="connsiteY1284" fmla="*/ 2164080 h 6213528"/>
                <a:gd name="connsiteX1285" fmla="*/ 1952676 w 8964278"/>
                <a:gd name="connsiteY1285" fmla="*/ 2175510 h 6213528"/>
                <a:gd name="connsiteX1286" fmla="*/ 2268906 w 8964278"/>
                <a:gd name="connsiteY1286" fmla="*/ 2131695 h 6213528"/>
                <a:gd name="connsiteX1287" fmla="*/ 2567991 w 8964278"/>
                <a:gd name="connsiteY1287" fmla="*/ 2109788 h 6213528"/>
                <a:gd name="connsiteX1288" fmla="*/ 2539416 w 8964278"/>
                <a:gd name="connsiteY1288" fmla="*/ 2172653 h 6213528"/>
                <a:gd name="connsiteX1289" fmla="*/ 2467026 w 8964278"/>
                <a:gd name="connsiteY1289" fmla="*/ 2310765 h 6213528"/>
                <a:gd name="connsiteX1290" fmla="*/ 2288908 w 8964278"/>
                <a:gd name="connsiteY1290" fmla="*/ 2560320 h 6213528"/>
                <a:gd name="connsiteX1291" fmla="*/ 2057451 w 8964278"/>
                <a:gd name="connsiteY1291" fmla="*/ 2767013 h 6213528"/>
                <a:gd name="connsiteX1292" fmla="*/ 1779321 w 8964278"/>
                <a:gd name="connsiteY1292" fmla="*/ 2904173 h 6213528"/>
                <a:gd name="connsiteX1293" fmla="*/ 1536433 w 8964278"/>
                <a:gd name="connsiteY1293" fmla="*/ 2949893 h 6213528"/>
                <a:gd name="connsiteX1294" fmla="*/ 1535481 w 8964278"/>
                <a:gd name="connsiteY1294" fmla="*/ 2949893 h 6213528"/>
                <a:gd name="connsiteX1295" fmla="*/ 1514526 w 8964278"/>
                <a:gd name="connsiteY1295" fmla="*/ 2943225 h 6213528"/>
                <a:gd name="connsiteX1296" fmla="*/ 1724076 w 8964278"/>
                <a:gd name="connsiteY1296" fmla="*/ 2861310 h 6213528"/>
                <a:gd name="connsiteX1297" fmla="*/ 1980298 w 8964278"/>
                <a:gd name="connsiteY1297" fmla="*/ 2713673 h 6213528"/>
                <a:gd name="connsiteX1298" fmla="*/ 2209851 w 8964278"/>
                <a:gd name="connsiteY1298" fmla="*/ 2526030 h 6213528"/>
                <a:gd name="connsiteX1299" fmla="*/ 2405113 w 8964278"/>
                <a:gd name="connsiteY1299" fmla="*/ 2303145 h 6213528"/>
                <a:gd name="connsiteX1300" fmla="*/ 2560371 w 8964278"/>
                <a:gd name="connsiteY1300" fmla="*/ 2050733 h 6213528"/>
                <a:gd name="connsiteX1301" fmla="*/ 2561323 w 8964278"/>
                <a:gd name="connsiteY1301" fmla="*/ 2049780 h 6213528"/>
                <a:gd name="connsiteX1302" fmla="*/ 2580373 w 8964278"/>
                <a:gd name="connsiteY1302" fmla="*/ 2031683 h 6213528"/>
                <a:gd name="connsiteX1303" fmla="*/ 2593708 w 8964278"/>
                <a:gd name="connsiteY1303" fmla="*/ 2026920 h 6213528"/>
                <a:gd name="connsiteX1304" fmla="*/ 2567991 w 8964278"/>
                <a:gd name="connsiteY1304" fmla="*/ 2109788 h 6213528"/>
                <a:gd name="connsiteX1305" fmla="*/ 2590851 w 8964278"/>
                <a:gd name="connsiteY1305" fmla="*/ 2129790 h 6213528"/>
                <a:gd name="connsiteX1306" fmla="*/ 2645143 w 8964278"/>
                <a:gd name="connsiteY1306" fmla="*/ 2092643 h 6213528"/>
                <a:gd name="connsiteX1307" fmla="*/ 2711818 w 8964278"/>
                <a:gd name="connsiteY1307" fmla="*/ 2045970 h 6213528"/>
                <a:gd name="connsiteX1308" fmla="*/ 2845168 w 8964278"/>
                <a:gd name="connsiteY1308" fmla="*/ 1950720 h 6213528"/>
                <a:gd name="connsiteX1309" fmla="*/ 3102343 w 8964278"/>
                <a:gd name="connsiteY1309" fmla="*/ 1746885 h 6213528"/>
                <a:gd name="connsiteX1310" fmla="*/ 3324276 w 8964278"/>
                <a:gd name="connsiteY1310" fmla="*/ 1531620 h 6213528"/>
                <a:gd name="connsiteX1311" fmla="*/ 3506203 w 8964278"/>
                <a:gd name="connsiteY1311" fmla="*/ 1295400 h 6213528"/>
                <a:gd name="connsiteX1312" fmla="*/ 3633838 w 8964278"/>
                <a:gd name="connsiteY1312" fmla="*/ 1050608 h 6213528"/>
                <a:gd name="connsiteX1313" fmla="*/ 3590023 w 8964278"/>
                <a:gd name="connsiteY1313" fmla="*/ 1176338 h 6213528"/>
                <a:gd name="connsiteX1314" fmla="*/ 3525253 w 8964278"/>
                <a:gd name="connsiteY1314" fmla="*/ 1308735 h 6213528"/>
                <a:gd name="connsiteX1315" fmla="*/ 3354756 w 8964278"/>
                <a:gd name="connsiteY1315" fmla="*/ 1550670 h 6213528"/>
                <a:gd name="connsiteX1316" fmla="*/ 3137586 w 8964278"/>
                <a:gd name="connsiteY1316" fmla="*/ 1766888 h 6213528"/>
                <a:gd name="connsiteX1317" fmla="*/ 2878506 w 8964278"/>
                <a:gd name="connsiteY1317" fmla="*/ 1965960 h 6213528"/>
                <a:gd name="connsiteX1318" fmla="*/ 2606091 w 8964278"/>
                <a:gd name="connsiteY1318" fmla="*/ 2146935 h 6213528"/>
                <a:gd name="connsiteX1319" fmla="*/ 2582278 w 8964278"/>
                <a:gd name="connsiteY1319" fmla="*/ 2163128 h 6213528"/>
                <a:gd name="connsiteX1320" fmla="*/ 2590851 w 8964278"/>
                <a:gd name="connsiteY1320" fmla="*/ 2129790 h 6213528"/>
                <a:gd name="connsiteX1321" fmla="*/ 3195688 w 8964278"/>
                <a:gd name="connsiteY1321" fmla="*/ 2437448 h 6213528"/>
                <a:gd name="connsiteX1322" fmla="*/ 3301416 w 8964278"/>
                <a:gd name="connsiteY1322" fmla="*/ 2366963 h 6213528"/>
                <a:gd name="connsiteX1323" fmla="*/ 3238551 w 8964278"/>
                <a:gd name="connsiteY1323" fmla="*/ 2413635 h 6213528"/>
                <a:gd name="connsiteX1324" fmla="*/ 3213786 w 8964278"/>
                <a:gd name="connsiteY1324" fmla="*/ 2429828 h 6213528"/>
                <a:gd name="connsiteX1325" fmla="*/ 3195688 w 8964278"/>
                <a:gd name="connsiteY1325" fmla="*/ 2437448 h 6213528"/>
                <a:gd name="connsiteX1326" fmla="*/ 3432861 w 8964278"/>
                <a:gd name="connsiteY1326" fmla="*/ 2297430 h 6213528"/>
                <a:gd name="connsiteX1327" fmla="*/ 3683368 w 8964278"/>
                <a:gd name="connsiteY1327" fmla="*/ 2042160 h 6213528"/>
                <a:gd name="connsiteX1328" fmla="*/ 3945306 w 8964278"/>
                <a:gd name="connsiteY1328" fmla="*/ 1779270 h 6213528"/>
                <a:gd name="connsiteX1329" fmla="*/ 4242486 w 8964278"/>
                <a:gd name="connsiteY1329" fmla="*/ 1601153 h 6213528"/>
                <a:gd name="connsiteX1330" fmla="*/ 4452036 w 8964278"/>
                <a:gd name="connsiteY1330" fmla="*/ 1530668 h 6213528"/>
                <a:gd name="connsiteX1331" fmla="*/ 4308208 w 8964278"/>
                <a:gd name="connsiteY1331" fmla="*/ 1601153 h 6213528"/>
                <a:gd name="connsiteX1332" fmla="*/ 3983406 w 8964278"/>
                <a:gd name="connsiteY1332" fmla="*/ 1825943 h 6213528"/>
                <a:gd name="connsiteX1333" fmla="*/ 3683368 w 8964278"/>
                <a:gd name="connsiteY1333" fmla="*/ 2110740 h 6213528"/>
                <a:gd name="connsiteX1334" fmla="*/ 3376663 w 8964278"/>
                <a:gd name="connsiteY1334" fmla="*/ 2358390 h 6213528"/>
                <a:gd name="connsiteX1335" fmla="*/ 3136633 w 8964278"/>
                <a:gd name="connsiteY1335" fmla="*/ 2468880 h 6213528"/>
                <a:gd name="connsiteX1336" fmla="*/ 3170923 w 8964278"/>
                <a:gd name="connsiteY1336" fmla="*/ 2450783 h 6213528"/>
                <a:gd name="connsiteX1337" fmla="*/ 3432861 w 8964278"/>
                <a:gd name="connsiteY1337" fmla="*/ 2297430 h 6213528"/>
                <a:gd name="connsiteX1338" fmla="*/ 3281413 w 8964278"/>
                <a:gd name="connsiteY1338" fmla="*/ 2346008 h 6213528"/>
                <a:gd name="connsiteX1339" fmla="*/ 2890888 w 8964278"/>
                <a:gd name="connsiteY1339" fmla="*/ 2509838 h 6213528"/>
                <a:gd name="connsiteX1340" fmla="*/ 2910891 w 8964278"/>
                <a:gd name="connsiteY1340" fmla="*/ 2500313 h 6213528"/>
                <a:gd name="connsiteX1341" fmla="*/ 3010903 w 8964278"/>
                <a:gd name="connsiteY1341" fmla="*/ 2451735 h 6213528"/>
                <a:gd name="connsiteX1342" fmla="*/ 3204261 w 8964278"/>
                <a:gd name="connsiteY1342" fmla="*/ 2344103 h 6213528"/>
                <a:gd name="connsiteX1343" fmla="*/ 3370948 w 8964278"/>
                <a:gd name="connsiteY1343" fmla="*/ 2223135 h 6213528"/>
                <a:gd name="connsiteX1344" fmla="*/ 3508108 w 8964278"/>
                <a:gd name="connsiteY1344" fmla="*/ 2083118 h 6213528"/>
                <a:gd name="connsiteX1345" fmla="*/ 3538588 w 8964278"/>
                <a:gd name="connsiteY1345" fmla="*/ 2042160 h 6213528"/>
                <a:gd name="connsiteX1346" fmla="*/ 3515728 w 8964278"/>
                <a:gd name="connsiteY1346" fmla="*/ 2084070 h 6213528"/>
                <a:gd name="connsiteX1347" fmla="*/ 3450006 w 8964278"/>
                <a:gd name="connsiteY1347" fmla="*/ 2181225 h 6213528"/>
                <a:gd name="connsiteX1348" fmla="*/ 3281413 w 8964278"/>
                <a:gd name="connsiteY1348" fmla="*/ 2346008 h 6213528"/>
                <a:gd name="connsiteX1349" fmla="*/ 3138538 w 8964278"/>
                <a:gd name="connsiteY1349" fmla="*/ 2556510 h 6213528"/>
                <a:gd name="connsiteX1350" fmla="*/ 3337611 w 8964278"/>
                <a:gd name="connsiteY1350" fmla="*/ 2521268 h 6213528"/>
                <a:gd name="connsiteX1351" fmla="*/ 3665271 w 8964278"/>
                <a:gd name="connsiteY1351" fmla="*/ 2353628 h 6213528"/>
                <a:gd name="connsiteX1352" fmla="*/ 3960546 w 8964278"/>
                <a:gd name="connsiteY1352" fmla="*/ 2114550 h 6213528"/>
                <a:gd name="connsiteX1353" fmla="*/ 4292968 w 8964278"/>
                <a:gd name="connsiteY1353" fmla="*/ 1828800 h 6213528"/>
                <a:gd name="connsiteX1354" fmla="*/ 4360596 w 8964278"/>
                <a:gd name="connsiteY1354" fmla="*/ 1769745 h 6213528"/>
                <a:gd name="connsiteX1355" fmla="*/ 4454893 w 8964278"/>
                <a:gd name="connsiteY1355" fmla="*/ 1688783 h 6213528"/>
                <a:gd name="connsiteX1356" fmla="*/ 4517758 w 8964278"/>
                <a:gd name="connsiteY1356" fmla="*/ 1634490 h 6213528"/>
                <a:gd name="connsiteX1357" fmla="*/ 4458703 w 8964278"/>
                <a:gd name="connsiteY1357" fmla="*/ 1714500 h 6213528"/>
                <a:gd name="connsiteX1358" fmla="*/ 4329164 w 8964278"/>
                <a:gd name="connsiteY1358" fmla="*/ 1881188 h 6213528"/>
                <a:gd name="connsiteX1359" fmla="*/ 4050081 w 8964278"/>
                <a:gd name="connsiteY1359" fmla="*/ 2183130 h 6213528"/>
                <a:gd name="connsiteX1360" fmla="*/ 3736708 w 8964278"/>
                <a:gd name="connsiteY1360" fmla="*/ 2413635 h 6213528"/>
                <a:gd name="connsiteX1361" fmla="*/ 3363328 w 8964278"/>
                <a:gd name="connsiteY1361" fmla="*/ 2552700 h 6213528"/>
                <a:gd name="connsiteX1362" fmla="*/ 3028048 w 8964278"/>
                <a:gd name="connsiteY1362" fmla="*/ 2560320 h 6213528"/>
                <a:gd name="connsiteX1363" fmla="*/ 3028048 w 8964278"/>
                <a:gd name="connsiteY1363" fmla="*/ 2560320 h 6213528"/>
                <a:gd name="connsiteX1364" fmla="*/ 3027096 w 8964278"/>
                <a:gd name="connsiteY1364" fmla="*/ 2554605 h 6213528"/>
                <a:gd name="connsiteX1365" fmla="*/ 3138538 w 8964278"/>
                <a:gd name="connsiteY1365" fmla="*/ 2556510 h 6213528"/>
                <a:gd name="connsiteX1366" fmla="*/ 3086151 w 8964278"/>
                <a:gd name="connsiteY1366" fmla="*/ 2551748 h 6213528"/>
                <a:gd name="connsiteX1367" fmla="*/ 3305226 w 8964278"/>
                <a:gd name="connsiteY1367" fmla="*/ 2499360 h 6213528"/>
                <a:gd name="connsiteX1368" fmla="*/ 3652888 w 8964278"/>
                <a:gd name="connsiteY1368" fmla="*/ 2298383 h 6213528"/>
                <a:gd name="connsiteX1369" fmla="*/ 3985311 w 8964278"/>
                <a:gd name="connsiteY1369" fmla="*/ 2062163 h 6213528"/>
                <a:gd name="connsiteX1370" fmla="*/ 4164381 w 8964278"/>
                <a:gd name="connsiteY1370" fmla="*/ 1927860 h 6213528"/>
                <a:gd name="connsiteX1371" fmla="*/ 4002456 w 8964278"/>
                <a:gd name="connsiteY1371" fmla="*/ 2068830 h 6213528"/>
                <a:gd name="connsiteX1372" fmla="*/ 3706228 w 8964278"/>
                <a:gd name="connsiteY1372" fmla="*/ 2315528 h 6213528"/>
                <a:gd name="connsiteX1373" fmla="*/ 3386188 w 8964278"/>
                <a:gd name="connsiteY1373" fmla="*/ 2497455 h 6213528"/>
                <a:gd name="connsiteX1374" fmla="*/ 3086151 w 8964278"/>
                <a:gd name="connsiteY1374" fmla="*/ 2551748 h 6213528"/>
                <a:gd name="connsiteX1375" fmla="*/ 3238551 w 8964278"/>
                <a:gd name="connsiteY1375" fmla="*/ 2707005 h 6213528"/>
                <a:gd name="connsiteX1376" fmla="*/ 3518586 w 8964278"/>
                <a:gd name="connsiteY1376" fmla="*/ 2887028 h 6213528"/>
                <a:gd name="connsiteX1377" fmla="*/ 3654793 w 8964278"/>
                <a:gd name="connsiteY1377" fmla="*/ 2996565 h 6213528"/>
                <a:gd name="connsiteX1378" fmla="*/ 3583356 w 8964278"/>
                <a:gd name="connsiteY1378" fmla="*/ 3006090 h 6213528"/>
                <a:gd name="connsiteX1379" fmla="*/ 3582403 w 8964278"/>
                <a:gd name="connsiteY1379" fmla="*/ 3006090 h 6213528"/>
                <a:gd name="connsiteX1380" fmla="*/ 3476676 w 8964278"/>
                <a:gd name="connsiteY1380" fmla="*/ 2901315 h 6213528"/>
                <a:gd name="connsiteX1381" fmla="*/ 3357613 w 8964278"/>
                <a:gd name="connsiteY1381" fmla="*/ 2802255 h 6213528"/>
                <a:gd name="connsiteX1382" fmla="*/ 3095676 w 8964278"/>
                <a:gd name="connsiteY1382" fmla="*/ 2638425 h 6213528"/>
                <a:gd name="connsiteX1383" fmla="*/ 3016618 w 8964278"/>
                <a:gd name="connsiteY1383" fmla="*/ 2601278 h 6213528"/>
                <a:gd name="connsiteX1384" fmla="*/ 2981376 w 8964278"/>
                <a:gd name="connsiteY1384" fmla="*/ 2586038 h 6213528"/>
                <a:gd name="connsiteX1385" fmla="*/ 2984233 w 8964278"/>
                <a:gd name="connsiteY1385" fmla="*/ 2586990 h 6213528"/>
                <a:gd name="connsiteX1386" fmla="*/ 3238551 w 8964278"/>
                <a:gd name="connsiteY1386" fmla="*/ 2707005 h 6213528"/>
                <a:gd name="connsiteX1387" fmla="*/ 3313798 w 8964278"/>
                <a:gd name="connsiteY1387" fmla="*/ 2689860 h 6213528"/>
                <a:gd name="connsiteX1388" fmla="*/ 3688131 w 8964278"/>
                <a:gd name="connsiteY1388" fmla="*/ 2884170 h 6213528"/>
                <a:gd name="connsiteX1389" fmla="*/ 3786238 w 8964278"/>
                <a:gd name="connsiteY1389" fmla="*/ 2950845 h 6213528"/>
                <a:gd name="connsiteX1390" fmla="*/ 3833863 w 8964278"/>
                <a:gd name="connsiteY1390" fmla="*/ 2986088 h 6213528"/>
                <a:gd name="connsiteX1391" fmla="*/ 3849103 w 8964278"/>
                <a:gd name="connsiteY1391" fmla="*/ 2998470 h 6213528"/>
                <a:gd name="connsiteX1392" fmla="*/ 3768141 w 8964278"/>
                <a:gd name="connsiteY1392" fmla="*/ 2994660 h 6213528"/>
                <a:gd name="connsiteX1393" fmla="*/ 3501441 w 8964278"/>
                <a:gd name="connsiteY1393" fmla="*/ 2819400 h 6213528"/>
                <a:gd name="connsiteX1394" fmla="*/ 3211881 w 8964278"/>
                <a:gd name="connsiteY1394" fmla="*/ 2665095 h 6213528"/>
                <a:gd name="connsiteX1395" fmla="*/ 3128061 w 8964278"/>
                <a:gd name="connsiteY1395" fmla="*/ 2626995 h 6213528"/>
                <a:gd name="connsiteX1396" fmla="*/ 3121393 w 8964278"/>
                <a:gd name="connsiteY1396" fmla="*/ 2624138 h 6213528"/>
                <a:gd name="connsiteX1397" fmla="*/ 3313798 w 8964278"/>
                <a:gd name="connsiteY1397" fmla="*/ 2689860 h 6213528"/>
                <a:gd name="connsiteX1398" fmla="*/ 3222358 w 8964278"/>
                <a:gd name="connsiteY1398" fmla="*/ 2634615 h 6213528"/>
                <a:gd name="connsiteX1399" fmla="*/ 3245218 w 8964278"/>
                <a:gd name="connsiteY1399" fmla="*/ 2630805 h 6213528"/>
                <a:gd name="connsiteX1400" fmla="*/ 3362376 w 8964278"/>
                <a:gd name="connsiteY1400" fmla="*/ 2665095 h 6213528"/>
                <a:gd name="connsiteX1401" fmla="*/ 3510013 w 8964278"/>
                <a:gd name="connsiteY1401" fmla="*/ 2727960 h 6213528"/>
                <a:gd name="connsiteX1402" fmla="*/ 3784333 w 8964278"/>
                <a:gd name="connsiteY1402" fmla="*/ 2895600 h 6213528"/>
                <a:gd name="connsiteX1403" fmla="*/ 3854818 w 8964278"/>
                <a:gd name="connsiteY1403" fmla="*/ 2951798 h 6213528"/>
                <a:gd name="connsiteX1404" fmla="*/ 3912921 w 8964278"/>
                <a:gd name="connsiteY1404" fmla="*/ 3002280 h 6213528"/>
                <a:gd name="connsiteX1405" fmla="*/ 3891966 w 8964278"/>
                <a:gd name="connsiteY1405" fmla="*/ 3000375 h 6213528"/>
                <a:gd name="connsiteX1406" fmla="*/ 3813861 w 8964278"/>
                <a:gd name="connsiteY1406" fmla="*/ 2939415 h 6213528"/>
                <a:gd name="connsiteX1407" fmla="*/ 3724326 w 8964278"/>
                <a:gd name="connsiteY1407" fmla="*/ 2877503 h 6213528"/>
                <a:gd name="connsiteX1408" fmla="*/ 3541446 w 8964278"/>
                <a:gd name="connsiteY1408" fmla="*/ 2770823 h 6213528"/>
                <a:gd name="connsiteX1409" fmla="*/ 3222358 w 8964278"/>
                <a:gd name="connsiteY1409" fmla="*/ 2634615 h 6213528"/>
                <a:gd name="connsiteX1410" fmla="*/ 3192831 w 8964278"/>
                <a:gd name="connsiteY1410" fmla="*/ 2661285 h 6213528"/>
                <a:gd name="connsiteX1411" fmla="*/ 3338563 w 8964278"/>
                <a:gd name="connsiteY1411" fmla="*/ 2734628 h 6213528"/>
                <a:gd name="connsiteX1412" fmla="*/ 3621456 w 8964278"/>
                <a:gd name="connsiteY1412" fmla="*/ 2902268 h 6213528"/>
                <a:gd name="connsiteX1413" fmla="*/ 3752901 w 8964278"/>
                <a:gd name="connsiteY1413" fmla="*/ 2992755 h 6213528"/>
                <a:gd name="connsiteX1414" fmla="*/ 3668128 w 8964278"/>
                <a:gd name="connsiteY1414" fmla="*/ 2994660 h 6213528"/>
                <a:gd name="connsiteX1415" fmla="*/ 3403333 w 8964278"/>
                <a:gd name="connsiteY1415" fmla="*/ 2793683 h 6213528"/>
                <a:gd name="connsiteX1416" fmla="*/ 3111868 w 8964278"/>
                <a:gd name="connsiteY1416" fmla="*/ 2633663 h 6213528"/>
                <a:gd name="connsiteX1417" fmla="*/ 3031858 w 8964278"/>
                <a:gd name="connsiteY1417" fmla="*/ 2599373 h 6213528"/>
                <a:gd name="connsiteX1418" fmla="*/ 3049956 w 8964278"/>
                <a:gd name="connsiteY1418" fmla="*/ 2603183 h 6213528"/>
                <a:gd name="connsiteX1419" fmla="*/ 3050908 w 8964278"/>
                <a:gd name="connsiteY1419" fmla="*/ 2603183 h 6213528"/>
                <a:gd name="connsiteX1420" fmla="*/ 3056623 w 8964278"/>
                <a:gd name="connsiteY1420" fmla="*/ 2604135 h 6213528"/>
                <a:gd name="connsiteX1421" fmla="*/ 3078531 w 8964278"/>
                <a:gd name="connsiteY1421" fmla="*/ 2608898 h 6213528"/>
                <a:gd name="connsiteX1422" fmla="*/ 3117583 w 8964278"/>
                <a:gd name="connsiteY1422" fmla="*/ 2626043 h 6213528"/>
                <a:gd name="connsiteX1423" fmla="*/ 3192831 w 8964278"/>
                <a:gd name="connsiteY1423" fmla="*/ 2661285 h 6213528"/>
                <a:gd name="connsiteX1424" fmla="*/ 2173656 w 8964278"/>
                <a:gd name="connsiteY1424" fmla="*/ 3616643 h 6213528"/>
                <a:gd name="connsiteX1425" fmla="*/ 2209851 w 8964278"/>
                <a:gd name="connsiteY1425" fmla="*/ 3626168 h 6213528"/>
                <a:gd name="connsiteX1426" fmla="*/ 2219376 w 8964278"/>
                <a:gd name="connsiteY1426" fmla="*/ 3630930 h 6213528"/>
                <a:gd name="connsiteX1427" fmla="*/ 2224138 w 8964278"/>
                <a:gd name="connsiteY1427" fmla="*/ 3635693 h 6213528"/>
                <a:gd name="connsiteX1428" fmla="*/ 2237473 w 8964278"/>
                <a:gd name="connsiteY1428" fmla="*/ 3639503 h 6213528"/>
                <a:gd name="connsiteX1429" fmla="*/ 2554656 w 8964278"/>
                <a:gd name="connsiteY1429" fmla="*/ 3877628 h 6213528"/>
                <a:gd name="connsiteX1430" fmla="*/ 2664193 w 8964278"/>
                <a:gd name="connsiteY1430" fmla="*/ 4084320 h 6213528"/>
                <a:gd name="connsiteX1431" fmla="*/ 2664193 w 8964278"/>
                <a:gd name="connsiteY1431" fmla="*/ 4085273 h 6213528"/>
                <a:gd name="connsiteX1432" fmla="*/ 2668956 w 8964278"/>
                <a:gd name="connsiteY1432" fmla="*/ 4100513 h 6213528"/>
                <a:gd name="connsiteX1433" fmla="*/ 2672766 w 8964278"/>
                <a:gd name="connsiteY1433" fmla="*/ 4112895 h 6213528"/>
                <a:gd name="connsiteX1434" fmla="*/ 2575611 w 8964278"/>
                <a:gd name="connsiteY1434" fmla="*/ 3970020 h 6213528"/>
                <a:gd name="connsiteX1435" fmla="*/ 2448928 w 8964278"/>
                <a:gd name="connsiteY1435" fmla="*/ 3848100 h 6213528"/>
                <a:gd name="connsiteX1436" fmla="*/ 2305101 w 8964278"/>
                <a:gd name="connsiteY1436" fmla="*/ 3734753 h 6213528"/>
                <a:gd name="connsiteX1437" fmla="*/ 2005063 w 8964278"/>
                <a:gd name="connsiteY1437" fmla="*/ 3549968 h 6213528"/>
                <a:gd name="connsiteX1438" fmla="*/ 1901241 w 8964278"/>
                <a:gd name="connsiteY1438" fmla="*/ 3496628 h 6213528"/>
                <a:gd name="connsiteX1439" fmla="*/ 2124126 w 8964278"/>
                <a:gd name="connsiteY1439" fmla="*/ 3588068 h 6213528"/>
                <a:gd name="connsiteX1440" fmla="*/ 2126983 w 8964278"/>
                <a:gd name="connsiteY1440" fmla="*/ 3592830 h 6213528"/>
                <a:gd name="connsiteX1441" fmla="*/ 2171751 w 8964278"/>
                <a:gd name="connsiteY1441" fmla="*/ 3609975 h 6213528"/>
                <a:gd name="connsiteX1442" fmla="*/ 2173656 w 8964278"/>
                <a:gd name="connsiteY1442" fmla="*/ 3616643 h 6213528"/>
                <a:gd name="connsiteX1443" fmla="*/ 2587993 w 8964278"/>
                <a:gd name="connsiteY1443" fmla="*/ 3868103 h 6213528"/>
                <a:gd name="connsiteX1444" fmla="*/ 2588946 w 8964278"/>
                <a:gd name="connsiteY1444" fmla="*/ 3867150 h 6213528"/>
                <a:gd name="connsiteX1445" fmla="*/ 2593708 w 8964278"/>
                <a:gd name="connsiteY1445" fmla="*/ 3864293 h 6213528"/>
                <a:gd name="connsiteX1446" fmla="*/ 2592756 w 8964278"/>
                <a:gd name="connsiteY1446" fmla="*/ 3873818 h 6213528"/>
                <a:gd name="connsiteX1447" fmla="*/ 2587993 w 8964278"/>
                <a:gd name="connsiteY1447" fmla="*/ 3868103 h 6213528"/>
                <a:gd name="connsiteX1448" fmla="*/ 2631808 w 8964278"/>
                <a:gd name="connsiteY1448" fmla="*/ 3933825 h 6213528"/>
                <a:gd name="connsiteX1449" fmla="*/ 2627998 w 8964278"/>
                <a:gd name="connsiteY1449" fmla="*/ 3927158 h 6213528"/>
                <a:gd name="connsiteX1450" fmla="*/ 2607996 w 8964278"/>
                <a:gd name="connsiteY1450" fmla="*/ 3895725 h 6213528"/>
                <a:gd name="connsiteX1451" fmla="*/ 2615616 w 8964278"/>
                <a:gd name="connsiteY1451" fmla="*/ 3876675 h 6213528"/>
                <a:gd name="connsiteX1452" fmla="*/ 2624188 w 8964278"/>
                <a:gd name="connsiteY1452" fmla="*/ 3851910 h 6213528"/>
                <a:gd name="connsiteX1453" fmla="*/ 2643238 w 8964278"/>
                <a:gd name="connsiteY1453" fmla="*/ 3803333 h 6213528"/>
                <a:gd name="connsiteX1454" fmla="*/ 2692768 w 8964278"/>
                <a:gd name="connsiteY1454" fmla="*/ 3709035 h 6213528"/>
                <a:gd name="connsiteX1455" fmla="*/ 2708961 w 8964278"/>
                <a:gd name="connsiteY1455" fmla="*/ 3684270 h 6213528"/>
                <a:gd name="connsiteX1456" fmla="*/ 2716581 w 8964278"/>
                <a:gd name="connsiteY1456" fmla="*/ 3673793 h 6213528"/>
                <a:gd name="connsiteX1457" fmla="*/ 2773731 w 8964278"/>
                <a:gd name="connsiteY1457" fmla="*/ 3671888 h 6213528"/>
                <a:gd name="connsiteX1458" fmla="*/ 2659431 w 8964278"/>
                <a:gd name="connsiteY1458" fmla="*/ 3863340 h 6213528"/>
                <a:gd name="connsiteX1459" fmla="*/ 2632761 w 8964278"/>
                <a:gd name="connsiteY1459" fmla="*/ 3930968 h 6213528"/>
                <a:gd name="connsiteX1460" fmla="*/ 2631808 w 8964278"/>
                <a:gd name="connsiteY1460" fmla="*/ 3933825 h 6213528"/>
                <a:gd name="connsiteX1461" fmla="*/ 2660383 w 8964278"/>
                <a:gd name="connsiteY1461" fmla="*/ 3744278 h 6213528"/>
                <a:gd name="connsiteX1462" fmla="*/ 2618473 w 8964278"/>
                <a:gd name="connsiteY1462" fmla="*/ 3842385 h 6213528"/>
                <a:gd name="connsiteX1463" fmla="*/ 2609901 w 8964278"/>
                <a:gd name="connsiteY1463" fmla="*/ 3870960 h 6213528"/>
                <a:gd name="connsiteX1464" fmla="*/ 2606091 w 8964278"/>
                <a:gd name="connsiteY1464" fmla="*/ 3885248 h 6213528"/>
                <a:gd name="connsiteX1465" fmla="*/ 2605138 w 8964278"/>
                <a:gd name="connsiteY1465" fmla="*/ 3890963 h 6213528"/>
                <a:gd name="connsiteX1466" fmla="*/ 2602281 w 8964278"/>
                <a:gd name="connsiteY1466" fmla="*/ 3886200 h 6213528"/>
                <a:gd name="connsiteX1467" fmla="*/ 2607043 w 8964278"/>
                <a:gd name="connsiteY1467" fmla="*/ 3880485 h 6213528"/>
                <a:gd name="connsiteX1468" fmla="*/ 2667051 w 8964278"/>
                <a:gd name="connsiteY1468" fmla="*/ 3732848 h 6213528"/>
                <a:gd name="connsiteX1469" fmla="*/ 2660383 w 8964278"/>
                <a:gd name="connsiteY1469" fmla="*/ 3744278 h 6213528"/>
                <a:gd name="connsiteX1470" fmla="*/ 2657526 w 8964278"/>
                <a:gd name="connsiteY1470" fmla="*/ 3982403 h 6213528"/>
                <a:gd name="connsiteX1471" fmla="*/ 2672766 w 8964278"/>
                <a:gd name="connsiteY1471" fmla="*/ 3948113 h 6213528"/>
                <a:gd name="connsiteX1472" fmla="*/ 2715628 w 8964278"/>
                <a:gd name="connsiteY1472" fmla="*/ 3900488 h 6213528"/>
                <a:gd name="connsiteX1473" fmla="*/ 2830881 w 8964278"/>
                <a:gd name="connsiteY1473" fmla="*/ 3834765 h 6213528"/>
                <a:gd name="connsiteX1474" fmla="*/ 3075673 w 8964278"/>
                <a:gd name="connsiteY1474" fmla="*/ 3730943 h 6213528"/>
                <a:gd name="connsiteX1475" fmla="*/ 3048051 w 8964278"/>
                <a:gd name="connsiteY1475" fmla="*/ 3881438 h 6213528"/>
                <a:gd name="connsiteX1476" fmla="*/ 3041383 w 8964278"/>
                <a:gd name="connsiteY1476" fmla="*/ 3882390 h 6213528"/>
                <a:gd name="connsiteX1477" fmla="*/ 2814688 w 8964278"/>
                <a:gd name="connsiteY1477" fmla="*/ 3932873 h 6213528"/>
                <a:gd name="connsiteX1478" fmla="*/ 2684196 w 8964278"/>
                <a:gd name="connsiteY1478" fmla="*/ 4044315 h 6213528"/>
                <a:gd name="connsiteX1479" fmla="*/ 2657526 w 8964278"/>
                <a:gd name="connsiteY1479" fmla="*/ 3982403 h 6213528"/>
                <a:gd name="connsiteX1480" fmla="*/ 3098533 w 8964278"/>
                <a:gd name="connsiteY1480" fmla="*/ 3715703 h 6213528"/>
                <a:gd name="connsiteX1481" fmla="*/ 3084246 w 8964278"/>
                <a:gd name="connsiteY1481" fmla="*/ 3705225 h 6213528"/>
                <a:gd name="connsiteX1482" fmla="*/ 2865171 w 8964278"/>
                <a:gd name="connsiteY1482" fmla="*/ 3795713 h 6213528"/>
                <a:gd name="connsiteX1483" fmla="*/ 2760396 w 8964278"/>
                <a:gd name="connsiteY1483" fmla="*/ 3848100 h 6213528"/>
                <a:gd name="connsiteX1484" fmla="*/ 2678481 w 8964278"/>
                <a:gd name="connsiteY1484" fmla="*/ 3909060 h 6213528"/>
                <a:gd name="connsiteX1485" fmla="*/ 2647048 w 8964278"/>
                <a:gd name="connsiteY1485" fmla="*/ 3961448 h 6213528"/>
                <a:gd name="connsiteX1486" fmla="*/ 2632761 w 8964278"/>
                <a:gd name="connsiteY1486" fmla="*/ 3934778 h 6213528"/>
                <a:gd name="connsiteX1487" fmla="*/ 2636571 w 8964278"/>
                <a:gd name="connsiteY1487" fmla="*/ 3933825 h 6213528"/>
                <a:gd name="connsiteX1488" fmla="*/ 2689911 w 8964278"/>
                <a:gd name="connsiteY1488" fmla="*/ 3818573 h 6213528"/>
                <a:gd name="connsiteX1489" fmla="*/ 2757538 w 8964278"/>
                <a:gd name="connsiteY1489" fmla="*/ 3710940 h 6213528"/>
                <a:gd name="connsiteX1490" fmla="*/ 2787066 w 8964278"/>
                <a:gd name="connsiteY1490" fmla="*/ 3672840 h 6213528"/>
                <a:gd name="connsiteX1491" fmla="*/ 2796591 w 8964278"/>
                <a:gd name="connsiteY1491" fmla="*/ 3672840 h 6213528"/>
                <a:gd name="connsiteX1492" fmla="*/ 2955658 w 8964278"/>
                <a:gd name="connsiteY1492" fmla="*/ 3666173 h 6213528"/>
                <a:gd name="connsiteX1493" fmla="*/ 2952801 w 8964278"/>
                <a:gd name="connsiteY1493" fmla="*/ 3668078 h 6213528"/>
                <a:gd name="connsiteX1494" fmla="*/ 2916606 w 8964278"/>
                <a:gd name="connsiteY1494" fmla="*/ 3689985 h 6213528"/>
                <a:gd name="connsiteX1495" fmla="*/ 2844216 w 8964278"/>
                <a:gd name="connsiteY1495" fmla="*/ 3740468 h 6213528"/>
                <a:gd name="connsiteX1496" fmla="*/ 2713723 w 8964278"/>
                <a:gd name="connsiteY1496" fmla="*/ 3859530 h 6213528"/>
                <a:gd name="connsiteX1497" fmla="*/ 2650858 w 8964278"/>
                <a:gd name="connsiteY1497" fmla="*/ 3936683 h 6213528"/>
                <a:gd name="connsiteX1498" fmla="*/ 2652763 w 8964278"/>
                <a:gd name="connsiteY1498" fmla="*/ 3937635 h 6213528"/>
                <a:gd name="connsiteX1499" fmla="*/ 2709913 w 8964278"/>
                <a:gd name="connsiteY1499" fmla="*/ 3870960 h 6213528"/>
                <a:gd name="connsiteX1500" fmla="*/ 2772778 w 8964278"/>
                <a:gd name="connsiteY1500" fmla="*/ 3808095 h 6213528"/>
                <a:gd name="connsiteX1501" fmla="*/ 2910891 w 8964278"/>
                <a:gd name="connsiteY1501" fmla="*/ 3700463 h 6213528"/>
                <a:gd name="connsiteX1502" fmla="*/ 2954706 w 8964278"/>
                <a:gd name="connsiteY1502" fmla="*/ 3673793 h 6213528"/>
                <a:gd name="connsiteX1503" fmla="*/ 2972803 w 8964278"/>
                <a:gd name="connsiteY1503" fmla="*/ 3663315 h 6213528"/>
                <a:gd name="connsiteX1504" fmla="*/ 3309988 w 8964278"/>
                <a:gd name="connsiteY1504" fmla="*/ 3641408 h 6213528"/>
                <a:gd name="connsiteX1505" fmla="*/ 3392856 w 8964278"/>
                <a:gd name="connsiteY1505" fmla="*/ 3627120 h 6213528"/>
                <a:gd name="connsiteX1506" fmla="*/ 3343326 w 8964278"/>
                <a:gd name="connsiteY1506" fmla="*/ 3660458 h 6213528"/>
                <a:gd name="connsiteX1507" fmla="*/ 3112821 w 8964278"/>
                <a:gd name="connsiteY1507" fmla="*/ 3791903 h 6213528"/>
                <a:gd name="connsiteX1508" fmla="*/ 3084246 w 8964278"/>
                <a:gd name="connsiteY1508" fmla="*/ 3807143 h 6213528"/>
                <a:gd name="connsiteX1509" fmla="*/ 3085198 w 8964278"/>
                <a:gd name="connsiteY1509" fmla="*/ 3810000 h 6213528"/>
                <a:gd name="connsiteX1510" fmla="*/ 3315703 w 8964278"/>
                <a:gd name="connsiteY1510" fmla="*/ 3685223 h 6213528"/>
                <a:gd name="connsiteX1511" fmla="*/ 3523348 w 8964278"/>
                <a:gd name="connsiteY1511" fmla="*/ 3529965 h 6213528"/>
                <a:gd name="connsiteX1512" fmla="*/ 3689083 w 8964278"/>
                <a:gd name="connsiteY1512" fmla="*/ 3335655 h 6213528"/>
                <a:gd name="connsiteX1513" fmla="*/ 3871963 w 8964278"/>
                <a:gd name="connsiteY1513" fmla="*/ 3161348 h 6213528"/>
                <a:gd name="connsiteX1514" fmla="*/ 4113898 w 8964278"/>
                <a:gd name="connsiteY1514" fmla="*/ 3068003 h 6213528"/>
                <a:gd name="connsiteX1515" fmla="*/ 3997693 w 8964278"/>
                <a:gd name="connsiteY1515" fmla="*/ 3157538 h 6213528"/>
                <a:gd name="connsiteX1516" fmla="*/ 3790048 w 8964278"/>
                <a:gd name="connsiteY1516" fmla="*/ 3353753 h 6213528"/>
                <a:gd name="connsiteX1517" fmla="*/ 3361423 w 8964278"/>
                <a:gd name="connsiteY1517" fmla="*/ 3717608 h 6213528"/>
                <a:gd name="connsiteX1518" fmla="*/ 3084246 w 8964278"/>
                <a:gd name="connsiteY1518" fmla="*/ 3872865 h 6213528"/>
                <a:gd name="connsiteX1519" fmla="*/ 3069006 w 8964278"/>
                <a:gd name="connsiteY1519" fmla="*/ 3874770 h 6213528"/>
                <a:gd name="connsiteX1520" fmla="*/ 3098533 w 8964278"/>
                <a:gd name="connsiteY1520" fmla="*/ 3715703 h 6213528"/>
                <a:gd name="connsiteX1521" fmla="*/ 1823136 w 8964278"/>
                <a:gd name="connsiteY1521" fmla="*/ 2306003 h 6213528"/>
                <a:gd name="connsiteX1522" fmla="*/ 1478331 w 8964278"/>
                <a:gd name="connsiteY1522" fmla="*/ 2439353 h 6213528"/>
                <a:gd name="connsiteX1523" fmla="*/ 1324978 w 8964278"/>
                <a:gd name="connsiteY1523" fmla="*/ 2553653 h 6213528"/>
                <a:gd name="connsiteX1524" fmla="*/ 1161148 w 8964278"/>
                <a:gd name="connsiteY1524" fmla="*/ 2667953 h 6213528"/>
                <a:gd name="connsiteX1525" fmla="*/ 944931 w 8964278"/>
                <a:gd name="connsiteY1525" fmla="*/ 2672715 h 6213528"/>
                <a:gd name="connsiteX1526" fmla="*/ 814438 w 8964278"/>
                <a:gd name="connsiteY1526" fmla="*/ 2576513 h 6213528"/>
                <a:gd name="connsiteX1527" fmla="*/ 807771 w 8964278"/>
                <a:gd name="connsiteY1527" fmla="*/ 2562225 h 6213528"/>
                <a:gd name="connsiteX1528" fmla="*/ 878256 w 8964278"/>
                <a:gd name="connsiteY1528" fmla="*/ 2618423 h 6213528"/>
                <a:gd name="connsiteX1529" fmla="*/ 1052563 w 8964278"/>
                <a:gd name="connsiteY1529" fmla="*/ 2628900 h 6213528"/>
                <a:gd name="connsiteX1530" fmla="*/ 1402131 w 8964278"/>
                <a:gd name="connsiteY1530" fmla="*/ 2403158 h 6213528"/>
                <a:gd name="connsiteX1531" fmla="*/ 1785988 w 8964278"/>
                <a:gd name="connsiteY1531" fmla="*/ 2276475 h 6213528"/>
                <a:gd name="connsiteX1532" fmla="*/ 2155558 w 8964278"/>
                <a:gd name="connsiteY1532" fmla="*/ 2220278 h 6213528"/>
                <a:gd name="connsiteX1533" fmla="*/ 2120316 w 8964278"/>
                <a:gd name="connsiteY1533" fmla="*/ 2231708 h 6213528"/>
                <a:gd name="connsiteX1534" fmla="*/ 1823136 w 8964278"/>
                <a:gd name="connsiteY1534" fmla="*/ 2306003 h 6213528"/>
                <a:gd name="connsiteX1535" fmla="*/ 2016493 w 8964278"/>
                <a:gd name="connsiteY1535" fmla="*/ 2267903 h 6213528"/>
                <a:gd name="connsiteX1536" fmla="*/ 1726933 w 8964278"/>
                <a:gd name="connsiteY1536" fmla="*/ 2394585 h 6213528"/>
                <a:gd name="connsiteX1537" fmla="*/ 1563103 w 8964278"/>
                <a:gd name="connsiteY1537" fmla="*/ 2494598 h 6213528"/>
                <a:gd name="connsiteX1538" fmla="*/ 1400226 w 8964278"/>
                <a:gd name="connsiteY1538" fmla="*/ 2606993 h 6213528"/>
                <a:gd name="connsiteX1539" fmla="*/ 1030656 w 8964278"/>
                <a:gd name="connsiteY1539" fmla="*/ 2718435 h 6213528"/>
                <a:gd name="connsiteX1540" fmla="*/ 851586 w 8964278"/>
                <a:gd name="connsiteY1540" fmla="*/ 2627948 h 6213528"/>
                <a:gd name="connsiteX1541" fmla="*/ 888733 w 8964278"/>
                <a:gd name="connsiteY1541" fmla="*/ 2655570 h 6213528"/>
                <a:gd name="connsiteX1542" fmla="*/ 1089711 w 8964278"/>
                <a:gd name="connsiteY1542" fmla="*/ 2698433 h 6213528"/>
                <a:gd name="connsiteX1543" fmla="*/ 1428801 w 8964278"/>
                <a:gd name="connsiteY1543" fmla="*/ 2484120 h 6213528"/>
                <a:gd name="connsiteX1544" fmla="*/ 1775511 w 8964278"/>
                <a:gd name="connsiteY1544" fmla="*/ 2330768 h 6213528"/>
                <a:gd name="connsiteX1545" fmla="*/ 2016493 w 8964278"/>
                <a:gd name="connsiteY1545" fmla="*/ 2267903 h 6213528"/>
                <a:gd name="connsiteX1546" fmla="*/ 1839328 w 8964278"/>
                <a:gd name="connsiteY1546" fmla="*/ 2260283 h 6213528"/>
                <a:gd name="connsiteX1547" fmla="*/ 1461186 w 8964278"/>
                <a:gd name="connsiteY1547" fmla="*/ 2362200 h 6213528"/>
                <a:gd name="connsiteX1548" fmla="*/ 1293546 w 8964278"/>
                <a:gd name="connsiteY1548" fmla="*/ 2471738 h 6213528"/>
                <a:gd name="connsiteX1549" fmla="*/ 1123048 w 8964278"/>
                <a:gd name="connsiteY1549" fmla="*/ 2592705 h 6213528"/>
                <a:gd name="connsiteX1550" fmla="*/ 934453 w 8964278"/>
                <a:gd name="connsiteY1550" fmla="*/ 2629853 h 6213528"/>
                <a:gd name="connsiteX1551" fmla="*/ 803008 w 8964278"/>
                <a:gd name="connsiteY1551" fmla="*/ 2546033 h 6213528"/>
                <a:gd name="connsiteX1552" fmla="*/ 1023988 w 8964278"/>
                <a:gd name="connsiteY1552" fmla="*/ 2576513 h 6213528"/>
                <a:gd name="connsiteX1553" fmla="*/ 1272591 w 8964278"/>
                <a:gd name="connsiteY1553" fmla="*/ 2436495 h 6213528"/>
                <a:gd name="connsiteX1554" fmla="*/ 1544053 w 8964278"/>
                <a:gd name="connsiteY1554" fmla="*/ 2300288 h 6213528"/>
                <a:gd name="connsiteX1555" fmla="*/ 1848853 w 8964278"/>
                <a:gd name="connsiteY1555" fmla="*/ 2226945 h 6213528"/>
                <a:gd name="connsiteX1556" fmla="*/ 1941246 w 8964278"/>
                <a:gd name="connsiteY1556" fmla="*/ 2214563 h 6213528"/>
                <a:gd name="connsiteX1557" fmla="*/ 2192706 w 8964278"/>
                <a:gd name="connsiteY1557" fmla="*/ 2191703 h 6213528"/>
                <a:gd name="connsiteX1558" fmla="*/ 2199373 w 8964278"/>
                <a:gd name="connsiteY1558" fmla="*/ 2190750 h 6213528"/>
                <a:gd name="connsiteX1559" fmla="*/ 2221281 w 8964278"/>
                <a:gd name="connsiteY1559" fmla="*/ 2187893 h 6213528"/>
                <a:gd name="connsiteX1560" fmla="*/ 2222233 w 8964278"/>
                <a:gd name="connsiteY1560" fmla="*/ 2186940 h 6213528"/>
                <a:gd name="connsiteX1561" fmla="*/ 2322246 w 8964278"/>
                <a:gd name="connsiteY1561" fmla="*/ 2161223 h 6213528"/>
                <a:gd name="connsiteX1562" fmla="*/ 2280336 w 8964278"/>
                <a:gd name="connsiteY1562" fmla="*/ 2181225 h 6213528"/>
                <a:gd name="connsiteX1563" fmla="*/ 2221281 w 8964278"/>
                <a:gd name="connsiteY1563" fmla="*/ 2197418 h 6213528"/>
                <a:gd name="connsiteX1564" fmla="*/ 1839328 w 8964278"/>
                <a:gd name="connsiteY1564" fmla="*/ 2260283 h 6213528"/>
                <a:gd name="connsiteX1565" fmla="*/ 1589773 w 8964278"/>
                <a:gd name="connsiteY1565" fmla="*/ 2279333 h 6213528"/>
                <a:gd name="connsiteX1566" fmla="*/ 1317358 w 8964278"/>
                <a:gd name="connsiteY1566" fmla="*/ 2401253 h 6213528"/>
                <a:gd name="connsiteX1567" fmla="*/ 1064946 w 8964278"/>
                <a:gd name="connsiteY1567" fmla="*/ 2558415 h 6213528"/>
                <a:gd name="connsiteX1568" fmla="*/ 817296 w 8964278"/>
                <a:gd name="connsiteY1568" fmla="*/ 2551748 h 6213528"/>
                <a:gd name="connsiteX1569" fmla="*/ 798246 w 8964278"/>
                <a:gd name="connsiteY1569" fmla="*/ 2537460 h 6213528"/>
                <a:gd name="connsiteX1570" fmla="*/ 797293 w 8964278"/>
                <a:gd name="connsiteY1570" fmla="*/ 2534603 h 6213528"/>
                <a:gd name="connsiteX1571" fmla="*/ 905878 w 8964278"/>
                <a:gd name="connsiteY1571" fmla="*/ 2566988 h 6213528"/>
                <a:gd name="connsiteX1572" fmla="*/ 1070661 w 8964278"/>
                <a:gd name="connsiteY1572" fmla="*/ 2515553 h 6213528"/>
                <a:gd name="connsiteX1573" fmla="*/ 1225918 w 8964278"/>
                <a:gd name="connsiteY1573" fmla="*/ 2396490 h 6213528"/>
                <a:gd name="connsiteX1574" fmla="*/ 1392606 w 8964278"/>
                <a:gd name="connsiteY1574" fmla="*/ 2294573 h 6213528"/>
                <a:gd name="connsiteX1575" fmla="*/ 1773606 w 8964278"/>
                <a:gd name="connsiteY1575" fmla="*/ 2222183 h 6213528"/>
                <a:gd name="connsiteX1576" fmla="*/ 1873618 w 8964278"/>
                <a:gd name="connsiteY1576" fmla="*/ 2218373 h 6213528"/>
                <a:gd name="connsiteX1577" fmla="*/ 1589773 w 8964278"/>
                <a:gd name="connsiteY1577" fmla="*/ 2279333 h 6213528"/>
                <a:gd name="connsiteX1578" fmla="*/ 800151 w 8964278"/>
                <a:gd name="connsiteY1578" fmla="*/ 2557463 h 6213528"/>
                <a:gd name="connsiteX1579" fmla="*/ 795388 w 8964278"/>
                <a:gd name="connsiteY1579" fmla="*/ 2550795 h 6213528"/>
                <a:gd name="connsiteX1580" fmla="*/ 791578 w 8964278"/>
                <a:gd name="connsiteY1580" fmla="*/ 2545080 h 6213528"/>
                <a:gd name="connsiteX1581" fmla="*/ 790626 w 8964278"/>
                <a:gd name="connsiteY1581" fmla="*/ 2537460 h 6213528"/>
                <a:gd name="connsiteX1582" fmla="*/ 795388 w 8964278"/>
                <a:gd name="connsiteY1582" fmla="*/ 2546033 h 6213528"/>
                <a:gd name="connsiteX1583" fmla="*/ 800151 w 8964278"/>
                <a:gd name="connsiteY1583" fmla="*/ 2557463 h 6213528"/>
                <a:gd name="connsiteX1584" fmla="*/ 821106 w 8964278"/>
                <a:gd name="connsiteY1584" fmla="*/ 2597468 h 6213528"/>
                <a:gd name="connsiteX1585" fmla="*/ 971601 w 8964278"/>
                <a:gd name="connsiteY1585" fmla="*/ 2711768 h 6213528"/>
                <a:gd name="connsiteX1586" fmla="*/ 1335456 w 8964278"/>
                <a:gd name="connsiteY1586" fmla="*/ 2653665 h 6213528"/>
                <a:gd name="connsiteX1587" fmla="*/ 1670736 w 8964278"/>
                <a:gd name="connsiteY1587" fmla="*/ 2434590 h 6213528"/>
                <a:gd name="connsiteX1588" fmla="*/ 2028876 w 8964278"/>
                <a:gd name="connsiteY1588" fmla="*/ 2271713 h 6213528"/>
                <a:gd name="connsiteX1589" fmla="*/ 2112696 w 8964278"/>
                <a:gd name="connsiteY1589" fmla="*/ 2243138 h 6213528"/>
                <a:gd name="connsiteX1590" fmla="*/ 2151748 w 8964278"/>
                <a:gd name="connsiteY1590" fmla="*/ 2232660 h 6213528"/>
                <a:gd name="connsiteX1591" fmla="*/ 2210803 w 8964278"/>
                <a:gd name="connsiteY1591" fmla="*/ 2214563 h 6213528"/>
                <a:gd name="connsiteX1592" fmla="*/ 2126031 w 8964278"/>
                <a:gd name="connsiteY1592" fmla="*/ 2258378 h 6213528"/>
                <a:gd name="connsiteX1593" fmla="*/ 1788846 w 8964278"/>
                <a:gd name="connsiteY1593" fmla="*/ 2468880 h 6213528"/>
                <a:gd name="connsiteX1594" fmla="*/ 1450708 w 8964278"/>
                <a:gd name="connsiteY1594" fmla="*/ 2665095 h 6213528"/>
                <a:gd name="connsiteX1595" fmla="*/ 1268781 w 8964278"/>
                <a:gd name="connsiteY1595" fmla="*/ 2730818 h 6213528"/>
                <a:gd name="connsiteX1596" fmla="*/ 1061136 w 8964278"/>
                <a:gd name="connsiteY1596" fmla="*/ 2753678 h 6213528"/>
                <a:gd name="connsiteX1597" fmla="*/ 885876 w 8964278"/>
                <a:gd name="connsiteY1597" fmla="*/ 2688908 h 6213528"/>
                <a:gd name="connsiteX1598" fmla="*/ 799198 w 8964278"/>
                <a:gd name="connsiteY1598" fmla="*/ 2566035 h 6213528"/>
                <a:gd name="connsiteX1599" fmla="*/ 821106 w 8964278"/>
                <a:gd name="connsiteY1599" fmla="*/ 2597468 h 6213528"/>
                <a:gd name="connsiteX1600" fmla="*/ 988746 w 8964278"/>
                <a:gd name="connsiteY1600" fmla="*/ 2748915 h 6213528"/>
                <a:gd name="connsiteX1601" fmla="*/ 1385938 w 8964278"/>
                <a:gd name="connsiteY1601" fmla="*/ 2700338 h 6213528"/>
                <a:gd name="connsiteX1602" fmla="*/ 1731696 w 8964278"/>
                <a:gd name="connsiteY1602" fmla="*/ 2514600 h 6213528"/>
                <a:gd name="connsiteX1603" fmla="*/ 2072691 w 8964278"/>
                <a:gd name="connsiteY1603" fmla="*/ 2298383 h 6213528"/>
                <a:gd name="connsiteX1604" fmla="*/ 2271763 w 8964278"/>
                <a:gd name="connsiteY1604" fmla="*/ 2195513 h 6213528"/>
                <a:gd name="connsiteX1605" fmla="*/ 2281288 w 8964278"/>
                <a:gd name="connsiteY1605" fmla="*/ 2191703 h 6213528"/>
                <a:gd name="connsiteX1606" fmla="*/ 2318436 w 8964278"/>
                <a:gd name="connsiteY1606" fmla="*/ 2181225 h 6213528"/>
                <a:gd name="connsiteX1607" fmla="*/ 2306053 w 8964278"/>
                <a:gd name="connsiteY1607" fmla="*/ 2188845 h 6213528"/>
                <a:gd name="connsiteX1608" fmla="*/ 2140318 w 8964278"/>
                <a:gd name="connsiteY1608" fmla="*/ 2297430 h 6213528"/>
                <a:gd name="connsiteX1609" fmla="*/ 1815516 w 8964278"/>
                <a:gd name="connsiteY1609" fmla="*/ 2530793 h 6213528"/>
                <a:gd name="connsiteX1610" fmla="*/ 1469758 w 8964278"/>
                <a:gd name="connsiteY1610" fmla="*/ 2732723 h 6213528"/>
                <a:gd name="connsiteX1611" fmla="*/ 1055421 w 8964278"/>
                <a:gd name="connsiteY1611" fmla="*/ 2797493 h 6213528"/>
                <a:gd name="connsiteX1612" fmla="*/ 841108 w 8964278"/>
                <a:gd name="connsiteY1612" fmla="*/ 2667000 h 6213528"/>
                <a:gd name="connsiteX1613" fmla="*/ 823963 w 8964278"/>
                <a:gd name="connsiteY1613" fmla="*/ 2632710 h 6213528"/>
                <a:gd name="connsiteX1614" fmla="*/ 988746 w 8964278"/>
                <a:gd name="connsiteY1614" fmla="*/ 2748915 h 6213528"/>
                <a:gd name="connsiteX1615" fmla="*/ 987793 w 8964278"/>
                <a:gd name="connsiteY1615" fmla="*/ 2784158 h 6213528"/>
                <a:gd name="connsiteX1616" fmla="*/ 1395463 w 8964278"/>
                <a:gd name="connsiteY1616" fmla="*/ 2769870 h 6213528"/>
                <a:gd name="connsiteX1617" fmla="*/ 1760271 w 8964278"/>
                <a:gd name="connsiteY1617" fmla="*/ 2575560 h 6213528"/>
                <a:gd name="connsiteX1618" fmla="*/ 2092693 w 8964278"/>
                <a:gd name="connsiteY1618" fmla="*/ 2339340 h 6213528"/>
                <a:gd name="connsiteX1619" fmla="*/ 2352726 w 8964278"/>
                <a:gd name="connsiteY1619" fmla="*/ 2170748 h 6213528"/>
                <a:gd name="connsiteX1620" fmla="*/ 2403208 w 8964278"/>
                <a:gd name="connsiteY1620" fmla="*/ 2156460 h 6213528"/>
                <a:gd name="connsiteX1621" fmla="*/ 2367013 w 8964278"/>
                <a:gd name="connsiteY1621" fmla="*/ 2200275 h 6213528"/>
                <a:gd name="connsiteX1622" fmla="*/ 2365108 w 8964278"/>
                <a:gd name="connsiteY1622" fmla="*/ 2202180 h 6213528"/>
                <a:gd name="connsiteX1623" fmla="*/ 2227948 w 8964278"/>
                <a:gd name="connsiteY1623" fmla="*/ 2322195 h 6213528"/>
                <a:gd name="connsiteX1624" fmla="*/ 1904098 w 8964278"/>
                <a:gd name="connsiteY1624" fmla="*/ 2584133 h 6213528"/>
                <a:gd name="connsiteX1625" fmla="*/ 1559293 w 8964278"/>
                <a:gd name="connsiteY1625" fmla="*/ 2807970 h 6213528"/>
                <a:gd name="connsiteX1626" fmla="*/ 1175436 w 8964278"/>
                <a:gd name="connsiteY1626" fmla="*/ 2887028 h 6213528"/>
                <a:gd name="connsiteX1627" fmla="*/ 883971 w 8964278"/>
                <a:gd name="connsiteY1627" fmla="*/ 2733675 h 6213528"/>
                <a:gd name="connsiteX1628" fmla="*/ 874446 w 8964278"/>
                <a:gd name="connsiteY1628" fmla="*/ 2721293 h 6213528"/>
                <a:gd name="connsiteX1629" fmla="*/ 854443 w 8964278"/>
                <a:gd name="connsiteY1629" fmla="*/ 2688908 h 6213528"/>
                <a:gd name="connsiteX1630" fmla="*/ 987793 w 8964278"/>
                <a:gd name="connsiteY1630" fmla="*/ 2784158 h 6213528"/>
                <a:gd name="connsiteX1631" fmla="*/ 3376663 w 8964278"/>
                <a:gd name="connsiteY1631" fmla="*/ 3592830 h 6213528"/>
                <a:gd name="connsiteX1632" fmla="*/ 3029001 w 8964278"/>
                <a:gd name="connsiteY1632" fmla="*/ 3429000 h 6213528"/>
                <a:gd name="connsiteX1633" fmla="*/ 2662288 w 8964278"/>
                <a:gd name="connsiteY1633" fmla="*/ 3319463 h 6213528"/>
                <a:gd name="connsiteX1634" fmla="*/ 2272716 w 8964278"/>
                <a:gd name="connsiteY1634" fmla="*/ 3263265 h 6213528"/>
                <a:gd name="connsiteX1635" fmla="*/ 1886001 w 8964278"/>
                <a:gd name="connsiteY1635" fmla="*/ 3194685 h 6213528"/>
                <a:gd name="connsiteX1636" fmla="*/ 1596441 w 8964278"/>
                <a:gd name="connsiteY1636" fmla="*/ 3019425 h 6213528"/>
                <a:gd name="connsiteX1637" fmla="*/ 1585963 w 8964278"/>
                <a:gd name="connsiteY1637" fmla="*/ 3007995 h 6213528"/>
                <a:gd name="connsiteX1638" fmla="*/ 1644066 w 8964278"/>
                <a:gd name="connsiteY1638" fmla="*/ 3034665 h 6213528"/>
                <a:gd name="connsiteX1639" fmla="*/ 1902193 w 8964278"/>
                <a:gd name="connsiteY1639" fmla="*/ 3128010 h 6213528"/>
                <a:gd name="connsiteX1640" fmla="*/ 2041258 w 8964278"/>
                <a:gd name="connsiteY1640" fmla="*/ 3110865 h 6213528"/>
                <a:gd name="connsiteX1641" fmla="*/ 2187943 w 8964278"/>
                <a:gd name="connsiteY1641" fmla="*/ 3144203 h 6213528"/>
                <a:gd name="connsiteX1642" fmla="*/ 2342248 w 8964278"/>
                <a:gd name="connsiteY1642" fmla="*/ 3163253 h 6213528"/>
                <a:gd name="connsiteX1643" fmla="*/ 2629903 w 8964278"/>
                <a:gd name="connsiteY1643" fmla="*/ 3208020 h 6213528"/>
                <a:gd name="connsiteX1644" fmla="*/ 2893746 w 8964278"/>
                <a:gd name="connsiteY1644" fmla="*/ 3292793 h 6213528"/>
                <a:gd name="connsiteX1645" fmla="*/ 3140443 w 8964278"/>
                <a:gd name="connsiteY1645" fmla="*/ 3416618 h 6213528"/>
                <a:gd name="connsiteX1646" fmla="*/ 3365233 w 8964278"/>
                <a:gd name="connsiteY1646" fmla="*/ 3576638 h 6213528"/>
                <a:gd name="connsiteX1647" fmla="*/ 3386188 w 8964278"/>
                <a:gd name="connsiteY1647" fmla="*/ 3593783 h 6213528"/>
                <a:gd name="connsiteX1648" fmla="*/ 3387141 w 8964278"/>
                <a:gd name="connsiteY1648" fmla="*/ 3594735 h 6213528"/>
                <a:gd name="connsiteX1649" fmla="*/ 3386188 w 8964278"/>
                <a:gd name="connsiteY1649" fmla="*/ 3595688 h 6213528"/>
                <a:gd name="connsiteX1650" fmla="*/ 3380473 w 8964278"/>
                <a:gd name="connsiteY1650" fmla="*/ 3600450 h 6213528"/>
                <a:gd name="connsiteX1651" fmla="*/ 3376663 w 8964278"/>
                <a:gd name="connsiteY1651" fmla="*/ 3592830 h 6213528"/>
                <a:gd name="connsiteX1652" fmla="*/ 3371901 w 8964278"/>
                <a:gd name="connsiteY1652" fmla="*/ 3604260 h 6213528"/>
                <a:gd name="connsiteX1653" fmla="*/ 3356661 w 8964278"/>
                <a:gd name="connsiteY1653" fmla="*/ 3607118 h 6213528"/>
                <a:gd name="connsiteX1654" fmla="*/ 3314751 w 8964278"/>
                <a:gd name="connsiteY1654" fmla="*/ 3609023 h 6213528"/>
                <a:gd name="connsiteX1655" fmla="*/ 3292843 w 8964278"/>
                <a:gd name="connsiteY1655" fmla="*/ 3609975 h 6213528"/>
                <a:gd name="connsiteX1656" fmla="*/ 2930893 w 8964278"/>
                <a:gd name="connsiteY1656" fmla="*/ 3495675 h 6213528"/>
                <a:gd name="connsiteX1657" fmla="*/ 2520366 w 8964278"/>
                <a:gd name="connsiteY1657" fmla="*/ 3427095 h 6213528"/>
                <a:gd name="connsiteX1658" fmla="*/ 2101266 w 8964278"/>
                <a:gd name="connsiteY1658" fmla="*/ 3350895 h 6213528"/>
                <a:gd name="connsiteX1659" fmla="*/ 1742173 w 8964278"/>
                <a:gd name="connsiteY1659" fmla="*/ 3221355 h 6213528"/>
                <a:gd name="connsiteX1660" fmla="*/ 1449756 w 8964278"/>
                <a:gd name="connsiteY1660" fmla="*/ 3005138 h 6213528"/>
                <a:gd name="connsiteX1661" fmla="*/ 1424038 w 8964278"/>
                <a:gd name="connsiteY1661" fmla="*/ 2976563 h 6213528"/>
                <a:gd name="connsiteX1662" fmla="*/ 1508811 w 8964278"/>
                <a:gd name="connsiteY1662" fmla="*/ 2985135 h 6213528"/>
                <a:gd name="connsiteX1663" fmla="*/ 1575486 w 8964278"/>
                <a:gd name="connsiteY1663" fmla="*/ 3004185 h 6213528"/>
                <a:gd name="connsiteX1664" fmla="*/ 1835518 w 8964278"/>
                <a:gd name="connsiteY1664" fmla="*/ 3185160 h 6213528"/>
                <a:gd name="connsiteX1665" fmla="*/ 2206041 w 8964278"/>
                <a:gd name="connsiteY1665" fmla="*/ 3266123 h 6213528"/>
                <a:gd name="connsiteX1666" fmla="*/ 2604186 w 8964278"/>
                <a:gd name="connsiteY1666" fmla="*/ 3318510 h 6213528"/>
                <a:gd name="connsiteX1667" fmla="*/ 2977566 w 8964278"/>
                <a:gd name="connsiteY1667" fmla="*/ 3422333 h 6213528"/>
                <a:gd name="connsiteX1668" fmla="*/ 3329991 w 8964278"/>
                <a:gd name="connsiteY1668" fmla="*/ 3580448 h 6213528"/>
                <a:gd name="connsiteX1669" fmla="*/ 3371901 w 8964278"/>
                <a:gd name="connsiteY1669" fmla="*/ 3604260 h 6213528"/>
                <a:gd name="connsiteX1670" fmla="*/ 3371901 w 8964278"/>
                <a:gd name="connsiteY1670" fmla="*/ 3604260 h 6213528"/>
                <a:gd name="connsiteX1671" fmla="*/ 2048878 w 8964278"/>
                <a:gd name="connsiteY1671" fmla="*/ 3108008 h 6213528"/>
                <a:gd name="connsiteX1672" fmla="*/ 2146986 w 8964278"/>
                <a:gd name="connsiteY1672" fmla="*/ 3066098 h 6213528"/>
                <a:gd name="connsiteX1673" fmla="*/ 2233663 w 8964278"/>
                <a:gd name="connsiteY1673" fmla="*/ 3006090 h 6213528"/>
                <a:gd name="connsiteX1674" fmla="*/ 2491791 w 8964278"/>
                <a:gd name="connsiteY1674" fmla="*/ 3033713 h 6213528"/>
                <a:gd name="connsiteX1675" fmla="*/ 2749918 w 8964278"/>
                <a:gd name="connsiteY1675" fmla="*/ 3108008 h 6213528"/>
                <a:gd name="connsiteX1676" fmla="*/ 2990901 w 8964278"/>
                <a:gd name="connsiteY1676" fmla="*/ 3227070 h 6213528"/>
                <a:gd name="connsiteX1677" fmla="*/ 3207118 w 8964278"/>
                <a:gd name="connsiteY1677" fmla="*/ 3386138 h 6213528"/>
                <a:gd name="connsiteX1678" fmla="*/ 3320466 w 8964278"/>
                <a:gd name="connsiteY1678" fmla="*/ 3498533 h 6213528"/>
                <a:gd name="connsiteX1679" fmla="*/ 3361423 w 8964278"/>
                <a:gd name="connsiteY1679" fmla="*/ 3557588 h 6213528"/>
                <a:gd name="connsiteX1680" fmla="*/ 3175686 w 8964278"/>
                <a:gd name="connsiteY1680" fmla="*/ 3424238 h 6213528"/>
                <a:gd name="connsiteX1681" fmla="*/ 2930893 w 8964278"/>
                <a:gd name="connsiteY1681" fmla="*/ 3296603 h 6213528"/>
                <a:gd name="connsiteX1682" fmla="*/ 2670861 w 8964278"/>
                <a:gd name="connsiteY1682" fmla="*/ 3208020 h 6213528"/>
                <a:gd name="connsiteX1683" fmla="*/ 2386063 w 8964278"/>
                <a:gd name="connsiteY1683" fmla="*/ 3158490 h 6213528"/>
                <a:gd name="connsiteX1684" fmla="*/ 2077453 w 8964278"/>
                <a:gd name="connsiteY1684" fmla="*/ 3113723 h 6213528"/>
                <a:gd name="connsiteX1685" fmla="*/ 2048878 w 8964278"/>
                <a:gd name="connsiteY1685" fmla="*/ 3108008 h 6213528"/>
                <a:gd name="connsiteX1686" fmla="*/ 3075673 w 8964278"/>
                <a:gd name="connsiteY1686" fmla="*/ 3199448 h 6213528"/>
                <a:gd name="connsiteX1687" fmla="*/ 2631808 w 8964278"/>
                <a:gd name="connsiteY1687" fmla="*/ 2942273 h 6213528"/>
                <a:gd name="connsiteX1688" fmla="*/ 2347963 w 8964278"/>
                <a:gd name="connsiteY1688" fmla="*/ 2887028 h 6213528"/>
                <a:gd name="connsiteX1689" fmla="*/ 2347011 w 8964278"/>
                <a:gd name="connsiteY1689" fmla="*/ 2894648 h 6213528"/>
                <a:gd name="connsiteX1690" fmla="*/ 2597518 w 8964278"/>
                <a:gd name="connsiteY1690" fmla="*/ 2949893 h 6213528"/>
                <a:gd name="connsiteX1691" fmla="*/ 2830881 w 8964278"/>
                <a:gd name="connsiteY1691" fmla="*/ 3051810 h 6213528"/>
                <a:gd name="connsiteX1692" fmla="*/ 3219501 w 8964278"/>
                <a:gd name="connsiteY1692" fmla="*/ 3372803 h 6213528"/>
                <a:gd name="connsiteX1693" fmla="*/ 3262363 w 8964278"/>
                <a:gd name="connsiteY1693" fmla="*/ 3424238 h 6213528"/>
                <a:gd name="connsiteX1694" fmla="*/ 3238551 w 8964278"/>
                <a:gd name="connsiteY1694" fmla="*/ 3402330 h 6213528"/>
                <a:gd name="connsiteX1695" fmla="*/ 3023286 w 8964278"/>
                <a:gd name="connsiteY1695" fmla="*/ 3237548 h 6213528"/>
                <a:gd name="connsiteX1696" fmla="*/ 2784208 w 8964278"/>
                <a:gd name="connsiteY1696" fmla="*/ 3113723 h 6213528"/>
                <a:gd name="connsiteX1697" fmla="*/ 2526081 w 8964278"/>
                <a:gd name="connsiteY1697" fmla="*/ 3034665 h 6213528"/>
                <a:gd name="connsiteX1698" fmla="*/ 2256523 w 8964278"/>
                <a:gd name="connsiteY1698" fmla="*/ 3004185 h 6213528"/>
                <a:gd name="connsiteX1699" fmla="*/ 2237473 w 8964278"/>
                <a:gd name="connsiteY1699" fmla="*/ 3004185 h 6213528"/>
                <a:gd name="connsiteX1700" fmla="*/ 2407018 w 8964278"/>
                <a:gd name="connsiteY1700" fmla="*/ 2778443 h 6213528"/>
                <a:gd name="connsiteX1701" fmla="*/ 2642286 w 8964278"/>
                <a:gd name="connsiteY1701" fmla="*/ 2855595 h 6213528"/>
                <a:gd name="connsiteX1702" fmla="*/ 2868028 w 8964278"/>
                <a:gd name="connsiteY1702" fmla="*/ 2976563 h 6213528"/>
                <a:gd name="connsiteX1703" fmla="*/ 3069006 w 8964278"/>
                <a:gd name="connsiteY1703" fmla="*/ 3134678 h 6213528"/>
                <a:gd name="connsiteX1704" fmla="*/ 3240456 w 8964278"/>
                <a:gd name="connsiteY1704" fmla="*/ 3326130 h 6213528"/>
                <a:gd name="connsiteX1705" fmla="*/ 3365233 w 8964278"/>
                <a:gd name="connsiteY1705" fmla="*/ 3527108 h 6213528"/>
                <a:gd name="connsiteX1706" fmla="*/ 3075673 w 8964278"/>
                <a:gd name="connsiteY1706" fmla="*/ 3199448 h 6213528"/>
                <a:gd name="connsiteX1707" fmla="*/ 2196516 w 8964278"/>
                <a:gd name="connsiteY1707" fmla="*/ 3005138 h 6213528"/>
                <a:gd name="connsiteX1708" fmla="*/ 1966011 w 8964278"/>
                <a:gd name="connsiteY1708" fmla="*/ 3101340 h 6213528"/>
                <a:gd name="connsiteX1709" fmla="*/ 1842186 w 8964278"/>
                <a:gd name="connsiteY1709" fmla="*/ 3094673 h 6213528"/>
                <a:gd name="connsiteX1710" fmla="*/ 1713598 w 8964278"/>
                <a:gd name="connsiteY1710" fmla="*/ 3043238 h 6213528"/>
                <a:gd name="connsiteX1711" fmla="*/ 1611681 w 8964278"/>
                <a:gd name="connsiteY1711" fmla="*/ 2991803 h 6213528"/>
                <a:gd name="connsiteX1712" fmla="*/ 1825993 w 8964278"/>
                <a:gd name="connsiteY1712" fmla="*/ 3023235 h 6213528"/>
                <a:gd name="connsiteX1713" fmla="*/ 1961248 w 8964278"/>
                <a:gd name="connsiteY1713" fmla="*/ 3013710 h 6213528"/>
                <a:gd name="connsiteX1714" fmla="*/ 2083168 w 8964278"/>
                <a:gd name="connsiteY1714" fmla="*/ 2971800 h 6213528"/>
                <a:gd name="connsiteX1715" fmla="*/ 2279383 w 8964278"/>
                <a:gd name="connsiteY1715" fmla="*/ 2825115 h 6213528"/>
                <a:gd name="connsiteX1716" fmla="*/ 2422258 w 8964278"/>
                <a:gd name="connsiteY1716" fmla="*/ 2634615 h 6213528"/>
                <a:gd name="connsiteX1717" fmla="*/ 2465121 w 8964278"/>
                <a:gd name="connsiteY1717" fmla="*/ 2549843 h 6213528"/>
                <a:gd name="connsiteX1718" fmla="*/ 2196516 w 8964278"/>
                <a:gd name="connsiteY1718" fmla="*/ 3005138 h 6213528"/>
                <a:gd name="connsiteX1719" fmla="*/ 2429878 w 8964278"/>
                <a:gd name="connsiteY1719" fmla="*/ 2603183 h 6213528"/>
                <a:gd name="connsiteX1720" fmla="*/ 2295576 w 8964278"/>
                <a:gd name="connsiteY1720" fmla="*/ 2798445 h 6213528"/>
                <a:gd name="connsiteX1721" fmla="*/ 2106981 w 8964278"/>
                <a:gd name="connsiteY1721" fmla="*/ 2952750 h 6213528"/>
                <a:gd name="connsiteX1722" fmla="*/ 1991728 w 8964278"/>
                <a:gd name="connsiteY1722" fmla="*/ 3000375 h 6213528"/>
                <a:gd name="connsiteX1723" fmla="*/ 1855521 w 8964278"/>
                <a:gd name="connsiteY1723" fmla="*/ 3017520 h 6213528"/>
                <a:gd name="connsiteX1724" fmla="*/ 1591678 w 8964278"/>
                <a:gd name="connsiteY1724" fmla="*/ 2983230 h 6213528"/>
                <a:gd name="connsiteX1725" fmla="*/ 1590726 w 8964278"/>
                <a:gd name="connsiteY1725" fmla="*/ 2983230 h 6213528"/>
                <a:gd name="connsiteX1726" fmla="*/ 1495476 w 8964278"/>
                <a:gd name="connsiteY1726" fmla="*/ 2957513 h 6213528"/>
                <a:gd name="connsiteX1727" fmla="*/ 1540243 w 8964278"/>
                <a:gd name="connsiteY1727" fmla="*/ 2956560 h 6213528"/>
                <a:gd name="connsiteX1728" fmla="*/ 1782178 w 8964278"/>
                <a:gd name="connsiteY1728" fmla="*/ 2976563 h 6213528"/>
                <a:gd name="connsiteX1729" fmla="*/ 2048878 w 8964278"/>
                <a:gd name="connsiteY1729" fmla="*/ 2892743 h 6213528"/>
                <a:gd name="connsiteX1730" fmla="*/ 2260333 w 8964278"/>
                <a:gd name="connsiteY1730" fmla="*/ 2733675 h 6213528"/>
                <a:gd name="connsiteX1731" fmla="*/ 2427973 w 8964278"/>
                <a:gd name="connsiteY1731" fmla="*/ 2517458 h 6213528"/>
                <a:gd name="connsiteX1732" fmla="*/ 2514651 w 8964278"/>
                <a:gd name="connsiteY1732" fmla="*/ 2337435 h 6213528"/>
                <a:gd name="connsiteX1733" fmla="*/ 2487028 w 8964278"/>
                <a:gd name="connsiteY1733" fmla="*/ 2464118 h 6213528"/>
                <a:gd name="connsiteX1734" fmla="*/ 2477503 w 8964278"/>
                <a:gd name="connsiteY1734" fmla="*/ 2494598 h 6213528"/>
                <a:gd name="connsiteX1735" fmla="*/ 2429878 w 8964278"/>
                <a:gd name="connsiteY1735" fmla="*/ 2603183 h 6213528"/>
                <a:gd name="connsiteX1736" fmla="*/ 1488808 w 8964278"/>
                <a:gd name="connsiteY1736" fmla="*/ 2951798 h 6213528"/>
                <a:gd name="connsiteX1737" fmla="*/ 1508811 w 8964278"/>
                <a:gd name="connsiteY1737" fmla="*/ 2946083 h 6213528"/>
                <a:gd name="connsiteX1738" fmla="*/ 1524051 w 8964278"/>
                <a:gd name="connsiteY1738" fmla="*/ 2950845 h 6213528"/>
                <a:gd name="connsiteX1739" fmla="*/ 1488808 w 8964278"/>
                <a:gd name="connsiteY1739" fmla="*/ 2951798 h 6213528"/>
                <a:gd name="connsiteX1740" fmla="*/ 1390701 w 8964278"/>
                <a:gd name="connsiteY1740" fmla="*/ 2950845 h 6213528"/>
                <a:gd name="connsiteX1741" fmla="*/ 1326883 w 8964278"/>
                <a:gd name="connsiteY1741" fmla="*/ 2950845 h 6213528"/>
                <a:gd name="connsiteX1742" fmla="*/ 1468806 w 8964278"/>
                <a:gd name="connsiteY1742" fmla="*/ 2918460 h 6213528"/>
                <a:gd name="connsiteX1743" fmla="*/ 1637398 w 8964278"/>
                <a:gd name="connsiteY1743" fmla="*/ 2848928 h 6213528"/>
                <a:gd name="connsiteX1744" fmla="*/ 1937436 w 8964278"/>
                <a:gd name="connsiteY1744" fmla="*/ 2654618 h 6213528"/>
                <a:gd name="connsiteX1745" fmla="*/ 2212708 w 8964278"/>
                <a:gd name="connsiteY1745" fmla="*/ 2395538 h 6213528"/>
                <a:gd name="connsiteX1746" fmla="*/ 2385111 w 8964278"/>
                <a:gd name="connsiteY1746" fmla="*/ 2198370 h 6213528"/>
                <a:gd name="connsiteX1747" fmla="*/ 2427973 w 8964278"/>
                <a:gd name="connsiteY1747" fmla="*/ 2159318 h 6213528"/>
                <a:gd name="connsiteX1748" fmla="*/ 2118411 w 8964278"/>
                <a:gd name="connsiteY1748" fmla="*/ 2506028 h 6213528"/>
                <a:gd name="connsiteX1749" fmla="*/ 1546911 w 8964278"/>
                <a:gd name="connsiteY1749" fmla="*/ 2913698 h 6213528"/>
                <a:gd name="connsiteX1750" fmla="*/ 1390701 w 8964278"/>
                <a:gd name="connsiteY1750" fmla="*/ 2950845 h 6213528"/>
                <a:gd name="connsiteX1751" fmla="*/ 2412733 w 8964278"/>
                <a:gd name="connsiteY1751" fmla="*/ 2144078 h 6213528"/>
                <a:gd name="connsiteX1752" fmla="*/ 2390826 w 8964278"/>
                <a:gd name="connsiteY1752" fmla="*/ 2150745 h 6213528"/>
                <a:gd name="connsiteX1753" fmla="*/ 2417496 w 8964278"/>
                <a:gd name="connsiteY1753" fmla="*/ 2138363 h 6213528"/>
                <a:gd name="connsiteX1754" fmla="*/ 2412733 w 8964278"/>
                <a:gd name="connsiteY1754" fmla="*/ 2144078 h 6213528"/>
                <a:gd name="connsiteX1755" fmla="*/ 557263 w 8964278"/>
                <a:gd name="connsiteY1755" fmla="*/ 4153853 h 6213528"/>
                <a:gd name="connsiteX1756" fmla="*/ 761098 w 8964278"/>
                <a:gd name="connsiteY1756" fmla="*/ 3894773 h 6213528"/>
                <a:gd name="connsiteX1757" fmla="*/ 891591 w 8964278"/>
                <a:gd name="connsiteY1757" fmla="*/ 3574733 h 6213528"/>
                <a:gd name="connsiteX1758" fmla="*/ 943978 w 8964278"/>
                <a:gd name="connsiteY1758" fmla="*/ 3218498 h 6213528"/>
                <a:gd name="connsiteX1759" fmla="*/ 948741 w 8964278"/>
                <a:gd name="connsiteY1759" fmla="*/ 2853690 h 6213528"/>
                <a:gd name="connsiteX1760" fmla="*/ 948741 w 8964278"/>
                <a:gd name="connsiteY1760" fmla="*/ 2843213 h 6213528"/>
                <a:gd name="connsiteX1761" fmla="*/ 1008748 w 8964278"/>
                <a:gd name="connsiteY1761" fmla="*/ 2891790 h 6213528"/>
                <a:gd name="connsiteX1762" fmla="*/ 1008748 w 8964278"/>
                <a:gd name="connsiteY1762" fmla="*/ 2891790 h 6213528"/>
                <a:gd name="connsiteX1763" fmla="*/ 1004938 w 8964278"/>
                <a:gd name="connsiteY1763" fmla="*/ 3263265 h 6213528"/>
                <a:gd name="connsiteX1764" fmla="*/ 952551 w 8964278"/>
                <a:gd name="connsiteY1764" fmla="*/ 3605213 h 6213528"/>
                <a:gd name="connsiteX1765" fmla="*/ 820153 w 8964278"/>
                <a:gd name="connsiteY1765" fmla="*/ 3906203 h 6213528"/>
                <a:gd name="connsiteX1766" fmla="*/ 606793 w 8964278"/>
                <a:gd name="connsiteY1766" fmla="*/ 4138613 h 6213528"/>
                <a:gd name="connsiteX1767" fmla="*/ 428676 w 8964278"/>
                <a:gd name="connsiteY1767" fmla="*/ 4271963 h 6213528"/>
                <a:gd name="connsiteX1768" fmla="*/ 435343 w 8964278"/>
                <a:gd name="connsiteY1768" fmla="*/ 4266248 h 6213528"/>
                <a:gd name="connsiteX1769" fmla="*/ 557263 w 8964278"/>
                <a:gd name="connsiteY1769" fmla="*/ 4153853 h 6213528"/>
                <a:gd name="connsiteX1770" fmla="*/ 443916 w 8964278"/>
                <a:gd name="connsiteY1770" fmla="*/ 4251960 h 6213528"/>
                <a:gd name="connsiteX1771" fmla="*/ 523926 w 8964278"/>
                <a:gd name="connsiteY1771" fmla="*/ 4165283 h 6213528"/>
                <a:gd name="connsiteX1772" fmla="*/ 693471 w 8964278"/>
                <a:gd name="connsiteY1772" fmla="*/ 3904298 h 6213528"/>
                <a:gd name="connsiteX1773" fmla="*/ 888733 w 8964278"/>
                <a:gd name="connsiteY1773" fmla="*/ 3231833 h 6213528"/>
                <a:gd name="connsiteX1774" fmla="*/ 915403 w 8964278"/>
                <a:gd name="connsiteY1774" fmla="*/ 3020378 h 6213528"/>
                <a:gd name="connsiteX1775" fmla="*/ 925881 w 8964278"/>
                <a:gd name="connsiteY1775" fmla="*/ 2916555 h 6213528"/>
                <a:gd name="connsiteX1776" fmla="*/ 933501 w 8964278"/>
                <a:gd name="connsiteY1776" fmla="*/ 2826068 h 6213528"/>
                <a:gd name="connsiteX1777" fmla="*/ 938263 w 8964278"/>
                <a:gd name="connsiteY1777" fmla="*/ 2830830 h 6213528"/>
                <a:gd name="connsiteX1778" fmla="*/ 939216 w 8964278"/>
                <a:gd name="connsiteY1778" fmla="*/ 2896553 h 6213528"/>
                <a:gd name="connsiteX1779" fmla="*/ 940168 w 8964278"/>
                <a:gd name="connsiteY1779" fmla="*/ 2988945 h 6213528"/>
                <a:gd name="connsiteX1780" fmla="*/ 937311 w 8964278"/>
                <a:gd name="connsiteY1780" fmla="*/ 3168968 h 6213528"/>
                <a:gd name="connsiteX1781" fmla="*/ 895401 w 8964278"/>
                <a:gd name="connsiteY1781" fmla="*/ 3525203 h 6213528"/>
                <a:gd name="connsiteX1782" fmla="*/ 776338 w 8964278"/>
                <a:gd name="connsiteY1782" fmla="*/ 3852863 h 6213528"/>
                <a:gd name="connsiteX1783" fmla="*/ 583933 w 8964278"/>
                <a:gd name="connsiteY1783" fmla="*/ 4118610 h 6213528"/>
                <a:gd name="connsiteX1784" fmla="*/ 443916 w 8964278"/>
                <a:gd name="connsiteY1784" fmla="*/ 4251960 h 6213528"/>
                <a:gd name="connsiteX1785" fmla="*/ 946836 w 8964278"/>
                <a:gd name="connsiteY1785" fmla="*/ 2810828 h 6213528"/>
                <a:gd name="connsiteX1786" fmla="*/ 946836 w 8964278"/>
                <a:gd name="connsiteY1786" fmla="*/ 2808923 h 6213528"/>
                <a:gd name="connsiteX1787" fmla="*/ 941121 w 8964278"/>
                <a:gd name="connsiteY1787" fmla="*/ 2805113 h 6213528"/>
                <a:gd name="connsiteX1788" fmla="*/ 929691 w 8964278"/>
                <a:gd name="connsiteY1788" fmla="*/ 2793683 h 6213528"/>
                <a:gd name="connsiteX1789" fmla="*/ 922071 w 8964278"/>
                <a:gd name="connsiteY1789" fmla="*/ 2785110 h 6213528"/>
                <a:gd name="connsiteX1790" fmla="*/ 1124001 w 8964278"/>
                <a:gd name="connsiteY1790" fmla="*/ 2887028 h 6213528"/>
                <a:gd name="connsiteX1791" fmla="*/ 1502143 w 8964278"/>
                <a:gd name="connsiteY1791" fmla="*/ 2843213 h 6213528"/>
                <a:gd name="connsiteX1792" fmla="*/ 1856473 w 8964278"/>
                <a:gd name="connsiteY1792" fmla="*/ 2630805 h 6213528"/>
                <a:gd name="connsiteX1793" fmla="*/ 2022208 w 8964278"/>
                <a:gd name="connsiteY1793" fmla="*/ 2500313 h 6213528"/>
                <a:gd name="connsiteX1794" fmla="*/ 2186991 w 8964278"/>
                <a:gd name="connsiteY1794" fmla="*/ 2366963 h 6213528"/>
                <a:gd name="connsiteX1795" fmla="*/ 2324151 w 8964278"/>
                <a:gd name="connsiteY1795" fmla="*/ 2251710 h 6213528"/>
                <a:gd name="connsiteX1796" fmla="*/ 2241283 w 8964278"/>
                <a:gd name="connsiteY1796" fmla="*/ 2347913 h 6213528"/>
                <a:gd name="connsiteX1797" fmla="*/ 1974583 w 8964278"/>
                <a:gd name="connsiteY1797" fmla="*/ 2614613 h 6213528"/>
                <a:gd name="connsiteX1798" fmla="*/ 1684071 w 8964278"/>
                <a:gd name="connsiteY1798" fmla="*/ 2817495 h 6213528"/>
                <a:gd name="connsiteX1799" fmla="*/ 1524051 w 8964278"/>
                <a:gd name="connsiteY1799" fmla="*/ 2891790 h 6213528"/>
                <a:gd name="connsiteX1800" fmla="*/ 1338313 w 8964278"/>
                <a:gd name="connsiteY1800" fmla="*/ 2943225 h 6213528"/>
                <a:gd name="connsiteX1801" fmla="*/ 1238301 w 8964278"/>
                <a:gd name="connsiteY1801" fmla="*/ 2948940 h 6213528"/>
                <a:gd name="connsiteX1802" fmla="*/ 1151623 w 8964278"/>
                <a:gd name="connsiteY1802" fmla="*/ 2933700 h 6213528"/>
                <a:gd name="connsiteX1803" fmla="*/ 946836 w 8964278"/>
                <a:gd name="connsiteY1803" fmla="*/ 2810828 h 6213528"/>
                <a:gd name="connsiteX1804" fmla="*/ 1354506 w 8964278"/>
                <a:gd name="connsiteY1804" fmla="*/ 2974658 h 6213528"/>
                <a:gd name="connsiteX1805" fmla="*/ 1416418 w 8964278"/>
                <a:gd name="connsiteY1805" fmla="*/ 2975610 h 6213528"/>
                <a:gd name="connsiteX1806" fmla="*/ 1691691 w 8964278"/>
                <a:gd name="connsiteY1806" fmla="*/ 3202305 h 6213528"/>
                <a:gd name="connsiteX1807" fmla="*/ 2035543 w 8964278"/>
                <a:gd name="connsiteY1807" fmla="*/ 3343275 h 6213528"/>
                <a:gd name="connsiteX1808" fmla="*/ 2454643 w 8964278"/>
                <a:gd name="connsiteY1808" fmla="*/ 3427095 h 6213528"/>
                <a:gd name="connsiteX1809" fmla="*/ 2869933 w 8964278"/>
                <a:gd name="connsiteY1809" fmla="*/ 3493770 h 6213528"/>
                <a:gd name="connsiteX1810" fmla="*/ 3266173 w 8964278"/>
                <a:gd name="connsiteY1810" fmla="*/ 3610928 h 6213528"/>
                <a:gd name="connsiteX1811" fmla="*/ 3231883 w 8964278"/>
                <a:gd name="connsiteY1811" fmla="*/ 3611880 h 6213528"/>
                <a:gd name="connsiteX1812" fmla="*/ 3153778 w 8964278"/>
                <a:gd name="connsiteY1812" fmla="*/ 3614738 h 6213528"/>
                <a:gd name="connsiteX1813" fmla="*/ 3149968 w 8964278"/>
                <a:gd name="connsiteY1813" fmla="*/ 3607118 h 6213528"/>
                <a:gd name="connsiteX1814" fmla="*/ 2722296 w 8964278"/>
                <a:gd name="connsiteY1814" fmla="*/ 3572828 h 6213528"/>
                <a:gd name="connsiteX1815" fmla="*/ 2299386 w 8964278"/>
                <a:gd name="connsiteY1815" fmla="*/ 3507105 h 6213528"/>
                <a:gd name="connsiteX1816" fmla="*/ 1928863 w 8964278"/>
                <a:gd name="connsiteY1816" fmla="*/ 3394710 h 6213528"/>
                <a:gd name="connsiteX1817" fmla="*/ 1606918 w 8964278"/>
                <a:gd name="connsiteY1817" fmla="*/ 3227070 h 6213528"/>
                <a:gd name="connsiteX1818" fmla="*/ 1333551 w 8964278"/>
                <a:gd name="connsiteY1818" fmla="*/ 2991803 h 6213528"/>
                <a:gd name="connsiteX1819" fmla="*/ 1319263 w 8964278"/>
                <a:gd name="connsiteY1819" fmla="*/ 2974658 h 6213528"/>
                <a:gd name="connsiteX1820" fmla="*/ 1354506 w 8964278"/>
                <a:gd name="connsiteY1820" fmla="*/ 2974658 h 6213528"/>
                <a:gd name="connsiteX1821" fmla="*/ 3407143 w 8964278"/>
                <a:gd name="connsiteY1821" fmla="*/ 3538538 h 6213528"/>
                <a:gd name="connsiteX1822" fmla="*/ 3399523 w 8964278"/>
                <a:gd name="connsiteY1822" fmla="*/ 3567113 h 6213528"/>
                <a:gd name="connsiteX1823" fmla="*/ 3399523 w 8964278"/>
                <a:gd name="connsiteY1823" fmla="*/ 3565208 h 6213528"/>
                <a:gd name="connsiteX1824" fmla="*/ 3268078 w 8964278"/>
                <a:gd name="connsiteY1824" fmla="*/ 3342323 h 6213528"/>
                <a:gd name="connsiteX1825" fmla="*/ 3099486 w 8964278"/>
                <a:gd name="connsiteY1825" fmla="*/ 3147060 h 6213528"/>
                <a:gd name="connsiteX1826" fmla="*/ 2898508 w 8964278"/>
                <a:gd name="connsiteY1826" fmla="*/ 2983230 h 6213528"/>
                <a:gd name="connsiteX1827" fmla="*/ 2673718 w 8964278"/>
                <a:gd name="connsiteY1827" fmla="*/ 2857500 h 6213528"/>
                <a:gd name="connsiteX1828" fmla="*/ 2429878 w 8964278"/>
                <a:gd name="connsiteY1828" fmla="*/ 2775585 h 6213528"/>
                <a:gd name="connsiteX1829" fmla="*/ 2408923 w 8964278"/>
                <a:gd name="connsiteY1829" fmla="*/ 2771775 h 6213528"/>
                <a:gd name="connsiteX1830" fmla="*/ 2442261 w 8964278"/>
                <a:gd name="connsiteY1830" fmla="*/ 2695575 h 6213528"/>
                <a:gd name="connsiteX1831" fmla="*/ 2672766 w 8964278"/>
                <a:gd name="connsiteY1831" fmla="*/ 2778443 h 6213528"/>
                <a:gd name="connsiteX1832" fmla="*/ 2891841 w 8964278"/>
                <a:gd name="connsiteY1832" fmla="*/ 2895600 h 6213528"/>
                <a:gd name="connsiteX1833" fmla="*/ 3090913 w 8964278"/>
                <a:gd name="connsiteY1833" fmla="*/ 3042285 h 6213528"/>
                <a:gd name="connsiteX1834" fmla="*/ 3266173 w 8964278"/>
                <a:gd name="connsiteY1834" fmla="*/ 3215640 h 6213528"/>
                <a:gd name="connsiteX1835" fmla="*/ 3413811 w 8964278"/>
                <a:gd name="connsiteY1835" fmla="*/ 3413760 h 6213528"/>
                <a:gd name="connsiteX1836" fmla="*/ 3426193 w 8964278"/>
                <a:gd name="connsiteY1836" fmla="*/ 3433763 h 6213528"/>
                <a:gd name="connsiteX1837" fmla="*/ 3420478 w 8964278"/>
                <a:gd name="connsiteY1837" fmla="*/ 3473768 h 6213528"/>
                <a:gd name="connsiteX1838" fmla="*/ 3407143 w 8964278"/>
                <a:gd name="connsiteY1838" fmla="*/ 3538538 h 6213528"/>
                <a:gd name="connsiteX1839" fmla="*/ 3293796 w 8964278"/>
                <a:gd name="connsiteY1839" fmla="*/ 3231833 h 6213528"/>
                <a:gd name="connsiteX1840" fmla="*/ 3119488 w 8964278"/>
                <a:gd name="connsiteY1840" fmla="*/ 3054668 h 6213528"/>
                <a:gd name="connsiteX1841" fmla="*/ 2921368 w 8964278"/>
                <a:gd name="connsiteY1841" fmla="*/ 2905125 h 6213528"/>
                <a:gd name="connsiteX1842" fmla="*/ 2704198 w 8964278"/>
                <a:gd name="connsiteY1842" fmla="*/ 2785110 h 6213528"/>
                <a:gd name="connsiteX1843" fmla="*/ 2471788 w 8964278"/>
                <a:gd name="connsiteY1843" fmla="*/ 2699385 h 6213528"/>
                <a:gd name="connsiteX1844" fmla="*/ 2446071 w 8964278"/>
                <a:gd name="connsiteY1844" fmla="*/ 2692718 h 6213528"/>
                <a:gd name="connsiteX1845" fmla="*/ 2465121 w 8964278"/>
                <a:gd name="connsiteY1845" fmla="*/ 2640330 h 6213528"/>
                <a:gd name="connsiteX1846" fmla="*/ 2476551 w 8964278"/>
                <a:gd name="connsiteY1846" fmla="*/ 2604135 h 6213528"/>
                <a:gd name="connsiteX1847" fmla="*/ 2597518 w 8964278"/>
                <a:gd name="connsiteY1847" fmla="*/ 2627948 h 6213528"/>
                <a:gd name="connsiteX1848" fmla="*/ 2727058 w 8964278"/>
                <a:gd name="connsiteY1848" fmla="*/ 2667000 h 6213528"/>
                <a:gd name="connsiteX1849" fmla="*/ 2966136 w 8964278"/>
                <a:gd name="connsiteY1849" fmla="*/ 2787968 h 6213528"/>
                <a:gd name="connsiteX1850" fmla="*/ 3168066 w 8964278"/>
                <a:gd name="connsiteY1850" fmla="*/ 2957513 h 6213528"/>
                <a:gd name="connsiteX1851" fmla="*/ 3324276 w 8964278"/>
                <a:gd name="connsiteY1851" fmla="*/ 3165158 h 6213528"/>
                <a:gd name="connsiteX1852" fmla="*/ 3429051 w 8964278"/>
                <a:gd name="connsiteY1852" fmla="*/ 3401378 h 6213528"/>
                <a:gd name="connsiteX1853" fmla="*/ 3430956 w 8964278"/>
                <a:gd name="connsiteY1853" fmla="*/ 3408998 h 6213528"/>
                <a:gd name="connsiteX1854" fmla="*/ 3430003 w 8964278"/>
                <a:gd name="connsiteY1854" fmla="*/ 3416618 h 6213528"/>
                <a:gd name="connsiteX1855" fmla="*/ 3293796 w 8964278"/>
                <a:gd name="connsiteY1855" fmla="*/ 3231833 h 6213528"/>
                <a:gd name="connsiteX1856" fmla="*/ 3346183 w 8964278"/>
                <a:gd name="connsiteY1856" fmla="*/ 3184208 h 6213528"/>
                <a:gd name="connsiteX1857" fmla="*/ 3194736 w 8964278"/>
                <a:gd name="connsiteY1857" fmla="*/ 2971800 h 6213528"/>
                <a:gd name="connsiteX1858" fmla="*/ 2996616 w 8964278"/>
                <a:gd name="connsiteY1858" fmla="*/ 2796540 h 6213528"/>
                <a:gd name="connsiteX1859" fmla="*/ 2759443 w 8964278"/>
                <a:gd name="connsiteY1859" fmla="*/ 2668905 h 6213528"/>
                <a:gd name="connsiteX1860" fmla="*/ 2499411 w 8964278"/>
                <a:gd name="connsiteY1860" fmla="*/ 2600325 h 6213528"/>
                <a:gd name="connsiteX1861" fmla="*/ 2477503 w 8964278"/>
                <a:gd name="connsiteY1861" fmla="*/ 2598420 h 6213528"/>
                <a:gd name="connsiteX1862" fmla="*/ 2489886 w 8964278"/>
                <a:gd name="connsiteY1862" fmla="*/ 2557463 h 6213528"/>
                <a:gd name="connsiteX1863" fmla="*/ 2985186 w 8964278"/>
                <a:gd name="connsiteY1863" fmla="*/ 2624138 h 6213528"/>
                <a:gd name="connsiteX1864" fmla="*/ 3345231 w 8964278"/>
                <a:gd name="connsiteY1864" fmla="*/ 2974658 h 6213528"/>
                <a:gd name="connsiteX1865" fmla="*/ 3413811 w 8964278"/>
                <a:gd name="connsiteY1865" fmla="*/ 3169920 h 6213528"/>
                <a:gd name="connsiteX1866" fmla="*/ 3358566 w 8964278"/>
                <a:gd name="connsiteY1866" fmla="*/ 3044190 h 6213528"/>
                <a:gd name="connsiteX1867" fmla="*/ 3223311 w 8964278"/>
                <a:gd name="connsiteY1867" fmla="*/ 2842260 h 6213528"/>
                <a:gd name="connsiteX1868" fmla="*/ 3039478 w 8964278"/>
                <a:gd name="connsiteY1868" fmla="*/ 2695575 h 6213528"/>
                <a:gd name="connsiteX1869" fmla="*/ 2797543 w 8964278"/>
                <a:gd name="connsiteY1869" fmla="*/ 2603183 h 6213528"/>
                <a:gd name="connsiteX1870" fmla="*/ 2533701 w 8964278"/>
                <a:gd name="connsiteY1870" fmla="*/ 2553653 h 6213528"/>
                <a:gd name="connsiteX1871" fmla="*/ 2499411 w 8964278"/>
                <a:gd name="connsiteY1871" fmla="*/ 2557463 h 6213528"/>
                <a:gd name="connsiteX1872" fmla="*/ 2500363 w 8964278"/>
                <a:gd name="connsiteY1872" fmla="*/ 2561273 h 6213528"/>
                <a:gd name="connsiteX1873" fmla="*/ 2635618 w 8964278"/>
                <a:gd name="connsiteY1873" fmla="*/ 2567940 h 6213528"/>
                <a:gd name="connsiteX1874" fmla="*/ 2767063 w 8964278"/>
                <a:gd name="connsiteY1874" fmla="*/ 2602230 h 6213528"/>
                <a:gd name="connsiteX1875" fmla="*/ 3007093 w 8964278"/>
                <a:gd name="connsiteY1875" fmla="*/ 2689860 h 6213528"/>
                <a:gd name="connsiteX1876" fmla="*/ 3197593 w 8964278"/>
                <a:gd name="connsiteY1876" fmla="*/ 2830830 h 6213528"/>
                <a:gd name="connsiteX1877" fmla="*/ 3335706 w 8964278"/>
                <a:gd name="connsiteY1877" fmla="*/ 3024188 h 6213528"/>
                <a:gd name="connsiteX1878" fmla="*/ 3423336 w 8964278"/>
                <a:gd name="connsiteY1878" fmla="*/ 3228023 h 6213528"/>
                <a:gd name="connsiteX1879" fmla="*/ 3430956 w 8964278"/>
                <a:gd name="connsiteY1879" fmla="*/ 3376613 h 6213528"/>
                <a:gd name="connsiteX1880" fmla="*/ 3346183 w 8964278"/>
                <a:gd name="connsiteY1880" fmla="*/ 3184208 h 6213528"/>
                <a:gd name="connsiteX1881" fmla="*/ 3428098 w 8964278"/>
                <a:gd name="connsiteY1881" fmla="*/ 3058478 h 6213528"/>
                <a:gd name="connsiteX1882" fmla="*/ 3418573 w 8964278"/>
                <a:gd name="connsiteY1882" fmla="*/ 3054668 h 6213528"/>
                <a:gd name="connsiteX1883" fmla="*/ 3365233 w 8964278"/>
                <a:gd name="connsiteY1883" fmla="*/ 2927985 h 6213528"/>
                <a:gd name="connsiteX1884" fmla="*/ 3309036 w 8964278"/>
                <a:gd name="connsiteY1884" fmla="*/ 2847023 h 6213528"/>
                <a:gd name="connsiteX1885" fmla="*/ 3275698 w 8964278"/>
                <a:gd name="connsiteY1885" fmla="*/ 2809875 h 6213528"/>
                <a:gd name="connsiteX1886" fmla="*/ 3243313 w 8964278"/>
                <a:gd name="connsiteY1886" fmla="*/ 2783205 h 6213528"/>
                <a:gd name="connsiteX1887" fmla="*/ 3202356 w 8964278"/>
                <a:gd name="connsiteY1887" fmla="*/ 2740343 h 6213528"/>
                <a:gd name="connsiteX1888" fmla="*/ 3417621 w 8964278"/>
                <a:gd name="connsiteY1888" fmla="*/ 2963228 h 6213528"/>
                <a:gd name="connsiteX1889" fmla="*/ 3468103 w 8964278"/>
                <a:gd name="connsiteY1889" fmla="*/ 3039428 h 6213528"/>
                <a:gd name="connsiteX1890" fmla="*/ 3428098 w 8964278"/>
                <a:gd name="connsiteY1890" fmla="*/ 3058478 h 6213528"/>
                <a:gd name="connsiteX1891" fmla="*/ 3237598 w 8964278"/>
                <a:gd name="connsiteY1891" fmla="*/ 2760345 h 6213528"/>
                <a:gd name="connsiteX1892" fmla="*/ 3169018 w 8964278"/>
                <a:gd name="connsiteY1892" fmla="*/ 2708910 h 6213528"/>
                <a:gd name="connsiteX1893" fmla="*/ 3057576 w 8964278"/>
                <a:gd name="connsiteY1893" fmla="*/ 2629853 h 6213528"/>
                <a:gd name="connsiteX1894" fmla="*/ 3005188 w 8964278"/>
                <a:gd name="connsiteY1894" fmla="*/ 2601278 h 6213528"/>
                <a:gd name="connsiteX1895" fmla="*/ 3228073 w 8964278"/>
                <a:gd name="connsiteY1895" fmla="*/ 2736533 h 6213528"/>
                <a:gd name="connsiteX1896" fmla="*/ 3418573 w 8964278"/>
                <a:gd name="connsiteY1896" fmla="*/ 2920365 h 6213528"/>
                <a:gd name="connsiteX1897" fmla="*/ 3496678 w 8964278"/>
                <a:gd name="connsiteY1897" fmla="*/ 3028950 h 6213528"/>
                <a:gd name="connsiteX1898" fmla="*/ 3477628 w 8964278"/>
                <a:gd name="connsiteY1898" fmla="*/ 3035618 h 6213528"/>
                <a:gd name="connsiteX1899" fmla="*/ 3237598 w 8964278"/>
                <a:gd name="connsiteY1899" fmla="*/ 2760345 h 6213528"/>
                <a:gd name="connsiteX1900" fmla="*/ 3344278 w 8964278"/>
                <a:gd name="connsiteY1900" fmla="*/ 2828925 h 6213528"/>
                <a:gd name="connsiteX1901" fmla="*/ 3138538 w 8964278"/>
                <a:gd name="connsiteY1901" fmla="*/ 2667953 h 6213528"/>
                <a:gd name="connsiteX1902" fmla="*/ 3209976 w 8964278"/>
                <a:gd name="connsiteY1902" fmla="*/ 2709863 h 6213528"/>
                <a:gd name="connsiteX1903" fmla="*/ 3456673 w 8964278"/>
                <a:gd name="connsiteY1903" fmla="*/ 2892743 h 6213528"/>
                <a:gd name="connsiteX1904" fmla="*/ 3520491 w 8964278"/>
                <a:gd name="connsiteY1904" fmla="*/ 2951798 h 6213528"/>
                <a:gd name="connsiteX1905" fmla="*/ 3572878 w 8964278"/>
                <a:gd name="connsiteY1905" fmla="*/ 3006090 h 6213528"/>
                <a:gd name="connsiteX1906" fmla="*/ 3504298 w 8964278"/>
                <a:gd name="connsiteY1906" fmla="*/ 3024188 h 6213528"/>
                <a:gd name="connsiteX1907" fmla="*/ 3344278 w 8964278"/>
                <a:gd name="connsiteY1907" fmla="*/ 2828925 h 6213528"/>
                <a:gd name="connsiteX1908" fmla="*/ 3512871 w 8964278"/>
                <a:gd name="connsiteY1908" fmla="*/ 2058353 h 6213528"/>
                <a:gd name="connsiteX1909" fmla="*/ 3380473 w 8964278"/>
                <a:gd name="connsiteY1909" fmla="*/ 2200275 h 6213528"/>
                <a:gd name="connsiteX1910" fmla="*/ 3219501 w 8964278"/>
                <a:gd name="connsiteY1910" fmla="*/ 2322195 h 6213528"/>
                <a:gd name="connsiteX1911" fmla="*/ 3028048 w 8964278"/>
                <a:gd name="connsiteY1911" fmla="*/ 2431733 h 6213528"/>
                <a:gd name="connsiteX1912" fmla="*/ 2871838 w 8964278"/>
                <a:gd name="connsiteY1912" fmla="*/ 2508885 h 6213528"/>
                <a:gd name="connsiteX1913" fmla="*/ 2820403 w 8964278"/>
                <a:gd name="connsiteY1913" fmla="*/ 2504123 h 6213528"/>
                <a:gd name="connsiteX1914" fmla="*/ 2955658 w 8964278"/>
                <a:gd name="connsiteY1914" fmla="*/ 2447925 h 6213528"/>
                <a:gd name="connsiteX1915" fmla="*/ 3166161 w 8964278"/>
                <a:gd name="connsiteY1915" fmla="*/ 2338388 h 6213528"/>
                <a:gd name="connsiteX1916" fmla="*/ 3349993 w 8964278"/>
                <a:gd name="connsiteY1916" fmla="*/ 2207895 h 6213528"/>
                <a:gd name="connsiteX1917" fmla="*/ 3501441 w 8964278"/>
                <a:gd name="connsiteY1917" fmla="*/ 2055495 h 6213528"/>
                <a:gd name="connsiteX1918" fmla="*/ 3590976 w 8964278"/>
                <a:gd name="connsiteY1918" fmla="*/ 1927860 h 6213528"/>
                <a:gd name="connsiteX1919" fmla="*/ 3580498 w 8964278"/>
                <a:gd name="connsiteY1919" fmla="*/ 1954530 h 6213528"/>
                <a:gd name="connsiteX1920" fmla="*/ 3512871 w 8964278"/>
                <a:gd name="connsiteY1920" fmla="*/ 2058353 h 6213528"/>
                <a:gd name="connsiteX1921" fmla="*/ 3570021 w 8964278"/>
                <a:gd name="connsiteY1921" fmla="*/ 1941195 h 6213528"/>
                <a:gd name="connsiteX1922" fmla="*/ 3509061 w 8964278"/>
                <a:gd name="connsiteY1922" fmla="*/ 2027873 h 6213528"/>
                <a:gd name="connsiteX1923" fmla="*/ 3361423 w 8964278"/>
                <a:gd name="connsiteY1923" fmla="*/ 2183130 h 6213528"/>
                <a:gd name="connsiteX1924" fmla="*/ 3184258 w 8964278"/>
                <a:gd name="connsiteY1924" fmla="*/ 2314575 h 6213528"/>
                <a:gd name="connsiteX1925" fmla="*/ 2975661 w 8964278"/>
                <a:gd name="connsiteY1925" fmla="*/ 2426970 h 6213528"/>
                <a:gd name="connsiteX1926" fmla="*/ 2868028 w 8964278"/>
                <a:gd name="connsiteY1926" fmla="*/ 2474595 h 6213528"/>
                <a:gd name="connsiteX1927" fmla="*/ 2800401 w 8964278"/>
                <a:gd name="connsiteY1927" fmla="*/ 2501265 h 6213528"/>
                <a:gd name="connsiteX1928" fmla="*/ 2747061 w 8964278"/>
                <a:gd name="connsiteY1928" fmla="*/ 2492693 h 6213528"/>
                <a:gd name="connsiteX1929" fmla="*/ 2758491 w 8964278"/>
                <a:gd name="connsiteY1929" fmla="*/ 2488883 h 6213528"/>
                <a:gd name="connsiteX1930" fmla="*/ 2873743 w 8964278"/>
                <a:gd name="connsiteY1930" fmla="*/ 2440305 h 6213528"/>
                <a:gd name="connsiteX1931" fmla="*/ 3092818 w 8964278"/>
                <a:gd name="connsiteY1931" fmla="*/ 2321243 h 6213528"/>
                <a:gd name="connsiteX1932" fmla="*/ 3295701 w 8964278"/>
                <a:gd name="connsiteY1932" fmla="*/ 2175510 h 6213528"/>
                <a:gd name="connsiteX1933" fmla="*/ 3478581 w 8964278"/>
                <a:gd name="connsiteY1933" fmla="*/ 2005013 h 6213528"/>
                <a:gd name="connsiteX1934" fmla="*/ 3620503 w 8964278"/>
                <a:gd name="connsiteY1934" fmla="*/ 1834515 h 6213528"/>
                <a:gd name="connsiteX1935" fmla="*/ 3610978 w 8964278"/>
                <a:gd name="connsiteY1935" fmla="*/ 1868805 h 6213528"/>
                <a:gd name="connsiteX1936" fmla="*/ 3597643 w 8964278"/>
                <a:gd name="connsiteY1936" fmla="*/ 1894523 h 6213528"/>
                <a:gd name="connsiteX1937" fmla="*/ 3570021 w 8964278"/>
                <a:gd name="connsiteY1937" fmla="*/ 1941195 h 6213528"/>
                <a:gd name="connsiteX1938" fmla="*/ 3490963 w 8964278"/>
                <a:gd name="connsiteY1938" fmla="*/ 1973580 h 6213528"/>
                <a:gd name="connsiteX1939" fmla="*/ 3312846 w 8964278"/>
                <a:gd name="connsiteY1939" fmla="*/ 2146935 h 6213528"/>
                <a:gd name="connsiteX1940" fmla="*/ 3112821 w 8964278"/>
                <a:gd name="connsiteY1940" fmla="*/ 2295525 h 6213528"/>
                <a:gd name="connsiteX1941" fmla="*/ 2896603 w 8964278"/>
                <a:gd name="connsiteY1941" fmla="*/ 2417445 h 6213528"/>
                <a:gd name="connsiteX1942" fmla="*/ 2726106 w 8964278"/>
                <a:gd name="connsiteY1942" fmla="*/ 2488883 h 6213528"/>
                <a:gd name="connsiteX1943" fmla="*/ 2712771 w 8964278"/>
                <a:gd name="connsiteY1943" fmla="*/ 2486978 h 6213528"/>
                <a:gd name="connsiteX1944" fmla="*/ 2676576 w 8964278"/>
                <a:gd name="connsiteY1944" fmla="*/ 2481263 h 6213528"/>
                <a:gd name="connsiteX1945" fmla="*/ 2689911 w 8964278"/>
                <a:gd name="connsiteY1945" fmla="*/ 2476500 h 6213528"/>
                <a:gd name="connsiteX1946" fmla="*/ 2821356 w 8964278"/>
                <a:gd name="connsiteY1946" fmla="*/ 2426018 h 6213528"/>
                <a:gd name="connsiteX1947" fmla="*/ 3068053 w 8964278"/>
                <a:gd name="connsiteY1947" fmla="*/ 2294573 h 6213528"/>
                <a:gd name="connsiteX1948" fmla="*/ 3292843 w 8964278"/>
                <a:gd name="connsiteY1948" fmla="*/ 2125028 h 6213528"/>
                <a:gd name="connsiteX1949" fmla="*/ 3487153 w 8964278"/>
                <a:gd name="connsiteY1949" fmla="*/ 1923098 h 6213528"/>
                <a:gd name="connsiteX1950" fmla="*/ 3644316 w 8964278"/>
                <a:gd name="connsiteY1950" fmla="*/ 1695450 h 6213528"/>
                <a:gd name="connsiteX1951" fmla="*/ 3625266 w 8964278"/>
                <a:gd name="connsiteY1951" fmla="*/ 1805940 h 6213528"/>
                <a:gd name="connsiteX1952" fmla="*/ 3490963 w 8964278"/>
                <a:gd name="connsiteY1952" fmla="*/ 1973580 h 6213528"/>
                <a:gd name="connsiteX1953" fmla="*/ 3499536 w 8964278"/>
                <a:gd name="connsiteY1953" fmla="*/ 1889760 h 6213528"/>
                <a:gd name="connsiteX1954" fmla="*/ 3309988 w 8964278"/>
                <a:gd name="connsiteY1954" fmla="*/ 2094548 h 6213528"/>
                <a:gd name="connsiteX1955" fmla="*/ 3090913 w 8964278"/>
                <a:gd name="connsiteY1955" fmla="*/ 2267903 h 6213528"/>
                <a:gd name="connsiteX1956" fmla="*/ 2848026 w 8964278"/>
                <a:gd name="connsiteY1956" fmla="*/ 2404110 h 6213528"/>
                <a:gd name="connsiteX1957" fmla="*/ 2719438 w 8964278"/>
                <a:gd name="connsiteY1957" fmla="*/ 2457450 h 6213528"/>
                <a:gd name="connsiteX1958" fmla="*/ 2654668 w 8964278"/>
                <a:gd name="connsiteY1958" fmla="*/ 2479358 h 6213528"/>
                <a:gd name="connsiteX1959" fmla="*/ 2628951 w 8964278"/>
                <a:gd name="connsiteY1959" fmla="*/ 2476500 h 6213528"/>
                <a:gd name="connsiteX1960" fmla="*/ 2635618 w 8964278"/>
                <a:gd name="connsiteY1960" fmla="*/ 2473643 h 6213528"/>
                <a:gd name="connsiteX1961" fmla="*/ 2773731 w 8964278"/>
                <a:gd name="connsiteY1961" fmla="*/ 2413635 h 6213528"/>
                <a:gd name="connsiteX1962" fmla="*/ 3033763 w 8964278"/>
                <a:gd name="connsiteY1962" fmla="*/ 2265045 h 6213528"/>
                <a:gd name="connsiteX1963" fmla="*/ 3270936 w 8964278"/>
                <a:gd name="connsiteY1963" fmla="*/ 2081213 h 6213528"/>
                <a:gd name="connsiteX1964" fmla="*/ 3480486 w 8964278"/>
                <a:gd name="connsiteY1964" fmla="*/ 1864043 h 6213528"/>
                <a:gd name="connsiteX1965" fmla="*/ 3653841 w 8964278"/>
                <a:gd name="connsiteY1965" fmla="*/ 1623060 h 6213528"/>
                <a:gd name="connsiteX1966" fmla="*/ 3650031 w 8964278"/>
                <a:gd name="connsiteY1966" fmla="*/ 1666875 h 6213528"/>
                <a:gd name="connsiteX1967" fmla="*/ 3499536 w 8964278"/>
                <a:gd name="connsiteY1967" fmla="*/ 1889760 h 6213528"/>
                <a:gd name="connsiteX1968" fmla="*/ 3492868 w 8964278"/>
                <a:gd name="connsiteY1968" fmla="*/ 1827848 h 6213528"/>
                <a:gd name="connsiteX1969" fmla="*/ 3289986 w 8964278"/>
                <a:gd name="connsiteY1969" fmla="*/ 2045970 h 6213528"/>
                <a:gd name="connsiteX1970" fmla="*/ 3058528 w 8964278"/>
                <a:gd name="connsiteY1970" fmla="*/ 2234565 h 6213528"/>
                <a:gd name="connsiteX1971" fmla="*/ 2802306 w 8964278"/>
                <a:gd name="connsiteY1971" fmla="*/ 2388870 h 6213528"/>
                <a:gd name="connsiteX1972" fmla="*/ 2607043 w 8964278"/>
                <a:gd name="connsiteY1972" fmla="*/ 2475548 h 6213528"/>
                <a:gd name="connsiteX1973" fmla="*/ 2510841 w 8964278"/>
                <a:gd name="connsiteY1973" fmla="*/ 2485073 h 6213528"/>
                <a:gd name="connsiteX1974" fmla="*/ 2567991 w 8964278"/>
                <a:gd name="connsiteY1974" fmla="*/ 2462213 h 6213528"/>
                <a:gd name="connsiteX1975" fmla="*/ 2638476 w 8964278"/>
                <a:gd name="connsiteY1975" fmla="*/ 2430780 h 6213528"/>
                <a:gd name="connsiteX1976" fmla="*/ 2776588 w 8964278"/>
                <a:gd name="connsiteY1976" fmla="*/ 2359343 h 6213528"/>
                <a:gd name="connsiteX1977" fmla="*/ 3038526 w 8964278"/>
                <a:gd name="connsiteY1977" fmla="*/ 2190750 h 6213528"/>
                <a:gd name="connsiteX1978" fmla="*/ 3276651 w 8964278"/>
                <a:gd name="connsiteY1978" fmla="*/ 1989773 h 6213528"/>
                <a:gd name="connsiteX1979" fmla="*/ 3487153 w 8964278"/>
                <a:gd name="connsiteY1979" fmla="*/ 1761173 h 6213528"/>
                <a:gd name="connsiteX1980" fmla="*/ 3659556 w 8964278"/>
                <a:gd name="connsiteY1980" fmla="*/ 1518285 h 6213528"/>
                <a:gd name="connsiteX1981" fmla="*/ 3655746 w 8964278"/>
                <a:gd name="connsiteY1981" fmla="*/ 1597343 h 6213528"/>
                <a:gd name="connsiteX1982" fmla="*/ 3492868 w 8964278"/>
                <a:gd name="connsiteY1982" fmla="*/ 1827848 h 6213528"/>
                <a:gd name="connsiteX1983" fmla="*/ 3501441 w 8964278"/>
                <a:gd name="connsiteY1983" fmla="*/ 1724025 h 6213528"/>
                <a:gd name="connsiteX1984" fmla="*/ 3295701 w 8964278"/>
                <a:gd name="connsiteY1984" fmla="*/ 1955483 h 6213528"/>
                <a:gd name="connsiteX1985" fmla="*/ 3062338 w 8964278"/>
                <a:gd name="connsiteY1985" fmla="*/ 2158365 h 6213528"/>
                <a:gd name="connsiteX1986" fmla="*/ 2804211 w 8964278"/>
                <a:gd name="connsiteY1986" fmla="*/ 2330768 h 6213528"/>
                <a:gd name="connsiteX1987" fmla="*/ 2525128 w 8964278"/>
                <a:gd name="connsiteY1987" fmla="*/ 2468880 h 6213528"/>
                <a:gd name="connsiteX1988" fmla="*/ 2509888 w 8964278"/>
                <a:gd name="connsiteY1988" fmla="*/ 2475548 h 6213528"/>
                <a:gd name="connsiteX1989" fmla="*/ 2517508 w 8964278"/>
                <a:gd name="connsiteY1989" fmla="*/ 2444115 h 6213528"/>
                <a:gd name="connsiteX1990" fmla="*/ 2653716 w 8964278"/>
                <a:gd name="connsiteY1990" fmla="*/ 2363153 h 6213528"/>
                <a:gd name="connsiteX1991" fmla="*/ 2791828 w 8964278"/>
                <a:gd name="connsiteY1991" fmla="*/ 2276475 h 6213528"/>
                <a:gd name="connsiteX1992" fmla="*/ 3063291 w 8964278"/>
                <a:gd name="connsiteY1992" fmla="*/ 2089785 h 6213528"/>
                <a:gd name="connsiteX1993" fmla="*/ 3302368 w 8964278"/>
                <a:gd name="connsiteY1993" fmla="*/ 1891665 h 6213528"/>
                <a:gd name="connsiteX1994" fmla="*/ 3506203 w 8964278"/>
                <a:gd name="connsiteY1994" fmla="*/ 1675448 h 6213528"/>
                <a:gd name="connsiteX1995" fmla="*/ 3660508 w 8964278"/>
                <a:gd name="connsiteY1995" fmla="*/ 1452563 h 6213528"/>
                <a:gd name="connsiteX1996" fmla="*/ 3659556 w 8964278"/>
                <a:gd name="connsiteY1996" fmla="*/ 1494473 h 6213528"/>
                <a:gd name="connsiteX1997" fmla="*/ 3501441 w 8964278"/>
                <a:gd name="connsiteY1997" fmla="*/ 1724025 h 6213528"/>
                <a:gd name="connsiteX1998" fmla="*/ 2497506 w 8964278"/>
                <a:gd name="connsiteY1998" fmla="*/ 2354580 h 6213528"/>
                <a:gd name="connsiteX1999" fmla="*/ 2437498 w 8964278"/>
                <a:gd name="connsiteY1999" fmla="*/ 2481263 h 6213528"/>
                <a:gd name="connsiteX2000" fmla="*/ 2278431 w 8964278"/>
                <a:gd name="connsiteY2000" fmla="*/ 2703195 h 6213528"/>
                <a:gd name="connsiteX2001" fmla="*/ 2075548 w 8964278"/>
                <a:gd name="connsiteY2001" fmla="*/ 2868930 h 6213528"/>
                <a:gd name="connsiteX2002" fmla="*/ 1818373 w 8964278"/>
                <a:gd name="connsiteY2002" fmla="*/ 2964180 h 6213528"/>
                <a:gd name="connsiteX2003" fmla="*/ 1558341 w 8964278"/>
                <a:gd name="connsiteY2003" fmla="*/ 2955608 h 6213528"/>
                <a:gd name="connsiteX2004" fmla="*/ 1744078 w 8964278"/>
                <a:gd name="connsiteY2004" fmla="*/ 2923223 h 6213528"/>
                <a:gd name="connsiteX2005" fmla="*/ 2026971 w 8964278"/>
                <a:gd name="connsiteY2005" fmla="*/ 2796540 h 6213528"/>
                <a:gd name="connsiteX2006" fmla="*/ 2267001 w 8964278"/>
                <a:gd name="connsiteY2006" fmla="*/ 2596515 h 6213528"/>
                <a:gd name="connsiteX2007" fmla="*/ 2454643 w 8964278"/>
                <a:gd name="connsiteY2007" fmla="*/ 2348865 h 6213528"/>
                <a:gd name="connsiteX2008" fmla="*/ 2551798 w 8964278"/>
                <a:gd name="connsiteY2008" fmla="*/ 2167890 h 6213528"/>
                <a:gd name="connsiteX2009" fmla="*/ 2533701 w 8964278"/>
                <a:gd name="connsiteY2009" fmla="*/ 2245995 h 6213528"/>
                <a:gd name="connsiteX2010" fmla="*/ 2497506 w 8964278"/>
                <a:gd name="connsiteY2010" fmla="*/ 2354580 h 6213528"/>
                <a:gd name="connsiteX2011" fmla="*/ 2534653 w 8964278"/>
                <a:gd name="connsiteY2011" fmla="*/ 2081213 h 6213528"/>
                <a:gd name="connsiteX2012" fmla="*/ 2498458 w 8964278"/>
                <a:gd name="connsiteY2012" fmla="*/ 2145983 h 6213528"/>
                <a:gd name="connsiteX2013" fmla="*/ 2418448 w 8964278"/>
                <a:gd name="connsiteY2013" fmla="*/ 2269808 h 6213528"/>
                <a:gd name="connsiteX2014" fmla="*/ 2230806 w 8964278"/>
                <a:gd name="connsiteY2014" fmla="*/ 2494598 h 6213528"/>
                <a:gd name="connsiteX2015" fmla="*/ 2006968 w 8964278"/>
                <a:gd name="connsiteY2015" fmla="*/ 2687003 h 6213528"/>
                <a:gd name="connsiteX2016" fmla="*/ 1755508 w 8964278"/>
                <a:gd name="connsiteY2016" fmla="*/ 2839403 h 6213528"/>
                <a:gd name="connsiteX2017" fmla="*/ 1658353 w 8964278"/>
                <a:gd name="connsiteY2017" fmla="*/ 2884170 h 6213528"/>
                <a:gd name="connsiteX2018" fmla="*/ 1820278 w 8964278"/>
                <a:gd name="connsiteY2018" fmla="*/ 2791778 h 6213528"/>
                <a:gd name="connsiteX2019" fmla="*/ 2338438 w 8964278"/>
                <a:gd name="connsiteY2019" fmla="*/ 2289810 h 6213528"/>
                <a:gd name="connsiteX2020" fmla="*/ 2537511 w 8964278"/>
                <a:gd name="connsiteY2020" fmla="*/ 2073593 h 6213528"/>
                <a:gd name="connsiteX2021" fmla="*/ 2534653 w 8964278"/>
                <a:gd name="connsiteY2021" fmla="*/ 2081213 h 6213528"/>
                <a:gd name="connsiteX2022" fmla="*/ 1839328 w 8964278"/>
                <a:gd name="connsiteY2022" fmla="*/ 2122170 h 6213528"/>
                <a:gd name="connsiteX2023" fmla="*/ 1767891 w 8964278"/>
                <a:gd name="connsiteY2023" fmla="*/ 2113598 h 6213528"/>
                <a:gd name="connsiteX2024" fmla="*/ 1802181 w 8964278"/>
                <a:gd name="connsiteY2024" fmla="*/ 2095500 h 6213528"/>
                <a:gd name="connsiteX2025" fmla="*/ 1815516 w 8964278"/>
                <a:gd name="connsiteY2025" fmla="*/ 2089785 h 6213528"/>
                <a:gd name="connsiteX2026" fmla="*/ 1865998 w 8964278"/>
                <a:gd name="connsiteY2026" fmla="*/ 2064068 h 6213528"/>
                <a:gd name="connsiteX2027" fmla="*/ 1959343 w 8964278"/>
                <a:gd name="connsiteY2027" fmla="*/ 2006918 h 6213528"/>
                <a:gd name="connsiteX2028" fmla="*/ 2045068 w 8964278"/>
                <a:gd name="connsiteY2028" fmla="*/ 1938338 h 6213528"/>
                <a:gd name="connsiteX2029" fmla="*/ 1979346 w 8964278"/>
                <a:gd name="connsiteY2029" fmla="*/ 2014538 h 6213528"/>
                <a:gd name="connsiteX2030" fmla="*/ 1847901 w 8964278"/>
                <a:gd name="connsiteY2030" fmla="*/ 2118360 h 6213528"/>
                <a:gd name="connsiteX2031" fmla="*/ 1839328 w 8964278"/>
                <a:gd name="connsiteY2031" fmla="*/ 2122170 h 6213528"/>
                <a:gd name="connsiteX2032" fmla="*/ 1324978 w 8964278"/>
                <a:gd name="connsiteY2032" fmla="*/ 2078355 h 6213528"/>
                <a:gd name="connsiteX2033" fmla="*/ 1562151 w 8964278"/>
                <a:gd name="connsiteY2033" fmla="*/ 1951673 h 6213528"/>
                <a:gd name="connsiteX2034" fmla="*/ 1797418 w 8964278"/>
                <a:gd name="connsiteY2034" fmla="*/ 1814513 h 6213528"/>
                <a:gd name="connsiteX2035" fmla="*/ 1984108 w 8964278"/>
                <a:gd name="connsiteY2035" fmla="*/ 1652588 h 6213528"/>
                <a:gd name="connsiteX2036" fmla="*/ 2043163 w 8964278"/>
                <a:gd name="connsiteY2036" fmla="*/ 1575435 h 6213528"/>
                <a:gd name="connsiteX2037" fmla="*/ 2026018 w 8964278"/>
                <a:gd name="connsiteY2037" fmla="*/ 1605915 h 6213528"/>
                <a:gd name="connsiteX2038" fmla="*/ 1907908 w 8964278"/>
                <a:gd name="connsiteY2038" fmla="*/ 1754505 h 6213528"/>
                <a:gd name="connsiteX2039" fmla="*/ 1754556 w 8964278"/>
                <a:gd name="connsiteY2039" fmla="*/ 1878330 h 6213528"/>
                <a:gd name="connsiteX2040" fmla="*/ 1565961 w 8964278"/>
                <a:gd name="connsiteY2040" fmla="*/ 1985010 h 6213528"/>
                <a:gd name="connsiteX2041" fmla="*/ 1368793 w 8964278"/>
                <a:gd name="connsiteY2041" fmla="*/ 2074545 h 6213528"/>
                <a:gd name="connsiteX2042" fmla="*/ 1367841 w 8964278"/>
                <a:gd name="connsiteY2042" fmla="*/ 2075498 h 6213528"/>
                <a:gd name="connsiteX2043" fmla="*/ 1295451 w 8964278"/>
                <a:gd name="connsiteY2043" fmla="*/ 2097405 h 6213528"/>
                <a:gd name="connsiteX2044" fmla="*/ 1324978 w 8964278"/>
                <a:gd name="connsiteY2044" fmla="*/ 2078355 h 6213528"/>
                <a:gd name="connsiteX2045" fmla="*/ 1180198 w 8964278"/>
                <a:gd name="connsiteY2045" fmla="*/ 2165985 h 6213528"/>
                <a:gd name="connsiteX2046" fmla="*/ 1264971 w 8964278"/>
                <a:gd name="connsiteY2046" fmla="*/ 2092643 h 6213528"/>
                <a:gd name="connsiteX2047" fmla="*/ 1478331 w 8964278"/>
                <a:gd name="connsiteY2047" fmla="*/ 1945958 h 6213528"/>
                <a:gd name="connsiteX2048" fmla="*/ 1697406 w 8964278"/>
                <a:gd name="connsiteY2048" fmla="*/ 1810703 h 6213528"/>
                <a:gd name="connsiteX2049" fmla="*/ 1902193 w 8964278"/>
                <a:gd name="connsiteY2049" fmla="*/ 1660208 h 6213528"/>
                <a:gd name="connsiteX2050" fmla="*/ 2045068 w 8964278"/>
                <a:gd name="connsiteY2050" fmla="*/ 1508760 h 6213528"/>
                <a:gd name="connsiteX2051" fmla="*/ 2081263 w 8964278"/>
                <a:gd name="connsiteY2051" fmla="*/ 1478280 h 6213528"/>
                <a:gd name="connsiteX2052" fmla="*/ 2087931 w 8964278"/>
                <a:gd name="connsiteY2052" fmla="*/ 1472565 h 6213528"/>
                <a:gd name="connsiteX2053" fmla="*/ 2086978 w 8964278"/>
                <a:gd name="connsiteY2053" fmla="*/ 1475423 h 6213528"/>
                <a:gd name="connsiteX2054" fmla="*/ 2061261 w 8964278"/>
                <a:gd name="connsiteY2054" fmla="*/ 1526858 h 6213528"/>
                <a:gd name="connsiteX2055" fmla="*/ 1993633 w 8964278"/>
                <a:gd name="connsiteY2055" fmla="*/ 1625918 h 6213528"/>
                <a:gd name="connsiteX2056" fmla="*/ 1813611 w 8964278"/>
                <a:gd name="connsiteY2056" fmla="*/ 1791653 h 6213528"/>
                <a:gd name="connsiteX2057" fmla="*/ 1581201 w 8964278"/>
                <a:gd name="connsiteY2057" fmla="*/ 1930718 h 6213528"/>
                <a:gd name="connsiteX2058" fmla="*/ 1345933 w 8964278"/>
                <a:gd name="connsiteY2058" fmla="*/ 2057400 h 6213528"/>
                <a:gd name="connsiteX2059" fmla="*/ 1180198 w 8964278"/>
                <a:gd name="connsiteY2059" fmla="*/ 2165985 h 6213528"/>
                <a:gd name="connsiteX2060" fmla="*/ 1547863 w 8964278"/>
                <a:gd name="connsiteY2060" fmla="*/ 2002155 h 6213528"/>
                <a:gd name="connsiteX2061" fmla="*/ 1739316 w 8964278"/>
                <a:gd name="connsiteY2061" fmla="*/ 1898333 h 6213528"/>
                <a:gd name="connsiteX2062" fmla="*/ 1899336 w 8964278"/>
                <a:gd name="connsiteY2062" fmla="*/ 1774508 h 6213528"/>
                <a:gd name="connsiteX2063" fmla="*/ 2022208 w 8964278"/>
                <a:gd name="connsiteY2063" fmla="*/ 1627823 h 6213528"/>
                <a:gd name="connsiteX2064" fmla="*/ 2093646 w 8964278"/>
                <a:gd name="connsiteY2064" fmla="*/ 1483043 h 6213528"/>
                <a:gd name="connsiteX2065" fmla="*/ 2105076 w 8964278"/>
                <a:gd name="connsiteY2065" fmla="*/ 1455420 h 6213528"/>
                <a:gd name="connsiteX2066" fmla="*/ 2120316 w 8964278"/>
                <a:gd name="connsiteY2066" fmla="*/ 1439228 h 6213528"/>
                <a:gd name="connsiteX2067" fmla="*/ 2106028 w 8964278"/>
                <a:gd name="connsiteY2067" fmla="*/ 1487805 h 6213528"/>
                <a:gd name="connsiteX2068" fmla="*/ 2097456 w 8964278"/>
                <a:gd name="connsiteY2068" fmla="*/ 1512570 h 6213528"/>
                <a:gd name="connsiteX2069" fmla="*/ 2070786 w 8964278"/>
                <a:gd name="connsiteY2069" fmla="*/ 1576388 h 6213528"/>
                <a:gd name="connsiteX2070" fmla="*/ 2030781 w 8964278"/>
                <a:gd name="connsiteY2070" fmla="*/ 1649730 h 6213528"/>
                <a:gd name="connsiteX2071" fmla="*/ 1926958 w 8964278"/>
                <a:gd name="connsiteY2071" fmla="*/ 1781175 h 6213528"/>
                <a:gd name="connsiteX2072" fmla="*/ 1634541 w 8964278"/>
                <a:gd name="connsiteY2072" fmla="*/ 1989773 h 6213528"/>
                <a:gd name="connsiteX2073" fmla="*/ 1466901 w 8964278"/>
                <a:gd name="connsiteY2073" fmla="*/ 2067878 h 6213528"/>
                <a:gd name="connsiteX2074" fmla="*/ 1384986 w 8964278"/>
                <a:gd name="connsiteY2074" fmla="*/ 2071688 h 6213528"/>
                <a:gd name="connsiteX2075" fmla="*/ 1547863 w 8964278"/>
                <a:gd name="connsiteY2075" fmla="*/ 2002155 h 6213528"/>
                <a:gd name="connsiteX2076" fmla="*/ 1783131 w 8964278"/>
                <a:gd name="connsiteY2076" fmla="*/ 1910715 h 6213528"/>
                <a:gd name="connsiteX2077" fmla="*/ 1968868 w 8964278"/>
                <a:gd name="connsiteY2077" fmla="*/ 1749743 h 6213528"/>
                <a:gd name="connsiteX2078" fmla="*/ 1963153 w 8964278"/>
                <a:gd name="connsiteY2078" fmla="*/ 1758315 h 6213528"/>
                <a:gd name="connsiteX2079" fmla="*/ 1877428 w 8964278"/>
                <a:gd name="connsiteY2079" fmla="*/ 1859280 h 6213528"/>
                <a:gd name="connsiteX2080" fmla="*/ 1665973 w 8964278"/>
                <a:gd name="connsiteY2080" fmla="*/ 2022158 h 6213528"/>
                <a:gd name="connsiteX2081" fmla="*/ 1562151 w 8964278"/>
                <a:gd name="connsiteY2081" fmla="*/ 2072640 h 6213528"/>
                <a:gd name="connsiteX2082" fmla="*/ 1505953 w 8964278"/>
                <a:gd name="connsiteY2082" fmla="*/ 2068830 h 6213528"/>
                <a:gd name="connsiteX2083" fmla="*/ 1481188 w 8964278"/>
                <a:gd name="connsiteY2083" fmla="*/ 2067878 h 6213528"/>
                <a:gd name="connsiteX2084" fmla="*/ 1783131 w 8964278"/>
                <a:gd name="connsiteY2084" fmla="*/ 1910715 h 6213528"/>
                <a:gd name="connsiteX2085" fmla="*/ 1768843 w 8964278"/>
                <a:gd name="connsiteY2085" fmla="*/ 1966913 h 6213528"/>
                <a:gd name="connsiteX2086" fmla="*/ 1961248 w 8964278"/>
                <a:gd name="connsiteY2086" fmla="*/ 1779270 h 6213528"/>
                <a:gd name="connsiteX2087" fmla="*/ 2041258 w 8964278"/>
                <a:gd name="connsiteY2087" fmla="*/ 1652588 h 6213528"/>
                <a:gd name="connsiteX2088" fmla="*/ 2049831 w 8964278"/>
                <a:gd name="connsiteY2088" fmla="*/ 1638300 h 6213528"/>
                <a:gd name="connsiteX2089" fmla="*/ 2006968 w 8964278"/>
                <a:gd name="connsiteY2089" fmla="*/ 1733550 h 6213528"/>
                <a:gd name="connsiteX2090" fmla="*/ 1921243 w 8964278"/>
                <a:gd name="connsiteY2090" fmla="*/ 1888808 h 6213528"/>
                <a:gd name="connsiteX2091" fmla="*/ 1813611 w 8964278"/>
                <a:gd name="connsiteY2091" fmla="*/ 2025015 h 6213528"/>
                <a:gd name="connsiteX2092" fmla="*/ 1721218 w 8964278"/>
                <a:gd name="connsiteY2092" fmla="*/ 2085975 h 6213528"/>
                <a:gd name="connsiteX2093" fmla="*/ 1681213 w 8964278"/>
                <a:gd name="connsiteY2093" fmla="*/ 2083118 h 6213528"/>
                <a:gd name="connsiteX2094" fmla="*/ 1619301 w 8964278"/>
                <a:gd name="connsiteY2094" fmla="*/ 2078355 h 6213528"/>
                <a:gd name="connsiteX2095" fmla="*/ 1574533 w 8964278"/>
                <a:gd name="connsiteY2095" fmla="*/ 2074545 h 6213528"/>
                <a:gd name="connsiteX2096" fmla="*/ 1768843 w 8964278"/>
                <a:gd name="connsiteY2096" fmla="*/ 1966913 h 6213528"/>
                <a:gd name="connsiteX2097" fmla="*/ 2020303 w 8964278"/>
                <a:gd name="connsiteY2097" fmla="*/ 1891665 h 6213528"/>
                <a:gd name="connsiteX2098" fmla="*/ 1837423 w 8964278"/>
                <a:gd name="connsiteY2098" fmla="*/ 2043113 h 6213528"/>
                <a:gd name="connsiteX2099" fmla="*/ 1970773 w 8964278"/>
                <a:gd name="connsiteY2099" fmla="*/ 1914525 h 6213528"/>
                <a:gd name="connsiteX2100" fmla="*/ 2120316 w 8964278"/>
                <a:gd name="connsiteY2100" fmla="*/ 1717358 h 6213528"/>
                <a:gd name="connsiteX2101" fmla="*/ 2248903 w 8964278"/>
                <a:gd name="connsiteY2101" fmla="*/ 1492568 h 6213528"/>
                <a:gd name="connsiteX2102" fmla="*/ 2279383 w 8964278"/>
                <a:gd name="connsiteY2102" fmla="*/ 1413510 h 6213528"/>
                <a:gd name="connsiteX2103" fmla="*/ 2020303 w 8964278"/>
                <a:gd name="connsiteY2103" fmla="*/ 1891665 h 6213528"/>
                <a:gd name="connsiteX2104" fmla="*/ 1883143 w 8964278"/>
                <a:gd name="connsiteY2104" fmla="*/ 1988820 h 6213528"/>
                <a:gd name="connsiteX2105" fmla="*/ 1925053 w 8964278"/>
                <a:gd name="connsiteY2105" fmla="*/ 1931670 h 6213528"/>
                <a:gd name="connsiteX2106" fmla="*/ 2088883 w 8964278"/>
                <a:gd name="connsiteY2106" fmla="*/ 1604010 h 6213528"/>
                <a:gd name="connsiteX2107" fmla="*/ 2122221 w 8964278"/>
                <a:gd name="connsiteY2107" fmla="*/ 1505903 h 6213528"/>
                <a:gd name="connsiteX2108" fmla="*/ 2148891 w 8964278"/>
                <a:gd name="connsiteY2108" fmla="*/ 1405890 h 6213528"/>
                <a:gd name="connsiteX2109" fmla="*/ 2142223 w 8964278"/>
                <a:gd name="connsiteY2109" fmla="*/ 1398270 h 6213528"/>
                <a:gd name="connsiteX2110" fmla="*/ 2130793 w 8964278"/>
                <a:gd name="connsiteY2110" fmla="*/ 1397318 h 6213528"/>
                <a:gd name="connsiteX2111" fmla="*/ 2069833 w 8964278"/>
                <a:gd name="connsiteY2111" fmla="*/ 1451610 h 6213528"/>
                <a:gd name="connsiteX2112" fmla="*/ 2006968 w 8964278"/>
                <a:gd name="connsiteY2112" fmla="*/ 1503998 h 6213528"/>
                <a:gd name="connsiteX2113" fmla="*/ 1994586 w 8964278"/>
                <a:gd name="connsiteY2113" fmla="*/ 1513523 h 6213528"/>
                <a:gd name="connsiteX2114" fmla="*/ 2028876 w 8964278"/>
                <a:gd name="connsiteY2114" fmla="*/ 1478280 h 6213528"/>
                <a:gd name="connsiteX2115" fmla="*/ 2136508 w 8964278"/>
                <a:gd name="connsiteY2115" fmla="*/ 1337310 h 6213528"/>
                <a:gd name="connsiteX2116" fmla="*/ 2275573 w 8964278"/>
                <a:gd name="connsiteY2116" fmla="*/ 1015365 h 6213528"/>
                <a:gd name="connsiteX2117" fmla="*/ 2280336 w 8964278"/>
                <a:gd name="connsiteY2117" fmla="*/ 994410 h 6213528"/>
                <a:gd name="connsiteX2118" fmla="*/ 2267001 w 8964278"/>
                <a:gd name="connsiteY2118" fmla="*/ 1111568 h 6213528"/>
                <a:gd name="connsiteX2119" fmla="*/ 2208898 w 8964278"/>
                <a:gd name="connsiteY2119" fmla="*/ 1416368 h 6213528"/>
                <a:gd name="connsiteX2120" fmla="*/ 2114601 w 8964278"/>
                <a:gd name="connsiteY2120" fmla="*/ 1673543 h 6213528"/>
                <a:gd name="connsiteX2121" fmla="*/ 1976488 w 8964278"/>
                <a:gd name="connsiteY2121" fmla="*/ 1891665 h 6213528"/>
                <a:gd name="connsiteX2122" fmla="*/ 1883143 w 8964278"/>
                <a:gd name="connsiteY2122" fmla="*/ 1988820 h 6213528"/>
                <a:gd name="connsiteX2123" fmla="*/ 1143051 w 8964278"/>
                <a:gd name="connsiteY2123" fmla="*/ 2203133 h 6213528"/>
                <a:gd name="connsiteX2124" fmla="*/ 1194486 w 8964278"/>
                <a:gd name="connsiteY2124" fmla="*/ 2164080 h 6213528"/>
                <a:gd name="connsiteX2125" fmla="*/ 1089711 w 8964278"/>
                <a:gd name="connsiteY2125" fmla="*/ 2277428 h 6213528"/>
                <a:gd name="connsiteX2126" fmla="*/ 1097331 w 8964278"/>
                <a:gd name="connsiteY2126" fmla="*/ 2254568 h 6213528"/>
                <a:gd name="connsiteX2127" fmla="*/ 1143051 w 8964278"/>
                <a:gd name="connsiteY2127" fmla="*/ 2203133 h 6213528"/>
                <a:gd name="connsiteX2128" fmla="*/ 857301 w 8964278"/>
                <a:gd name="connsiteY2128" fmla="*/ 2487930 h 6213528"/>
                <a:gd name="connsiteX2129" fmla="*/ 898258 w 8964278"/>
                <a:gd name="connsiteY2129" fmla="*/ 2482215 h 6213528"/>
                <a:gd name="connsiteX2130" fmla="*/ 857301 w 8964278"/>
                <a:gd name="connsiteY2130" fmla="*/ 2487930 h 6213528"/>
                <a:gd name="connsiteX2131" fmla="*/ 910641 w 8964278"/>
                <a:gd name="connsiteY2131" fmla="*/ 2439353 h 6213528"/>
                <a:gd name="connsiteX2132" fmla="*/ 922071 w 8964278"/>
                <a:gd name="connsiteY2132" fmla="*/ 2431733 h 6213528"/>
                <a:gd name="connsiteX2133" fmla="*/ 1018273 w 8964278"/>
                <a:gd name="connsiteY2133" fmla="*/ 2331720 h 6213528"/>
                <a:gd name="connsiteX2134" fmla="*/ 1028751 w 8964278"/>
                <a:gd name="connsiteY2134" fmla="*/ 2314575 h 6213528"/>
                <a:gd name="connsiteX2135" fmla="*/ 1021131 w 8964278"/>
                <a:gd name="connsiteY2135" fmla="*/ 2354580 h 6213528"/>
                <a:gd name="connsiteX2136" fmla="*/ 988746 w 8964278"/>
                <a:gd name="connsiteY2136" fmla="*/ 2385060 h 6213528"/>
                <a:gd name="connsiteX2137" fmla="*/ 910641 w 8964278"/>
                <a:gd name="connsiteY2137" fmla="*/ 2439353 h 6213528"/>
                <a:gd name="connsiteX2138" fmla="*/ 1026846 w 8964278"/>
                <a:gd name="connsiteY2138" fmla="*/ 2195513 h 6213528"/>
                <a:gd name="connsiteX2139" fmla="*/ 1029703 w 8964278"/>
                <a:gd name="connsiteY2139" fmla="*/ 2225993 h 6213528"/>
                <a:gd name="connsiteX2140" fmla="*/ 1031608 w 8964278"/>
                <a:gd name="connsiteY2140" fmla="*/ 2282190 h 6213528"/>
                <a:gd name="connsiteX2141" fmla="*/ 1028751 w 8964278"/>
                <a:gd name="connsiteY2141" fmla="*/ 2288858 h 6213528"/>
                <a:gd name="connsiteX2142" fmla="*/ 1013511 w 8964278"/>
                <a:gd name="connsiteY2142" fmla="*/ 2318385 h 6213528"/>
                <a:gd name="connsiteX2143" fmla="*/ 973506 w 8964278"/>
                <a:gd name="connsiteY2143" fmla="*/ 2372678 h 6213528"/>
                <a:gd name="connsiteX2144" fmla="*/ 864921 w 8964278"/>
                <a:gd name="connsiteY2144" fmla="*/ 2452688 h 6213528"/>
                <a:gd name="connsiteX2145" fmla="*/ 836346 w 8964278"/>
                <a:gd name="connsiteY2145" fmla="*/ 2464118 h 6213528"/>
                <a:gd name="connsiteX2146" fmla="*/ 829678 w 8964278"/>
                <a:gd name="connsiteY2146" fmla="*/ 2465070 h 6213528"/>
                <a:gd name="connsiteX2147" fmla="*/ 1008748 w 8964278"/>
                <a:gd name="connsiteY2147" fmla="*/ 2249805 h 6213528"/>
                <a:gd name="connsiteX2148" fmla="*/ 1023988 w 8964278"/>
                <a:gd name="connsiteY2148" fmla="*/ 2204085 h 6213528"/>
                <a:gd name="connsiteX2149" fmla="*/ 1026846 w 8964278"/>
                <a:gd name="connsiteY2149" fmla="*/ 2195513 h 6213528"/>
                <a:gd name="connsiteX2150" fmla="*/ 1026846 w 8964278"/>
                <a:gd name="connsiteY2150" fmla="*/ 1947863 h 6213528"/>
                <a:gd name="connsiteX2151" fmla="*/ 1030656 w 8964278"/>
                <a:gd name="connsiteY2151" fmla="*/ 1930718 h 6213528"/>
                <a:gd name="connsiteX2152" fmla="*/ 1046848 w 8964278"/>
                <a:gd name="connsiteY2152" fmla="*/ 1847850 h 6213528"/>
                <a:gd name="connsiteX2153" fmla="*/ 1120191 w 8964278"/>
                <a:gd name="connsiteY2153" fmla="*/ 1684973 h 6213528"/>
                <a:gd name="connsiteX2154" fmla="*/ 1364983 w 8964278"/>
                <a:gd name="connsiteY2154" fmla="*/ 1362075 h 6213528"/>
                <a:gd name="connsiteX2155" fmla="*/ 1649781 w 8964278"/>
                <a:gd name="connsiteY2155" fmla="*/ 1044893 h 6213528"/>
                <a:gd name="connsiteX2156" fmla="*/ 1930768 w 8964278"/>
                <a:gd name="connsiteY2156" fmla="*/ 718185 h 6213528"/>
                <a:gd name="connsiteX2157" fmla="*/ 2123173 w 8964278"/>
                <a:gd name="connsiteY2157" fmla="*/ 484823 h 6213528"/>
                <a:gd name="connsiteX2158" fmla="*/ 1985061 w 8964278"/>
                <a:gd name="connsiteY2158" fmla="*/ 686753 h 6213528"/>
                <a:gd name="connsiteX2159" fmla="*/ 1724076 w 8964278"/>
                <a:gd name="connsiteY2159" fmla="*/ 1006793 h 6213528"/>
                <a:gd name="connsiteX2160" fmla="*/ 1452613 w 8964278"/>
                <a:gd name="connsiteY2160" fmla="*/ 1320165 h 6213528"/>
                <a:gd name="connsiteX2161" fmla="*/ 1199248 w 8964278"/>
                <a:gd name="connsiteY2161" fmla="*/ 1647825 h 6213528"/>
                <a:gd name="connsiteX2162" fmla="*/ 1031608 w 8964278"/>
                <a:gd name="connsiteY2162" fmla="*/ 2026920 h 6213528"/>
                <a:gd name="connsiteX2163" fmla="*/ 1029703 w 8964278"/>
                <a:gd name="connsiteY2163" fmla="*/ 2044065 h 6213528"/>
                <a:gd name="connsiteX2164" fmla="*/ 1026846 w 8964278"/>
                <a:gd name="connsiteY2164" fmla="*/ 1947863 h 6213528"/>
                <a:gd name="connsiteX2165" fmla="*/ 1019226 w 8964278"/>
                <a:gd name="connsiteY2165" fmla="*/ 2198370 h 6213528"/>
                <a:gd name="connsiteX2166" fmla="*/ 1006843 w 8964278"/>
                <a:gd name="connsiteY2166" fmla="*/ 2237423 h 6213528"/>
                <a:gd name="connsiteX2167" fmla="*/ 970648 w 8964278"/>
                <a:gd name="connsiteY2167" fmla="*/ 2311718 h 6213528"/>
                <a:gd name="connsiteX2168" fmla="*/ 861111 w 8964278"/>
                <a:gd name="connsiteY2168" fmla="*/ 2436495 h 6213528"/>
                <a:gd name="connsiteX2169" fmla="*/ 819201 w 8964278"/>
                <a:gd name="connsiteY2169" fmla="*/ 2466975 h 6213528"/>
                <a:gd name="connsiteX2170" fmla="*/ 818248 w 8964278"/>
                <a:gd name="connsiteY2170" fmla="*/ 2466975 h 6213528"/>
                <a:gd name="connsiteX2171" fmla="*/ 861111 w 8964278"/>
                <a:gd name="connsiteY2171" fmla="*/ 2418398 h 6213528"/>
                <a:gd name="connsiteX2172" fmla="*/ 920166 w 8964278"/>
                <a:gd name="connsiteY2172" fmla="*/ 2337435 h 6213528"/>
                <a:gd name="connsiteX2173" fmla="*/ 1005891 w 8964278"/>
                <a:gd name="connsiteY2173" fmla="*/ 2157413 h 6213528"/>
                <a:gd name="connsiteX2174" fmla="*/ 1015416 w 8964278"/>
                <a:gd name="connsiteY2174" fmla="*/ 2127885 h 6213528"/>
                <a:gd name="connsiteX2175" fmla="*/ 1023036 w 8964278"/>
                <a:gd name="connsiteY2175" fmla="*/ 2178368 h 6213528"/>
                <a:gd name="connsiteX2176" fmla="*/ 1019226 w 8964278"/>
                <a:gd name="connsiteY2176" fmla="*/ 2198370 h 6213528"/>
                <a:gd name="connsiteX2177" fmla="*/ 354381 w 8964278"/>
                <a:gd name="connsiteY2177" fmla="*/ 4294823 h 6213528"/>
                <a:gd name="connsiteX2178" fmla="*/ 410578 w 8964278"/>
                <a:gd name="connsiteY2178" fmla="*/ 4236720 h 6213528"/>
                <a:gd name="connsiteX2179" fmla="*/ 510591 w 8964278"/>
                <a:gd name="connsiteY2179" fmla="*/ 4108133 h 6213528"/>
                <a:gd name="connsiteX2180" fmla="*/ 661086 w 8964278"/>
                <a:gd name="connsiteY2180" fmla="*/ 3818573 h 6213528"/>
                <a:gd name="connsiteX2181" fmla="*/ 754431 w 8964278"/>
                <a:gd name="connsiteY2181" fmla="*/ 3489960 h 6213528"/>
                <a:gd name="connsiteX2182" fmla="*/ 801103 w 8964278"/>
                <a:gd name="connsiteY2182" fmla="*/ 3100388 h 6213528"/>
                <a:gd name="connsiteX2183" fmla="*/ 812533 w 8964278"/>
                <a:gd name="connsiteY2183" fmla="*/ 2705100 h 6213528"/>
                <a:gd name="connsiteX2184" fmla="*/ 812533 w 8964278"/>
                <a:gd name="connsiteY2184" fmla="*/ 2657475 h 6213528"/>
                <a:gd name="connsiteX2185" fmla="*/ 910641 w 8964278"/>
                <a:gd name="connsiteY2185" fmla="*/ 2805113 h 6213528"/>
                <a:gd name="connsiteX2186" fmla="*/ 907783 w 8964278"/>
                <a:gd name="connsiteY2186" fmla="*/ 2810828 h 6213528"/>
                <a:gd name="connsiteX2187" fmla="*/ 896353 w 8964278"/>
                <a:gd name="connsiteY2187" fmla="*/ 2905125 h 6213528"/>
                <a:gd name="connsiteX2188" fmla="*/ 887781 w 8964278"/>
                <a:gd name="connsiteY2188" fmla="*/ 2995613 h 6213528"/>
                <a:gd name="connsiteX2189" fmla="*/ 866826 w 8964278"/>
                <a:gd name="connsiteY2189" fmla="*/ 3180398 h 6213528"/>
                <a:gd name="connsiteX2190" fmla="*/ 800151 w 8964278"/>
                <a:gd name="connsiteY2190" fmla="*/ 3544253 h 6213528"/>
                <a:gd name="connsiteX2191" fmla="*/ 532498 w 8964278"/>
                <a:gd name="connsiteY2191" fmla="*/ 4120515 h 6213528"/>
                <a:gd name="connsiteX2192" fmla="*/ 418198 w 8964278"/>
                <a:gd name="connsiteY2192" fmla="*/ 4249103 h 6213528"/>
                <a:gd name="connsiteX2193" fmla="*/ 325806 w 8964278"/>
                <a:gd name="connsiteY2193" fmla="*/ 4328160 h 6213528"/>
                <a:gd name="connsiteX2194" fmla="*/ 331521 w 8964278"/>
                <a:gd name="connsiteY2194" fmla="*/ 4316730 h 6213528"/>
                <a:gd name="connsiteX2195" fmla="*/ 354381 w 8964278"/>
                <a:gd name="connsiteY2195" fmla="*/ 4294823 h 6213528"/>
                <a:gd name="connsiteX2196" fmla="*/ 355333 w 8964278"/>
                <a:gd name="connsiteY2196" fmla="*/ 4328160 h 6213528"/>
                <a:gd name="connsiteX2197" fmla="*/ 454393 w 8964278"/>
                <a:gd name="connsiteY2197" fmla="*/ 4260533 h 6213528"/>
                <a:gd name="connsiteX2198" fmla="*/ 582981 w 8964278"/>
                <a:gd name="connsiteY2198" fmla="*/ 4165283 h 6213528"/>
                <a:gd name="connsiteX2199" fmla="*/ 804913 w 8964278"/>
                <a:gd name="connsiteY2199" fmla="*/ 3939540 h 6213528"/>
                <a:gd name="connsiteX2200" fmla="*/ 948741 w 8964278"/>
                <a:gd name="connsiteY2200" fmla="*/ 3645218 h 6213528"/>
                <a:gd name="connsiteX2201" fmla="*/ 1010653 w 8964278"/>
                <a:gd name="connsiteY2201" fmla="*/ 3306128 h 6213528"/>
                <a:gd name="connsiteX2202" fmla="*/ 1019226 w 8964278"/>
                <a:gd name="connsiteY2202" fmla="*/ 2934653 h 6213528"/>
                <a:gd name="connsiteX2203" fmla="*/ 1018273 w 8964278"/>
                <a:gd name="connsiteY2203" fmla="*/ 2897505 h 6213528"/>
                <a:gd name="connsiteX2204" fmla="*/ 1065898 w 8964278"/>
                <a:gd name="connsiteY2204" fmla="*/ 2925128 h 6213528"/>
                <a:gd name="connsiteX2205" fmla="*/ 1152576 w 8964278"/>
                <a:gd name="connsiteY2205" fmla="*/ 2957513 h 6213528"/>
                <a:gd name="connsiteX2206" fmla="*/ 1154481 w 8964278"/>
                <a:gd name="connsiteY2206" fmla="*/ 2958465 h 6213528"/>
                <a:gd name="connsiteX2207" fmla="*/ 1184961 w 8964278"/>
                <a:gd name="connsiteY2207" fmla="*/ 2965133 h 6213528"/>
                <a:gd name="connsiteX2208" fmla="*/ 1184008 w 8964278"/>
                <a:gd name="connsiteY2208" fmla="*/ 2969895 h 6213528"/>
                <a:gd name="connsiteX2209" fmla="*/ 1184008 w 8964278"/>
                <a:gd name="connsiteY2209" fmla="*/ 3366135 h 6213528"/>
                <a:gd name="connsiteX2210" fmla="*/ 1051611 w 8964278"/>
                <a:gd name="connsiteY2210" fmla="*/ 3693795 h 6213528"/>
                <a:gd name="connsiteX2211" fmla="*/ 859206 w 8964278"/>
                <a:gd name="connsiteY2211" fmla="*/ 3965258 h 6213528"/>
                <a:gd name="connsiteX2212" fmla="*/ 612508 w 8964278"/>
                <a:gd name="connsiteY2212" fmla="*/ 4189095 h 6213528"/>
                <a:gd name="connsiteX2213" fmla="*/ 325806 w 8964278"/>
                <a:gd name="connsiteY2213" fmla="*/ 4351973 h 6213528"/>
                <a:gd name="connsiteX2214" fmla="*/ 321996 w 8964278"/>
                <a:gd name="connsiteY2214" fmla="*/ 4352925 h 6213528"/>
                <a:gd name="connsiteX2215" fmla="*/ 355333 w 8964278"/>
                <a:gd name="connsiteY2215" fmla="*/ 4328160 h 6213528"/>
                <a:gd name="connsiteX2216" fmla="*/ 442963 w 8964278"/>
                <a:gd name="connsiteY2216" fmla="*/ 4302443 h 6213528"/>
                <a:gd name="connsiteX2217" fmla="*/ 585838 w 8964278"/>
                <a:gd name="connsiteY2217" fmla="*/ 4215765 h 6213528"/>
                <a:gd name="connsiteX2218" fmla="*/ 841108 w 8964278"/>
                <a:gd name="connsiteY2218" fmla="*/ 3996690 h 6213528"/>
                <a:gd name="connsiteX2219" fmla="*/ 1043038 w 8964278"/>
                <a:gd name="connsiteY2219" fmla="*/ 3728085 h 6213528"/>
                <a:gd name="connsiteX2220" fmla="*/ 1183056 w 8964278"/>
                <a:gd name="connsiteY2220" fmla="*/ 3408998 h 6213528"/>
                <a:gd name="connsiteX2221" fmla="*/ 1207821 w 8964278"/>
                <a:gd name="connsiteY2221" fmla="*/ 3011805 h 6213528"/>
                <a:gd name="connsiteX2222" fmla="*/ 1195438 w 8964278"/>
                <a:gd name="connsiteY2222" fmla="*/ 2965133 h 6213528"/>
                <a:gd name="connsiteX2223" fmla="*/ 1223061 w 8964278"/>
                <a:gd name="connsiteY2223" fmla="*/ 2968943 h 6213528"/>
                <a:gd name="connsiteX2224" fmla="*/ 1225918 w 8964278"/>
                <a:gd name="connsiteY2224" fmla="*/ 2980373 h 6213528"/>
                <a:gd name="connsiteX2225" fmla="*/ 1246873 w 8964278"/>
                <a:gd name="connsiteY2225" fmla="*/ 3002280 h 6213528"/>
                <a:gd name="connsiteX2226" fmla="*/ 1280211 w 8964278"/>
                <a:gd name="connsiteY2226" fmla="*/ 3360420 h 6213528"/>
                <a:gd name="connsiteX2227" fmla="*/ 1186866 w 8964278"/>
                <a:gd name="connsiteY2227" fmla="*/ 3726180 h 6213528"/>
                <a:gd name="connsiteX2228" fmla="*/ 980173 w 8964278"/>
                <a:gd name="connsiteY2228" fmla="*/ 4028123 h 6213528"/>
                <a:gd name="connsiteX2229" fmla="*/ 692518 w 8964278"/>
                <a:gd name="connsiteY2229" fmla="*/ 4238625 h 6213528"/>
                <a:gd name="connsiteX2230" fmla="*/ 353428 w 8964278"/>
                <a:gd name="connsiteY2230" fmla="*/ 4346258 h 6213528"/>
                <a:gd name="connsiteX2231" fmla="*/ 350571 w 8964278"/>
                <a:gd name="connsiteY2231" fmla="*/ 4346258 h 6213528"/>
                <a:gd name="connsiteX2232" fmla="*/ 442963 w 8964278"/>
                <a:gd name="connsiteY2232" fmla="*/ 4302443 h 6213528"/>
                <a:gd name="connsiteX2233" fmla="*/ 656323 w 8964278"/>
                <a:gd name="connsiteY2233" fmla="*/ 4266248 h 6213528"/>
                <a:gd name="connsiteX2234" fmla="*/ 953503 w 8964278"/>
                <a:gd name="connsiteY2234" fmla="*/ 4066223 h 6213528"/>
                <a:gd name="connsiteX2235" fmla="*/ 1173531 w 8964278"/>
                <a:gd name="connsiteY2235" fmla="*/ 3772853 h 6213528"/>
                <a:gd name="connsiteX2236" fmla="*/ 1283068 w 8964278"/>
                <a:gd name="connsiteY2236" fmla="*/ 3408045 h 6213528"/>
                <a:gd name="connsiteX2237" fmla="*/ 1263066 w 8964278"/>
                <a:gd name="connsiteY2237" fmla="*/ 3027998 h 6213528"/>
                <a:gd name="connsiteX2238" fmla="*/ 1261161 w 8964278"/>
                <a:gd name="connsiteY2238" fmla="*/ 3020378 h 6213528"/>
                <a:gd name="connsiteX2239" fmla="*/ 1300213 w 8964278"/>
                <a:gd name="connsiteY2239" fmla="*/ 3064193 h 6213528"/>
                <a:gd name="connsiteX2240" fmla="*/ 1335456 w 8964278"/>
                <a:gd name="connsiteY2240" fmla="*/ 3109913 h 6213528"/>
                <a:gd name="connsiteX2241" fmla="*/ 1380223 w 8964278"/>
                <a:gd name="connsiteY2241" fmla="*/ 3431858 h 6213528"/>
                <a:gd name="connsiteX2242" fmla="*/ 1293546 w 8964278"/>
                <a:gd name="connsiteY2242" fmla="*/ 3804285 h 6213528"/>
                <a:gd name="connsiteX2243" fmla="*/ 1069708 w 8964278"/>
                <a:gd name="connsiteY2243" fmla="*/ 4109085 h 6213528"/>
                <a:gd name="connsiteX2244" fmla="*/ 751573 w 8964278"/>
                <a:gd name="connsiteY2244" fmla="*/ 4298633 h 6213528"/>
                <a:gd name="connsiteX2245" fmla="*/ 382956 w 8964278"/>
                <a:gd name="connsiteY2245" fmla="*/ 4356735 h 6213528"/>
                <a:gd name="connsiteX2246" fmla="*/ 351523 w 8964278"/>
                <a:gd name="connsiteY2246" fmla="*/ 4355783 h 6213528"/>
                <a:gd name="connsiteX2247" fmla="*/ 656323 w 8964278"/>
                <a:gd name="connsiteY2247" fmla="*/ 4266248 h 6213528"/>
                <a:gd name="connsiteX2248" fmla="*/ 1544053 w 8964278"/>
                <a:gd name="connsiteY2248" fmla="*/ 3340418 h 6213528"/>
                <a:gd name="connsiteX2249" fmla="*/ 1556436 w 8964278"/>
                <a:gd name="connsiteY2249" fmla="*/ 3358515 h 6213528"/>
                <a:gd name="connsiteX2250" fmla="*/ 1534528 w 8964278"/>
                <a:gd name="connsiteY2250" fmla="*/ 3334703 h 6213528"/>
                <a:gd name="connsiteX2251" fmla="*/ 1536433 w 8964278"/>
                <a:gd name="connsiteY2251" fmla="*/ 3335655 h 6213528"/>
                <a:gd name="connsiteX2252" fmla="*/ 1544053 w 8964278"/>
                <a:gd name="connsiteY2252" fmla="*/ 3340418 h 6213528"/>
                <a:gd name="connsiteX2253" fmla="*/ 2132698 w 8964278"/>
                <a:gd name="connsiteY2253" fmla="*/ 4633913 h 6213528"/>
                <a:gd name="connsiteX2254" fmla="*/ 1954581 w 8964278"/>
                <a:gd name="connsiteY2254" fmla="*/ 4320540 h 6213528"/>
                <a:gd name="connsiteX2255" fmla="*/ 1804086 w 8964278"/>
                <a:gd name="connsiteY2255" fmla="*/ 3949065 h 6213528"/>
                <a:gd name="connsiteX2256" fmla="*/ 1652638 w 8964278"/>
                <a:gd name="connsiteY2256" fmla="*/ 3598545 h 6213528"/>
                <a:gd name="connsiteX2257" fmla="*/ 1496428 w 8964278"/>
                <a:gd name="connsiteY2257" fmla="*/ 3344228 h 6213528"/>
                <a:gd name="connsiteX2258" fmla="*/ 1496428 w 8964278"/>
                <a:gd name="connsiteY2258" fmla="*/ 3340418 h 6213528"/>
                <a:gd name="connsiteX2259" fmla="*/ 1571676 w 8964278"/>
                <a:gd name="connsiteY2259" fmla="*/ 3442335 h 6213528"/>
                <a:gd name="connsiteX2260" fmla="*/ 1672641 w 8964278"/>
                <a:gd name="connsiteY2260" fmla="*/ 3604260 h 6213528"/>
                <a:gd name="connsiteX2261" fmla="*/ 1843138 w 8964278"/>
                <a:gd name="connsiteY2261" fmla="*/ 3942398 h 6213528"/>
                <a:gd name="connsiteX2262" fmla="*/ 2001253 w 8964278"/>
                <a:gd name="connsiteY2262" fmla="*/ 4280535 h 6213528"/>
                <a:gd name="connsiteX2263" fmla="*/ 2178418 w 8964278"/>
                <a:gd name="connsiteY2263" fmla="*/ 4602480 h 6213528"/>
                <a:gd name="connsiteX2264" fmla="*/ 2392731 w 8964278"/>
                <a:gd name="connsiteY2264" fmla="*/ 4877753 h 6213528"/>
                <a:gd name="connsiteX2265" fmla="*/ 2356536 w 8964278"/>
                <a:gd name="connsiteY2265" fmla="*/ 4865370 h 6213528"/>
                <a:gd name="connsiteX2266" fmla="*/ 2132698 w 8964278"/>
                <a:gd name="connsiteY2266" fmla="*/ 4633913 h 6213528"/>
                <a:gd name="connsiteX2267" fmla="*/ 2208898 w 8964278"/>
                <a:gd name="connsiteY2267" fmla="*/ 4630103 h 6213528"/>
                <a:gd name="connsiteX2268" fmla="*/ 2026018 w 8964278"/>
                <a:gd name="connsiteY2268" fmla="*/ 4309110 h 6213528"/>
                <a:gd name="connsiteX2269" fmla="*/ 1866951 w 8964278"/>
                <a:gd name="connsiteY2269" fmla="*/ 3972878 h 6213528"/>
                <a:gd name="connsiteX2270" fmla="*/ 1697406 w 8964278"/>
                <a:gd name="connsiteY2270" fmla="*/ 3635693 h 6213528"/>
                <a:gd name="connsiteX2271" fmla="*/ 1497381 w 8964278"/>
                <a:gd name="connsiteY2271" fmla="*/ 3332798 h 6213528"/>
                <a:gd name="connsiteX2272" fmla="*/ 1498333 w 8964278"/>
                <a:gd name="connsiteY2272" fmla="*/ 3328035 h 6213528"/>
                <a:gd name="connsiteX2273" fmla="*/ 1503096 w 8964278"/>
                <a:gd name="connsiteY2273" fmla="*/ 3323273 h 6213528"/>
                <a:gd name="connsiteX2274" fmla="*/ 1513573 w 8964278"/>
                <a:gd name="connsiteY2274" fmla="*/ 3338513 h 6213528"/>
                <a:gd name="connsiteX2275" fmla="*/ 1641208 w 8964278"/>
                <a:gd name="connsiteY2275" fmla="*/ 3516630 h 6213528"/>
                <a:gd name="connsiteX2276" fmla="*/ 1651686 w 8964278"/>
                <a:gd name="connsiteY2276" fmla="*/ 3529965 h 6213528"/>
                <a:gd name="connsiteX2277" fmla="*/ 1716456 w 8964278"/>
                <a:gd name="connsiteY2277" fmla="*/ 3624263 h 6213528"/>
                <a:gd name="connsiteX2278" fmla="*/ 1805991 w 8964278"/>
                <a:gd name="connsiteY2278" fmla="*/ 3759518 h 6213528"/>
                <a:gd name="connsiteX2279" fmla="*/ 1981251 w 8964278"/>
                <a:gd name="connsiteY2279" fmla="*/ 4034790 h 6213528"/>
                <a:gd name="connsiteX2280" fmla="*/ 2149843 w 8964278"/>
                <a:gd name="connsiteY2280" fmla="*/ 4317683 h 6213528"/>
                <a:gd name="connsiteX2281" fmla="*/ 2308911 w 8964278"/>
                <a:gd name="connsiteY2281" fmla="*/ 4602480 h 6213528"/>
                <a:gd name="connsiteX2282" fmla="*/ 2459406 w 8964278"/>
                <a:gd name="connsiteY2282" fmla="*/ 4892040 h 6213528"/>
                <a:gd name="connsiteX2283" fmla="*/ 2469883 w 8964278"/>
                <a:gd name="connsiteY2283" fmla="*/ 4912043 h 6213528"/>
                <a:gd name="connsiteX2284" fmla="*/ 2417496 w 8964278"/>
                <a:gd name="connsiteY2284" fmla="*/ 4888230 h 6213528"/>
                <a:gd name="connsiteX2285" fmla="*/ 2208898 w 8964278"/>
                <a:gd name="connsiteY2285" fmla="*/ 4630103 h 6213528"/>
                <a:gd name="connsiteX2286" fmla="*/ 2332723 w 8964278"/>
                <a:gd name="connsiteY2286" fmla="*/ 4633913 h 6213528"/>
                <a:gd name="connsiteX2287" fmla="*/ 2175561 w 8964278"/>
                <a:gd name="connsiteY2287" fmla="*/ 4346258 h 6213528"/>
                <a:gd name="connsiteX2288" fmla="*/ 2010778 w 8964278"/>
                <a:gd name="connsiteY2288" fmla="*/ 4065270 h 6213528"/>
                <a:gd name="connsiteX2289" fmla="*/ 1836471 w 8964278"/>
                <a:gd name="connsiteY2289" fmla="*/ 3788093 h 6213528"/>
                <a:gd name="connsiteX2290" fmla="*/ 1763128 w 8964278"/>
                <a:gd name="connsiteY2290" fmla="*/ 3676650 h 6213528"/>
                <a:gd name="connsiteX2291" fmla="*/ 1907908 w 8964278"/>
                <a:gd name="connsiteY2291" fmla="*/ 3859530 h 6213528"/>
                <a:gd name="connsiteX2292" fmla="*/ 2165083 w 8964278"/>
                <a:gd name="connsiteY2292" fmla="*/ 4198620 h 6213528"/>
                <a:gd name="connsiteX2293" fmla="*/ 2346058 w 8964278"/>
                <a:gd name="connsiteY2293" fmla="*/ 4472940 h 6213528"/>
                <a:gd name="connsiteX2294" fmla="*/ 2388921 w 8964278"/>
                <a:gd name="connsiteY2294" fmla="*/ 4569143 h 6213528"/>
                <a:gd name="connsiteX2295" fmla="*/ 2487981 w 8964278"/>
                <a:gd name="connsiteY2295" fmla="*/ 4830128 h 6213528"/>
                <a:gd name="connsiteX2296" fmla="*/ 2523223 w 8964278"/>
                <a:gd name="connsiteY2296" fmla="*/ 4944428 h 6213528"/>
                <a:gd name="connsiteX2297" fmla="*/ 2503221 w 8964278"/>
                <a:gd name="connsiteY2297" fmla="*/ 4932045 h 6213528"/>
                <a:gd name="connsiteX2298" fmla="*/ 2476551 w 8964278"/>
                <a:gd name="connsiteY2298" fmla="*/ 4916805 h 6213528"/>
                <a:gd name="connsiteX2299" fmla="*/ 2332723 w 8964278"/>
                <a:gd name="connsiteY2299" fmla="*/ 4633913 h 6213528"/>
                <a:gd name="connsiteX2300" fmla="*/ 2455596 w 8964278"/>
                <a:gd name="connsiteY2300" fmla="*/ 4710113 h 6213528"/>
                <a:gd name="connsiteX2301" fmla="*/ 2395588 w 8964278"/>
                <a:gd name="connsiteY2301" fmla="*/ 4559618 h 6213528"/>
                <a:gd name="connsiteX2302" fmla="*/ 2570848 w 8964278"/>
                <a:gd name="connsiteY2302" fmla="*/ 4972050 h 6213528"/>
                <a:gd name="connsiteX2303" fmla="*/ 2570848 w 8964278"/>
                <a:gd name="connsiteY2303" fmla="*/ 4973003 h 6213528"/>
                <a:gd name="connsiteX2304" fmla="*/ 2571801 w 8964278"/>
                <a:gd name="connsiteY2304" fmla="*/ 4976813 h 6213528"/>
                <a:gd name="connsiteX2305" fmla="*/ 2570848 w 8964278"/>
                <a:gd name="connsiteY2305" fmla="*/ 4979670 h 6213528"/>
                <a:gd name="connsiteX2306" fmla="*/ 2532748 w 8964278"/>
                <a:gd name="connsiteY2306" fmla="*/ 4948238 h 6213528"/>
                <a:gd name="connsiteX2307" fmla="*/ 2455596 w 8964278"/>
                <a:gd name="connsiteY2307" fmla="*/ 4710113 h 6213528"/>
                <a:gd name="connsiteX2308" fmla="*/ 2434641 w 8964278"/>
                <a:gd name="connsiteY2308" fmla="*/ 4578668 h 6213528"/>
                <a:gd name="connsiteX2309" fmla="*/ 2296528 w 8964278"/>
                <a:gd name="connsiteY2309" fmla="*/ 4347210 h 6213528"/>
                <a:gd name="connsiteX2310" fmla="*/ 2276526 w 8964278"/>
                <a:gd name="connsiteY2310" fmla="*/ 4311968 h 6213528"/>
                <a:gd name="connsiteX2311" fmla="*/ 2272716 w 8964278"/>
                <a:gd name="connsiteY2311" fmla="*/ 4311015 h 6213528"/>
                <a:gd name="connsiteX2312" fmla="*/ 2215566 w 8964278"/>
                <a:gd name="connsiteY2312" fmla="*/ 4228148 h 6213528"/>
                <a:gd name="connsiteX2313" fmla="*/ 1957438 w 8964278"/>
                <a:gd name="connsiteY2313" fmla="*/ 3893820 h 6213528"/>
                <a:gd name="connsiteX2314" fmla="*/ 1685976 w 8964278"/>
                <a:gd name="connsiteY2314" fmla="*/ 3553778 h 6213528"/>
                <a:gd name="connsiteX2315" fmla="*/ 1645018 w 8964278"/>
                <a:gd name="connsiteY2315" fmla="*/ 3502343 h 6213528"/>
                <a:gd name="connsiteX2316" fmla="*/ 1630731 w 8964278"/>
                <a:gd name="connsiteY2316" fmla="*/ 3483293 h 6213528"/>
                <a:gd name="connsiteX2317" fmla="*/ 1629778 w 8964278"/>
                <a:gd name="connsiteY2317" fmla="*/ 3482340 h 6213528"/>
                <a:gd name="connsiteX2318" fmla="*/ 1539291 w 8964278"/>
                <a:gd name="connsiteY2318" fmla="*/ 3357563 h 6213528"/>
                <a:gd name="connsiteX2319" fmla="*/ 1518336 w 8964278"/>
                <a:gd name="connsiteY2319" fmla="*/ 3327083 h 6213528"/>
                <a:gd name="connsiteX2320" fmla="*/ 1519288 w 8964278"/>
                <a:gd name="connsiteY2320" fmla="*/ 3327083 h 6213528"/>
                <a:gd name="connsiteX2321" fmla="*/ 1580248 w 8964278"/>
                <a:gd name="connsiteY2321" fmla="*/ 3392805 h 6213528"/>
                <a:gd name="connsiteX2322" fmla="*/ 1633588 w 8964278"/>
                <a:gd name="connsiteY2322" fmla="*/ 3462338 h 6213528"/>
                <a:gd name="connsiteX2323" fmla="*/ 1756461 w 8964278"/>
                <a:gd name="connsiteY2323" fmla="*/ 3610928 h 6213528"/>
                <a:gd name="connsiteX2324" fmla="*/ 2015541 w 8964278"/>
                <a:gd name="connsiteY2324" fmla="*/ 3893820 h 6213528"/>
                <a:gd name="connsiteX2325" fmla="*/ 2263191 w 8964278"/>
                <a:gd name="connsiteY2325" fmla="*/ 4175760 h 6213528"/>
                <a:gd name="connsiteX2326" fmla="*/ 2468931 w 8964278"/>
                <a:gd name="connsiteY2326" fmla="*/ 4474845 h 6213528"/>
                <a:gd name="connsiteX2327" fmla="*/ 2607996 w 8964278"/>
                <a:gd name="connsiteY2327" fmla="*/ 4808220 h 6213528"/>
                <a:gd name="connsiteX2328" fmla="*/ 2615616 w 8964278"/>
                <a:gd name="connsiteY2328" fmla="*/ 4837748 h 6213528"/>
                <a:gd name="connsiteX2329" fmla="*/ 2586088 w 8964278"/>
                <a:gd name="connsiteY2329" fmla="*/ 4931093 h 6213528"/>
                <a:gd name="connsiteX2330" fmla="*/ 2434641 w 8964278"/>
                <a:gd name="connsiteY2330" fmla="*/ 4578668 h 6213528"/>
                <a:gd name="connsiteX2331" fmla="*/ 2501316 w 8964278"/>
                <a:gd name="connsiteY2331" fmla="*/ 4511993 h 6213528"/>
                <a:gd name="connsiteX2332" fmla="*/ 2301291 w 8964278"/>
                <a:gd name="connsiteY2332" fmla="*/ 4208145 h 6213528"/>
                <a:gd name="connsiteX2333" fmla="*/ 2058403 w 8964278"/>
                <a:gd name="connsiteY2333" fmla="*/ 3926205 h 6213528"/>
                <a:gd name="connsiteX2334" fmla="*/ 1794561 w 8964278"/>
                <a:gd name="connsiteY2334" fmla="*/ 3641408 h 6213528"/>
                <a:gd name="connsiteX2335" fmla="*/ 1625016 w 8964278"/>
                <a:gd name="connsiteY2335" fmla="*/ 3442335 h 6213528"/>
                <a:gd name="connsiteX2336" fmla="*/ 1869808 w 8964278"/>
                <a:gd name="connsiteY2336" fmla="*/ 3664268 h 6213528"/>
                <a:gd name="connsiteX2337" fmla="*/ 2118411 w 8964278"/>
                <a:gd name="connsiteY2337" fmla="*/ 3917633 h 6213528"/>
                <a:gd name="connsiteX2338" fmla="*/ 2332723 w 8964278"/>
                <a:gd name="connsiteY2338" fmla="*/ 4182428 h 6213528"/>
                <a:gd name="connsiteX2339" fmla="*/ 2502268 w 8964278"/>
                <a:gd name="connsiteY2339" fmla="*/ 4465320 h 6213528"/>
                <a:gd name="connsiteX2340" fmla="*/ 2617521 w 8964278"/>
                <a:gd name="connsiteY2340" fmla="*/ 4772978 h 6213528"/>
                <a:gd name="connsiteX2341" fmla="*/ 2625141 w 8964278"/>
                <a:gd name="connsiteY2341" fmla="*/ 4804410 h 6213528"/>
                <a:gd name="connsiteX2342" fmla="*/ 2621331 w 8964278"/>
                <a:gd name="connsiteY2342" fmla="*/ 4815840 h 6213528"/>
                <a:gd name="connsiteX2343" fmla="*/ 2501316 w 8964278"/>
                <a:gd name="connsiteY2343" fmla="*/ 4511993 h 6213528"/>
                <a:gd name="connsiteX2344" fmla="*/ 2529891 w 8964278"/>
                <a:gd name="connsiteY2344" fmla="*/ 4500563 h 6213528"/>
                <a:gd name="connsiteX2345" fmla="*/ 2366061 w 8964278"/>
                <a:gd name="connsiteY2345" fmla="*/ 4212908 h 6213528"/>
                <a:gd name="connsiteX2346" fmla="*/ 2156511 w 8964278"/>
                <a:gd name="connsiteY2346" fmla="*/ 3945255 h 6213528"/>
                <a:gd name="connsiteX2347" fmla="*/ 1906956 w 8964278"/>
                <a:gd name="connsiteY2347" fmla="*/ 3691890 h 6213528"/>
                <a:gd name="connsiteX2348" fmla="*/ 1776463 w 8964278"/>
                <a:gd name="connsiteY2348" fmla="*/ 3571875 h 6213528"/>
                <a:gd name="connsiteX2349" fmla="*/ 1641208 w 8964278"/>
                <a:gd name="connsiteY2349" fmla="*/ 3453765 h 6213528"/>
                <a:gd name="connsiteX2350" fmla="*/ 1617396 w 8964278"/>
                <a:gd name="connsiteY2350" fmla="*/ 3433763 h 6213528"/>
                <a:gd name="connsiteX2351" fmla="*/ 1599298 w 8964278"/>
                <a:gd name="connsiteY2351" fmla="*/ 3409950 h 6213528"/>
                <a:gd name="connsiteX2352" fmla="*/ 1705978 w 8964278"/>
                <a:gd name="connsiteY2352" fmla="*/ 3499485 h 6213528"/>
                <a:gd name="connsiteX2353" fmla="*/ 2001253 w 8964278"/>
                <a:gd name="connsiteY2353" fmla="*/ 3706178 h 6213528"/>
                <a:gd name="connsiteX2354" fmla="*/ 2276526 w 8964278"/>
                <a:gd name="connsiteY2354" fmla="*/ 3942398 h 6213528"/>
                <a:gd name="connsiteX2355" fmla="*/ 2490838 w 8964278"/>
                <a:gd name="connsiteY2355" fmla="*/ 4271963 h 6213528"/>
                <a:gd name="connsiteX2356" fmla="*/ 2644191 w 8964278"/>
                <a:gd name="connsiteY2356" fmla="*/ 4638675 h 6213528"/>
                <a:gd name="connsiteX2357" fmla="*/ 2659431 w 8964278"/>
                <a:gd name="connsiteY2357" fmla="*/ 4679633 h 6213528"/>
                <a:gd name="connsiteX2358" fmla="*/ 2630856 w 8964278"/>
                <a:gd name="connsiteY2358" fmla="*/ 4784408 h 6213528"/>
                <a:gd name="connsiteX2359" fmla="*/ 2529891 w 8964278"/>
                <a:gd name="connsiteY2359" fmla="*/ 4500563 h 6213528"/>
                <a:gd name="connsiteX2360" fmla="*/ 2521318 w 8964278"/>
                <a:gd name="connsiteY2360" fmla="*/ 4311968 h 6213528"/>
                <a:gd name="connsiteX2361" fmla="*/ 2317483 w 8964278"/>
                <a:gd name="connsiteY2361" fmla="*/ 3975735 h 6213528"/>
                <a:gd name="connsiteX2362" fmla="*/ 2046973 w 8964278"/>
                <a:gd name="connsiteY2362" fmla="*/ 3728085 h 6213528"/>
                <a:gd name="connsiteX2363" fmla="*/ 1748841 w 8964278"/>
                <a:gd name="connsiteY2363" fmla="*/ 3522345 h 6213528"/>
                <a:gd name="connsiteX2364" fmla="*/ 1573581 w 8964278"/>
                <a:gd name="connsiteY2364" fmla="*/ 3377565 h 6213528"/>
                <a:gd name="connsiteX2365" fmla="*/ 1549768 w 8964278"/>
                <a:gd name="connsiteY2365" fmla="*/ 3344228 h 6213528"/>
                <a:gd name="connsiteX2366" fmla="*/ 1559293 w 8964278"/>
                <a:gd name="connsiteY2366" fmla="*/ 3349943 h 6213528"/>
                <a:gd name="connsiteX2367" fmla="*/ 1805038 w 8964278"/>
                <a:gd name="connsiteY2367" fmla="*/ 3541395 h 6213528"/>
                <a:gd name="connsiteX2368" fmla="*/ 1956486 w 8964278"/>
                <a:gd name="connsiteY2368" fmla="*/ 3637598 h 6213528"/>
                <a:gd name="connsiteX2369" fmla="*/ 2092693 w 8964278"/>
                <a:gd name="connsiteY2369" fmla="*/ 3736658 h 6213528"/>
                <a:gd name="connsiteX2370" fmla="*/ 2338438 w 8964278"/>
                <a:gd name="connsiteY2370" fmla="*/ 3970020 h 6213528"/>
                <a:gd name="connsiteX2371" fmla="*/ 2533701 w 8964278"/>
                <a:gd name="connsiteY2371" fmla="*/ 4245293 h 6213528"/>
                <a:gd name="connsiteX2372" fmla="*/ 2661336 w 8964278"/>
                <a:gd name="connsiteY2372" fmla="*/ 4552950 h 6213528"/>
                <a:gd name="connsiteX2373" fmla="*/ 2671813 w 8964278"/>
                <a:gd name="connsiteY2373" fmla="*/ 4592955 h 6213528"/>
                <a:gd name="connsiteX2374" fmla="*/ 2677528 w 8964278"/>
                <a:gd name="connsiteY2374" fmla="*/ 4597718 h 6213528"/>
                <a:gd name="connsiteX2375" fmla="*/ 2663241 w 8964278"/>
                <a:gd name="connsiteY2375" fmla="*/ 4661535 h 6213528"/>
                <a:gd name="connsiteX2376" fmla="*/ 2521318 w 8964278"/>
                <a:gd name="connsiteY2376" fmla="*/ 4311968 h 6213528"/>
                <a:gd name="connsiteX2377" fmla="*/ 2564181 w 8964278"/>
                <a:gd name="connsiteY2377" fmla="*/ 4277678 h 6213528"/>
                <a:gd name="connsiteX2378" fmla="*/ 2376538 w 8964278"/>
                <a:gd name="connsiteY2378" fmla="*/ 3999548 h 6213528"/>
                <a:gd name="connsiteX2379" fmla="*/ 2136508 w 8964278"/>
                <a:gd name="connsiteY2379" fmla="*/ 3761423 h 6213528"/>
                <a:gd name="connsiteX2380" fmla="*/ 2000301 w 8964278"/>
                <a:gd name="connsiteY2380" fmla="*/ 3657600 h 6213528"/>
                <a:gd name="connsiteX2381" fmla="*/ 1850758 w 8964278"/>
                <a:gd name="connsiteY2381" fmla="*/ 3562350 h 6213528"/>
                <a:gd name="connsiteX2382" fmla="*/ 1566913 w 8964278"/>
                <a:gd name="connsiteY2382" fmla="*/ 3353753 h 6213528"/>
                <a:gd name="connsiteX2383" fmla="*/ 1585011 w 8964278"/>
                <a:gd name="connsiteY2383" fmla="*/ 3364230 h 6213528"/>
                <a:gd name="connsiteX2384" fmla="*/ 1601203 w 8964278"/>
                <a:gd name="connsiteY2384" fmla="*/ 3374708 h 6213528"/>
                <a:gd name="connsiteX2385" fmla="*/ 1704073 w 8964278"/>
                <a:gd name="connsiteY2385" fmla="*/ 3444240 h 6213528"/>
                <a:gd name="connsiteX2386" fmla="*/ 2043163 w 8964278"/>
                <a:gd name="connsiteY2386" fmla="*/ 3627120 h 6213528"/>
                <a:gd name="connsiteX2387" fmla="*/ 2364156 w 8964278"/>
                <a:gd name="connsiteY2387" fmla="*/ 3851910 h 6213528"/>
                <a:gd name="connsiteX2388" fmla="*/ 2570848 w 8964278"/>
                <a:gd name="connsiteY2388" fmla="*/ 4156710 h 6213528"/>
                <a:gd name="connsiteX2389" fmla="*/ 2692768 w 8964278"/>
                <a:gd name="connsiteY2389" fmla="*/ 4511040 h 6213528"/>
                <a:gd name="connsiteX2390" fmla="*/ 2693721 w 8964278"/>
                <a:gd name="connsiteY2390" fmla="*/ 4513898 h 6213528"/>
                <a:gd name="connsiteX2391" fmla="*/ 2681338 w 8964278"/>
                <a:gd name="connsiteY2391" fmla="*/ 4584383 h 6213528"/>
                <a:gd name="connsiteX2392" fmla="*/ 2564181 w 8964278"/>
                <a:gd name="connsiteY2392" fmla="*/ 4277678 h 6213528"/>
                <a:gd name="connsiteX2393" fmla="*/ 2695626 w 8964278"/>
                <a:gd name="connsiteY2393" fmla="*/ 4079558 h 6213528"/>
                <a:gd name="connsiteX2394" fmla="*/ 3044241 w 8964278"/>
                <a:gd name="connsiteY2394" fmla="*/ 3907155 h 6213528"/>
                <a:gd name="connsiteX2395" fmla="*/ 3206166 w 8964278"/>
                <a:gd name="connsiteY2395" fmla="*/ 3886200 h 6213528"/>
                <a:gd name="connsiteX2396" fmla="*/ 2828976 w 8964278"/>
                <a:gd name="connsiteY2396" fmla="*/ 4030980 h 6213528"/>
                <a:gd name="connsiteX2397" fmla="*/ 2712771 w 8964278"/>
                <a:gd name="connsiteY2397" fmla="*/ 4143375 h 6213528"/>
                <a:gd name="connsiteX2398" fmla="*/ 2695626 w 8964278"/>
                <a:gd name="connsiteY2398" fmla="*/ 4079558 h 6213528"/>
                <a:gd name="connsiteX2399" fmla="*/ 2750871 w 8964278"/>
                <a:gd name="connsiteY2399" fmla="*/ 4109085 h 6213528"/>
                <a:gd name="connsiteX2400" fmla="*/ 2820403 w 8964278"/>
                <a:gd name="connsiteY2400" fmla="*/ 4048125 h 6213528"/>
                <a:gd name="connsiteX2401" fmla="*/ 2987091 w 8964278"/>
                <a:gd name="connsiteY2401" fmla="*/ 3960495 h 6213528"/>
                <a:gd name="connsiteX2402" fmla="*/ 3405238 w 8964278"/>
                <a:gd name="connsiteY2402" fmla="*/ 3850005 h 6213528"/>
                <a:gd name="connsiteX2403" fmla="*/ 3435718 w 8964278"/>
                <a:gd name="connsiteY2403" fmla="*/ 3841433 h 6213528"/>
                <a:gd name="connsiteX2404" fmla="*/ 3419526 w 8964278"/>
                <a:gd name="connsiteY2404" fmla="*/ 3848100 h 6213528"/>
                <a:gd name="connsiteX2405" fmla="*/ 3226168 w 8964278"/>
                <a:gd name="connsiteY2405" fmla="*/ 3919538 h 6213528"/>
                <a:gd name="connsiteX2406" fmla="*/ 3032811 w 8964278"/>
                <a:gd name="connsiteY2406" fmla="*/ 3994785 h 6213528"/>
                <a:gd name="connsiteX2407" fmla="*/ 2854693 w 8964278"/>
                <a:gd name="connsiteY2407" fmla="*/ 4090035 h 6213528"/>
                <a:gd name="connsiteX2408" fmla="*/ 2727058 w 8964278"/>
                <a:gd name="connsiteY2408" fmla="*/ 4221480 h 6213528"/>
                <a:gd name="connsiteX2409" fmla="*/ 2715628 w 8964278"/>
                <a:gd name="connsiteY2409" fmla="*/ 4153853 h 6213528"/>
                <a:gd name="connsiteX2410" fmla="*/ 2750871 w 8964278"/>
                <a:gd name="connsiteY2410" fmla="*/ 4109085 h 6213528"/>
                <a:gd name="connsiteX2411" fmla="*/ 4225341 w 8964278"/>
                <a:gd name="connsiteY2411" fmla="*/ 3214688 h 6213528"/>
                <a:gd name="connsiteX2412" fmla="*/ 4207243 w 8964278"/>
                <a:gd name="connsiteY2412" fmla="*/ 3226118 h 6213528"/>
                <a:gd name="connsiteX2413" fmla="*/ 4175811 w 8964278"/>
                <a:gd name="connsiteY2413" fmla="*/ 3247073 h 6213528"/>
                <a:gd name="connsiteX2414" fmla="*/ 4114851 w 8964278"/>
                <a:gd name="connsiteY2414" fmla="*/ 3288983 h 6213528"/>
                <a:gd name="connsiteX2415" fmla="*/ 3994836 w 8964278"/>
                <a:gd name="connsiteY2415" fmla="*/ 3379470 h 6213528"/>
                <a:gd name="connsiteX2416" fmla="*/ 3770046 w 8964278"/>
                <a:gd name="connsiteY2416" fmla="*/ 3578543 h 6213528"/>
                <a:gd name="connsiteX2417" fmla="*/ 3686226 w 8964278"/>
                <a:gd name="connsiteY2417" fmla="*/ 3666173 h 6213528"/>
                <a:gd name="connsiteX2418" fmla="*/ 3682416 w 8964278"/>
                <a:gd name="connsiteY2418" fmla="*/ 3665220 h 6213528"/>
                <a:gd name="connsiteX2419" fmla="*/ 3666223 w 8964278"/>
                <a:gd name="connsiteY2419" fmla="*/ 3669983 h 6213528"/>
                <a:gd name="connsiteX2420" fmla="*/ 3661461 w 8964278"/>
                <a:gd name="connsiteY2420" fmla="*/ 3681413 h 6213528"/>
                <a:gd name="connsiteX2421" fmla="*/ 3595738 w 8964278"/>
                <a:gd name="connsiteY2421" fmla="*/ 3733800 h 6213528"/>
                <a:gd name="connsiteX2422" fmla="*/ 3502393 w 8964278"/>
                <a:gd name="connsiteY2422" fmla="*/ 3784283 h 6213528"/>
                <a:gd name="connsiteX2423" fmla="*/ 3288081 w 8964278"/>
                <a:gd name="connsiteY2423" fmla="*/ 3847148 h 6213528"/>
                <a:gd name="connsiteX2424" fmla="*/ 3255696 w 8964278"/>
                <a:gd name="connsiteY2424" fmla="*/ 3852863 h 6213528"/>
                <a:gd name="connsiteX2425" fmla="*/ 3372853 w 8964278"/>
                <a:gd name="connsiteY2425" fmla="*/ 3806190 h 6213528"/>
                <a:gd name="connsiteX2426" fmla="*/ 3596691 w 8964278"/>
                <a:gd name="connsiteY2426" fmla="*/ 3657600 h 6213528"/>
                <a:gd name="connsiteX2427" fmla="*/ 3804336 w 8964278"/>
                <a:gd name="connsiteY2427" fmla="*/ 3462338 h 6213528"/>
                <a:gd name="connsiteX2428" fmla="*/ 4003408 w 8964278"/>
                <a:gd name="connsiteY2428" fmla="*/ 3264218 h 6213528"/>
                <a:gd name="connsiteX2429" fmla="*/ 4221531 w 8964278"/>
                <a:gd name="connsiteY2429" fmla="*/ 3092768 h 6213528"/>
                <a:gd name="connsiteX2430" fmla="*/ 4228199 w 8964278"/>
                <a:gd name="connsiteY2430" fmla="*/ 3088958 h 6213528"/>
                <a:gd name="connsiteX2431" fmla="*/ 4225341 w 8964278"/>
                <a:gd name="connsiteY2431" fmla="*/ 3214688 h 6213528"/>
                <a:gd name="connsiteX2432" fmla="*/ 3528111 w 8964278"/>
                <a:gd name="connsiteY2432" fmla="*/ 3925253 h 6213528"/>
                <a:gd name="connsiteX2433" fmla="*/ 3368091 w 8964278"/>
                <a:gd name="connsiteY2433" fmla="*/ 4070985 h 6213528"/>
                <a:gd name="connsiteX2434" fmla="*/ 3143301 w 8964278"/>
                <a:gd name="connsiteY2434" fmla="*/ 4218623 h 6213528"/>
                <a:gd name="connsiteX2435" fmla="*/ 3024238 w 8964278"/>
                <a:gd name="connsiteY2435" fmla="*/ 4281488 h 6213528"/>
                <a:gd name="connsiteX2436" fmla="*/ 2900413 w 8964278"/>
                <a:gd name="connsiteY2436" fmla="*/ 4344353 h 6213528"/>
                <a:gd name="connsiteX2437" fmla="*/ 2724201 w 8964278"/>
                <a:gd name="connsiteY2437" fmla="*/ 4485323 h 6213528"/>
                <a:gd name="connsiteX2438" fmla="*/ 2728963 w 8964278"/>
                <a:gd name="connsiteY2438" fmla="*/ 4435793 h 6213528"/>
                <a:gd name="connsiteX2439" fmla="*/ 2760396 w 8964278"/>
                <a:gd name="connsiteY2439" fmla="*/ 4393883 h 6213528"/>
                <a:gd name="connsiteX2440" fmla="*/ 2850883 w 8964278"/>
                <a:gd name="connsiteY2440" fmla="*/ 4320540 h 6213528"/>
                <a:gd name="connsiteX2441" fmla="*/ 3080436 w 8964278"/>
                <a:gd name="connsiteY2441" fmla="*/ 4182428 h 6213528"/>
                <a:gd name="connsiteX2442" fmla="*/ 3307131 w 8964278"/>
                <a:gd name="connsiteY2442" fmla="*/ 4050983 h 6213528"/>
                <a:gd name="connsiteX2443" fmla="*/ 3496678 w 8964278"/>
                <a:gd name="connsiteY2443" fmla="*/ 3910013 h 6213528"/>
                <a:gd name="connsiteX2444" fmla="*/ 3607168 w 8964278"/>
                <a:gd name="connsiteY2444" fmla="*/ 3789998 h 6213528"/>
                <a:gd name="connsiteX2445" fmla="*/ 3528111 w 8964278"/>
                <a:gd name="connsiteY2445" fmla="*/ 3925253 h 6213528"/>
                <a:gd name="connsiteX2446" fmla="*/ 3589071 w 8964278"/>
                <a:gd name="connsiteY2446" fmla="*/ 3870960 h 6213528"/>
                <a:gd name="connsiteX2447" fmla="*/ 3524301 w 8964278"/>
                <a:gd name="connsiteY2447" fmla="*/ 4011930 h 6213528"/>
                <a:gd name="connsiteX2448" fmla="*/ 3400476 w 8964278"/>
                <a:gd name="connsiteY2448" fmla="*/ 4200525 h 6213528"/>
                <a:gd name="connsiteX2449" fmla="*/ 3243313 w 8964278"/>
                <a:gd name="connsiteY2449" fmla="*/ 4343400 h 6213528"/>
                <a:gd name="connsiteX2450" fmla="*/ 3032811 w 8964278"/>
                <a:gd name="connsiteY2450" fmla="*/ 4435793 h 6213528"/>
                <a:gd name="connsiteX2451" fmla="*/ 2792781 w 8964278"/>
                <a:gd name="connsiteY2451" fmla="*/ 4506278 h 6213528"/>
                <a:gd name="connsiteX2452" fmla="*/ 2786113 w 8964278"/>
                <a:gd name="connsiteY2452" fmla="*/ 4508183 h 6213528"/>
                <a:gd name="connsiteX2453" fmla="*/ 2806116 w 8964278"/>
                <a:gd name="connsiteY2453" fmla="*/ 4498658 h 6213528"/>
                <a:gd name="connsiteX2454" fmla="*/ 2926131 w 8964278"/>
                <a:gd name="connsiteY2454" fmla="*/ 4451985 h 6213528"/>
                <a:gd name="connsiteX2455" fmla="*/ 3154731 w 8964278"/>
                <a:gd name="connsiteY2455" fmla="*/ 4329113 h 6213528"/>
                <a:gd name="connsiteX2456" fmla="*/ 3526206 w 8964278"/>
                <a:gd name="connsiteY2456" fmla="*/ 3968115 h 6213528"/>
                <a:gd name="connsiteX2457" fmla="*/ 3589071 w 8964278"/>
                <a:gd name="connsiteY2457" fmla="*/ 3870960 h 6213528"/>
                <a:gd name="connsiteX2458" fmla="*/ 3600501 w 8964278"/>
                <a:gd name="connsiteY2458" fmla="*/ 3776663 h 6213528"/>
                <a:gd name="connsiteX2459" fmla="*/ 3605263 w 8964278"/>
                <a:gd name="connsiteY2459" fmla="*/ 3773805 h 6213528"/>
                <a:gd name="connsiteX2460" fmla="*/ 3586213 w 8964278"/>
                <a:gd name="connsiteY2460" fmla="*/ 3799523 h 6213528"/>
                <a:gd name="connsiteX2461" fmla="*/ 3506203 w 8964278"/>
                <a:gd name="connsiteY2461" fmla="*/ 3886200 h 6213528"/>
                <a:gd name="connsiteX2462" fmla="*/ 3319513 w 8964278"/>
                <a:gd name="connsiteY2462" fmla="*/ 4030980 h 6213528"/>
                <a:gd name="connsiteX2463" fmla="*/ 3092818 w 8964278"/>
                <a:gd name="connsiteY2463" fmla="*/ 4164330 h 6213528"/>
                <a:gd name="connsiteX2464" fmla="*/ 2865171 w 8964278"/>
                <a:gd name="connsiteY2464" fmla="*/ 4301490 h 6213528"/>
                <a:gd name="connsiteX2465" fmla="*/ 2771826 w 8964278"/>
                <a:gd name="connsiteY2465" fmla="*/ 4373880 h 6213528"/>
                <a:gd name="connsiteX2466" fmla="*/ 2729916 w 8964278"/>
                <a:gd name="connsiteY2466" fmla="*/ 4423410 h 6213528"/>
                <a:gd name="connsiteX2467" fmla="*/ 2731821 w 8964278"/>
                <a:gd name="connsiteY2467" fmla="*/ 4378643 h 6213528"/>
                <a:gd name="connsiteX2468" fmla="*/ 2771826 w 8964278"/>
                <a:gd name="connsiteY2468" fmla="*/ 4329113 h 6213528"/>
                <a:gd name="connsiteX2469" fmla="*/ 2853741 w 8964278"/>
                <a:gd name="connsiteY2469" fmla="*/ 4252913 h 6213528"/>
                <a:gd name="connsiteX2470" fmla="*/ 3046146 w 8964278"/>
                <a:gd name="connsiteY2470" fmla="*/ 4128135 h 6213528"/>
                <a:gd name="connsiteX2471" fmla="*/ 3270936 w 8964278"/>
                <a:gd name="connsiteY2471" fmla="*/ 4013835 h 6213528"/>
                <a:gd name="connsiteX2472" fmla="*/ 3470008 w 8964278"/>
                <a:gd name="connsiteY2472" fmla="*/ 3893820 h 6213528"/>
                <a:gd name="connsiteX2473" fmla="*/ 3600501 w 8964278"/>
                <a:gd name="connsiteY2473" fmla="*/ 3776663 h 6213528"/>
                <a:gd name="connsiteX2474" fmla="*/ 3584308 w 8964278"/>
                <a:gd name="connsiteY2474" fmla="*/ 3769043 h 6213528"/>
                <a:gd name="connsiteX2475" fmla="*/ 3593833 w 8964278"/>
                <a:gd name="connsiteY2475" fmla="*/ 3761423 h 6213528"/>
                <a:gd name="connsiteX2476" fmla="*/ 3607168 w 8964278"/>
                <a:gd name="connsiteY2476" fmla="*/ 3752850 h 6213528"/>
                <a:gd name="connsiteX2477" fmla="*/ 3603358 w 8964278"/>
                <a:gd name="connsiteY2477" fmla="*/ 3757613 h 6213528"/>
                <a:gd name="connsiteX2478" fmla="*/ 3600501 w 8964278"/>
                <a:gd name="connsiteY2478" fmla="*/ 3760470 h 6213528"/>
                <a:gd name="connsiteX2479" fmla="*/ 3584308 w 8964278"/>
                <a:gd name="connsiteY2479" fmla="*/ 3769043 h 6213528"/>
                <a:gd name="connsiteX2480" fmla="*/ 3565258 w 8964278"/>
                <a:gd name="connsiteY2480" fmla="*/ 3798570 h 6213528"/>
                <a:gd name="connsiteX2481" fmla="*/ 3481438 w 8964278"/>
                <a:gd name="connsiteY2481" fmla="*/ 3872865 h 6213528"/>
                <a:gd name="connsiteX2482" fmla="*/ 3285223 w 8964278"/>
                <a:gd name="connsiteY2482" fmla="*/ 3995738 h 6213528"/>
                <a:gd name="connsiteX2483" fmla="*/ 3060433 w 8964278"/>
                <a:gd name="connsiteY2483" fmla="*/ 4110990 h 6213528"/>
                <a:gd name="connsiteX2484" fmla="*/ 2866123 w 8964278"/>
                <a:gd name="connsiteY2484" fmla="*/ 4234815 h 6213528"/>
                <a:gd name="connsiteX2485" fmla="*/ 2731821 w 8964278"/>
                <a:gd name="connsiteY2485" fmla="*/ 4367213 h 6213528"/>
                <a:gd name="connsiteX2486" fmla="*/ 2731821 w 8964278"/>
                <a:gd name="connsiteY2486" fmla="*/ 4347210 h 6213528"/>
                <a:gd name="connsiteX2487" fmla="*/ 2800401 w 8964278"/>
                <a:gd name="connsiteY2487" fmla="*/ 4204335 h 6213528"/>
                <a:gd name="connsiteX2488" fmla="*/ 2971851 w 8964278"/>
                <a:gd name="connsiteY2488" fmla="*/ 4057650 h 6213528"/>
                <a:gd name="connsiteX2489" fmla="*/ 3204261 w 8964278"/>
                <a:gd name="connsiteY2489" fmla="*/ 3955733 h 6213528"/>
                <a:gd name="connsiteX2490" fmla="*/ 3430003 w 8964278"/>
                <a:gd name="connsiteY2490" fmla="*/ 3865245 h 6213528"/>
                <a:gd name="connsiteX2491" fmla="*/ 3504298 w 8964278"/>
                <a:gd name="connsiteY2491" fmla="*/ 3824288 h 6213528"/>
                <a:gd name="connsiteX2492" fmla="*/ 3507156 w 8964278"/>
                <a:gd name="connsiteY2492" fmla="*/ 3823335 h 6213528"/>
                <a:gd name="connsiteX2493" fmla="*/ 3568116 w 8964278"/>
                <a:gd name="connsiteY2493" fmla="*/ 3794760 h 6213528"/>
                <a:gd name="connsiteX2494" fmla="*/ 3565258 w 8964278"/>
                <a:gd name="connsiteY2494" fmla="*/ 3798570 h 6213528"/>
                <a:gd name="connsiteX2495" fmla="*/ 3220453 w 8964278"/>
                <a:gd name="connsiteY2495" fmla="*/ 3942398 h 6213528"/>
                <a:gd name="connsiteX2496" fmla="*/ 2985186 w 8964278"/>
                <a:gd name="connsiteY2496" fmla="*/ 4041458 h 6213528"/>
                <a:gd name="connsiteX2497" fmla="*/ 2808021 w 8964278"/>
                <a:gd name="connsiteY2497" fmla="*/ 4183380 h 6213528"/>
                <a:gd name="connsiteX2498" fmla="*/ 2732773 w 8964278"/>
                <a:gd name="connsiteY2498" fmla="*/ 4314825 h 6213528"/>
                <a:gd name="connsiteX2499" fmla="*/ 2727058 w 8964278"/>
                <a:gd name="connsiteY2499" fmla="*/ 4232910 h 6213528"/>
                <a:gd name="connsiteX2500" fmla="*/ 2846121 w 8964278"/>
                <a:gd name="connsiteY2500" fmla="*/ 4105275 h 6213528"/>
                <a:gd name="connsiteX2501" fmla="*/ 3022333 w 8964278"/>
                <a:gd name="connsiteY2501" fmla="*/ 4010025 h 6213528"/>
                <a:gd name="connsiteX2502" fmla="*/ 3404286 w 8964278"/>
                <a:gd name="connsiteY2502" fmla="*/ 3867150 h 6213528"/>
                <a:gd name="connsiteX2503" fmla="*/ 3442386 w 8964278"/>
                <a:gd name="connsiteY2503" fmla="*/ 3851910 h 6213528"/>
                <a:gd name="connsiteX2504" fmla="*/ 3220453 w 8964278"/>
                <a:gd name="connsiteY2504" fmla="*/ 3942398 h 6213528"/>
                <a:gd name="connsiteX2505" fmla="*/ 2723248 w 8964278"/>
                <a:gd name="connsiteY2505" fmla="*/ 4495800 h 6213528"/>
                <a:gd name="connsiteX2506" fmla="*/ 2777541 w 8964278"/>
                <a:gd name="connsiteY2506" fmla="*/ 4435793 h 6213528"/>
                <a:gd name="connsiteX2507" fmla="*/ 2883268 w 8964278"/>
                <a:gd name="connsiteY2507" fmla="*/ 4361498 h 6213528"/>
                <a:gd name="connsiteX2508" fmla="*/ 3006141 w 8964278"/>
                <a:gd name="connsiteY2508" fmla="*/ 4298633 h 6213528"/>
                <a:gd name="connsiteX2509" fmla="*/ 3127108 w 8964278"/>
                <a:gd name="connsiteY2509" fmla="*/ 4236720 h 6213528"/>
                <a:gd name="connsiteX2510" fmla="*/ 3353803 w 8964278"/>
                <a:gd name="connsiteY2510" fmla="*/ 4095750 h 6213528"/>
                <a:gd name="connsiteX2511" fmla="*/ 3486201 w 8964278"/>
                <a:gd name="connsiteY2511" fmla="*/ 3984308 h 6213528"/>
                <a:gd name="connsiteX2512" fmla="*/ 3355708 w 8964278"/>
                <a:gd name="connsiteY2512" fmla="*/ 4134803 h 6213528"/>
                <a:gd name="connsiteX2513" fmla="*/ 2929941 w 8964278"/>
                <a:gd name="connsiteY2513" fmla="*/ 4426268 h 6213528"/>
                <a:gd name="connsiteX2514" fmla="*/ 2796591 w 8964278"/>
                <a:gd name="connsiteY2514" fmla="*/ 4480560 h 6213528"/>
                <a:gd name="connsiteX2515" fmla="*/ 2716581 w 8964278"/>
                <a:gd name="connsiteY2515" fmla="*/ 4533900 h 6213528"/>
                <a:gd name="connsiteX2516" fmla="*/ 2723248 w 8964278"/>
                <a:gd name="connsiteY2516" fmla="*/ 4495800 h 6213528"/>
                <a:gd name="connsiteX2517" fmla="*/ 3577641 w 8964278"/>
                <a:gd name="connsiteY2517" fmla="*/ 4057650 h 6213528"/>
                <a:gd name="connsiteX2518" fmla="*/ 3444291 w 8964278"/>
                <a:gd name="connsiteY2518" fmla="*/ 4253865 h 6213528"/>
                <a:gd name="connsiteX2519" fmla="*/ 3255696 w 8964278"/>
                <a:gd name="connsiteY2519" fmla="*/ 4387215 h 6213528"/>
                <a:gd name="connsiteX2520" fmla="*/ 3021381 w 8964278"/>
                <a:gd name="connsiteY2520" fmla="*/ 4463415 h 6213528"/>
                <a:gd name="connsiteX2521" fmla="*/ 2875648 w 8964278"/>
                <a:gd name="connsiteY2521" fmla="*/ 4491038 h 6213528"/>
                <a:gd name="connsiteX2522" fmla="*/ 2888031 w 8964278"/>
                <a:gd name="connsiteY2522" fmla="*/ 4487228 h 6213528"/>
                <a:gd name="connsiteX2523" fmla="*/ 3009951 w 8964278"/>
                <a:gd name="connsiteY2523" fmla="*/ 4451985 h 6213528"/>
                <a:gd name="connsiteX2524" fmla="*/ 3227121 w 8964278"/>
                <a:gd name="connsiteY2524" fmla="*/ 4364355 h 6213528"/>
                <a:gd name="connsiteX2525" fmla="*/ 3390951 w 8964278"/>
                <a:gd name="connsiteY2525" fmla="*/ 4227195 h 6213528"/>
                <a:gd name="connsiteX2526" fmla="*/ 3518586 w 8964278"/>
                <a:gd name="connsiteY2526" fmla="*/ 4044315 h 6213528"/>
                <a:gd name="connsiteX2527" fmla="*/ 3615741 w 8964278"/>
                <a:gd name="connsiteY2527" fmla="*/ 3834765 h 6213528"/>
                <a:gd name="connsiteX2528" fmla="*/ 3623361 w 8964278"/>
                <a:gd name="connsiteY2528" fmla="*/ 3824288 h 6213528"/>
                <a:gd name="connsiteX2529" fmla="*/ 3622408 w 8964278"/>
                <a:gd name="connsiteY2529" fmla="*/ 3861435 h 6213528"/>
                <a:gd name="connsiteX2530" fmla="*/ 3608121 w 8964278"/>
                <a:gd name="connsiteY2530" fmla="*/ 3965258 h 6213528"/>
                <a:gd name="connsiteX2531" fmla="*/ 3577641 w 8964278"/>
                <a:gd name="connsiteY2531" fmla="*/ 4057650 h 6213528"/>
                <a:gd name="connsiteX2532" fmla="*/ 3620503 w 8964278"/>
                <a:gd name="connsiteY2532" fmla="*/ 4065270 h 6213528"/>
                <a:gd name="connsiteX2533" fmla="*/ 3637648 w 8964278"/>
                <a:gd name="connsiteY2533" fmla="*/ 3946208 h 6213528"/>
                <a:gd name="connsiteX2534" fmla="*/ 3703371 w 8964278"/>
                <a:gd name="connsiteY2534" fmla="*/ 3905250 h 6213528"/>
                <a:gd name="connsiteX2535" fmla="*/ 3776713 w 8964278"/>
                <a:gd name="connsiteY2535" fmla="*/ 3863340 h 6213528"/>
                <a:gd name="connsiteX2536" fmla="*/ 3920541 w 8964278"/>
                <a:gd name="connsiteY2536" fmla="*/ 3783330 h 6213528"/>
                <a:gd name="connsiteX2537" fmla="*/ 4164381 w 8964278"/>
                <a:gd name="connsiteY2537" fmla="*/ 3609975 h 6213528"/>
                <a:gd name="connsiteX2538" fmla="*/ 4219626 w 8964278"/>
                <a:gd name="connsiteY2538" fmla="*/ 3549968 h 6213528"/>
                <a:gd name="connsiteX2539" fmla="*/ 4241533 w 8964278"/>
                <a:gd name="connsiteY2539" fmla="*/ 3522345 h 6213528"/>
                <a:gd name="connsiteX2540" fmla="*/ 4216768 w 8964278"/>
                <a:gd name="connsiteY2540" fmla="*/ 3593783 h 6213528"/>
                <a:gd name="connsiteX2541" fmla="*/ 4057701 w 8964278"/>
                <a:gd name="connsiteY2541" fmla="*/ 3810953 h 6213528"/>
                <a:gd name="connsiteX2542" fmla="*/ 4056748 w 8964278"/>
                <a:gd name="connsiteY2542" fmla="*/ 3811905 h 6213528"/>
                <a:gd name="connsiteX2543" fmla="*/ 4055796 w 8964278"/>
                <a:gd name="connsiteY2543" fmla="*/ 3814763 h 6213528"/>
                <a:gd name="connsiteX2544" fmla="*/ 4051033 w 8964278"/>
                <a:gd name="connsiteY2544" fmla="*/ 3825240 h 6213528"/>
                <a:gd name="connsiteX2545" fmla="*/ 4044366 w 8964278"/>
                <a:gd name="connsiteY2545" fmla="*/ 3843338 h 6213528"/>
                <a:gd name="connsiteX2546" fmla="*/ 4029126 w 8964278"/>
                <a:gd name="connsiteY2546" fmla="*/ 3854768 h 6213528"/>
                <a:gd name="connsiteX2547" fmla="*/ 3991026 w 8964278"/>
                <a:gd name="connsiteY2547" fmla="*/ 3881438 h 6213528"/>
                <a:gd name="connsiteX2548" fmla="*/ 3909111 w 8964278"/>
                <a:gd name="connsiteY2548" fmla="*/ 3929063 h 6213528"/>
                <a:gd name="connsiteX2549" fmla="*/ 3733851 w 8964278"/>
                <a:gd name="connsiteY2549" fmla="*/ 3999548 h 6213528"/>
                <a:gd name="connsiteX2550" fmla="*/ 3628123 w 8964278"/>
                <a:gd name="connsiteY2550" fmla="*/ 4024313 h 6213528"/>
                <a:gd name="connsiteX2551" fmla="*/ 3629076 w 8964278"/>
                <a:gd name="connsiteY2551" fmla="*/ 4028123 h 6213528"/>
                <a:gd name="connsiteX2552" fmla="*/ 3986263 w 8964278"/>
                <a:gd name="connsiteY2552" fmla="*/ 3893820 h 6213528"/>
                <a:gd name="connsiteX2553" fmla="*/ 4030078 w 8964278"/>
                <a:gd name="connsiteY2553" fmla="*/ 3864293 h 6213528"/>
                <a:gd name="connsiteX2554" fmla="*/ 4039603 w 8964278"/>
                <a:gd name="connsiteY2554" fmla="*/ 3857625 h 6213528"/>
                <a:gd name="connsiteX2555" fmla="*/ 4022458 w 8964278"/>
                <a:gd name="connsiteY2555" fmla="*/ 3904298 h 6213528"/>
                <a:gd name="connsiteX2556" fmla="*/ 4016743 w 8964278"/>
                <a:gd name="connsiteY2556" fmla="*/ 3910013 h 6213528"/>
                <a:gd name="connsiteX2557" fmla="*/ 3993883 w 8964278"/>
                <a:gd name="connsiteY2557" fmla="*/ 3930968 h 6213528"/>
                <a:gd name="connsiteX2558" fmla="*/ 3945306 w 8964278"/>
                <a:gd name="connsiteY2558" fmla="*/ 3969068 h 6213528"/>
                <a:gd name="connsiteX2559" fmla="*/ 3840531 w 8964278"/>
                <a:gd name="connsiteY2559" fmla="*/ 4032885 h 6213528"/>
                <a:gd name="connsiteX2560" fmla="*/ 3728136 w 8964278"/>
                <a:gd name="connsiteY2560" fmla="*/ 4077653 h 6213528"/>
                <a:gd name="connsiteX2561" fmla="*/ 3613836 w 8964278"/>
                <a:gd name="connsiteY2561" fmla="*/ 4104323 h 6213528"/>
                <a:gd name="connsiteX2562" fmla="*/ 3620503 w 8964278"/>
                <a:gd name="connsiteY2562" fmla="*/ 4065270 h 6213528"/>
                <a:gd name="connsiteX2563" fmla="*/ 4998771 w 8964278"/>
                <a:gd name="connsiteY2563" fmla="*/ 3962400 h 6213528"/>
                <a:gd name="connsiteX2564" fmla="*/ 4882566 w 8964278"/>
                <a:gd name="connsiteY2564" fmla="*/ 3955733 h 6213528"/>
                <a:gd name="connsiteX2565" fmla="*/ 4646346 w 8964278"/>
                <a:gd name="connsiteY2565" fmla="*/ 4006215 h 6213528"/>
                <a:gd name="connsiteX2566" fmla="*/ 4404411 w 8964278"/>
                <a:gd name="connsiteY2566" fmla="*/ 4101465 h 6213528"/>
                <a:gd name="connsiteX2567" fmla="*/ 4165333 w 8964278"/>
                <a:gd name="connsiteY2567" fmla="*/ 4163378 h 6213528"/>
                <a:gd name="connsiteX2568" fmla="*/ 4046271 w 8964278"/>
                <a:gd name="connsiteY2568" fmla="*/ 4163378 h 6213528"/>
                <a:gd name="connsiteX2569" fmla="*/ 3966261 w 8964278"/>
                <a:gd name="connsiteY2569" fmla="*/ 4146233 h 6213528"/>
                <a:gd name="connsiteX2570" fmla="*/ 3941496 w 8964278"/>
                <a:gd name="connsiteY2570" fmla="*/ 4128135 h 6213528"/>
                <a:gd name="connsiteX2571" fmla="*/ 4163428 w 8964278"/>
                <a:gd name="connsiteY2571" fmla="*/ 4115753 h 6213528"/>
                <a:gd name="connsiteX2572" fmla="*/ 4392028 w 8964278"/>
                <a:gd name="connsiteY2572" fmla="*/ 4048125 h 6213528"/>
                <a:gd name="connsiteX2573" fmla="*/ 4617771 w 8964278"/>
                <a:gd name="connsiteY2573" fmla="*/ 3968115 h 6213528"/>
                <a:gd name="connsiteX2574" fmla="*/ 4846371 w 8964278"/>
                <a:gd name="connsiteY2574" fmla="*/ 3921443 h 6213528"/>
                <a:gd name="connsiteX2575" fmla="*/ 5070208 w 8964278"/>
                <a:gd name="connsiteY2575" fmla="*/ 3947160 h 6213528"/>
                <a:gd name="connsiteX2576" fmla="*/ 5076876 w 8964278"/>
                <a:gd name="connsiteY2576" fmla="*/ 3950018 h 6213528"/>
                <a:gd name="connsiteX2577" fmla="*/ 5094021 w 8964278"/>
                <a:gd name="connsiteY2577" fmla="*/ 3991928 h 6213528"/>
                <a:gd name="connsiteX2578" fmla="*/ 4998771 w 8964278"/>
                <a:gd name="connsiteY2578" fmla="*/ 3962400 h 6213528"/>
                <a:gd name="connsiteX2579" fmla="*/ 5101641 w 8964278"/>
                <a:gd name="connsiteY2579" fmla="*/ 4005263 h 6213528"/>
                <a:gd name="connsiteX2580" fmla="*/ 5106403 w 8964278"/>
                <a:gd name="connsiteY2580" fmla="*/ 4014788 h 6213528"/>
                <a:gd name="connsiteX2581" fmla="*/ 4894948 w 8964278"/>
                <a:gd name="connsiteY2581" fmla="*/ 4020503 h 6213528"/>
                <a:gd name="connsiteX2582" fmla="*/ 4674921 w 8964278"/>
                <a:gd name="connsiteY2582" fmla="*/ 4079558 h 6213528"/>
                <a:gd name="connsiteX2583" fmla="*/ 4455846 w 8964278"/>
                <a:gd name="connsiteY2583" fmla="*/ 4153853 h 6213528"/>
                <a:gd name="connsiteX2584" fmla="*/ 4234866 w 8964278"/>
                <a:gd name="connsiteY2584" fmla="*/ 4199573 h 6213528"/>
                <a:gd name="connsiteX2585" fmla="*/ 4073893 w 8964278"/>
                <a:gd name="connsiteY2585" fmla="*/ 4193858 h 6213528"/>
                <a:gd name="connsiteX2586" fmla="*/ 4030078 w 8964278"/>
                <a:gd name="connsiteY2586" fmla="*/ 4173855 h 6213528"/>
                <a:gd name="connsiteX2587" fmla="*/ 4004361 w 8964278"/>
                <a:gd name="connsiteY2587" fmla="*/ 4163378 h 6213528"/>
                <a:gd name="connsiteX2588" fmla="*/ 4128186 w 8964278"/>
                <a:gd name="connsiteY2588" fmla="*/ 4172903 h 6213528"/>
                <a:gd name="connsiteX2589" fmla="*/ 4363453 w 8964278"/>
                <a:gd name="connsiteY2589" fmla="*/ 4124325 h 6213528"/>
                <a:gd name="connsiteX2590" fmla="*/ 4605389 w 8964278"/>
                <a:gd name="connsiteY2590" fmla="*/ 4029075 h 6213528"/>
                <a:gd name="connsiteX2591" fmla="*/ 4844466 w 8964278"/>
                <a:gd name="connsiteY2591" fmla="*/ 3966210 h 6213528"/>
                <a:gd name="connsiteX2592" fmla="*/ 5076876 w 8964278"/>
                <a:gd name="connsiteY2592" fmla="*/ 3993833 h 6213528"/>
                <a:gd name="connsiteX2593" fmla="*/ 5101641 w 8964278"/>
                <a:gd name="connsiteY2593" fmla="*/ 4005263 h 6213528"/>
                <a:gd name="connsiteX2594" fmla="*/ 4882566 w 8964278"/>
                <a:gd name="connsiteY2594" fmla="*/ 3911918 h 6213528"/>
                <a:gd name="connsiteX2595" fmla="*/ 4655871 w 8964278"/>
                <a:gd name="connsiteY2595" fmla="*/ 3950018 h 6213528"/>
                <a:gd name="connsiteX2596" fmla="*/ 4428224 w 8964278"/>
                <a:gd name="connsiteY2596" fmla="*/ 4029075 h 6213528"/>
                <a:gd name="connsiteX2597" fmla="*/ 4197718 w 8964278"/>
                <a:gd name="connsiteY2597" fmla="*/ 4104323 h 6213528"/>
                <a:gd name="connsiteX2598" fmla="*/ 3957688 w 8964278"/>
                <a:gd name="connsiteY2598" fmla="*/ 4128135 h 6213528"/>
                <a:gd name="connsiteX2599" fmla="*/ 3937686 w 8964278"/>
                <a:gd name="connsiteY2599" fmla="*/ 4127183 h 6213528"/>
                <a:gd name="connsiteX2600" fmla="*/ 3931018 w 8964278"/>
                <a:gd name="connsiteY2600" fmla="*/ 4121468 h 6213528"/>
                <a:gd name="connsiteX2601" fmla="*/ 4150093 w 8964278"/>
                <a:gd name="connsiteY2601" fmla="*/ 4100513 h 6213528"/>
                <a:gd name="connsiteX2602" fmla="*/ 4371074 w 8964278"/>
                <a:gd name="connsiteY2602" fmla="*/ 4013835 h 6213528"/>
                <a:gd name="connsiteX2603" fmla="*/ 4597768 w 8964278"/>
                <a:gd name="connsiteY2603" fmla="*/ 3938588 h 6213528"/>
                <a:gd name="connsiteX2604" fmla="*/ 4831131 w 8964278"/>
                <a:gd name="connsiteY2604" fmla="*/ 3901440 h 6213528"/>
                <a:gd name="connsiteX2605" fmla="*/ 5062589 w 8964278"/>
                <a:gd name="connsiteY2605" fmla="*/ 3924300 h 6213528"/>
                <a:gd name="connsiteX2606" fmla="*/ 5069256 w 8964278"/>
                <a:gd name="connsiteY2606" fmla="*/ 3926205 h 6213528"/>
                <a:gd name="connsiteX2607" fmla="*/ 5074019 w 8964278"/>
                <a:gd name="connsiteY2607" fmla="*/ 3940493 h 6213528"/>
                <a:gd name="connsiteX2608" fmla="*/ 4882566 w 8964278"/>
                <a:gd name="connsiteY2608" fmla="*/ 3911918 h 6213528"/>
                <a:gd name="connsiteX2609" fmla="*/ 3931018 w 8964278"/>
                <a:gd name="connsiteY2609" fmla="*/ 4112895 h 6213528"/>
                <a:gd name="connsiteX2610" fmla="*/ 3954831 w 8964278"/>
                <a:gd name="connsiteY2610" fmla="*/ 4088130 h 6213528"/>
                <a:gd name="connsiteX2611" fmla="*/ 4122471 w 8964278"/>
                <a:gd name="connsiteY2611" fmla="*/ 4040505 h 6213528"/>
                <a:gd name="connsiteX2612" fmla="*/ 4332974 w 8964278"/>
                <a:gd name="connsiteY2612" fmla="*/ 3946208 h 6213528"/>
                <a:gd name="connsiteX2613" fmla="*/ 4554906 w 8964278"/>
                <a:gd name="connsiteY2613" fmla="*/ 3869055 h 6213528"/>
                <a:gd name="connsiteX2614" fmla="*/ 4796841 w 8964278"/>
                <a:gd name="connsiteY2614" fmla="*/ 3850958 h 6213528"/>
                <a:gd name="connsiteX2615" fmla="*/ 5034014 w 8964278"/>
                <a:gd name="connsiteY2615" fmla="*/ 3899535 h 6213528"/>
                <a:gd name="connsiteX2616" fmla="*/ 5056873 w 8964278"/>
                <a:gd name="connsiteY2616" fmla="*/ 3908108 h 6213528"/>
                <a:gd name="connsiteX2617" fmla="*/ 4864468 w 8964278"/>
                <a:gd name="connsiteY2617" fmla="*/ 3887153 h 6213528"/>
                <a:gd name="connsiteX2618" fmla="*/ 4632058 w 8964278"/>
                <a:gd name="connsiteY2618" fmla="*/ 3916680 h 6213528"/>
                <a:gd name="connsiteX2619" fmla="*/ 4404411 w 8964278"/>
                <a:gd name="connsiteY2619" fmla="*/ 3987165 h 6213528"/>
                <a:gd name="connsiteX2620" fmla="*/ 4182478 w 8964278"/>
                <a:gd name="connsiteY2620" fmla="*/ 4075748 h 6213528"/>
                <a:gd name="connsiteX2621" fmla="*/ 3952926 w 8964278"/>
                <a:gd name="connsiteY2621" fmla="*/ 4114800 h 6213528"/>
                <a:gd name="connsiteX2622" fmla="*/ 3931018 w 8964278"/>
                <a:gd name="connsiteY2622" fmla="*/ 4112895 h 6213528"/>
                <a:gd name="connsiteX2623" fmla="*/ 4951146 w 8964278"/>
                <a:gd name="connsiteY2623" fmla="*/ 3864293 h 6213528"/>
                <a:gd name="connsiteX2624" fmla="*/ 4830178 w 8964278"/>
                <a:gd name="connsiteY2624" fmla="*/ 3844290 h 6213528"/>
                <a:gd name="connsiteX2625" fmla="*/ 4588243 w 8964278"/>
                <a:gd name="connsiteY2625" fmla="*/ 3853815 h 6213528"/>
                <a:gd name="connsiteX2626" fmla="*/ 4363453 w 8964278"/>
                <a:gd name="connsiteY2626" fmla="*/ 3924300 h 6213528"/>
                <a:gd name="connsiteX2627" fmla="*/ 4151998 w 8964278"/>
                <a:gd name="connsiteY2627" fmla="*/ 4021455 h 6213528"/>
                <a:gd name="connsiteX2628" fmla="*/ 3960546 w 8964278"/>
                <a:gd name="connsiteY2628" fmla="*/ 4083368 h 6213528"/>
                <a:gd name="connsiteX2629" fmla="*/ 3998646 w 8964278"/>
                <a:gd name="connsiteY2629" fmla="*/ 4022408 h 6213528"/>
                <a:gd name="connsiteX2630" fmla="*/ 4011981 w 8964278"/>
                <a:gd name="connsiteY2630" fmla="*/ 4016693 h 6213528"/>
                <a:gd name="connsiteX2631" fmla="*/ 4131043 w 8964278"/>
                <a:gd name="connsiteY2631" fmla="*/ 3963353 h 6213528"/>
                <a:gd name="connsiteX2632" fmla="*/ 4369168 w 8964278"/>
                <a:gd name="connsiteY2632" fmla="*/ 3862388 h 6213528"/>
                <a:gd name="connsiteX2633" fmla="*/ 4613961 w 8964278"/>
                <a:gd name="connsiteY2633" fmla="*/ 3797618 h 6213528"/>
                <a:gd name="connsiteX2634" fmla="*/ 4846371 w 8964278"/>
                <a:gd name="connsiteY2634" fmla="*/ 3800475 h 6213528"/>
                <a:gd name="connsiteX2635" fmla="*/ 5054969 w 8964278"/>
                <a:gd name="connsiteY2635" fmla="*/ 3882390 h 6213528"/>
                <a:gd name="connsiteX2636" fmla="*/ 5058778 w 8964278"/>
                <a:gd name="connsiteY2636" fmla="*/ 3885248 h 6213528"/>
                <a:gd name="connsiteX2637" fmla="*/ 5062589 w 8964278"/>
                <a:gd name="connsiteY2637" fmla="*/ 3899535 h 6213528"/>
                <a:gd name="connsiteX2638" fmla="*/ 4951146 w 8964278"/>
                <a:gd name="connsiteY2638" fmla="*/ 3864293 h 6213528"/>
                <a:gd name="connsiteX2639" fmla="*/ 4877803 w 8964278"/>
                <a:gd name="connsiteY2639" fmla="*/ 3797618 h 6213528"/>
                <a:gd name="connsiteX2640" fmla="*/ 4649203 w 8964278"/>
                <a:gd name="connsiteY2640" fmla="*/ 3783330 h 6213528"/>
                <a:gd name="connsiteX2641" fmla="*/ 4401553 w 8964278"/>
                <a:gd name="connsiteY2641" fmla="*/ 3839528 h 6213528"/>
                <a:gd name="connsiteX2642" fmla="*/ 4161523 w 8964278"/>
                <a:gd name="connsiteY2642" fmla="*/ 3937635 h 6213528"/>
                <a:gd name="connsiteX2643" fmla="*/ 4040556 w 8964278"/>
                <a:gd name="connsiteY2643" fmla="*/ 3991928 h 6213528"/>
                <a:gd name="connsiteX2644" fmla="*/ 4004361 w 8964278"/>
                <a:gd name="connsiteY2644" fmla="*/ 4007168 h 6213528"/>
                <a:gd name="connsiteX2645" fmla="*/ 4021506 w 8964278"/>
                <a:gd name="connsiteY2645" fmla="*/ 3968115 h 6213528"/>
                <a:gd name="connsiteX2646" fmla="*/ 4027221 w 8964278"/>
                <a:gd name="connsiteY2646" fmla="*/ 3960495 h 6213528"/>
                <a:gd name="connsiteX2647" fmla="*/ 4203433 w 8964278"/>
                <a:gd name="connsiteY2647" fmla="*/ 3888105 h 6213528"/>
                <a:gd name="connsiteX2648" fmla="*/ 4426318 w 8964278"/>
                <a:gd name="connsiteY2648" fmla="*/ 3796665 h 6213528"/>
                <a:gd name="connsiteX2649" fmla="*/ 4657776 w 8964278"/>
                <a:gd name="connsiteY2649" fmla="*/ 3742373 h 6213528"/>
                <a:gd name="connsiteX2650" fmla="*/ 4867326 w 8964278"/>
                <a:gd name="connsiteY2650" fmla="*/ 3756660 h 6213528"/>
                <a:gd name="connsiteX2651" fmla="*/ 5045444 w 8964278"/>
                <a:gd name="connsiteY2651" fmla="*/ 3848100 h 6213528"/>
                <a:gd name="connsiteX2652" fmla="*/ 5047348 w 8964278"/>
                <a:gd name="connsiteY2652" fmla="*/ 3850005 h 6213528"/>
                <a:gd name="connsiteX2653" fmla="*/ 5051158 w 8964278"/>
                <a:gd name="connsiteY2653" fmla="*/ 3866198 h 6213528"/>
                <a:gd name="connsiteX2654" fmla="*/ 5053064 w 8964278"/>
                <a:gd name="connsiteY2654" fmla="*/ 3875723 h 6213528"/>
                <a:gd name="connsiteX2655" fmla="*/ 4877803 w 8964278"/>
                <a:gd name="connsiteY2655" fmla="*/ 3797618 h 6213528"/>
                <a:gd name="connsiteX2656" fmla="*/ 4992103 w 8964278"/>
                <a:gd name="connsiteY2656" fmla="*/ 3796665 h 6213528"/>
                <a:gd name="connsiteX2657" fmla="*/ 4899711 w 8964278"/>
                <a:gd name="connsiteY2657" fmla="*/ 3755708 h 6213528"/>
                <a:gd name="connsiteX2658" fmla="*/ 4693971 w 8964278"/>
                <a:gd name="connsiteY2658" fmla="*/ 3729990 h 6213528"/>
                <a:gd name="connsiteX2659" fmla="*/ 4459656 w 8964278"/>
                <a:gd name="connsiteY2659" fmla="*/ 3776663 h 6213528"/>
                <a:gd name="connsiteX2660" fmla="*/ 4232961 w 8964278"/>
                <a:gd name="connsiteY2660" fmla="*/ 3868103 h 6213528"/>
                <a:gd name="connsiteX2661" fmla="*/ 4031031 w 8964278"/>
                <a:gd name="connsiteY2661" fmla="*/ 3953828 h 6213528"/>
                <a:gd name="connsiteX2662" fmla="*/ 4035793 w 8964278"/>
                <a:gd name="connsiteY2662" fmla="*/ 3934778 h 6213528"/>
                <a:gd name="connsiteX2663" fmla="*/ 4221531 w 8964278"/>
                <a:gd name="connsiteY2663" fmla="*/ 3834765 h 6213528"/>
                <a:gd name="connsiteX2664" fmla="*/ 4415841 w 8964278"/>
                <a:gd name="connsiteY2664" fmla="*/ 3755708 h 6213528"/>
                <a:gd name="connsiteX2665" fmla="*/ 4820653 w 8964278"/>
                <a:gd name="connsiteY2665" fmla="*/ 3702368 h 6213528"/>
                <a:gd name="connsiteX2666" fmla="*/ 4934001 w 8964278"/>
                <a:gd name="connsiteY2666" fmla="*/ 3711893 h 6213528"/>
                <a:gd name="connsiteX2667" fmla="*/ 5034014 w 8964278"/>
                <a:gd name="connsiteY2667" fmla="*/ 3729990 h 6213528"/>
                <a:gd name="connsiteX2668" fmla="*/ 5044491 w 8964278"/>
                <a:gd name="connsiteY2668" fmla="*/ 3833813 h 6213528"/>
                <a:gd name="connsiteX2669" fmla="*/ 4992103 w 8964278"/>
                <a:gd name="connsiteY2669" fmla="*/ 3796665 h 6213528"/>
                <a:gd name="connsiteX2670" fmla="*/ 4048176 w 8964278"/>
                <a:gd name="connsiteY2670" fmla="*/ 3896678 h 6213528"/>
                <a:gd name="connsiteX2671" fmla="*/ 4051986 w 8964278"/>
                <a:gd name="connsiteY2671" fmla="*/ 3885248 h 6213528"/>
                <a:gd name="connsiteX2672" fmla="*/ 4056748 w 8964278"/>
                <a:gd name="connsiteY2672" fmla="*/ 3872865 h 6213528"/>
                <a:gd name="connsiteX2673" fmla="*/ 4106278 w 8964278"/>
                <a:gd name="connsiteY2673" fmla="*/ 3823335 h 6213528"/>
                <a:gd name="connsiteX2674" fmla="*/ 4190098 w 8964278"/>
                <a:gd name="connsiteY2674" fmla="*/ 3771900 h 6213528"/>
                <a:gd name="connsiteX2675" fmla="*/ 4389171 w 8964278"/>
                <a:gd name="connsiteY2675" fmla="*/ 3702368 h 6213528"/>
                <a:gd name="connsiteX2676" fmla="*/ 4599674 w 8964278"/>
                <a:gd name="connsiteY2676" fmla="*/ 3671888 h 6213528"/>
                <a:gd name="connsiteX2677" fmla="*/ 4812081 w 8964278"/>
                <a:gd name="connsiteY2677" fmla="*/ 3666173 h 6213528"/>
                <a:gd name="connsiteX2678" fmla="*/ 5019726 w 8964278"/>
                <a:gd name="connsiteY2678" fmla="*/ 3701415 h 6213528"/>
                <a:gd name="connsiteX2679" fmla="*/ 5034966 w 8964278"/>
                <a:gd name="connsiteY2679" fmla="*/ 3708083 h 6213528"/>
                <a:gd name="connsiteX2680" fmla="*/ 5034966 w 8964278"/>
                <a:gd name="connsiteY2680" fmla="*/ 3718560 h 6213528"/>
                <a:gd name="connsiteX2681" fmla="*/ 4843514 w 8964278"/>
                <a:gd name="connsiteY2681" fmla="*/ 3693795 h 6213528"/>
                <a:gd name="connsiteX2682" fmla="*/ 4637774 w 8964278"/>
                <a:gd name="connsiteY2682" fmla="*/ 3700463 h 6213528"/>
                <a:gd name="connsiteX2683" fmla="*/ 4240581 w 8964278"/>
                <a:gd name="connsiteY2683" fmla="*/ 3817620 h 6213528"/>
                <a:gd name="connsiteX2684" fmla="*/ 4036746 w 8964278"/>
                <a:gd name="connsiteY2684" fmla="*/ 3929063 h 6213528"/>
                <a:gd name="connsiteX2685" fmla="*/ 4039603 w 8964278"/>
                <a:gd name="connsiteY2685" fmla="*/ 3920490 h 6213528"/>
                <a:gd name="connsiteX2686" fmla="*/ 4048176 w 8964278"/>
                <a:gd name="connsiteY2686" fmla="*/ 3905250 h 6213528"/>
                <a:gd name="connsiteX2687" fmla="*/ 4048176 w 8964278"/>
                <a:gd name="connsiteY2687" fmla="*/ 3896678 h 6213528"/>
                <a:gd name="connsiteX2688" fmla="*/ 4065321 w 8964278"/>
                <a:gd name="connsiteY2688" fmla="*/ 3853815 h 6213528"/>
                <a:gd name="connsiteX2689" fmla="*/ 4090086 w 8964278"/>
                <a:gd name="connsiteY2689" fmla="*/ 3797618 h 6213528"/>
                <a:gd name="connsiteX2690" fmla="*/ 4101516 w 8964278"/>
                <a:gd name="connsiteY2690" fmla="*/ 3788093 h 6213528"/>
                <a:gd name="connsiteX2691" fmla="*/ 4139616 w 8964278"/>
                <a:gd name="connsiteY2691" fmla="*/ 3760470 h 6213528"/>
                <a:gd name="connsiteX2692" fmla="*/ 4222483 w 8964278"/>
                <a:gd name="connsiteY2692" fmla="*/ 3710940 h 6213528"/>
                <a:gd name="connsiteX2693" fmla="*/ 4400601 w 8964278"/>
                <a:gd name="connsiteY2693" fmla="*/ 3643313 h 6213528"/>
                <a:gd name="connsiteX2694" fmla="*/ 4809224 w 8964278"/>
                <a:gd name="connsiteY2694" fmla="*/ 3628073 h 6213528"/>
                <a:gd name="connsiteX2695" fmla="*/ 4927333 w 8964278"/>
                <a:gd name="connsiteY2695" fmla="*/ 3652838 h 6213528"/>
                <a:gd name="connsiteX2696" fmla="*/ 5034966 w 8964278"/>
                <a:gd name="connsiteY2696" fmla="*/ 3684270 h 6213528"/>
                <a:gd name="connsiteX2697" fmla="*/ 5034014 w 8964278"/>
                <a:gd name="connsiteY2697" fmla="*/ 3691890 h 6213528"/>
                <a:gd name="connsiteX2698" fmla="*/ 5034014 w 8964278"/>
                <a:gd name="connsiteY2698" fmla="*/ 3695700 h 6213528"/>
                <a:gd name="connsiteX2699" fmla="*/ 4838751 w 8964278"/>
                <a:gd name="connsiteY2699" fmla="*/ 3656648 h 6213528"/>
                <a:gd name="connsiteX2700" fmla="*/ 4622533 w 8964278"/>
                <a:gd name="connsiteY2700" fmla="*/ 3660458 h 6213528"/>
                <a:gd name="connsiteX2701" fmla="*/ 4407268 w 8964278"/>
                <a:gd name="connsiteY2701" fmla="*/ 3689033 h 6213528"/>
                <a:gd name="connsiteX2702" fmla="*/ 4204386 w 8964278"/>
                <a:gd name="connsiteY2702" fmla="*/ 3756660 h 6213528"/>
                <a:gd name="connsiteX2703" fmla="*/ 4065321 w 8964278"/>
                <a:gd name="connsiteY2703" fmla="*/ 3853815 h 6213528"/>
                <a:gd name="connsiteX2704" fmla="*/ 5036871 w 8964278"/>
                <a:gd name="connsiteY2704" fmla="*/ 3676650 h 6213528"/>
                <a:gd name="connsiteX2705" fmla="*/ 4943526 w 8964278"/>
                <a:gd name="connsiteY2705" fmla="*/ 3647123 h 6213528"/>
                <a:gd name="connsiteX2706" fmla="*/ 4837799 w 8964278"/>
                <a:gd name="connsiteY2706" fmla="*/ 3623310 h 6213528"/>
                <a:gd name="connsiteX2707" fmla="*/ 4621581 w 8964278"/>
                <a:gd name="connsiteY2707" fmla="*/ 3605213 h 6213528"/>
                <a:gd name="connsiteX2708" fmla="*/ 4236771 w 8964278"/>
                <a:gd name="connsiteY2708" fmla="*/ 3693795 h 6213528"/>
                <a:gd name="connsiteX2709" fmla="*/ 4142473 w 8964278"/>
                <a:gd name="connsiteY2709" fmla="*/ 3747135 h 6213528"/>
                <a:gd name="connsiteX2710" fmla="*/ 4101516 w 8964278"/>
                <a:gd name="connsiteY2710" fmla="*/ 3775710 h 6213528"/>
                <a:gd name="connsiteX2711" fmla="*/ 4111993 w 8964278"/>
                <a:gd name="connsiteY2711" fmla="*/ 3757613 h 6213528"/>
                <a:gd name="connsiteX2712" fmla="*/ 4163428 w 8964278"/>
                <a:gd name="connsiteY2712" fmla="*/ 3685223 h 6213528"/>
                <a:gd name="connsiteX2713" fmla="*/ 4202481 w 8964278"/>
                <a:gd name="connsiteY2713" fmla="*/ 3658553 h 6213528"/>
                <a:gd name="connsiteX2714" fmla="*/ 4289158 w 8964278"/>
                <a:gd name="connsiteY2714" fmla="*/ 3616643 h 6213528"/>
                <a:gd name="connsiteX2715" fmla="*/ 4474896 w 8964278"/>
                <a:gd name="connsiteY2715" fmla="*/ 3569018 h 6213528"/>
                <a:gd name="connsiteX2716" fmla="*/ 4857801 w 8964278"/>
                <a:gd name="connsiteY2716" fmla="*/ 3590925 h 6213528"/>
                <a:gd name="connsiteX2717" fmla="*/ 4959719 w 8964278"/>
                <a:gd name="connsiteY2717" fmla="*/ 3624263 h 6213528"/>
                <a:gd name="connsiteX2718" fmla="*/ 5010201 w 8964278"/>
                <a:gd name="connsiteY2718" fmla="*/ 3646170 h 6213528"/>
                <a:gd name="connsiteX2719" fmla="*/ 5037823 w 8964278"/>
                <a:gd name="connsiteY2719" fmla="*/ 3659505 h 6213528"/>
                <a:gd name="connsiteX2720" fmla="*/ 5036871 w 8964278"/>
                <a:gd name="connsiteY2720" fmla="*/ 3676650 h 6213528"/>
                <a:gd name="connsiteX2721" fmla="*/ 3672891 w 8964278"/>
                <a:gd name="connsiteY2721" fmla="*/ 4125278 h 6213528"/>
                <a:gd name="connsiteX2722" fmla="*/ 3699561 w 8964278"/>
                <a:gd name="connsiteY2722" fmla="*/ 4120515 h 6213528"/>
                <a:gd name="connsiteX2723" fmla="*/ 3788143 w 8964278"/>
                <a:gd name="connsiteY2723" fmla="*/ 4115753 h 6213528"/>
                <a:gd name="connsiteX2724" fmla="*/ 3847198 w 8964278"/>
                <a:gd name="connsiteY2724" fmla="*/ 4121468 h 6213528"/>
                <a:gd name="connsiteX2725" fmla="*/ 3890061 w 8964278"/>
                <a:gd name="connsiteY2725" fmla="*/ 4130040 h 6213528"/>
                <a:gd name="connsiteX2726" fmla="*/ 3911016 w 8964278"/>
                <a:gd name="connsiteY2726" fmla="*/ 4136708 h 6213528"/>
                <a:gd name="connsiteX2727" fmla="*/ 4131996 w 8964278"/>
                <a:gd name="connsiteY2727" fmla="*/ 4267200 h 6213528"/>
                <a:gd name="connsiteX2728" fmla="*/ 4147236 w 8964278"/>
                <a:gd name="connsiteY2728" fmla="*/ 4294823 h 6213528"/>
                <a:gd name="connsiteX2729" fmla="*/ 4157713 w 8964278"/>
                <a:gd name="connsiteY2729" fmla="*/ 4315778 h 6213528"/>
                <a:gd name="connsiteX2730" fmla="*/ 4130091 w 8964278"/>
                <a:gd name="connsiteY2730" fmla="*/ 4298633 h 6213528"/>
                <a:gd name="connsiteX2731" fmla="*/ 4008171 w 8964278"/>
                <a:gd name="connsiteY2731" fmla="*/ 4231005 h 6213528"/>
                <a:gd name="connsiteX2732" fmla="*/ 3746233 w 8964278"/>
                <a:gd name="connsiteY2732" fmla="*/ 4132898 h 6213528"/>
                <a:gd name="connsiteX2733" fmla="*/ 3672891 w 8964278"/>
                <a:gd name="connsiteY2733" fmla="*/ 4125278 h 6213528"/>
                <a:gd name="connsiteX2734" fmla="*/ 3672891 w 8964278"/>
                <a:gd name="connsiteY2734" fmla="*/ 4125278 h 6213528"/>
                <a:gd name="connsiteX2735" fmla="*/ 4147236 w 8964278"/>
                <a:gd name="connsiteY2735" fmla="*/ 4240530 h 6213528"/>
                <a:gd name="connsiteX2736" fmla="*/ 4137711 w 8964278"/>
                <a:gd name="connsiteY2736" fmla="*/ 4231958 h 6213528"/>
                <a:gd name="connsiteX2737" fmla="*/ 4131043 w 8964278"/>
                <a:gd name="connsiteY2737" fmla="*/ 4231005 h 6213528"/>
                <a:gd name="connsiteX2738" fmla="*/ 4091038 w 8964278"/>
                <a:gd name="connsiteY2738" fmla="*/ 4203383 h 6213528"/>
                <a:gd name="connsiteX2739" fmla="*/ 4201528 w 8964278"/>
                <a:gd name="connsiteY2739" fmla="*/ 4210050 h 6213528"/>
                <a:gd name="connsiteX2740" fmla="*/ 4421556 w 8964278"/>
                <a:gd name="connsiteY2740" fmla="*/ 4172903 h 6213528"/>
                <a:gd name="connsiteX2741" fmla="*/ 4639678 w 8964278"/>
                <a:gd name="connsiteY2741" fmla="*/ 4100513 h 6213528"/>
                <a:gd name="connsiteX2742" fmla="*/ 4863516 w 8964278"/>
                <a:gd name="connsiteY2742" fmla="*/ 4034790 h 6213528"/>
                <a:gd name="connsiteX2743" fmla="*/ 5092116 w 8964278"/>
                <a:gd name="connsiteY2743" fmla="*/ 4021455 h 6213528"/>
                <a:gd name="connsiteX2744" fmla="*/ 5111166 w 8964278"/>
                <a:gd name="connsiteY2744" fmla="*/ 4024313 h 6213528"/>
                <a:gd name="connsiteX2745" fmla="*/ 5124501 w 8964278"/>
                <a:gd name="connsiteY2745" fmla="*/ 4049078 h 6213528"/>
                <a:gd name="connsiteX2746" fmla="*/ 4916856 w 8964278"/>
                <a:gd name="connsiteY2746" fmla="*/ 4074795 h 6213528"/>
                <a:gd name="connsiteX2747" fmla="*/ 4692066 w 8964278"/>
                <a:gd name="connsiteY2747" fmla="*/ 4154805 h 6213528"/>
                <a:gd name="connsiteX2748" fmla="*/ 4467276 w 8964278"/>
                <a:gd name="connsiteY2748" fmla="*/ 4235768 h 6213528"/>
                <a:gd name="connsiteX2749" fmla="*/ 4253916 w 8964278"/>
                <a:gd name="connsiteY2749" fmla="*/ 4260533 h 6213528"/>
                <a:gd name="connsiteX2750" fmla="*/ 4147236 w 8964278"/>
                <a:gd name="connsiteY2750" fmla="*/ 4240530 h 6213528"/>
                <a:gd name="connsiteX2751" fmla="*/ 5856973 w 8964278"/>
                <a:gd name="connsiteY2751" fmla="*/ 2726055 h 6213528"/>
                <a:gd name="connsiteX2752" fmla="*/ 5807444 w 8964278"/>
                <a:gd name="connsiteY2752" fmla="*/ 2618423 h 6213528"/>
                <a:gd name="connsiteX2753" fmla="*/ 5587416 w 8964278"/>
                <a:gd name="connsiteY2753" fmla="*/ 2362200 h 6213528"/>
                <a:gd name="connsiteX2754" fmla="*/ 5078781 w 8964278"/>
                <a:gd name="connsiteY2754" fmla="*/ 2170748 h 6213528"/>
                <a:gd name="connsiteX2755" fmla="*/ 5108308 w 8964278"/>
                <a:gd name="connsiteY2755" fmla="*/ 2172653 h 6213528"/>
                <a:gd name="connsiteX2756" fmla="*/ 5370246 w 8964278"/>
                <a:gd name="connsiteY2756" fmla="*/ 2158365 h 6213528"/>
                <a:gd name="connsiteX2757" fmla="*/ 5622658 w 8964278"/>
                <a:gd name="connsiteY2757" fmla="*/ 2083118 h 6213528"/>
                <a:gd name="connsiteX2758" fmla="*/ 5850306 w 8964278"/>
                <a:gd name="connsiteY2758" fmla="*/ 1967865 h 6213528"/>
                <a:gd name="connsiteX2759" fmla="*/ 6103671 w 8964278"/>
                <a:gd name="connsiteY2759" fmla="*/ 1876425 h 6213528"/>
                <a:gd name="connsiteX2760" fmla="*/ 6079858 w 8964278"/>
                <a:gd name="connsiteY2760" fmla="*/ 1929765 h 6213528"/>
                <a:gd name="connsiteX2761" fmla="*/ 6050331 w 8964278"/>
                <a:gd name="connsiteY2761" fmla="*/ 1982153 h 6213528"/>
                <a:gd name="connsiteX2762" fmla="*/ 6045569 w 8964278"/>
                <a:gd name="connsiteY2762" fmla="*/ 1985963 h 6213528"/>
                <a:gd name="connsiteX2763" fmla="*/ 6041758 w 8964278"/>
                <a:gd name="connsiteY2763" fmla="*/ 1997393 h 6213528"/>
                <a:gd name="connsiteX2764" fmla="*/ 6011278 w 8964278"/>
                <a:gd name="connsiteY2764" fmla="*/ 2046923 h 6213528"/>
                <a:gd name="connsiteX2765" fmla="*/ 5890311 w 8964278"/>
                <a:gd name="connsiteY2765" fmla="*/ 2287905 h 6213528"/>
                <a:gd name="connsiteX2766" fmla="*/ 5856973 w 8964278"/>
                <a:gd name="connsiteY2766" fmla="*/ 2726055 h 6213528"/>
                <a:gd name="connsiteX2767" fmla="*/ 5384533 w 8964278"/>
                <a:gd name="connsiteY2767" fmla="*/ 1821180 h 6213528"/>
                <a:gd name="connsiteX2768" fmla="*/ 5223561 w 8964278"/>
                <a:gd name="connsiteY2768" fmla="*/ 1905000 h 6213528"/>
                <a:gd name="connsiteX2769" fmla="*/ 5067351 w 8964278"/>
                <a:gd name="connsiteY2769" fmla="*/ 2027873 h 6213528"/>
                <a:gd name="connsiteX2770" fmla="*/ 4888281 w 8964278"/>
                <a:gd name="connsiteY2770" fmla="*/ 2118360 h 6213528"/>
                <a:gd name="connsiteX2771" fmla="*/ 5012106 w 8964278"/>
                <a:gd name="connsiteY2771" fmla="*/ 2030730 h 6213528"/>
                <a:gd name="connsiteX2772" fmla="*/ 5080686 w 8964278"/>
                <a:gd name="connsiteY2772" fmla="*/ 1966913 h 6213528"/>
                <a:gd name="connsiteX2773" fmla="*/ 5154981 w 8964278"/>
                <a:gd name="connsiteY2773" fmla="*/ 1907858 h 6213528"/>
                <a:gd name="connsiteX2774" fmla="*/ 5507406 w 8964278"/>
                <a:gd name="connsiteY2774" fmla="*/ 1763078 h 6213528"/>
                <a:gd name="connsiteX2775" fmla="*/ 5613133 w 8964278"/>
                <a:gd name="connsiteY2775" fmla="*/ 1751648 h 6213528"/>
                <a:gd name="connsiteX2776" fmla="*/ 5652186 w 8964278"/>
                <a:gd name="connsiteY2776" fmla="*/ 1750695 h 6213528"/>
                <a:gd name="connsiteX2777" fmla="*/ 5661711 w 8964278"/>
                <a:gd name="connsiteY2777" fmla="*/ 1756410 h 6213528"/>
                <a:gd name="connsiteX2778" fmla="*/ 5678856 w 8964278"/>
                <a:gd name="connsiteY2778" fmla="*/ 1765935 h 6213528"/>
                <a:gd name="connsiteX2779" fmla="*/ 5384533 w 8964278"/>
                <a:gd name="connsiteY2779" fmla="*/ 1821180 h 6213528"/>
                <a:gd name="connsiteX2780" fmla="*/ 5680761 w 8964278"/>
                <a:gd name="connsiteY2780" fmla="*/ 1774508 h 6213528"/>
                <a:gd name="connsiteX2781" fmla="*/ 5402631 w 8964278"/>
                <a:gd name="connsiteY2781" fmla="*/ 1861185 h 6213528"/>
                <a:gd name="connsiteX2782" fmla="*/ 5240706 w 8964278"/>
                <a:gd name="connsiteY2782" fmla="*/ 1952625 h 6213528"/>
                <a:gd name="connsiteX2783" fmla="*/ 5075923 w 8964278"/>
                <a:gd name="connsiteY2783" fmla="*/ 2063115 h 6213528"/>
                <a:gd name="connsiteX2784" fmla="*/ 4901616 w 8964278"/>
                <a:gd name="connsiteY2784" fmla="*/ 2119313 h 6213528"/>
                <a:gd name="connsiteX2785" fmla="*/ 5201653 w 8964278"/>
                <a:gd name="connsiteY2785" fmla="*/ 1928813 h 6213528"/>
                <a:gd name="connsiteX2786" fmla="*/ 5537886 w 8964278"/>
                <a:gd name="connsiteY2786" fmla="*/ 1787843 h 6213528"/>
                <a:gd name="connsiteX2787" fmla="*/ 5680761 w 8964278"/>
                <a:gd name="connsiteY2787" fmla="*/ 1774508 h 6213528"/>
                <a:gd name="connsiteX2788" fmla="*/ 5050206 w 8964278"/>
                <a:gd name="connsiteY2788" fmla="*/ 2082165 h 6213528"/>
                <a:gd name="connsiteX2789" fmla="*/ 5214989 w 8964278"/>
                <a:gd name="connsiteY2789" fmla="*/ 1977390 h 6213528"/>
                <a:gd name="connsiteX2790" fmla="*/ 5554078 w 8964278"/>
                <a:gd name="connsiteY2790" fmla="*/ 1813560 h 6213528"/>
                <a:gd name="connsiteX2791" fmla="*/ 5706478 w 8964278"/>
                <a:gd name="connsiteY2791" fmla="*/ 1780223 h 6213528"/>
                <a:gd name="connsiteX2792" fmla="*/ 5756961 w 8964278"/>
                <a:gd name="connsiteY2792" fmla="*/ 1803083 h 6213528"/>
                <a:gd name="connsiteX2793" fmla="*/ 5744578 w 8964278"/>
                <a:gd name="connsiteY2793" fmla="*/ 1804035 h 6213528"/>
                <a:gd name="connsiteX2794" fmla="*/ 5643614 w 8964278"/>
                <a:gd name="connsiteY2794" fmla="*/ 1819275 h 6213528"/>
                <a:gd name="connsiteX2795" fmla="*/ 5447398 w 8964278"/>
                <a:gd name="connsiteY2795" fmla="*/ 1882140 h 6213528"/>
                <a:gd name="connsiteX2796" fmla="*/ 5263566 w 8964278"/>
                <a:gd name="connsiteY2796" fmla="*/ 1975485 h 6213528"/>
                <a:gd name="connsiteX2797" fmla="*/ 5176889 w 8964278"/>
                <a:gd name="connsiteY2797" fmla="*/ 2026920 h 6213528"/>
                <a:gd name="connsiteX2798" fmla="*/ 5086401 w 8964278"/>
                <a:gd name="connsiteY2798" fmla="*/ 2079308 h 6213528"/>
                <a:gd name="connsiteX2799" fmla="*/ 4978769 w 8964278"/>
                <a:gd name="connsiteY2799" fmla="*/ 2120265 h 6213528"/>
                <a:gd name="connsiteX2800" fmla="*/ 4926381 w 8964278"/>
                <a:gd name="connsiteY2800" fmla="*/ 2126933 h 6213528"/>
                <a:gd name="connsiteX2801" fmla="*/ 4918761 w 8964278"/>
                <a:gd name="connsiteY2801" fmla="*/ 2125980 h 6213528"/>
                <a:gd name="connsiteX2802" fmla="*/ 4917808 w 8964278"/>
                <a:gd name="connsiteY2802" fmla="*/ 2126933 h 6213528"/>
                <a:gd name="connsiteX2803" fmla="*/ 4912094 w 8964278"/>
                <a:gd name="connsiteY2803" fmla="*/ 2126933 h 6213528"/>
                <a:gd name="connsiteX2804" fmla="*/ 4891139 w 8964278"/>
                <a:gd name="connsiteY2804" fmla="*/ 2124075 h 6213528"/>
                <a:gd name="connsiteX2805" fmla="*/ 4888281 w 8964278"/>
                <a:gd name="connsiteY2805" fmla="*/ 2124075 h 6213528"/>
                <a:gd name="connsiteX2806" fmla="*/ 5050206 w 8964278"/>
                <a:gd name="connsiteY2806" fmla="*/ 2082165 h 6213528"/>
                <a:gd name="connsiteX2807" fmla="*/ 6137008 w 8964278"/>
                <a:gd name="connsiteY2807" fmla="*/ 1845945 h 6213528"/>
                <a:gd name="connsiteX2808" fmla="*/ 6142723 w 8964278"/>
                <a:gd name="connsiteY2808" fmla="*/ 1824038 h 6213528"/>
                <a:gd name="connsiteX2809" fmla="*/ 6155106 w 8964278"/>
                <a:gd name="connsiteY2809" fmla="*/ 1834515 h 6213528"/>
                <a:gd name="connsiteX2810" fmla="*/ 6298933 w 8964278"/>
                <a:gd name="connsiteY2810" fmla="*/ 2012633 h 6213528"/>
                <a:gd name="connsiteX2811" fmla="*/ 6394183 w 8964278"/>
                <a:gd name="connsiteY2811" fmla="*/ 2158365 h 6213528"/>
                <a:gd name="connsiteX2812" fmla="*/ 6394183 w 8964278"/>
                <a:gd name="connsiteY2812" fmla="*/ 2163128 h 6213528"/>
                <a:gd name="connsiteX2813" fmla="*/ 6507531 w 8964278"/>
                <a:gd name="connsiteY2813" fmla="*/ 2541270 h 6213528"/>
                <a:gd name="connsiteX2814" fmla="*/ 6563728 w 8964278"/>
                <a:gd name="connsiteY2814" fmla="*/ 2927985 h 6213528"/>
                <a:gd name="connsiteX2815" fmla="*/ 6562776 w 8964278"/>
                <a:gd name="connsiteY2815" fmla="*/ 3322320 h 6213528"/>
                <a:gd name="connsiteX2816" fmla="*/ 6504673 w 8964278"/>
                <a:gd name="connsiteY2816" fmla="*/ 3709035 h 6213528"/>
                <a:gd name="connsiteX2817" fmla="*/ 6453239 w 8964278"/>
                <a:gd name="connsiteY2817" fmla="*/ 4020503 h 6213528"/>
                <a:gd name="connsiteX2818" fmla="*/ 6432283 w 8964278"/>
                <a:gd name="connsiteY2818" fmla="*/ 4056698 h 6213528"/>
                <a:gd name="connsiteX2819" fmla="*/ 6450381 w 8964278"/>
                <a:gd name="connsiteY2819" fmla="*/ 3733800 h 6213528"/>
                <a:gd name="connsiteX2820" fmla="*/ 6499911 w 8964278"/>
                <a:gd name="connsiteY2820" fmla="*/ 3497580 h 6213528"/>
                <a:gd name="connsiteX2821" fmla="*/ 6512294 w 8964278"/>
                <a:gd name="connsiteY2821" fmla="*/ 3266123 h 6213528"/>
                <a:gd name="connsiteX2822" fmla="*/ 6441808 w 8964278"/>
                <a:gd name="connsiteY2822" fmla="*/ 2797493 h 6213528"/>
                <a:gd name="connsiteX2823" fmla="*/ 6297981 w 8964278"/>
                <a:gd name="connsiteY2823" fmla="*/ 2343150 h 6213528"/>
                <a:gd name="connsiteX2824" fmla="*/ 6144628 w 8964278"/>
                <a:gd name="connsiteY2824" fmla="*/ 1886903 h 6213528"/>
                <a:gd name="connsiteX2825" fmla="*/ 6135103 w 8964278"/>
                <a:gd name="connsiteY2825" fmla="*/ 1855470 h 6213528"/>
                <a:gd name="connsiteX2826" fmla="*/ 6137008 w 8964278"/>
                <a:gd name="connsiteY2826" fmla="*/ 1845945 h 6213528"/>
                <a:gd name="connsiteX2827" fmla="*/ 5531219 w 8964278"/>
                <a:gd name="connsiteY2827" fmla="*/ 923925 h 6213528"/>
                <a:gd name="connsiteX2828" fmla="*/ 5607419 w 8964278"/>
                <a:gd name="connsiteY2828" fmla="*/ 1099185 h 6213528"/>
                <a:gd name="connsiteX2829" fmla="*/ 5667426 w 8964278"/>
                <a:gd name="connsiteY2829" fmla="*/ 1281113 h 6213528"/>
                <a:gd name="connsiteX2830" fmla="*/ 5743626 w 8964278"/>
                <a:gd name="connsiteY2830" fmla="*/ 1448753 h 6213528"/>
                <a:gd name="connsiteX2831" fmla="*/ 5716956 w 8964278"/>
                <a:gd name="connsiteY2831" fmla="*/ 1414463 h 6213528"/>
                <a:gd name="connsiteX2832" fmla="*/ 5619801 w 8964278"/>
                <a:gd name="connsiteY2832" fmla="*/ 1242060 h 6213528"/>
                <a:gd name="connsiteX2833" fmla="*/ 5477878 w 8964278"/>
                <a:gd name="connsiteY2833" fmla="*/ 857250 h 6213528"/>
                <a:gd name="connsiteX2834" fmla="*/ 5416919 w 8964278"/>
                <a:gd name="connsiteY2834" fmla="*/ 753428 h 6213528"/>
                <a:gd name="connsiteX2835" fmla="*/ 5419776 w 8964278"/>
                <a:gd name="connsiteY2835" fmla="*/ 752475 h 6213528"/>
                <a:gd name="connsiteX2836" fmla="*/ 5423586 w 8964278"/>
                <a:gd name="connsiteY2836" fmla="*/ 756285 h 6213528"/>
                <a:gd name="connsiteX2837" fmla="*/ 5425491 w 8964278"/>
                <a:gd name="connsiteY2837" fmla="*/ 758190 h 6213528"/>
                <a:gd name="connsiteX2838" fmla="*/ 5531219 w 8964278"/>
                <a:gd name="connsiteY2838" fmla="*/ 923925 h 6213528"/>
                <a:gd name="connsiteX2839" fmla="*/ 5432158 w 8964278"/>
                <a:gd name="connsiteY2839" fmla="*/ 744855 h 6213528"/>
                <a:gd name="connsiteX2840" fmla="*/ 5468353 w 8964278"/>
                <a:gd name="connsiteY2840" fmla="*/ 787718 h 6213528"/>
                <a:gd name="connsiteX2841" fmla="*/ 5567414 w 8964278"/>
                <a:gd name="connsiteY2841" fmla="*/ 920115 h 6213528"/>
                <a:gd name="connsiteX2842" fmla="*/ 5733148 w 8964278"/>
                <a:gd name="connsiteY2842" fmla="*/ 1205865 h 6213528"/>
                <a:gd name="connsiteX2843" fmla="*/ 5894121 w 8964278"/>
                <a:gd name="connsiteY2843" fmla="*/ 1491615 h 6213528"/>
                <a:gd name="connsiteX2844" fmla="*/ 6114148 w 8964278"/>
                <a:gd name="connsiteY2844" fmla="*/ 1705928 h 6213528"/>
                <a:gd name="connsiteX2845" fmla="*/ 6169394 w 8964278"/>
                <a:gd name="connsiteY2845" fmla="*/ 1744980 h 6213528"/>
                <a:gd name="connsiteX2846" fmla="*/ 6060808 w 8964278"/>
                <a:gd name="connsiteY2846" fmla="*/ 1697355 h 6213528"/>
                <a:gd name="connsiteX2847" fmla="*/ 5904598 w 8964278"/>
                <a:gd name="connsiteY2847" fmla="*/ 1602105 h 6213528"/>
                <a:gd name="connsiteX2848" fmla="*/ 5696953 w 8964278"/>
                <a:gd name="connsiteY2848" fmla="*/ 1311593 h 6213528"/>
                <a:gd name="connsiteX2849" fmla="*/ 5562651 w 8964278"/>
                <a:gd name="connsiteY2849" fmla="*/ 952500 h 6213528"/>
                <a:gd name="connsiteX2850" fmla="*/ 5449303 w 8964278"/>
                <a:gd name="connsiteY2850" fmla="*/ 769620 h 6213528"/>
                <a:gd name="connsiteX2851" fmla="*/ 5432158 w 8964278"/>
                <a:gd name="connsiteY2851" fmla="*/ 744855 h 6213528"/>
                <a:gd name="connsiteX2852" fmla="*/ 5535028 w 8964278"/>
                <a:gd name="connsiteY2852" fmla="*/ 1027748 h 6213528"/>
                <a:gd name="connsiteX2853" fmla="*/ 5603608 w 8964278"/>
                <a:gd name="connsiteY2853" fmla="*/ 1227773 h 6213528"/>
                <a:gd name="connsiteX2854" fmla="*/ 5696953 w 8964278"/>
                <a:gd name="connsiteY2854" fmla="*/ 1403033 h 6213528"/>
                <a:gd name="connsiteX2855" fmla="*/ 5764581 w 8964278"/>
                <a:gd name="connsiteY2855" fmla="*/ 1487805 h 6213528"/>
                <a:gd name="connsiteX2856" fmla="*/ 5789346 w 8964278"/>
                <a:gd name="connsiteY2856" fmla="*/ 1513523 h 6213528"/>
                <a:gd name="connsiteX2857" fmla="*/ 5853164 w 8964278"/>
                <a:gd name="connsiteY2857" fmla="*/ 1584008 h 6213528"/>
                <a:gd name="connsiteX2858" fmla="*/ 5992228 w 8964278"/>
                <a:gd name="connsiteY2858" fmla="*/ 1686878 h 6213528"/>
                <a:gd name="connsiteX2859" fmla="*/ 6169394 w 8964278"/>
                <a:gd name="connsiteY2859" fmla="*/ 1768793 h 6213528"/>
                <a:gd name="connsiteX2860" fmla="*/ 6405614 w 8964278"/>
                <a:gd name="connsiteY2860" fmla="*/ 1926908 h 6213528"/>
                <a:gd name="connsiteX2861" fmla="*/ 6359894 w 8964278"/>
                <a:gd name="connsiteY2861" fmla="*/ 1887855 h 6213528"/>
                <a:gd name="connsiteX2862" fmla="*/ 6203683 w 8964278"/>
                <a:gd name="connsiteY2862" fmla="*/ 1791653 h 6213528"/>
                <a:gd name="connsiteX2863" fmla="*/ 5869356 w 8964278"/>
                <a:gd name="connsiteY2863" fmla="*/ 1644968 h 6213528"/>
                <a:gd name="connsiteX2864" fmla="*/ 5727433 w 8964278"/>
                <a:gd name="connsiteY2864" fmla="*/ 1532573 h 6213528"/>
                <a:gd name="connsiteX2865" fmla="*/ 5628373 w 8964278"/>
                <a:gd name="connsiteY2865" fmla="*/ 1390650 h 6213528"/>
                <a:gd name="connsiteX2866" fmla="*/ 5502644 w 8964278"/>
                <a:gd name="connsiteY2866" fmla="*/ 1052513 h 6213528"/>
                <a:gd name="connsiteX2867" fmla="*/ 5402631 w 8964278"/>
                <a:gd name="connsiteY2867" fmla="*/ 745808 h 6213528"/>
                <a:gd name="connsiteX2868" fmla="*/ 5404536 w 8964278"/>
                <a:gd name="connsiteY2868" fmla="*/ 746760 h 6213528"/>
                <a:gd name="connsiteX2869" fmla="*/ 5535028 w 8964278"/>
                <a:gd name="connsiteY2869" fmla="*/ 1027748 h 6213528"/>
                <a:gd name="connsiteX2870" fmla="*/ 5919839 w 8964278"/>
                <a:gd name="connsiteY2870" fmla="*/ 362903 h 6213528"/>
                <a:gd name="connsiteX2871" fmla="*/ 5927458 w 8964278"/>
                <a:gd name="connsiteY2871" fmla="*/ 455295 h 6213528"/>
                <a:gd name="connsiteX2872" fmla="*/ 5942698 w 8964278"/>
                <a:gd name="connsiteY2872" fmla="*/ 624840 h 6213528"/>
                <a:gd name="connsiteX2873" fmla="*/ 5991276 w 8964278"/>
                <a:gd name="connsiteY2873" fmla="*/ 962025 h 6213528"/>
                <a:gd name="connsiteX2874" fmla="*/ 6068428 w 8964278"/>
                <a:gd name="connsiteY2874" fmla="*/ 1267778 h 6213528"/>
                <a:gd name="connsiteX2875" fmla="*/ 6177014 w 8964278"/>
                <a:gd name="connsiteY2875" fmla="*/ 1539240 h 6213528"/>
                <a:gd name="connsiteX2876" fmla="*/ 6072239 w 8964278"/>
                <a:gd name="connsiteY2876" fmla="*/ 1331595 h 6213528"/>
                <a:gd name="connsiteX2877" fmla="*/ 5976989 w 8964278"/>
                <a:gd name="connsiteY2877" fmla="*/ 1059180 h 6213528"/>
                <a:gd name="connsiteX2878" fmla="*/ 5921744 w 8964278"/>
                <a:gd name="connsiteY2878" fmla="*/ 776288 h 6213528"/>
                <a:gd name="connsiteX2879" fmla="*/ 5908408 w 8964278"/>
                <a:gd name="connsiteY2879" fmla="*/ 573405 h 6213528"/>
                <a:gd name="connsiteX2880" fmla="*/ 5919839 w 8964278"/>
                <a:gd name="connsiteY2880" fmla="*/ 362903 h 6213528"/>
                <a:gd name="connsiteX2881" fmla="*/ 5914123 w 8964278"/>
                <a:gd name="connsiteY2881" fmla="*/ 107633 h 6213528"/>
                <a:gd name="connsiteX2882" fmla="*/ 6015089 w 8964278"/>
                <a:gd name="connsiteY2882" fmla="*/ 410528 h 6213528"/>
                <a:gd name="connsiteX2883" fmla="*/ 6084621 w 8964278"/>
                <a:gd name="connsiteY2883" fmla="*/ 754380 h 6213528"/>
                <a:gd name="connsiteX2884" fmla="*/ 6119864 w 8964278"/>
                <a:gd name="connsiteY2884" fmla="*/ 1118235 h 6213528"/>
                <a:gd name="connsiteX2885" fmla="*/ 6170346 w 8964278"/>
                <a:gd name="connsiteY2885" fmla="*/ 1423035 h 6213528"/>
                <a:gd name="connsiteX2886" fmla="*/ 6141771 w 8964278"/>
                <a:gd name="connsiteY2886" fmla="*/ 1330643 h 6213528"/>
                <a:gd name="connsiteX2887" fmla="*/ 6075096 w 8964278"/>
                <a:gd name="connsiteY2887" fmla="*/ 1016318 h 6213528"/>
                <a:gd name="connsiteX2888" fmla="*/ 6018898 w 8964278"/>
                <a:gd name="connsiteY2888" fmla="*/ 665798 h 6213528"/>
                <a:gd name="connsiteX2889" fmla="*/ 5937936 w 8964278"/>
                <a:gd name="connsiteY2889" fmla="*/ 323850 h 6213528"/>
                <a:gd name="connsiteX2890" fmla="*/ 5923648 w 8964278"/>
                <a:gd name="connsiteY2890" fmla="*/ 281940 h 6213528"/>
                <a:gd name="connsiteX2891" fmla="*/ 5920791 w 8964278"/>
                <a:gd name="connsiteY2891" fmla="*/ 279083 h 6213528"/>
                <a:gd name="connsiteX2892" fmla="*/ 5920791 w 8964278"/>
                <a:gd name="connsiteY2892" fmla="*/ 256223 h 6213528"/>
                <a:gd name="connsiteX2893" fmla="*/ 5916028 w 8964278"/>
                <a:gd name="connsiteY2893" fmla="*/ 122873 h 6213528"/>
                <a:gd name="connsiteX2894" fmla="*/ 5914123 w 8964278"/>
                <a:gd name="connsiteY2894" fmla="*/ 107633 h 6213528"/>
                <a:gd name="connsiteX2895" fmla="*/ 6087478 w 8964278"/>
                <a:gd name="connsiteY2895" fmla="*/ 1299210 h 6213528"/>
                <a:gd name="connsiteX2896" fmla="*/ 6006516 w 8964278"/>
                <a:gd name="connsiteY2896" fmla="*/ 998220 h 6213528"/>
                <a:gd name="connsiteX2897" fmla="*/ 5953176 w 8964278"/>
                <a:gd name="connsiteY2897" fmla="*/ 664845 h 6213528"/>
                <a:gd name="connsiteX2898" fmla="*/ 5921744 w 8964278"/>
                <a:gd name="connsiteY2898" fmla="*/ 327660 h 6213528"/>
                <a:gd name="connsiteX2899" fmla="*/ 5920791 w 8964278"/>
                <a:gd name="connsiteY2899" fmla="*/ 311468 h 6213528"/>
                <a:gd name="connsiteX2900" fmla="*/ 6001753 w 8964278"/>
                <a:gd name="connsiteY2900" fmla="*/ 633413 h 6213528"/>
                <a:gd name="connsiteX2901" fmla="*/ 6058903 w 8964278"/>
                <a:gd name="connsiteY2901" fmla="*/ 986790 h 6213528"/>
                <a:gd name="connsiteX2902" fmla="*/ 6124626 w 8964278"/>
                <a:gd name="connsiteY2902" fmla="*/ 1306830 h 6213528"/>
                <a:gd name="connsiteX2903" fmla="*/ 6203683 w 8964278"/>
                <a:gd name="connsiteY2903" fmla="*/ 1539240 h 6213528"/>
                <a:gd name="connsiteX2904" fmla="*/ 6279883 w 8964278"/>
                <a:gd name="connsiteY2904" fmla="*/ 1699260 h 6213528"/>
                <a:gd name="connsiteX2905" fmla="*/ 6263691 w 8964278"/>
                <a:gd name="connsiteY2905" fmla="*/ 1681163 h 6213528"/>
                <a:gd name="connsiteX2906" fmla="*/ 6250356 w 8964278"/>
                <a:gd name="connsiteY2906" fmla="*/ 1662113 h 6213528"/>
                <a:gd name="connsiteX2907" fmla="*/ 6202731 w 8964278"/>
                <a:gd name="connsiteY2907" fmla="*/ 1577340 h 6213528"/>
                <a:gd name="connsiteX2908" fmla="*/ 6087478 w 8964278"/>
                <a:gd name="connsiteY2908" fmla="*/ 1299210 h 6213528"/>
                <a:gd name="connsiteX2909" fmla="*/ 6253214 w 8964278"/>
                <a:gd name="connsiteY2909" fmla="*/ 1619250 h 6213528"/>
                <a:gd name="connsiteX2910" fmla="*/ 6207494 w 8964278"/>
                <a:gd name="connsiteY2910" fmla="*/ 1520190 h 6213528"/>
                <a:gd name="connsiteX2911" fmla="*/ 6196064 w 8964278"/>
                <a:gd name="connsiteY2911" fmla="*/ 1483995 h 6213528"/>
                <a:gd name="connsiteX2912" fmla="*/ 6134151 w 8964278"/>
                <a:gd name="connsiteY2912" fmla="*/ 1149668 h 6213528"/>
                <a:gd name="connsiteX2913" fmla="*/ 6100814 w 8964278"/>
                <a:gd name="connsiteY2913" fmla="*/ 787718 h 6213528"/>
                <a:gd name="connsiteX2914" fmla="*/ 6036044 w 8964278"/>
                <a:gd name="connsiteY2914" fmla="*/ 442913 h 6213528"/>
                <a:gd name="connsiteX2915" fmla="*/ 5928411 w 8964278"/>
                <a:gd name="connsiteY2915" fmla="*/ 111443 h 6213528"/>
                <a:gd name="connsiteX2916" fmla="*/ 5928411 w 8964278"/>
                <a:gd name="connsiteY2916" fmla="*/ 111443 h 6213528"/>
                <a:gd name="connsiteX2917" fmla="*/ 5971273 w 8964278"/>
                <a:gd name="connsiteY2917" fmla="*/ 190500 h 6213528"/>
                <a:gd name="connsiteX2918" fmla="*/ 6016994 w 8964278"/>
                <a:gd name="connsiteY2918" fmla="*/ 279083 h 6213528"/>
                <a:gd name="connsiteX2919" fmla="*/ 6086526 w 8964278"/>
                <a:gd name="connsiteY2919" fmla="*/ 493395 h 6213528"/>
                <a:gd name="connsiteX2920" fmla="*/ 6138914 w 8964278"/>
                <a:gd name="connsiteY2920" fmla="*/ 824865 h 6213528"/>
                <a:gd name="connsiteX2921" fmla="*/ 6157011 w 8964278"/>
                <a:gd name="connsiteY2921" fmla="*/ 1179195 h 6213528"/>
                <a:gd name="connsiteX2922" fmla="*/ 6222733 w 8964278"/>
                <a:gd name="connsiteY2922" fmla="*/ 1493520 h 6213528"/>
                <a:gd name="connsiteX2923" fmla="*/ 6305601 w 8964278"/>
                <a:gd name="connsiteY2923" fmla="*/ 1696403 h 6213528"/>
                <a:gd name="connsiteX2924" fmla="*/ 6319889 w 8964278"/>
                <a:gd name="connsiteY2924" fmla="*/ 1728788 h 6213528"/>
                <a:gd name="connsiteX2925" fmla="*/ 6253214 w 8964278"/>
                <a:gd name="connsiteY2925" fmla="*/ 1619250 h 6213528"/>
                <a:gd name="connsiteX2926" fmla="*/ 5927458 w 8964278"/>
                <a:gd name="connsiteY2926" fmla="*/ 71438 h 6213528"/>
                <a:gd name="connsiteX2927" fmla="*/ 6044616 w 8964278"/>
                <a:gd name="connsiteY2927" fmla="*/ 200978 h 6213528"/>
                <a:gd name="connsiteX2928" fmla="*/ 6157011 w 8964278"/>
                <a:gd name="connsiteY2928" fmla="*/ 288608 h 6213528"/>
                <a:gd name="connsiteX2929" fmla="*/ 6251308 w 8964278"/>
                <a:gd name="connsiteY2929" fmla="*/ 380048 h 6213528"/>
                <a:gd name="connsiteX2930" fmla="*/ 6386564 w 8964278"/>
                <a:gd name="connsiteY2930" fmla="*/ 593408 h 6213528"/>
                <a:gd name="connsiteX2931" fmla="*/ 6471336 w 8964278"/>
                <a:gd name="connsiteY2931" fmla="*/ 854393 h 6213528"/>
                <a:gd name="connsiteX2932" fmla="*/ 6510389 w 8964278"/>
                <a:gd name="connsiteY2932" fmla="*/ 1144905 h 6213528"/>
                <a:gd name="connsiteX2933" fmla="*/ 6513246 w 8964278"/>
                <a:gd name="connsiteY2933" fmla="*/ 1181100 h 6213528"/>
                <a:gd name="connsiteX2934" fmla="*/ 6513246 w 8964278"/>
                <a:gd name="connsiteY2934" fmla="*/ 1182053 h 6213528"/>
                <a:gd name="connsiteX2935" fmla="*/ 6496101 w 8964278"/>
                <a:gd name="connsiteY2935" fmla="*/ 1219200 h 6213528"/>
                <a:gd name="connsiteX2936" fmla="*/ 6410376 w 8964278"/>
                <a:gd name="connsiteY2936" fmla="*/ 1428750 h 6213528"/>
                <a:gd name="connsiteX2937" fmla="*/ 6391326 w 8964278"/>
                <a:gd name="connsiteY2937" fmla="*/ 1506855 h 6213528"/>
                <a:gd name="connsiteX2938" fmla="*/ 6342748 w 8964278"/>
                <a:gd name="connsiteY2938" fmla="*/ 1184910 h 6213528"/>
                <a:gd name="connsiteX2939" fmla="*/ 6330366 w 8964278"/>
                <a:gd name="connsiteY2939" fmla="*/ 866775 h 6213528"/>
                <a:gd name="connsiteX2940" fmla="*/ 6260833 w 8964278"/>
                <a:gd name="connsiteY2940" fmla="*/ 572453 h 6213528"/>
                <a:gd name="connsiteX2941" fmla="*/ 6083669 w 8964278"/>
                <a:gd name="connsiteY2941" fmla="*/ 320040 h 6213528"/>
                <a:gd name="connsiteX2942" fmla="*/ 6001753 w 8964278"/>
                <a:gd name="connsiteY2942" fmla="*/ 214313 h 6213528"/>
                <a:gd name="connsiteX2943" fmla="*/ 5995086 w 8964278"/>
                <a:gd name="connsiteY2943" fmla="*/ 200978 h 6213528"/>
                <a:gd name="connsiteX2944" fmla="*/ 5982703 w 8964278"/>
                <a:gd name="connsiteY2944" fmla="*/ 173355 h 6213528"/>
                <a:gd name="connsiteX2945" fmla="*/ 5978894 w 8964278"/>
                <a:gd name="connsiteY2945" fmla="*/ 170498 h 6213528"/>
                <a:gd name="connsiteX2946" fmla="*/ 5933173 w 8964278"/>
                <a:gd name="connsiteY2946" fmla="*/ 86678 h 6213528"/>
                <a:gd name="connsiteX2947" fmla="*/ 5927458 w 8964278"/>
                <a:gd name="connsiteY2947" fmla="*/ 71438 h 6213528"/>
                <a:gd name="connsiteX2948" fmla="*/ 6204636 w 8964278"/>
                <a:gd name="connsiteY2948" fmla="*/ 1362075 h 6213528"/>
                <a:gd name="connsiteX2949" fmla="*/ 6249403 w 8964278"/>
                <a:gd name="connsiteY2949" fmla="*/ 1551623 h 6213528"/>
                <a:gd name="connsiteX2950" fmla="*/ 6254166 w 8964278"/>
                <a:gd name="connsiteY2950" fmla="*/ 1564005 h 6213528"/>
                <a:gd name="connsiteX2951" fmla="*/ 6239878 w 8964278"/>
                <a:gd name="connsiteY2951" fmla="*/ 1525905 h 6213528"/>
                <a:gd name="connsiteX2952" fmla="*/ 6169394 w 8964278"/>
                <a:gd name="connsiteY2952" fmla="*/ 1211580 h 6213528"/>
                <a:gd name="connsiteX2953" fmla="*/ 6151296 w 8964278"/>
                <a:gd name="connsiteY2953" fmla="*/ 859155 h 6213528"/>
                <a:gd name="connsiteX2954" fmla="*/ 6105576 w 8964278"/>
                <a:gd name="connsiteY2954" fmla="*/ 525780 h 6213528"/>
                <a:gd name="connsiteX2955" fmla="*/ 6068428 w 8964278"/>
                <a:gd name="connsiteY2955" fmla="*/ 391478 h 6213528"/>
                <a:gd name="connsiteX2956" fmla="*/ 6177014 w 8964278"/>
                <a:gd name="connsiteY2956" fmla="*/ 735330 h 6213528"/>
                <a:gd name="connsiteX2957" fmla="*/ 6194158 w 8964278"/>
                <a:gd name="connsiteY2957" fmla="*/ 1153478 h 6213528"/>
                <a:gd name="connsiteX2958" fmla="*/ 6204636 w 8964278"/>
                <a:gd name="connsiteY2958" fmla="*/ 1362075 h 6213528"/>
                <a:gd name="connsiteX2959" fmla="*/ 6281789 w 8964278"/>
                <a:gd name="connsiteY2959" fmla="*/ 1585913 h 6213528"/>
                <a:gd name="connsiteX2960" fmla="*/ 6229401 w 8964278"/>
                <a:gd name="connsiteY2960" fmla="*/ 1392555 h 6213528"/>
                <a:gd name="connsiteX2961" fmla="*/ 6213208 w 8964278"/>
                <a:gd name="connsiteY2961" fmla="*/ 1182053 h 6213528"/>
                <a:gd name="connsiteX2962" fmla="*/ 6201778 w 8964278"/>
                <a:gd name="connsiteY2962" fmla="*/ 764858 h 6213528"/>
                <a:gd name="connsiteX2963" fmla="*/ 6090336 w 8964278"/>
                <a:gd name="connsiteY2963" fmla="*/ 396240 h 6213528"/>
                <a:gd name="connsiteX2964" fmla="*/ 6020803 w 8964278"/>
                <a:gd name="connsiteY2964" fmla="*/ 250508 h 6213528"/>
                <a:gd name="connsiteX2965" fmla="*/ 6049378 w 8964278"/>
                <a:gd name="connsiteY2965" fmla="*/ 287655 h 6213528"/>
                <a:gd name="connsiteX2966" fmla="*/ 6235116 w 8964278"/>
                <a:gd name="connsiteY2966" fmla="*/ 539115 h 6213528"/>
                <a:gd name="connsiteX2967" fmla="*/ 6316078 w 8964278"/>
                <a:gd name="connsiteY2967" fmla="*/ 834390 h 6213528"/>
                <a:gd name="connsiteX2968" fmla="*/ 6330366 w 8964278"/>
                <a:gd name="connsiteY2968" fmla="*/ 1149668 h 6213528"/>
                <a:gd name="connsiteX2969" fmla="*/ 6370371 w 8964278"/>
                <a:gd name="connsiteY2969" fmla="*/ 1474470 h 6213528"/>
                <a:gd name="connsiteX2970" fmla="*/ 6381801 w 8964278"/>
                <a:gd name="connsiteY2970" fmla="*/ 1511618 h 6213528"/>
                <a:gd name="connsiteX2971" fmla="*/ 6389421 w 8964278"/>
                <a:gd name="connsiteY2971" fmla="*/ 1513523 h 6213528"/>
                <a:gd name="connsiteX2972" fmla="*/ 6378944 w 8964278"/>
                <a:gd name="connsiteY2972" fmla="*/ 1665923 h 6213528"/>
                <a:gd name="connsiteX2973" fmla="*/ 6389421 w 8964278"/>
                <a:gd name="connsiteY2973" fmla="*/ 1764030 h 6213528"/>
                <a:gd name="connsiteX2974" fmla="*/ 6399898 w 8964278"/>
                <a:gd name="connsiteY2974" fmla="*/ 1832610 h 6213528"/>
                <a:gd name="connsiteX2975" fmla="*/ 6385611 w 8964278"/>
                <a:gd name="connsiteY2975" fmla="*/ 1816418 h 6213528"/>
                <a:gd name="connsiteX2976" fmla="*/ 6376086 w 8964278"/>
                <a:gd name="connsiteY2976" fmla="*/ 1803083 h 6213528"/>
                <a:gd name="connsiteX2977" fmla="*/ 6357989 w 8964278"/>
                <a:gd name="connsiteY2977" fmla="*/ 1765935 h 6213528"/>
                <a:gd name="connsiteX2978" fmla="*/ 6281789 w 8964278"/>
                <a:gd name="connsiteY2978" fmla="*/ 1585913 h 6213528"/>
                <a:gd name="connsiteX2979" fmla="*/ 6425616 w 8964278"/>
                <a:gd name="connsiteY2979" fmla="*/ 1972628 h 6213528"/>
                <a:gd name="connsiteX2980" fmla="*/ 6439903 w 8964278"/>
                <a:gd name="connsiteY2980" fmla="*/ 1994535 h 6213528"/>
                <a:gd name="connsiteX2981" fmla="*/ 6408471 w 8964278"/>
                <a:gd name="connsiteY2981" fmla="*/ 1975485 h 6213528"/>
                <a:gd name="connsiteX2982" fmla="*/ 6273216 w 8964278"/>
                <a:gd name="connsiteY2982" fmla="*/ 1896428 h 6213528"/>
                <a:gd name="connsiteX2983" fmla="*/ 6152248 w 8964278"/>
                <a:gd name="connsiteY2983" fmla="*/ 1815465 h 6213528"/>
                <a:gd name="connsiteX2984" fmla="*/ 6144628 w 8964278"/>
                <a:gd name="connsiteY2984" fmla="*/ 1808798 h 6213528"/>
                <a:gd name="connsiteX2985" fmla="*/ 6348464 w 8964278"/>
                <a:gd name="connsiteY2985" fmla="*/ 1893570 h 6213528"/>
                <a:gd name="connsiteX2986" fmla="*/ 6425616 w 8964278"/>
                <a:gd name="connsiteY2986" fmla="*/ 1972628 h 6213528"/>
                <a:gd name="connsiteX2987" fmla="*/ 6587541 w 8964278"/>
                <a:gd name="connsiteY2987" fmla="*/ 2132648 h 6213528"/>
                <a:gd name="connsiteX2988" fmla="*/ 6593256 w 8964278"/>
                <a:gd name="connsiteY2988" fmla="*/ 2139315 h 6213528"/>
                <a:gd name="connsiteX2989" fmla="*/ 6612306 w 8964278"/>
                <a:gd name="connsiteY2989" fmla="*/ 2169795 h 6213528"/>
                <a:gd name="connsiteX2990" fmla="*/ 6642786 w 8964278"/>
                <a:gd name="connsiteY2990" fmla="*/ 2238375 h 6213528"/>
                <a:gd name="connsiteX2991" fmla="*/ 6695173 w 8964278"/>
                <a:gd name="connsiteY2991" fmla="*/ 2391728 h 6213528"/>
                <a:gd name="connsiteX2992" fmla="*/ 6729464 w 8964278"/>
                <a:gd name="connsiteY2992" fmla="*/ 2549843 h 6213528"/>
                <a:gd name="connsiteX2993" fmla="*/ 6738989 w 8964278"/>
                <a:gd name="connsiteY2993" fmla="*/ 2632710 h 6213528"/>
                <a:gd name="connsiteX2994" fmla="*/ 6730416 w 8964278"/>
                <a:gd name="connsiteY2994" fmla="*/ 2664143 h 6213528"/>
                <a:gd name="connsiteX2995" fmla="*/ 6726606 w 8964278"/>
                <a:gd name="connsiteY2995" fmla="*/ 2566035 h 6213528"/>
                <a:gd name="connsiteX2996" fmla="*/ 6638023 w 8964278"/>
                <a:gd name="connsiteY2996" fmla="*/ 2236470 h 6213528"/>
                <a:gd name="connsiteX2997" fmla="*/ 6593256 w 8964278"/>
                <a:gd name="connsiteY2997" fmla="*/ 2151698 h 6213528"/>
                <a:gd name="connsiteX2998" fmla="*/ 6573253 w 8964278"/>
                <a:gd name="connsiteY2998" fmla="*/ 2119313 h 6213528"/>
                <a:gd name="connsiteX2999" fmla="*/ 6587541 w 8964278"/>
                <a:gd name="connsiteY2999" fmla="*/ 2132648 h 6213528"/>
                <a:gd name="connsiteX3000" fmla="*/ 6587541 w 8964278"/>
                <a:gd name="connsiteY3000" fmla="*/ 1923098 h 6213528"/>
                <a:gd name="connsiteX3001" fmla="*/ 6616116 w 8964278"/>
                <a:gd name="connsiteY3001" fmla="*/ 1783080 h 6213528"/>
                <a:gd name="connsiteX3002" fmla="*/ 6670408 w 8964278"/>
                <a:gd name="connsiteY3002" fmla="*/ 1651635 h 6213528"/>
                <a:gd name="connsiteX3003" fmla="*/ 6747561 w 8964278"/>
                <a:gd name="connsiteY3003" fmla="*/ 1529715 h 6213528"/>
                <a:gd name="connsiteX3004" fmla="*/ 6928536 w 8964278"/>
                <a:gd name="connsiteY3004" fmla="*/ 1306830 h 6213528"/>
                <a:gd name="connsiteX3005" fmla="*/ 7027596 w 8964278"/>
                <a:gd name="connsiteY3005" fmla="*/ 1171575 h 6213528"/>
                <a:gd name="connsiteX3006" fmla="*/ 6962826 w 8964278"/>
                <a:gd name="connsiteY3006" fmla="*/ 1283970 h 6213528"/>
                <a:gd name="connsiteX3007" fmla="*/ 6817094 w 8964278"/>
                <a:gd name="connsiteY3007" fmla="*/ 1525905 h 6213528"/>
                <a:gd name="connsiteX3008" fmla="*/ 6692316 w 8964278"/>
                <a:gd name="connsiteY3008" fmla="*/ 1778318 h 6213528"/>
                <a:gd name="connsiteX3009" fmla="*/ 6590398 w 8964278"/>
                <a:gd name="connsiteY3009" fmla="*/ 2042160 h 6213528"/>
                <a:gd name="connsiteX3010" fmla="*/ 6585636 w 8964278"/>
                <a:gd name="connsiteY3010" fmla="*/ 2057400 h 6213528"/>
                <a:gd name="connsiteX3011" fmla="*/ 6587541 w 8964278"/>
                <a:gd name="connsiteY3011" fmla="*/ 1923098 h 6213528"/>
                <a:gd name="connsiteX3012" fmla="*/ 6766611 w 8964278"/>
                <a:gd name="connsiteY3012" fmla="*/ 2256473 h 6213528"/>
                <a:gd name="connsiteX3013" fmla="*/ 6864719 w 8964278"/>
                <a:gd name="connsiteY3013" fmla="*/ 2227898 h 6213528"/>
                <a:gd name="connsiteX3014" fmla="*/ 7020928 w 8964278"/>
                <a:gd name="connsiteY3014" fmla="*/ 2130743 h 6213528"/>
                <a:gd name="connsiteX3015" fmla="*/ 7044741 w 8964278"/>
                <a:gd name="connsiteY3015" fmla="*/ 2196465 h 6213528"/>
                <a:gd name="connsiteX3016" fmla="*/ 7094271 w 8964278"/>
                <a:gd name="connsiteY3016" fmla="*/ 2272665 h 6213528"/>
                <a:gd name="connsiteX3017" fmla="*/ 7131419 w 8964278"/>
                <a:gd name="connsiteY3017" fmla="*/ 2328863 h 6213528"/>
                <a:gd name="connsiteX3018" fmla="*/ 7134276 w 8964278"/>
                <a:gd name="connsiteY3018" fmla="*/ 2332673 h 6213528"/>
                <a:gd name="connsiteX3019" fmla="*/ 7136181 w 8964278"/>
                <a:gd name="connsiteY3019" fmla="*/ 2336483 h 6213528"/>
                <a:gd name="connsiteX3020" fmla="*/ 7141896 w 8964278"/>
                <a:gd name="connsiteY3020" fmla="*/ 2346960 h 6213528"/>
                <a:gd name="connsiteX3021" fmla="*/ 6879006 w 8964278"/>
                <a:gd name="connsiteY3021" fmla="*/ 2316480 h 6213528"/>
                <a:gd name="connsiteX3022" fmla="*/ 6876148 w 8964278"/>
                <a:gd name="connsiteY3022" fmla="*/ 2337435 h 6213528"/>
                <a:gd name="connsiteX3023" fmla="*/ 6996164 w 8964278"/>
                <a:gd name="connsiteY3023" fmla="*/ 2426970 h 6213528"/>
                <a:gd name="connsiteX3024" fmla="*/ 6995211 w 8964278"/>
                <a:gd name="connsiteY3024" fmla="*/ 2427923 h 6213528"/>
                <a:gd name="connsiteX3025" fmla="*/ 6959969 w 8964278"/>
                <a:gd name="connsiteY3025" fmla="*/ 2504123 h 6213528"/>
                <a:gd name="connsiteX3026" fmla="*/ 6951396 w 8964278"/>
                <a:gd name="connsiteY3026" fmla="*/ 2520315 h 6213528"/>
                <a:gd name="connsiteX3027" fmla="*/ 6879006 w 8964278"/>
                <a:gd name="connsiteY3027" fmla="*/ 2623185 h 6213528"/>
                <a:gd name="connsiteX3028" fmla="*/ 6859003 w 8964278"/>
                <a:gd name="connsiteY3028" fmla="*/ 2651760 h 6213528"/>
                <a:gd name="connsiteX3029" fmla="*/ 6818046 w 8964278"/>
                <a:gd name="connsiteY3029" fmla="*/ 2702243 h 6213528"/>
                <a:gd name="connsiteX3030" fmla="*/ 6759944 w 8964278"/>
                <a:gd name="connsiteY3030" fmla="*/ 2776538 h 6213528"/>
                <a:gd name="connsiteX3031" fmla="*/ 6764706 w 8964278"/>
                <a:gd name="connsiteY3031" fmla="*/ 2752725 h 6213528"/>
                <a:gd name="connsiteX3032" fmla="*/ 6783756 w 8964278"/>
                <a:gd name="connsiteY3032" fmla="*/ 2609850 h 6213528"/>
                <a:gd name="connsiteX3033" fmla="*/ 6763753 w 8964278"/>
                <a:gd name="connsiteY3033" fmla="*/ 2389823 h 6213528"/>
                <a:gd name="connsiteX3034" fmla="*/ 6762801 w 8964278"/>
                <a:gd name="connsiteY3034" fmla="*/ 2384108 h 6213528"/>
                <a:gd name="connsiteX3035" fmla="*/ 6746608 w 8964278"/>
                <a:gd name="connsiteY3035" fmla="*/ 2333625 h 6213528"/>
                <a:gd name="connsiteX3036" fmla="*/ 6740894 w 8964278"/>
                <a:gd name="connsiteY3036" fmla="*/ 2317433 h 6213528"/>
                <a:gd name="connsiteX3037" fmla="*/ 6746608 w 8964278"/>
                <a:gd name="connsiteY3037" fmla="*/ 2313623 h 6213528"/>
                <a:gd name="connsiteX3038" fmla="*/ 6736131 w 8964278"/>
                <a:gd name="connsiteY3038" fmla="*/ 2287905 h 6213528"/>
                <a:gd name="connsiteX3039" fmla="*/ 6722796 w 8964278"/>
                <a:gd name="connsiteY3039" fmla="*/ 2262188 h 6213528"/>
                <a:gd name="connsiteX3040" fmla="*/ 6715176 w 8964278"/>
                <a:gd name="connsiteY3040" fmla="*/ 2247900 h 6213528"/>
                <a:gd name="connsiteX3041" fmla="*/ 6718033 w 8964278"/>
                <a:gd name="connsiteY3041" fmla="*/ 2248853 h 6213528"/>
                <a:gd name="connsiteX3042" fmla="*/ 6766611 w 8964278"/>
                <a:gd name="connsiteY3042" fmla="*/ 2256473 h 6213528"/>
                <a:gd name="connsiteX3043" fmla="*/ 6757086 w 8964278"/>
                <a:gd name="connsiteY3043" fmla="*/ 2197418 h 6213528"/>
                <a:gd name="connsiteX3044" fmla="*/ 6922821 w 8964278"/>
                <a:gd name="connsiteY3044" fmla="*/ 2101215 h 6213528"/>
                <a:gd name="connsiteX3045" fmla="*/ 7005689 w 8964278"/>
                <a:gd name="connsiteY3045" fmla="*/ 2014538 h 6213528"/>
                <a:gd name="connsiteX3046" fmla="*/ 7052361 w 8964278"/>
                <a:gd name="connsiteY3046" fmla="*/ 1958340 h 6213528"/>
                <a:gd name="connsiteX3047" fmla="*/ 7166661 w 8964278"/>
                <a:gd name="connsiteY3047" fmla="*/ 1758315 h 6213528"/>
                <a:gd name="connsiteX3048" fmla="*/ 7242861 w 8964278"/>
                <a:gd name="connsiteY3048" fmla="*/ 1504950 h 6213528"/>
                <a:gd name="connsiteX3049" fmla="*/ 7271436 w 8964278"/>
                <a:gd name="connsiteY3049" fmla="*/ 1302068 h 6213528"/>
                <a:gd name="connsiteX3050" fmla="*/ 7274294 w 8964278"/>
                <a:gd name="connsiteY3050" fmla="*/ 1323023 h 6213528"/>
                <a:gd name="connsiteX3051" fmla="*/ 7273341 w 8964278"/>
                <a:gd name="connsiteY3051" fmla="*/ 1351598 h 6213528"/>
                <a:gd name="connsiteX3052" fmla="*/ 7262864 w 8964278"/>
                <a:gd name="connsiteY3052" fmla="*/ 1475423 h 6213528"/>
                <a:gd name="connsiteX3053" fmla="*/ 7205714 w 8964278"/>
                <a:gd name="connsiteY3053" fmla="*/ 1714500 h 6213528"/>
                <a:gd name="connsiteX3054" fmla="*/ 7104748 w 8964278"/>
                <a:gd name="connsiteY3054" fmla="*/ 1915478 h 6213528"/>
                <a:gd name="connsiteX3055" fmla="*/ 6964731 w 8964278"/>
                <a:gd name="connsiteY3055" fmla="*/ 2075498 h 6213528"/>
                <a:gd name="connsiteX3056" fmla="*/ 6798044 w 8964278"/>
                <a:gd name="connsiteY3056" fmla="*/ 2185988 h 6213528"/>
                <a:gd name="connsiteX3057" fmla="*/ 6759944 w 8964278"/>
                <a:gd name="connsiteY3057" fmla="*/ 2198370 h 6213528"/>
                <a:gd name="connsiteX3058" fmla="*/ 6757086 w 8964278"/>
                <a:gd name="connsiteY3058" fmla="*/ 2197418 h 6213528"/>
                <a:gd name="connsiteX3059" fmla="*/ 7500989 w 8964278"/>
                <a:gd name="connsiteY3059" fmla="*/ 2958465 h 6213528"/>
                <a:gd name="connsiteX3060" fmla="*/ 7429551 w 8964278"/>
                <a:gd name="connsiteY3060" fmla="*/ 2750820 h 6213528"/>
                <a:gd name="connsiteX3061" fmla="*/ 7321919 w 8964278"/>
                <a:gd name="connsiteY3061" fmla="*/ 2570798 h 6213528"/>
                <a:gd name="connsiteX3062" fmla="*/ 7301916 w 8964278"/>
                <a:gd name="connsiteY3062" fmla="*/ 2525078 h 6213528"/>
                <a:gd name="connsiteX3063" fmla="*/ 7281914 w 8964278"/>
                <a:gd name="connsiteY3063" fmla="*/ 2484120 h 6213528"/>
                <a:gd name="connsiteX3064" fmla="*/ 7385736 w 8964278"/>
                <a:gd name="connsiteY3064" fmla="*/ 2600325 h 6213528"/>
                <a:gd name="connsiteX3065" fmla="*/ 7555281 w 8964278"/>
                <a:gd name="connsiteY3065" fmla="*/ 2861310 h 6213528"/>
                <a:gd name="connsiteX3066" fmla="*/ 7580998 w 8964278"/>
                <a:gd name="connsiteY3066" fmla="*/ 3011805 h 6213528"/>
                <a:gd name="connsiteX3067" fmla="*/ 7547661 w 8964278"/>
                <a:gd name="connsiteY3067" fmla="*/ 3145155 h 6213528"/>
                <a:gd name="connsiteX3068" fmla="*/ 7413358 w 8964278"/>
                <a:gd name="connsiteY3068" fmla="*/ 3313748 h 6213528"/>
                <a:gd name="connsiteX3069" fmla="*/ 7490511 w 8964278"/>
                <a:gd name="connsiteY3069" fmla="*/ 3161348 h 6213528"/>
                <a:gd name="connsiteX3070" fmla="*/ 7500989 w 8964278"/>
                <a:gd name="connsiteY3070" fmla="*/ 2958465 h 6213528"/>
                <a:gd name="connsiteX3071" fmla="*/ 7310489 w 8964278"/>
                <a:gd name="connsiteY3071" fmla="*/ 2616518 h 6213528"/>
                <a:gd name="connsiteX3072" fmla="*/ 7341921 w 8964278"/>
                <a:gd name="connsiteY3072" fmla="*/ 2919413 h 6213528"/>
                <a:gd name="connsiteX3073" fmla="*/ 7284771 w 8964278"/>
                <a:gd name="connsiteY3073" fmla="*/ 3223260 h 6213528"/>
                <a:gd name="connsiteX3074" fmla="*/ 7227621 w 8964278"/>
                <a:gd name="connsiteY3074" fmla="*/ 3362325 h 6213528"/>
                <a:gd name="connsiteX3075" fmla="*/ 7249528 w 8964278"/>
                <a:gd name="connsiteY3075" fmla="*/ 3275648 h 6213528"/>
                <a:gd name="connsiteX3076" fmla="*/ 7260006 w 8964278"/>
                <a:gd name="connsiteY3076" fmla="*/ 2819400 h 6213528"/>
                <a:gd name="connsiteX3077" fmla="*/ 7066648 w 8964278"/>
                <a:gd name="connsiteY3077" fmla="*/ 2458403 h 6213528"/>
                <a:gd name="connsiteX3078" fmla="*/ 7031406 w 8964278"/>
                <a:gd name="connsiteY3078" fmla="*/ 2420303 h 6213528"/>
                <a:gd name="connsiteX3079" fmla="*/ 7019976 w 8964278"/>
                <a:gd name="connsiteY3079" fmla="*/ 2415540 h 6213528"/>
                <a:gd name="connsiteX3080" fmla="*/ 6910439 w 8964278"/>
                <a:gd name="connsiteY3080" fmla="*/ 2330768 h 6213528"/>
                <a:gd name="connsiteX3081" fmla="*/ 7148564 w 8964278"/>
                <a:gd name="connsiteY3081" fmla="*/ 2378393 h 6213528"/>
                <a:gd name="connsiteX3082" fmla="*/ 7177139 w 8964278"/>
                <a:gd name="connsiteY3082" fmla="*/ 2400300 h 6213528"/>
                <a:gd name="connsiteX3083" fmla="*/ 7179996 w 8964278"/>
                <a:gd name="connsiteY3083" fmla="*/ 2403158 h 6213528"/>
                <a:gd name="connsiteX3084" fmla="*/ 7183806 w 8964278"/>
                <a:gd name="connsiteY3084" fmla="*/ 2406015 h 6213528"/>
                <a:gd name="connsiteX3085" fmla="*/ 7310489 w 8964278"/>
                <a:gd name="connsiteY3085" fmla="*/ 2616518 h 6213528"/>
                <a:gd name="connsiteX3086" fmla="*/ 6563728 w 8964278"/>
                <a:gd name="connsiteY3086" fmla="*/ 3803333 h 6213528"/>
                <a:gd name="connsiteX3087" fmla="*/ 6587541 w 8964278"/>
                <a:gd name="connsiteY3087" fmla="*/ 3755708 h 6213528"/>
                <a:gd name="connsiteX3088" fmla="*/ 6654216 w 8964278"/>
                <a:gd name="connsiteY3088" fmla="*/ 3648075 h 6213528"/>
                <a:gd name="connsiteX3089" fmla="*/ 6792328 w 8964278"/>
                <a:gd name="connsiteY3089" fmla="*/ 3437573 h 6213528"/>
                <a:gd name="connsiteX3090" fmla="*/ 6889483 w 8964278"/>
                <a:gd name="connsiteY3090" fmla="*/ 3205163 h 6213528"/>
                <a:gd name="connsiteX3091" fmla="*/ 6922821 w 8964278"/>
                <a:gd name="connsiteY3091" fmla="*/ 2953703 h 6213528"/>
                <a:gd name="connsiteX3092" fmla="*/ 6892341 w 8964278"/>
                <a:gd name="connsiteY3092" fmla="*/ 2712720 h 6213528"/>
                <a:gd name="connsiteX3093" fmla="*/ 6949491 w 8964278"/>
                <a:gd name="connsiteY3093" fmla="*/ 2638425 h 6213528"/>
                <a:gd name="connsiteX3094" fmla="*/ 7001878 w 8964278"/>
                <a:gd name="connsiteY3094" fmla="*/ 2550795 h 6213528"/>
                <a:gd name="connsiteX3095" fmla="*/ 7000926 w 8964278"/>
                <a:gd name="connsiteY3095" fmla="*/ 2610803 h 6213528"/>
                <a:gd name="connsiteX3096" fmla="*/ 6999021 w 8964278"/>
                <a:gd name="connsiteY3096" fmla="*/ 2706053 h 6213528"/>
                <a:gd name="connsiteX3097" fmla="*/ 6988544 w 8964278"/>
                <a:gd name="connsiteY3097" fmla="*/ 2897505 h 6213528"/>
                <a:gd name="connsiteX3098" fmla="*/ 6922821 w 8964278"/>
                <a:gd name="connsiteY3098" fmla="*/ 3247073 h 6213528"/>
                <a:gd name="connsiteX3099" fmla="*/ 6858051 w 8964278"/>
                <a:gd name="connsiteY3099" fmla="*/ 3407093 h 6213528"/>
                <a:gd name="connsiteX3100" fmla="*/ 6766611 w 8964278"/>
                <a:gd name="connsiteY3100" fmla="*/ 3555683 h 6213528"/>
                <a:gd name="connsiteX3101" fmla="*/ 6566586 w 8964278"/>
                <a:gd name="connsiteY3101" fmla="*/ 3829050 h 6213528"/>
                <a:gd name="connsiteX3102" fmla="*/ 6566586 w 8964278"/>
                <a:gd name="connsiteY3102" fmla="*/ 3827145 h 6213528"/>
                <a:gd name="connsiteX3103" fmla="*/ 6563728 w 8964278"/>
                <a:gd name="connsiteY3103" fmla="*/ 3803333 h 6213528"/>
                <a:gd name="connsiteX3104" fmla="*/ 6490386 w 8964278"/>
                <a:gd name="connsiteY3104" fmla="*/ 4150043 h 6213528"/>
                <a:gd name="connsiteX3105" fmla="*/ 6492291 w 8964278"/>
                <a:gd name="connsiteY3105" fmla="*/ 4156710 h 6213528"/>
                <a:gd name="connsiteX3106" fmla="*/ 6488481 w 8964278"/>
                <a:gd name="connsiteY3106" fmla="*/ 4155758 h 6213528"/>
                <a:gd name="connsiteX3107" fmla="*/ 6487528 w 8964278"/>
                <a:gd name="connsiteY3107" fmla="*/ 4051935 h 6213528"/>
                <a:gd name="connsiteX3108" fmla="*/ 6490386 w 8964278"/>
                <a:gd name="connsiteY3108" fmla="*/ 4150043 h 6213528"/>
                <a:gd name="connsiteX3109" fmla="*/ 6488481 w 8964278"/>
                <a:gd name="connsiteY3109" fmla="*/ 3940493 h 6213528"/>
                <a:gd name="connsiteX3110" fmla="*/ 6469431 w 8964278"/>
                <a:gd name="connsiteY3110" fmla="*/ 3989070 h 6213528"/>
                <a:gd name="connsiteX3111" fmla="*/ 6461811 w 8964278"/>
                <a:gd name="connsiteY3111" fmla="*/ 4003358 h 6213528"/>
                <a:gd name="connsiteX3112" fmla="*/ 6504673 w 8964278"/>
                <a:gd name="connsiteY3112" fmla="*/ 3748088 h 6213528"/>
                <a:gd name="connsiteX3113" fmla="*/ 6569444 w 8964278"/>
                <a:gd name="connsiteY3113" fmla="*/ 3359468 h 6213528"/>
                <a:gd name="connsiteX3114" fmla="*/ 6576111 w 8964278"/>
                <a:gd name="connsiteY3114" fmla="*/ 2968943 h 6213528"/>
                <a:gd name="connsiteX3115" fmla="*/ 6526581 w 8964278"/>
                <a:gd name="connsiteY3115" fmla="*/ 2579370 h 6213528"/>
                <a:gd name="connsiteX3116" fmla="*/ 6420853 w 8964278"/>
                <a:gd name="connsiteY3116" fmla="*/ 2204085 h 6213528"/>
                <a:gd name="connsiteX3117" fmla="*/ 6420853 w 8964278"/>
                <a:gd name="connsiteY3117" fmla="*/ 2204085 h 6213528"/>
                <a:gd name="connsiteX3118" fmla="*/ 6437046 w 8964278"/>
                <a:gd name="connsiteY3118" fmla="*/ 2233613 h 6213528"/>
                <a:gd name="connsiteX3119" fmla="*/ 6614211 w 8964278"/>
                <a:gd name="connsiteY3119" fmla="*/ 2720340 h 6213528"/>
                <a:gd name="connsiteX3120" fmla="*/ 6638023 w 8964278"/>
                <a:gd name="connsiteY3120" fmla="*/ 2864168 h 6213528"/>
                <a:gd name="connsiteX3121" fmla="*/ 6648501 w 8964278"/>
                <a:gd name="connsiteY3121" fmla="*/ 2982278 h 6213528"/>
                <a:gd name="connsiteX3122" fmla="*/ 6643739 w 8964278"/>
                <a:gd name="connsiteY3122" fmla="*/ 2997518 h 6213528"/>
                <a:gd name="connsiteX3123" fmla="*/ 6568491 w 8964278"/>
                <a:gd name="connsiteY3123" fmla="*/ 3652838 h 6213528"/>
                <a:gd name="connsiteX3124" fmla="*/ 6550394 w 8964278"/>
                <a:gd name="connsiteY3124" fmla="*/ 3748088 h 6213528"/>
                <a:gd name="connsiteX3125" fmla="*/ 6544678 w 8964278"/>
                <a:gd name="connsiteY3125" fmla="*/ 3770948 h 6213528"/>
                <a:gd name="connsiteX3126" fmla="*/ 6506578 w 8964278"/>
                <a:gd name="connsiteY3126" fmla="*/ 3890010 h 6213528"/>
                <a:gd name="connsiteX3127" fmla="*/ 6504673 w 8964278"/>
                <a:gd name="connsiteY3127" fmla="*/ 3891915 h 6213528"/>
                <a:gd name="connsiteX3128" fmla="*/ 6495148 w 8964278"/>
                <a:gd name="connsiteY3128" fmla="*/ 3914775 h 6213528"/>
                <a:gd name="connsiteX3129" fmla="*/ 6488481 w 8964278"/>
                <a:gd name="connsiteY3129" fmla="*/ 3940493 h 6213528"/>
                <a:gd name="connsiteX3130" fmla="*/ 6727558 w 8964278"/>
                <a:gd name="connsiteY3130" fmla="*/ 2929890 h 6213528"/>
                <a:gd name="connsiteX3131" fmla="*/ 6747561 w 8964278"/>
                <a:gd name="connsiteY3131" fmla="*/ 2898458 h 6213528"/>
                <a:gd name="connsiteX3132" fmla="*/ 6750419 w 8964278"/>
                <a:gd name="connsiteY3132" fmla="*/ 2917508 h 6213528"/>
                <a:gd name="connsiteX3133" fmla="*/ 6753276 w 8964278"/>
                <a:gd name="connsiteY3133" fmla="*/ 2954655 h 6213528"/>
                <a:gd name="connsiteX3134" fmla="*/ 6748514 w 8964278"/>
                <a:gd name="connsiteY3134" fmla="*/ 3028950 h 6213528"/>
                <a:gd name="connsiteX3135" fmla="*/ 6709461 w 8964278"/>
                <a:gd name="connsiteY3135" fmla="*/ 3175635 h 6213528"/>
                <a:gd name="connsiteX3136" fmla="*/ 6612306 w 8964278"/>
                <a:gd name="connsiteY3136" fmla="*/ 3444240 h 6213528"/>
                <a:gd name="connsiteX3137" fmla="*/ 6614211 w 8964278"/>
                <a:gd name="connsiteY3137" fmla="*/ 3409950 h 6213528"/>
                <a:gd name="connsiteX3138" fmla="*/ 6618021 w 8964278"/>
                <a:gd name="connsiteY3138" fmla="*/ 3347085 h 6213528"/>
                <a:gd name="connsiteX3139" fmla="*/ 6619926 w 8964278"/>
                <a:gd name="connsiteY3139" fmla="*/ 3344228 h 6213528"/>
                <a:gd name="connsiteX3140" fmla="*/ 6619926 w 8964278"/>
                <a:gd name="connsiteY3140" fmla="*/ 3330893 h 6213528"/>
                <a:gd name="connsiteX3141" fmla="*/ 6646596 w 8964278"/>
                <a:gd name="connsiteY3141" fmla="*/ 3250883 h 6213528"/>
                <a:gd name="connsiteX3142" fmla="*/ 6722796 w 8964278"/>
                <a:gd name="connsiteY3142" fmla="*/ 3017520 h 6213528"/>
                <a:gd name="connsiteX3143" fmla="*/ 6728511 w 8964278"/>
                <a:gd name="connsiteY3143" fmla="*/ 2950845 h 6213528"/>
                <a:gd name="connsiteX3144" fmla="*/ 6727558 w 8964278"/>
                <a:gd name="connsiteY3144" fmla="*/ 2929890 h 6213528"/>
                <a:gd name="connsiteX3145" fmla="*/ 6758039 w 8964278"/>
                <a:gd name="connsiteY3145" fmla="*/ 2883218 h 6213528"/>
                <a:gd name="connsiteX3146" fmla="*/ 6786614 w 8964278"/>
                <a:gd name="connsiteY3146" fmla="*/ 2844165 h 6213528"/>
                <a:gd name="connsiteX3147" fmla="*/ 6786614 w 8964278"/>
                <a:gd name="connsiteY3147" fmla="*/ 2845118 h 6213528"/>
                <a:gd name="connsiteX3148" fmla="*/ 6796139 w 8964278"/>
                <a:gd name="connsiteY3148" fmla="*/ 2883218 h 6213528"/>
                <a:gd name="connsiteX3149" fmla="*/ 6803758 w 8964278"/>
                <a:gd name="connsiteY3149" fmla="*/ 2961323 h 6213528"/>
                <a:gd name="connsiteX3150" fmla="*/ 6784708 w 8964278"/>
                <a:gd name="connsiteY3150" fmla="*/ 3118485 h 6213528"/>
                <a:gd name="connsiteX3151" fmla="*/ 6661836 w 8964278"/>
                <a:gd name="connsiteY3151" fmla="*/ 3421380 h 6213528"/>
                <a:gd name="connsiteX3152" fmla="*/ 6605639 w 8964278"/>
                <a:gd name="connsiteY3152" fmla="*/ 3546158 h 6213528"/>
                <a:gd name="connsiteX3153" fmla="*/ 6609448 w 8964278"/>
                <a:gd name="connsiteY3153" fmla="*/ 3501390 h 6213528"/>
                <a:gd name="connsiteX3154" fmla="*/ 6661836 w 8964278"/>
                <a:gd name="connsiteY3154" fmla="*/ 3330893 h 6213528"/>
                <a:gd name="connsiteX3155" fmla="*/ 6758991 w 8964278"/>
                <a:gd name="connsiteY3155" fmla="*/ 3044190 h 6213528"/>
                <a:gd name="connsiteX3156" fmla="*/ 6766611 w 8964278"/>
                <a:gd name="connsiteY3156" fmla="*/ 2961323 h 6213528"/>
                <a:gd name="connsiteX3157" fmla="*/ 6758039 w 8964278"/>
                <a:gd name="connsiteY3157" fmla="*/ 2883218 h 6213528"/>
                <a:gd name="connsiteX3158" fmla="*/ 6860908 w 8964278"/>
                <a:gd name="connsiteY3158" fmla="*/ 2758440 h 6213528"/>
                <a:gd name="connsiteX3159" fmla="*/ 6859956 w 8964278"/>
                <a:gd name="connsiteY3159" fmla="*/ 2752725 h 6213528"/>
                <a:gd name="connsiteX3160" fmla="*/ 6881864 w 8964278"/>
                <a:gd name="connsiteY3160" fmla="*/ 2726055 h 6213528"/>
                <a:gd name="connsiteX3161" fmla="*/ 6884721 w 8964278"/>
                <a:gd name="connsiteY3161" fmla="*/ 2738438 h 6213528"/>
                <a:gd name="connsiteX3162" fmla="*/ 6897103 w 8964278"/>
                <a:gd name="connsiteY3162" fmla="*/ 2800350 h 6213528"/>
                <a:gd name="connsiteX3163" fmla="*/ 6909486 w 8964278"/>
                <a:gd name="connsiteY3163" fmla="*/ 2926080 h 6213528"/>
                <a:gd name="connsiteX3164" fmla="*/ 6884721 w 8964278"/>
                <a:gd name="connsiteY3164" fmla="*/ 3176588 h 6213528"/>
                <a:gd name="connsiteX3165" fmla="*/ 6795186 w 8964278"/>
                <a:gd name="connsiteY3165" fmla="*/ 3410903 h 6213528"/>
                <a:gd name="connsiteX3166" fmla="*/ 6660883 w 8964278"/>
                <a:gd name="connsiteY3166" fmla="*/ 3622358 h 6213528"/>
                <a:gd name="connsiteX3167" fmla="*/ 6578016 w 8964278"/>
                <a:gd name="connsiteY3167" fmla="*/ 3759518 h 6213528"/>
                <a:gd name="connsiteX3168" fmla="*/ 6655169 w 8964278"/>
                <a:gd name="connsiteY3168" fmla="*/ 3581400 h 6213528"/>
                <a:gd name="connsiteX3169" fmla="*/ 6764706 w 8964278"/>
                <a:gd name="connsiteY3169" fmla="*/ 3397568 h 6213528"/>
                <a:gd name="connsiteX3170" fmla="*/ 6847573 w 8964278"/>
                <a:gd name="connsiteY3170" fmla="*/ 3194685 h 6213528"/>
                <a:gd name="connsiteX3171" fmla="*/ 6880911 w 8964278"/>
                <a:gd name="connsiteY3171" fmla="*/ 2977515 h 6213528"/>
                <a:gd name="connsiteX3172" fmla="*/ 6860908 w 8964278"/>
                <a:gd name="connsiteY3172" fmla="*/ 2758440 h 6213528"/>
                <a:gd name="connsiteX3173" fmla="*/ 6863766 w 8964278"/>
                <a:gd name="connsiteY3173" fmla="*/ 2843213 h 6213528"/>
                <a:gd name="connsiteX3174" fmla="*/ 6869481 w 8964278"/>
                <a:gd name="connsiteY3174" fmla="*/ 2953703 h 6213528"/>
                <a:gd name="connsiteX3175" fmla="*/ 6841858 w 8964278"/>
                <a:gd name="connsiteY3175" fmla="*/ 3171825 h 6213528"/>
                <a:gd name="connsiteX3176" fmla="*/ 6763753 w 8964278"/>
                <a:gd name="connsiteY3176" fmla="*/ 3376613 h 6213528"/>
                <a:gd name="connsiteX3177" fmla="*/ 6657073 w 8964278"/>
                <a:gd name="connsiteY3177" fmla="*/ 3560445 h 6213528"/>
                <a:gd name="connsiteX3178" fmla="*/ 6574206 w 8964278"/>
                <a:gd name="connsiteY3178" fmla="*/ 3750945 h 6213528"/>
                <a:gd name="connsiteX3179" fmla="*/ 6568491 w 8964278"/>
                <a:gd name="connsiteY3179" fmla="*/ 3775710 h 6213528"/>
                <a:gd name="connsiteX3180" fmla="*/ 6568491 w 8964278"/>
                <a:gd name="connsiteY3180" fmla="*/ 3776663 h 6213528"/>
                <a:gd name="connsiteX3181" fmla="*/ 6565633 w 8964278"/>
                <a:gd name="connsiteY3181" fmla="*/ 3782378 h 6213528"/>
                <a:gd name="connsiteX3182" fmla="*/ 6596114 w 8964278"/>
                <a:gd name="connsiteY3182" fmla="*/ 3625215 h 6213528"/>
                <a:gd name="connsiteX3183" fmla="*/ 6598971 w 8964278"/>
                <a:gd name="connsiteY3183" fmla="*/ 3623310 h 6213528"/>
                <a:gd name="connsiteX3184" fmla="*/ 6598971 w 8964278"/>
                <a:gd name="connsiteY3184" fmla="*/ 3609975 h 6213528"/>
                <a:gd name="connsiteX3185" fmla="*/ 6707556 w 8964278"/>
                <a:gd name="connsiteY3185" fmla="*/ 3417570 h 6213528"/>
                <a:gd name="connsiteX3186" fmla="*/ 6808521 w 8964278"/>
                <a:gd name="connsiteY3186" fmla="*/ 3221355 h 6213528"/>
                <a:gd name="connsiteX3187" fmla="*/ 6845669 w 8964278"/>
                <a:gd name="connsiteY3187" fmla="*/ 3011805 h 6213528"/>
                <a:gd name="connsiteX3188" fmla="*/ 6817094 w 8964278"/>
                <a:gd name="connsiteY3188" fmla="*/ 2806065 h 6213528"/>
                <a:gd name="connsiteX3189" fmla="*/ 6850431 w 8964278"/>
                <a:gd name="connsiteY3189" fmla="*/ 2765108 h 6213528"/>
                <a:gd name="connsiteX3190" fmla="*/ 6855194 w 8964278"/>
                <a:gd name="connsiteY3190" fmla="*/ 2789873 h 6213528"/>
                <a:gd name="connsiteX3191" fmla="*/ 6863766 w 8964278"/>
                <a:gd name="connsiteY3191" fmla="*/ 2843213 h 6213528"/>
                <a:gd name="connsiteX3192" fmla="*/ 6835191 w 8964278"/>
                <a:gd name="connsiteY3192" fmla="*/ 2989898 h 6213528"/>
                <a:gd name="connsiteX3193" fmla="*/ 6802806 w 8964278"/>
                <a:gd name="connsiteY3193" fmla="*/ 3200400 h 6213528"/>
                <a:gd name="connsiteX3194" fmla="*/ 6704698 w 8964278"/>
                <a:gd name="connsiteY3194" fmla="*/ 3398520 h 6213528"/>
                <a:gd name="connsiteX3195" fmla="*/ 6602781 w 8964278"/>
                <a:gd name="connsiteY3195" fmla="*/ 3569970 h 6213528"/>
                <a:gd name="connsiteX3196" fmla="*/ 6603733 w 8964278"/>
                <a:gd name="connsiteY3196" fmla="*/ 3562350 h 6213528"/>
                <a:gd name="connsiteX3197" fmla="*/ 6734226 w 8964278"/>
                <a:gd name="connsiteY3197" fmla="*/ 3288030 h 6213528"/>
                <a:gd name="connsiteX3198" fmla="*/ 6814236 w 8964278"/>
                <a:gd name="connsiteY3198" fmla="*/ 2976563 h 6213528"/>
                <a:gd name="connsiteX3199" fmla="*/ 6807569 w 8964278"/>
                <a:gd name="connsiteY3199" fmla="*/ 2888933 h 6213528"/>
                <a:gd name="connsiteX3200" fmla="*/ 6798044 w 8964278"/>
                <a:gd name="connsiteY3200" fmla="*/ 2846070 h 6213528"/>
                <a:gd name="connsiteX3201" fmla="*/ 6794233 w 8964278"/>
                <a:gd name="connsiteY3201" fmla="*/ 2833688 h 6213528"/>
                <a:gd name="connsiteX3202" fmla="*/ 6811378 w 8964278"/>
                <a:gd name="connsiteY3202" fmla="*/ 2812733 h 6213528"/>
                <a:gd name="connsiteX3203" fmla="*/ 6835191 w 8964278"/>
                <a:gd name="connsiteY3203" fmla="*/ 2989898 h 6213528"/>
                <a:gd name="connsiteX3204" fmla="*/ 6713271 w 8964278"/>
                <a:gd name="connsiteY3204" fmla="*/ 3007043 h 6213528"/>
                <a:gd name="connsiteX3205" fmla="*/ 6682791 w 8964278"/>
                <a:gd name="connsiteY3205" fmla="*/ 3126105 h 6213528"/>
                <a:gd name="connsiteX3206" fmla="*/ 6621831 w 8964278"/>
                <a:gd name="connsiteY3206" fmla="*/ 3297555 h 6213528"/>
                <a:gd name="connsiteX3207" fmla="*/ 6644691 w 8964278"/>
                <a:gd name="connsiteY3207" fmla="*/ 3135630 h 6213528"/>
                <a:gd name="connsiteX3208" fmla="*/ 6718033 w 8964278"/>
                <a:gd name="connsiteY3208" fmla="*/ 2947035 h 6213528"/>
                <a:gd name="connsiteX3209" fmla="*/ 6713271 w 8964278"/>
                <a:gd name="connsiteY3209" fmla="*/ 3007043 h 6213528"/>
                <a:gd name="connsiteX3210" fmla="*/ 6698031 w 8964278"/>
                <a:gd name="connsiteY3210" fmla="*/ 2791778 h 6213528"/>
                <a:gd name="connsiteX3211" fmla="*/ 6698031 w 8964278"/>
                <a:gd name="connsiteY3211" fmla="*/ 2789873 h 6213528"/>
                <a:gd name="connsiteX3212" fmla="*/ 6698031 w 8964278"/>
                <a:gd name="connsiteY3212" fmla="*/ 2782253 h 6213528"/>
                <a:gd name="connsiteX3213" fmla="*/ 6705651 w 8964278"/>
                <a:gd name="connsiteY3213" fmla="*/ 2769870 h 6213528"/>
                <a:gd name="connsiteX3214" fmla="*/ 6705651 w 8964278"/>
                <a:gd name="connsiteY3214" fmla="*/ 2775585 h 6213528"/>
                <a:gd name="connsiteX3215" fmla="*/ 6698031 w 8964278"/>
                <a:gd name="connsiteY3215" fmla="*/ 2791778 h 6213528"/>
                <a:gd name="connsiteX3216" fmla="*/ 6696126 w 8964278"/>
                <a:gd name="connsiteY3216" fmla="*/ 2751773 h 6213528"/>
                <a:gd name="connsiteX3217" fmla="*/ 6689458 w 8964278"/>
                <a:gd name="connsiteY3217" fmla="*/ 2667000 h 6213528"/>
                <a:gd name="connsiteX3218" fmla="*/ 6672314 w 8964278"/>
                <a:gd name="connsiteY3218" fmla="*/ 2544128 h 6213528"/>
                <a:gd name="connsiteX3219" fmla="*/ 6701841 w 8964278"/>
                <a:gd name="connsiteY3219" fmla="*/ 2712720 h 6213528"/>
                <a:gd name="connsiteX3220" fmla="*/ 6703746 w 8964278"/>
                <a:gd name="connsiteY3220" fmla="*/ 2735580 h 6213528"/>
                <a:gd name="connsiteX3221" fmla="*/ 6696126 w 8964278"/>
                <a:gd name="connsiteY3221" fmla="*/ 2751773 h 6213528"/>
                <a:gd name="connsiteX3222" fmla="*/ 6674219 w 8964278"/>
                <a:gd name="connsiteY3222" fmla="*/ 2640330 h 6213528"/>
                <a:gd name="connsiteX3223" fmla="*/ 6684696 w 8964278"/>
                <a:gd name="connsiteY3223" fmla="*/ 2776538 h 6213528"/>
                <a:gd name="connsiteX3224" fmla="*/ 6683744 w 8964278"/>
                <a:gd name="connsiteY3224" fmla="*/ 2779395 h 6213528"/>
                <a:gd name="connsiteX3225" fmla="*/ 6677076 w 8964278"/>
                <a:gd name="connsiteY3225" fmla="*/ 2690813 h 6213528"/>
                <a:gd name="connsiteX3226" fmla="*/ 6625641 w 8964278"/>
                <a:gd name="connsiteY3226" fmla="*/ 2451735 h 6213528"/>
                <a:gd name="connsiteX3227" fmla="*/ 6534201 w 8964278"/>
                <a:gd name="connsiteY3227" fmla="*/ 2239328 h 6213528"/>
                <a:gd name="connsiteX3228" fmla="*/ 6410376 w 8964278"/>
                <a:gd name="connsiteY3228" fmla="*/ 2055495 h 6213528"/>
                <a:gd name="connsiteX3229" fmla="*/ 6285598 w 8964278"/>
                <a:gd name="connsiteY3229" fmla="*/ 1924050 h 6213528"/>
                <a:gd name="connsiteX3230" fmla="*/ 6339891 w 8964278"/>
                <a:gd name="connsiteY3230" fmla="*/ 1957388 h 6213528"/>
                <a:gd name="connsiteX3231" fmla="*/ 6355131 w 8964278"/>
                <a:gd name="connsiteY3231" fmla="*/ 1969770 h 6213528"/>
                <a:gd name="connsiteX3232" fmla="*/ 6427521 w 8964278"/>
                <a:gd name="connsiteY3232" fmla="*/ 2040255 h 6213528"/>
                <a:gd name="connsiteX3233" fmla="*/ 6544678 w 8964278"/>
                <a:gd name="connsiteY3233" fmla="*/ 2206943 h 6213528"/>
                <a:gd name="connsiteX3234" fmla="*/ 6625641 w 8964278"/>
                <a:gd name="connsiteY3234" fmla="*/ 2402205 h 6213528"/>
                <a:gd name="connsiteX3235" fmla="*/ 6674219 w 8964278"/>
                <a:gd name="connsiteY3235" fmla="*/ 2640330 h 6213528"/>
                <a:gd name="connsiteX3236" fmla="*/ 6313221 w 8964278"/>
                <a:gd name="connsiteY3236" fmla="*/ 1959293 h 6213528"/>
                <a:gd name="connsiteX3237" fmla="*/ 6387516 w 8964278"/>
                <a:gd name="connsiteY3237" fmla="*/ 2040255 h 6213528"/>
                <a:gd name="connsiteX3238" fmla="*/ 6512294 w 8964278"/>
                <a:gd name="connsiteY3238" fmla="*/ 2220278 h 6213528"/>
                <a:gd name="connsiteX3239" fmla="*/ 6605639 w 8964278"/>
                <a:gd name="connsiteY3239" fmla="*/ 2426018 h 6213528"/>
                <a:gd name="connsiteX3240" fmla="*/ 6661836 w 8964278"/>
                <a:gd name="connsiteY3240" fmla="*/ 2662238 h 6213528"/>
                <a:gd name="connsiteX3241" fmla="*/ 6672314 w 8964278"/>
                <a:gd name="connsiteY3241" fmla="*/ 2799398 h 6213528"/>
                <a:gd name="connsiteX3242" fmla="*/ 6665646 w 8964278"/>
                <a:gd name="connsiteY3242" fmla="*/ 2791778 h 6213528"/>
                <a:gd name="connsiteX3243" fmla="*/ 6656121 w 8964278"/>
                <a:gd name="connsiteY3243" fmla="*/ 2726055 h 6213528"/>
                <a:gd name="connsiteX3244" fmla="*/ 6601828 w 8964278"/>
                <a:gd name="connsiteY3244" fmla="*/ 2501265 h 6213528"/>
                <a:gd name="connsiteX3245" fmla="*/ 6515151 w 8964278"/>
                <a:gd name="connsiteY3245" fmla="*/ 2286000 h 6213528"/>
                <a:gd name="connsiteX3246" fmla="*/ 6397994 w 8964278"/>
                <a:gd name="connsiteY3246" fmla="*/ 2086928 h 6213528"/>
                <a:gd name="connsiteX3247" fmla="*/ 6252261 w 8964278"/>
                <a:gd name="connsiteY3247" fmla="*/ 1906905 h 6213528"/>
                <a:gd name="connsiteX3248" fmla="*/ 6245594 w 8964278"/>
                <a:gd name="connsiteY3248" fmla="*/ 1900238 h 6213528"/>
                <a:gd name="connsiteX3249" fmla="*/ 6255119 w 8964278"/>
                <a:gd name="connsiteY3249" fmla="*/ 1905953 h 6213528"/>
                <a:gd name="connsiteX3250" fmla="*/ 6313221 w 8964278"/>
                <a:gd name="connsiteY3250" fmla="*/ 1959293 h 6213528"/>
                <a:gd name="connsiteX3251" fmla="*/ 6376086 w 8964278"/>
                <a:gd name="connsiteY3251" fmla="*/ 2065973 h 6213528"/>
                <a:gd name="connsiteX3252" fmla="*/ 6494196 w 8964278"/>
                <a:gd name="connsiteY3252" fmla="*/ 2265045 h 6213528"/>
                <a:gd name="connsiteX3253" fmla="*/ 6581826 w 8964278"/>
                <a:gd name="connsiteY3253" fmla="*/ 2476500 h 6213528"/>
                <a:gd name="connsiteX3254" fmla="*/ 6638023 w 8964278"/>
                <a:gd name="connsiteY3254" fmla="*/ 2700338 h 6213528"/>
                <a:gd name="connsiteX3255" fmla="*/ 6643739 w 8964278"/>
                <a:gd name="connsiteY3255" fmla="*/ 2736533 h 6213528"/>
                <a:gd name="connsiteX3256" fmla="*/ 6578016 w 8964278"/>
                <a:gd name="connsiteY3256" fmla="*/ 2495550 h 6213528"/>
                <a:gd name="connsiteX3257" fmla="*/ 6336081 w 8964278"/>
                <a:gd name="connsiteY3257" fmla="*/ 2027873 h 6213528"/>
                <a:gd name="connsiteX3258" fmla="*/ 6219876 w 8964278"/>
                <a:gd name="connsiteY3258" fmla="*/ 1884045 h 6213528"/>
                <a:gd name="connsiteX3259" fmla="*/ 6233211 w 8964278"/>
                <a:gd name="connsiteY3259" fmla="*/ 1892618 h 6213528"/>
                <a:gd name="connsiteX3260" fmla="*/ 6376086 w 8964278"/>
                <a:gd name="connsiteY3260" fmla="*/ 2065973 h 6213528"/>
                <a:gd name="connsiteX3261" fmla="*/ 6547536 w 8964278"/>
                <a:gd name="connsiteY3261" fmla="*/ 3839528 h 6213528"/>
                <a:gd name="connsiteX3262" fmla="*/ 6556108 w 8964278"/>
                <a:gd name="connsiteY3262" fmla="*/ 3820478 h 6213528"/>
                <a:gd name="connsiteX3263" fmla="*/ 6558014 w 8964278"/>
                <a:gd name="connsiteY3263" fmla="*/ 3829050 h 6213528"/>
                <a:gd name="connsiteX3264" fmla="*/ 6565633 w 8964278"/>
                <a:gd name="connsiteY3264" fmla="*/ 3830955 h 6213528"/>
                <a:gd name="connsiteX3265" fmla="*/ 6561823 w 8964278"/>
                <a:gd name="connsiteY3265" fmla="*/ 3836670 h 6213528"/>
                <a:gd name="connsiteX3266" fmla="*/ 6504673 w 8964278"/>
                <a:gd name="connsiteY3266" fmla="*/ 3967163 h 6213528"/>
                <a:gd name="connsiteX3267" fmla="*/ 6547536 w 8964278"/>
                <a:gd name="connsiteY3267" fmla="*/ 3839528 h 6213528"/>
                <a:gd name="connsiteX3268" fmla="*/ 6717081 w 8964278"/>
                <a:gd name="connsiteY3268" fmla="*/ 2323148 h 6213528"/>
                <a:gd name="connsiteX3269" fmla="*/ 6730416 w 8964278"/>
                <a:gd name="connsiteY3269" fmla="*/ 2388870 h 6213528"/>
                <a:gd name="connsiteX3270" fmla="*/ 6730416 w 8964278"/>
                <a:gd name="connsiteY3270" fmla="*/ 2388870 h 6213528"/>
                <a:gd name="connsiteX3271" fmla="*/ 6702794 w 8964278"/>
                <a:gd name="connsiteY3271" fmla="*/ 2286000 h 6213528"/>
                <a:gd name="connsiteX3272" fmla="*/ 6713271 w 8964278"/>
                <a:gd name="connsiteY3272" fmla="*/ 2308860 h 6213528"/>
                <a:gd name="connsiteX3273" fmla="*/ 6717081 w 8964278"/>
                <a:gd name="connsiteY3273" fmla="*/ 2323148 h 6213528"/>
                <a:gd name="connsiteX3274" fmla="*/ 6722796 w 8964278"/>
                <a:gd name="connsiteY3274" fmla="*/ 2406015 h 6213528"/>
                <a:gd name="connsiteX3275" fmla="*/ 6745656 w 8964278"/>
                <a:gd name="connsiteY3275" fmla="*/ 2583180 h 6213528"/>
                <a:gd name="connsiteX3276" fmla="*/ 6743751 w 8964278"/>
                <a:gd name="connsiteY3276" fmla="*/ 2606040 h 6213528"/>
                <a:gd name="connsiteX3277" fmla="*/ 6739941 w 8964278"/>
                <a:gd name="connsiteY3277" fmla="*/ 2567940 h 6213528"/>
                <a:gd name="connsiteX3278" fmla="*/ 6658026 w 8964278"/>
                <a:gd name="connsiteY3278" fmla="*/ 2248853 h 6213528"/>
                <a:gd name="connsiteX3279" fmla="*/ 6623736 w 8964278"/>
                <a:gd name="connsiteY3279" fmla="*/ 2169795 h 6213528"/>
                <a:gd name="connsiteX3280" fmla="*/ 6673266 w 8964278"/>
                <a:gd name="connsiteY3280" fmla="*/ 2234565 h 6213528"/>
                <a:gd name="connsiteX3281" fmla="*/ 6681839 w 8964278"/>
                <a:gd name="connsiteY3281" fmla="*/ 2257425 h 6213528"/>
                <a:gd name="connsiteX3282" fmla="*/ 6722796 w 8964278"/>
                <a:gd name="connsiteY3282" fmla="*/ 2406015 h 6213528"/>
                <a:gd name="connsiteX3283" fmla="*/ 6599923 w 8964278"/>
                <a:gd name="connsiteY3283" fmla="*/ 2086928 h 6213528"/>
                <a:gd name="connsiteX3284" fmla="*/ 6726606 w 8964278"/>
                <a:gd name="connsiteY3284" fmla="*/ 1848803 h 6213528"/>
                <a:gd name="connsiteX3285" fmla="*/ 6855194 w 8964278"/>
                <a:gd name="connsiteY3285" fmla="*/ 1604963 h 6213528"/>
                <a:gd name="connsiteX3286" fmla="*/ 6973303 w 8964278"/>
                <a:gd name="connsiteY3286" fmla="*/ 1371600 h 6213528"/>
                <a:gd name="connsiteX3287" fmla="*/ 7077126 w 8964278"/>
                <a:gd name="connsiteY3287" fmla="*/ 1132523 h 6213528"/>
                <a:gd name="connsiteX3288" fmla="*/ 7085698 w 8964278"/>
                <a:gd name="connsiteY3288" fmla="*/ 1108710 h 6213528"/>
                <a:gd name="connsiteX3289" fmla="*/ 7000926 w 8964278"/>
                <a:gd name="connsiteY3289" fmla="*/ 1350645 h 6213528"/>
                <a:gd name="connsiteX3290" fmla="*/ 6898056 w 8964278"/>
                <a:gd name="connsiteY3290" fmla="*/ 1611630 h 6213528"/>
                <a:gd name="connsiteX3291" fmla="*/ 6780898 w 8964278"/>
                <a:gd name="connsiteY3291" fmla="*/ 1864043 h 6213528"/>
                <a:gd name="connsiteX3292" fmla="*/ 6642786 w 8964278"/>
                <a:gd name="connsiteY3292" fmla="*/ 2107883 h 6213528"/>
                <a:gd name="connsiteX3293" fmla="*/ 6634214 w 8964278"/>
                <a:gd name="connsiteY3293" fmla="*/ 2123123 h 6213528"/>
                <a:gd name="connsiteX3294" fmla="*/ 6599923 w 8964278"/>
                <a:gd name="connsiteY3294" fmla="*/ 2086928 h 6213528"/>
                <a:gd name="connsiteX3295" fmla="*/ 6577064 w 8964278"/>
                <a:gd name="connsiteY3295" fmla="*/ 2148840 h 6213528"/>
                <a:gd name="connsiteX3296" fmla="*/ 6618021 w 8964278"/>
                <a:gd name="connsiteY3296" fmla="*/ 2223135 h 6213528"/>
                <a:gd name="connsiteX3297" fmla="*/ 6678981 w 8964278"/>
                <a:gd name="connsiteY3297" fmla="*/ 2379345 h 6213528"/>
                <a:gd name="connsiteX3298" fmla="*/ 6718986 w 8964278"/>
                <a:gd name="connsiteY3298" fmla="*/ 2695575 h 6213528"/>
                <a:gd name="connsiteX3299" fmla="*/ 6713271 w 8964278"/>
                <a:gd name="connsiteY3299" fmla="*/ 2710815 h 6213528"/>
                <a:gd name="connsiteX3300" fmla="*/ 6683744 w 8964278"/>
                <a:gd name="connsiteY3300" fmla="*/ 2543175 h 6213528"/>
                <a:gd name="connsiteX3301" fmla="*/ 6586589 w 8964278"/>
                <a:gd name="connsiteY3301" fmla="*/ 2211705 h 6213528"/>
                <a:gd name="connsiteX3302" fmla="*/ 6492291 w 8964278"/>
                <a:gd name="connsiteY3302" fmla="*/ 2054543 h 6213528"/>
                <a:gd name="connsiteX3303" fmla="*/ 6537058 w 8964278"/>
                <a:gd name="connsiteY3303" fmla="*/ 2088833 h 6213528"/>
                <a:gd name="connsiteX3304" fmla="*/ 6577064 w 8964278"/>
                <a:gd name="connsiteY3304" fmla="*/ 2148840 h 6213528"/>
                <a:gd name="connsiteX3305" fmla="*/ 6571348 w 8964278"/>
                <a:gd name="connsiteY3305" fmla="*/ 2196465 h 6213528"/>
                <a:gd name="connsiteX3306" fmla="*/ 6628498 w 8964278"/>
                <a:gd name="connsiteY3306" fmla="*/ 2356485 h 6213528"/>
                <a:gd name="connsiteX3307" fmla="*/ 6651358 w 8964278"/>
                <a:gd name="connsiteY3307" fmla="*/ 2447925 h 6213528"/>
                <a:gd name="connsiteX3308" fmla="*/ 6645644 w 8964278"/>
                <a:gd name="connsiteY3308" fmla="*/ 2426970 h 6213528"/>
                <a:gd name="connsiteX3309" fmla="*/ 6565633 w 8964278"/>
                <a:gd name="connsiteY3309" fmla="*/ 2224088 h 6213528"/>
                <a:gd name="connsiteX3310" fmla="*/ 6451333 w 8964278"/>
                <a:gd name="connsiteY3310" fmla="*/ 2053590 h 6213528"/>
                <a:gd name="connsiteX3311" fmla="*/ 6377991 w 8964278"/>
                <a:gd name="connsiteY3311" fmla="*/ 1979295 h 6213528"/>
                <a:gd name="connsiteX3312" fmla="*/ 6485623 w 8964278"/>
                <a:gd name="connsiteY3312" fmla="*/ 2049780 h 6213528"/>
                <a:gd name="connsiteX3313" fmla="*/ 6485623 w 8964278"/>
                <a:gd name="connsiteY3313" fmla="*/ 2049780 h 6213528"/>
                <a:gd name="connsiteX3314" fmla="*/ 6571348 w 8964278"/>
                <a:gd name="connsiteY3314" fmla="*/ 2196465 h 6213528"/>
                <a:gd name="connsiteX3315" fmla="*/ 5191176 w 8964278"/>
                <a:gd name="connsiteY3315" fmla="*/ 3157538 h 6213528"/>
                <a:gd name="connsiteX3316" fmla="*/ 5199748 w 8964278"/>
                <a:gd name="connsiteY3316" fmla="*/ 3166110 h 6213528"/>
                <a:gd name="connsiteX3317" fmla="*/ 5239753 w 8964278"/>
                <a:gd name="connsiteY3317" fmla="*/ 3534728 h 6213528"/>
                <a:gd name="connsiteX3318" fmla="*/ 5415966 w 8964278"/>
                <a:gd name="connsiteY3318" fmla="*/ 3879533 h 6213528"/>
                <a:gd name="connsiteX3319" fmla="*/ 6047473 w 8964278"/>
                <a:gd name="connsiteY3319" fmla="*/ 4269105 h 6213528"/>
                <a:gd name="connsiteX3320" fmla="*/ 6108433 w 8964278"/>
                <a:gd name="connsiteY3320" fmla="*/ 4278630 h 6213528"/>
                <a:gd name="connsiteX3321" fmla="*/ 5897931 w 8964278"/>
                <a:gd name="connsiteY3321" fmla="*/ 4269105 h 6213528"/>
                <a:gd name="connsiteX3322" fmla="*/ 5546458 w 8964278"/>
                <a:gd name="connsiteY3322" fmla="*/ 4177665 h 6213528"/>
                <a:gd name="connsiteX3323" fmla="*/ 5293094 w 8964278"/>
                <a:gd name="connsiteY3323" fmla="*/ 3979545 h 6213528"/>
                <a:gd name="connsiteX3324" fmla="*/ 5211178 w 8964278"/>
                <a:gd name="connsiteY3324" fmla="*/ 3829050 h 6213528"/>
                <a:gd name="connsiteX3325" fmla="*/ 5173078 w 8964278"/>
                <a:gd name="connsiteY3325" fmla="*/ 3639503 h 6213528"/>
                <a:gd name="connsiteX3326" fmla="*/ 5188319 w 8964278"/>
                <a:gd name="connsiteY3326" fmla="*/ 3227070 h 6213528"/>
                <a:gd name="connsiteX3327" fmla="*/ 5189271 w 8964278"/>
                <a:gd name="connsiteY3327" fmla="*/ 3203258 h 6213528"/>
                <a:gd name="connsiteX3328" fmla="*/ 5191176 w 8964278"/>
                <a:gd name="connsiteY3328" fmla="*/ 3157538 h 6213528"/>
                <a:gd name="connsiteX3329" fmla="*/ 5359769 w 8964278"/>
                <a:gd name="connsiteY3329" fmla="*/ 3385185 h 6213528"/>
                <a:gd name="connsiteX3330" fmla="*/ 5584558 w 8964278"/>
                <a:gd name="connsiteY3330" fmla="*/ 3530918 h 6213528"/>
                <a:gd name="connsiteX3331" fmla="*/ 5858878 w 8964278"/>
                <a:gd name="connsiteY3331" fmla="*/ 3627120 h 6213528"/>
                <a:gd name="connsiteX3332" fmla="*/ 6140819 w 8964278"/>
                <a:gd name="connsiteY3332" fmla="*/ 3726180 h 6213528"/>
                <a:gd name="connsiteX3333" fmla="*/ 6237021 w 8964278"/>
                <a:gd name="connsiteY3333" fmla="*/ 3786188 h 6213528"/>
                <a:gd name="connsiteX3334" fmla="*/ 6272264 w 8964278"/>
                <a:gd name="connsiteY3334" fmla="*/ 3829050 h 6213528"/>
                <a:gd name="connsiteX3335" fmla="*/ 6279883 w 8964278"/>
                <a:gd name="connsiteY3335" fmla="*/ 3849053 h 6213528"/>
                <a:gd name="connsiteX3336" fmla="*/ 6098908 w 8964278"/>
                <a:gd name="connsiteY3336" fmla="*/ 3762375 h 6213528"/>
                <a:gd name="connsiteX3337" fmla="*/ 5791251 w 8964278"/>
                <a:gd name="connsiteY3337" fmla="*/ 3684270 h 6213528"/>
                <a:gd name="connsiteX3338" fmla="*/ 5649328 w 8964278"/>
                <a:gd name="connsiteY3338" fmla="*/ 3633788 h 6213528"/>
                <a:gd name="connsiteX3339" fmla="*/ 5537886 w 8964278"/>
                <a:gd name="connsiteY3339" fmla="*/ 3570923 h 6213528"/>
                <a:gd name="connsiteX3340" fmla="*/ 5348339 w 8964278"/>
                <a:gd name="connsiteY3340" fmla="*/ 3393758 h 6213528"/>
                <a:gd name="connsiteX3341" fmla="*/ 5283569 w 8964278"/>
                <a:gd name="connsiteY3341" fmla="*/ 3296603 h 6213528"/>
                <a:gd name="connsiteX3342" fmla="*/ 5359769 w 8964278"/>
                <a:gd name="connsiteY3342" fmla="*/ 3385185 h 6213528"/>
                <a:gd name="connsiteX3343" fmla="*/ 5284521 w 8964278"/>
                <a:gd name="connsiteY3343" fmla="*/ 3282315 h 6213528"/>
                <a:gd name="connsiteX3344" fmla="*/ 5388344 w 8964278"/>
                <a:gd name="connsiteY3344" fmla="*/ 3385185 h 6213528"/>
                <a:gd name="connsiteX3345" fmla="*/ 5612181 w 8964278"/>
                <a:gd name="connsiteY3345" fmla="*/ 3511868 h 6213528"/>
                <a:gd name="connsiteX3346" fmla="*/ 5880786 w 8964278"/>
                <a:gd name="connsiteY3346" fmla="*/ 3593783 h 6213528"/>
                <a:gd name="connsiteX3347" fmla="*/ 6112244 w 8964278"/>
                <a:gd name="connsiteY3347" fmla="*/ 3688080 h 6213528"/>
                <a:gd name="connsiteX3348" fmla="*/ 6177014 w 8964278"/>
                <a:gd name="connsiteY3348" fmla="*/ 3731895 h 6213528"/>
                <a:gd name="connsiteX3349" fmla="*/ 6057951 w 8964278"/>
                <a:gd name="connsiteY3349" fmla="*/ 3680460 h 6213528"/>
                <a:gd name="connsiteX3350" fmla="*/ 5914123 w 8964278"/>
                <a:gd name="connsiteY3350" fmla="*/ 3632835 h 6213528"/>
                <a:gd name="connsiteX3351" fmla="*/ 5634089 w 8964278"/>
                <a:gd name="connsiteY3351" fmla="*/ 3540443 h 6213528"/>
                <a:gd name="connsiteX3352" fmla="*/ 5394058 w 8964278"/>
                <a:gd name="connsiteY3352" fmla="*/ 3403283 h 6213528"/>
                <a:gd name="connsiteX3353" fmla="*/ 5306428 w 8964278"/>
                <a:gd name="connsiteY3353" fmla="*/ 3313748 h 6213528"/>
                <a:gd name="connsiteX3354" fmla="*/ 5284521 w 8964278"/>
                <a:gd name="connsiteY3354" fmla="*/ 3282315 h 6213528"/>
                <a:gd name="connsiteX3355" fmla="*/ 5318811 w 8964278"/>
                <a:gd name="connsiteY3355" fmla="*/ 3371850 h 6213528"/>
                <a:gd name="connsiteX3356" fmla="*/ 5498833 w 8964278"/>
                <a:gd name="connsiteY3356" fmla="*/ 3556635 h 6213528"/>
                <a:gd name="connsiteX3357" fmla="*/ 5736958 w 8964278"/>
                <a:gd name="connsiteY3357" fmla="*/ 3679508 h 6213528"/>
                <a:gd name="connsiteX3358" fmla="*/ 6051283 w 8964278"/>
                <a:gd name="connsiteY3358" fmla="*/ 3759518 h 6213528"/>
                <a:gd name="connsiteX3359" fmla="*/ 6087478 w 8964278"/>
                <a:gd name="connsiteY3359" fmla="*/ 3770948 h 6213528"/>
                <a:gd name="connsiteX3360" fmla="*/ 5839828 w 8964278"/>
                <a:gd name="connsiteY3360" fmla="*/ 3741420 h 6213528"/>
                <a:gd name="connsiteX3361" fmla="*/ 5568366 w 8964278"/>
                <a:gd name="connsiteY3361" fmla="*/ 3646170 h 6213528"/>
                <a:gd name="connsiteX3362" fmla="*/ 5356911 w 8964278"/>
                <a:gd name="connsiteY3362" fmla="*/ 3457575 h 6213528"/>
                <a:gd name="connsiteX3363" fmla="*/ 5241658 w 8964278"/>
                <a:gd name="connsiteY3363" fmla="*/ 3239453 h 6213528"/>
                <a:gd name="connsiteX3364" fmla="*/ 5252136 w 8964278"/>
                <a:gd name="connsiteY3364" fmla="*/ 3261360 h 6213528"/>
                <a:gd name="connsiteX3365" fmla="*/ 5318811 w 8964278"/>
                <a:gd name="connsiteY3365" fmla="*/ 3371850 h 6213528"/>
                <a:gd name="connsiteX3366" fmla="*/ 5259756 w 8964278"/>
                <a:gd name="connsiteY3366" fmla="*/ 3304223 h 6213528"/>
                <a:gd name="connsiteX3367" fmla="*/ 5326431 w 8964278"/>
                <a:gd name="connsiteY3367" fmla="*/ 3428048 h 6213528"/>
                <a:gd name="connsiteX3368" fmla="*/ 5525503 w 8964278"/>
                <a:gd name="connsiteY3368" fmla="*/ 3629025 h 6213528"/>
                <a:gd name="connsiteX3369" fmla="*/ 5783631 w 8964278"/>
                <a:gd name="connsiteY3369" fmla="*/ 3741420 h 6213528"/>
                <a:gd name="connsiteX3370" fmla="*/ 6104623 w 8964278"/>
                <a:gd name="connsiteY3370" fmla="*/ 3786188 h 6213528"/>
                <a:gd name="connsiteX3371" fmla="*/ 6292266 w 8964278"/>
                <a:gd name="connsiteY3371" fmla="*/ 3890010 h 6213528"/>
                <a:gd name="connsiteX3372" fmla="*/ 6305601 w 8964278"/>
                <a:gd name="connsiteY3372" fmla="*/ 3936683 h 6213528"/>
                <a:gd name="connsiteX3373" fmla="*/ 6203683 w 8964278"/>
                <a:gd name="connsiteY3373" fmla="*/ 3873818 h 6213528"/>
                <a:gd name="connsiteX3374" fmla="*/ 5878881 w 8964278"/>
                <a:gd name="connsiteY3374" fmla="*/ 3810000 h 6213528"/>
                <a:gd name="connsiteX3375" fmla="*/ 5590273 w 8964278"/>
                <a:gd name="connsiteY3375" fmla="*/ 3701415 h 6213528"/>
                <a:gd name="connsiteX3376" fmla="*/ 5365483 w 8964278"/>
                <a:gd name="connsiteY3376" fmla="*/ 3497580 h 6213528"/>
                <a:gd name="connsiteX3377" fmla="*/ 5236896 w 8964278"/>
                <a:gd name="connsiteY3377" fmla="*/ 3248978 h 6213528"/>
                <a:gd name="connsiteX3378" fmla="*/ 5239753 w 8964278"/>
                <a:gd name="connsiteY3378" fmla="*/ 3247073 h 6213528"/>
                <a:gd name="connsiteX3379" fmla="*/ 5259756 w 8964278"/>
                <a:gd name="connsiteY3379" fmla="*/ 3304223 h 6213528"/>
                <a:gd name="connsiteX3380" fmla="*/ 5261661 w 8964278"/>
                <a:gd name="connsiteY3380" fmla="*/ 3334703 h 6213528"/>
                <a:gd name="connsiteX3381" fmla="*/ 5333098 w 8964278"/>
                <a:gd name="connsiteY3381" fmla="*/ 3467100 h 6213528"/>
                <a:gd name="connsiteX3382" fmla="*/ 5544553 w 8964278"/>
                <a:gd name="connsiteY3382" fmla="*/ 3683318 h 6213528"/>
                <a:gd name="connsiteX3383" fmla="*/ 5818873 w 8964278"/>
                <a:gd name="connsiteY3383" fmla="*/ 3808095 h 6213528"/>
                <a:gd name="connsiteX3384" fmla="*/ 6156058 w 8964278"/>
                <a:gd name="connsiteY3384" fmla="*/ 3869055 h 6213528"/>
                <a:gd name="connsiteX3385" fmla="*/ 6312269 w 8964278"/>
                <a:gd name="connsiteY3385" fmla="*/ 3957638 h 6213528"/>
                <a:gd name="connsiteX3386" fmla="*/ 6327508 w 8964278"/>
                <a:gd name="connsiteY3386" fmla="*/ 4010025 h 6213528"/>
                <a:gd name="connsiteX3387" fmla="*/ 6190348 w 8964278"/>
                <a:gd name="connsiteY3387" fmla="*/ 3935730 h 6213528"/>
                <a:gd name="connsiteX3388" fmla="*/ 5837923 w 8964278"/>
                <a:gd name="connsiteY3388" fmla="*/ 3870960 h 6213528"/>
                <a:gd name="connsiteX3389" fmla="*/ 5549316 w 8964278"/>
                <a:gd name="connsiteY3389" fmla="*/ 3743325 h 6213528"/>
                <a:gd name="connsiteX3390" fmla="*/ 5332146 w 8964278"/>
                <a:gd name="connsiteY3390" fmla="*/ 3511868 h 6213528"/>
                <a:gd name="connsiteX3391" fmla="*/ 5265471 w 8964278"/>
                <a:gd name="connsiteY3391" fmla="*/ 3375660 h 6213528"/>
                <a:gd name="connsiteX3392" fmla="*/ 5243564 w 8964278"/>
                <a:gd name="connsiteY3392" fmla="*/ 3307080 h 6213528"/>
                <a:gd name="connsiteX3393" fmla="*/ 5230228 w 8964278"/>
                <a:gd name="connsiteY3393" fmla="*/ 3249930 h 6213528"/>
                <a:gd name="connsiteX3394" fmla="*/ 5230228 w 8964278"/>
                <a:gd name="connsiteY3394" fmla="*/ 3249930 h 6213528"/>
                <a:gd name="connsiteX3395" fmla="*/ 5261661 w 8964278"/>
                <a:gd name="connsiteY3395" fmla="*/ 3334703 h 6213528"/>
                <a:gd name="connsiteX3396" fmla="*/ 6334176 w 8964278"/>
                <a:gd name="connsiteY3396" fmla="*/ 4030980 h 6213528"/>
                <a:gd name="connsiteX3397" fmla="*/ 6352273 w 8964278"/>
                <a:gd name="connsiteY3397" fmla="*/ 4074795 h 6213528"/>
                <a:gd name="connsiteX3398" fmla="*/ 6135103 w 8964278"/>
                <a:gd name="connsiteY3398" fmla="*/ 3968115 h 6213528"/>
                <a:gd name="connsiteX3399" fmla="*/ 5809348 w 8964278"/>
                <a:gd name="connsiteY3399" fmla="*/ 3905250 h 6213528"/>
                <a:gd name="connsiteX3400" fmla="*/ 5654091 w 8964278"/>
                <a:gd name="connsiteY3400" fmla="*/ 3850958 h 6213528"/>
                <a:gd name="connsiteX3401" fmla="*/ 5530266 w 8964278"/>
                <a:gd name="connsiteY3401" fmla="*/ 3769995 h 6213528"/>
                <a:gd name="connsiteX3402" fmla="*/ 5336908 w 8964278"/>
                <a:gd name="connsiteY3402" fmla="*/ 3534728 h 6213528"/>
                <a:gd name="connsiteX3403" fmla="*/ 5330241 w 8964278"/>
                <a:gd name="connsiteY3403" fmla="*/ 3523298 h 6213528"/>
                <a:gd name="connsiteX3404" fmla="*/ 5504548 w 8964278"/>
                <a:gd name="connsiteY3404" fmla="*/ 3721418 h 6213528"/>
                <a:gd name="connsiteX3405" fmla="*/ 5781726 w 8964278"/>
                <a:gd name="connsiteY3405" fmla="*/ 3867150 h 6213528"/>
                <a:gd name="connsiteX3406" fmla="*/ 6137961 w 8964278"/>
                <a:gd name="connsiteY3406" fmla="*/ 3931920 h 6213528"/>
                <a:gd name="connsiteX3407" fmla="*/ 6334176 w 8964278"/>
                <a:gd name="connsiteY3407" fmla="*/ 4030980 h 6213528"/>
                <a:gd name="connsiteX3408" fmla="*/ 5234039 w 8964278"/>
                <a:gd name="connsiteY3408" fmla="*/ 3292793 h 6213528"/>
                <a:gd name="connsiteX3409" fmla="*/ 5243564 w 8964278"/>
                <a:gd name="connsiteY3409" fmla="*/ 3326130 h 6213528"/>
                <a:gd name="connsiteX3410" fmla="*/ 5262614 w 8964278"/>
                <a:gd name="connsiteY3410" fmla="*/ 3382328 h 6213528"/>
                <a:gd name="connsiteX3411" fmla="*/ 5311191 w 8964278"/>
                <a:gd name="connsiteY3411" fmla="*/ 3498533 h 6213528"/>
                <a:gd name="connsiteX3412" fmla="*/ 5492166 w 8964278"/>
                <a:gd name="connsiteY3412" fmla="*/ 3747135 h 6213528"/>
                <a:gd name="connsiteX3413" fmla="*/ 5754103 w 8964278"/>
                <a:gd name="connsiteY3413" fmla="*/ 3899535 h 6213528"/>
                <a:gd name="connsiteX3414" fmla="*/ 6086526 w 8964278"/>
                <a:gd name="connsiteY3414" fmla="*/ 3966210 h 6213528"/>
                <a:gd name="connsiteX3415" fmla="*/ 6355131 w 8964278"/>
                <a:gd name="connsiteY3415" fmla="*/ 4090035 h 6213528"/>
                <a:gd name="connsiteX3416" fmla="*/ 6367514 w 8964278"/>
                <a:gd name="connsiteY3416" fmla="*/ 4101465 h 6213528"/>
                <a:gd name="connsiteX3417" fmla="*/ 6197969 w 8964278"/>
                <a:gd name="connsiteY3417" fmla="*/ 4041458 h 6213528"/>
                <a:gd name="connsiteX3418" fmla="*/ 5822683 w 8964278"/>
                <a:gd name="connsiteY3418" fmla="*/ 3984308 h 6213528"/>
                <a:gd name="connsiteX3419" fmla="*/ 5527408 w 8964278"/>
                <a:gd name="connsiteY3419" fmla="*/ 3835718 h 6213528"/>
                <a:gd name="connsiteX3420" fmla="*/ 5318811 w 8964278"/>
                <a:gd name="connsiteY3420" fmla="*/ 3572828 h 6213528"/>
                <a:gd name="connsiteX3421" fmla="*/ 5217846 w 8964278"/>
                <a:gd name="connsiteY3421" fmla="*/ 3232785 h 6213528"/>
                <a:gd name="connsiteX3422" fmla="*/ 5219751 w 8964278"/>
                <a:gd name="connsiteY3422" fmla="*/ 3237548 h 6213528"/>
                <a:gd name="connsiteX3423" fmla="*/ 5234039 w 8964278"/>
                <a:gd name="connsiteY3423" fmla="*/ 3292793 h 6213528"/>
                <a:gd name="connsiteX3424" fmla="*/ 6008421 w 8964278"/>
                <a:gd name="connsiteY3424" fmla="*/ 2755583 h 6213528"/>
                <a:gd name="connsiteX3425" fmla="*/ 6037948 w 8964278"/>
                <a:gd name="connsiteY3425" fmla="*/ 3018473 h 6213528"/>
                <a:gd name="connsiteX3426" fmla="*/ 6091289 w 8964278"/>
                <a:gd name="connsiteY3426" fmla="*/ 3277553 h 6213528"/>
                <a:gd name="connsiteX3427" fmla="*/ 6095098 w 8964278"/>
                <a:gd name="connsiteY3427" fmla="*/ 3291840 h 6213528"/>
                <a:gd name="connsiteX3428" fmla="*/ 6059856 w 8964278"/>
                <a:gd name="connsiteY3428" fmla="*/ 3268028 h 6213528"/>
                <a:gd name="connsiteX3429" fmla="*/ 5999848 w 8964278"/>
                <a:gd name="connsiteY3429" fmla="*/ 3231833 h 6213528"/>
                <a:gd name="connsiteX3430" fmla="*/ 5983656 w 8964278"/>
                <a:gd name="connsiteY3430" fmla="*/ 3110865 h 6213528"/>
                <a:gd name="connsiteX3431" fmla="*/ 5971273 w 8964278"/>
                <a:gd name="connsiteY3431" fmla="*/ 2989898 h 6213528"/>
                <a:gd name="connsiteX3432" fmla="*/ 5961748 w 8964278"/>
                <a:gd name="connsiteY3432" fmla="*/ 2744153 h 6213528"/>
                <a:gd name="connsiteX3433" fmla="*/ 5972226 w 8964278"/>
                <a:gd name="connsiteY3433" fmla="*/ 2500313 h 6213528"/>
                <a:gd name="connsiteX3434" fmla="*/ 6001753 w 8964278"/>
                <a:gd name="connsiteY3434" fmla="*/ 2257425 h 6213528"/>
                <a:gd name="connsiteX3435" fmla="*/ 6046521 w 8964278"/>
                <a:gd name="connsiteY3435" fmla="*/ 2034540 h 6213528"/>
                <a:gd name="connsiteX3436" fmla="*/ 6056046 w 8964278"/>
                <a:gd name="connsiteY3436" fmla="*/ 2018348 h 6213528"/>
                <a:gd name="connsiteX3437" fmla="*/ 6053189 w 8964278"/>
                <a:gd name="connsiteY3437" fmla="*/ 2033588 h 6213528"/>
                <a:gd name="connsiteX3438" fmla="*/ 6041758 w 8964278"/>
                <a:gd name="connsiteY3438" fmla="*/ 2098358 h 6213528"/>
                <a:gd name="connsiteX3439" fmla="*/ 6022708 w 8964278"/>
                <a:gd name="connsiteY3439" fmla="*/ 2229803 h 6213528"/>
                <a:gd name="connsiteX3440" fmla="*/ 6003658 w 8964278"/>
                <a:gd name="connsiteY3440" fmla="*/ 2493645 h 6213528"/>
                <a:gd name="connsiteX3441" fmla="*/ 6008421 w 8964278"/>
                <a:gd name="connsiteY3441" fmla="*/ 2755583 h 6213528"/>
                <a:gd name="connsiteX3442" fmla="*/ 6076048 w 8964278"/>
                <a:gd name="connsiteY3442" fmla="*/ 3178493 h 6213528"/>
                <a:gd name="connsiteX3443" fmla="*/ 6052236 w 8964278"/>
                <a:gd name="connsiteY3443" fmla="*/ 3049905 h 6213528"/>
                <a:gd name="connsiteX3444" fmla="*/ 6021756 w 8964278"/>
                <a:gd name="connsiteY3444" fmla="*/ 2787968 h 6213528"/>
                <a:gd name="connsiteX3445" fmla="*/ 6015089 w 8964278"/>
                <a:gd name="connsiteY3445" fmla="*/ 2525078 h 6213528"/>
                <a:gd name="connsiteX3446" fmla="*/ 6032233 w 8964278"/>
                <a:gd name="connsiteY3446" fmla="*/ 2262188 h 6213528"/>
                <a:gd name="connsiteX3447" fmla="*/ 6073191 w 8964278"/>
                <a:gd name="connsiteY3447" fmla="*/ 2003108 h 6213528"/>
                <a:gd name="connsiteX3448" fmla="*/ 6077001 w 8964278"/>
                <a:gd name="connsiteY3448" fmla="*/ 1984058 h 6213528"/>
                <a:gd name="connsiteX3449" fmla="*/ 6086526 w 8964278"/>
                <a:gd name="connsiteY3449" fmla="*/ 1966913 h 6213528"/>
                <a:gd name="connsiteX3450" fmla="*/ 6056046 w 8964278"/>
                <a:gd name="connsiteY3450" fmla="*/ 2216468 h 6213528"/>
                <a:gd name="connsiteX3451" fmla="*/ 6052236 w 8964278"/>
                <a:gd name="connsiteY3451" fmla="*/ 2553653 h 6213528"/>
                <a:gd name="connsiteX3452" fmla="*/ 6090336 w 8964278"/>
                <a:gd name="connsiteY3452" fmla="*/ 2892743 h 6213528"/>
                <a:gd name="connsiteX3453" fmla="*/ 6168441 w 8964278"/>
                <a:gd name="connsiteY3453" fmla="*/ 3221355 h 6213528"/>
                <a:gd name="connsiteX3454" fmla="*/ 6222733 w 8964278"/>
                <a:gd name="connsiteY3454" fmla="*/ 3383280 h 6213528"/>
                <a:gd name="connsiteX3455" fmla="*/ 6237021 w 8964278"/>
                <a:gd name="connsiteY3455" fmla="*/ 3420428 h 6213528"/>
                <a:gd name="connsiteX3456" fmla="*/ 6105576 w 8964278"/>
                <a:gd name="connsiteY3456" fmla="*/ 3298508 h 6213528"/>
                <a:gd name="connsiteX3457" fmla="*/ 6076048 w 8964278"/>
                <a:gd name="connsiteY3457" fmla="*/ 3178493 h 6213528"/>
                <a:gd name="connsiteX3458" fmla="*/ 6189396 w 8964278"/>
                <a:gd name="connsiteY3458" fmla="*/ 3260408 h 6213528"/>
                <a:gd name="connsiteX3459" fmla="*/ 6105576 w 8964278"/>
                <a:gd name="connsiteY3459" fmla="*/ 2931795 h 6213528"/>
                <a:gd name="connsiteX3460" fmla="*/ 6062714 w 8964278"/>
                <a:gd name="connsiteY3460" fmla="*/ 2596515 h 6213528"/>
                <a:gd name="connsiteX3461" fmla="*/ 6060808 w 8964278"/>
                <a:gd name="connsiteY3461" fmla="*/ 2257425 h 6213528"/>
                <a:gd name="connsiteX3462" fmla="*/ 6095098 w 8964278"/>
                <a:gd name="connsiteY3462" fmla="*/ 1947863 h 6213528"/>
                <a:gd name="connsiteX3463" fmla="*/ 6118911 w 8964278"/>
                <a:gd name="connsiteY3463" fmla="*/ 1897380 h 6213528"/>
                <a:gd name="connsiteX3464" fmla="*/ 6120816 w 8964278"/>
                <a:gd name="connsiteY3464" fmla="*/ 1924050 h 6213528"/>
                <a:gd name="connsiteX3465" fmla="*/ 6138914 w 8964278"/>
                <a:gd name="connsiteY3465" fmla="*/ 2297430 h 6213528"/>
                <a:gd name="connsiteX3466" fmla="*/ 6220828 w 8964278"/>
                <a:gd name="connsiteY3466" fmla="*/ 2744153 h 6213528"/>
                <a:gd name="connsiteX3467" fmla="*/ 6317031 w 8964278"/>
                <a:gd name="connsiteY3467" fmla="*/ 3193733 h 6213528"/>
                <a:gd name="connsiteX3468" fmla="*/ 6370371 w 8964278"/>
                <a:gd name="connsiteY3468" fmla="*/ 3645218 h 6213528"/>
                <a:gd name="connsiteX3469" fmla="*/ 6390373 w 8964278"/>
                <a:gd name="connsiteY3469" fmla="*/ 3991928 h 6213528"/>
                <a:gd name="connsiteX3470" fmla="*/ 6378944 w 8964278"/>
                <a:gd name="connsiteY3470" fmla="*/ 3950970 h 6213528"/>
                <a:gd name="connsiteX3471" fmla="*/ 6372276 w 8964278"/>
                <a:gd name="connsiteY3471" fmla="*/ 3878580 h 6213528"/>
                <a:gd name="connsiteX3472" fmla="*/ 6343701 w 8964278"/>
                <a:gd name="connsiteY3472" fmla="*/ 3632835 h 6213528"/>
                <a:gd name="connsiteX3473" fmla="*/ 6258928 w 8964278"/>
                <a:gd name="connsiteY3473" fmla="*/ 3451860 h 6213528"/>
                <a:gd name="connsiteX3474" fmla="*/ 6245594 w 8964278"/>
                <a:gd name="connsiteY3474" fmla="*/ 3419475 h 6213528"/>
                <a:gd name="connsiteX3475" fmla="*/ 6189396 w 8964278"/>
                <a:gd name="connsiteY3475" fmla="*/ 3260408 h 6213528"/>
                <a:gd name="connsiteX3476" fmla="*/ 6125578 w 8964278"/>
                <a:gd name="connsiteY3476" fmla="*/ 1968818 h 6213528"/>
                <a:gd name="connsiteX3477" fmla="*/ 6186539 w 8964278"/>
                <a:gd name="connsiteY3477" fmla="*/ 2296478 h 6213528"/>
                <a:gd name="connsiteX3478" fmla="*/ 6297028 w 8964278"/>
                <a:gd name="connsiteY3478" fmla="*/ 2721293 h 6213528"/>
                <a:gd name="connsiteX3479" fmla="*/ 6392278 w 8964278"/>
                <a:gd name="connsiteY3479" fmla="*/ 3146108 h 6213528"/>
                <a:gd name="connsiteX3480" fmla="*/ 6415139 w 8964278"/>
                <a:gd name="connsiteY3480" fmla="*/ 3585210 h 6213528"/>
                <a:gd name="connsiteX3481" fmla="*/ 6391326 w 8964278"/>
                <a:gd name="connsiteY3481" fmla="*/ 3892868 h 6213528"/>
                <a:gd name="connsiteX3482" fmla="*/ 6383706 w 8964278"/>
                <a:gd name="connsiteY3482" fmla="*/ 3695700 h 6213528"/>
                <a:gd name="connsiteX3483" fmla="*/ 6337986 w 8964278"/>
                <a:gd name="connsiteY3483" fmla="*/ 3246120 h 6213528"/>
                <a:gd name="connsiteX3484" fmla="*/ 6243689 w 8964278"/>
                <a:gd name="connsiteY3484" fmla="*/ 2800350 h 6213528"/>
                <a:gd name="connsiteX3485" fmla="*/ 6155106 w 8964278"/>
                <a:gd name="connsiteY3485" fmla="*/ 2355533 h 6213528"/>
                <a:gd name="connsiteX3486" fmla="*/ 6125578 w 8964278"/>
                <a:gd name="connsiteY3486" fmla="*/ 1968818 h 6213528"/>
                <a:gd name="connsiteX3487" fmla="*/ 5292141 w 8964278"/>
                <a:gd name="connsiteY3487" fmla="*/ 3534728 h 6213528"/>
                <a:gd name="connsiteX3488" fmla="*/ 5485498 w 8964278"/>
                <a:gd name="connsiteY3488" fmla="*/ 3811905 h 6213528"/>
                <a:gd name="connsiteX3489" fmla="*/ 5762676 w 8964278"/>
                <a:gd name="connsiteY3489" fmla="*/ 3979545 h 6213528"/>
                <a:gd name="connsiteX3490" fmla="*/ 6145581 w 8964278"/>
                <a:gd name="connsiteY3490" fmla="*/ 4043363 h 6213528"/>
                <a:gd name="connsiteX3491" fmla="*/ 6382753 w 8964278"/>
                <a:gd name="connsiteY3491" fmla="*/ 4125278 h 6213528"/>
                <a:gd name="connsiteX3492" fmla="*/ 6391326 w 8964278"/>
                <a:gd name="connsiteY3492" fmla="*/ 4136708 h 6213528"/>
                <a:gd name="connsiteX3493" fmla="*/ 6152248 w 8964278"/>
                <a:gd name="connsiteY3493" fmla="*/ 4106228 h 6213528"/>
                <a:gd name="connsiteX3494" fmla="*/ 5985561 w 8964278"/>
                <a:gd name="connsiteY3494" fmla="*/ 4099560 h 6213528"/>
                <a:gd name="connsiteX3495" fmla="*/ 5835066 w 8964278"/>
                <a:gd name="connsiteY3495" fmla="*/ 4067175 h 6213528"/>
                <a:gd name="connsiteX3496" fmla="*/ 5560746 w 8964278"/>
                <a:gd name="connsiteY3496" fmla="*/ 3928110 h 6213528"/>
                <a:gd name="connsiteX3497" fmla="*/ 5358816 w 8964278"/>
                <a:gd name="connsiteY3497" fmla="*/ 3715703 h 6213528"/>
                <a:gd name="connsiteX3498" fmla="*/ 5251183 w 8964278"/>
                <a:gd name="connsiteY3498" fmla="*/ 3498533 h 6213528"/>
                <a:gd name="connsiteX3499" fmla="*/ 5222608 w 8964278"/>
                <a:gd name="connsiteY3499" fmla="*/ 3360420 h 6213528"/>
                <a:gd name="connsiteX3500" fmla="*/ 5214036 w 8964278"/>
                <a:gd name="connsiteY3500" fmla="*/ 3257550 h 6213528"/>
                <a:gd name="connsiteX3501" fmla="*/ 5292141 w 8964278"/>
                <a:gd name="connsiteY3501" fmla="*/ 3534728 h 6213528"/>
                <a:gd name="connsiteX3502" fmla="*/ 5368341 w 8964278"/>
                <a:gd name="connsiteY3502" fmla="*/ 3763328 h 6213528"/>
                <a:gd name="connsiteX3503" fmla="*/ 5370246 w 8964278"/>
                <a:gd name="connsiteY3503" fmla="*/ 3767138 h 6213528"/>
                <a:gd name="connsiteX3504" fmla="*/ 5282616 w 8964278"/>
                <a:gd name="connsiteY3504" fmla="*/ 3591878 h 6213528"/>
                <a:gd name="connsiteX3505" fmla="*/ 5331194 w 8964278"/>
                <a:gd name="connsiteY3505" fmla="*/ 3685223 h 6213528"/>
                <a:gd name="connsiteX3506" fmla="*/ 5520741 w 8964278"/>
                <a:gd name="connsiteY3506" fmla="*/ 3908108 h 6213528"/>
                <a:gd name="connsiteX3507" fmla="*/ 5786489 w 8964278"/>
                <a:gd name="connsiteY3507" fmla="*/ 4062413 h 6213528"/>
                <a:gd name="connsiteX3508" fmla="*/ 6094146 w 8964278"/>
                <a:gd name="connsiteY3508" fmla="*/ 4118610 h 6213528"/>
                <a:gd name="connsiteX3509" fmla="*/ 6359894 w 8964278"/>
                <a:gd name="connsiteY3509" fmla="*/ 4138613 h 6213528"/>
                <a:gd name="connsiteX3510" fmla="*/ 6247498 w 8964278"/>
                <a:gd name="connsiteY3510" fmla="*/ 4151948 h 6213528"/>
                <a:gd name="connsiteX3511" fmla="*/ 6109386 w 8964278"/>
                <a:gd name="connsiteY3511" fmla="*/ 4172903 h 6213528"/>
                <a:gd name="connsiteX3512" fmla="*/ 5979846 w 8964278"/>
                <a:gd name="connsiteY3512" fmla="*/ 4171950 h 6213528"/>
                <a:gd name="connsiteX3513" fmla="*/ 5729339 w 8964278"/>
                <a:gd name="connsiteY3513" fmla="*/ 4104323 h 6213528"/>
                <a:gd name="connsiteX3514" fmla="*/ 5578844 w 8964278"/>
                <a:gd name="connsiteY3514" fmla="*/ 4011930 h 6213528"/>
                <a:gd name="connsiteX3515" fmla="*/ 5399773 w 8964278"/>
                <a:gd name="connsiteY3515" fmla="*/ 3811905 h 6213528"/>
                <a:gd name="connsiteX3516" fmla="*/ 5385486 w 8964278"/>
                <a:gd name="connsiteY3516" fmla="*/ 3789045 h 6213528"/>
                <a:gd name="connsiteX3517" fmla="*/ 5370246 w 8964278"/>
                <a:gd name="connsiteY3517" fmla="*/ 3763328 h 6213528"/>
                <a:gd name="connsiteX3518" fmla="*/ 5368341 w 8964278"/>
                <a:gd name="connsiteY3518" fmla="*/ 3763328 h 6213528"/>
                <a:gd name="connsiteX3519" fmla="*/ 5740769 w 8964278"/>
                <a:gd name="connsiteY3519" fmla="*/ 4126230 h 6213528"/>
                <a:gd name="connsiteX3520" fmla="*/ 5690286 w 8964278"/>
                <a:gd name="connsiteY3520" fmla="*/ 4095750 h 6213528"/>
                <a:gd name="connsiteX3521" fmla="*/ 5934126 w 8964278"/>
                <a:gd name="connsiteY3521" fmla="*/ 4176713 h 6213528"/>
                <a:gd name="connsiteX3522" fmla="*/ 6064619 w 8964278"/>
                <a:gd name="connsiteY3522" fmla="*/ 4185285 h 6213528"/>
                <a:gd name="connsiteX3523" fmla="*/ 6198921 w 8964278"/>
                <a:gd name="connsiteY3523" fmla="*/ 4170998 h 6213528"/>
                <a:gd name="connsiteX3524" fmla="*/ 6386564 w 8964278"/>
                <a:gd name="connsiteY3524" fmla="*/ 4148138 h 6213528"/>
                <a:gd name="connsiteX3525" fmla="*/ 6412281 w 8964278"/>
                <a:gd name="connsiteY3525" fmla="*/ 4160520 h 6213528"/>
                <a:gd name="connsiteX3526" fmla="*/ 6428473 w 8964278"/>
                <a:gd name="connsiteY3526" fmla="*/ 4174808 h 6213528"/>
                <a:gd name="connsiteX3527" fmla="*/ 6337033 w 8964278"/>
                <a:gd name="connsiteY3527" fmla="*/ 4185285 h 6213528"/>
                <a:gd name="connsiteX3528" fmla="*/ 6159869 w 8964278"/>
                <a:gd name="connsiteY3528" fmla="*/ 4215765 h 6213528"/>
                <a:gd name="connsiteX3529" fmla="*/ 5866498 w 8964278"/>
                <a:gd name="connsiteY3529" fmla="*/ 4187190 h 6213528"/>
                <a:gd name="connsiteX3530" fmla="*/ 5740769 w 8964278"/>
                <a:gd name="connsiteY3530" fmla="*/ 4126230 h 6213528"/>
                <a:gd name="connsiteX3531" fmla="*/ 6269406 w 8964278"/>
                <a:gd name="connsiteY3531" fmla="*/ 2286953 h 6213528"/>
                <a:gd name="connsiteX3532" fmla="*/ 6418948 w 8964278"/>
                <a:gd name="connsiteY3532" fmla="*/ 2747010 h 6213528"/>
                <a:gd name="connsiteX3533" fmla="*/ 6499911 w 8964278"/>
                <a:gd name="connsiteY3533" fmla="*/ 3214688 h 6213528"/>
                <a:gd name="connsiteX3534" fmla="*/ 6494196 w 8964278"/>
                <a:gd name="connsiteY3534" fmla="*/ 3454718 h 6213528"/>
                <a:gd name="connsiteX3535" fmla="*/ 6448476 w 8964278"/>
                <a:gd name="connsiteY3535" fmla="*/ 3690938 h 6213528"/>
                <a:gd name="connsiteX3536" fmla="*/ 6417044 w 8964278"/>
                <a:gd name="connsiteY3536" fmla="*/ 4046220 h 6213528"/>
                <a:gd name="connsiteX3537" fmla="*/ 6409423 w 8964278"/>
                <a:gd name="connsiteY3537" fmla="*/ 4035743 h 6213528"/>
                <a:gd name="connsiteX3538" fmla="*/ 6406566 w 8964278"/>
                <a:gd name="connsiteY3538" fmla="*/ 4024313 h 6213528"/>
                <a:gd name="connsiteX3539" fmla="*/ 6401803 w 8964278"/>
                <a:gd name="connsiteY3539" fmla="*/ 3870960 h 6213528"/>
                <a:gd name="connsiteX3540" fmla="*/ 6420853 w 8964278"/>
                <a:gd name="connsiteY3540" fmla="*/ 3636645 h 6213528"/>
                <a:gd name="connsiteX3541" fmla="*/ 6409423 w 8964278"/>
                <a:gd name="connsiteY3541" fmla="*/ 3199448 h 6213528"/>
                <a:gd name="connsiteX3542" fmla="*/ 6319889 w 8964278"/>
                <a:gd name="connsiteY3542" fmla="*/ 2773680 h 6213528"/>
                <a:gd name="connsiteX3543" fmla="*/ 6206541 w 8964278"/>
                <a:gd name="connsiteY3543" fmla="*/ 2347913 h 6213528"/>
                <a:gd name="connsiteX3544" fmla="*/ 6125578 w 8964278"/>
                <a:gd name="connsiteY3544" fmla="*/ 1925003 h 6213528"/>
                <a:gd name="connsiteX3545" fmla="*/ 6126531 w 8964278"/>
                <a:gd name="connsiteY3545" fmla="*/ 1905953 h 6213528"/>
                <a:gd name="connsiteX3546" fmla="*/ 6128436 w 8964278"/>
                <a:gd name="connsiteY3546" fmla="*/ 1868805 h 6213528"/>
                <a:gd name="connsiteX3547" fmla="*/ 6131294 w 8964278"/>
                <a:gd name="connsiteY3547" fmla="*/ 1860233 h 6213528"/>
                <a:gd name="connsiteX3548" fmla="*/ 6269406 w 8964278"/>
                <a:gd name="connsiteY3548" fmla="*/ 2286953 h 6213528"/>
                <a:gd name="connsiteX3549" fmla="*/ 6128436 w 8964278"/>
                <a:gd name="connsiteY3549" fmla="*/ 1806893 h 6213528"/>
                <a:gd name="connsiteX3550" fmla="*/ 6122721 w 8964278"/>
                <a:gd name="connsiteY3550" fmla="*/ 1824990 h 6213528"/>
                <a:gd name="connsiteX3551" fmla="*/ 5907456 w 8964278"/>
                <a:gd name="connsiteY3551" fmla="*/ 1757363 h 6213528"/>
                <a:gd name="connsiteX3552" fmla="*/ 5713146 w 8964278"/>
                <a:gd name="connsiteY3552" fmla="*/ 1631633 h 6213528"/>
                <a:gd name="connsiteX3553" fmla="*/ 5556936 w 8964278"/>
                <a:gd name="connsiteY3553" fmla="*/ 1452563 h 6213528"/>
                <a:gd name="connsiteX3554" fmla="*/ 5455019 w 8964278"/>
                <a:gd name="connsiteY3554" fmla="*/ 1230630 h 6213528"/>
                <a:gd name="connsiteX3555" fmla="*/ 5440731 w 8964278"/>
                <a:gd name="connsiteY3555" fmla="*/ 1173480 h 6213528"/>
                <a:gd name="connsiteX3556" fmla="*/ 5410251 w 8964278"/>
                <a:gd name="connsiteY3556" fmla="*/ 856298 h 6213528"/>
                <a:gd name="connsiteX3557" fmla="*/ 5454066 w 8964278"/>
                <a:gd name="connsiteY3557" fmla="*/ 1033463 h 6213528"/>
                <a:gd name="connsiteX3558" fmla="*/ 5575986 w 8964278"/>
                <a:gd name="connsiteY3558" fmla="*/ 1382078 h 6213528"/>
                <a:gd name="connsiteX3559" fmla="*/ 5768391 w 8964278"/>
                <a:gd name="connsiteY3559" fmla="*/ 1641158 h 6213528"/>
                <a:gd name="connsiteX3560" fmla="*/ 5901741 w 8964278"/>
                <a:gd name="connsiteY3560" fmla="*/ 1730693 h 6213528"/>
                <a:gd name="connsiteX3561" fmla="*/ 6082716 w 8964278"/>
                <a:gd name="connsiteY3561" fmla="*/ 1791653 h 6213528"/>
                <a:gd name="connsiteX3562" fmla="*/ 6130341 w 8964278"/>
                <a:gd name="connsiteY3562" fmla="*/ 1804035 h 6213528"/>
                <a:gd name="connsiteX3563" fmla="*/ 6128436 w 8964278"/>
                <a:gd name="connsiteY3563" fmla="*/ 1806893 h 6213528"/>
                <a:gd name="connsiteX3564" fmla="*/ 5534076 w 8964278"/>
                <a:gd name="connsiteY3564" fmla="*/ 1430655 h 6213528"/>
                <a:gd name="connsiteX3565" fmla="*/ 5685523 w 8964278"/>
                <a:gd name="connsiteY3565" fmla="*/ 1618298 h 6213528"/>
                <a:gd name="connsiteX3566" fmla="*/ 5877928 w 8964278"/>
                <a:gd name="connsiteY3566" fmla="*/ 1752600 h 6213528"/>
                <a:gd name="connsiteX3567" fmla="*/ 6099861 w 8964278"/>
                <a:gd name="connsiteY3567" fmla="*/ 1830705 h 6213528"/>
                <a:gd name="connsiteX3568" fmla="*/ 6119864 w 8964278"/>
                <a:gd name="connsiteY3568" fmla="*/ 1834515 h 6213528"/>
                <a:gd name="connsiteX3569" fmla="*/ 6118911 w 8964278"/>
                <a:gd name="connsiteY3569" fmla="*/ 1836420 h 6213528"/>
                <a:gd name="connsiteX3570" fmla="*/ 6102719 w 8964278"/>
                <a:gd name="connsiteY3570" fmla="*/ 1837373 h 6213528"/>
                <a:gd name="connsiteX3571" fmla="*/ 6097003 w 8964278"/>
                <a:gd name="connsiteY3571" fmla="*/ 1837373 h 6213528"/>
                <a:gd name="connsiteX3572" fmla="*/ 6068428 w 8964278"/>
                <a:gd name="connsiteY3572" fmla="*/ 1835468 h 6213528"/>
                <a:gd name="connsiteX3573" fmla="*/ 6020803 w 8964278"/>
                <a:gd name="connsiteY3573" fmla="*/ 1828800 h 6213528"/>
                <a:gd name="connsiteX3574" fmla="*/ 5925553 w 8964278"/>
                <a:gd name="connsiteY3574" fmla="*/ 1805940 h 6213528"/>
                <a:gd name="connsiteX3575" fmla="*/ 5750294 w 8964278"/>
                <a:gd name="connsiteY3575" fmla="*/ 1724978 h 6213528"/>
                <a:gd name="connsiteX3576" fmla="*/ 5498833 w 8964278"/>
                <a:gd name="connsiteY3576" fmla="*/ 1446848 h 6213528"/>
                <a:gd name="connsiteX3577" fmla="*/ 5446446 w 8964278"/>
                <a:gd name="connsiteY3577" fmla="*/ 1309688 h 6213528"/>
                <a:gd name="connsiteX3578" fmla="*/ 5441683 w 8964278"/>
                <a:gd name="connsiteY3578" fmla="*/ 1219200 h 6213528"/>
                <a:gd name="connsiteX3579" fmla="*/ 5440731 w 8964278"/>
                <a:gd name="connsiteY3579" fmla="*/ 1203960 h 6213528"/>
                <a:gd name="connsiteX3580" fmla="*/ 5534076 w 8964278"/>
                <a:gd name="connsiteY3580" fmla="*/ 1430655 h 6213528"/>
                <a:gd name="connsiteX3581" fmla="*/ 5095926 w 8964278"/>
                <a:gd name="connsiteY3581" fmla="*/ 2130743 h 6213528"/>
                <a:gd name="connsiteX3582" fmla="*/ 5109261 w 8964278"/>
                <a:gd name="connsiteY3582" fmla="*/ 2128838 h 6213528"/>
                <a:gd name="connsiteX3583" fmla="*/ 5150219 w 8964278"/>
                <a:gd name="connsiteY3583" fmla="*/ 2126933 h 6213528"/>
                <a:gd name="connsiteX3584" fmla="*/ 5249278 w 8964278"/>
                <a:gd name="connsiteY3584" fmla="*/ 2113598 h 6213528"/>
                <a:gd name="connsiteX3585" fmla="*/ 5438826 w 8964278"/>
                <a:gd name="connsiteY3585" fmla="*/ 2059305 h 6213528"/>
                <a:gd name="connsiteX3586" fmla="*/ 5805539 w 8964278"/>
                <a:gd name="connsiteY3586" fmla="*/ 1912620 h 6213528"/>
                <a:gd name="connsiteX3587" fmla="*/ 5969369 w 8964278"/>
                <a:gd name="connsiteY3587" fmla="*/ 1864995 h 6213528"/>
                <a:gd name="connsiteX3588" fmla="*/ 5994133 w 8964278"/>
                <a:gd name="connsiteY3588" fmla="*/ 1868805 h 6213528"/>
                <a:gd name="connsiteX3589" fmla="*/ 5976989 w 8964278"/>
                <a:gd name="connsiteY3589" fmla="*/ 1875473 h 6213528"/>
                <a:gd name="connsiteX3590" fmla="*/ 5975083 w 8964278"/>
                <a:gd name="connsiteY3590" fmla="*/ 1875473 h 6213528"/>
                <a:gd name="connsiteX3591" fmla="*/ 5570271 w 8964278"/>
                <a:gd name="connsiteY3591" fmla="*/ 2026920 h 6213528"/>
                <a:gd name="connsiteX3592" fmla="*/ 5158791 w 8964278"/>
                <a:gd name="connsiteY3592" fmla="*/ 2129790 h 6213528"/>
                <a:gd name="connsiteX3593" fmla="*/ 5054969 w 8964278"/>
                <a:gd name="connsiteY3593" fmla="*/ 2134553 h 6213528"/>
                <a:gd name="connsiteX3594" fmla="*/ 5095926 w 8964278"/>
                <a:gd name="connsiteY3594" fmla="*/ 2130743 h 6213528"/>
                <a:gd name="connsiteX3595" fmla="*/ 5014011 w 8964278"/>
                <a:gd name="connsiteY3595" fmla="*/ 2130743 h 6213528"/>
                <a:gd name="connsiteX3596" fmla="*/ 5054016 w 8964278"/>
                <a:gd name="connsiteY3596" fmla="*/ 2125980 h 6213528"/>
                <a:gd name="connsiteX3597" fmla="*/ 5067351 w 8964278"/>
                <a:gd name="connsiteY3597" fmla="*/ 2127885 h 6213528"/>
                <a:gd name="connsiteX3598" fmla="*/ 5014011 w 8964278"/>
                <a:gd name="connsiteY3598" fmla="*/ 2130743 h 6213528"/>
                <a:gd name="connsiteX3599" fmla="*/ 5645519 w 8964278"/>
                <a:gd name="connsiteY3599" fmla="*/ 1969770 h 6213528"/>
                <a:gd name="connsiteX3600" fmla="*/ 5271186 w 8964278"/>
                <a:gd name="connsiteY3600" fmla="*/ 2104073 h 6213528"/>
                <a:gd name="connsiteX3601" fmla="*/ 5161648 w 8964278"/>
                <a:gd name="connsiteY3601" fmla="*/ 2121218 h 6213528"/>
                <a:gd name="connsiteX3602" fmla="*/ 5152123 w 8964278"/>
                <a:gd name="connsiteY3602" fmla="*/ 2122170 h 6213528"/>
                <a:gd name="connsiteX3603" fmla="*/ 5325478 w 8964278"/>
                <a:gd name="connsiteY3603" fmla="*/ 2073593 h 6213528"/>
                <a:gd name="connsiteX3604" fmla="*/ 5550269 w 8964278"/>
                <a:gd name="connsiteY3604" fmla="*/ 1983105 h 6213528"/>
                <a:gd name="connsiteX3605" fmla="*/ 5775058 w 8964278"/>
                <a:gd name="connsiteY3605" fmla="*/ 1896428 h 6213528"/>
                <a:gd name="connsiteX3606" fmla="*/ 5928411 w 8964278"/>
                <a:gd name="connsiteY3606" fmla="*/ 1858328 h 6213528"/>
                <a:gd name="connsiteX3607" fmla="*/ 5944603 w 8964278"/>
                <a:gd name="connsiteY3607" fmla="*/ 1862138 h 6213528"/>
                <a:gd name="connsiteX3608" fmla="*/ 5645519 w 8964278"/>
                <a:gd name="connsiteY3608" fmla="*/ 1969770 h 6213528"/>
                <a:gd name="connsiteX3609" fmla="*/ 5807444 w 8964278"/>
                <a:gd name="connsiteY3609" fmla="*/ 1877378 h 6213528"/>
                <a:gd name="connsiteX3610" fmla="*/ 5582653 w 8964278"/>
                <a:gd name="connsiteY3610" fmla="*/ 1961198 h 6213528"/>
                <a:gd name="connsiteX3611" fmla="*/ 5359769 w 8964278"/>
                <a:gd name="connsiteY3611" fmla="*/ 2053590 h 6213528"/>
                <a:gd name="connsiteX3612" fmla="*/ 5128311 w 8964278"/>
                <a:gd name="connsiteY3612" fmla="*/ 2119313 h 6213528"/>
                <a:gd name="connsiteX3613" fmla="*/ 5099736 w 8964278"/>
                <a:gd name="connsiteY3613" fmla="*/ 2124075 h 6213528"/>
                <a:gd name="connsiteX3614" fmla="*/ 5068303 w 8964278"/>
                <a:gd name="connsiteY3614" fmla="*/ 2124075 h 6213528"/>
                <a:gd name="connsiteX3615" fmla="*/ 5291189 w 8964278"/>
                <a:gd name="connsiteY3615" fmla="*/ 2049780 h 6213528"/>
                <a:gd name="connsiteX3616" fmla="*/ 5488356 w 8964278"/>
                <a:gd name="connsiteY3616" fmla="*/ 1957388 h 6213528"/>
                <a:gd name="connsiteX3617" fmla="*/ 5693144 w 8964278"/>
                <a:gd name="connsiteY3617" fmla="*/ 1882140 h 6213528"/>
                <a:gd name="connsiteX3618" fmla="*/ 5810301 w 8964278"/>
                <a:gd name="connsiteY3618" fmla="*/ 1855470 h 6213528"/>
                <a:gd name="connsiteX3619" fmla="*/ 5869356 w 8964278"/>
                <a:gd name="connsiteY3619" fmla="*/ 1845945 h 6213528"/>
                <a:gd name="connsiteX3620" fmla="*/ 5880786 w 8964278"/>
                <a:gd name="connsiteY3620" fmla="*/ 1844040 h 6213528"/>
                <a:gd name="connsiteX3621" fmla="*/ 5905551 w 8964278"/>
                <a:gd name="connsiteY3621" fmla="*/ 1851660 h 6213528"/>
                <a:gd name="connsiteX3622" fmla="*/ 5807444 w 8964278"/>
                <a:gd name="connsiteY3622" fmla="*/ 1877378 h 6213528"/>
                <a:gd name="connsiteX3623" fmla="*/ 5826494 w 8964278"/>
                <a:gd name="connsiteY3623" fmla="*/ 1846898 h 6213528"/>
                <a:gd name="connsiteX3624" fmla="*/ 5721719 w 8964278"/>
                <a:gd name="connsiteY3624" fmla="*/ 1868805 h 6213528"/>
                <a:gd name="connsiteX3625" fmla="*/ 5517883 w 8964278"/>
                <a:gd name="connsiteY3625" fmla="*/ 1938338 h 6213528"/>
                <a:gd name="connsiteX3626" fmla="*/ 5119739 w 8964278"/>
                <a:gd name="connsiteY3626" fmla="*/ 2107883 h 6213528"/>
                <a:gd name="connsiteX3627" fmla="*/ 4994008 w 8964278"/>
                <a:gd name="connsiteY3627" fmla="*/ 2127885 h 6213528"/>
                <a:gd name="connsiteX3628" fmla="*/ 5304523 w 8964278"/>
                <a:gd name="connsiteY3628" fmla="*/ 2007870 h 6213528"/>
                <a:gd name="connsiteX3629" fmla="*/ 5471211 w 8964278"/>
                <a:gd name="connsiteY3629" fmla="*/ 1918335 h 6213528"/>
                <a:gd name="connsiteX3630" fmla="*/ 5642661 w 8964278"/>
                <a:gd name="connsiteY3630" fmla="*/ 1851660 h 6213528"/>
                <a:gd name="connsiteX3631" fmla="*/ 5788394 w 8964278"/>
                <a:gd name="connsiteY3631" fmla="*/ 1815465 h 6213528"/>
                <a:gd name="connsiteX3632" fmla="*/ 5847448 w 8964278"/>
                <a:gd name="connsiteY3632" fmla="*/ 1834515 h 6213528"/>
                <a:gd name="connsiteX3633" fmla="*/ 5867451 w 8964278"/>
                <a:gd name="connsiteY3633" fmla="*/ 1841183 h 6213528"/>
                <a:gd name="connsiteX3634" fmla="*/ 5826494 w 8964278"/>
                <a:gd name="connsiteY3634" fmla="*/ 1846898 h 6213528"/>
                <a:gd name="connsiteX3635" fmla="*/ 5494071 w 8964278"/>
                <a:gd name="connsiteY3635" fmla="*/ 1901190 h 6213528"/>
                <a:gd name="connsiteX3636" fmla="*/ 5160696 w 8964278"/>
                <a:gd name="connsiteY3636" fmla="*/ 2076450 h 6213528"/>
                <a:gd name="connsiteX3637" fmla="*/ 4961623 w 8964278"/>
                <a:gd name="connsiteY3637" fmla="*/ 2128838 h 6213528"/>
                <a:gd name="connsiteX3638" fmla="*/ 4957814 w 8964278"/>
                <a:gd name="connsiteY3638" fmla="*/ 2128838 h 6213528"/>
                <a:gd name="connsiteX3639" fmla="*/ 4963528 w 8964278"/>
                <a:gd name="connsiteY3639" fmla="*/ 2127885 h 6213528"/>
                <a:gd name="connsiteX3640" fmla="*/ 5059731 w 8964278"/>
                <a:gd name="connsiteY3640" fmla="*/ 2098358 h 6213528"/>
                <a:gd name="connsiteX3641" fmla="*/ 5237848 w 8964278"/>
                <a:gd name="connsiteY3641" fmla="*/ 1997393 h 6213528"/>
                <a:gd name="connsiteX3642" fmla="*/ 5616944 w 8964278"/>
                <a:gd name="connsiteY3642" fmla="*/ 1833563 h 6213528"/>
                <a:gd name="connsiteX3643" fmla="*/ 5731244 w 8964278"/>
                <a:gd name="connsiteY3643" fmla="*/ 1813560 h 6213528"/>
                <a:gd name="connsiteX3644" fmla="*/ 5775058 w 8964278"/>
                <a:gd name="connsiteY3644" fmla="*/ 1810703 h 6213528"/>
                <a:gd name="connsiteX3645" fmla="*/ 5776011 w 8964278"/>
                <a:gd name="connsiteY3645" fmla="*/ 1810703 h 6213528"/>
                <a:gd name="connsiteX3646" fmla="*/ 5494071 w 8964278"/>
                <a:gd name="connsiteY3646" fmla="*/ 1901190 h 6213528"/>
                <a:gd name="connsiteX3647" fmla="*/ 4969244 w 8964278"/>
                <a:gd name="connsiteY3647" fmla="*/ 2136458 h 6213528"/>
                <a:gd name="connsiteX3648" fmla="*/ 4996866 w 8964278"/>
                <a:gd name="connsiteY3648" fmla="*/ 2143125 h 6213528"/>
                <a:gd name="connsiteX3649" fmla="*/ 4945431 w 8964278"/>
                <a:gd name="connsiteY3649" fmla="*/ 2134553 h 6213528"/>
                <a:gd name="connsiteX3650" fmla="*/ 4969244 w 8964278"/>
                <a:gd name="connsiteY3650" fmla="*/ 2136458 h 6213528"/>
                <a:gd name="connsiteX3651" fmla="*/ 4978769 w 8964278"/>
                <a:gd name="connsiteY3651" fmla="*/ 2136458 h 6213528"/>
                <a:gd name="connsiteX3652" fmla="*/ 4994961 w 8964278"/>
                <a:gd name="connsiteY3652" fmla="*/ 2136458 h 6213528"/>
                <a:gd name="connsiteX3653" fmla="*/ 5338814 w 8964278"/>
                <a:gd name="connsiteY3653" fmla="*/ 2104073 h 6213528"/>
                <a:gd name="connsiteX3654" fmla="*/ 5746483 w 8964278"/>
                <a:gd name="connsiteY3654" fmla="*/ 1965960 h 6213528"/>
                <a:gd name="connsiteX3655" fmla="*/ 5820778 w 8964278"/>
                <a:gd name="connsiteY3655" fmla="*/ 1937385 h 6213528"/>
                <a:gd name="connsiteX3656" fmla="*/ 5620753 w 8964278"/>
                <a:gd name="connsiteY3656" fmla="*/ 2025968 h 6213528"/>
                <a:gd name="connsiteX3657" fmla="*/ 5202606 w 8964278"/>
                <a:gd name="connsiteY3657" fmla="*/ 2147888 h 6213528"/>
                <a:gd name="connsiteX3658" fmla="*/ 4978769 w 8964278"/>
                <a:gd name="connsiteY3658" fmla="*/ 2136458 h 6213528"/>
                <a:gd name="connsiteX3659" fmla="*/ 5892216 w 8964278"/>
                <a:gd name="connsiteY3659" fmla="*/ 1918335 h 6213528"/>
                <a:gd name="connsiteX3660" fmla="*/ 5653139 w 8964278"/>
                <a:gd name="connsiteY3660" fmla="*/ 2041208 h 6213528"/>
                <a:gd name="connsiteX3661" fmla="*/ 5202606 w 8964278"/>
                <a:gd name="connsiteY3661" fmla="*/ 2153603 h 6213528"/>
                <a:gd name="connsiteX3662" fmla="*/ 5388344 w 8964278"/>
                <a:gd name="connsiteY3662" fmla="*/ 2118360 h 6213528"/>
                <a:gd name="connsiteX3663" fmla="*/ 5797919 w 8964278"/>
                <a:gd name="connsiteY3663" fmla="*/ 1957388 h 6213528"/>
                <a:gd name="connsiteX3664" fmla="*/ 5892216 w 8964278"/>
                <a:gd name="connsiteY3664" fmla="*/ 1918335 h 6213528"/>
                <a:gd name="connsiteX3665" fmla="*/ 5907456 w 8964278"/>
                <a:gd name="connsiteY3665" fmla="*/ 2322195 h 6213528"/>
                <a:gd name="connsiteX3666" fmla="*/ 6020803 w 8964278"/>
                <a:gd name="connsiteY3666" fmla="*/ 2075498 h 6213528"/>
                <a:gd name="connsiteX3667" fmla="*/ 6022708 w 8964278"/>
                <a:gd name="connsiteY3667" fmla="*/ 2071688 h 6213528"/>
                <a:gd name="connsiteX3668" fmla="*/ 6015089 w 8964278"/>
                <a:gd name="connsiteY3668" fmla="*/ 2104073 h 6213528"/>
                <a:gd name="connsiteX3669" fmla="*/ 5992228 w 8964278"/>
                <a:gd name="connsiteY3669" fmla="*/ 2225040 h 6213528"/>
                <a:gd name="connsiteX3670" fmla="*/ 5961748 w 8964278"/>
                <a:gd name="connsiteY3670" fmla="*/ 2467928 h 6213528"/>
                <a:gd name="connsiteX3671" fmla="*/ 5950319 w 8964278"/>
                <a:gd name="connsiteY3671" fmla="*/ 2713673 h 6213528"/>
                <a:gd name="connsiteX3672" fmla="*/ 5958891 w 8964278"/>
                <a:gd name="connsiteY3672" fmla="*/ 2957513 h 6213528"/>
                <a:gd name="connsiteX3673" fmla="*/ 5970321 w 8964278"/>
                <a:gd name="connsiteY3673" fmla="*/ 3080385 h 6213528"/>
                <a:gd name="connsiteX3674" fmla="*/ 5987466 w 8964278"/>
                <a:gd name="connsiteY3674" fmla="*/ 3202305 h 6213528"/>
                <a:gd name="connsiteX3675" fmla="*/ 5992228 w 8964278"/>
                <a:gd name="connsiteY3675" fmla="*/ 3228023 h 6213528"/>
                <a:gd name="connsiteX3676" fmla="*/ 5946508 w 8964278"/>
                <a:gd name="connsiteY3676" fmla="*/ 3203258 h 6213528"/>
                <a:gd name="connsiteX3677" fmla="*/ 5946508 w 8964278"/>
                <a:gd name="connsiteY3677" fmla="*/ 3199448 h 6213528"/>
                <a:gd name="connsiteX3678" fmla="*/ 5929364 w 8964278"/>
                <a:gd name="connsiteY3678" fmla="*/ 3126105 h 6213528"/>
                <a:gd name="connsiteX3679" fmla="*/ 5915076 w 8964278"/>
                <a:gd name="connsiteY3679" fmla="*/ 3051810 h 6213528"/>
                <a:gd name="connsiteX3680" fmla="*/ 5899836 w 8964278"/>
                <a:gd name="connsiteY3680" fmla="*/ 2935605 h 6213528"/>
                <a:gd name="connsiteX3681" fmla="*/ 5893169 w 8964278"/>
                <a:gd name="connsiteY3681" fmla="*/ 2862263 h 6213528"/>
                <a:gd name="connsiteX3682" fmla="*/ 5877928 w 8964278"/>
                <a:gd name="connsiteY3682" fmla="*/ 2608898 h 6213528"/>
                <a:gd name="connsiteX3683" fmla="*/ 5907456 w 8964278"/>
                <a:gd name="connsiteY3683" fmla="*/ 2322195 h 6213528"/>
                <a:gd name="connsiteX3684" fmla="*/ 6020803 w 8964278"/>
                <a:gd name="connsiteY3684" fmla="*/ 3272790 h 6213528"/>
                <a:gd name="connsiteX3685" fmla="*/ 6202731 w 8964278"/>
                <a:gd name="connsiteY3685" fmla="*/ 3424238 h 6213528"/>
                <a:gd name="connsiteX3686" fmla="*/ 6313221 w 8964278"/>
                <a:gd name="connsiteY3686" fmla="*/ 3625215 h 6213528"/>
                <a:gd name="connsiteX3687" fmla="*/ 6339891 w 8964278"/>
                <a:gd name="connsiteY3687" fmla="*/ 3825240 h 6213528"/>
                <a:gd name="connsiteX3688" fmla="*/ 6326556 w 8964278"/>
                <a:gd name="connsiteY3688" fmla="*/ 3781425 h 6213528"/>
                <a:gd name="connsiteX3689" fmla="*/ 6221781 w 8964278"/>
                <a:gd name="connsiteY3689" fmla="*/ 3586163 h 6213528"/>
                <a:gd name="connsiteX3690" fmla="*/ 6078906 w 8964278"/>
                <a:gd name="connsiteY3690" fmla="*/ 3439478 h 6213528"/>
                <a:gd name="connsiteX3691" fmla="*/ 5926506 w 8964278"/>
                <a:gd name="connsiteY3691" fmla="*/ 3307080 h 6213528"/>
                <a:gd name="connsiteX3692" fmla="*/ 5805539 w 8964278"/>
                <a:gd name="connsiteY3692" fmla="*/ 3154680 h 6213528"/>
                <a:gd name="connsiteX3693" fmla="*/ 6020803 w 8964278"/>
                <a:gd name="connsiteY3693" fmla="*/ 3272790 h 6213528"/>
                <a:gd name="connsiteX3694" fmla="*/ 5900789 w 8964278"/>
                <a:gd name="connsiteY3694" fmla="*/ 3290888 h 6213528"/>
                <a:gd name="connsiteX3695" fmla="*/ 6047473 w 8964278"/>
                <a:gd name="connsiteY3695" fmla="*/ 3423285 h 6213528"/>
                <a:gd name="connsiteX3696" fmla="*/ 6193206 w 8964278"/>
                <a:gd name="connsiteY3696" fmla="*/ 3565208 h 6213528"/>
                <a:gd name="connsiteX3697" fmla="*/ 6305601 w 8964278"/>
                <a:gd name="connsiteY3697" fmla="*/ 3754755 h 6213528"/>
                <a:gd name="connsiteX3698" fmla="*/ 6344653 w 8964278"/>
                <a:gd name="connsiteY3698" fmla="*/ 3891915 h 6213528"/>
                <a:gd name="connsiteX3699" fmla="*/ 6356083 w 8964278"/>
                <a:gd name="connsiteY3699" fmla="*/ 3994785 h 6213528"/>
                <a:gd name="connsiteX3700" fmla="*/ 6350369 w 8964278"/>
                <a:gd name="connsiteY3700" fmla="*/ 3987165 h 6213528"/>
                <a:gd name="connsiteX3701" fmla="*/ 6338939 w 8964278"/>
                <a:gd name="connsiteY3701" fmla="*/ 3948113 h 6213528"/>
                <a:gd name="connsiteX3702" fmla="*/ 6338939 w 8964278"/>
                <a:gd name="connsiteY3702" fmla="*/ 3944303 h 6213528"/>
                <a:gd name="connsiteX3703" fmla="*/ 6337033 w 8964278"/>
                <a:gd name="connsiteY3703" fmla="*/ 3940493 h 6213528"/>
                <a:gd name="connsiteX3704" fmla="*/ 6328461 w 8964278"/>
                <a:gd name="connsiteY3704" fmla="*/ 3909060 h 6213528"/>
                <a:gd name="connsiteX3705" fmla="*/ 6327508 w 8964278"/>
                <a:gd name="connsiteY3705" fmla="*/ 3904298 h 6213528"/>
                <a:gd name="connsiteX3706" fmla="*/ 6332271 w 8964278"/>
                <a:gd name="connsiteY3706" fmla="*/ 3909060 h 6213528"/>
                <a:gd name="connsiteX3707" fmla="*/ 6340844 w 8964278"/>
                <a:gd name="connsiteY3707" fmla="*/ 3902393 h 6213528"/>
                <a:gd name="connsiteX3708" fmla="*/ 6320841 w 8964278"/>
                <a:gd name="connsiteY3708" fmla="*/ 3882390 h 6213528"/>
                <a:gd name="connsiteX3709" fmla="*/ 6319889 w 8964278"/>
                <a:gd name="connsiteY3709" fmla="*/ 3878580 h 6213528"/>
                <a:gd name="connsiteX3710" fmla="*/ 6277978 w 8964278"/>
                <a:gd name="connsiteY3710" fmla="*/ 3769995 h 6213528"/>
                <a:gd name="connsiteX3711" fmla="*/ 6175108 w 8964278"/>
                <a:gd name="connsiteY3711" fmla="*/ 3648075 h 6213528"/>
                <a:gd name="connsiteX3712" fmla="*/ 5794108 w 8964278"/>
                <a:gd name="connsiteY3712" fmla="*/ 3490913 h 6213528"/>
                <a:gd name="connsiteX3713" fmla="*/ 5792203 w 8964278"/>
                <a:gd name="connsiteY3713" fmla="*/ 3484245 h 6213528"/>
                <a:gd name="connsiteX3714" fmla="*/ 5779821 w 8964278"/>
                <a:gd name="connsiteY3714" fmla="*/ 3474720 h 6213528"/>
                <a:gd name="connsiteX3715" fmla="*/ 5768391 w 8964278"/>
                <a:gd name="connsiteY3715" fmla="*/ 3463290 h 6213528"/>
                <a:gd name="connsiteX3716" fmla="*/ 5760771 w 8964278"/>
                <a:gd name="connsiteY3716" fmla="*/ 3422333 h 6213528"/>
                <a:gd name="connsiteX3717" fmla="*/ 5776011 w 8964278"/>
                <a:gd name="connsiteY3717" fmla="*/ 3328988 h 6213528"/>
                <a:gd name="connsiteX3718" fmla="*/ 5791251 w 8964278"/>
                <a:gd name="connsiteY3718" fmla="*/ 3235643 h 6213528"/>
                <a:gd name="connsiteX3719" fmla="*/ 5803633 w 8964278"/>
                <a:gd name="connsiteY3719" fmla="*/ 3158490 h 6213528"/>
                <a:gd name="connsiteX3720" fmla="*/ 5900789 w 8964278"/>
                <a:gd name="connsiteY3720" fmla="*/ 3290888 h 6213528"/>
                <a:gd name="connsiteX3721" fmla="*/ 5815064 w 8964278"/>
                <a:gd name="connsiteY3721" fmla="*/ 3525203 h 6213528"/>
                <a:gd name="connsiteX3722" fmla="*/ 6135103 w 8964278"/>
                <a:gd name="connsiteY3722" fmla="*/ 3654743 h 6213528"/>
                <a:gd name="connsiteX3723" fmla="*/ 6245594 w 8964278"/>
                <a:gd name="connsiteY3723" fmla="*/ 3771900 h 6213528"/>
                <a:gd name="connsiteX3724" fmla="*/ 6251308 w 8964278"/>
                <a:gd name="connsiteY3724" fmla="*/ 3782378 h 6213528"/>
                <a:gd name="connsiteX3725" fmla="*/ 6241783 w 8964278"/>
                <a:gd name="connsiteY3725" fmla="*/ 3773805 h 6213528"/>
                <a:gd name="connsiteX3726" fmla="*/ 6238926 w 8964278"/>
                <a:gd name="connsiteY3726" fmla="*/ 3770948 h 6213528"/>
                <a:gd name="connsiteX3727" fmla="*/ 6147486 w 8964278"/>
                <a:gd name="connsiteY3727" fmla="*/ 3696653 h 6213528"/>
                <a:gd name="connsiteX3728" fmla="*/ 5926506 w 8964278"/>
                <a:gd name="connsiteY3728" fmla="*/ 3596640 h 6213528"/>
                <a:gd name="connsiteX3729" fmla="*/ 5656948 w 8964278"/>
                <a:gd name="connsiteY3729" fmla="*/ 3516630 h 6213528"/>
                <a:gd name="connsiteX3730" fmla="*/ 5420728 w 8964278"/>
                <a:gd name="connsiteY3730" fmla="*/ 3398520 h 6213528"/>
                <a:gd name="connsiteX3731" fmla="*/ 5325478 w 8964278"/>
                <a:gd name="connsiteY3731" fmla="*/ 3315653 h 6213528"/>
                <a:gd name="connsiteX3732" fmla="*/ 5260708 w 8964278"/>
                <a:gd name="connsiteY3732" fmla="*/ 3240405 h 6213528"/>
                <a:gd name="connsiteX3733" fmla="*/ 5245469 w 8964278"/>
                <a:gd name="connsiteY3733" fmla="*/ 3210878 h 6213528"/>
                <a:gd name="connsiteX3734" fmla="*/ 5312144 w 8964278"/>
                <a:gd name="connsiteY3734" fmla="*/ 3273743 h 6213528"/>
                <a:gd name="connsiteX3735" fmla="*/ 5458828 w 8964278"/>
                <a:gd name="connsiteY3735" fmla="*/ 3387090 h 6213528"/>
                <a:gd name="connsiteX3736" fmla="*/ 5627421 w 8964278"/>
                <a:gd name="connsiteY3736" fmla="*/ 3469958 h 6213528"/>
                <a:gd name="connsiteX3737" fmla="*/ 5815064 w 8964278"/>
                <a:gd name="connsiteY3737" fmla="*/ 3525203 h 6213528"/>
                <a:gd name="connsiteX3738" fmla="*/ 5510264 w 8964278"/>
                <a:gd name="connsiteY3738" fmla="*/ 3391853 h 6213528"/>
                <a:gd name="connsiteX3739" fmla="*/ 5344528 w 8964278"/>
                <a:gd name="connsiteY3739" fmla="*/ 3275648 h 6213528"/>
                <a:gd name="connsiteX3740" fmla="*/ 5222608 w 8964278"/>
                <a:gd name="connsiteY3740" fmla="*/ 3166110 h 6213528"/>
                <a:gd name="connsiteX3741" fmla="*/ 5215941 w 8964278"/>
                <a:gd name="connsiteY3741" fmla="*/ 3148965 h 6213528"/>
                <a:gd name="connsiteX3742" fmla="*/ 5214989 w 8964278"/>
                <a:gd name="connsiteY3742" fmla="*/ 3142298 h 6213528"/>
                <a:gd name="connsiteX3743" fmla="*/ 5214989 w 8964278"/>
                <a:gd name="connsiteY3743" fmla="*/ 3135630 h 6213528"/>
                <a:gd name="connsiteX3744" fmla="*/ 5210226 w 8964278"/>
                <a:gd name="connsiteY3744" fmla="*/ 3129915 h 6213528"/>
                <a:gd name="connsiteX3745" fmla="*/ 5201653 w 8964278"/>
                <a:gd name="connsiteY3745" fmla="*/ 3120390 h 6213528"/>
                <a:gd name="connsiteX3746" fmla="*/ 5182603 w 8964278"/>
                <a:gd name="connsiteY3746" fmla="*/ 3125153 h 6213528"/>
                <a:gd name="connsiteX3747" fmla="*/ 5180698 w 8964278"/>
                <a:gd name="connsiteY3747" fmla="*/ 3130868 h 6213528"/>
                <a:gd name="connsiteX3748" fmla="*/ 5179746 w 8964278"/>
                <a:gd name="connsiteY3748" fmla="*/ 3132773 h 6213528"/>
                <a:gd name="connsiteX3749" fmla="*/ 5168316 w 8964278"/>
                <a:gd name="connsiteY3749" fmla="*/ 3231833 h 6213528"/>
                <a:gd name="connsiteX3750" fmla="*/ 5167364 w 8964278"/>
                <a:gd name="connsiteY3750" fmla="*/ 3235643 h 6213528"/>
                <a:gd name="connsiteX3751" fmla="*/ 4998771 w 8964278"/>
                <a:gd name="connsiteY3751" fmla="*/ 3037523 h 6213528"/>
                <a:gd name="connsiteX3752" fmla="*/ 4830178 w 8964278"/>
                <a:gd name="connsiteY3752" fmla="*/ 2816543 h 6213528"/>
                <a:gd name="connsiteX3753" fmla="*/ 4688256 w 8964278"/>
                <a:gd name="connsiteY3753" fmla="*/ 2584133 h 6213528"/>
                <a:gd name="connsiteX3754" fmla="*/ 4585386 w 8964278"/>
                <a:gd name="connsiteY3754" fmla="*/ 2339340 h 6213528"/>
                <a:gd name="connsiteX3755" fmla="*/ 4533951 w 8964278"/>
                <a:gd name="connsiteY3755" fmla="*/ 2094548 h 6213528"/>
                <a:gd name="connsiteX3756" fmla="*/ 4684446 w 8964278"/>
                <a:gd name="connsiteY3756" fmla="*/ 2352675 h 6213528"/>
                <a:gd name="connsiteX3757" fmla="*/ 4924476 w 8964278"/>
                <a:gd name="connsiteY3757" fmla="*/ 2633663 h 6213528"/>
                <a:gd name="connsiteX3758" fmla="*/ 5194033 w 8964278"/>
                <a:gd name="connsiteY3758" fmla="*/ 2891790 h 6213528"/>
                <a:gd name="connsiteX3759" fmla="*/ 5469306 w 8964278"/>
                <a:gd name="connsiteY3759" fmla="*/ 3157538 h 6213528"/>
                <a:gd name="connsiteX3760" fmla="*/ 5711241 w 8964278"/>
                <a:gd name="connsiteY3760" fmla="*/ 3450908 h 6213528"/>
                <a:gd name="connsiteX3761" fmla="*/ 5728386 w 8964278"/>
                <a:gd name="connsiteY3761" fmla="*/ 3476625 h 6213528"/>
                <a:gd name="connsiteX3762" fmla="*/ 5510264 w 8964278"/>
                <a:gd name="connsiteY3762" fmla="*/ 3391853 h 6213528"/>
                <a:gd name="connsiteX3763" fmla="*/ 5179746 w 8964278"/>
                <a:gd name="connsiteY3763" fmla="*/ 3263265 h 6213528"/>
                <a:gd name="connsiteX3764" fmla="*/ 5169269 w 8964278"/>
                <a:gd name="connsiteY3764" fmla="*/ 3389948 h 6213528"/>
                <a:gd name="connsiteX3765" fmla="*/ 5161648 w 8964278"/>
                <a:gd name="connsiteY3765" fmla="*/ 3595688 h 6213528"/>
                <a:gd name="connsiteX3766" fmla="*/ 5261661 w 8964278"/>
                <a:gd name="connsiteY3766" fmla="*/ 3952875 h 6213528"/>
                <a:gd name="connsiteX3767" fmla="*/ 5503596 w 8964278"/>
                <a:gd name="connsiteY3767" fmla="*/ 4168140 h 6213528"/>
                <a:gd name="connsiteX3768" fmla="*/ 5845544 w 8964278"/>
                <a:gd name="connsiteY3768" fmla="*/ 4274820 h 6213528"/>
                <a:gd name="connsiteX3769" fmla="*/ 6236069 w 8964278"/>
                <a:gd name="connsiteY3769" fmla="*/ 4288155 h 6213528"/>
                <a:gd name="connsiteX3770" fmla="*/ 6113196 w 8964278"/>
                <a:gd name="connsiteY3770" fmla="*/ 4306253 h 6213528"/>
                <a:gd name="connsiteX3771" fmla="*/ 5903646 w 8964278"/>
                <a:gd name="connsiteY3771" fmla="*/ 4318635 h 6213528"/>
                <a:gd name="connsiteX3772" fmla="*/ 5532171 w 8964278"/>
                <a:gd name="connsiteY3772" fmla="*/ 4251008 h 6213528"/>
                <a:gd name="connsiteX3773" fmla="*/ 5264519 w 8964278"/>
                <a:gd name="connsiteY3773" fmla="*/ 4067175 h 6213528"/>
                <a:gd name="connsiteX3774" fmla="*/ 5174983 w 8964278"/>
                <a:gd name="connsiteY3774" fmla="*/ 3932873 h 6213528"/>
                <a:gd name="connsiteX3775" fmla="*/ 5122596 w 8964278"/>
                <a:gd name="connsiteY3775" fmla="*/ 3745230 h 6213528"/>
                <a:gd name="connsiteX3776" fmla="*/ 5121644 w 8964278"/>
                <a:gd name="connsiteY3776" fmla="*/ 3541395 h 6213528"/>
                <a:gd name="connsiteX3777" fmla="*/ 5145456 w 8964278"/>
                <a:gd name="connsiteY3777" fmla="*/ 3375660 h 6213528"/>
                <a:gd name="connsiteX3778" fmla="*/ 5158791 w 8964278"/>
                <a:gd name="connsiteY3778" fmla="*/ 3335655 h 6213528"/>
                <a:gd name="connsiteX3779" fmla="*/ 5179746 w 8964278"/>
                <a:gd name="connsiteY3779" fmla="*/ 3263265 h 6213528"/>
                <a:gd name="connsiteX3780" fmla="*/ 6099861 w 8964278"/>
                <a:gd name="connsiteY3780" fmla="*/ 4248150 h 6213528"/>
                <a:gd name="connsiteX3781" fmla="*/ 5951271 w 8964278"/>
                <a:gd name="connsiteY3781" fmla="*/ 4215765 h 6213528"/>
                <a:gd name="connsiteX3782" fmla="*/ 5972226 w 8964278"/>
                <a:gd name="connsiteY3782" fmla="*/ 4219575 h 6213528"/>
                <a:gd name="connsiteX3783" fmla="*/ 6135103 w 8964278"/>
                <a:gd name="connsiteY3783" fmla="*/ 4228148 h 6213528"/>
                <a:gd name="connsiteX3784" fmla="*/ 6311316 w 8964278"/>
                <a:gd name="connsiteY3784" fmla="*/ 4201478 h 6213528"/>
                <a:gd name="connsiteX3785" fmla="*/ 6446571 w 8964278"/>
                <a:gd name="connsiteY3785" fmla="*/ 4186238 h 6213528"/>
                <a:gd name="connsiteX3786" fmla="*/ 6482766 w 8964278"/>
                <a:gd name="connsiteY3786" fmla="*/ 4205288 h 6213528"/>
                <a:gd name="connsiteX3787" fmla="*/ 6483719 w 8964278"/>
                <a:gd name="connsiteY3787" fmla="*/ 4206240 h 6213528"/>
                <a:gd name="connsiteX3788" fmla="*/ 6497053 w 8964278"/>
                <a:gd name="connsiteY3788" fmla="*/ 4211003 h 6213528"/>
                <a:gd name="connsiteX3789" fmla="*/ 6440856 w 8964278"/>
                <a:gd name="connsiteY3789" fmla="*/ 4233863 h 6213528"/>
                <a:gd name="connsiteX3790" fmla="*/ 6436094 w 8964278"/>
                <a:gd name="connsiteY3790" fmla="*/ 4234815 h 6213528"/>
                <a:gd name="connsiteX3791" fmla="*/ 6427521 w 8964278"/>
                <a:gd name="connsiteY3791" fmla="*/ 4234815 h 6213528"/>
                <a:gd name="connsiteX3792" fmla="*/ 6424664 w 8964278"/>
                <a:gd name="connsiteY3792" fmla="*/ 4237673 h 6213528"/>
                <a:gd name="connsiteX3793" fmla="*/ 6383706 w 8964278"/>
                <a:gd name="connsiteY3793" fmla="*/ 4245293 h 6213528"/>
                <a:gd name="connsiteX3794" fmla="*/ 6291314 w 8964278"/>
                <a:gd name="connsiteY3794" fmla="*/ 4255770 h 6213528"/>
                <a:gd name="connsiteX3795" fmla="*/ 6099861 w 8964278"/>
                <a:gd name="connsiteY3795" fmla="*/ 4248150 h 6213528"/>
                <a:gd name="connsiteX3796" fmla="*/ 6492291 w 8964278"/>
                <a:gd name="connsiteY3796" fmla="*/ 4177665 h 6213528"/>
                <a:gd name="connsiteX3797" fmla="*/ 6492291 w 8964278"/>
                <a:gd name="connsiteY3797" fmla="*/ 4177665 h 6213528"/>
                <a:gd name="connsiteX3798" fmla="*/ 6490386 w 8964278"/>
                <a:gd name="connsiteY3798" fmla="*/ 4168140 h 6213528"/>
                <a:gd name="connsiteX3799" fmla="*/ 6494196 w 8964278"/>
                <a:gd name="connsiteY3799" fmla="*/ 4169093 h 6213528"/>
                <a:gd name="connsiteX3800" fmla="*/ 6496101 w 8964278"/>
                <a:gd name="connsiteY3800" fmla="*/ 4177665 h 6213528"/>
                <a:gd name="connsiteX3801" fmla="*/ 6492291 w 8964278"/>
                <a:gd name="connsiteY3801" fmla="*/ 4177665 h 6213528"/>
                <a:gd name="connsiteX3802" fmla="*/ 6538964 w 8964278"/>
                <a:gd name="connsiteY3802" fmla="*/ 4004310 h 6213528"/>
                <a:gd name="connsiteX3803" fmla="*/ 6615164 w 8964278"/>
                <a:gd name="connsiteY3803" fmla="*/ 3844290 h 6213528"/>
                <a:gd name="connsiteX3804" fmla="*/ 6831381 w 8964278"/>
                <a:gd name="connsiteY3804" fmla="*/ 3559493 h 6213528"/>
                <a:gd name="connsiteX3805" fmla="*/ 7018071 w 8964278"/>
                <a:gd name="connsiteY3805" fmla="*/ 3255645 h 6213528"/>
                <a:gd name="connsiteX3806" fmla="*/ 7085698 w 8964278"/>
                <a:gd name="connsiteY3806" fmla="*/ 2895600 h 6213528"/>
                <a:gd name="connsiteX3807" fmla="*/ 7045694 w 8964278"/>
                <a:gd name="connsiteY3807" fmla="*/ 2501265 h 6213528"/>
                <a:gd name="connsiteX3808" fmla="*/ 7039978 w 8964278"/>
                <a:gd name="connsiteY3808" fmla="*/ 2473643 h 6213528"/>
                <a:gd name="connsiteX3809" fmla="*/ 7076173 w 8964278"/>
                <a:gd name="connsiteY3809" fmla="*/ 2516505 h 6213528"/>
                <a:gd name="connsiteX3810" fmla="*/ 7128561 w 8964278"/>
                <a:gd name="connsiteY3810" fmla="*/ 2921318 h 6213528"/>
                <a:gd name="connsiteX3811" fmla="*/ 7107606 w 8964278"/>
                <a:gd name="connsiteY3811" fmla="*/ 3133725 h 6213528"/>
                <a:gd name="connsiteX3812" fmla="*/ 7051408 w 8964278"/>
                <a:gd name="connsiteY3812" fmla="*/ 3297555 h 6213528"/>
                <a:gd name="connsiteX3813" fmla="*/ 6876148 w 8964278"/>
                <a:gd name="connsiteY3813" fmla="*/ 3579495 h 6213528"/>
                <a:gd name="connsiteX3814" fmla="*/ 6678981 w 8964278"/>
                <a:gd name="connsiteY3814" fmla="*/ 3849053 h 6213528"/>
                <a:gd name="connsiteX3815" fmla="*/ 6536106 w 8964278"/>
                <a:gd name="connsiteY3815" fmla="*/ 4140518 h 6213528"/>
                <a:gd name="connsiteX3816" fmla="*/ 6529439 w 8964278"/>
                <a:gd name="connsiteY3816" fmla="*/ 4164330 h 6213528"/>
                <a:gd name="connsiteX3817" fmla="*/ 6511341 w 8964278"/>
                <a:gd name="connsiteY3817" fmla="*/ 4171950 h 6213528"/>
                <a:gd name="connsiteX3818" fmla="*/ 6538964 w 8964278"/>
                <a:gd name="connsiteY3818" fmla="*/ 4004310 h 6213528"/>
                <a:gd name="connsiteX3819" fmla="*/ 6670408 w 8964278"/>
                <a:gd name="connsiteY3819" fmla="*/ 3880485 h 6213528"/>
                <a:gd name="connsiteX3820" fmla="*/ 6867576 w 8964278"/>
                <a:gd name="connsiteY3820" fmla="*/ 3609975 h 6213528"/>
                <a:gd name="connsiteX3821" fmla="*/ 7048551 w 8964278"/>
                <a:gd name="connsiteY3821" fmla="*/ 3332798 h 6213528"/>
                <a:gd name="connsiteX3822" fmla="*/ 7108558 w 8964278"/>
                <a:gd name="connsiteY3822" fmla="*/ 3179445 h 6213528"/>
                <a:gd name="connsiteX3823" fmla="*/ 7139991 w 8964278"/>
                <a:gd name="connsiteY3823" fmla="*/ 2971800 h 6213528"/>
                <a:gd name="connsiteX3824" fmla="*/ 7094271 w 8964278"/>
                <a:gd name="connsiteY3824" fmla="*/ 2542223 h 6213528"/>
                <a:gd name="connsiteX3825" fmla="*/ 7093319 w 8964278"/>
                <a:gd name="connsiteY3825" fmla="*/ 2537460 h 6213528"/>
                <a:gd name="connsiteX3826" fmla="*/ 7130466 w 8964278"/>
                <a:gd name="connsiteY3826" fmla="*/ 2590800 h 6213528"/>
                <a:gd name="connsiteX3827" fmla="*/ 7165708 w 8964278"/>
                <a:gd name="connsiteY3827" fmla="*/ 2726055 h 6213528"/>
                <a:gd name="connsiteX3828" fmla="*/ 7180948 w 8964278"/>
                <a:gd name="connsiteY3828" fmla="*/ 2897505 h 6213528"/>
                <a:gd name="connsiteX3829" fmla="*/ 7129514 w 8964278"/>
                <a:gd name="connsiteY3829" fmla="*/ 3238500 h 6213528"/>
                <a:gd name="connsiteX3830" fmla="*/ 6991401 w 8964278"/>
                <a:gd name="connsiteY3830" fmla="*/ 3558540 h 6213528"/>
                <a:gd name="connsiteX3831" fmla="*/ 6792328 w 8964278"/>
                <a:gd name="connsiteY3831" fmla="*/ 3855720 h 6213528"/>
                <a:gd name="connsiteX3832" fmla="*/ 6568491 w 8964278"/>
                <a:gd name="connsiteY3832" fmla="*/ 4132898 h 6213528"/>
                <a:gd name="connsiteX3833" fmla="*/ 6550394 w 8964278"/>
                <a:gd name="connsiteY3833" fmla="*/ 4155758 h 6213528"/>
                <a:gd name="connsiteX3834" fmla="*/ 6538964 w 8964278"/>
                <a:gd name="connsiteY3834" fmla="*/ 4161473 h 6213528"/>
                <a:gd name="connsiteX3835" fmla="*/ 6537058 w 8964278"/>
                <a:gd name="connsiteY3835" fmla="*/ 4162425 h 6213528"/>
                <a:gd name="connsiteX3836" fmla="*/ 6670408 w 8964278"/>
                <a:gd name="connsiteY3836" fmla="*/ 3880485 h 6213528"/>
                <a:gd name="connsiteX3837" fmla="*/ 6776136 w 8964278"/>
                <a:gd name="connsiteY3837" fmla="*/ 3892868 h 6213528"/>
                <a:gd name="connsiteX3838" fmla="*/ 6979971 w 8964278"/>
                <a:gd name="connsiteY3838" fmla="*/ 3597593 h 6213528"/>
                <a:gd name="connsiteX3839" fmla="*/ 7128561 w 8964278"/>
                <a:gd name="connsiteY3839" fmla="*/ 3276600 h 6213528"/>
                <a:gd name="connsiteX3840" fmla="*/ 7192378 w 8964278"/>
                <a:gd name="connsiteY3840" fmla="*/ 2934653 h 6213528"/>
                <a:gd name="connsiteX3841" fmla="*/ 7184758 w 8964278"/>
                <a:gd name="connsiteY3841" fmla="*/ 2762250 h 6213528"/>
                <a:gd name="connsiteX3842" fmla="*/ 7159994 w 8964278"/>
                <a:gd name="connsiteY3842" fmla="*/ 2641283 h 6213528"/>
                <a:gd name="connsiteX3843" fmla="*/ 7219048 w 8964278"/>
                <a:gd name="connsiteY3843" fmla="*/ 2777490 h 6213528"/>
                <a:gd name="connsiteX3844" fmla="*/ 7233336 w 8964278"/>
                <a:gd name="connsiteY3844" fmla="*/ 2828925 h 6213528"/>
                <a:gd name="connsiteX3845" fmla="*/ 7238098 w 8964278"/>
                <a:gd name="connsiteY3845" fmla="*/ 2947035 h 6213528"/>
                <a:gd name="connsiteX3846" fmla="*/ 7210476 w 8964278"/>
                <a:gd name="connsiteY3846" fmla="*/ 3114675 h 6213528"/>
                <a:gd name="connsiteX3847" fmla="*/ 7119036 w 8964278"/>
                <a:gd name="connsiteY3847" fmla="*/ 3405188 h 6213528"/>
                <a:gd name="connsiteX3848" fmla="*/ 6980923 w 8964278"/>
                <a:gd name="connsiteY3848" fmla="*/ 3679508 h 6213528"/>
                <a:gd name="connsiteX3849" fmla="*/ 6800901 w 8964278"/>
                <a:gd name="connsiteY3849" fmla="*/ 3925253 h 6213528"/>
                <a:gd name="connsiteX3850" fmla="*/ 6593256 w 8964278"/>
                <a:gd name="connsiteY3850" fmla="*/ 4132898 h 6213528"/>
                <a:gd name="connsiteX3851" fmla="*/ 6560871 w 8964278"/>
                <a:gd name="connsiteY3851" fmla="*/ 4150043 h 6213528"/>
                <a:gd name="connsiteX3852" fmla="*/ 6776136 w 8964278"/>
                <a:gd name="connsiteY3852" fmla="*/ 3892868 h 6213528"/>
                <a:gd name="connsiteX3853" fmla="*/ 6623736 w 8964278"/>
                <a:gd name="connsiteY3853" fmla="*/ 4187190 h 6213528"/>
                <a:gd name="connsiteX3854" fmla="*/ 6611353 w 8964278"/>
                <a:gd name="connsiteY3854" fmla="*/ 4184333 h 6213528"/>
                <a:gd name="connsiteX3855" fmla="*/ 6669456 w 8964278"/>
                <a:gd name="connsiteY3855" fmla="*/ 4166235 h 6213528"/>
                <a:gd name="connsiteX3856" fmla="*/ 6725653 w 8964278"/>
                <a:gd name="connsiteY3856" fmla="*/ 4161473 h 6213528"/>
                <a:gd name="connsiteX3857" fmla="*/ 6727558 w 8964278"/>
                <a:gd name="connsiteY3857" fmla="*/ 4161473 h 6213528"/>
                <a:gd name="connsiteX3858" fmla="*/ 6731369 w 8964278"/>
                <a:gd name="connsiteY3858" fmla="*/ 4162425 h 6213528"/>
                <a:gd name="connsiteX3859" fmla="*/ 6732321 w 8964278"/>
                <a:gd name="connsiteY3859" fmla="*/ 4162425 h 6213528"/>
                <a:gd name="connsiteX3860" fmla="*/ 6929489 w 8964278"/>
                <a:gd name="connsiteY3860" fmla="*/ 4222433 h 6213528"/>
                <a:gd name="connsiteX3861" fmla="*/ 7019023 w 8964278"/>
                <a:gd name="connsiteY3861" fmla="*/ 4272915 h 6213528"/>
                <a:gd name="connsiteX3862" fmla="*/ 6881864 w 8964278"/>
                <a:gd name="connsiteY3862" fmla="*/ 4221480 h 6213528"/>
                <a:gd name="connsiteX3863" fmla="*/ 6625641 w 8964278"/>
                <a:gd name="connsiteY3863" fmla="*/ 4187190 h 6213528"/>
                <a:gd name="connsiteX3864" fmla="*/ 6623736 w 8964278"/>
                <a:gd name="connsiteY3864" fmla="*/ 4187190 h 6213528"/>
                <a:gd name="connsiteX3865" fmla="*/ 6779946 w 8964278"/>
                <a:gd name="connsiteY3865" fmla="*/ 4119563 h 6213528"/>
                <a:gd name="connsiteX3866" fmla="*/ 6818046 w 8964278"/>
                <a:gd name="connsiteY3866" fmla="*/ 4101465 h 6213528"/>
                <a:gd name="connsiteX3867" fmla="*/ 6792328 w 8964278"/>
                <a:gd name="connsiteY3867" fmla="*/ 4116705 h 6213528"/>
                <a:gd name="connsiteX3868" fmla="*/ 6779946 w 8964278"/>
                <a:gd name="connsiteY3868" fmla="*/ 4119563 h 6213528"/>
                <a:gd name="connsiteX3869" fmla="*/ 7809598 w 8964278"/>
                <a:gd name="connsiteY3869" fmla="*/ 3804285 h 6213528"/>
                <a:gd name="connsiteX3870" fmla="*/ 7449553 w 8964278"/>
                <a:gd name="connsiteY3870" fmla="*/ 3880485 h 6213528"/>
                <a:gd name="connsiteX3871" fmla="*/ 7105701 w 8964278"/>
                <a:gd name="connsiteY3871" fmla="*/ 4003358 h 6213528"/>
                <a:gd name="connsiteX3872" fmla="*/ 6916153 w 8964278"/>
                <a:gd name="connsiteY3872" fmla="*/ 4077653 h 6213528"/>
                <a:gd name="connsiteX3873" fmla="*/ 6825666 w 8964278"/>
                <a:gd name="connsiteY3873" fmla="*/ 4107180 h 6213528"/>
                <a:gd name="connsiteX3874" fmla="*/ 6887578 w 8964278"/>
                <a:gd name="connsiteY3874" fmla="*/ 4072890 h 6213528"/>
                <a:gd name="connsiteX3875" fmla="*/ 7051408 w 8964278"/>
                <a:gd name="connsiteY3875" fmla="*/ 3993833 h 6213528"/>
                <a:gd name="connsiteX3876" fmla="*/ 7397166 w 8964278"/>
                <a:gd name="connsiteY3876" fmla="*/ 3871913 h 6213528"/>
                <a:gd name="connsiteX3877" fmla="*/ 8035341 w 8964278"/>
                <a:gd name="connsiteY3877" fmla="*/ 3781425 h 6213528"/>
                <a:gd name="connsiteX3878" fmla="*/ 7809598 w 8964278"/>
                <a:gd name="connsiteY3878" fmla="*/ 3804285 h 6213528"/>
                <a:gd name="connsiteX3879" fmla="*/ 6766611 w 8964278"/>
                <a:gd name="connsiteY3879" fmla="*/ 4013835 h 6213528"/>
                <a:gd name="connsiteX3880" fmla="*/ 6715176 w 8964278"/>
                <a:gd name="connsiteY3880" fmla="*/ 4059555 h 6213528"/>
                <a:gd name="connsiteX3881" fmla="*/ 6615164 w 8964278"/>
                <a:gd name="connsiteY3881" fmla="*/ 4121468 h 6213528"/>
                <a:gd name="connsiteX3882" fmla="*/ 6783756 w 8964278"/>
                <a:gd name="connsiteY3882" fmla="*/ 3959543 h 6213528"/>
                <a:gd name="connsiteX3883" fmla="*/ 6971398 w 8964278"/>
                <a:gd name="connsiteY3883" fmla="*/ 3713798 h 6213528"/>
                <a:gd name="connsiteX3884" fmla="*/ 7116178 w 8964278"/>
                <a:gd name="connsiteY3884" fmla="*/ 3443288 h 6213528"/>
                <a:gd name="connsiteX3885" fmla="*/ 7216191 w 8964278"/>
                <a:gd name="connsiteY3885" fmla="*/ 3150870 h 6213528"/>
                <a:gd name="connsiteX3886" fmla="*/ 7247623 w 8964278"/>
                <a:gd name="connsiteY3886" fmla="*/ 2987993 h 6213528"/>
                <a:gd name="connsiteX3887" fmla="*/ 7250481 w 8964278"/>
                <a:gd name="connsiteY3887" fmla="*/ 2957513 h 6213528"/>
                <a:gd name="connsiteX3888" fmla="*/ 7251433 w 8964278"/>
                <a:gd name="connsiteY3888" fmla="*/ 3017520 h 6213528"/>
                <a:gd name="connsiteX3889" fmla="*/ 7243814 w 8964278"/>
                <a:gd name="connsiteY3889" fmla="*/ 3019425 h 6213528"/>
                <a:gd name="connsiteX3890" fmla="*/ 7204761 w 8964278"/>
                <a:gd name="connsiteY3890" fmla="*/ 3288030 h 6213528"/>
                <a:gd name="connsiteX3891" fmla="*/ 7106653 w 8964278"/>
                <a:gd name="connsiteY3891" fmla="*/ 3531870 h 6213528"/>
                <a:gd name="connsiteX3892" fmla="*/ 6982828 w 8964278"/>
                <a:gd name="connsiteY3892" fmla="*/ 3746183 h 6213528"/>
                <a:gd name="connsiteX3893" fmla="*/ 6832333 w 8964278"/>
                <a:gd name="connsiteY3893" fmla="*/ 3943350 h 6213528"/>
                <a:gd name="connsiteX3894" fmla="*/ 6766611 w 8964278"/>
                <a:gd name="connsiteY3894" fmla="*/ 4013835 h 6213528"/>
                <a:gd name="connsiteX3895" fmla="*/ 7211428 w 8964278"/>
                <a:gd name="connsiteY3895" fmla="*/ 3552825 h 6213528"/>
                <a:gd name="connsiteX3896" fmla="*/ 7223811 w 8964278"/>
                <a:gd name="connsiteY3896" fmla="*/ 3542348 h 6213528"/>
                <a:gd name="connsiteX3897" fmla="*/ 7304773 w 8964278"/>
                <a:gd name="connsiteY3897" fmla="*/ 3483293 h 6213528"/>
                <a:gd name="connsiteX3898" fmla="*/ 7486701 w 8964278"/>
                <a:gd name="connsiteY3898" fmla="*/ 3398520 h 6213528"/>
                <a:gd name="connsiteX3899" fmla="*/ 7542898 w 8964278"/>
                <a:gd name="connsiteY3899" fmla="*/ 3383280 h 6213528"/>
                <a:gd name="connsiteX3900" fmla="*/ 7544803 w 8964278"/>
                <a:gd name="connsiteY3900" fmla="*/ 3383280 h 6213528"/>
                <a:gd name="connsiteX3901" fmla="*/ 7701014 w 8964278"/>
                <a:gd name="connsiteY3901" fmla="*/ 3381375 h 6213528"/>
                <a:gd name="connsiteX3902" fmla="*/ 7700061 w 8964278"/>
                <a:gd name="connsiteY3902" fmla="*/ 3381375 h 6213528"/>
                <a:gd name="connsiteX3903" fmla="*/ 7563853 w 8964278"/>
                <a:gd name="connsiteY3903" fmla="*/ 3409950 h 6213528"/>
                <a:gd name="connsiteX3904" fmla="*/ 7310489 w 8964278"/>
                <a:gd name="connsiteY3904" fmla="*/ 3525203 h 6213528"/>
                <a:gd name="connsiteX3905" fmla="*/ 7172376 w 8964278"/>
                <a:gd name="connsiteY3905" fmla="*/ 3635693 h 6213528"/>
                <a:gd name="connsiteX3906" fmla="*/ 7211428 w 8964278"/>
                <a:gd name="connsiteY3906" fmla="*/ 3552825 h 6213528"/>
                <a:gd name="connsiteX3907" fmla="*/ 7400023 w 8964278"/>
                <a:gd name="connsiteY3907" fmla="*/ 3421380 h 6213528"/>
                <a:gd name="connsiteX3908" fmla="*/ 7229526 w 8964278"/>
                <a:gd name="connsiteY3908" fmla="*/ 3528060 h 6213528"/>
                <a:gd name="connsiteX3909" fmla="*/ 7219048 w 8964278"/>
                <a:gd name="connsiteY3909" fmla="*/ 3536633 h 6213528"/>
                <a:gd name="connsiteX3910" fmla="*/ 7227621 w 8964278"/>
                <a:gd name="connsiteY3910" fmla="*/ 3514725 h 6213528"/>
                <a:gd name="connsiteX3911" fmla="*/ 7320014 w 8964278"/>
                <a:gd name="connsiteY3911" fmla="*/ 3446145 h 6213528"/>
                <a:gd name="connsiteX3912" fmla="*/ 7422883 w 8964278"/>
                <a:gd name="connsiteY3912" fmla="*/ 3402330 h 6213528"/>
                <a:gd name="connsiteX3913" fmla="*/ 7471461 w 8964278"/>
                <a:gd name="connsiteY3913" fmla="*/ 3392805 h 6213528"/>
                <a:gd name="connsiteX3914" fmla="*/ 7400023 w 8964278"/>
                <a:gd name="connsiteY3914" fmla="*/ 3421380 h 6213528"/>
                <a:gd name="connsiteX3915" fmla="*/ 7288581 w 8964278"/>
                <a:gd name="connsiteY3915" fmla="*/ 3443288 h 6213528"/>
                <a:gd name="connsiteX3916" fmla="*/ 7311441 w 8964278"/>
                <a:gd name="connsiteY3916" fmla="*/ 3434715 h 6213528"/>
                <a:gd name="connsiteX3917" fmla="*/ 7289533 w 8964278"/>
                <a:gd name="connsiteY3917" fmla="*/ 3448050 h 6213528"/>
                <a:gd name="connsiteX3918" fmla="*/ 7288581 w 8964278"/>
                <a:gd name="connsiteY3918" fmla="*/ 3443288 h 6213528"/>
                <a:gd name="connsiteX3919" fmla="*/ 7334301 w 8964278"/>
                <a:gd name="connsiteY3919" fmla="*/ 3375660 h 6213528"/>
                <a:gd name="connsiteX3920" fmla="*/ 7331444 w 8964278"/>
                <a:gd name="connsiteY3920" fmla="*/ 3376613 h 6213528"/>
                <a:gd name="connsiteX3921" fmla="*/ 7312394 w 8964278"/>
                <a:gd name="connsiteY3921" fmla="*/ 3385185 h 6213528"/>
                <a:gd name="connsiteX3922" fmla="*/ 7296201 w 8964278"/>
                <a:gd name="connsiteY3922" fmla="*/ 3392805 h 6213528"/>
                <a:gd name="connsiteX3923" fmla="*/ 7288581 w 8964278"/>
                <a:gd name="connsiteY3923" fmla="*/ 3395663 h 6213528"/>
                <a:gd name="connsiteX3924" fmla="*/ 7285723 w 8964278"/>
                <a:gd name="connsiteY3924" fmla="*/ 3397568 h 6213528"/>
                <a:gd name="connsiteX3925" fmla="*/ 7276198 w 8964278"/>
                <a:gd name="connsiteY3925" fmla="*/ 3402330 h 6213528"/>
                <a:gd name="connsiteX3926" fmla="*/ 7240956 w 8964278"/>
                <a:gd name="connsiteY3926" fmla="*/ 3418523 h 6213528"/>
                <a:gd name="connsiteX3927" fmla="*/ 7224764 w 8964278"/>
                <a:gd name="connsiteY3927" fmla="*/ 3425190 h 6213528"/>
                <a:gd name="connsiteX3928" fmla="*/ 7232383 w 8964278"/>
                <a:gd name="connsiteY3928" fmla="*/ 3411855 h 6213528"/>
                <a:gd name="connsiteX3929" fmla="*/ 7298106 w 8964278"/>
                <a:gd name="connsiteY3929" fmla="*/ 3265170 h 6213528"/>
                <a:gd name="connsiteX3930" fmla="*/ 7366686 w 8964278"/>
                <a:gd name="connsiteY3930" fmla="*/ 2946083 h 6213528"/>
                <a:gd name="connsiteX3931" fmla="*/ 7335253 w 8964278"/>
                <a:gd name="connsiteY3931" fmla="*/ 2609850 h 6213528"/>
                <a:gd name="connsiteX3932" fmla="*/ 7351446 w 8964278"/>
                <a:gd name="connsiteY3932" fmla="*/ 2635568 h 6213528"/>
                <a:gd name="connsiteX3933" fmla="*/ 7405739 w 8964278"/>
                <a:gd name="connsiteY3933" fmla="*/ 2729865 h 6213528"/>
                <a:gd name="connsiteX3934" fmla="*/ 7482891 w 8964278"/>
                <a:gd name="connsiteY3934" fmla="*/ 2930843 h 6213528"/>
                <a:gd name="connsiteX3935" fmla="*/ 7485748 w 8964278"/>
                <a:gd name="connsiteY3935" fmla="*/ 3135630 h 6213528"/>
                <a:gd name="connsiteX3936" fmla="*/ 7414311 w 8964278"/>
                <a:gd name="connsiteY3936" fmla="*/ 3293745 h 6213528"/>
                <a:gd name="connsiteX3937" fmla="*/ 7348589 w 8964278"/>
                <a:gd name="connsiteY3937" fmla="*/ 3366135 h 6213528"/>
                <a:gd name="connsiteX3938" fmla="*/ 7334301 w 8964278"/>
                <a:gd name="connsiteY3938" fmla="*/ 3375660 h 6213528"/>
                <a:gd name="connsiteX3939" fmla="*/ 7390498 w 8964278"/>
                <a:gd name="connsiteY3939" fmla="*/ 3343275 h 6213528"/>
                <a:gd name="connsiteX3940" fmla="*/ 7456221 w 8964278"/>
                <a:gd name="connsiteY3940" fmla="*/ 3286125 h 6213528"/>
                <a:gd name="connsiteX3941" fmla="*/ 7540041 w 8964278"/>
                <a:gd name="connsiteY3941" fmla="*/ 3179445 h 6213528"/>
                <a:gd name="connsiteX3942" fmla="*/ 7585761 w 8964278"/>
                <a:gd name="connsiteY3942" fmla="*/ 3054668 h 6213528"/>
                <a:gd name="connsiteX3943" fmla="*/ 7579094 w 8964278"/>
                <a:gd name="connsiteY3943" fmla="*/ 2905125 h 6213528"/>
                <a:gd name="connsiteX3944" fmla="*/ 7430503 w 8964278"/>
                <a:gd name="connsiteY3944" fmla="*/ 2633663 h 6213528"/>
                <a:gd name="connsiteX3945" fmla="*/ 7220953 w 8964278"/>
                <a:gd name="connsiteY3945" fmla="*/ 2389823 h 6213528"/>
                <a:gd name="connsiteX3946" fmla="*/ 7121894 w 8964278"/>
                <a:gd name="connsiteY3946" fmla="*/ 2243138 h 6213528"/>
                <a:gd name="connsiteX3947" fmla="*/ 7203808 w 8964278"/>
                <a:gd name="connsiteY3947" fmla="*/ 2327910 h 6213528"/>
                <a:gd name="connsiteX3948" fmla="*/ 7451458 w 8964278"/>
                <a:gd name="connsiteY3948" fmla="*/ 2572703 h 6213528"/>
                <a:gd name="connsiteX3949" fmla="*/ 7565758 w 8964278"/>
                <a:gd name="connsiteY3949" fmla="*/ 2700338 h 6213528"/>
                <a:gd name="connsiteX3950" fmla="*/ 7657198 w 8964278"/>
                <a:gd name="connsiteY3950" fmla="*/ 2841308 h 6213528"/>
                <a:gd name="connsiteX3951" fmla="*/ 7690536 w 8964278"/>
                <a:gd name="connsiteY3951" fmla="*/ 3003233 h 6213528"/>
                <a:gd name="connsiteX3952" fmla="*/ 7632433 w 8964278"/>
                <a:gd name="connsiteY3952" fmla="*/ 3149918 h 6213528"/>
                <a:gd name="connsiteX3953" fmla="*/ 7516228 w 8964278"/>
                <a:gd name="connsiteY3953" fmla="*/ 3252788 h 6213528"/>
                <a:gd name="connsiteX3954" fmla="*/ 7379069 w 8964278"/>
                <a:gd name="connsiteY3954" fmla="*/ 3355658 h 6213528"/>
                <a:gd name="connsiteX3955" fmla="*/ 7390498 w 8964278"/>
                <a:gd name="connsiteY3955" fmla="*/ 3343275 h 6213528"/>
                <a:gd name="connsiteX3956" fmla="*/ 7489558 w 8964278"/>
                <a:gd name="connsiteY3956" fmla="*/ 3288983 h 6213528"/>
                <a:gd name="connsiteX3957" fmla="*/ 7616241 w 8964278"/>
                <a:gd name="connsiteY3957" fmla="*/ 3186113 h 6213528"/>
                <a:gd name="connsiteX3958" fmla="*/ 7695298 w 8964278"/>
                <a:gd name="connsiteY3958" fmla="*/ 3054668 h 6213528"/>
                <a:gd name="connsiteX3959" fmla="*/ 7688631 w 8964278"/>
                <a:gd name="connsiteY3959" fmla="*/ 2890838 h 6213528"/>
                <a:gd name="connsiteX3960" fmla="*/ 7613383 w 8964278"/>
                <a:gd name="connsiteY3960" fmla="*/ 2743200 h 6213528"/>
                <a:gd name="connsiteX3961" fmla="*/ 7503846 w 8964278"/>
                <a:gd name="connsiteY3961" fmla="*/ 2611755 h 6213528"/>
                <a:gd name="connsiteX3962" fmla="*/ 7255244 w 8964278"/>
                <a:gd name="connsiteY3962" fmla="*/ 2366010 h 6213528"/>
                <a:gd name="connsiteX3963" fmla="*/ 7131419 w 8964278"/>
                <a:gd name="connsiteY3963" fmla="*/ 2240280 h 6213528"/>
                <a:gd name="connsiteX3964" fmla="*/ 7095223 w 8964278"/>
                <a:gd name="connsiteY3964" fmla="*/ 2199323 h 6213528"/>
                <a:gd name="connsiteX3965" fmla="*/ 7086651 w 8964278"/>
                <a:gd name="connsiteY3965" fmla="*/ 2183130 h 6213528"/>
                <a:gd name="connsiteX3966" fmla="*/ 7058076 w 8964278"/>
                <a:gd name="connsiteY3966" fmla="*/ 2117408 h 6213528"/>
                <a:gd name="connsiteX3967" fmla="*/ 7058076 w 8964278"/>
                <a:gd name="connsiteY3967" fmla="*/ 2117408 h 6213528"/>
                <a:gd name="connsiteX3968" fmla="*/ 7060933 w 8964278"/>
                <a:gd name="connsiteY3968" fmla="*/ 2112645 h 6213528"/>
                <a:gd name="connsiteX3969" fmla="*/ 7061886 w 8964278"/>
                <a:gd name="connsiteY3969" fmla="*/ 2114550 h 6213528"/>
                <a:gd name="connsiteX3970" fmla="*/ 7113321 w 8964278"/>
                <a:gd name="connsiteY3970" fmla="*/ 2190750 h 6213528"/>
                <a:gd name="connsiteX3971" fmla="*/ 7240956 w 8964278"/>
                <a:gd name="connsiteY3971" fmla="*/ 2323148 h 6213528"/>
                <a:gd name="connsiteX3972" fmla="*/ 7535278 w 8964278"/>
                <a:gd name="connsiteY3972" fmla="*/ 2556510 h 6213528"/>
                <a:gd name="connsiteX3973" fmla="*/ 7675296 w 8964278"/>
                <a:gd name="connsiteY3973" fmla="*/ 2684145 h 6213528"/>
                <a:gd name="connsiteX3974" fmla="*/ 7778166 w 8964278"/>
                <a:gd name="connsiteY3974" fmla="*/ 2844165 h 6213528"/>
                <a:gd name="connsiteX3975" fmla="*/ 7781023 w 8964278"/>
                <a:gd name="connsiteY3975" fmla="*/ 3027998 h 6213528"/>
                <a:gd name="connsiteX3976" fmla="*/ 7685773 w 8964278"/>
                <a:gd name="connsiteY3976" fmla="*/ 3188018 h 6213528"/>
                <a:gd name="connsiteX3977" fmla="*/ 7406691 w 8964278"/>
                <a:gd name="connsiteY3977" fmla="*/ 3355658 h 6213528"/>
                <a:gd name="connsiteX3978" fmla="*/ 7402881 w 8964278"/>
                <a:gd name="connsiteY3978" fmla="*/ 3356610 h 6213528"/>
                <a:gd name="connsiteX3979" fmla="*/ 7489558 w 8964278"/>
                <a:gd name="connsiteY3979" fmla="*/ 3288983 h 6213528"/>
                <a:gd name="connsiteX3980" fmla="*/ 7656246 w 8964278"/>
                <a:gd name="connsiteY3980" fmla="*/ 3228975 h 6213528"/>
                <a:gd name="connsiteX3981" fmla="*/ 7802931 w 8964278"/>
                <a:gd name="connsiteY3981" fmla="*/ 2904173 h 6213528"/>
                <a:gd name="connsiteX3982" fmla="*/ 7599096 w 8964278"/>
                <a:gd name="connsiteY3982" fmla="*/ 2596515 h 6213528"/>
                <a:gd name="connsiteX3983" fmla="*/ 7301916 w 8964278"/>
                <a:gd name="connsiteY3983" fmla="*/ 2362200 h 6213528"/>
                <a:gd name="connsiteX3984" fmla="*/ 7163803 w 8964278"/>
                <a:gd name="connsiteY3984" fmla="*/ 2235518 h 6213528"/>
                <a:gd name="connsiteX3985" fmla="*/ 7102844 w 8964278"/>
                <a:gd name="connsiteY3985" fmla="*/ 2164080 h 6213528"/>
                <a:gd name="connsiteX3986" fmla="*/ 7064744 w 8964278"/>
                <a:gd name="connsiteY3986" fmla="*/ 2105025 h 6213528"/>
                <a:gd name="connsiteX3987" fmla="*/ 7070458 w 8964278"/>
                <a:gd name="connsiteY3987" fmla="*/ 2100263 h 6213528"/>
                <a:gd name="connsiteX3988" fmla="*/ 7159041 w 8964278"/>
                <a:gd name="connsiteY3988" fmla="*/ 2214563 h 6213528"/>
                <a:gd name="connsiteX3989" fmla="*/ 7337158 w 8964278"/>
                <a:gd name="connsiteY3989" fmla="*/ 2348865 h 6213528"/>
                <a:gd name="connsiteX3990" fmla="*/ 7688631 w 8964278"/>
                <a:gd name="connsiteY3990" fmla="*/ 2620328 h 6213528"/>
                <a:gd name="connsiteX3991" fmla="*/ 7857223 w 8964278"/>
                <a:gd name="connsiteY3991" fmla="*/ 3003233 h 6213528"/>
                <a:gd name="connsiteX3992" fmla="*/ 7678153 w 8964278"/>
                <a:gd name="connsiteY3992" fmla="*/ 3302318 h 6213528"/>
                <a:gd name="connsiteX3993" fmla="*/ 7466698 w 8964278"/>
                <a:gd name="connsiteY3993" fmla="*/ 3342323 h 6213528"/>
                <a:gd name="connsiteX3994" fmla="*/ 7656246 w 8964278"/>
                <a:gd name="connsiteY3994" fmla="*/ 3228975 h 6213528"/>
                <a:gd name="connsiteX3995" fmla="*/ 7067601 w 8964278"/>
                <a:gd name="connsiteY3995" fmla="*/ 2036445 h 6213528"/>
                <a:gd name="connsiteX3996" fmla="*/ 7063791 w 8964278"/>
                <a:gd name="connsiteY3996" fmla="*/ 2040255 h 6213528"/>
                <a:gd name="connsiteX3997" fmla="*/ 7062839 w 8964278"/>
                <a:gd name="connsiteY3997" fmla="*/ 2038350 h 6213528"/>
                <a:gd name="connsiteX3998" fmla="*/ 7063791 w 8964278"/>
                <a:gd name="connsiteY3998" fmla="*/ 2037398 h 6213528"/>
                <a:gd name="connsiteX3999" fmla="*/ 7061886 w 8964278"/>
                <a:gd name="connsiteY3999" fmla="*/ 2035493 h 6213528"/>
                <a:gd name="connsiteX4000" fmla="*/ 7061886 w 8964278"/>
                <a:gd name="connsiteY4000" fmla="*/ 2035493 h 6213528"/>
                <a:gd name="connsiteX4001" fmla="*/ 7061886 w 8964278"/>
                <a:gd name="connsiteY4001" fmla="*/ 2035493 h 6213528"/>
                <a:gd name="connsiteX4002" fmla="*/ 7060933 w 8964278"/>
                <a:gd name="connsiteY4002" fmla="*/ 2035493 h 6213528"/>
                <a:gd name="connsiteX4003" fmla="*/ 7060933 w 8964278"/>
                <a:gd name="connsiteY4003" fmla="*/ 2036445 h 6213528"/>
                <a:gd name="connsiteX4004" fmla="*/ 7053314 w 8964278"/>
                <a:gd name="connsiteY4004" fmla="*/ 2050733 h 6213528"/>
                <a:gd name="connsiteX4005" fmla="*/ 7043789 w 8964278"/>
                <a:gd name="connsiteY4005" fmla="*/ 2059305 h 6213528"/>
                <a:gd name="connsiteX4006" fmla="*/ 7020928 w 8964278"/>
                <a:gd name="connsiteY4006" fmla="*/ 2077403 h 6213528"/>
                <a:gd name="connsiteX4007" fmla="*/ 6993306 w 8964278"/>
                <a:gd name="connsiteY4007" fmla="*/ 2095500 h 6213528"/>
                <a:gd name="connsiteX4008" fmla="*/ 6835191 w 8964278"/>
                <a:gd name="connsiteY4008" fmla="*/ 2172653 h 6213528"/>
                <a:gd name="connsiteX4009" fmla="*/ 6862814 w 8964278"/>
                <a:gd name="connsiteY4009" fmla="*/ 2156460 h 6213528"/>
                <a:gd name="connsiteX4010" fmla="*/ 6949491 w 8964278"/>
                <a:gd name="connsiteY4010" fmla="*/ 2095500 h 6213528"/>
                <a:gd name="connsiteX4011" fmla="*/ 7095223 w 8964278"/>
                <a:gd name="connsiteY4011" fmla="*/ 1940243 h 6213528"/>
                <a:gd name="connsiteX4012" fmla="*/ 7202856 w 8964278"/>
                <a:gd name="connsiteY4012" fmla="*/ 1745933 h 6213528"/>
                <a:gd name="connsiteX4013" fmla="*/ 7269531 w 8964278"/>
                <a:gd name="connsiteY4013" fmla="*/ 1506855 h 6213528"/>
                <a:gd name="connsiteX4014" fmla="*/ 7281914 w 8964278"/>
                <a:gd name="connsiteY4014" fmla="*/ 1396365 h 6213528"/>
                <a:gd name="connsiteX4015" fmla="*/ 7283819 w 8964278"/>
                <a:gd name="connsiteY4015" fmla="*/ 1469708 h 6213528"/>
                <a:gd name="connsiteX4016" fmla="*/ 7072364 w 8964278"/>
                <a:gd name="connsiteY4016" fmla="*/ 2031683 h 6213528"/>
                <a:gd name="connsiteX4017" fmla="*/ 7067601 w 8964278"/>
                <a:gd name="connsiteY4017" fmla="*/ 2036445 h 6213528"/>
                <a:gd name="connsiteX4018" fmla="*/ 8012481 w 8964278"/>
                <a:gd name="connsiteY4018" fmla="*/ 1143000 h 6213528"/>
                <a:gd name="connsiteX4019" fmla="*/ 7770546 w 8964278"/>
                <a:gd name="connsiteY4019" fmla="*/ 1166813 h 6213528"/>
                <a:gd name="connsiteX4020" fmla="*/ 7535278 w 8964278"/>
                <a:gd name="connsiteY4020" fmla="*/ 1218248 h 6213528"/>
                <a:gd name="connsiteX4021" fmla="*/ 7318108 w 8964278"/>
                <a:gd name="connsiteY4021" fmla="*/ 1312545 h 6213528"/>
                <a:gd name="connsiteX4022" fmla="*/ 7294296 w 8964278"/>
                <a:gd name="connsiteY4022" fmla="*/ 1326833 h 6213528"/>
                <a:gd name="connsiteX4023" fmla="*/ 7287628 w 8964278"/>
                <a:gd name="connsiteY4023" fmla="*/ 1274445 h 6213528"/>
                <a:gd name="connsiteX4024" fmla="*/ 7505751 w 8964278"/>
                <a:gd name="connsiteY4024" fmla="*/ 1167765 h 6213528"/>
                <a:gd name="connsiteX4025" fmla="*/ 7741019 w 8964278"/>
                <a:gd name="connsiteY4025" fmla="*/ 1103948 h 6213528"/>
                <a:gd name="connsiteX4026" fmla="*/ 7983906 w 8964278"/>
                <a:gd name="connsiteY4026" fmla="*/ 1085850 h 6213528"/>
                <a:gd name="connsiteX4027" fmla="*/ 8224889 w 8964278"/>
                <a:gd name="connsiteY4027" fmla="*/ 1114425 h 6213528"/>
                <a:gd name="connsiteX4028" fmla="*/ 8389671 w 8964278"/>
                <a:gd name="connsiteY4028" fmla="*/ 1173480 h 6213528"/>
                <a:gd name="connsiteX4029" fmla="*/ 8252511 w 8964278"/>
                <a:gd name="connsiteY4029" fmla="*/ 1143953 h 6213528"/>
                <a:gd name="connsiteX4030" fmla="*/ 8012481 w 8964278"/>
                <a:gd name="connsiteY4030" fmla="*/ 1143000 h 6213528"/>
                <a:gd name="connsiteX4031" fmla="*/ 8180121 w 8964278"/>
                <a:gd name="connsiteY4031" fmla="*/ 1148715 h 6213528"/>
                <a:gd name="connsiteX4032" fmla="*/ 8091539 w 8964278"/>
                <a:gd name="connsiteY4032" fmla="*/ 1152525 h 6213528"/>
                <a:gd name="connsiteX4033" fmla="*/ 7883894 w 8964278"/>
                <a:gd name="connsiteY4033" fmla="*/ 1183958 h 6213528"/>
                <a:gd name="connsiteX4034" fmla="*/ 7682916 w 8964278"/>
                <a:gd name="connsiteY4034" fmla="*/ 1244918 h 6213528"/>
                <a:gd name="connsiteX4035" fmla="*/ 7491464 w 8964278"/>
                <a:gd name="connsiteY4035" fmla="*/ 1334453 h 6213528"/>
                <a:gd name="connsiteX4036" fmla="*/ 7316203 w 8964278"/>
                <a:gd name="connsiteY4036" fmla="*/ 1450658 h 6213528"/>
                <a:gd name="connsiteX4037" fmla="*/ 7302869 w 8964278"/>
                <a:gd name="connsiteY4037" fmla="*/ 1461135 h 6213528"/>
                <a:gd name="connsiteX4038" fmla="*/ 7295248 w 8964278"/>
                <a:gd name="connsiteY4038" fmla="*/ 1332548 h 6213528"/>
                <a:gd name="connsiteX4039" fmla="*/ 7509561 w 8964278"/>
                <a:gd name="connsiteY4039" fmla="*/ 1232535 h 6213528"/>
                <a:gd name="connsiteX4040" fmla="*/ 7741971 w 8964278"/>
                <a:gd name="connsiteY4040" fmla="*/ 1178243 h 6213528"/>
                <a:gd name="connsiteX4041" fmla="*/ 7980096 w 8964278"/>
                <a:gd name="connsiteY4041" fmla="*/ 1153478 h 6213528"/>
                <a:gd name="connsiteX4042" fmla="*/ 8180121 w 8964278"/>
                <a:gd name="connsiteY4042" fmla="*/ 1148715 h 6213528"/>
                <a:gd name="connsiteX4043" fmla="*/ 7289533 w 8964278"/>
                <a:gd name="connsiteY4043" fmla="*/ 1631633 h 6213528"/>
                <a:gd name="connsiteX4044" fmla="*/ 7501941 w 8964278"/>
                <a:gd name="connsiteY4044" fmla="*/ 1517333 h 6213528"/>
                <a:gd name="connsiteX4045" fmla="*/ 7710539 w 8964278"/>
                <a:gd name="connsiteY4045" fmla="*/ 1365885 h 6213528"/>
                <a:gd name="connsiteX4046" fmla="*/ 7938186 w 8964278"/>
                <a:gd name="connsiteY4046" fmla="*/ 1242060 h 6213528"/>
                <a:gd name="connsiteX4047" fmla="*/ 8187741 w 8964278"/>
                <a:gd name="connsiteY4047" fmla="*/ 1179195 h 6213528"/>
                <a:gd name="connsiteX4048" fmla="*/ 8427771 w 8964278"/>
                <a:gd name="connsiteY4048" fmla="*/ 1205865 h 6213528"/>
                <a:gd name="connsiteX4049" fmla="*/ 8413483 w 8964278"/>
                <a:gd name="connsiteY4049" fmla="*/ 1204913 h 6213528"/>
                <a:gd name="connsiteX4050" fmla="*/ 8186789 w 8964278"/>
                <a:gd name="connsiteY4050" fmla="*/ 1221105 h 6213528"/>
                <a:gd name="connsiteX4051" fmla="*/ 7913421 w 8964278"/>
                <a:gd name="connsiteY4051" fmla="*/ 1306830 h 6213528"/>
                <a:gd name="connsiteX4052" fmla="*/ 7664819 w 8964278"/>
                <a:gd name="connsiteY4052" fmla="*/ 1444943 h 6213528"/>
                <a:gd name="connsiteX4053" fmla="*/ 7447648 w 8964278"/>
                <a:gd name="connsiteY4053" fmla="*/ 1632585 h 6213528"/>
                <a:gd name="connsiteX4054" fmla="*/ 7235241 w 8964278"/>
                <a:gd name="connsiteY4054" fmla="*/ 1851660 h 6213528"/>
                <a:gd name="connsiteX4055" fmla="*/ 7234289 w 8964278"/>
                <a:gd name="connsiteY4055" fmla="*/ 1852613 h 6213528"/>
                <a:gd name="connsiteX4056" fmla="*/ 7239051 w 8964278"/>
                <a:gd name="connsiteY4056" fmla="*/ 1839278 h 6213528"/>
                <a:gd name="connsiteX4057" fmla="*/ 7249528 w 8964278"/>
                <a:gd name="connsiteY4057" fmla="*/ 1789748 h 6213528"/>
                <a:gd name="connsiteX4058" fmla="*/ 7289533 w 8964278"/>
                <a:gd name="connsiteY4058" fmla="*/ 1631633 h 6213528"/>
                <a:gd name="connsiteX4059" fmla="*/ 8289658 w 8964278"/>
                <a:gd name="connsiteY4059" fmla="*/ 1215390 h 6213528"/>
                <a:gd name="connsiteX4060" fmla="*/ 8142021 w 8964278"/>
                <a:gd name="connsiteY4060" fmla="*/ 1249680 h 6213528"/>
                <a:gd name="connsiteX4061" fmla="*/ 7852461 w 8964278"/>
                <a:gd name="connsiteY4061" fmla="*/ 1360170 h 6213528"/>
                <a:gd name="connsiteX4062" fmla="*/ 7608621 w 8964278"/>
                <a:gd name="connsiteY4062" fmla="*/ 1544955 h 6213528"/>
                <a:gd name="connsiteX4063" fmla="*/ 7399071 w 8964278"/>
                <a:gd name="connsiteY4063" fmla="*/ 1805940 h 6213528"/>
                <a:gd name="connsiteX4064" fmla="*/ 7157136 w 8964278"/>
                <a:gd name="connsiteY4064" fmla="*/ 1985963 h 6213528"/>
                <a:gd name="connsiteX4065" fmla="*/ 7155231 w 8964278"/>
                <a:gd name="connsiteY4065" fmla="*/ 1986915 h 6213528"/>
                <a:gd name="connsiteX4066" fmla="*/ 7212381 w 8964278"/>
                <a:gd name="connsiteY4066" fmla="*/ 1902143 h 6213528"/>
                <a:gd name="connsiteX4067" fmla="*/ 7230478 w 8964278"/>
                <a:gd name="connsiteY4067" fmla="*/ 1860233 h 6213528"/>
                <a:gd name="connsiteX4068" fmla="*/ 7420978 w 8964278"/>
                <a:gd name="connsiteY4068" fmla="*/ 1668780 h 6213528"/>
                <a:gd name="connsiteX4069" fmla="*/ 7635291 w 8964278"/>
                <a:gd name="connsiteY4069" fmla="*/ 1474470 h 6213528"/>
                <a:gd name="connsiteX4070" fmla="*/ 7880083 w 8964278"/>
                <a:gd name="connsiteY4070" fmla="*/ 1330643 h 6213528"/>
                <a:gd name="connsiteX4071" fmla="*/ 8148689 w 8964278"/>
                <a:gd name="connsiteY4071" fmla="*/ 1239203 h 6213528"/>
                <a:gd name="connsiteX4072" fmla="*/ 8289658 w 8964278"/>
                <a:gd name="connsiteY4072" fmla="*/ 1215390 h 6213528"/>
                <a:gd name="connsiteX4073" fmla="*/ 7205714 w 8964278"/>
                <a:gd name="connsiteY4073" fmla="*/ 2151698 h 6213528"/>
                <a:gd name="connsiteX4074" fmla="*/ 7165708 w 8964278"/>
                <a:gd name="connsiteY4074" fmla="*/ 2119313 h 6213528"/>
                <a:gd name="connsiteX4075" fmla="*/ 7174281 w 8964278"/>
                <a:gd name="connsiteY4075" fmla="*/ 2122170 h 6213528"/>
                <a:gd name="connsiteX4076" fmla="*/ 7258101 w 8964278"/>
                <a:gd name="connsiteY4076" fmla="*/ 2165033 h 6213528"/>
                <a:gd name="connsiteX4077" fmla="*/ 7325728 w 8964278"/>
                <a:gd name="connsiteY4077" fmla="*/ 2198370 h 6213528"/>
                <a:gd name="connsiteX4078" fmla="*/ 7340969 w 8964278"/>
                <a:gd name="connsiteY4078" fmla="*/ 2205990 h 6213528"/>
                <a:gd name="connsiteX4079" fmla="*/ 7401928 w 8964278"/>
                <a:gd name="connsiteY4079" fmla="*/ 2244090 h 6213528"/>
                <a:gd name="connsiteX4080" fmla="*/ 7205714 w 8964278"/>
                <a:gd name="connsiteY4080" fmla="*/ 2151698 h 6213528"/>
                <a:gd name="connsiteX4081" fmla="*/ 7462889 w 8964278"/>
                <a:gd name="connsiteY4081" fmla="*/ 2286953 h 6213528"/>
                <a:gd name="connsiteX4082" fmla="*/ 7487653 w 8964278"/>
                <a:gd name="connsiteY4082" fmla="*/ 2305050 h 6213528"/>
                <a:gd name="connsiteX4083" fmla="*/ 7341921 w 8964278"/>
                <a:gd name="connsiteY4083" fmla="*/ 2245043 h 6213528"/>
                <a:gd name="connsiteX4084" fmla="*/ 7179044 w 8964278"/>
                <a:gd name="connsiteY4084" fmla="*/ 2168843 h 6213528"/>
                <a:gd name="connsiteX4085" fmla="*/ 7101891 w 8964278"/>
                <a:gd name="connsiteY4085" fmla="*/ 2099310 h 6213528"/>
                <a:gd name="connsiteX4086" fmla="*/ 7147611 w 8964278"/>
                <a:gd name="connsiteY4086" fmla="*/ 2113598 h 6213528"/>
                <a:gd name="connsiteX4087" fmla="*/ 7151421 w 8964278"/>
                <a:gd name="connsiteY4087" fmla="*/ 2114550 h 6213528"/>
                <a:gd name="connsiteX4088" fmla="*/ 7280961 w 8964278"/>
                <a:gd name="connsiteY4088" fmla="*/ 2205038 h 6213528"/>
                <a:gd name="connsiteX4089" fmla="*/ 7462889 w 8964278"/>
                <a:gd name="connsiteY4089" fmla="*/ 2286953 h 6213528"/>
                <a:gd name="connsiteX4090" fmla="*/ 8523973 w 8964278"/>
                <a:gd name="connsiteY4090" fmla="*/ 1293495 h 6213528"/>
                <a:gd name="connsiteX4091" fmla="*/ 8523021 w 8964278"/>
                <a:gd name="connsiteY4091" fmla="*/ 1308735 h 6213528"/>
                <a:gd name="connsiteX4092" fmla="*/ 8516353 w 8964278"/>
                <a:gd name="connsiteY4092" fmla="*/ 1318260 h 6213528"/>
                <a:gd name="connsiteX4093" fmla="*/ 8221078 w 8964278"/>
                <a:gd name="connsiteY4093" fmla="*/ 1436370 h 6213528"/>
                <a:gd name="connsiteX4094" fmla="*/ 7962951 w 8964278"/>
                <a:gd name="connsiteY4094" fmla="*/ 1674495 h 6213528"/>
                <a:gd name="connsiteX4095" fmla="*/ 7711491 w 8964278"/>
                <a:gd name="connsiteY4095" fmla="*/ 1926908 h 6213528"/>
                <a:gd name="connsiteX4096" fmla="*/ 7420978 w 8964278"/>
                <a:gd name="connsiteY4096" fmla="*/ 2086928 h 6213528"/>
                <a:gd name="connsiteX4097" fmla="*/ 7296201 w 8964278"/>
                <a:gd name="connsiteY4097" fmla="*/ 2101215 h 6213528"/>
                <a:gd name="connsiteX4098" fmla="*/ 7220953 w 8964278"/>
                <a:gd name="connsiteY4098" fmla="*/ 2082165 h 6213528"/>
                <a:gd name="connsiteX4099" fmla="*/ 7218096 w 8964278"/>
                <a:gd name="connsiteY4099" fmla="*/ 2082165 h 6213528"/>
                <a:gd name="connsiteX4100" fmla="*/ 7193331 w 8964278"/>
                <a:gd name="connsiteY4100" fmla="*/ 2073593 h 6213528"/>
                <a:gd name="connsiteX4101" fmla="*/ 7179996 w 8964278"/>
                <a:gd name="connsiteY4101" fmla="*/ 2067878 h 6213528"/>
                <a:gd name="connsiteX4102" fmla="*/ 7389546 w 8964278"/>
                <a:gd name="connsiteY4102" fmla="*/ 2074545 h 6213528"/>
                <a:gd name="connsiteX4103" fmla="*/ 7668628 w 8964278"/>
                <a:gd name="connsiteY4103" fmla="*/ 1908810 h 6213528"/>
                <a:gd name="connsiteX4104" fmla="*/ 7912469 w 8964278"/>
                <a:gd name="connsiteY4104" fmla="*/ 1640205 h 6213528"/>
                <a:gd name="connsiteX4105" fmla="*/ 8179169 w 8964278"/>
                <a:gd name="connsiteY4105" fmla="*/ 1425893 h 6213528"/>
                <a:gd name="connsiteX4106" fmla="*/ 8487778 w 8964278"/>
                <a:gd name="connsiteY4106" fmla="*/ 1300163 h 6213528"/>
                <a:gd name="connsiteX4107" fmla="*/ 8523973 w 8964278"/>
                <a:gd name="connsiteY4107" fmla="*/ 1293495 h 6213528"/>
                <a:gd name="connsiteX4108" fmla="*/ 8518258 w 8964278"/>
                <a:gd name="connsiteY4108" fmla="*/ 1279208 h 6213528"/>
                <a:gd name="connsiteX4109" fmla="*/ 8521116 w 8964278"/>
                <a:gd name="connsiteY4109" fmla="*/ 1284923 h 6213528"/>
                <a:gd name="connsiteX4110" fmla="*/ 8218221 w 8964278"/>
                <a:gd name="connsiteY4110" fmla="*/ 1397318 h 6213528"/>
                <a:gd name="connsiteX4111" fmla="*/ 7952473 w 8964278"/>
                <a:gd name="connsiteY4111" fmla="*/ 1591628 h 6213528"/>
                <a:gd name="connsiteX4112" fmla="*/ 7706728 w 8964278"/>
                <a:gd name="connsiteY4112" fmla="*/ 1862138 h 6213528"/>
                <a:gd name="connsiteX4113" fmla="*/ 7436219 w 8964278"/>
                <a:gd name="connsiteY4113" fmla="*/ 2053590 h 6213528"/>
                <a:gd name="connsiteX4114" fmla="*/ 7142848 w 8964278"/>
                <a:gd name="connsiteY4114" fmla="*/ 2048828 h 6213528"/>
                <a:gd name="connsiteX4115" fmla="*/ 7251433 w 8964278"/>
                <a:gd name="connsiteY4115" fmla="*/ 2065020 h 6213528"/>
                <a:gd name="connsiteX4116" fmla="*/ 7401928 w 8964278"/>
                <a:gd name="connsiteY4116" fmla="*/ 2028825 h 6213528"/>
                <a:gd name="connsiteX4117" fmla="*/ 7651483 w 8964278"/>
                <a:gd name="connsiteY4117" fmla="*/ 1827848 h 6213528"/>
                <a:gd name="connsiteX4118" fmla="*/ 7887703 w 8964278"/>
                <a:gd name="connsiteY4118" fmla="*/ 1581150 h 6213528"/>
                <a:gd name="connsiteX4119" fmla="*/ 8162976 w 8964278"/>
                <a:gd name="connsiteY4119" fmla="*/ 1381125 h 6213528"/>
                <a:gd name="connsiteX4120" fmla="*/ 8481110 w 8964278"/>
                <a:gd name="connsiteY4120" fmla="*/ 1283018 h 6213528"/>
                <a:gd name="connsiteX4121" fmla="*/ 8518258 w 8964278"/>
                <a:gd name="connsiteY4121" fmla="*/ 1279208 h 6213528"/>
                <a:gd name="connsiteX4122" fmla="*/ 8495398 w 8964278"/>
                <a:gd name="connsiteY4122" fmla="*/ 1249680 h 6213528"/>
                <a:gd name="connsiteX4123" fmla="*/ 8510638 w 8964278"/>
                <a:gd name="connsiteY4123" fmla="*/ 1267778 h 6213528"/>
                <a:gd name="connsiteX4124" fmla="*/ 8202981 w 8964278"/>
                <a:gd name="connsiteY4124" fmla="*/ 1348740 h 6213528"/>
                <a:gd name="connsiteX4125" fmla="*/ 7925803 w 8964278"/>
                <a:gd name="connsiteY4125" fmla="*/ 1535430 h 6213528"/>
                <a:gd name="connsiteX4126" fmla="*/ 7688631 w 8964278"/>
                <a:gd name="connsiteY4126" fmla="*/ 1776413 h 6213528"/>
                <a:gd name="connsiteX4127" fmla="*/ 7444791 w 8964278"/>
                <a:gd name="connsiteY4127" fmla="*/ 1998345 h 6213528"/>
                <a:gd name="connsiteX4128" fmla="*/ 7144753 w 8964278"/>
                <a:gd name="connsiteY4128" fmla="*/ 2042160 h 6213528"/>
                <a:gd name="connsiteX4129" fmla="*/ 7119989 w 8964278"/>
                <a:gd name="connsiteY4129" fmla="*/ 2032635 h 6213528"/>
                <a:gd name="connsiteX4130" fmla="*/ 7119989 w 8964278"/>
                <a:gd name="connsiteY4130" fmla="*/ 2025968 h 6213528"/>
                <a:gd name="connsiteX4131" fmla="*/ 7440028 w 8964278"/>
                <a:gd name="connsiteY4131" fmla="*/ 1972628 h 6213528"/>
                <a:gd name="connsiteX4132" fmla="*/ 7684821 w 8964278"/>
                <a:gd name="connsiteY4132" fmla="*/ 1763078 h 6213528"/>
                <a:gd name="connsiteX4133" fmla="*/ 7881989 w 8964278"/>
                <a:gd name="connsiteY4133" fmla="*/ 1500188 h 6213528"/>
                <a:gd name="connsiteX4134" fmla="*/ 8145831 w 8964278"/>
                <a:gd name="connsiteY4134" fmla="*/ 1303020 h 6213528"/>
                <a:gd name="connsiteX4135" fmla="*/ 8249653 w 8964278"/>
                <a:gd name="connsiteY4135" fmla="*/ 1267778 h 6213528"/>
                <a:gd name="connsiteX4136" fmla="*/ 8319186 w 8964278"/>
                <a:gd name="connsiteY4136" fmla="*/ 1259205 h 6213528"/>
                <a:gd name="connsiteX4137" fmla="*/ 8356333 w 8964278"/>
                <a:gd name="connsiteY4137" fmla="*/ 1255395 h 6213528"/>
                <a:gd name="connsiteX4138" fmla="*/ 8356333 w 8964278"/>
                <a:gd name="connsiteY4138" fmla="*/ 1248728 h 6213528"/>
                <a:gd name="connsiteX4139" fmla="*/ 8355381 w 8964278"/>
                <a:gd name="connsiteY4139" fmla="*/ 1248728 h 6213528"/>
                <a:gd name="connsiteX4140" fmla="*/ 8419198 w 8964278"/>
                <a:gd name="connsiteY4140" fmla="*/ 1245870 h 6213528"/>
                <a:gd name="connsiteX4141" fmla="*/ 8495398 w 8964278"/>
                <a:gd name="connsiteY4141" fmla="*/ 1249680 h 6213528"/>
                <a:gd name="connsiteX4142" fmla="*/ 7186664 w 8964278"/>
                <a:gd name="connsiteY4142" fmla="*/ 2014538 h 6213528"/>
                <a:gd name="connsiteX4143" fmla="*/ 7365733 w 8964278"/>
                <a:gd name="connsiteY4143" fmla="*/ 1930718 h 6213528"/>
                <a:gd name="connsiteX4144" fmla="*/ 7578141 w 8964278"/>
                <a:gd name="connsiteY4144" fmla="*/ 1735455 h 6213528"/>
                <a:gd name="connsiteX4145" fmla="*/ 7784833 w 8964278"/>
                <a:gd name="connsiteY4145" fmla="*/ 1505903 h 6213528"/>
                <a:gd name="connsiteX4146" fmla="*/ 7900086 w 8964278"/>
                <a:gd name="connsiteY4146" fmla="*/ 1408748 h 6213528"/>
                <a:gd name="connsiteX4147" fmla="*/ 8030578 w 8964278"/>
                <a:gd name="connsiteY4147" fmla="*/ 1334453 h 6213528"/>
                <a:gd name="connsiteX4148" fmla="*/ 8061058 w 8964278"/>
                <a:gd name="connsiteY4148" fmla="*/ 1321118 h 6213528"/>
                <a:gd name="connsiteX4149" fmla="*/ 7914373 w 8964278"/>
                <a:gd name="connsiteY4149" fmla="*/ 1436370 h 6213528"/>
                <a:gd name="connsiteX4150" fmla="*/ 7486701 w 8964278"/>
                <a:gd name="connsiteY4150" fmla="*/ 1928813 h 6213528"/>
                <a:gd name="connsiteX4151" fmla="*/ 7186664 w 8964278"/>
                <a:gd name="connsiteY4151" fmla="*/ 2014538 h 6213528"/>
                <a:gd name="connsiteX4152" fmla="*/ 8456346 w 8964278"/>
                <a:gd name="connsiteY4152" fmla="*/ 1222058 h 6213528"/>
                <a:gd name="connsiteX4153" fmla="*/ 8434438 w 8964278"/>
                <a:gd name="connsiteY4153" fmla="*/ 1221105 h 6213528"/>
                <a:gd name="connsiteX4154" fmla="*/ 8351571 w 8964278"/>
                <a:gd name="connsiteY4154" fmla="*/ 1224915 h 6213528"/>
                <a:gd name="connsiteX4155" fmla="*/ 8188694 w 8964278"/>
                <a:gd name="connsiteY4155" fmla="*/ 1261110 h 6213528"/>
                <a:gd name="connsiteX4156" fmla="*/ 8128686 w 8964278"/>
                <a:gd name="connsiteY4156" fmla="*/ 1284923 h 6213528"/>
                <a:gd name="connsiteX4157" fmla="*/ 8065821 w 8964278"/>
                <a:gd name="connsiteY4157" fmla="*/ 1307783 h 6213528"/>
                <a:gd name="connsiteX4158" fmla="*/ 7814361 w 8964278"/>
                <a:gd name="connsiteY4158" fmla="*/ 1467803 h 6213528"/>
                <a:gd name="connsiteX4159" fmla="*/ 7608621 w 8964278"/>
                <a:gd name="connsiteY4159" fmla="*/ 1691640 h 6213528"/>
                <a:gd name="connsiteX4160" fmla="*/ 7397166 w 8964278"/>
                <a:gd name="connsiteY4160" fmla="*/ 1900238 h 6213528"/>
                <a:gd name="connsiteX4161" fmla="*/ 7160946 w 8964278"/>
                <a:gd name="connsiteY4161" fmla="*/ 2013585 h 6213528"/>
                <a:gd name="connsiteX4162" fmla="*/ 7129514 w 8964278"/>
                <a:gd name="connsiteY4162" fmla="*/ 2011680 h 6213528"/>
                <a:gd name="connsiteX4163" fmla="*/ 7130466 w 8964278"/>
                <a:gd name="connsiteY4163" fmla="*/ 2010728 h 6213528"/>
                <a:gd name="connsiteX4164" fmla="*/ 7131419 w 8964278"/>
                <a:gd name="connsiteY4164" fmla="*/ 2010728 h 6213528"/>
                <a:gd name="connsiteX4165" fmla="*/ 7148564 w 8964278"/>
                <a:gd name="connsiteY4165" fmla="*/ 1993583 h 6213528"/>
                <a:gd name="connsiteX4166" fmla="*/ 7367639 w 8964278"/>
                <a:gd name="connsiteY4166" fmla="*/ 1847850 h 6213528"/>
                <a:gd name="connsiteX4167" fmla="*/ 7574331 w 8964278"/>
                <a:gd name="connsiteY4167" fmla="*/ 1592580 h 6213528"/>
                <a:gd name="connsiteX4168" fmla="*/ 7689583 w 8964278"/>
                <a:gd name="connsiteY4168" fmla="*/ 1476375 h 6213528"/>
                <a:gd name="connsiteX4169" fmla="*/ 7817219 w 8964278"/>
                <a:gd name="connsiteY4169" fmla="*/ 1388745 h 6213528"/>
                <a:gd name="connsiteX4170" fmla="*/ 8102969 w 8964278"/>
                <a:gd name="connsiteY4170" fmla="*/ 1269683 h 6213528"/>
                <a:gd name="connsiteX4171" fmla="*/ 8255369 w 8964278"/>
                <a:gd name="connsiteY4171" fmla="*/ 1230630 h 6213528"/>
                <a:gd name="connsiteX4172" fmla="*/ 8374431 w 8964278"/>
                <a:gd name="connsiteY4172" fmla="*/ 1212533 h 6213528"/>
                <a:gd name="connsiteX4173" fmla="*/ 8456346 w 8964278"/>
                <a:gd name="connsiteY4173" fmla="*/ 1222058 h 6213528"/>
                <a:gd name="connsiteX4174" fmla="*/ 8456346 w 8964278"/>
                <a:gd name="connsiteY4174" fmla="*/ 1222058 h 6213528"/>
                <a:gd name="connsiteX4175" fmla="*/ 8428723 w 8964278"/>
                <a:gd name="connsiteY4175" fmla="*/ 1199198 h 6213528"/>
                <a:gd name="connsiteX4176" fmla="*/ 8223936 w 8964278"/>
                <a:gd name="connsiteY4176" fmla="*/ 1169670 h 6213528"/>
                <a:gd name="connsiteX4177" fmla="*/ 7973428 w 8964278"/>
                <a:gd name="connsiteY4177" fmla="*/ 1219200 h 6213528"/>
                <a:gd name="connsiteX4178" fmla="*/ 7741971 w 8964278"/>
                <a:gd name="connsiteY4178" fmla="*/ 1335405 h 6213528"/>
                <a:gd name="connsiteX4179" fmla="*/ 7529564 w 8964278"/>
                <a:gd name="connsiteY4179" fmla="*/ 1485900 h 6213528"/>
                <a:gd name="connsiteX4180" fmla="*/ 7314298 w 8964278"/>
                <a:gd name="connsiteY4180" fmla="*/ 1614488 h 6213528"/>
                <a:gd name="connsiteX4181" fmla="*/ 7290486 w 8964278"/>
                <a:gd name="connsiteY4181" fmla="*/ 1621155 h 6213528"/>
                <a:gd name="connsiteX4182" fmla="*/ 7301916 w 8964278"/>
                <a:gd name="connsiteY4182" fmla="*/ 1465898 h 6213528"/>
                <a:gd name="connsiteX4183" fmla="*/ 7471461 w 8964278"/>
                <a:gd name="connsiteY4183" fmla="*/ 1350645 h 6213528"/>
                <a:gd name="connsiteX4184" fmla="*/ 7659103 w 8964278"/>
                <a:gd name="connsiteY4184" fmla="*/ 1259205 h 6213528"/>
                <a:gd name="connsiteX4185" fmla="*/ 7858176 w 8964278"/>
                <a:gd name="connsiteY4185" fmla="*/ 1195388 h 6213528"/>
                <a:gd name="connsiteX4186" fmla="*/ 8063916 w 8964278"/>
                <a:gd name="connsiteY4186" fmla="*/ 1161098 h 6213528"/>
                <a:gd name="connsiteX4187" fmla="*/ 8168691 w 8964278"/>
                <a:gd name="connsiteY4187" fmla="*/ 1155383 h 6213528"/>
                <a:gd name="connsiteX4188" fmla="*/ 8273466 w 8964278"/>
                <a:gd name="connsiteY4188" fmla="*/ 1157288 h 6213528"/>
                <a:gd name="connsiteX4189" fmla="*/ 8299183 w 8964278"/>
                <a:gd name="connsiteY4189" fmla="*/ 1158240 h 6213528"/>
                <a:gd name="connsiteX4190" fmla="*/ 8299183 w 8964278"/>
                <a:gd name="connsiteY4190" fmla="*/ 1158240 h 6213528"/>
                <a:gd name="connsiteX4191" fmla="*/ 8426818 w 8964278"/>
                <a:gd name="connsiteY4191" fmla="*/ 1196340 h 6213528"/>
                <a:gd name="connsiteX4192" fmla="*/ 8428723 w 8964278"/>
                <a:gd name="connsiteY4192" fmla="*/ 1199198 h 6213528"/>
                <a:gd name="connsiteX4193" fmla="*/ 8079156 w 8964278"/>
                <a:gd name="connsiteY4193" fmla="*/ 1023938 h 6213528"/>
                <a:gd name="connsiteX4194" fmla="*/ 8413483 w 8964278"/>
                <a:gd name="connsiteY4194" fmla="*/ 1178243 h 6213528"/>
                <a:gd name="connsiteX4195" fmla="*/ 8424913 w 8964278"/>
                <a:gd name="connsiteY4195" fmla="*/ 1187768 h 6213528"/>
                <a:gd name="connsiteX4196" fmla="*/ 8423008 w 8964278"/>
                <a:gd name="connsiteY4196" fmla="*/ 1186815 h 6213528"/>
                <a:gd name="connsiteX4197" fmla="*/ 8421103 w 8964278"/>
                <a:gd name="connsiteY4197" fmla="*/ 1184910 h 6213528"/>
                <a:gd name="connsiteX4198" fmla="*/ 8371573 w 8964278"/>
                <a:gd name="connsiteY4198" fmla="*/ 1154430 h 6213528"/>
                <a:gd name="connsiteX4199" fmla="*/ 8261083 w 8964278"/>
                <a:gd name="connsiteY4199" fmla="*/ 1114425 h 6213528"/>
                <a:gd name="connsiteX4200" fmla="*/ 8017244 w 8964278"/>
                <a:gd name="connsiteY4200" fmla="*/ 1079183 h 6213528"/>
                <a:gd name="connsiteX4201" fmla="*/ 7771498 w 8964278"/>
                <a:gd name="connsiteY4201" fmla="*/ 1091565 h 6213528"/>
                <a:gd name="connsiteX4202" fmla="*/ 7531469 w 8964278"/>
                <a:gd name="connsiteY4202" fmla="*/ 1150620 h 6213528"/>
                <a:gd name="connsiteX4203" fmla="*/ 7306678 w 8964278"/>
                <a:gd name="connsiteY4203" fmla="*/ 1254443 h 6213528"/>
                <a:gd name="connsiteX4204" fmla="*/ 7286676 w 8964278"/>
                <a:gd name="connsiteY4204" fmla="*/ 1266825 h 6213528"/>
                <a:gd name="connsiteX4205" fmla="*/ 7285723 w 8964278"/>
                <a:gd name="connsiteY4205" fmla="*/ 1260158 h 6213528"/>
                <a:gd name="connsiteX4206" fmla="*/ 7285723 w 8964278"/>
                <a:gd name="connsiteY4206" fmla="*/ 1259205 h 6213528"/>
                <a:gd name="connsiteX4207" fmla="*/ 7282866 w 8964278"/>
                <a:gd name="connsiteY4207" fmla="*/ 1228725 h 6213528"/>
                <a:gd name="connsiteX4208" fmla="*/ 7279056 w 8964278"/>
                <a:gd name="connsiteY4208" fmla="*/ 1225868 h 6213528"/>
                <a:gd name="connsiteX4209" fmla="*/ 7278103 w 8964278"/>
                <a:gd name="connsiteY4209" fmla="*/ 1219200 h 6213528"/>
                <a:gd name="connsiteX4210" fmla="*/ 7279056 w 8964278"/>
                <a:gd name="connsiteY4210" fmla="*/ 1209675 h 6213528"/>
                <a:gd name="connsiteX4211" fmla="*/ 7275246 w 8964278"/>
                <a:gd name="connsiteY4211" fmla="*/ 1203960 h 6213528"/>
                <a:gd name="connsiteX4212" fmla="*/ 7274294 w 8964278"/>
                <a:gd name="connsiteY4212" fmla="*/ 1201103 h 6213528"/>
                <a:gd name="connsiteX4213" fmla="*/ 7276198 w 8964278"/>
                <a:gd name="connsiteY4213" fmla="*/ 1201103 h 6213528"/>
                <a:gd name="connsiteX4214" fmla="*/ 7354303 w 8964278"/>
                <a:gd name="connsiteY4214" fmla="*/ 1163003 h 6213528"/>
                <a:gd name="connsiteX4215" fmla="*/ 7434314 w 8964278"/>
                <a:gd name="connsiteY4215" fmla="*/ 1128713 h 6213528"/>
                <a:gd name="connsiteX4216" fmla="*/ 7598144 w 8964278"/>
                <a:gd name="connsiteY4216" fmla="*/ 1074420 h 6213528"/>
                <a:gd name="connsiteX4217" fmla="*/ 7936281 w 8964278"/>
                <a:gd name="connsiteY4217" fmla="*/ 1022985 h 6213528"/>
                <a:gd name="connsiteX4218" fmla="*/ 8033436 w 8964278"/>
                <a:gd name="connsiteY4218" fmla="*/ 1022985 h 6213528"/>
                <a:gd name="connsiteX4219" fmla="*/ 8079156 w 8964278"/>
                <a:gd name="connsiteY4219" fmla="*/ 1023938 h 6213528"/>
                <a:gd name="connsiteX4220" fmla="*/ 7269531 w 8964278"/>
                <a:gd name="connsiteY4220" fmla="*/ 1162050 h 6213528"/>
                <a:gd name="connsiteX4221" fmla="*/ 7875321 w 8964278"/>
                <a:gd name="connsiteY4221" fmla="*/ 999173 h 6213528"/>
                <a:gd name="connsiteX4222" fmla="*/ 8022006 w 8964278"/>
                <a:gd name="connsiteY4222" fmla="*/ 1012508 h 6213528"/>
                <a:gd name="connsiteX4223" fmla="*/ 7956283 w 8964278"/>
                <a:gd name="connsiteY4223" fmla="*/ 1012508 h 6213528"/>
                <a:gd name="connsiteX4224" fmla="*/ 7782928 w 8964278"/>
                <a:gd name="connsiteY4224" fmla="*/ 1027748 h 6213528"/>
                <a:gd name="connsiteX4225" fmla="*/ 7449553 w 8964278"/>
                <a:gd name="connsiteY4225" fmla="*/ 1113473 h 6213528"/>
                <a:gd name="connsiteX4226" fmla="*/ 7360019 w 8964278"/>
                <a:gd name="connsiteY4226" fmla="*/ 1150620 h 6213528"/>
                <a:gd name="connsiteX4227" fmla="*/ 7273341 w 8964278"/>
                <a:gd name="connsiteY4227" fmla="*/ 1194435 h 6213528"/>
                <a:gd name="connsiteX4228" fmla="*/ 7273341 w 8964278"/>
                <a:gd name="connsiteY4228" fmla="*/ 1195388 h 6213528"/>
                <a:gd name="connsiteX4229" fmla="*/ 7266673 w 8964278"/>
                <a:gd name="connsiteY4229" fmla="*/ 1163003 h 6213528"/>
                <a:gd name="connsiteX4230" fmla="*/ 7269531 w 8964278"/>
                <a:gd name="connsiteY4230" fmla="*/ 1162050 h 6213528"/>
                <a:gd name="connsiteX4231" fmla="*/ 7170471 w 8964278"/>
                <a:gd name="connsiteY4231" fmla="*/ 917258 h 6213528"/>
                <a:gd name="connsiteX4232" fmla="*/ 7229526 w 8964278"/>
                <a:gd name="connsiteY4232" fmla="*/ 1102043 h 6213528"/>
                <a:gd name="connsiteX4233" fmla="*/ 7263816 w 8964278"/>
                <a:gd name="connsiteY4233" fmla="*/ 1254443 h 6213528"/>
                <a:gd name="connsiteX4234" fmla="*/ 7240003 w 8964278"/>
                <a:gd name="connsiteY4234" fmla="*/ 1467803 h 6213528"/>
                <a:gd name="connsiteX4235" fmla="*/ 7173328 w 8964278"/>
                <a:gd name="connsiteY4235" fmla="*/ 1721168 h 6213528"/>
                <a:gd name="connsiteX4236" fmla="*/ 7064744 w 8964278"/>
                <a:gd name="connsiteY4236" fmla="*/ 1930718 h 6213528"/>
                <a:gd name="connsiteX4237" fmla="*/ 7057123 w 8964278"/>
                <a:gd name="connsiteY4237" fmla="*/ 1940243 h 6213528"/>
                <a:gd name="connsiteX4238" fmla="*/ 7089508 w 8964278"/>
                <a:gd name="connsiteY4238" fmla="*/ 1878330 h 6213528"/>
                <a:gd name="connsiteX4239" fmla="*/ 7174281 w 8964278"/>
                <a:gd name="connsiteY4239" fmla="*/ 1578293 h 6213528"/>
                <a:gd name="connsiteX4240" fmla="*/ 7194283 w 8964278"/>
                <a:gd name="connsiteY4240" fmla="*/ 1243013 h 6213528"/>
                <a:gd name="connsiteX4241" fmla="*/ 7161898 w 8964278"/>
                <a:gd name="connsiteY4241" fmla="*/ 898208 h 6213528"/>
                <a:gd name="connsiteX4242" fmla="*/ 7159994 w 8964278"/>
                <a:gd name="connsiteY4242" fmla="*/ 886778 h 6213528"/>
                <a:gd name="connsiteX4243" fmla="*/ 7170471 w 8964278"/>
                <a:gd name="connsiteY4243" fmla="*/ 917258 h 6213528"/>
                <a:gd name="connsiteX4244" fmla="*/ 7146658 w 8964278"/>
                <a:gd name="connsiteY4244" fmla="*/ 913448 h 6213528"/>
                <a:gd name="connsiteX4245" fmla="*/ 7159041 w 8964278"/>
                <a:gd name="connsiteY4245" fmla="*/ 1045845 h 6213528"/>
                <a:gd name="connsiteX4246" fmla="*/ 7156183 w 8964278"/>
                <a:gd name="connsiteY4246" fmla="*/ 1203960 h 6213528"/>
                <a:gd name="connsiteX4247" fmla="*/ 7120941 w 8964278"/>
                <a:gd name="connsiteY4247" fmla="*/ 1507808 h 6213528"/>
                <a:gd name="connsiteX4248" fmla="*/ 7043789 w 8964278"/>
                <a:gd name="connsiteY4248" fmla="*/ 1796415 h 6213528"/>
                <a:gd name="connsiteX4249" fmla="*/ 6913296 w 8964278"/>
                <a:gd name="connsiteY4249" fmla="*/ 2020253 h 6213528"/>
                <a:gd name="connsiteX4250" fmla="*/ 6721844 w 8964278"/>
                <a:gd name="connsiteY4250" fmla="*/ 2182178 h 6213528"/>
                <a:gd name="connsiteX4251" fmla="*/ 6694221 w 8964278"/>
                <a:gd name="connsiteY4251" fmla="*/ 2197418 h 6213528"/>
                <a:gd name="connsiteX4252" fmla="*/ 6695173 w 8964278"/>
                <a:gd name="connsiteY4252" fmla="*/ 2200275 h 6213528"/>
                <a:gd name="connsiteX4253" fmla="*/ 6802806 w 8964278"/>
                <a:gd name="connsiteY4253" fmla="*/ 2136458 h 6213528"/>
                <a:gd name="connsiteX4254" fmla="*/ 6895198 w 8964278"/>
                <a:gd name="connsiteY4254" fmla="*/ 2050733 h 6213528"/>
                <a:gd name="connsiteX4255" fmla="*/ 7032358 w 8964278"/>
                <a:gd name="connsiteY4255" fmla="*/ 1837373 h 6213528"/>
                <a:gd name="connsiteX4256" fmla="*/ 7121894 w 8964278"/>
                <a:gd name="connsiteY4256" fmla="*/ 1550670 h 6213528"/>
                <a:gd name="connsiteX4257" fmla="*/ 7163803 w 8964278"/>
                <a:gd name="connsiteY4257" fmla="*/ 1243965 h 6213528"/>
                <a:gd name="connsiteX4258" fmla="*/ 7170471 w 8964278"/>
                <a:gd name="connsiteY4258" fmla="*/ 1042035 h 6213528"/>
                <a:gd name="connsiteX4259" fmla="*/ 7182853 w 8964278"/>
                <a:gd name="connsiteY4259" fmla="*/ 1197293 h 6213528"/>
                <a:gd name="connsiteX4260" fmla="*/ 7171423 w 8964278"/>
                <a:gd name="connsiteY4260" fmla="*/ 1533525 h 6213528"/>
                <a:gd name="connsiteX4261" fmla="*/ 7099986 w 8964278"/>
                <a:gd name="connsiteY4261" fmla="*/ 1834515 h 6213528"/>
                <a:gd name="connsiteX4262" fmla="*/ 6985686 w 8964278"/>
                <a:gd name="connsiteY4262" fmla="*/ 2027873 h 6213528"/>
                <a:gd name="connsiteX4263" fmla="*/ 6914248 w 8964278"/>
                <a:gd name="connsiteY4263" fmla="*/ 2094548 h 6213528"/>
                <a:gd name="connsiteX4264" fmla="*/ 6770421 w 8964278"/>
                <a:gd name="connsiteY4264" fmla="*/ 2185035 h 6213528"/>
                <a:gd name="connsiteX4265" fmla="*/ 6727558 w 8964278"/>
                <a:gd name="connsiteY4265" fmla="*/ 2199323 h 6213528"/>
                <a:gd name="connsiteX4266" fmla="*/ 6727558 w 8964278"/>
                <a:gd name="connsiteY4266" fmla="*/ 2199323 h 6213528"/>
                <a:gd name="connsiteX4267" fmla="*/ 6716128 w 8964278"/>
                <a:gd name="connsiteY4267" fmla="*/ 2203133 h 6213528"/>
                <a:gd name="connsiteX4268" fmla="*/ 6715176 w 8964278"/>
                <a:gd name="connsiteY4268" fmla="*/ 2203133 h 6213528"/>
                <a:gd name="connsiteX4269" fmla="*/ 6711366 w 8964278"/>
                <a:gd name="connsiteY4269" fmla="*/ 2204085 h 6213528"/>
                <a:gd name="connsiteX4270" fmla="*/ 6692316 w 8964278"/>
                <a:gd name="connsiteY4270" fmla="*/ 2208848 h 6213528"/>
                <a:gd name="connsiteX4271" fmla="*/ 6691364 w 8964278"/>
                <a:gd name="connsiteY4271" fmla="*/ 2208848 h 6213528"/>
                <a:gd name="connsiteX4272" fmla="*/ 6679933 w 8964278"/>
                <a:gd name="connsiteY4272" fmla="*/ 2189798 h 6213528"/>
                <a:gd name="connsiteX4273" fmla="*/ 6871386 w 8964278"/>
                <a:gd name="connsiteY4273" fmla="*/ 2007870 h 6213528"/>
                <a:gd name="connsiteX4274" fmla="*/ 7009498 w 8964278"/>
                <a:gd name="connsiteY4274" fmla="*/ 1763078 h 6213528"/>
                <a:gd name="connsiteX4275" fmla="*/ 7103796 w 8964278"/>
                <a:gd name="connsiteY4275" fmla="*/ 1480185 h 6213528"/>
                <a:gd name="connsiteX4276" fmla="*/ 7145706 w 8964278"/>
                <a:gd name="connsiteY4276" fmla="*/ 1183958 h 6213528"/>
                <a:gd name="connsiteX4277" fmla="*/ 7145706 w 8964278"/>
                <a:gd name="connsiteY4277" fmla="*/ 1042035 h 6213528"/>
                <a:gd name="connsiteX4278" fmla="*/ 7144753 w 8964278"/>
                <a:gd name="connsiteY4278" fmla="*/ 917258 h 6213528"/>
                <a:gd name="connsiteX4279" fmla="*/ 7146658 w 8964278"/>
                <a:gd name="connsiteY4279" fmla="*/ 913448 h 6213528"/>
                <a:gd name="connsiteX4280" fmla="*/ 7132371 w 8964278"/>
                <a:gd name="connsiteY4280" fmla="*/ 1178243 h 6213528"/>
                <a:gd name="connsiteX4281" fmla="*/ 7133323 w 8964278"/>
                <a:gd name="connsiteY4281" fmla="*/ 1173480 h 6213528"/>
                <a:gd name="connsiteX4282" fmla="*/ 7102844 w 8964278"/>
                <a:gd name="connsiteY4282" fmla="*/ 1438275 h 6213528"/>
                <a:gd name="connsiteX4283" fmla="*/ 7017119 w 8964278"/>
                <a:gd name="connsiteY4283" fmla="*/ 1723073 h 6213528"/>
                <a:gd name="connsiteX4284" fmla="*/ 6886626 w 8964278"/>
                <a:gd name="connsiteY4284" fmla="*/ 1973580 h 6213528"/>
                <a:gd name="connsiteX4285" fmla="*/ 6699936 w 8964278"/>
                <a:gd name="connsiteY4285" fmla="*/ 2169795 h 6213528"/>
                <a:gd name="connsiteX4286" fmla="*/ 6677076 w 8964278"/>
                <a:gd name="connsiteY4286" fmla="*/ 2185035 h 6213528"/>
                <a:gd name="connsiteX4287" fmla="*/ 6658026 w 8964278"/>
                <a:gd name="connsiteY4287" fmla="*/ 2154555 h 6213528"/>
                <a:gd name="connsiteX4288" fmla="*/ 6744703 w 8964278"/>
                <a:gd name="connsiteY4288" fmla="*/ 2037398 h 6213528"/>
                <a:gd name="connsiteX4289" fmla="*/ 6830428 w 8964278"/>
                <a:gd name="connsiteY4289" fmla="*/ 1911668 h 6213528"/>
                <a:gd name="connsiteX4290" fmla="*/ 6979971 w 8964278"/>
                <a:gd name="connsiteY4290" fmla="*/ 1649730 h 6213528"/>
                <a:gd name="connsiteX4291" fmla="*/ 7089508 w 8964278"/>
                <a:gd name="connsiteY4291" fmla="*/ 1371600 h 6213528"/>
                <a:gd name="connsiteX4292" fmla="*/ 7076173 w 8964278"/>
                <a:gd name="connsiteY4292" fmla="*/ 1428750 h 6213528"/>
                <a:gd name="connsiteX4293" fmla="*/ 6988544 w 8964278"/>
                <a:gd name="connsiteY4293" fmla="*/ 1685925 h 6213528"/>
                <a:gd name="connsiteX4294" fmla="*/ 6858051 w 8964278"/>
                <a:gd name="connsiteY4294" fmla="*/ 1925003 h 6213528"/>
                <a:gd name="connsiteX4295" fmla="*/ 6690411 w 8964278"/>
                <a:gd name="connsiteY4295" fmla="*/ 2137410 h 6213528"/>
                <a:gd name="connsiteX4296" fmla="*/ 6667551 w 8964278"/>
                <a:gd name="connsiteY4296" fmla="*/ 2162175 h 6213528"/>
                <a:gd name="connsiteX4297" fmla="*/ 6671361 w 8964278"/>
                <a:gd name="connsiteY4297" fmla="*/ 2165985 h 6213528"/>
                <a:gd name="connsiteX4298" fmla="*/ 6845669 w 8964278"/>
                <a:gd name="connsiteY4298" fmla="*/ 1956435 h 6213528"/>
                <a:gd name="connsiteX4299" fmla="*/ 6980923 w 8964278"/>
                <a:gd name="connsiteY4299" fmla="*/ 1719263 h 6213528"/>
                <a:gd name="connsiteX4300" fmla="*/ 7078078 w 8964278"/>
                <a:gd name="connsiteY4300" fmla="*/ 1463040 h 6213528"/>
                <a:gd name="connsiteX4301" fmla="*/ 7130466 w 8964278"/>
                <a:gd name="connsiteY4301" fmla="*/ 1195388 h 6213528"/>
                <a:gd name="connsiteX4302" fmla="*/ 7132371 w 8964278"/>
                <a:gd name="connsiteY4302" fmla="*/ 1178243 h 6213528"/>
                <a:gd name="connsiteX4303" fmla="*/ 7126656 w 8964278"/>
                <a:gd name="connsiteY4303" fmla="*/ 1009650 h 6213528"/>
                <a:gd name="connsiteX4304" fmla="*/ 7126656 w 8964278"/>
                <a:gd name="connsiteY4304" fmla="*/ 1023938 h 6213528"/>
                <a:gd name="connsiteX4305" fmla="*/ 7081889 w 8964278"/>
                <a:gd name="connsiteY4305" fmla="*/ 1324928 h 6213528"/>
                <a:gd name="connsiteX4306" fmla="*/ 6833286 w 8964278"/>
                <a:gd name="connsiteY4306" fmla="*/ 1872615 h 6213528"/>
                <a:gd name="connsiteX4307" fmla="*/ 6741846 w 8964278"/>
                <a:gd name="connsiteY4307" fmla="*/ 2012633 h 6213528"/>
                <a:gd name="connsiteX4308" fmla="*/ 6650406 w 8964278"/>
                <a:gd name="connsiteY4308" fmla="*/ 2143125 h 6213528"/>
                <a:gd name="connsiteX4309" fmla="*/ 6638023 w 8964278"/>
                <a:gd name="connsiteY4309" fmla="*/ 2127885 h 6213528"/>
                <a:gd name="connsiteX4310" fmla="*/ 6706603 w 8964278"/>
                <a:gd name="connsiteY4310" fmla="*/ 2020253 h 6213528"/>
                <a:gd name="connsiteX4311" fmla="*/ 6774231 w 8964278"/>
                <a:gd name="connsiteY4311" fmla="*/ 1898333 h 6213528"/>
                <a:gd name="connsiteX4312" fmla="*/ 6895198 w 8964278"/>
                <a:gd name="connsiteY4312" fmla="*/ 1644968 h 6213528"/>
                <a:gd name="connsiteX4313" fmla="*/ 7000926 w 8964278"/>
                <a:gd name="connsiteY4313" fmla="*/ 1383983 h 6213528"/>
                <a:gd name="connsiteX4314" fmla="*/ 7098081 w 8964278"/>
                <a:gd name="connsiteY4314" fmla="*/ 1115378 h 6213528"/>
                <a:gd name="connsiteX4315" fmla="*/ 7126656 w 8964278"/>
                <a:gd name="connsiteY4315" fmla="*/ 1009650 h 6213528"/>
                <a:gd name="connsiteX4316" fmla="*/ 7124751 w 8964278"/>
                <a:gd name="connsiteY4316" fmla="*/ 934403 h 6213528"/>
                <a:gd name="connsiteX4317" fmla="*/ 7124751 w 8964278"/>
                <a:gd name="connsiteY4317" fmla="*/ 934403 h 6213528"/>
                <a:gd name="connsiteX4318" fmla="*/ 7120941 w 8964278"/>
                <a:gd name="connsiteY4318" fmla="*/ 962978 h 6213528"/>
                <a:gd name="connsiteX4319" fmla="*/ 7077126 w 8964278"/>
                <a:gd name="connsiteY4319" fmla="*/ 1102043 h 6213528"/>
                <a:gd name="connsiteX4320" fmla="*/ 6978066 w 8964278"/>
                <a:gd name="connsiteY4320" fmla="*/ 1341120 h 6213528"/>
                <a:gd name="connsiteX4321" fmla="*/ 6861861 w 8964278"/>
                <a:gd name="connsiteY4321" fmla="*/ 1575435 h 6213528"/>
                <a:gd name="connsiteX4322" fmla="*/ 6735178 w 8964278"/>
                <a:gd name="connsiteY4322" fmla="*/ 1815465 h 6213528"/>
                <a:gd name="connsiteX4323" fmla="*/ 6602781 w 8964278"/>
                <a:gd name="connsiteY4323" fmla="*/ 2065973 h 6213528"/>
                <a:gd name="connsiteX4324" fmla="*/ 6594208 w 8964278"/>
                <a:gd name="connsiteY4324" fmla="*/ 2083118 h 6213528"/>
                <a:gd name="connsiteX4325" fmla="*/ 6586589 w 8964278"/>
                <a:gd name="connsiteY4325" fmla="*/ 2076450 h 6213528"/>
                <a:gd name="connsiteX4326" fmla="*/ 6585636 w 8964278"/>
                <a:gd name="connsiteY4326" fmla="*/ 2074545 h 6213528"/>
                <a:gd name="connsiteX4327" fmla="*/ 6631356 w 8964278"/>
                <a:gd name="connsiteY4327" fmla="*/ 1944053 h 6213528"/>
                <a:gd name="connsiteX4328" fmla="*/ 6684696 w 8964278"/>
                <a:gd name="connsiteY4328" fmla="*/ 1812608 h 6213528"/>
                <a:gd name="connsiteX4329" fmla="*/ 6809473 w 8964278"/>
                <a:gd name="connsiteY4329" fmla="*/ 1557338 h 6213528"/>
                <a:gd name="connsiteX4330" fmla="*/ 6959016 w 8964278"/>
                <a:gd name="connsiteY4330" fmla="*/ 1311593 h 6213528"/>
                <a:gd name="connsiteX4331" fmla="*/ 7090461 w 8964278"/>
                <a:gd name="connsiteY4331" fmla="*/ 1061085 h 6213528"/>
                <a:gd name="connsiteX4332" fmla="*/ 7116178 w 8964278"/>
                <a:gd name="connsiteY4332" fmla="*/ 973455 h 6213528"/>
                <a:gd name="connsiteX4333" fmla="*/ 7124751 w 8964278"/>
                <a:gd name="connsiteY4333" fmla="*/ 934403 h 6213528"/>
                <a:gd name="connsiteX4334" fmla="*/ 7103796 w 8964278"/>
                <a:gd name="connsiteY4334" fmla="*/ 874395 h 6213528"/>
                <a:gd name="connsiteX4335" fmla="*/ 7112369 w 8964278"/>
                <a:gd name="connsiteY4335" fmla="*/ 877253 h 6213528"/>
                <a:gd name="connsiteX4336" fmla="*/ 7117131 w 8964278"/>
                <a:gd name="connsiteY4336" fmla="*/ 890588 h 6213528"/>
                <a:gd name="connsiteX4337" fmla="*/ 7117131 w 8964278"/>
                <a:gd name="connsiteY4337" fmla="*/ 894398 h 6213528"/>
                <a:gd name="connsiteX4338" fmla="*/ 7106653 w 8964278"/>
                <a:gd name="connsiteY4338" fmla="*/ 962978 h 6213528"/>
                <a:gd name="connsiteX4339" fmla="*/ 7081889 w 8964278"/>
                <a:gd name="connsiteY4339" fmla="*/ 1041083 h 6213528"/>
                <a:gd name="connsiteX4340" fmla="*/ 6932346 w 8964278"/>
                <a:gd name="connsiteY4340" fmla="*/ 1283970 h 6213528"/>
                <a:gd name="connsiteX4341" fmla="*/ 6751371 w 8964278"/>
                <a:gd name="connsiteY4341" fmla="*/ 1506855 h 6213528"/>
                <a:gd name="connsiteX4342" fmla="*/ 6617069 w 8964278"/>
                <a:gd name="connsiteY4342" fmla="*/ 1755458 h 6213528"/>
                <a:gd name="connsiteX4343" fmla="*/ 6578969 w 8964278"/>
                <a:gd name="connsiteY4343" fmla="*/ 2031683 h 6213528"/>
                <a:gd name="connsiteX4344" fmla="*/ 6582778 w 8964278"/>
                <a:gd name="connsiteY4344" fmla="*/ 2065973 h 6213528"/>
                <a:gd name="connsiteX4345" fmla="*/ 6582778 w 8964278"/>
                <a:gd name="connsiteY4345" fmla="*/ 2065973 h 6213528"/>
                <a:gd name="connsiteX4346" fmla="*/ 6582778 w 8964278"/>
                <a:gd name="connsiteY4346" fmla="*/ 2067878 h 6213528"/>
                <a:gd name="connsiteX4347" fmla="*/ 6581826 w 8964278"/>
                <a:gd name="connsiteY4347" fmla="*/ 2066925 h 6213528"/>
                <a:gd name="connsiteX4348" fmla="*/ 6574206 w 8964278"/>
                <a:gd name="connsiteY4348" fmla="*/ 1769745 h 6213528"/>
                <a:gd name="connsiteX4349" fmla="*/ 6614211 w 8964278"/>
                <a:gd name="connsiteY4349" fmla="*/ 1621155 h 6213528"/>
                <a:gd name="connsiteX4350" fmla="*/ 6680886 w 8964278"/>
                <a:gd name="connsiteY4350" fmla="*/ 1506855 h 6213528"/>
                <a:gd name="connsiteX4351" fmla="*/ 6857098 w 8964278"/>
                <a:gd name="connsiteY4351" fmla="*/ 1308735 h 6213528"/>
                <a:gd name="connsiteX4352" fmla="*/ 7025691 w 8964278"/>
                <a:gd name="connsiteY4352" fmla="*/ 1097280 h 6213528"/>
                <a:gd name="connsiteX4353" fmla="*/ 7103796 w 8964278"/>
                <a:gd name="connsiteY4353" fmla="*/ 874395 h 6213528"/>
                <a:gd name="connsiteX4354" fmla="*/ 7091414 w 8964278"/>
                <a:gd name="connsiteY4354" fmla="*/ 882015 h 6213528"/>
                <a:gd name="connsiteX4355" fmla="*/ 7030453 w 8964278"/>
                <a:gd name="connsiteY4355" fmla="*/ 1063943 h 6213528"/>
                <a:gd name="connsiteX4356" fmla="*/ 6865671 w 8964278"/>
                <a:gd name="connsiteY4356" fmla="*/ 1284923 h 6213528"/>
                <a:gd name="connsiteX4357" fmla="*/ 6686601 w 8964278"/>
                <a:gd name="connsiteY4357" fmla="*/ 1483995 h 6213528"/>
                <a:gd name="connsiteX4358" fmla="*/ 6617069 w 8964278"/>
                <a:gd name="connsiteY4358" fmla="*/ 1593533 h 6213528"/>
                <a:gd name="connsiteX4359" fmla="*/ 6571348 w 8964278"/>
                <a:gd name="connsiteY4359" fmla="*/ 1733550 h 6213528"/>
                <a:gd name="connsiteX4360" fmla="*/ 6573253 w 8964278"/>
                <a:gd name="connsiteY4360" fmla="*/ 2052638 h 6213528"/>
                <a:gd name="connsiteX4361" fmla="*/ 6574206 w 8964278"/>
                <a:gd name="connsiteY4361" fmla="*/ 2057400 h 6213528"/>
                <a:gd name="connsiteX4362" fmla="*/ 6572301 w 8964278"/>
                <a:gd name="connsiteY4362" fmla="*/ 2054543 h 6213528"/>
                <a:gd name="connsiteX4363" fmla="*/ 6535153 w 8964278"/>
                <a:gd name="connsiteY4363" fmla="*/ 1669733 h 6213528"/>
                <a:gd name="connsiteX4364" fmla="*/ 6641833 w 8964278"/>
                <a:gd name="connsiteY4364" fmla="*/ 1470660 h 6213528"/>
                <a:gd name="connsiteX4365" fmla="*/ 6843764 w 8964278"/>
                <a:gd name="connsiteY4365" fmla="*/ 1264920 h 6213528"/>
                <a:gd name="connsiteX4366" fmla="*/ 6937108 w 8964278"/>
                <a:gd name="connsiteY4366" fmla="*/ 1160145 h 6213528"/>
                <a:gd name="connsiteX4367" fmla="*/ 7011403 w 8964278"/>
                <a:gd name="connsiteY4367" fmla="*/ 1049655 h 6213528"/>
                <a:gd name="connsiteX4368" fmla="*/ 7091414 w 8964278"/>
                <a:gd name="connsiteY4368" fmla="*/ 882015 h 6213528"/>
                <a:gd name="connsiteX4369" fmla="*/ 6830428 w 8964278"/>
                <a:gd name="connsiteY4369" fmla="*/ 1234440 h 6213528"/>
                <a:gd name="connsiteX4370" fmla="*/ 7016166 w 8964278"/>
                <a:gd name="connsiteY4370" fmla="*/ 1011555 h 6213528"/>
                <a:gd name="connsiteX4371" fmla="*/ 7067601 w 8964278"/>
                <a:gd name="connsiteY4371" fmla="*/ 911543 h 6213528"/>
                <a:gd name="connsiteX4372" fmla="*/ 7016166 w 8964278"/>
                <a:gd name="connsiteY4372" fmla="*/ 1020128 h 6213528"/>
                <a:gd name="connsiteX4373" fmla="*/ 6854241 w 8964278"/>
                <a:gd name="connsiteY4373" fmla="*/ 1241108 h 6213528"/>
                <a:gd name="connsiteX4374" fmla="*/ 6648501 w 8964278"/>
                <a:gd name="connsiteY4374" fmla="*/ 1448753 h 6213528"/>
                <a:gd name="connsiteX4375" fmla="*/ 6547536 w 8964278"/>
                <a:gd name="connsiteY4375" fmla="*/ 1604963 h 6213528"/>
                <a:gd name="connsiteX4376" fmla="*/ 6614211 w 8964278"/>
                <a:gd name="connsiteY4376" fmla="*/ 1448753 h 6213528"/>
                <a:gd name="connsiteX4377" fmla="*/ 6830428 w 8964278"/>
                <a:gd name="connsiteY4377" fmla="*/ 1234440 h 6213528"/>
                <a:gd name="connsiteX4378" fmla="*/ 6602781 w 8964278"/>
                <a:gd name="connsiteY4378" fmla="*/ 1032510 h 6213528"/>
                <a:gd name="connsiteX4379" fmla="*/ 6639928 w 8964278"/>
                <a:gd name="connsiteY4379" fmla="*/ 914400 h 6213528"/>
                <a:gd name="connsiteX4380" fmla="*/ 6649453 w 8964278"/>
                <a:gd name="connsiteY4380" fmla="*/ 870585 h 6213528"/>
                <a:gd name="connsiteX4381" fmla="*/ 6658978 w 8964278"/>
                <a:gd name="connsiteY4381" fmla="*/ 903923 h 6213528"/>
                <a:gd name="connsiteX4382" fmla="*/ 6703746 w 8964278"/>
                <a:gd name="connsiteY4382" fmla="*/ 1022985 h 6213528"/>
                <a:gd name="connsiteX4383" fmla="*/ 6741846 w 8964278"/>
                <a:gd name="connsiteY4383" fmla="*/ 1146810 h 6213528"/>
                <a:gd name="connsiteX4384" fmla="*/ 6748514 w 8964278"/>
                <a:gd name="connsiteY4384" fmla="*/ 1210628 h 6213528"/>
                <a:gd name="connsiteX4385" fmla="*/ 6746608 w 8964278"/>
                <a:gd name="connsiteY4385" fmla="*/ 1241108 h 6213528"/>
                <a:gd name="connsiteX4386" fmla="*/ 6743751 w 8964278"/>
                <a:gd name="connsiteY4386" fmla="*/ 1273493 h 6213528"/>
                <a:gd name="connsiteX4387" fmla="*/ 6746608 w 8964278"/>
                <a:gd name="connsiteY4387" fmla="*/ 1278255 h 6213528"/>
                <a:gd name="connsiteX4388" fmla="*/ 6603733 w 8964278"/>
                <a:gd name="connsiteY4388" fmla="*/ 1424940 h 6213528"/>
                <a:gd name="connsiteX4389" fmla="*/ 6508483 w 8964278"/>
                <a:gd name="connsiteY4389" fmla="*/ 1705928 h 6213528"/>
                <a:gd name="connsiteX4390" fmla="*/ 6536106 w 8964278"/>
                <a:gd name="connsiteY4390" fmla="*/ 2003108 h 6213528"/>
                <a:gd name="connsiteX4391" fmla="*/ 6518008 w 8964278"/>
                <a:gd name="connsiteY4391" fmla="*/ 1973580 h 6213528"/>
                <a:gd name="connsiteX4392" fmla="*/ 6462764 w 8964278"/>
                <a:gd name="connsiteY4392" fmla="*/ 1853565 h 6213528"/>
                <a:gd name="connsiteX4393" fmla="*/ 6413233 w 8964278"/>
                <a:gd name="connsiteY4393" fmla="*/ 1591628 h 6213528"/>
                <a:gd name="connsiteX4394" fmla="*/ 6419901 w 8964278"/>
                <a:gd name="connsiteY4394" fmla="*/ 1463040 h 6213528"/>
                <a:gd name="connsiteX4395" fmla="*/ 6424664 w 8964278"/>
                <a:gd name="connsiteY4395" fmla="*/ 1446848 h 6213528"/>
                <a:gd name="connsiteX4396" fmla="*/ 6602781 w 8964278"/>
                <a:gd name="connsiteY4396" fmla="*/ 1032510 h 6213528"/>
                <a:gd name="connsiteX4397" fmla="*/ 5966511 w 8964278"/>
                <a:gd name="connsiteY4397" fmla="*/ 101918 h 6213528"/>
                <a:gd name="connsiteX4398" fmla="*/ 6066523 w 8964278"/>
                <a:gd name="connsiteY4398" fmla="*/ 178118 h 6213528"/>
                <a:gd name="connsiteX4399" fmla="*/ 6266548 w 8964278"/>
                <a:gd name="connsiteY4399" fmla="*/ 335280 h 6213528"/>
                <a:gd name="connsiteX4400" fmla="*/ 6521819 w 8964278"/>
                <a:gd name="connsiteY4400" fmla="*/ 767715 h 6213528"/>
                <a:gd name="connsiteX4401" fmla="*/ 6563728 w 8964278"/>
                <a:gd name="connsiteY4401" fmla="*/ 1050608 h 6213528"/>
                <a:gd name="connsiteX4402" fmla="*/ 6568491 w 8964278"/>
                <a:gd name="connsiteY4402" fmla="*/ 1059180 h 6213528"/>
                <a:gd name="connsiteX4403" fmla="*/ 6521819 w 8964278"/>
                <a:gd name="connsiteY4403" fmla="*/ 1163955 h 6213528"/>
                <a:gd name="connsiteX4404" fmla="*/ 6509436 w 8964278"/>
                <a:gd name="connsiteY4404" fmla="*/ 1033463 h 6213528"/>
                <a:gd name="connsiteX4405" fmla="*/ 6487528 w 8964278"/>
                <a:gd name="connsiteY4405" fmla="*/ 888683 h 6213528"/>
                <a:gd name="connsiteX4406" fmla="*/ 6408471 w 8964278"/>
                <a:gd name="connsiteY4406" fmla="*/ 621983 h 6213528"/>
                <a:gd name="connsiteX4407" fmla="*/ 6281789 w 8964278"/>
                <a:gd name="connsiteY4407" fmla="*/ 404813 h 6213528"/>
                <a:gd name="connsiteX4408" fmla="*/ 6196064 w 8964278"/>
                <a:gd name="connsiteY4408" fmla="*/ 312420 h 6213528"/>
                <a:gd name="connsiteX4409" fmla="*/ 6086526 w 8964278"/>
                <a:gd name="connsiteY4409" fmla="*/ 224790 h 6213528"/>
                <a:gd name="connsiteX4410" fmla="*/ 5926506 w 8964278"/>
                <a:gd name="connsiteY4410" fmla="*/ 58103 h 6213528"/>
                <a:gd name="connsiteX4411" fmla="*/ 5966511 w 8964278"/>
                <a:gd name="connsiteY4411" fmla="*/ 101918 h 6213528"/>
                <a:gd name="connsiteX4412" fmla="*/ 5911266 w 8964278"/>
                <a:gd name="connsiteY4412" fmla="*/ 38100 h 6213528"/>
                <a:gd name="connsiteX4413" fmla="*/ 5916981 w 8964278"/>
                <a:gd name="connsiteY4413" fmla="*/ 51435 h 6213528"/>
                <a:gd name="connsiteX4414" fmla="*/ 5920791 w 8964278"/>
                <a:gd name="connsiteY4414" fmla="*/ 65723 h 6213528"/>
                <a:gd name="connsiteX4415" fmla="*/ 5909361 w 8964278"/>
                <a:gd name="connsiteY4415" fmla="*/ 45720 h 6213528"/>
                <a:gd name="connsiteX4416" fmla="*/ 5908408 w 8964278"/>
                <a:gd name="connsiteY4416" fmla="*/ 31433 h 6213528"/>
                <a:gd name="connsiteX4417" fmla="*/ 5911266 w 8964278"/>
                <a:gd name="connsiteY4417" fmla="*/ 38100 h 6213528"/>
                <a:gd name="connsiteX4418" fmla="*/ 5890311 w 8964278"/>
                <a:gd name="connsiteY4418" fmla="*/ 734378 h 6213528"/>
                <a:gd name="connsiteX4419" fmla="*/ 5902694 w 8964278"/>
                <a:gd name="connsiteY4419" fmla="*/ 623888 h 6213528"/>
                <a:gd name="connsiteX4420" fmla="*/ 5910314 w 8964278"/>
                <a:gd name="connsiteY4420" fmla="*/ 742950 h 6213528"/>
                <a:gd name="connsiteX4421" fmla="*/ 5959844 w 8964278"/>
                <a:gd name="connsiteY4421" fmla="*/ 1028700 h 6213528"/>
                <a:gd name="connsiteX4422" fmla="*/ 6049378 w 8964278"/>
                <a:gd name="connsiteY4422" fmla="*/ 1303973 h 6213528"/>
                <a:gd name="connsiteX4423" fmla="*/ 6177966 w 8964278"/>
                <a:gd name="connsiteY4423" fmla="*/ 1564005 h 6213528"/>
                <a:gd name="connsiteX4424" fmla="*/ 6204636 w 8964278"/>
                <a:gd name="connsiteY4424" fmla="*/ 1607820 h 6213528"/>
                <a:gd name="connsiteX4425" fmla="*/ 6168441 w 8964278"/>
                <a:gd name="connsiteY4425" fmla="*/ 1555433 h 6213528"/>
                <a:gd name="connsiteX4426" fmla="*/ 6078906 w 8964278"/>
                <a:gd name="connsiteY4426" fmla="*/ 1388745 h 6213528"/>
                <a:gd name="connsiteX4427" fmla="*/ 5994133 w 8964278"/>
                <a:gd name="connsiteY4427" fmla="*/ 1227773 h 6213528"/>
                <a:gd name="connsiteX4428" fmla="*/ 5949366 w 8964278"/>
                <a:gd name="connsiteY4428" fmla="*/ 1158240 h 6213528"/>
                <a:gd name="connsiteX4429" fmla="*/ 5948414 w 8964278"/>
                <a:gd name="connsiteY4429" fmla="*/ 1152525 h 6213528"/>
                <a:gd name="connsiteX4430" fmla="*/ 5901741 w 8964278"/>
                <a:gd name="connsiteY4430" fmla="*/ 1062990 h 6213528"/>
                <a:gd name="connsiteX4431" fmla="*/ 5879833 w 8964278"/>
                <a:gd name="connsiteY4431" fmla="*/ 963930 h 6213528"/>
                <a:gd name="connsiteX4432" fmla="*/ 5890311 w 8964278"/>
                <a:gd name="connsiteY4432" fmla="*/ 734378 h 6213528"/>
                <a:gd name="connsiteX4433" fmla="*/ 5495976 w 8964278"/>
                <a:gd name="connsiteY4433" fmla="*/ 745808 h 6213528"/>
                <a:gd name="connsiteX4434" fmla="*/ 5542648 w 8964278"/>
                <a:gd name="connsiteY4434" fmla="*/ 780098 h 6213528"/>
                <a:gd name="connsiteX4435" fmla="*/ 5565508 w 8964278"/>
                <a:gd name="connsiteY4435" fmla="*/ 797243 h 6213528"/>
                <a:gd name="connsiteX4436" fmla="*/ 5588369 w 8964278"/>
                <a:gd name="connsiteY4436" fmla="*/ 813435 h 6213528"/>
                <a:gd name="connsiteX4437" fmla="*/ 5590273 w 8964278"/>
                <a:gd name="connsiteY4437" fmla="*/ 813435 h 6213528"/>
                <a:gd name="connsiteX4438" fmla="*/ 5599798 w 8964278"/>
                <a:gd name="connsiteY4438" fmla="*/ 820103 h 6213528"/>
                <a:gd name="connsiteX4439" fmla="*/ 5853164 w 8964278"/>
                <a:gd name="connsiteY4439" fmla="*/ 1059180 h 6213528"/>
                <a:gd name="connsiteX4440" fmla="*/ 5902694 w 8964278"/>
                <a:gd name="connsiteY4440" fmla="*/ 1121093 h 6213528"/>
                <a:gd name="connsiteX4441" fmla="*/ 5932221 w 8964278"/>
                <a:gd name="connsiteY4441" fmla="*/ 1161098 h 6213528"/>
                <a:gd name="connsiteX4442" fmla="*/ 5956033 w 8964278"/>
                <a:gd name="connsiteY4442" fmla="*/ 1197293 h 6213528"/>
                <a:gd name="connsiteX4443" fmla="*/ 6044616 w 8964278"/>
                <a:gd name="connsiteY4443" fmla="*/ 1357313 h 6213528"/>
                <a:gd name="connsiteX4444" fmla="*/ 6233211 w 8964278"/>
                <a:gd name="connsiteY4444" fmla="*/ 1671638 h 6213528"/>
                <a:gd name="connsiteX4445" fmla="*/ 6287503 w 8964278"/>
                <a:gd name="connsiteY4445" fmla="*/ 1731645 h 6213528"/>
                <a:gd name="connsiteX4446" fmla="*/ 6338939 w 8964278"/>
                <a:gd name="connsiteY4446" fmla="*/ 1804035 h 6213528"/>
                <a:gd name="connsiteX4447" fmla="*/ 6357989 w 8964278"/>
                <a:gd name="connsiteY4447" fmla="*/ 1826895 h 6213528"/>
                <a:gd name="connsiteX4448" fmla="*/ 6357036 w 8964278"/>
                <a:gd name="connsiteY4448" fmla="*/ 1827848 h 6213528"/>
                <a:gd name="connsiteX4449" fmla="*/ 6356083 w 8964278"/>
                <a:gd name="connsiteY4449" fmla="*/ 1827848 h 6213528"/>
                <a:gd name="connsiteX4450" fmla="*/ 6306553 w 8964278"/>
                <a:gd name="connsiteY4450" fmla="*/ 1784033 h 6213528"/>
                <a:gd name="connsiteX4451" fmla="*/ 6201778 w 8964278"/>
                <a:gd name="connsiteY4451" fmla="*/ 1670685 h 6213528"/>
                <a:gd name="connsiteX4452" fmla="*/ 6018898 w 8964278"/>
                <a:gd name="connsiteY4452" fmla="*/ 1406843 h 6213528"/>
                <a:gd name="connsiteX4453" fmla="*/ 5835066 w 8964278"/>
                <a:gd name="connsiteY4453" fmla="*/ 1118235 h 6213528"/>
                <a:gd name="connsiteX4454" fmla="*/ 5630278 w 8964278"/>
                <a:gd name="connsiteY4454" fmla="*/ 873443 h 6213528"/>
                <a:gd name="connsiteX4455" fmla="*/ 5461686 w 8964278"/>
                <a:gd name="connsiteY4455" fmla="*/ 722948 h 6213528"/>
                <a:gd name="connsiteX4456" fmla="*/ 5495976 w 8964278"/>
                <a:gd name="connsiteY4456" fmla="*/ 745808 h 6213528"/>
                <a:gd name="connsiteX4457" fmla="*/ 5415966 w 8964278"/>
                <a:gd name="connsiteY4457" fmla="*/ 697230 h 6213528"/>
                <a:gd name="connsiteX4458" fmla="*/ 5430253 w 8964278"/>
                <a:gd name="connsiteY4458" fmla="*/ 705803 h 6213528"/>
                <a:gd name="connsiteX4459" fmla="*/ 5483594 w 8964278"/>
                <a:gd name="connsiteY4459" fmla="*/ 747713 h 6213528"/>
                <a:gd name="connsiteX4460" fmla="*/ 5599798 w 8964278"/>
                <a:gd name="connsiteY4460" fmla="*/ 852488 h 6213528"/>
                <a:gd name="connsiteX4461" fmla="*/ 5806491 w 8964278"/>
                <a:gd name="connsiteY4461" fmla="*/ 1093470 h 6213528"/>
                <a:gd name="connsiteX4462" fmla="*/ 5991276 w 8964278"/>
                <a:gd name="connsiteY4462" fmla="*/ 1380173 h 6213528"/>
                <a:gd name="connsiteX4463" fmla="*/ 6172251 w 8964278"/>
                <a:gd name="connsiteY4463" fmla="*/ 1649730 h 6213528"/>
                <a:gd name="connsiteX4464" fmla="*/ 6317031 w 8964278"/>
                <a:gd name="connsiteY4464" fmla="*/ 1809750 h 6213528"/>
                <a:gd name="connsiteX4465" fmla="*/ 6151296 w 8964278"/>
                <a:gd name="connsiteY4465" fmla="*/ 1695450 h 6213528"/>
                <a:gd name="connsiteX4466" fmla="*/ 5929364 w 8964278"/>
                <a:gd name="connsiteY4466" fmla="*/ 1476375 h 6213528"/>
                <a:gd name="connsiteX4467" fmla="*/ 5846496 w 8964278"/>
                <a:gd name="connsiteY4467" fmla="*/ 1343978 h 6213528"/>
                <a:gd name="connsiteX4468" fmla="*/ 5776964 w 8964278"/>
                <a:gd name="connsiteY4468" fmla="*/ 1178243 h 6213528"/>
                <a:gd name="connsiteX4469" fmla="*/ 5703621 w 8964278"/>
                <a:gd name="connsiteY4469" fmla="*/ 1016318 h 6213528"/>
                <a:gd name="connsiteX4470" fmla="*/ 5609323 w 8964278"/>
                <a:gd name="connsiteY4470" fmla="*/ 883920 h 6213528"/>
                <a:gd name="connsiteX4471" fmla="*/ 5415966 w 8964278"/>
                <a:gd name="connsiteY4471" fmla="*/ 697230 h 6213528"/>
                <a:gd name="connsiteX4472" fmla="*/ 5415966 w 8964278"/>
                <a:gd name="connsiteY4472" fmla="*/ 697230 h 6213528"/>
                <a:gd name="connsiteX4473" fmla="*/ 5403583 w 8964278"/>
                <a:gd name="connsiteY4473" fmla="*/ 690563 h 6213528"/>
                <a:gd name="connsiteX4474" fmla="*/ 5583606 w 8964278"/>
                <a:gd name="connsiteY4474" fmla="*/ 862013 h 6213528"/>
                <a:gd name="connsiteX4475" fmla="*/ 5683619 w 8964278"/>
                <a:gd name="connsiteY4475" fmla="*/ 993458 h 6213528"/>
                <a:gd name="connsiteX4476" fmla="*/ 5760771 w 8964278"/>
                <a:gd name="connsiteY4476" fmla="*/ 1152525 h 6213528"/>
                <a:gd name="connsiteX4477" fmla="*/ 5827446 w 8964278"/>
                <a:gd name="connsiteY4477" fmla="*/ 1320165 h 6213528"/>
                <a:gd name="connsiteX4478" fmla="*/ 5905551 w 8964278"/>
                <a:gd name="connsiteY4478" fmla="*/ 1458278 h 6213528"/>
                <a:gd name="connsiteX4479" fmla="*/ 6118911 w 8964278"/>
                <a:gd name="connsiteY4479" fmla="*/ 1683068 h 6213528"/>
                <a:gd name="connsiteX4480" fmla="*/ 6288456 w 8964278"/>
                <a:gd name="connsiteY4480" fmla="*/ 1804988 h 6213528"/>
                <a:gd name="connsiteX4481" fmla="*/ 6240831 w 8964278"/>
                <a:gd name="connsiteY4481" fmla="*/ 1779270 h 6213528"/>
                <a:gd name="connsiteX4482" fmla="*/ 6236069 w 8964278"/>
                <a:gd name="connsiteY4482" fmla="*/ 1777365 h 6213528"/>
                <a:gd name="connsiteX4483" fmla="*/ 6151296 w 8964278"/>
                <a:gd name="connsiteY4483" fmla="*/ 1722120 h 6213528"/>
                <a:gd name="connsiteX4484" fmla="*/ 5921744 w 8964278"/>
                <a:gd name="connsiteY4484" fmla="*/ 1517333 h 6213528"/>
                <a:gd name="connsiteX4485" fmla="*/ 5754103 w 8964278"/>
                <a:gd name="connsiteY4485" fmla="*/ 1235393 h 6213528"/>
                <a:gd name="connsiteX4486" fmla="*/ 5678856 w 8964278"/>
                <a:gd name="connsiteY4486" fmla="*/ 1090613 h 6213528"/>
                <a:gd name="connsiteX4487" fmla="*/ 5593131 w 8964278"/>
                <a:gd name="connsiteY4487" fmla="*/ 951548 h 6213528"/>
                <a:gd name="connsiteX4488" fmla="*/ 5417871 w 8964278"/>
                <a:gd name="connsiteY4488" fmla="*/ 723900 h 6213528"/>
                <a:gd name="connsiteX4489" fmla="*/ 5411203 w 8964278"/>
                <a:gd name="connsiteY4489" fmla="*/ 712470 h 6213528"/>
                <a:gd name="connsiteX4490" fmla="*/ 5405489 w 8964278"/>
                <a:gd name="connsiteY4490" fmla="*/ 702945 h 6213528"/>
                <a:gd name="connsiteX4491" fmla="*/ 5403583 w 8964278"/>
                <a:gd name="connsiteY4491" fmla="*/ 690563 h 6213528"/>
                <a:gd name="connsiteX4492" fmla="*/ 5403583 w 8964278"/>
                <a:gd name="connsiteY4492" fmla="*/ 690563 h 6213528"/>
                <a:gd name="connsiteX4493" fmla="*/ 5395964 w 8964278"/>
                <a:gd name="connsiteY4493" fmla="*/ 740093 h 6213528"/>
                <a:gd name="connsiteX4494" fmla="*/ 5485498 w 8964278"/>
                <a:gd name="connsiteY4494" fmla="*/ 1012508 h 6213528"/>
                <a:gd name="connsiteX4495" fmla="*/ 5601703 w 8964278"/>
                <a:gd name="connsiteY4495" fmla="*/ 1355408 h 6213528"/>
                <a:gd name="connsiteX4496" fmla="*/ 5816969 w 8964278"/>
                <a:gd name="connsiteY4496" fmla="*/ 1623060 h 6213528"/>
                <a:gd name="connsiteX4497" fmla="*/ 6150344 w 8964278"/>
                <a:gd name="connsiteY4497" fmla="*/ 1780223 h 6213528"/>
                <a:gd name="connsiteX4498" fmla="*/ 6270358 w 8964278"/>
                <a:gd name="connsiteY4498" fmla="*/ 1839278 h 6213528"/>
                <a:gd name="connsiteX4499" fmla="*/ 6144628 w 8964278"/>
                <a:gd name="connsiteY4499" fmla="*/ 1797368 h 6213528"/>
                <a:gd name="connsiteX4500" fmla="*/ 5956986 w 8964278"/>
                <a:gd name="connsiteY4500" fmla="*/ 1744028 h 6213528"/>
                <a:gd name="connsiteX4501" fmla="*/ 5809348 w 8964278"/>
                <a:gd name="connsiteY4501" fmla="*/ 1663065 h 6213528"/>
                <a:gd name="connsiteX4502" fmla="*/ 5602656 w 8964278"/>
                <a:gd name="connsiteY4502" fmla="*/ 1413510 h 6213528"/>
                <a:gd name="connsiteX4503" fmla="*/ 5472164 w 8964278"/>
                <a:gd name="connsiteY4503" fmla="*/ 1073468 h 6213528"/>
                <a:gd name="connsiteX4504" fmla="*/ 5382628 w 8964278"/>
                <a:gd name="connsiteY4504" fmla="*/ 734378 h 6213528"/>
                <a:gd name="connsiteX4505" fmla="*/ 5395964 w 8964278"/>
                <a:gd name="connsiteY4505" fmla="*/ 740093 h 6213528"/>
                <a:gd name="connsiteX4506" fmla="*/ 5343576 w 8964278"/>
                <a:gd name="connsiteY4506" fmla="*/ 1306830 h 6213528"/>
                <a:gd name="connsiteX4507" fmla="*/ 5240706 w 8964278"/>
                <a:gd name="connsiteY4507" fmla="*/ 964883 h 6213528"/>
                <a:gd name="connsiteX4508" fmla="*/ 5250231 w 8964278"/>
                <a:gd name="connsiteY4508" fmla="*/ 769620 h 6213528"/>
                <a:gd name="connsiteX4509" fmla="*/ 5278806 w 8964278"/>
                <a:gd name="connsiteY4509" fmla="*/ 681038 h 6213528"/>
                <a:gd name="connsiteX4510" fmla="*/ 5316906 w 8964278"/>
                <a:gd name="connsiteY4510" fmla="*/ 610553 h 6213528"/>
                <a:gd name="connsiteX4511" fmla="*/ 5322621 w 8964278"/>
                <a:gd name="connsiteY4511" fmla="*/ 618173 h 6213528"/>
                <a:gd name="connsiteX4512" fmla="*/ 5384533 w 8964278"/>
                <a:gd name="connsiteY4512" fmla="*/ 792480 h 6213528"/>
                <a:gd name="connsiteX4513" fmla="*/ 5414061 w 8964278"/>
                <a:gd name="connsiteY4513" fmla="*/ 1001078 h 6213528"/>
                <a:gd name="connsiteX4514" fmla="*/ 5415014 w 8964278"/>
                <a:gd name="connsiteY4514" fmla="*/ 1022985 h 6213528"/>
                <a:gd name="connsiteX4515" fmla="*/ 5417871 w 8964278"/>
                <a:gd name="connsiteY4515" fmla="*/ 1065848 h 6213528"/>
                <a:gd name="connsiteX4516" fmla="*/ 5422633 w 8964278"/>
                <a:gd name="connsiteY4516" fmla="*/ 1210628 h 6213528"/>
                <a:gd name="connsiteX4517" fmla="*/ 5446446 w 8964278"/>
                <a:gd name="connsiteY4517" fmla="*/ 1439228 h 6213528"/>
                <a:gd name="connsiteX4518" fmla="*/ 5480736 w 8964278"/>
                <a:gd name="connsiteY4518" fmla="*/ 1530668 h 6213528"/>
                <a:gd name="connsiteX4519" fmla="*/ 5343576 w 8964278"/>
                <a:gd name="connsiteY4519" fmla="*/ 1306830 h 6213528"/>
                <a:gd name="connsiteX4520" fmla="*/ 5197844 w 8964278"/>
                <a:gd name="connsiteY4520" fmla="*/ 1575435 h 6213528"/>
                <a:gd name="connsiteX4521" fmla="*/ 4913046 w 8964278"/>
                <a:gd name="connsiteY4521" fmla="*/ 1412558 h 6213528"/>
                <a:gd name="connsiteX4522" fmla="*/ 4855896 w 8964278"/>
                <a:gd name="connsiteY4522" fmla="*/ 1345883 h 6213528"/>
                <a:gd name="connsiteX4523" fmla="*/ 4823511 w 8964278"/>
                <a:gd name="connsiteY4523" fmla="*/ 1292543 h 6213528"/>
                <a:gd name="connsiteX4524" fmla="*/ 5070208 w 8964278"/>
                <a:gd name="connsiteY4524" fmla="*/ 1437323 h 6213528"/>
                <a:gd name="connsiteX4525" fmla="*/ 5355958 w 8964278"/>
                <a:gd name="connsiteY4525" fmla="*/ 1562100 h 6213528"/>
                <a:gd name="connsiteX4526" fmla="*/ 5524551 w 8964278"/>
                <a:gd name="connsiteY4526" fmla="*/ 1618298 h 6213528"/>
                <a:gd name="connsiteX4527" fmla="*/ 5524551 w 8964278"/>
                <a:gd name="connsiteY4527" fmla="*/ 1618298 h 6213528"/>
                <a:gd name="connsiteX4528" fmla="*/ 5543601 w 8964278"/>
                <a:gd name="connsiteY4528" fmla="*/ 1637348 h 6213528"/>
                <a:gd name="connsiteX4529" fmla="*/ 5197844 w 8964278"/>
                <a:gd name="connsiteY4529" fmla="*/ 1575435 h 6213528"/>
                <a:gd name="connsiteX4530" fmla="*/ 5568366 w 8964278"/>
                <a:gd name="connsiteY4530" fmla="*/ 1604010 h 6213528"/>
                <a:gd name="connsiteX4531" fmla="*/ 5557889 w 8964278"/>
                <a:gd name="connsiteY4531" fmla="*/ 1602105 h 6213528"/>
                <a:gd name="connsiteX4532" fmla="*/ 5506453 w 8964278"/>
                <a:gd name="connsiteY4532" fmla="*/ 1535430 h 6213528"/>
                <a:gd name="connsiteX4533" fmla="*/ 5468353 w 8964278"/>
                <a:gd name="connsiteY4533" fmla="*/ 1444943 h 6213528"/>
                <a:gd name="connsiteX4534" fmla="*/ 5448351 w 8964278"/>
                <a:gd name="connsiteY4534" fmla="*/ 1334453 h 6213528"/>
                <a:gd name="connsiteX4535" fmla="*/ 5584558 w 8964278"/>
                <a:gd name="connsiteY4535" fmla="*/ 1588770 h 6213528"/>
                <a:gd name="connsiteX4536" fmla="*/ 5900789 w 8964278"/>
                <a:gd name="connsiteY4536" fmla="*/ 1807845 h 6213528"/>
                <a:gd name="connsiteX4537" fmla="*/ 5991276 w 8964278"/>
                <a:gd name="connsiteY4537" fmla="*/ 1832610 h 6213528"/>
                <a:gd name="connsiteX4538" fmla="*/ 5933173 w 8964278"/>
                <a:gd name="connsiteY4538" fmla="*/ 1824038 h 6213528"/>
                <a:gd name="connsiteX4539" fmla="*/ 5887453 w 8964278"/>
                <a:gd name="connsiteY4539" fmla="*/ 1812608 h 6213528"/>
                <a:gd name="connsiteX4540" fmla="*/ 5848401 w 8964278"/>
                <a:gd name="connsiteY4540" fmla="*/ 1799273 h 6213528"/>
                <a:gd name="connsiteX4541" fmla="*/ 5844591 w 8964278"/>
                <a:gd name="connsiteY4541" fmla="*/ 1796415 h 6213528"/>
                <a:gd name="connsiteX4542" fmla="*/ 5842686 w 8964278"/>
                <a:gd name="connsiteY4542" fmla="*/ 1796415 h 6213528"/>
                <a:gd name="connsiteX4543" fmla="*/ 5670283 w 8964278"/>
                <a:gd name="connsiteY4543" fmla="*/ 1699260 h 6213528"/>
                <a:gd name="connsiteX4544" fmla="*/ 5568366 w 8964278"/>
                <a:gd name="connsiteY4544" fmla="*/ 1604010 h 6213528"/>
                <a:gd name="connsiteX4545" fmla="*/ 5058778 w 8964278"/>
                <a:gd name="connsiteY4545" fmla="*/ 1880235 h 6213528"/>
                <a:gd name="connsiteX4546" fmla="*/ 5375961 w 8964278"/>
                <a:gd name="connsiteY4546" fmla="*/ 1705928 h 6213528"/>
                <a:gd name="connsiteX4547" fmla="*/ 5558841 w 8964278"/>
                <a:gd name="connsiteY4547" fmla="*/ 1697355 h 6213528"/>
                <a:gd name="connsiteX4548" fmla="*/ 5549316 w 8964278"/>
                <a:gd name="connsiteY4548" fmla="*/ 1698308 h 6213528"/>
                <a:gd name="connsiteX4549" fmla="*/ 5502644 w 8964278"/>
                <a:gd name="connsiteY4549" fmla="*/ 1703070 h 6213528"/>
                <a:gd name="connsiteX4550" fmla="*/ 5408346 w 8964278"/>
                <a:gd name="connsiteY4550" fmla="*/ 1719263 h 6213528"/>
                <a:gd name="connsiteX4551" fmla="*/ 5232133 w 8964278"/>
                <a:gd name="connsiteY4551" fmla="*/ 1776413 h 6213528"/>
                <a:gd name="connsiteX4552" fmla="*/ 5090211 w 8964278"/>
                <a:gd name="connsiteY4552" fmla="*/ 1863090 h 6213528"/>
                <a:gd name="connsiteX4553" fmla="*/ 4997819 w 8964278"/>
                <a:gd name="connsiteY4553" fmla="*/ 1956435 h 6213528"/>
                <a:gd name="connsiteX4554" fmla="*/ 5058778 w 8964278"/>
                <a:gd name="connsiteY4554" fmla="*/ 1880235 h 6213528"/>
                <a:gd name="connsiteX4555" fmla="*/ 4943526 w 8964278"/>
                <a:gd name="connsiteY4555" fmla="*/ 2042160 h 6213528"/>
                <a:gd name="connsiteX4556" fmla="*/ 4968291 w 8964278"/>
                <a:gd name="connsiteY4556" fmla="*/ 2005965 h 6213528"/>
                <a:gd name="connsiteX4557" fmla="*/ 5016869 w 8964278"/>
                <a:gd name="connsiteY4557" fmla="*/ 1941195 h 6213528"/>
                <a:gd name="connsiteX4558" fmla="*/ 5076876 w 8964278"/>
                <a:gd name="connsiteY4558" fmla="*/ 1882140 h 6213528"/>
                <a:gd name="connsiteX4559" fmla="*/ 5387391 w 8964278"/>
                <a:gd name="connsiteY4559" fmla="*/ 1731645 h 6213528"/>
                <a:gd name="connsiteX4560" fmla="*/ 5491214 w 8964278"/>
                <a:gd name="connsiteY4560" fmla="*/ 1712595 h 6213528"/>
                <a:gd name="connsiteX4561" fmla="*/ 5544553 w 8964278"/>
                <a:gd name="connsiteY4561" fmla="*/ 1705928 h 6213528"/>
                <a:gd name="connsiteX4562" fmla="*/ 5584558 w 8964278"/>
                <a:gd name="connsiteY4562" fmla="*/ 1702118 h 6213528"/>
                <a:gd name="connsiteX4563" fmla="*/ 5590273 w 8964278"/>
                <a:gd name="connsiteY4563" fmla="*/ 1707833 h 6213528"/>
                <a:gd name="connsiteX4564" fmla="*/ 5613133 w 8964278"/>
                <a:gd name="connsiteY4564" fmla="*/ 1724978 h 6213528"/>
                <a:gd name="connsiteX4565" fmla="*/ 5575033 w 8964278"/>
                <a:gd name="connsiteY4565" fmla="*/ 1724025 h 6213528"/>
                <a:gd name="connsiteX4566" fmla="*/ 5475021 w 8964278"/>
                <a:gd name="connsiteY4566" fmla="*/ 1728788 h 6213528"/>
                <a:gd name="connsiteX4567" fmla="*/ 5287378 w 8964278"/>
                <a:gd name="connsiteY4567" fmla="*/ 1778318 h 6213528"/>
                <a:gd name="connsiteX4568" fmla="*/ 5130216 w 8964278"/>
                <a:gd name="connsiteY4568" fmla="*/ 1867853 h 6213528"/>
                <a:gd name="connsiteX4569" fmla="*/ 5002581 w 8964278"/>
                <a:gd name="connsiteY4569" fmla="*/ 1989773 h 6213528"/>
                <a:gd name="connsiteX4570" fmla="*/ 4908283 w 8964278"/>
                <a:gd name="connsiteY4570" fmla="*/ 2087880 h 6213528"/>
                <a:gd name="connsiteX4571" fmla="*/ 4943526 w 8964278"/>
                <a:gd name="connsiteY4571" fmla="*/ 2042160 h 6213528"/>
                <a:gd name="connsiteX4572" fmla="*/ 4886376 w 8964278"/>
                <a:gd name="connsiteY4572" fmla="*/ 2109788 h 6213528"/>
                <a:gd name="connsiteX4573" fmla="*/ 4987341 w 8964278"/>
                <a:gd name="connsiteY4573" fmla="*/ 2015490 h 6213528"/>
                <a:gd name="connsiteX4574" fmla="*/ 5043539 w 8964278"/>
                <a:gd name="connsiteY4574" fmla="*/ 1950720 h 6213528"/>
                <a:gd name="connsiteX4575" fmla="*/ 5111166 w 8964278"/>
                <a:gd name="connsiteY4575" fmla="*/ 1887855 h 6213528"/>
                <a:gd name="connsiteX4576" fmla="*/ 5449303 w 8964278"/>
                <a:gd name="connsiteY4576" fmla="*/ 1739265 h 6213528"/>
                <a:gd name="connsiteX4577" fmla="*/ 5562651 w 8964278"/>
                <a:gd name="connsiteY4577" fmla="*/ 1730693 h 6213528"/>
                <a:gd name="connsiteX4578" fmla="*/ 5617896 w 8964278"/>
                <a:gd name="connsiteY4578" fmla="*/ 1733550 h 6213528"/>
                <a:gd name="connsiteX4579" fmla="*/ 5628373 w 8964278"/>
                <a:gd name="connsiteY4579" fmla="*/ 1734503 h 6213528"/>
                <a:gd name="connsiteX4580" fmla="*/ 5640756 w 8964278"/>
                <a:gd name="connsiteY4580" fmla="*/ 1742123 h 6213528"/>
                <a:gd name="connsiteX4581" fmla="*/ 5628373 w 8964278"/>
                <a:gd name="connsiteY4581" fmla="*/ 1742123 h 6213528"/>
                <a:gd name="connsiteX4582" fmla="*/ 5532171 w 8964278"/>
                <a:gd name="connsiteY4582" fmla="*/ 1749743 h 6213528"/>
                <a:gd name="connsiteX4583" fmla="*/ 5347386 w 8964278"/>
                <a:gd name="connsiteY4583" fmla="*/ 1797368 h 6213528"/>
                <a:gd name="connsiteX4584" fmla="*/ 5177841 w 8964278"/>
                <a:gd name="connsiteY4584" fmla="*/ 1884045 h 6213528"/>
                <a:gd name="connsiteX4585" fmla="*/ 5101641 w 8964278"/>
                <a:gd name="connsiteY4585" fmla="*/ 1940243 h 6213528"/>
                <a:gd name="connsiteX4586" fmla="*/ 5031156 w 8964278"/>
                <a:gd name="connsiteY4586" fmla="*/ 2005013 h 6213528"/>
                <a:gd name="connsiteX4587" fmla="*/ 4878756 w 8964278"/>
                <a:gd name="connsiteY4587" fmla="*/ 2117408 h 6213528"/>
                <a:gd name="connsiteX4588" fmla="*/ 4875898 w 8964278"/>
                <a:gd name="connsiteY4588" fmla="*/ 2117408 h 6213528"/>
                <a:gd name="connsiteX4589" fmla="*/ 4886376 w 8964278"/>
                <a:gd name="connsiteY4589" fmla="*/ 2109788 h 6213528"/>
                <a:gd name="connsiteX4590" fmla="*/ 4602531 w 8964278"/>
                <a:gd name="connsiteY4590" fmla="*/ 2093595 h 6213528"/>
                <a:gd name="connsiteX4591" fmla="*/ 4689208 w 8964278"/>
                <a:gd name="connsiteY4591" fmla="*/ 2117408 h 6213528"/>
                <a:gd name="connsiteX4592" fmla="*/ 4733024 w 8964278"/>
                <a:gd name="connsiteY4592" fmla="*/ 2127885 h 6213528"/>
                <a:gd name="connsiteX4593" fmla="*/ 4734928 w 8964278"/>
                <a:gd name="connsiteY4593" fmla="*/ 2127885 h 6213528"/>
                <a:gd name="connsiteX4594" fmla="*/ 4866374 w 8964278"/>
                <a:gd name="connsiteY4594" fmla="*/ 2166938 h 6213528"/>
                <a:gd name="connsiteX4595" fmla="*/ 5197844 w 8964278"/>
                <a:gd name="connsiteY4595" fmla="*/ 2323148 h 6213528"/>
                <a:gd name="connsiteX4596" fmla="*/ 5485498 w 8964278"/>
                <a:gd name="connsiteY4596" fmla="*/ 2544128 h 6213528"/>
                <a:gd name="connsiteX4597" fmla="*/ 5716956 w 8964278"/>
                <a:gd name="connsiteY4597" fmla="*/ 2817495 h 6213528"/>
                <a:gd name="connsiteX4598" fmla="*/ 5886501 w 8964278"/>
                <a:gd name="connsiteY4598" fmla="*/ 3133725 h 6213528"/>
                <a:gd name="connsiteX4599" fmla="*/ 5902694 w 8964278"/>
                <a:gd name="connsiteY4599" fmla="*/ 3174683 h 6213528"/>
                <a:gd name="connsiteX4600" fmla="*/ 5912219 w 8964278"/>
                <a:gd name="connsiteY4600" fmla="*/ 3170873 h 6213528"/>
                <a:gd name="connsiteX4601" fmla="*/ 5750294 w 8964278"/>
                <a:gd name="connsiteY4601" fmla="*/ 2849880 h 6213528"/>
                <a:gd name="connsiteX4602" fmla="*/ 5526456 w 8964278"/>
                <a:gd name="connsiteY4602" fmla="*/ 2570798 h 6213528"/>
                <a:gd name="connsiteX4603" fmla="*/ 5244516 w 8964278"/>
                <a:gd name="connsiteY4603" fmla="*/ 2341245 h 6213528"/>
                <a:gd name="connsiteX4604" fmla="*/ 4919714 w 8964278"/>
                <a:gd name="connsiteY4604" fmla="*/ 2176463 h 6213528"/>
                <a:gd name="connsiteX4605" fmla="*/ 4883519 w 8964278"/>
                <a:gd name="connsiteY4605" fmla="*/ 2163128 h 6213528"/>
                <a:gd name="connsiteX4606" fmla="*/ 5198796 w 8964278"/>
                <a:gd name="connsiteY4606" fmla="*/ 2225040 h 6213528"/>
                <a:gd name="connsiteX4607" fmla="*/ 5527408 w 8964278"/>
                <a:gd name="connsiteY4607" fmla="*/ 2355533 h 6213528"/>
                <a:gd name="connsiteX4608" fmla="*/ 5757914 w 8964278"/>
                <a:gd name="connsiteY4608" fmla="*/ 2590800 h 6213528"/>
                <a:gd name="connsiteX4609" fmla="*/ 5838876 w 8964278"/>
                <a:gd name="connsiteY4609" fmla="*/ 2757488 h 6213528"/>
                <a:gd name="connsiteX4610" fmla="*/ 5863641 w 8964278"/>
                <a:gd name="connsiteY4610" fmla="*/ 2847023 h 6213528"/>
                <a:gd name="connsiteX4611" fmla="*/ 5869356 w 8964278"/>
                <a:gd name="connsiteY4611" fmla="*/ 2879408 h 6213528"/>
                <a:gd name="connsiteX4612" fmla="*/ 5886501 w 8964278"/>
                <a:gd name="connsiteY4612" fmla="*/ 3038475 h 6213528"/>
                <a:gd name="connsiteX4613" fmla="*/ 5902694 w 8964278"/>
                <a:gd name="connsiteY4613" fmla="*/ 3124200 h 6213528"/>
                <a:gd name="connsiteX4614" fmla="*/ 5919839 w 8964278"/>
                <a:gd name="connsiteY4614" fmla="*/ 3189923 h 6213528"/>
                <a:gd name="connsiteX4615" fmla="*/ 5806491 w 8964278"/>
                <a:gd name="connsiteY4615" fmla="*/ 3139440 h 6213528"/>
                <a:gd name="connsiteX4616" fmla="*/ 5634089 w 8964278"/>
                <a:gd name="connsiteY4616" fmla="*/ 2871788 h 6213528"/>
                <a:gd name="connsiteX4617" fmla="*/ 5415014 w 8964278"/>
                <a:gd name="connsiteY4617" fmla="*/ 2627948 h 6213528"/>
                <a:gd name="connsiteX4618" fmla="*/ 5158791 w 8964278"/>
                <a:gd name="connsiteY4618" fmla="*/ 2421255 h 6213528"/>
                <a:gd name="connsiteX4619" fmla="*/ 4861611 w 8964278"/>
                <a:gd name="connsiteY4619" fmla="*/ 2249805 h 6213528"/>
                <a:gd name="connsiteX4620" fmla="*/ 4595864 w 8964278"/>
                <a:gd name="connsiteY4620" fmla="*/ 2092643 h 6213528"/>
                <a:gd name="connsiteX4621" fmla="*/ 4602531 w 8964278"/>
                <a:gd name="connsiteY4621" fmla="*/ 2093595 h 6213528"/>
                <a:gd name="connsiteX4622" fmla="*/ 4540618 w 8964278"/>
                <a:gd name="connsiteY4622" fmla="*/ 2067878 h 6213528"/>
                <a:gd name="connsiteX4623" fmla="*/ 4560621 w 8964278"/>
                <a:gd name="connsiteY4623" fmla="*/ 2076450 h 6213528"/>
                <a:gd name="connsiteX4624" fmla="*/ 4813986 w 8964278"/>
                <a:gd name="connsiteY4624" fmla="*/ 2234565 h 6213528"/>
                <a:gd name="connsiteX4625" fmla="*/ 5115928 w 8964278"/>
                <a:gd name="connsiteY4625" fmla="*/ 2405063 h 6213528"/>
                <a:gd name="connsiteX4626" fmla="*/ 5374056 w 8964278"/>
                <a:gd name="connsiteY4626" fmla="*/ 2604135 h 6213528"/>
                <a:gd name="connsiteX4627" fmla="*/ 5597894 w 8964278"/>
                <a:gd name="connsiteY4627" fmla="*/ 2842260 h 6213528"/>
                <a:gd name="connsiteX4628" fmla="*/ 5781726 w 8964278"/>
                <a:gd name="connsiteY4628" fmla="*/ 3114675 h 6213528"/>
                <a:gd name="connsiteX4629" fmla="*/ 5793156 w 8964278"/>
                <a:gd name="connsiteY4629" fmla="*/ 3135630 h 6213528"/>
                <a:gd name="connsiteX4630" fmla="*/ 5793156 w 8964278"/>
                <a:gd name="connsiteY4630" fmla="*/ 3146108 h 6213528"/>
                <a:gd name="connsiteX4631" fmla="*/ 5781726 w 8964278"/>
                <a:gd name="connsiteY4631" fmla="*/ 3193733 h 6213528"/>
                <a:gd name="connsiteX4632" fmla="*/ 5771248 w 8964278"/>
                <a:gd name="connsiteY4632" fmla="*/ 3244215 h 6213528"/>
                <a:gd name="connsiteX4633" fmla="*/ 5756961 w 8964278"/>
                <a:gd name="connsiteY4633" fmla="*/ 3314700 h 6213528"/>
                <a:gd name="connsiteX4634" fmla="*/ 5617896 w 8964278"/>
                <a:gd name="connsiteY4634" fmla="*/ 3035618 h 6213528"/>
                <a:gd name="connsiteX4635" fmla="*/ 5387391 w 8964278"/>
                <a:gd name="connsiteY4635" fmla="*/ 2769870 h 6213528"/>
                <a:gd name="connsiteX4636" fmla="*/ 5071161 w 8964278"/>
                <a:gd name="connsiteY4636" fmla="*/ 2546985 h 6213528"/>
                <a:gd name="connsiteX4637" fmla="*/ 4767314 w 8964278"/>
                <a:gd name="connsiteY4637" fmla="*/ 2335530 h 6213528"/>
                <a:gd name="connsiteX4638" fmla="*/ 4542524 w 8964278"/>
                <a:gd name="connsiteY4638" fmla="*/ 2068830 h 6213528"/>
                <a:gd name="connsiteX4639" fmla="*/ 4540618 w 8964278"/>
                <a:gd name="connsiteY4639" fmla="*/ 2067878 h 6213528"/>
                <a:gd name="connsiteX4640" fmla="*/ 4540618 w 8964278"/>
                <a:gd name="connsiteY4640" fmla="*/ 2067878 h 6213528"/>
                <a:gd name="connsiteX4641" fmla="*/ 4535856 w 8964278"/>
                <a:gd name="connsiteY4641" fmla="*/ 2070735 h 6213528"/>
                <a:gd name="connsiteX4642" fmla="*/ 4722546 w 8964278"/>
                <a:gd name="connsiteY4642" fmla="*/ 2308860 h 6213528"/>
                <a:gd name="connsiteX4643" fmla="*/ 5016869 w 8964278"/>
                <a:gd name="connsiteY4643" fmla="*/ 2525078 h 6213528"/>
                <a:gd name="connsiteX4644" fmla="*/ 5337861 w 8964278"/>
                <a:gd name="connsiteY4644" fmla="*/ 2744153 h 6213528"/>
                <a:gd name="connsiteX4645" fmla="*/ 5581701 w 8964278"/>
                <a:gd name="connsiteY4645" fmla="*/ 3004185 h 6213528"/>
                <a:gd name="connsiteX4646" fmla="*/ 5745531 w 8964278"/>
                <a:gd name="connsiteY4646" fmla="*/ 3317558 h 6213528"/>
                <a:gd name="connsiteX4647" fmla="*/ 5752198 w 8964278"/>
                <a:gd name="connsiteY4647" fmla="*/ 3336608 h 6213528"/>
                <a:gd name="connsiteX4648" fmla="*/ 5748389 w 8964278"/>
                <a:gd name="connsiteY4648" fmla="*/ 3354705 h 6213528"/>
                <a:gd name="connsiteX4649" fmla="*/ 5737911 w 8964278"/>
                <a:gd name="connsiteY4649" fmla="*/ 3455670 h 6213528"/>
                <a:gd name="connsiteX4650" fmla="*/ 5748389 w 8964278"/>
                <a:gd name="connsiteY4650" fmla="*/ 3481388 h 6213528"/>
                <a:gd name="connsiteX4651" fmla="*/ 5745531 w 8964278"/>
                <a:gd name="connsiteY4651" fmla="*/ 3480435 h 6213528"/>
                <a:gd name="connsiteX4652" fmla="*/ 5511216 w 8964278"/>
                <a:gd name="connsiteY4652" fmla="*/ 3185160 h 6213528"/>
                <a:gd name="connsiteX4653" fmla="*/ 5239753 w 8964278"/>
                <a:gd name="connsiteY4653" fmla="*/ 2919413 h 6213528"/>
                <a:gd name="connsiteX4654" fmla="*/ 4965433 w 8964278"/>
                <a:gd name="connsiteY4654" fmla="*/ 2661285 h 6213528"/>
                <a:gd name="connsiteX4655" fmla="*/ 4719689 w 8964278"/>
                <a:gd name="connsiteY4655" fmla="*/ 2386013 h 6213528"/>
                <a:gd name="connsiteX4656" fmla="*/ 4532999 w 8964278"/>
                <a:gd name="connsiteY4656" fmla="*/ 2076450 h 6213528"/>
                <a:gd name="connsiteX4657" fmla="*/ 4535856 w 8964278"/>
                <a:gd name="connsiteY4657" fmla="*/ 2070735 h 6213528"/>
                <a:gd name="connsiteX4658" fmla="*/ 4528236 w 8964278"/>
                <a:gd name="connsiteY4658" fmla="*/ 2090738 h 6213528"/>
                <a:gd name="connsiteX4659" fmla="*/ 4570146 w 8964278"/>
                <a:gd name="connsiteY4659" fmla="*/ 2306003 h 6213528"/>
                <a:gd name="connsiteX4660" fmla="*/ 4668253 w 8964278"/>
                <a:gd name="connsiteY4660" fmla="*/ 2554605 h 6213528"/>
                <a:gd name="connsiteX4661" fmla="*/ 4805414 w 8964278"/>
                <a:gd name="connsiteY4661" fmla="*/ 2787968 h 6213528"/>
                <a:gd name="connsiteX4662" fmla="*/ 4971148 w 8964278"/>
                <a:gd name="connsiteY4662" fmla="*/ 3010853 h 6213528"/>
                <a:gd name="connsiteX4663" fmla="*/ 5151171 w 8964278"/>
                <a:gd name="connsiteY4663" fmla="*/ 3225165 h 6213528"/>
                <a:gd name="connsiteX4664" fmla="*/ 5166411 w 8964278"/>
                <a:gd name="connsiteY4664" fmla="*/ 3243263 h 6213528"/>
                <a:gd name="connsiteX4665" fmla="*/ 5143551 w 8964278"/>
                <a:gd name="connsiteY4665" fmla="*/ 3324225 h 6213528"/>
                <a:gd name="connsiteX4666" fmla="*/ 5130216 w 8964278"/>
                <a:gd name="connsiteY4666" fmla="*/ 3362325 h 6213528"/>
                <a:gd name="connsiteX4667" fmla="*/ 4933048 w 8964278"/>
                <a:gd name="connsiteY4667" fmla="*/ 3149918 h 6213528"/>
                <a:gd name="connsiteX4668" fmla="*/ 4755883 w 8964278"/>
                <a:gd name="connsiteY4668" fmla="*/ 2917508 h 6213528"/>
                <a:gd name="connsiteX4669" fmla="*/ 4626343 w 8964278"/>
                <a:gd name="connsiteY4669" fmla="*/ 2650808 h 6213528"/>
                <a:gd name="connsiteX4670" fmla="*/ 4555858 w 8964278"/>
                <a:gd name="connsiteY4670" fmla="*/ 2352675 h 6213528"/>
                <a:gd name="connsiteX4671" fmla="*/ 4526331 w 8964278"/>
                <a:gd name="connsiteY4671" fmla="*/ 2098358 h 6213528"/>
                <a:gd name="connsiteX4672" fmla="*/ 4528236 w 8964278"/>
                <a:gd name="connsiteY4672" fmla="*/ 2090738 h 6213528"/>
                <a:gd name="connsiteX4673" fmla="*/ 4516806 w 8964278"/>
                <a:gd name="connsiteY4673" fmla="*/ 2107883 h 6213528"/>
                <a:gd name="connsiteX4674" fmla="*/ 4519664 w 8964278"/>
                <a:gd name="connsiteY4674" fmla="*/ 2105978 h 6213528"/>
                <a:gd name="connsiteX4675" fmla="*/ 4543476 w 8964278"/>
                <a:gd name="connsiteY4675" fmla="*/ 2319338 h 6213528"/>
                <a:gd name="connsiteX4676" fmla="*/ 4607293 w 8964278"/>
                <a:gd name="connsiteY4676" fmla="*/ 2618423 h 6213528"/>
                <a:gd name="connsiteX4677" fmla="*/ 4728261 w 8964278"/>
                <a:gd name="connsiteY4677" fmla="*/ 2890838 h 6213528"/>
                <a:gd name="connsiteX4678" fmla="*/ 4899711 w 8964278"/>
                <a:gd name="connsiteY4678" fmla="*/ 3127058 h 6213528"/>
                <a:gd name="connsiteX4679" fmla="*/ 5098783 w 8964278"/>
                <a:gd name="connsiteY4679" fmla="*/ 3345180 h 6213528"/>
                <a:gd name="connsiteX4680" fmla="*/ 5124501 w 8964278"/>
                <a:gd name="connsiteY4680" fmla="*/ 3371850 h 6213528"/>
                <a:gd name="connsiteX4681" fmla="*/ 5126406 w 8964278"/>
                <a:gd name="connsiteY4681" fmla="*/ 3372803 h 6213528"/>
                <a:gd name="connsiteX4682" fmla="*/ 5089258 w 8964278"/>
                <a:gd name="connsiteY4682" fmla="*/ 3469958 h 6213528"/>
                <a:gd name="connsiteX4683" fmla="*/ 4850181 w 8964278"/>
                <a:gd name="connsiteY4683" fmla="*/ 3279458 h 6213528"/>
                <a:gd name="connsiteX4684" fmla="*/ 4652061 w 8964278"/>
                <a:gd name="connsiteY4684" fmla="*/ 3046095 h 6213528"/>
                <a:gd name="connsiteX4685" fmla="*/ 4520616 w 8964278"/>
                <a:gd name="connsiteY4685" fmla="*/ 2769870 h 6213528"/>
                <a:gd name="connsiteX4686" fmla="*/ 4488231 w 8964278"/>
                <a:gd name="connsiteY4686" fmla="*/ 2619375 h 6213528"/>
                <a:gd name="connsiteX4687" fmla="*/ 4483468 w 8964278"/>
                <a:gd name="connsiteY4687" fmla="*/ 2449830 h 6213528"/>
                <a:gd name="connsiteX4688" fmla="*/ 4496803 w 8964278"/>
                <a:gd name="connsiteY4688" fmla="*/ 2272665 h 6213528"/>
                <a:gd name="connsiteX4689" fmla="*/ 4516806 w 8964278"/>
                <a:gd name="connsiteY4689" fmla="*/ 2107883 h 6213528"/>
                <a:gd name="connsiteX4690" fmla="*/ 4447274 w 8964278"/>
                <a:gd name="connsiteY4690" fmla="*/ 2446973 h 6213528"/>
                <a:gd name="connsiteX4691" fmla="*/ 4455846 w 8964278"/>
                <a:gd name="connsiteY4691" fmla="*/ 2417445 h 6213528"/>
                <a:gd name="connsiteX4692" fmla="*/ 4486326 w 8964278"/>
                <a:gd name="connsiteY4692" fmla="*/ 2307908 h 6213528"/>
                <a:gd name="connsiteX4693" fmla="*/ 4477753 w 8964278"/>
                <a:gd name="connsiteY4693" fmla="*/ 2415540 h 6213528"/>
                <a:gd name="connsiteX4694" fmla="*/ 4477753 w 8964278"/>
                <a:gd name="connsiteY4694" fmla="*/ 2586990 h 6213528"/>
                <a:gd name="connsiteX4695" fmla="*/ 4503471 w 8964278"/>
                <a:gd name="connsiteY4695" fmla="*/ 2738438 h 6213528"/>
                <a:gd name="connsiteX4696" fmla="*/ 4623486 w 8964278"/>
                <a:gd name="connsiteY4696" fmla="*/ 3016568 h 6213528"/>
                <a:gd name="connsiteX4697" fmla="*/ 4815891 w 8964278"/>
                <a:gd name="connsiteY4697" fmla="*/ 3257550 h 6213528"/>
                <a:gd name="connsiteX4698" fmla="*/ 5051158 w 8964278"/>
                <a:gd name="connsiteY4698" fmla="*/ 3454718 h 6213528"/>
                <a:gd name="connsiteX4699" fmla="*/ 5082591 w 8964278"/>
                <a:gd name="connsiteY4699" fmla="*/ 3477578 h 6213528"/>
                <a:gd name="connsiteX4700" fmla="*/ 5083544 w 8964278"/>
                <a:gd name="connsiteY4700" fmla="*/ 3477578 h 6213528"/>
                <a:gd name="connsiteX4701" fmla="*/ 5073066 w 8964278"/>
                <a:gd name="connsiteY4701" fmla="*/ 3508058 h 6213528"/>
                <a:gd name="connsiteX4702" fmla="*/ 5060683 w 8964278"/>
                <a:gd name="connsiteY4702" fmla="*/ 3546158 h 6213528"/>
                <a:gd name="connsiteX4703" fmla="*/ 4838751 w 8964278"/>
                <a:gd name="connsiteY4703" fmla="*/ 3389948 h 6213528"/>
                <a:gd name="connsiteX4704" fmla="*/ 4638726 w 8964278"/>
                <a:gd name="connsiteY4704" fmla="*/ 3200400 h 6213528"/>
                <a:gd name="connsiteX4705" fmla="*/ 4496803 w 8964278"/>
                <a:gd name="connsiteY4705" fmla="*/ 2983230 h 6213528"/>
                <a:gd name="connsiteX4706" fmla="*/ 4428224 w 8964278"/>
                <a:gd name="connsiteY4706" fmla="*/ 2727008 h 6213528"/>
                <a:gd name="connsiteX4707" fmla="*/ 4447274 w 8964278"/>
                <a:gd name="connsiteY4707" fmla="*/ 2446973 h 6213528"/>
                <a:gd name="connsiteX4708" fmla="*/ 4452989 w 8964278"/>
                <a:gd name="connsiteY4708" fmla="*/ 3116580 h 6213528"/>
                <a:gd name="connsiteX4709" fmla="*/ 4372026 w 8964278"/>
                <a:gd name="connsiteY4709" fmla="*/ 2774633 h 6213528"/>
                <a:gd name="connsiteX4710" fmla="*/ 4436796 w 8964278"/>
                <a:gd name="connsiteY4710" fmla="*/ 2480310 h 6213528"/>
                <a:gd name="connsiteX4711" fmla="*/ 4429176 w 8964278"/>
                <a:gd name="connsiteY4711" fmla="*/ 2540318 h 6213528"/>
                <a:gd name="connsiteX4712" fmla="*/ 4421556 w 8964278"/>
                <a:gd name="connsiteY4712" fmla="*/ 2691765 h 6213528"/>
                <a:gd name="connsiteX4713" fmla="*/ 4477753 w 8964278"/>
                <a:gd name="connsiteY4713" fmla="*/ 2956560 h 6213528"/>
                <a:gd name="connsiteX4714" fmla="*/ 4612056 w 8964278"/>
                <a:gd name="connsiteY4714" fmla="*/ 3180398 h 6213528"/>
                <a:gd name="connsiteX4715" fmla="*/ 4805414 w 8964278"/>
                <a:gd name="connsiteY4715" fmla="*/ 3374708 h 6213528"/>
                <a:gd name="connsiteX4716" fmla="*/ 5032108 w 8964278"/>
                <a:gd name="connsiteY4716" fmla="*/ 3540443 h 6213528"/>
                <a:gd name="connsiteX4717" fmla="*/ 5058778 w 8964278"/>
                <a:gd name="connsiteY4717" fmla="*/ 3557588 h 6213528"/>
                <a:gd name="connsiteX4718" fmla="*/ 5056873 w 8964278"/>
                <a:gd name="connsiteY4718" fmla="*/ 3563303 h 6213528"/>
                <a:gd name="connsiteX4719" fmla="*/ 4957814 w 8964278"/>
                <a:gd name="connsiteY4719" fmla="*/ 3516630 h 6213528"/>
                <a:gd name="connsiteX4720" fmla="*/ 4902569 w 8964278"/>
                <a:gd name="connsiteY4720" fmla="*/ 3489008 h 6213528"/>
                <a:gd name="connsiteX4721" fmla="*/ 4452989 w 8964278"/>
                <a:gd name="connsiteY4721" fmla="*/ 3116580 h 6213528"/>
                <a:gd name="connsiteX4722" fmla="*/ 4430128 w 8964278"/>
                <a:gd name="connsiteY4722" fmla="*/ 3494723 h 6213528"/>
                <a:gd name="connsiteX4723" fmla="*/ 4719689 w 8964278"/>
                <a:gd name="connsiteY4723" fmla="*/ 3463290 h 6213528"/>
                <a:gd name="connsiteX4724" fmla="*/ 4870183 w 8964278"/>
                <a:gd name="connsiteY4724" fmla="*/ 3502343 h 6213528"/>
                <a:gd name="connsiteX4725" fmla="*/ 4961623 w 8964278"/>
                <a:gd name="connsiteY4725" fmla="*/ 3548063 h 6213528"/>
                <a:gd name="connsiteX4726" fmla="*/ 5028298 w 8964278"/>
                <a:gd name="connsiteY4726" fmla="*/ 3595688 h 6213528"/>
                <a:gd name="connsiteX4727" fmla="*/ 5048301 w 8964278"/>
                <a:gd name="connsiteY4727" fmla="*/ 3589020 h 6213528"/>
                <a:gd name="connsiteX4728" fmla="*/ 5050206 w 8964278"/>
                <a:gd name="connsiteY4728" fmla="*/ 3589973 h 6213528"/>
                <a:gd name="connsiteX4729" fmla="*/ 5043539 w 8964278"/>
                <a:gd name="connsiteY4729" fmla="*/ 3620453 h 6213528"/>
                <a:gd name="connsiteX4730" fmla="*/ 4893996 w 8964278"/>
                <a:gd name="connsiteY4730" fmla="*/ 3543300 h 6213528"/>
                <a:gd name="connsiteX4731" fmla="*/ 4713974 w 8964278"/>
                <a:gd name="connsiteY4731" fmla="*/ 3499485 h 6213528"/>
                <a:gd name="connsiteX4732" fmla="*/ 4351071 w 8964278"/>
                <a:gd name="connsiteY4732" fmla="*/ 3545205 h 6213528"/>
                <a:gd name="connsiteX4733" fmla="*/ 4272014 w 8964278"/>
                <a:gd name="connsiteY4733" fmla="*/ 3580448 h 6213528"/>
                <a:gd name="connsiteX4734" fmla="*/ 4430128 w 8964278"/>
                <a:gd name="connsiteY4734" fmla="*/ 3494723 h 6213528"/>
                <a:gd name="connsiteX4735" fmla="*/ 4254868 w 8964278"/>
                <a:gd name="connsiteY4735" fmla="*/ 3602355 h 6213528"/>
                <a:gd name="connsiteX4736" fmla="*/ 4335831 w 8964278"/>
                <a:gd name="connsiteY4736" fmla="*/ 3563303 h 6213528"/>
                <a:gd name="connsiteX4737" fmla="*/ 4509186 w 8964278"/>
                <a:gd name="connsiteY4737" fmla="*/ 3514725 h 6213528"/>
                <a:gd name="connsiteX4738" fmla="*/ 4870183 w 8964278"/>
                <a:gd name="connsiteY4738" fmla="*/ 3546158 h 6213528"/>
                <a:gd name="connsiteX4739" fmla="*/ 4965433 w 8964278"/>
                <a:gd name="connsiteY4739" fmla="*/ 3585210 h 6213528"/>
                <a:gd name="connsiteX4740" fmla="*/ 5043539 w 8964278"/>
                <a:gd name="connsiteY4740" fmla="*/ 3628073 h 6213528"/>
                <a:gd name="connsiteX4741" fmla="*/ 5040681 w 8964278"/>
                <a:gd name="connsiteY4741" fmla="*/ 3649028 h 6213528"/>
                <a:gd name="connsiteX4742" fmla="*/ 5020678 w 8964278"/>
                <a:gd name="connsiteY4742" fmla="*/ 3639503 h 6213528"/>
                <a:gd name="connsiteX4743" fmla="*/ 4975911 w 8964278"/>
                <a:gd name="connsiteY4743" fmla="*/ 3620453 h 6213528"/>
                <a:gd name="connsiteX4744" fmla="*/ 4882566 w 8964278"/>
                <a:gd name="connsiteY4744" fmla="*/ 3588068 h 6213528"/>
                <a:gd name="connsiteX4745" fmla="*/ 4690161 w 8964278"/>
                <a:gd name="connsiteY4745" fmla="*/ 3552825 h 6213528"/>
                <a:gd name="connsiteX4746" fmla="*/ 4306303 w 8964278"/>
                <a:gd name="connsiteY4746" fmla="*/ 3602355 h 6213528"/>
                <a:gd name="connsiteX4747" fmla="*/ 4209149 w 8964278"/>
                <a:gd name="connsiteY4747" fmla="*/ 3647123 h 6213528"/>
                <a:gd name="connsiteX4748" fmla="*/ 4184383 w 8964278"/>
                <a:gd name="connsiteY4748" fmla="*/ 3663315 h 6213528"/>
                <a:gd name="connsiteX4749" fmla="*/ 4199624 w 8964278"/>
                <a:gd name="connsiteY4749" fmla="*/ 3647123 h 6213528"/>
                <a:gd name="connsiteX4750" fmla="*/ 4229151 w 8964278"/>
                <a:gd name="connsiteY4750" fmla="*/ 3619500 h 6213528"/>
                <a:gd name="connsiteX4751" fmla="*/ 4254868 w 8964278"/>
                <a:gd name="connsiteY4751" fmla="*/ 3602355 h 6213528"/>
                <a:gd name="connsiteX4752" fmla="*/ 4247249 w 8964278"/>
                <a:gd name="connsiteY4752" fmla="*/ 3493770 h 6213528"/>
                <a:gd name="connsiteX4753" fmla="*/ 4247249 w 8964278"/>
                <a:gd name="connsiteY4753" fmla="*/ 3496628 h 6213528"/>
                <a:gd name="connsiteX4754" fmla="*/ 4217721 w 8964278"/>
                <a:gd name="connsiteY4754" fmla="*/ 3538538 h 6213528"/>
                <a:gd name="connsiteX4755" fmla="*/ 4169143 w 8964278"/>
                <a:gd name="connsiteY4755" fmla="*/ 3592830 h 6213528"/>
                <a:gd name="connsiteX4756" fmla="*/ 4057701 w 8964278"/>
                <a:gd name="connsiteY4756" fmla="*/ 3686175 h 6213528"/>
                <a:gd name="connsiteX4757" fmla="*/ 3786238 w 8964278"/>
                <a:gd name="connsiteY4757" fmla="*/ 3849053 h 6213528"/>
                <a:gd name="connsiteX4758" fmla="*/ 3708133 w 8964278"/>
                <a:gd name="connsiteY4758" fmla="*/ 3894773 h 6213528"/>
                <a:gd name="connsiteX4759" fmla="*/ 3640506 w 8964278"/>
                <a:gd name="connsiteY4759" fmla="*/ 3938588 h 6213528"/>
                <a:gd name="connsiteX4760" fmla="*/ 3650031 w 8964278"/>
                <a:gd name="connsiteY4760" fmla="*/ 3871913 h 6213528"/>
                <a:gd name="connsiteX4761" fmla="*/ 3656698 w 8964278"/>
                <a:gd name="connsiteY4761" fmla="*/ 3830955 h 6213528"/>
                <a:gd name="connsiteX4762" fmla="*/ 3774808 w 8964278"/>
                <a:gd name="connsiteY4762" fmla="*/ 3742373 h 6213528"/>
                <a:gd name="connsiteX4763" fmla="*/ 3916731 w 8964278"/>
                <a:gd name="connsiteY4763" fmla="*/ 3666173 h 6213528"/>
                <a:gd name="connsiteX4764" fmla="*/ 4176763 w 8964278"/>
                <a:gd name="connsiteY4764" fmla="*/ 3492818 h 6213528"/>
                <a:gd name="connsiteX4765" fmla="*/ 4225341 w 8964278"/>
                <a:gd name="connsiteY4765" fmla="*/ 3429953 h 6213528"/>
                <a:gd name="connsiteX4766" fmla="*/ 4248201 w 8964278"/>
                <a:gd name="connsiteY4766" fmla="*/ 3386138 h 6213528"/>
                <a:gd name="connsiteX4767" fmla="*/ 4247249 w 8964278"/>
                <a:gd name="connsiteY4767" fmla="*/ 3493770 h 6213528"/>
                <a:gd name="connsiteX4768" fmla="*/ 4245343 w 8964278"/>
                <a:gd name="connsiteY4768" fmla="*/ 3367088 h 6213528"/>
                <a:gd name="connsiteX4769" fmla="*/ 4218674 w 8964278"/>
                <a:gd name="connsiteY4769" fmla="*/ 3420428 h 6213528"/>
                <a:gd name="connsiteX4770" fmla="*/ 4176763 w 8964278"/>
                <a:gd name="connsiteY4770" fmla="*/ 3476625 h 6213528"/>
                <a:gd name="connsiteX4771" fmla="*/ 4064368 w 8964278"/>
                <a:gd name="connsiteY4771" fmla="*/ 3571875 h 6213528"/>
                <a:gd name="connsiteX4772" fmla="*/ 3780523 w 8964278"/>
                <a:gd name="connsiteY4772" fmla="*/ 3727133 h 6213528"/>
                <a:gd name="connsiteX4773" fmla="*/ 3656698 w 8964278"/>
                <a:gd name="connsiteY4773" fmla="*/ 3821430 h 6213528"/>
                <a:gd name="connsiteX4774" fmla="*/ 3665271 w 8964278"/>
                <a:gd name="connsiteY4774" fmla="*/ 3772853 h 6213528"/>
                <a:gd name="connsiteX4775" fmla="*/ 3671938 w 8964278"/>
                <a:gd name="connsiteY4775" fmla="*/ 3743325 h 6213528"/>
                <a:gd name="connsiteX4776" fmla="*/ 3683368 w 8964278"/>
                <a:gd name="connsiteY4776" fmla="*/ 3722370 h 6213528"/>
                <a:gd name="connsiteX4777" fmla="*/ 3695751 w 8964278"/>
                <a:gd name="connsiteY4777" fmla="*/ 3693795 h 6213528"/>
                <a:gd name="connsiteX4778" fmla="*/ 3690036 w 8964278"/>
                <a:gd name="connsiteY4778" fmla="*/ 3690938 h 6213528"/>
                <a:gd name="connsiteX4779" fmla="*/ 3681463 w 8964278"/>
                <a:gd name="connsiteY4779" fmla="*/ 3706178 h 6213528"/>
                <a:gd name="connsiteX4780" fmla="*/ 3685273 w 8964278"/>
                <a:gd name="connsiteY4780" fmla="*/ 3685223 h 6213528"/>
                <a:gd name="connsiteX4781" fmla="*/ 3689083 w 8964278"/>
                <a:gd name="connsiteY4781" fmla="*/ 3680460 h 6213528"/>
                <a:gd name="connsiteX4782" fmla="*/ 3690988 w 8964278"/>
                <a:gd name="connsiteY4782" fmla="*/ 3674745 h 6213528"/>
                <a:gd name="connsiteX4783" fmla="*/ 3764331 w 8964278"/>
                <a:gd name="connsiteY4783" fmla="*/ 3599498 h 6213528"/>
                <a:gd name="connsiteX4784" fmla="*/ 3871963 w 8964278"/>
                <a:gd name="connsiteY4784" fmla="*/ 3497580 h 6213528"/>
                <a:gd name="connsiteX4785" fmla="*/ 4104373 w 8964278"/>
                <a:gd name="connsiteY4785" fmla="*/ 3308985 h 6213528"/>
                <a:gd name="connsiteX4786" fmla="*/ 4172953 w 8964278"/>
                <a:gd name="connsiteY4786" fmla="*/ 3260408 h 6213528"/>
                <a:gd name="connsiteX4787" fmla="*/ 4208196 w 8964278"/>
                <a:gd name="connsiteY4787" fmla="*/ 3236595 h 6213528"/>
                <a:gd name="connsiteX4788" fmla="*/ 4226293 w 8964278"/>
                <a:gd name="connsiteY4788" fmla="*/ 3225165 h 6213528"/>
                <a:gd name="connsiteX4789" fmla="*/ 4245343 w 8964278"/>
                <a:gd name="connsiteY4789" fmla="*/ 3367088 h 6213528"/>
                <a:gd name="connsiteX4790" fmla="*/ 4228199 w 8964278"/>
                <a:gd name="connsiteY4790" fmla="*/ 3077528 h 6213528"/>
                <a:gd name="connsiteX4791" fmla="*/ 4026268 w 8964278"/>
                <a:gd name="connsiteY4791" fmla="*/ 3229928 h 6213528"/>
                <a:gd name="connsiteX4792" fmla="*/ 3827196 w 8964278"/>
                <a:gd name="connsiteY4792" fmla="*/ 3425190 h 6213528"/>
                <a:gd name="connsiteX4793" fmla="*/ 3622408 w 8964278"/>
                <a:gd name="connsiteY4793" fmla="*/ 3625215 h 6213528"/>
                <a:gd name="connsiteX4794" fmla="*/ 3398571 w 8964278"/>
                <a:gd name="connsiteY4794" fmla="*/ 3784283 h 6213528"/>
                <a:gd name="connsiteX4795" fmla="*/ 3196641 w 8964278"/>
                <a:gd name="connsiteY4795" fmla="*/ 3862388 h 6213528"/>
                <a:gd name="connsiteX4796" fmla="*/ 3109011 w 8964278"/>
                <a:gd name="connsiteY4796" fmla="*/ 3873818 h 6213528"/>
                <a:gd name="connsiteX4797" fmla="*/ 3335706 w 8964278"/>
                <a:gd name="connsiteY4797" fmla="*/ 3760470 h 6213528"/>
                <a:gd name="connsiteX4798" fmla="*/ 3562401 w 8964278"/>
                <a:gd name="connsiteY4798" fmla="*/ 3593783 h 6213528"/>
                <a:gd name="connsiteX4799" fmla="*/ 3772903 w 8964278"/>
                <a:gd name="connsiteY4799" fmla="*/ 3406140 h 6213528"/>
                <a:gd name="connsiteX4800" fmla="*/ 3978643 w 8964278"/>
                <a:gd name="connsiteY4800" fmla="*/ 3211830 h 6213528"/>
                <a:gd name="connsiteX4801" fmla="*/ 4239628 w 8964278"/>
                <a:gd name="connsiteY4801" fmla="*/ 3033713 h 6213528"/>
                <a:gd name="connsiteX4802" fmla="*/ 4228199 w 8964278"/>
                <a:gd name="connsiteY4802" fmla="*/ 3077528 h 6213528"/>
                <a:gd name="connsiteX4803" fmla="*/ 4143426 w 8964278"/>
                <a:gd name="connsiteY4803" fmla="*/ 3053715 h 6213528"/>
                <a:gd name="connsiteX4804" fmla="*/ 4083418 w 8964278"/>
                <a:gd name="connsiteY4804" fmla="*/ 3068955 h 6213528"/>
                <a:gd name="connsiteX4805" fmla="*/ 4020553 w 8964278"/>
                <a:gd name="connsiteY4805" fmla="*/ 3088958 h 6213528"/>
                <a:gd name="connsiteX4806" fmla="*/ 3898633 w 8964278"/>
                <a:gd name="connsiteY4806" fmla="*/ 3139440 h 6213528"/>
                <a:gd name="connsiteX4807" fmla="*/ 3792906 w 8964278"/>
                <a:gd name="connsiteY4807" fmla="*/ 3211830 h 6213528"/>
                <a:gd name="connsiteX4808" fmla="*/ 3706228 w 8964278"/>
                <a:gd name="connsiteY4808" fmla="*/ 3304223 h 6213528"/>
                <a:gd name="connsiteX4809" fmla="*/ 3545256 w 8964278"/>
                <a:gd name="connsiteY4809" fmla="*/ 3501390 h 6213528"/>
                <a:gd name="connsiteX4810" fmla="*/ 3422383 w 8964278"/>
                <a:gd name="connsiteY4810" fmla="*/ 3609023 h 6213528"/>
                <a:gd name="connsiteX4811" fmla="*/ 3439528 w 8964278"/>
                <a:gd name="connsiteY4811" fmla="*/ 3553778 h 6213528"/>
                <a:gd name="connsiteX4812" fmla="*/ 3442386 w 8964278"/>
                <a:gd name="connsiteY4812" fmla="*/ 3545205 h 6213528"/>
                <a:gd name="connsiteX4813" fmla="*/ 3457626 w 8964278"/>
                <a:gd name="connsiteY4813" fmla="*/ 3494723 h 6213528"/>
                <a:gd name="connsiteX4814" fmla="*/ 3474771 w 8964278"/>
                <a:gd name="connsiteY4814" fmla="*/ 3390900 h 6213528"/>
                <a:gd name="connsiteX4815" fmla="*/ 3477628 w 8964278"/>
                <a:gd name="connsiteY4815" fmla="*/ 3313748 h 6213528"/>
                <a:gd name="connsiteX4816" fmla="*/ 3477628 w 8964278"/>
                <a:gd name="connsiteY4816" fmla="*/ 3313748 h 6213528"/>
                <a:gd name="connsiteX4817" fmla="*/ 3533826 w 8964278"/>
                <a:gd name="connsiteY4817" fmla="*/ 3271838 h 6213528"/>
                <a:gd name="connsiteX4818" fmla="*/ 3593833 w 8964278"/>
                <a:gd name="connsiteY4818" fmla="*/ 3233738 h 6213528"/>
                <a:gd name="connsiteX4819" fmla="*/ 3719563 w 8964278"/>
                <a:gd name="connsiteY4819" fmla="*/ 3172778 h 6213528"/>
                <a:gd name="connsiteX4820" fmla="*/ 4009123 w 8964278"/>
                <a:gd name="connsiteY4820" fmla="*/ 3083243 h 6213528"/>
                <a:gd name="connsiteX4821" fmla="*/ 4095801 w 8964278"/>
                <a:gd name="connsiteY4821" fmla="*/ 3062288 h 6213528"/>
                <a:gd name="connsiteX4822" fmla="*/ 4138663 w 8964278"/>
                <a:gd name="connsiteY4822" fmla="*/ 3051810 h 6213528"/>
                <a:gd name="connsiteX4823" fmla="*/ 4159618 w 8964278"/>
                <a:gd name="connsiteY4823" fmla="*/ 3046095 h 6213528"/>
                <a:gd name="connsiteX4824" fmla="*/ 4143426 w 8964278"/>
                <a:gd name="connsiteY4824" fmla="*/ 3053715 h 6213528"/>
                <a:gd name="connsiteX4825" fmla="*/ 4141521 w 8964278"/>
                <a:gd name="connsiteY4825" fmla="*/ 3038475 h 6213528"/>
                <a:gd name="connsiteX4826" fmla="*/ 4139616 w 8964278"/>
                <a:gd name="connsiteY4826" fmla="*/ 3039428 h 6213528"/>
                <a:gd name="connsiteX4827" fmla="*/ 4101516 w 8964278"/>
                <a:gd name="connsiteY4827" fmla="*/ 3048953 h 6213528"/>
                <a:gd name="connsiteX4828" fmla="*/ 4024363 w 8964278"/>
                <a:gd name="connsiteY4828" fmla="*/ 3068955 h 6213528"/>
                <a:gd name="connsiteX4829" fmla="*/ 3871963 w 8964278"/>
                <a:gd name="connsiteY4829" fmla="*/ 3109913 h 6213528"/>
                <a:gd name="connsiteX4830" fmla="*/ 3603358 w 8964278"/>
                <a:gd name="connsiteY4830" fmla="*/ 3218498 h 6213528"/>
                <a:gd name="connsiteX4831" fmla="*/ 3537636 w 8964278"/>
                <a:gd name="connsiteY4831" fmla="*/ 3260408 h 6213528"/>
                <a:gd name="connsiteX4832" fmla="*/ 3478581 w 8964278"/>
                <a:gd name="connsiteY4832" fmla="*/ 3307080 h 6213528"/>
                <a:gd name="connsiteX4833" fmla="*/ 3465246 w 8964278"/>
                <a:gd name="connsiteY4833" fmla="*/ 3178493 h 6213528"/>
                <a:gd name="connsiteX4834" fmla="*/ 3463341 w 8964278"/>
                <a:gd name="connsiteY4834" fmla="*/ 3169920 h 6213528"/>
                <a:gd name="connsiteX4835" fmla="*/ 3592881 w 8964278"/>
                <a:gd name="connsiteY4835" fmla="*/ 3129915 h 6213528"/>
                <a:gd name="connsiteX4836" fmla="*/ 3742423 w 8964278"/>
                <a:gd name="connsiteY4836" fmla="*/ 3093720 h 6213528"/>
                <a:gd name="connsiteX4837" fmla="*/ 4047223 w 8964278"/>
                <a:gd name="connsiteY4837" fmla="*/ 3047048 h 6213528"/>
                <a:gd name="connsiteX4838" fmla="*/ 4141521 w 8964278"/>
                <a:gd name="connsiteY4838" fmla="*/ 3038475 h 6213528"/>
                <a:gd name="connsiteX4839" fmla="*/ 4065321 w 8964278"/>
                <a:gd name="connsiteY4839" fmla="*/ 3034665 h 6213528"/>
                <a:gd name="connsiteX4840" fmla="*/ 4077703 w 8964278"/>
                <a:gd name="connsiteY4840" fmla="*/ 3034665 h 6213528"/>
                <a:gd name="connsiteX4841" fmla="*/ 3911016 w 8964278"/>
                <a:gd name="connsiteY4841" fmla="*/ 3052763 h 6213528"/>
                <a:gd name="connsiteX4842" fmla="*/ 3606216 w 8964278"/>
                <a:gd name="connsiteY4842" fmla="*/ 3115628 h 6213528"/>
                <a:gd name="connsiteX4843" fmla="*/ 3460483 w 8964278"/>
                <a:gd name="connsiteY4843" fmla="*/ 3159443 h 6213528"/>
                <a:gd name="connsiteX4844" fmla="*/ 3437623 w 8964278"/>
                <a:gd name="connsiteY4844" fmla="*/ 3079433 h 6213528"/>
                <a:gd name="connsiteX4845" fmla="*/ 4065321 w 8964278"/>
                <a:gd name="connsiteY4845" fmla="*/ 3034665 h 6213528"/>
                <a:gd name="connsiteX4846" fmla="*/ 3926256 w 8964278"/>
                <a:gd name="connsiteY4846" fmla="*/ 3003233 h 6213528"/>
                <a:gd name="connsiteX4847" fmla="*/ 3804336 w 8964278"/>
                <a:gd name="connsiteY4847" fmla="*/ 2900363 h 6213528"/>
                <a:gd name="connsiteX4848" fmla="*/ 3670033 w 8964278"/>
                <a:gd name="connsiteY4848" fmla="*/ 2807970 h 6213528"/>
                <a:gd name="connsiteX4849" fmla="*/ 3380473 w 8964278"/>
                <a:gd name="connsiteY4849" fmla="*/ 2664143 h 6213528"/>
                <a:gd name="connsiteX4850" fmla="*/ 3288081 w 8964278"/>
                <a:gd name="connsiteY4850" fmla="*/ 2633663 h 6213528"/>
                <a:gd name="connsiteX4851" fmla="*/ 3268078 w 8964278"/>
                <a:gd name="connsiteY4851" fmla="*/ 2628900 h 6213528"/>
                <a:gd name="connsiteX4852" fmla="*/ 3328086 w 8964278"/>
                <a:gd name="connsiteY4852" fmla="*/ 2627948 h 6213528"/>
                <a:gd name="connsiteX4853" fmla="*/ 3587166 w 8964278"/>
                <a:gd name="connsiteY4853" fmla="*/ 2721293 h 6213528"/>
                <a:gd name="connsiteX4854" fmla="*/ 3827196 w 8964278"/>
                <a:gd name="connsiteY4854" fmla="*/ 2891790 h 6213528"/>
                <a:gd name="connsiteX4855" fmla="*/ 3940543 w 8964278"/>
                <a:gd name="connsiteY4855" fmla="*/ 3003233 h 6213528"/>
                <a:gd name="connsiteX4856" fmla="*/ 3926256 w 8964278"/>
                <a:gd name="connsiteY4856" fmla="*/ 3003233 h 6213528"/>
                <a:gd name="connsiteX4857" fmla="*/ 3909111 w 8964278"/>
                <a:gd name="connsiteY4857" fmla="*/ 2929890 h 6213528"/>
                <a:gd name="connsiteX4858" fmla="*/ 3928161 w 8964278"/>
                <a:gd name="connsiteY4858" fmla="*/ 2967038 h 6213528"/>
                <a:gd name="connsiteX4859" fmla="*/ 3935781 w 8964278"/>
                <a:gd name="connsiteY4859" fmla="*/ 2986088 h 6213528"/>
                <a:gd name="connsiteX4860" fmla="*/ 3848151 w 8964278"/>
                <a:gd name="connsiteY4860" fmla="*/ 2898458 h 6213528"/>
                <a:gd name="connsiteX4861" fmla="*/ 3731946 w 8964278"/>
                <a:gd name="connsiteY4861" fmla="*/ 2803208 h 6213528"/>
                <a:gd name="connsiteX4862" fmla="*/ 3470961 w 8964278"/>
                <a:gd name="connsiteY4862" fmla="*/ 2661285 h 6213528"/>
                <a:gd name="connsiteX4863" fmla="*/ 3348088 w 8964278"/>
                <a:gd name="connsiteY4863" fmla="*/ 2626995 h 6213528"/>
                <a:gd name="connsiteX4864" fmla="*/ 3405238 w 8964278"/>
                <a:gd name="connsiteY4864" fmla="*/ 2622233 h 6213528"/>
                <a:gd name="connsiteX4865" fmla="*/ 3643363 w 8964278"/>
                <a:gd name="connsiteY4865" fmla="*/ 2712720 h 6213528"/>
                <a:gd name="connsiteX4866" fmla="*/ 3864343 w 8964278"/>
                <a:gd name="connsiteY4866" fmla="*/ 2875598 h 6213528"/>
                <a:gd name="connsiteX4867" fmla="*/ 3909111 w 8964278"/>
                <a:gd name="connsiteY4867" fmla="*/ 2929890 h 6213528"/>
                <a:gd name="connsiteX4868" fmla="*/ 3851961 w 8964278"/>
                <a:gd name="connsiteY4868" fmla="*/ 2845118 h 6213528"/>
                <a:gd name="connsiteX4869" fmla="*/ 3868153 w 8964278"/>
                <a:gd name="connsiteY4869" fmla="*/ 2867025 h 6213528"/>
                <a:gd name="connsiteX4870" fmla="*/ 3783381 w 8964278"/>
                <a:gd name="connsiteY4870" fmla="*/ 2791778 h 6213528"/>
                <a:gd name="connsiteX4871" fmla="*/ 3662413 w 8964278"/>
                <a:gd name="connsiteY4871" fmla="*/ 2713673 h 6213528"/>
                <a:gd name="connsiteX4872" fmla="*/ 3533826 w 8964278"/>
                <a:gd name="connsiteY4872" fmla="*/ 2648903 h 6213528"/>
                <a:gd name="connsiteX4873" fmla="*/ 3459531 w 8964278"/>
                <a:gd name="connsiteY4873" fmla="*/ 2624138 h 6213528"/>
                <a:gd name="connsiteX4874" fmla="*/ 3458578 w 8964278"/>
                <a:gd name="connsiteY4874" fmla="*/ 2624138 h 6213528"/>
                <a:gd name="connsiteX4875" fmla="*/ 3468103 w 8964278"/>
                <a:gd name="connsiteY4875" fmla="*/ 2624138 h 6213528"/>
                <a:gd name="connsiteX4876" fmla="*/ 3570973 w 8964278"/>
                <a:gd name="connsiteY4876" fmla="*/ 2648903 h 6213528"/>
                <a:gd name="connsiteX4877" fmla="*/ 3851961 w 8964278"/>
                <a:gd name="connsiteY4877" fmla="*/ 2845118 h 6213528"/>
                <a:gd name="connsiteX4878" fmla="*/ 3541446 w 8964278"/>
                <a:gd name="connsiteY4878" fmla="*/ 2619375 h 6213528"/>
                <a:gd name="connsiteX4879" fmla="*/ 3546208 w 8964278"/>
                <a:gd name="connsiteY4879" fmla="*/ 2619375 h 6213528"/>
                <a:gd name="connsiteX4880" fmla="*/ 3571926 w 8964278"/>
                <a:gd name="connsiteY4880" fmla="*/ 2626995 h 6213528"/>
                <a:gd name="connsiteX4881" fmla="*/ 3560496 w 8964278"/>
                <a:gd name="connsiteY4881" fmla="*/ 2625090 h 6213528"/>
                <a:gd name="connsiteX4882" fmla="*/ 3541446 w 8964278"/>
                <a:gd name="connsiteY4882" fmla="*/ 2619375 h 6213528"/>
                <a:gd name="connsiteX4883" fmla="*/ 3617646 w 8964278"/>
                <a:gd name="connsiteY4883" fmla="*/ 2629853 h 6213528"/>
                <a:gd name="connsiteX4884" fmla="*/ 3560496 w 8964278"/>
                <a:gd name="connsiteY4884" fmla="*/ 2617470 h 6213528"/>
                <a:gd name="connsiteX4885" fmla="*/ 3836721 w 8964278"/>
                <a:gd name="connsiteY4885" fmla="*/ 2570798 h 6213528"/>
                <a:gd name="connsiteX4886" fmla="*/ 4209149 w 8964278"/>
                <a:gd name="connsiteY4886" fmla="*/ 2463165 h 6213528"/>
                <a:gd name="connsiteX4887" fmla="*/ 4280586 w 8964278"/>
                <a:gd name="connsiteY4887" fmla="*/ 2436495 h 6213528"/>
                <a:gd name="connsiteX4888" fmla="*/ 4057701 w 8964278"/>
                <a:gd name="connsiteY4888" fmla="*/ 2557463 h 6213528"/>
                <a:gd name="connsiteX4889" fmla="*/ 3714801 w 8964278"/>
                <a:gd name="connsiteY4889" fmla="*/ 2637473 h 6213528"/>
                <a:gd name="connsiteX4890" fmla="*/ 3617646 w 8964278"/>
                <a:gd name="connsiteY4890" fmla="*/ 2629853 h 6213528"/>
                <a:gd name="connsiteX4891" fmla="*/ 3715753 w 8964278"/>
                <a:gd name="connsiteY4891" fmla="*/ 2644140 h 6213528"/>
                <a:gd name="connsiteX4892" fmla="*/ 3868153 w 8964278"/>
                <a:gd name="connsiteY4892" fmla="*/ 2627948 h 6213528"/>
                <a:gd name="connsiteX4893" fmla="*/ 4201528 w 8964278"/>
                <a:gd name="connsiteY4893" fmla="*/ 2495550 h 6213528"/>
                <a:gd name="connsiteX4894" fmla="*/ 4339641 w 8964278"/>
                <a:gd name="connsiteY4894" fmla="*/ 2413635 h 6213528"/>
                <a:gd name="connsiteX4895" fmla="*/ 4364406 w 8964278"/>
                <a:gd name="connsiteY4895" fmla="*/ 2403158 h 6213528"/>
                <a:gd name="connsiteX4896" fmla="*/ 4387266 w 8964278"/>
                <a:gd name="connsiteY4896" fmla="*/ 2393633 h 6213528"/>
                <a:gd name="connsiteX4897" fmla="*/ 3715753 w 8964278"/>
                <a:gd name="connsiteY4897" fmla="*/ 2644140 h 6213528"/>
                <a:gd name="connsiteX4898" fmla="*/ 4378693 w 8964278"/>
                <a:gd name="connsiteY4898" fmla="*/ 2372678 h 6213528"/>
                <a:gd name="connsiteX4899" fmla="*/ 4385361 w 8964278"/>
                <a:gd name="connsiteY4899" fmla="*/ 2373630 h 6213528"/>
                <a:gd name="connsiteX4900" fmla="*/ 4371074 w 8964278"/>
                <a:gd name="connsiteY4900" fmla="*/ 2380298 h 6213528"/>
                <a:gd name="connsiteX4901" fmla="*/ 4370121 w 8964278"/>
                <a:gd name="connsiteY4901" fmla="*/ 2380298 h 6213528"/>
                <a:gd name="connsiteX4902" fmla="*/ 4370121 w 8964278"/>
                <a:gd name="connsiteY4902" fmla="*/ 2380298 h 6213528"/>
                <a:gd name="connsiteX4903" fmla="*/ 4365358 w 8964278"/>
                <a:gd name="connsiteY4903" fmla="*/ 2382203 h 6213528"/>
                <a:gd name="connsiteX4904" fmla="*/ 4316781 w 8964278"/>
                <a:gd name="connsiteY4904" fmla="*/ 2403158 h 6213528"/>
                <a:gd name="connsiteX4905" fmla="*/ 4227246 w 8964278"/>
                <a:gd name="connsiteY4905" fmla="*/ 2440305 h 6213528"/>
                <a:gd name="connsiteX4906" fmla="*/ 4045318 w 8964278"/>
                <a:gd name="connsiteY4906" fmla="*/ 2504123 h 6213528"/>
                <a:gd name="connsiteX4907" fmla="*/ 3661461 w 8964278"/>
                <a:gd name="connsiteY4907" fmla="*/ 2591753 h 6213528"/>
                <a:gd name="connsiteX4908" fmla="*/ 3532873 w 8964278"/>
                <a:gd name="connsiteY4908" fmla="*/ 2608898 h 6213528"/>
                <a:gd name="connsiteX4909" fmla="*/ 3520491 w 8964278"/>
                <a:gd name="connsiteY4909" fmla="*/ 2605088 h 6213528"/>
                <a:gd name="connsiteX4910" fmla="*/ 3519538 w 8964278"/>
                <a:gd name="connsiteY4910" fmla="*/ 2606993 h 6213528"/>
                <a:gd name="connsiteX4911" fmla="*/ 3525253 w 8964278"/>
                <a:gd name="connsiteY4911" fmla="*/ 2608898 h 6213528"/>
                <a:gd name="connsiteX4912" fmla="*/ 3512871 w 8964278"/>
                <a:gd name="connsiteY4912" fmla="*/ 2610803 h 6213528"/>
                <a:gd name="connsiteX4913" fmla="*/ 3494773 w 8964278"/>
                <a:gd name="connsiteY4913" fmla="*/ 2606993 h 6213528"/>
                <a:gd name="connsiteX4914" fmla="*/ 3610978 w 8964278"/>
                <a:gd name="connsiteY4914" fmla="*/ 2577465 h 6213528"/>
                <a:gd name="connsiteX4915" fmla="*/ 3679558 w 8964278"/>
                <a:gd name="connsiteY4915" fmla="*/ 2561273 h 6213528"/>
                <a:gd name="connsiteX4916" fmla="*/ 3849103 w 8964278"/>
                <a:gd name="connsiteY4916" fmla="*/ 2519363 h 6213528"/>
                <a:gd name="connsiteX4917" fmla="*/ 4187241 w 8964278"/>
                <a:gd name="connsiteY4917" fmla="*/ 2428875 h 6213528"/>
                <a:gd name="connsiteX4918" fmla="*/ 4375836 w 8964278"/>
                <a:gd name="connsiteY4918" fmla="*/ 2373630 h 6213528"/>
                <a:gd name="connsiteX4919" fmla="*/ 4378693 w 8964278"/>
                <a:gd name="connsiteY4919" fmla="*/ 2372678 h 6213528"/>
                <a:gd name="connsiteX4920" fmla="*/ 4031031 w 8964278"/>
                <a:gd name="connsiteY4920" fmla="*/ 2391728 h 6213528"/>
                <a:gd name="connsiteX4921" fmla="*/ 4162476 w 8964278"/>
                <a:gd name="connsiteY4921" fmla="*/ 2373630 h 6213528"/>
                <a:gd name="connsiteX4922" fmla="*/ 4351071 w 8964278"/>
                <a:gd name="connsiteY4922" fmla="*/ 2370773 h 6213528"/>
                <a:gd name="connsiteX4923" fmla="*/ 4036746 w 8964278"/>
                <a:gd name="connsiteY4923" fmla="*/ 2463165 h 6213528"/>
                <a:gd name="connsiteX4924" fmla="*/ 3699561 w 8964278"/>
                <a:gd name="connsiteY4924" fmla="*/ 2550795 h 6213528"/>
                <a:gd name="connsiteX4925" fmla="*/ 3670986 w 8964278"/>
                <a:gd name="connsiteY4925" fmla="*/ 2557463 h 6213528"/>
                <a:gd name="connsiteX4926" fmla="*/ 3791001 w 8964278"/>
                <a:gd name="connsiteY4926" fmla="*/ 2502218 h 6213528"/>
                <a:gd name="connsiteX4927" fmla="*/ 3926256 w 8964278"/>
                <a:gd name="connsiteY4927" fmla="*/ 2414588 h 6213528"/>
                <a:gd name="connsiteX4928" fmla="*/ 4031031 w 8964278"/>
                <a:gd name="connsiteY4928" fmla="*/ 2391728 h 6213528"/>
                <a:gd name="connsiteX4929" fmla="*/ 4165333 w 8964278"/>
                <a:gd name="connsiteY4929" fmla="*/ 2142173 h 6213528"/>
                <a:gd name="connsiteX4930" fmla="*/ 3903396 w 8964278"/>
                <a:gd name="connsiteY4930" fmla="*/ 2403158 h 6213528"/>
                <a:gd name="connsiteX4931" fmla="*/ 3900538 w 8964278"/>
                <a:gd name="connsiteY4931" fmla="*/ 2404110 h 6213528"/>
                <a:gd name="connsiteX4932" fmla="*/ 3896728 w 8964278"/>
                <a:gd name="connsiteY4932" fmla="*/ 2407920 h 6213528"/>
                <a:gd name="connsiteX4933" fmla="*/ 3842436 w 8964278"/>
                <a:gd name="connsiteY4933" fmla="*/ 2446020 h 6213528"/>
                <a:gd name="connsiteX4934" fmla="*/ 3414763 w 8964278"/>
                <a:gd name="connsiteY4934" fmla="*/ 2598420 h 6213528"/>
                <a:gd name="connsiteX4935" fmla="*/ 3407143 w 8964278"/>
                <a:gd name="connsiteY4935" fmla="*/ 2598420 h 6213528"/>
                <a:gd name="connsiteX4936" fmla="*/ 3270936 w 8964278"/>
                <a:gd name="connsiteY4936" fmla="*/ 2606993 h 6213528"/>
                <a:gd name="connsiteX4937" fmla="*/ 3167113 w 8964278"/>
                <a:gd name="connsiteY4937" fmla="*/ 2601278 h 6213528"/>
                <a:gd name="connsiteX4938" fmla="*/ 3042336 w 8964278"/>
                <a:gd name="connsiteY4938" fmla="*/ 2579370 h 6213528"/>
                <a:gd name="connsiteX4939" fmla="*/ 3029001 w 8964278"/>
                <a:gd name="connsiteY4939" fmla="*/ 2568893 h 6213528"/>
                <a:gd name="connsiteX4940" fmla="*/ 3029001 w 8964278"/>
                <a:gd name="connsiteY4940" fmla="*/ 2567940 h 6213528"/>
                <a:gd name="connsiteX4941" fmla="*/ 3045193 w 8964278"/>
                <a:gd name="connsiteY4941" fmla="*/ 2570798 h 6213528"/>
                <a:gd name="connsiteX4942" fmla="*/ 3239503 w 8964278"/>
                <a:gd name="connsiteY4942" fmla="*/ 2594610 h 6213528"/>
                <a:gd name="connsiteX4943" fmla="*/ 3542398 w 8964278"/>
                <a:gd name="connsiteY4943" fmla="*/ 2556510 h 6213528"/>
                <a:gd name="connsiteX4944" fmla="*/ 3812908 w 8964278"/>
                <a:gd name="connsiteY4944" fmla="*/ 2431733 h 6213528"/>
                <a:gd name="connsiteX4945" fmla="*/ 4059606 w 8964278"/>
                <a:gd name="connsiteY4945" fmla="*/ 2243138 h 6213528"/>
                <a:gd name="connsiteX4946" fmla="*/ 4172953 w 8964278"/>
                <a:gd name="connsiteY4946" fmla="*/ 2134553 h 6213528"/>
                <a:gd name="connsiteX4947" fmla="*/ 4165333 w 8964278"/>
                <a:gd name="connsiteY4947" fmla="*/ 2142173 h 6213528"/>
                <a:gd name="connsiteX4948" fmla="*/ 4575861 w 8964278"/>
                <a:gd name="connsiteY4948" fmla="*/ 1591628 h 6213528"/>
                <a:gd name="connsiteX4949" fmla="*/ 4575861 w 8964278"/>
                <a:gd name="connsiteY4949" fmla="*/ 1595438 h 6213528"/>
                <a:gd name="connsiteX4950" fmla="*/ 4569193 w 8964278"/>
                <a:gd name="connsiteY4950" fmla="*/ 1603058 h 6213528"/>
                <a:gd name="connsiteX4951" fmla="*/ 4432033 w 8964278"/>
                <a:gd name="connsiteY4951" fmla="*/ 1780223 h 6213528"/>
                <a:gd name="connsiteX4952" fmla="*/ 4227246 w 8964278"/>
                <a:gd name="connsiteY4952" fmla="*/ 2064068 h 6213528"/>
                <a:gd name="connsiteX4953" fmla="*/ 4193908 w 8964278"/>
                <a:gd name="connsiteY4953" fmla="*/ 2099310 h 6213528"/>
                <a:gd name="connsiteX4954" fmla="*/ 4081513 w 8964278"/>
                <a:gd name="connsiteY4954" fmla="*/ 2209800 h 6213528"/>
                <a:gd name="connsiteX4955" fmla="*/ 3841483 w 8964278"/>
                <a:gd name="connsiteY4955" fmla="*/ 2403158 h 6213528"/>
                <a:gd name="connsiteX4956" fmla="*/ 3576688 w 8964278"/>
                <a:gd name="connsiteY4956" fmla="*/ 2537460 h 6213528"/>
                <a:gd name="connsiteX4957" fmla="*/ 3276651 w 8964278"/>
                <a:gd name="connsiteY4957" fmla="*/ 2589848 h 6213528"/>
                <a:gd name="connsiteX4958" fmla="*/ 3131871 w 8964278"/>
                <a:gd name="connsiteY4958" fmla="*/ 2579370 h 6213528"/>
                <a:gd name="connsiteX4959" fmla="*/ 3309988 w 8964278"/>
                <a:gd name="connsiteY4959" fmla="*/ 2570798 h 6213528"/>
                <a:gd name="connsiteX4960" fmla="*/ 3692893 w 8964278"/>
                <a:gd name="connsiteY4960" fmla="*/ 2446973 h 6213528"/>
                <a:gd name="connsiteX4961" fmla="*/ 4013886 w 8964278"/>
                <a:gd name="connsiteY4961" fmla="*/ 2226945 h 6213528"/>
                <a:gd name="connsiteX4962" fmla="*/ 4298683 w 8964278"/>
                <a:gd name="connsiteY4962" fmla="*/ 1933575 h 6213528"/>
                <a:gd name="connsiteX4963" fmla="*/ 4553001 w 8964278"/>
                <a:gd name="connsiteY4963" fmla="*/ 1604963 h 6213528"/>
                <a:gd name="connsiteX4964" fmla="*/ 4579671 w 8964278"/>
                <a:gd name="connsiteY4964" fmla="*/ 1581150 h 6213528"/>
                <a:gd name="connsiteX4965" fmla="*/ 4575861 w 8964278"/>
                <a:gd name="connsiteY4965" fmla="*/ 1591628 h 6213528"/>
                <a:gd name="connsiteX4966" fmla="*/ 4589196 w 8964278"/>
                <a:gd name="connsiteY4966" fmla="*/ 1536383 h 6213528"/>
                <a:gd name="connsiteX4967" fmla="*/ 4589196 w 8964278"/>
                <a:gd name="connsiteY4967" fmla="*/ 1536383 h 6213528"/>
                <a:gd name="connsiteX4968" fmla="*/ 4588243 w 8964278"/>
                <a:gd name="connsiteY4968" fmla="*/ 1544955 h 6213528"/>
                <a:gd name="connsiteX4969" fmla="*/ 4587291 w 8964278"/>
                <a:gd name="connsiteY4969" fmla="*/ 1544955 h 6213528"/>
                <a:gd name="connsiteX4970" fmla="*/ 4558716 w 8964278"/>
                <a:gd name="connsiteY4970" fmla="*/ 1580198 h 6213528"/>
                <a:gd name="connsiteX4971" fmla="*/ 4445368 w 8964278"/>
                <a:gd name="connsiteY4971" fmla="*/ 1684973 h 6213528"/>
                <a:gd name="connsiteX4972" fmla="*/ 4331068 w 8964278"/>
                <a:gd name="connsiteY4972" fmla="*/ 1784033 h 6213528"/>
                <a:gd name="connsiteX4973" fmla="*/ 4331068 w 8964278"/>
                <a:gd name="connsiteY4973" fmla="*/ 1784033 h 6213528"/>
                <a:gd name="connsiteX4974" fmla="*/ 4025316 w 8964278"/>
                <a:gd name="connsiteY4974" fmla="*/ 2025015 h 6213528"/>
                <a:gd name="connsiteX4975" fmla="*/ 3698608 w 8964278"/>
                <a:gd name="connsiteY4975" fmla="*/ 2259330 h 6213528"/>
                <a:gd name="connsiteX4976" fmla="*/ 3354756 w 8964278"/>
                <a:gd name="connsiteY4976" fmla="*/ 2471738 h 6213528"/>
                <a:gd name="connsiteX4977" fmla="*/ 3023286 w 8964278"/>
                <a:gd name="connsiteY4977" fmla="*/ 2547938 h 6213528"/>
                <a:gd name="connsiteX4978" fmla="*/ 3018523 w 8964278"/>
                <a:gd name="connsiteY4978" fmla="*/ 2537460 h 6213528"/>
                <a:gd name="connsiteX4979" fmla="*/ 3029001 w 8964278"/>
                <a:gd name="connsiteY4979" fmla="*/ 2537460 h 6213528"/>
                <a:gd name="connsiteX4980" fmla="*/ 3126156 w 8964278"/>
                <a:gd name="connsiteY4980" fmla="*/ 2527935 h 6213528"/>
                <a:gd name="connsiteX4981" fmla="*/ 3311893 w 8964278"/>
                <a:gd name="connsiteY4981" fmla="*/ 2473643 h 6213528"/>
                <a:gd name="connsiteX4982" fmla="*/ 3646221 w 8964278"/>
                <a:gd name="connsiteY4982" fmla="*/ 2281238 h 6213528"/>
                <a:gd name="connsiteX4983" fmla="*/ 3970071 w 8964278"/>
                <a:gd name="connsiteY4983" fmla="*/ 2042160 h 6213528"/>
                <a:gd name="connsiteX4984" fmla="*/ 4284396 w 8964278"/>
                <a:gd name="connsiteY4984" fmla="*/ 1787843 h 6213528"/>
                <a:gd name="connsiteX4985" fmla="*/ 4590149 w 8964278"/>
                <a:gd name="connsiteY4985" fmla="*/ 1534478 h 6213528"/>
                <a:gd name="connsiteX4986" fmla="*/ 4589196 w 8964278"/>
                <a:gd name="connsiteY4986" fmla="*/ 1536383 h 6213528"/>
                <a:gd name="connsiteX4987" fmla="*/ 4480611 w 8964278"/>
                <a:gd name="connsiteY4987" fmla="*/ 1611630 h 6213528"/>
                <a:gd name="connsiteX4988" fmla="*/ 4320591 w 8964278"/>
                <a:gd name="connsiteY4988" fmla="*/ 1744980 h 6213528"/>
                <a:gd name="connsiteX4989" fmla="*/ 4011028 w 8964278"/>
                <a:gd name="connsiteY4989" fmla="*/ 1999298 h 6213528"/>
                <a:gd name="connsiteX4990" fmla="*/ 3691941 w 8964278"/>
                <a:gd name="connsiteY4990" fmla="*/ 2241233 h 6213528"/>
                <a:gd name="connsiteX4991" fmla="*/ 3360471 w 8964278"/>
                <a:gd name="connsiteY4991" fmla="*/ 2444115 h 6213528"/>
                <a:gd name="connsiteX4992" fmla="*/ 3071863 w 8964278"/>
                <a:gd name="connsiteY4992" fmla="*/ 2527935 h 6213528"/>
                <a:gd name="connsiteX4993" fmla="*/ 3089961 w 8964278"/>
                <a:gd name="connsiteY4993" fmla="*/ 2525078 h 6213528"/>
                <a:gd name="connsiteX4994" fmla="*/ 3289033 w 8964278"/>
                <a:gd name="connsiteY4994" fmla="*/ 2467928 h 6213528"/>
                <a:gd name="connsiteX4995" fmla="*/ 3651936 w 8964278"/>
                <a:gd name="connsiteY4995" fmla="*/ 2257425 h 6213528"/>
                <a:gd name="connsiteX4996" fmla="*/ 3981501 w 8964278"/>
                <a:gd name="connsiteY4996" fmla="*/ 1972628 h 6213528"/>
                <a:gd name="connsiteX4997" fmla="*/ 4302493 w 8964278"/>
                <a:gd name="connsiteY4997" fmla="*/ 1699260 h 6213528"/>
                <a:gd name="connsiteX4998" fmla="*/ 4578718 w 8964278"/>
                <a:gd name="connsiteY4998" fmla="*/ 1530668 h 6213528"/>
                <a:gd name="connsiteX4999" fmla="*/ 4480611 w 8964278"/>
                <a:gd name="connsiteY4999" fmla="*/ 1611630 h 6213528"/>
                <a:gd name="connsiteX5000" fmla="*/ 4336783 w 8964278"/>
                <a:gd name="connsiteY5000" fmla="*/ 1644015 h 6213528"/>
                <a:gd name="connsiteX5001" fmla="*/ 4017696 w 8964278"/>
                <a:gd name="connsiteY5001" fmla="*/ 1910715 h 6213528"/>
                <a:gd name="connsiteX5002" fmla="*/ 3335706 w 8964278"/>
                <a:gd name="connsiteY5002" fmla="*/ 2426018 h 6213528"/>
                <a:gd name="connsiteX5003" fmla="*/ 3114726 w 8964278"/>
                <a:gd name="connsiteY5003" fmla="*/ 2500313 h 6213528"/>
                <a:gd name="connsiteX5004" fmla="*/ 3031858 w 8964278"/>
                <a:gd name="connsiteY5004" fmla="*/ 2513648 h 6213528"/>
                <a:gd name="connsiteX5005" fmla="*/ 3090913 w 8964278"/>
                <a:gd name="connsiteY5005" fmla="*/ 2490788 h 6213528"/>
                <a:gd name="connsiteX5006" fmla="*/ 3334753 w 8964278"/>
                <a:gd name="connsiteY5006" fmla="*/ 2394585 h 6213528"/>
                <a:gd name="connsiteX5007" fmla="*/ 3644316 w 8964278"/>
                <a:gd name="connsiteY5007" fmla="*/ 2161223 h 6213528"/>
                <a:gd name="connsiteX5008" fmla="*/ 3944353 w 8964278"/>
                <a:gd name="connsiteY5008" fmla="*/ 1875473 h 6213528"/>
                <a:gd name="connsiteX5009" fmla="*/ 4268203 w 8964278"/>
                <a:gd name="connsiteY5009" fmla="*/ 1637348 h 6213528"/>
                <a:gd name="connsiteX5010" fmla="*/ 4518711 w 8964278"/>
                <a:gd name="connsiteY5010" fmla="*/ 1518285 h 6213528"/>
                <a:gd name="connsiteX5011" fmla="*/ 4562526 w 8964278"/>
                <a:gd name="connsiteY5011" fmla="*/ 1510665 h 6213528"/>
                <a:gd name="connsiteX5012" fmla="*/ 4336783 w 8964278"/>
                <a:gd name="connsiteY5012" fmla="*/ 1644015 h 6213528"/>
                <a:gd name="connsiteX5013" fmla="*/ 4444416 w 8964278"/>
                <a:gd name="connsiteY5013" fmla="*/ 1512570 h 6213528"/>
                <a:gd name="connsiteX5014" fmla="*/ 4521568 w 8964278"/>
                <a:gd name="connsiteY5014" fmla="*/ 1494473 h 6213528"/>
                <a:gd name="connsiteX5015" fmla="*/ 4522521 w 8964278"/>
                <a:gd name="connsiteY5015" fmla="*/ 1494473 h 6213528"/>
                <a:gd name="connsiteX5016" fmla="*/ 4537761 w 8964278"/>
                <a:gd name="connsiteY5016" fmla="*/ 1496378 h 6213528"/>
                <a:gd name="connsiteX5017" fmla="*/ 4508233 w 8964278"/>
                <a:gd name="connsiteY5017" fmla="*/ 1507808 h 6213528"/>
                <a:gd name="connsiteX5018" fmla="*/ 4446321 w 8964278"/>
                <a:gd name="connsiteY5018" fmla="*/ 1521143 h 6213528"/>
                <a:gd name="connsiteX5019" fmla="*/ 4282491 w 8964278"/>
                <a:gd name="connsiteY5019" fmla="*/ 1572578 h 6213528"/>
                <a:gd name="connsiteX5020" fmla="*/ 3981501 w 8964278"/>
                <a:gd name="connsiteY5020" fmla="*/ 1739265 h 6213528"/>
                <a:gd name="connsiteX5021" fmla="*/ 3717658 w 8964278"/>
                <a:gd name="connsiteY5021" fmla="*/ 1991678 h 6213528"/>
                <a:gd name="connsiteX5022" fmla="*/ 3467151 w 8964278"/>
                <a:gd name="connsiteY5022" fmla="*/ 2260283 h 6213528"/>
                <a:gd name="connsiteX5023" fmla="*/ 3231883 w 8964278"/>
                <a:gd name="connsiteY5023" fmla="*/ 2421255 h 6213528"/>
                <a:gd name="connsiteX5024" fmla="*/ 3402381 w 8964278"/>
                <a:gd name="connsiteY5024" fmla="*/ 2283143 h 6213528"/>
                <a:gd name="connsiteX5025" fmla="*/ 3564306 w 8964278"/>
                <a:gd name="connsiteY5025" fmla="*/ 2100263 h 6213528"/>
                <a:gd name="connsiteX5026" fmla="*/ 3730041 w 8964278"/>
                <a:gd name="connsiteY5026" fmla="*/ 1917383 h 6213528"/>
                <a:gd name="connsiteX5027" fmla="*/ 3945306 w 8964278"/>
                <a:gd name="connsiteY5027" fmla="*/ 1745933 h 6213528"/>
                <a:gd name="connsiteX5028" fmla="*/ 4179621 w 8964278"/>
                <a:gd name="connsiteY5028" fmla="*/ 1601153 h 6213528"/>
                <a:gd name="connsiteX5029" fmla="*/ 4444416 w 8964278"/>
                <a:gd name="connsiteY5029" fmla="*/ 1512570 h 6213528"/>
                <a:gd name="connsiteX5030" fmla="*/ 3965308 w 8964278"/>
                <a:gd name="connsiteY5030" fmla="*/ 1710690 h 6213528"/>
                <a:gd name="connsiteX5031" fmla="*/ 4085323 w 8964278"/>
                <a:gd name="connsiteY5031" fmla="*/ 1645920 h 6213528"/>
                <a:gd name="connsiteX5032" fmla="*/ 3970071 w 8964278"/>
                <a:gd name="connsiteY5032" fmla="*/ 1719263 h 6213528"/>
                <a:gd name="connsiteX5033" fmla="*/ 3751948 w 8964278"/>
                <a:gd name="connsiteY5033" fmla="*/ 1886903 h 6213528"/>
                <a:gd name="connsiteX5034" fmla="*/ 3582403 w 8964278"/>
                <a:gd name="connsiteY5034" fmla="*/ 2068830 h 6213528"/>
                <a:gd name="connsiteX5035" fmla="*/ 3462388 w 8964278"/>
                <a:gd name="connsiteY5035" fmla="*/ 2209800 h 6213528"/>
                <a:gd name="connsiteX5036" fmla="*/ 3467151 w 8964278"/>
                <a:gd name="connsiteY5036" fmla="*/ 2204085 h 6213528"/>
                <a:gd name="connsiteX5037" fmla="*/ 3584308 w 8964278"/>
                <a:gd name="connsiteY5037" fmla="*/ 2013585 h 6213528"/>
                <a:gd name="connsiteX5038" fmla="*/ 3652888 w 8964278"/>
                <a:gd name="connsiteY5038" fmla="*/ 1945005 h 6213528"/>
                <a:gd name="connsiteX5039" fmla="*/ 3750996 w 8964278"/>
                <a:gd name="connsiteY5039" fmla="*/ 1859280 h 6213528"/>
                <a:gd name="connsiteX5040" fmla="*/ 3965308 w 8964278"/>
                <a:gd name="connsiteY5040" fmla="*/ 1710690 h 6213528"/>
                <a:gd name="connsiteX5041" fmla="*/ 4173906 w 8964278"/>
                <a:gd name="connsiteY5041" fmla="*/ 837248 h 6213528"/>
                <a:gd name="connsiteX5042" fmla="*/ 4170096 w 8964278"/>
                <a:gd name="connsiteY5042" fmla="*/ 908685 h 6213528"/>
                <a:gd name="connsiteX5043" fmla="*/ 4152951 w 8964278"/>
                <a:gd name="connsiteY5043" fmla="*/ 1052513 h 6213528"/>
                <a:gd name="connsiteX5044" fmla="*/ 4074846 w 8964278"/>
                <a:gd name="connsiteY5044" fmla="*/ 1330643 h 6213528"/>
                <a:gd name="connsiteX5045" fmla="*/ 3791001 w 8964278"/>
                <a:gd name="connsiteY5045" fmla="*/ 1783080 h 6213528"/>
                <a:gd name="connsiteX5046" fmla="*/ 3738613 w 8964278"/>
                <a:gd name="connsiteY5046" fmla="*/ 1837373 h 6213528"/>
                <a:gd name="connsiteX5047" fmla="*/ 3648126 w 8964278"/>
                <a:gd name="connsiteY5047" fmla="*/ 1915478 h 6213528"/>
                <a:gd name="connsiteX5048" fmla="*/ 3626218 w 8964278"/>
                <a:gd name="connsiteY5048" fmla="*/ 1935480 h 6213528"/>
                <a:gd name="connsiteX5049" fmla="*/ 3751948 w 8964278"/>
                <a:gd name="connsiteY5049" fmla="*/ 1777365 h 6213528"/>
                <a:gd name="connsiteX5050" fmla="*/ 3876726 w 8964278"/>
                <a:gd name="connsiteY5050" fmla="*/ 1592580 h 6213528"/>
                <a:gd name="connsiteX5051" fmla="*/ 3984358 w 8964278"/>
                <a:gd name="connsiteY5051" fmla="*/ 1398270 h 6213528"/>
                <a:gd name="connsiteX5052" fmla="*/ 4075798 w 8964278"/>
                <a:gd name="connsiteY5052" fmla="*/ 1194435 h 6213528"/>
                <a:gd name="connsiteX5053" fmla="*/ 4149141 w 8964278"/>
                <a:gd name="connsiteY5053" fmla="*/ 983933 h 6213528"/>
                <a:gd name="connsiteX5054" fmla="*/ 4155808 w 8964278"/>
                <a:gd name="connsiteY5054" fmla="*/ 958215 h 6213528"/>
                <a:gd name="connsiteX5055" fmla="*/ 4146283 w 8964278"/>
                <a:gd name="connsiteY5055" fmla="*/ 955358 h 6213528"/>
                <a:gd name="connsiteX5056" fmla="*/ 4130091 w 8964278"/>
                <a:gd name="connsiteY5056" fmla="*/ 1007745 h 6213528"/>
                <a:gd name="connsiteX5057" fmla="*/ 4112946 w 8964278"/>
                <a:gd name="connsiteY5057" fmla="*/ 1061085 h 6213528"/>
                <a:gd name="connsiteX5058" fmla="*/ 4075798 w 8964278"/>
                <a:gd name="connsiteY5058" fmla="*/ 1165860 h 6213528"/>
                <a:gd name="connsiteX5059" fmla="*/ 3989121 w 8964278"/>
                <a:gd name="connsiteY5059" fmla="*/ 1370648 h 6213528"/>
                <a:gd name="connsiteX5060" fmla="*/ 3885298 w 8964278"/>
                <a:gd name="connsiteY5060" fmla="*/ 1566863 h 6213528"/>
                <a:gd name="connsiteX5061" fmla="*/ 3764331 w 8964278"/>
                <a:gd name="connsiteY5061" fmla="*/ 1753553 h 6213528"/>
                <a:gd name="connsiteX5062" fmla="*/ 3627171 w 8964278"/>
                <a:gd name="connsiteY5062" fmla="*/ 1928813 h 6213528"/>
                <a:gd name="connsiteX5063" fmla="*/ 3623361 w 8964278"/>
                <a:gd name="connsiteY5063" fmla="*/ 1933575 h 6213528"/>
                <a:gd name="connsiteX5064" fmla="*/ 3710991 w 8964278"/>
                <a:gd name="connsiteY5064" fmla="*/ 1769745 h 6213528"/>
                <a:gd name="connsiteX5065" fmla="*/ 3814813 w 8964278"/>
                <a:gd name="connsiteY5065" fmla="*/ 1525905 h 6213528"/>
                <a:gd name="connsiteX5066" fmla="*/ 4021506 w 8964278"/>
                <a:gd name="connsiteY5066" fmla="*/ 1039178 h 6213528"/>
                <a:gd name="connsiteX5067" fmla="*/ 4174858 w 8964278"/>
                <a:gd name="connsiteY5067" fmla="*/ 804863 h 6213528"/>
                <a:gd name="connsiteX5068" fmla="*/ 4173906 w 8964278"/>
                <a:gd name="connsiteY5068" fmla="*/ 837248 h 6213528"/>
                <a:gd name="connsiteX5069" fmla="*/ 4105326 w 8964278"/>
                <a:gd name="connsiteY5069" fmla="*/ 825818 h 6213528"/>
                <a:gd name="connsiteX5070" fmla="*/ 4121518 w 8964278"/>
                <a:gd name="connsiteY5070" fmla="*/ 815340 h 6213528"/>
                <a:gd name="connsiteX5071" fmla="*/ 4148188 w 8964278"/>
                <a:gd name="connsiteY5071" fmla="*/ 799148 h 6213528"/>
                <a:gd name="connsiteX5072" fmla="*/ 3912921 w 8964278"/>
                <a:gd name="connsiteY5072" fmla="*/ 1235393 h 6213528"/>
                <a:gd name="connsiteX5073" fmla="*/ 3716706 w 8964278"/>
                <a:gd name="connsiteY5073" fmla="*/ 1728788 h 6213528"/>
                <a:gd name="connsiteX5074" fmla="*/ 3636696 w 8964278"/>
                <a:gd name="connsiteY5074" fmla="*/ 1886903 h 6213528"/>
                <a:gd name="connsiteX5075" fmla="*/ 3658603 w 8964278"/>
                <a:gd name="connsiteY5075" fmla="*/ 1793558 h 6213528"/>
                <a:gd name="connsiteX5076" fmla="*/ 3689083 w 8964278"/>
                <a:gd name="connsiteY5076" fmla="*/ 1678305 h 6213528"/>
                <a:gd name="connsiteX5077" fmla="*/ 3764331 w 8964278"/>
                <a:gd name="connsiteY5077" fmla="*/ 1455420 h 6213528"/>
                <a:gd name="connsiteX5078" fmla="*/ 3858628 w 8964278"/>
                <a:gd name="connsiteY5078" fmla="*/ 1239203 h 6213528"/>
                <a:gd name="connsiteX5079" fmla="*/ 3971023 w 8964278"/>
                <a:gd name="connsiteY5079" fmla="*/ 1031558 h 6213528"/>
                <a:gd name="connsiteX5080" fmla="*/ 4101516 w 8964278"/>
                <a:gd name="connsiteY5080" fmla="*/ 834390 h 6213528"/>
                <a:gd name="connsiteX5081" fmla="*/ 4105326 w 8964278"/>
                <a:gd name="connsiteY5081" fmla="*/ 825818 h 6213528"/>
                <a:gd name="connsiteX5082" fmla="*/ 3684321 w 8964278"/>
                <a:gd name="connsiteY5082" fmla="*/ 1475423 h 6213528"/>
                <a:gd name="connsiteX5083" fmla="*/ 3685273 w 8964278"/>
                <a:gd name="connsiteY5083" fmla="*/ 1473518 h 6213528"/>
                <a:gd name="connsiteX5084" fmla="*/ 3684321 w 8964278"/>
                <a:gd name="connsiteY5084" fmla="*/ 1465898 h 6213528"/>
                <a:gd name="connsiteX5085" fmla="*/ 3684321 w 8964278"/>
                <a:gd name="connsiteY5085" fmla="*/ 1450658 h 6213528"/>
                <a:gd name="connsiteX5086" fmla="*/ 3684321 w 8964278"/>
                <a:gd name="connsiteY5086" fmla="*/ 1408748 h 6213528"/>
                <a:gd name="connsiteX5087" fmla="*/ 3690036 w 8964278"/>
                <a:gd name="connsiteY5087" fmla="*/ 1398270 h 6213528"/>
                <a:gd name="connsiteX5088" fmla="*/ 3684321 w 8964278"/>
                <a:gd name="connsiteY5088" fmla="*/ 1390650 h 6213528"/>
                <a:gd name="connsiteX5089" fmla="*/ 3683368 w 8964278"/>
                <a:gd name="connsiteY5089" fmla="*/ 1302068 h 6213528"/>
                <a:gd name="connsiteX5090" fmla="*/ 4051986 w 8964278"/>
                <a:gd name="connsiteY5090" fmla="*/ 862965 h 6213528"/>
                <a:gd name="connsiteX5091" fmla="*/ 4077703 w 8964278"/>
                <a:gd name="connsiteY5091" fmla="*/ 843915 h 6213528"/>
                <a:gd name="connsiteX5092" fmla="*/ 4072941 w 8964278"/>
                <a:gd name="connsiteY5092" fmla="*/ 850583 h 6213528"/>
                <a:gd name="connsiteX5093" fmla="*/ 4038651 w 8964278"/>
                <a:gd name="connsiteY5093" fmla="*/ 900113 h 6213528"/>
                <a:gd name="connsiteX5094" fmla="*/ 3974833 w 8964278"/>
                <a:gd name="connsiteY5094" fmla="*/ 1000125 h 6213528"/>
                <a:gd name="connsiteX5095" fmla="*/ 3860533 w 8964278"/>
                <a:gd name="connsiteY5095" fmla="*/ 1206818 h 6213528"/>
                <a:gd name="connsiteX5096" fmla="*/ 3764331 w 8964278"/>
                <a:gd name="connsiteY5096" fmla="*/ 1423988 h 6213528"/>
                <a:gd name="connsiteX5097" fmla="*/ 3687178 w 8964278"/>
                <a:gd name="connsiteY5097" fmla="*/ 1648778 h 6213528"/>
                <a:gd name="connsiteX5098" fmla="*/ 3664318 w 8964278"/>
                <a:gd name="connsiteY5098" fmla="*/ 1731645 h 6213528"/>
                <a:gd name="connsiteX5099" fmla="*/ 3684321 w 8964278"/>
                <a:gd name="connsiteY5099" fmla="*/ 1475423 h 6213528"/>
                <a:gd name="connsiteX5100" fmla="*/ 3661461 w 8964278"/>
                <a:gd name="connsiteY5100" fmla="*/ 1392555 h 6213528"/>
                <a:gd name="connsiteX5101" fmla="*/ 3661461 w 8964278"/>
                <a:gd name="connsiteY5101" fmla="*/ 1428750 h 6213528"/>
                <a:gd name="connsiteX5102" fmla="*/ 3519538 w 8964278"/>
                <a:gd name="connsiteY5102" fmla="*/ 1641158 h 6213528"/>
                <a:gd name="connsiteX5103" fmla="*/ 3320466 w 8964278"/>
                <a:gd name="connsiteY5103" fmla="*/ 1860233 h 6213528"/>
                <a:gd name="connsiteX5104" fmla="*/ 3087103 w 8964278"/>
                <a:gd name="connsiteY5104" fmla="*/ 2058353 h 6213528"/>
                <a:gd name="connsiteX5105" fmla="*/ 2820403 w 8964278"/>
                <a:gd name="connsiteY5105" fmla="*/ 2245043 h 6213528"/>
                <a:gd name="connsiteX5106" fmla="*/ 2545131 w 8964278"/>
                <a:gd name="connsiteY5106" fmla="*/ 2419350 h 6213528"/>
                <a:gd name="connsiteX5107" fmla="*/ 2520366 w 8964278"/>
                <a:gd name="connsiteY5107" fmla="*/ 2435543 h 6213528"/>
                <a:gd name="connsiteX5108" fmla="*/ 2528938 w 8964278"/>
                <a:gd name="connsiteY5108" fmla="*/ 2400300 h 6213528"/>
                <a:gd name="connsiteX5109" fmla="*/ 2662288 w 8964278"/>
                <a:gd name="connsiteY5109" fmla="*/ 2306955 h 6213528"/>
                <a:gd name="connsiteX5110" fmla="*/ 2797543 w 8964278"/>
                <a:gd name="connsiteY5110" fmla="*/ 2208848 h 6213528"/>
                <a:gd name="connsiteX5111" fmla="*/ 3065196 w 8964278"/>
                <a:gd name="connsiteY5111" fmla="*/ 2006918 h 6213528"/>
                <a:gd name="connsiteX5112" fmla="*/ 3299511 w 8964278"/>
                <a:gd name="connsiteY5112" fmla="*/ 1819275 h 6213528"/>
                <a:gd name="connsiteX5113" fmla="*/ 3503346 w 8964278"/>
                <a:gd name="connsiteY5113" fmla="*/ 1621155 h 6213528"/>
                <a:gd name="connsiteX5114" fmla="*/ 3660508 w 8964278"/>
                <a:gd name="connsiteY5114" fmla="*/ 1390650 h 6213528"/>
                <a:gd name="connsiteX5115" fmla="*/ 3663366 w 8964278"/>
                <a:gd name="connsiteY5115" fmla="*/ 1384935 h 6213528"/>
                <a:gd name="connsiteX5116" fmla="*/ 3661461 w 8964278"/>
                <a:gd name="connsiteY5116" fmla="*/ 1392555 h 6213528"/>
                <a:gd name="connsiteX5117" fmla="*/ 3657651 w 8964278"/>
                <a:gd name="connsiteY5117" fmla="*/ 1168718 h 6213528"/>
                <a:gd name="connsiteX5118" fmla="*/ 3659556 w 8964278"/>
                <a:gd name="connsiteY5118" fmla="*/ 1233488 h 6213528"/>
                <a:gd name="connsiteX5119" fmla="*/ 3655746 w 8964278"/>
                <a:gd name="connsiteY5119" fmla="*/ 1237298 h 6213528"/>
                <a:gd name="connsiteX5120" fmla="*/ 3535731 w 8964278"/>
                <a:gd name="connsiteY5120" fmla="*/ 1489710 h 6213528"/>
                <a:gd name="connsiteX5121" fmla="*/ 3339516 w 8964278"/>
                <a:gd name="connsiteY5121" fmla="*/ 1706880 h 6213528"/>
                <a:gd name="connsiteX5122" fmla="*/ 3102343 w 8964278"/>
                <a:gd name="connsiteY5122" fmla="*/ 1902143 h 6213528"/>
                <a:gd name="connsiteX5123" fmla="*/ 2842311 w 8964278"/>
                <a:gd name="connsiteY5123" fmla="*/ 2105978 h 6213528"/>
                <a:gd name="connsiteX5124" fmla="*/ 2583231 w 8964278"/>
                <a:gd name="connsiteY5124" fmla="*/ 2310765 h 6213528"/>
                <a:gd name="connsiteX5125" fmla="*/ 2551798 w 8964278"/>
                <a:gd name="connsiteY5125" fmla="*/ 2336483 h 6213528"/>
                <a:gd name="connsiteX5126" fmla="*/ 2554656 w 8964278"/>
                <a:gd name="connsiteY5126" fmla="*/ 2340293 h 6213528"/>
                <a:gd name="connsiteX5127" fmla="*/ 2687053 w 8964278"/>
                <a:gd name="connsiteY5127" fmla="*/ 2239328 h 6213528"/>
                <a:gd name="connsiteX5128" fmla="*/ 2818498 w 8964278"/>
                <a:gd name="connsiteY5128" fmla="*/ 2137410 h 6213528"/>
                <a:gd name="connsiteX5129" fmla="*/ 3081388 w 8964278"/>
                <a:gd name="connsiteY5129" fmla="*/ 1931670 h 6213528"/>
                <a:gd name="connsiteX5130" fmla="*/ 3324276 w 8964278"/>
                <a:gd name="connsiteY5130" fmla="*/ 1735455 h 6213528"/>
                <a:gd name="connsiteX5131" fmla="*/ 3527158 w 8964278"/>
                <a:gd name="connsiteY5131" fmla="*/ 1520190 h 6213528"/>
                <a:gd name="connsiteX5132" fmla="*/ 3657651 w 8964278"/>
                <a:gd name="connsiteY5132" fmla="*/ 1271588 h 6213528"/>
                <a:gd name="connsiteX5133" fmla="*/ 3660508 w 8964278"/>
                <a:gd name="connsiteY5133" fmla="*/ 1261110 h 6213528"/>
                <a:gd name="connsiteX5134" fmla="*/ 3661461 w 8964278"/>
                <a:gd name="connsiteY5134" fmla="*/ 1304925 h 6213528"/>
                <a:gd name="connsiteX5135" fmla="*/ 3658603 w 8964278"/>
                <a:gd name="connsiteY5135" fmla="*/ 1310640 h 6213528"/>
                <a:gd name="connsiteX5136" fmla="*/ 3661461 w 8964278"/>
                <a:gd name="connsiteY5136" fmla="*/ 1322070 h 6213528"/>
                <a:gd name="connsiteX5137" fmla="*/ 3661461 w 8964278"/>
                <a:gd name="connsiteY5137" fmla="*/ 1361123 h 6213528"/>
                <a:gd name="connsiteX5138" fmla="*/ 3512871 w 8964278"/>
                <a:gd name="connsiteY5138" fmla="*/ 1592580 h 6213528"/>
                <a:gd name="connsiteX5139" fmla="*/ 3313798 w 8964278"/>
                <a:gd name="connsiteY5139" fmla="*/ 1793558 h 6213528"/>
                <a:gd name="connsiteX5140" fmla="*/ 3087103 w 8964278"/>
                <a:gd name="connsiteY5140" fmla="*/ 1978343 h 6213528"/>
                <a:gd name="connsiteX5141" fmla="*/ 2821356 w 8964278"/>
                <a:gd name="connsiteY5141" fmla="*/ 2181225 h 6213528"/>
                <a:gd name="connsiteX5142" fmla="*/ 2553703 w 8964278"/>
                <a:gd name="connsiteY5142" fmla="*/ 2376488 h 6213528"/>
                <a:gd name="connsiteX5143" fmla="*/ 2530843 w 8964278"/>
                <a:gd name="connsiteY5143" fmla="*/ 2394585 h 6213528"/>
                <a:gd name="connsiteX5144" fmla="*/ 2561323 w 8964278"/>
                <a:gd name="connsiteY5144" fmla="*/ 2254568 h 6213528"/>
                <a:gd name="connsiteX5145" fmla="*/ 2563228 w 8964278"/>
                <a:gd name="connsiteY5145" fmla="*/ 2254568 h 6213528"/>
                <a:gd name="connsiteX5146" fmla="*/ 2700388 w 8964278"/>
                <a:gd name="connsiteY5146" fmla="*/ 2162175 h 6213528"/>
                <a:gd name="connsiteX5147" fmla="*/ 2835643 w 8964278"/>
                <a:gd name="connsiteY5147" fmla="*/ 2066925 h 6213528"/>
                <a:gd name="connsiteX5148" fmla="*/ 3096628 w 8964278"/>
                <a:gd name="connsiteY5148" fmla="*/ 1865948 h 6213528"/>
                <a:gd name="connsiteX5149" fmla="*/ 3322371 w 8964278"/>
                <a:gd name="connsiteY5149" fmla="*/ 1652588 h 6213528"/>
                <a:gd name="connsiteX5150" fmla="*/ 3509061 w 8964278"/>
                <a:gd name="connsiteY5150" fmla="*/ 1419225 h 6213528"/>
                <a:gd name="connsiteX5151" fmla="*/ 3650031 w 8964278"/>
                <a:gd name="connsiteY5151" fmla="*/ 1158240 h 6213528"/>
                <a:gd name="connsiteX5152" fmla="*/ 3656698 w 8964278"/>
                <a:gd name="connsiteY5152" fmla="*/ 1142048 h 6213528"/>
                <a:gd name="connsiteX5153" fmla="*/ 3657651 w 8964278"/>
                <a:gd name="connsiteY5153" fmla="*/ 1168718 h 6213528"/>
                <a:gd name="connsiteX5154" fmla="*/ 3652888 w 8964278"/>
                <a:gd name="connsiteY5154" fmla="*/ 1060133 h 6213528"/>
                <a:gd name="connsiteX5155" fmla="*/ 3655746 w 8964278"/>
                <a:gd name="connsiteY5155" fmla="*/ 1118235 h 6213528"/>
                <a:gd name="connsiteX5156" fmla="*/ 3654793 w 8964278"/>
                <a:gd name="connsiteY5156" fmla="*/ 1120140 h 6213528"/>
                <a:gd name="connsiteX5157" fmla="*/ 3519538 w 8964278"/>
                <a:gd name="connsiteY5157" fmla="*/ 1383983 h 6213528"/>
                <a:gd name="connsiteX5158" fmla="*/ 3338563 w 8964278"/>
                <a:gd name="connsiteY5158" fmla="*/ 1619250 h 6213528"/>
                <a:gd name="connsiteX5159" fmla="*/ 3118536 w 8964278"/>
                <a:gd name="connsiteY5159" fmla="*/ 1833563 h 6213528"/>
                <a:gd name="connsiteX5160" fmla="*/ 2861361 w 8964278"/>
                <a:gd name="connsiteY5160" fmla="*/ 2036445 h 6213528"/>
                <a:gd name="connsiteX5161" fmla="*/ 2592756 w 8964278"/>
                <a:gd name="connsiteY5161" fmla="*/ 2225040 h 6213528"/>
                <a:gd name="connsiteX5162" fmla="*/ 2562276 w 8964278"/>
                <a:gd name="connsiteY5162" fmla="*/ 2246948 h 6213528"/>
                <a:gd name="connsiteX5163" fmla="*/ 2580373 w 8964278"/>
                <a:gd name="connsiteY5163" fmla="*/ 2171700 h 6213528"/>
                <a:gd name="connsiteX5164" fmla="*/ 2714676 w 8964278"/>
                <a:gd name="connsiteY5164" fmla="*/ 2085975 h 6213528"/>
                <a:gd name="connsiteX5165" fmla="*/ 2850883 w 8964278"/>
                <a:gd name="connsiteY5165" fmla="*/ 1994535 h 6213528"/>
                <a:gd name="connsiteX5166" fmla="*/ 3114726 w 8964278"/>
                <a:gd name="connsiteY5166" fmla="*/ 1797368 h 6213528"/>
                <a:gd name="connsiteX5167" fmla="*/ 3338563 w 8964278"/>
                <a:gd name="connsiteY5167" fmla="*/ 1583055 h 6213528"/>
                <a:gd name="connsiteX5168" fmla="*/ 3515728 w 8964278"/>
                <a:gd name="connsiteY5168" fmla="*/ 1343978 h 6213528"/>
                <a:gd name="connsiteX5169" fmla="*/ 3636696 w 8964278"/>
                <a:gd name="connsiteY5169" fmla="*/ 1075373 h 6213528"/>
                <a:gd name="connsiteX5170" fmla="*/ 3646221 w 8964278"/>
                <a:gd name="connsiteY5170" fmla="*/ 1040130 h 6213528"/>
                <a:gd name="connsiteX5171" fmla="*/ 3640506 w 8964278"/>
                <a:gd name="connsiteY5171" fmla="*/ 1036320 h 6213528"/>
                <a:gd name="connsiteX5172" fmla="*/ 3641458 w 8964278"/>
                <a:gd name="connsiteY5172" fmla="*/ 1035368 h 6213528"/>
                <a:gd name="connsiteX5173" fmla="*/ 3650031 w 8964278"/>
                <a:gd name="connsiteY5173" fmla="*/ 1010603 h 6213528"/>
                <a:gd name="connsiteX5174" fmla="*/ 3652888 w 8964278"/>
                <a:gd name="connsiteY5174" fmla="*/ 1060133 h 6213528"/>
                <a:gd name="connsiteX5175" fmla="*/ 3644316 w 8964278"/>
                <a:gd name="connsiteY5175" fmla="*/ 981075 h 6213528"/>
                <a:gd name="connsiteX5176" fmla="*/ 3650031 w 8964278"/>
                <a:gd name="connsiteY5176" fmla="*/ 975360 h 6213528"/>
                <a:gd name="connsiteX5177" fmla="*/ 3650031 w 8964278"/>
                <a:gd name="connsiteY5177" fmla="*/ 995363 h 6213528"/>
                <a:gd name="connsiteX5178" fmla="*/ 3647173 w 8964278"/>
                <a:gd name="connsiteY5178" fmla="*/ 997268 h 6213528"/>
                <a:gd name="connsiteX5179" fmla="*/ 3589071 w 8964278"/>
                <a:gd name="connsiteY5179" fmla="*/ 1133475 h 6213528"/>
                <a:gd name="connsiteX5180" fmla="*/ 3517633 w 8964278"/>
                <a:gd name="connsiteY5180" fmla="*/ 1263015 h 6213528"/>
                <a:gd name="connsiteX5181" fmla="*/ 3341421 w 8964278"/>
                <a:gd name="connsiteY5181" fmla="*/ 1500188 h 6213528"/>
                <a:gd name="connsiteX5182" fmla="*/ 3126156 w 8964278"/>
                <a:gd name="connsiteY5182" fmla="*/ 1716405 h 6213528"/>
                <a:gd name="connsiteX5183" fmla="*/ 2872791 w 8964278"/>
                <a:gd name="connsiteY5183" fmla="*/ 1921193 h 6213528"/>
                <a:gd name="connsiteX5184" fmla="*/ 2607996 w 8964278"/>
                <a:gd name="connsiteY5184" fmla="*/ 2111693 h 6213528"/>
                <a:gd name="connsiteX5185" fmla="*/ 2594661 w 8964278"/>
                <a:gd name="connsiteY5185" fmla="*/ 2121218 h 6213528"/>
                <a:gd name="connsiteX5186" fmla="*/ 2608948 w 8964278"/>
                <a:gd name="connsiteY5186" fmla="*/ 2071688 h 6213528"/>
                <a:gd name="connsiteX5187" fmla="*/ 2664193 w 8964278"/>
                <a:gd name="connsiteY5187" fmla="*/ 2030730 h 6213528"/>
                <a:gd name="connsiteX5188" fmla="*/ 2726106 w 8964278"/>
                <a:gd name="connsiteY5188" fmla="*/ 1984058 h 6213528"/>
                <a:gd name="connsiteX5189" fmla="*/ 2848978 w 8964278"/>
                <a:gd name="connsiteY5189" fmla="*/ 1888808 h 6213528"/>
                <a:gd name="connsiteX5190" fmla="*/ 3086151 w 8964278"/>
                <a:gd name="connsiteY5190" fmla="*/ 1690688 h 6213528"/>
                <a:gd name="connsiteX5191" fmla="*/ 3299511 w 8964278"/>
                <a:gd name="connsiteY5191" fmla="*/ 1483043 h 6213528"/>
                <a:gd name="connsiteX5192" fmla="*/ 3481438 w 8964278"/>
                <a:gd name="connsiteY5192" fmla="*/ 1262063 h 6213528"/>
                <a:gd name="connsiteX5193" fmla="*/ 3631933 w 8964278"/>
                <a:gd name="connsiteY5193" fmla="*/ 1018223 h 6213528"/>
                <a:gd name="connsiteX5194" fmla="*/ 3648126 w 8964278"/>
                <a:gd name="connsiteY5194" fmla="*/ 986790 h 6213528"/>
                <a:gd name="connsiteX5195" fmla="*/ 3644316 w 8964278"/>
                <a:gd name="connsiteY5195" fmla="*/ 981075 h 6213528"/>
                <a:gd name="connsiteX5196" fmla="*/ 3490011 w 8964278"/>
                <a:gd name="connsiteY5196" fmla="*/ 1228725 h 6213528"/>
                <a:gd name="connsiteX5197" fmla="*/ 3311893 w 8964278"/>
                <a:gd name="connsiteY5197" fmla="*/ 1451610 h 6213528"/>
                <a:gd name="connsiteX5198" fmla="*/ 3105201 w 8964278"/>
                <a:gd name="connsiteY5198" fmla="*/ 1660208 h 6213528"/>
                <a:gd name="connsiteX5199" fmla="*/ 2870886 w 8964278"/>
                <a:gd name="connsiteY5199" fmla="*/ 1860233 h 6213528"/>
                <a:gd name="connsiteX5200" fmla="*/ 2626093 w 8964278"/>
                <a:gd name="connsiteY5200" fmla="*/ 2049780 h 6213528"/>
                <a:gd name="connsiteX5201" fmla="*/ 2610853 w 8964278"/>
                <a:gd name="connsiteY5201" fmla="*/ 2062163 h 6213528"/>
                <a:gd name="connsiteX5202" fmla="*/ 2614663 w 8964278"/>
                <a:gd name="connsiteY5202" fmla="*/ 2048828 h 6213528"/>
                <a:gd name="connsiteX5203" fmla="*/ 2634666 w 8964278"/>
                <a:gd name="connsiteY5203" fmla="*/ 1991678 h 6213528"/>
                <a:gd name="connsiteX5204" fmla="*/ 2679433 w 8964278"/>
                <a:gd name="connsiteY5204" fmla="*/ 1964055 h 6213528"/>
                <a:gd name="connsiteX5205" fmla="*/ 2735631 w 8964278"/>
                <a:gd name="connsiteY5205" fmla="*/ 1925003 h 6213528"/>
                <a:gd name="connsiteX5206" fmla="*/ 2841358 w 8964278"/>
                <a:gd name="connsiteY5206" fmla="*/ 1841183 h 6213528"/>
                <a:gd name="connsiteX5207" fmla="*/ 3038526 w 8964278"/>
                <a:gd name="connsiteY5207" fmla="*/ 1653540 h 6213528"/>
                <a:gd name="connsiteX5208" fmla="*/ 3424288 w 8964278"/>
                <a:gd name="connsiteY5208" fmla="*/ 1226820 h 6213528"/>
                <a:gd name="connsiteX5209" fmla="*/ 3627171 w 8964278"/>
                <a:gd name="connsiteY5209" fmla="*/ 998220 h 6213528"/>
                <a:gd name="connsiteX5210" fmla="*/ 3490011 w 8964278"/>
                <a:gd name="connsiteY5210" fmla="*/ 1228725 h 6213528"/>
                <a:gd name="connsiteX5211" fmla="*/ 3564306 w 8964278"/>
                <a:gd name="connsiteY5211" fmla="*/ 976313 h 6213528"/>
                <a:gd name="connsiteX5212" fmla="*/ 3619551 w 8964278"/>
                <a:gd name="connsiteY5212" fmla="*/ 966788 h 6213528"/>
                <a:gd name="connsiteX5213" fmla="*/ 3229978 w 8964278"/>
                <a:gd name="connsiteY5213" fmla="*/ 1406843 h 6213528"/>
                <a:gd name="connsiteX5214" fmla="*/ 2854693 w 8964278"/>
                <a:gd name="connsiteY5214" fmla="*/ 1798320 h 6213528"/>
                <a:gd name="connsiteX5215" fmla="*/ 2739441 w 8964278"/>
                <a:gd name="connsiteY5215" fmla="*/ 1894523 h 6213528"/>
                <a:gd name="connsiteX5216" fmla="*/ 2677528 w 8964278"/>
                <a:gd name="connsiteY5216" fmla="*/ 1940243 h 6213528"/>
                <a:gd name="connsiteX5217" fmla="*/ 2640381 w 8964278"/>
                <a:gd name="connsiteY5217" fmla="*/ 1965960 h 6213528"/>
                <a:gd name="connsiteX5218" fmla="*/ 2619426 w 8964278"/>
                <a:gd name="connsiteY5218" fmla="*/ 1960245 h 6213528"/>
                <a:gd name="connsiteX5219" fmla="*/ 2616568 w 8964278"/>
                <a:gd name="connsiteY5219" fmla="*/ 1962150 h 6213528"/>
                <a:gd name="connsiteX5220" fmla="*/ 2600376 w 8964278"/>
                <a:gd name="connsiteY5220" fmla="*/ 1977390 h 6213528"/>
                <a:gd name="connsiteX5221" fmla="*/ 2527033 w 8964278"/>
                <a:gd name="connsiteY5221" fmla="*/ 1996440 h 6213528"/>
                <a:gd name="connsiteX5222" fmla="*/ 2714676 w 8964278"/>
                <a:gd name="connsiteY5222" fmla="*/ 1884045 h 6213528"/>
                <a:gd name="connsiteX5223" fmla="*/ 2906128 w 8964278"/>
                <a:gd name="connsiteY5223" fmla="*/ 1697355 h 6213528"/>
                <a:gd name="connsiteX5224" fmla="*/ 3120441 w 8964278"/>
                <a:gd name="connsiteY5224" fmla="*/ 1463040 h 6213528"/>
                <a:gd name="connsiteX5225" fmla="*/ 3339516 w 8964278"/>
                <a:gd name="connsiteY5225" fmla="*/ 1222058 h 6213528"/>
                <a:gd name="connsiteX5226" fmla="*/ 3558591 w 8964278"/>
                <a:gd name="connsiteY5226" fmla="*/ 981075 h 6213528"/>
                <a:gd name="connsiteX5227" fmla="*/ 3564306 w 8964278"/>
                <a:gd name="connsiteY5227" fmla="*/ 976313 h 6213528"/>
                <a:gd name="connsiteX5228" fmla="*/ 3512871 w 8964278"/>
                <a:gd name="connsiteY5228" fmla="*/ 982028 h 6213528"/>
                <a:gd name="connsiteX5229" fmla="*/ 3548113 w 8964278"/>
                <a:gd name="connsiteY5229" fmla="*/ 979170 h 6213528"/>
                <a:gd name="connsiteX5230" fmla="*/ 3360471 w 8964278"/>
                <a:gd name="connsiteY5230" fmla="*/ 1184910 h 6213528"/>
                <a:gd name="connsiteX5231" fmla="*/ 3143301 w 8964278"/>
                <a:gd name="connsiteY5231" fmla="*/ 1423988 h 6213528"/>
                <a:gd name="connsiteX5232" fmla="*/ 2926131 w 8964278"/>
                <a:gd name="connsiteY5232" fmla="*/ 1663065 h 6213528"/>
                <a:gd name="connsiteX5233" fmla="*/ 2738488 w 8964278"/>
                <a:gd name="connsiteY5233" fmla="*/ 1853565 h 6213528"/>
                <a:gd name="connsiteX5234" fmla="*/ 2634666 w 8964278"/>
                <a:gd name="connsiteY5234" fmla="*/ 1933575 h 6213528"/>
                <a:gd name="connsiteX5235" fmla="*/ 2518461 w 8964278"/>
                <a:gd name="connsiteY5235" fmla="*/ 1994535 h 6213528"/>
                <a:gd name="connsiteX5236" fmla="*/ 2487981 w 8964278"/>
                <a:gd name="connsiteY5236" fmla="*/ 2006918 h 6213528"/>
                <a:gd name="connsiteX5237" fmla="*/ 2487028 w 8964278"/>
                <a:gd name="connsiteY5237" fmla="*/ 2007870 h 6213528"/>
                <a:gd name="connsiteX5238" fmla="*/ 2412733 w 8964278"/>
                <a:gd name="connsiteY5238" fmla="*/ 2026920 h 6213528"/>
                <a:gd name="connsiteX5239" fmla="*/ 2470836 w 8964278"/>
                <a:gd name="connsiteY5239" fmla="*/ 1990725 h 6213528"/>
                <a:gd name="connsiteX5240" fmla="*/ 2593708 w 8964278"/>
                <a:gd name="connsiteY5240" fmla="*/ 1900238 h 6213528"/>
                <a:gd name="connsiteX5241" fmla="*/ 2818498 w 8964278"/>
                <a:gd name="connsiteY5241" fmla="*/ 1695450 h 6213528"/>
                <a:gd name="connsiteX5242" fmla="*/ 3031858 w 8964278"/>
                <a:gd name="connsiteY5242" fmla="*/ 1465898 h 6213528"/>
                <a:gd name="connsiteX5243" fmla="*/ 3248076 w 8964278"/>
                <a:gd name="connsiteY5243" fmla="*/ 1229678 h 6213528"/>
                <a:gd name="connsiteX5244" fmla="*/ 3482391 w 8964278"/>
                <a:gd name="connsiteY5244" fmla="*/ 1008698 h 6213528"/>
                <a:gd name="connsiteX5245" fmla="*/ 3512871 w 8964278"/>
                <a:gd name="connsiteY5245" fmla="*/ 983933 h 6213528"/>
                <a:gd name="connsiteX5246" fmla="*/ 3512871 w 8964278"/>
                <a:gd name="connsiteY5246" fmla="*/ 982028 h 6213528"/>
                <a:gd name="connsiteX5247" fmla="*/ 3458578 w 8964278"/>
                <a:gd name="connsiteY5247" fmla="*/ 984885 h 6213528"/>
                <a:gd name="connsiteX5248" fmla="*/ 3494773 w 8964278"/>
                <a:gd name="connsiteY5248" fmla="*/ 982980 h 6213528"/>
                <a:gd name="connsiteX5249" fmla="*/ 3270936 w 8964278"/>
                <a:gd name="connsiteY5249" fmla="*/ 1189673 h 6213528"/>
                <a:gd name="connsiteX5250" fmla="*/ 3053766 w 8964278"/>
                <a:gd name="connsiteY5250" fmla="*/ 1425893 h 6213528"/>
                <a:gd name="connsiteX5251" fmla="*/ 2843263 w 8964278"/>
                <a:gd name="connsiteY5251" fmla="*/ 1657350 h 6213528"/>
                <a:gd name="connsiteX5252" fmla="*/ 2620378 w 8964278"/>
                <a:gd name="connsiteY5252" fmla="*/ 1868805 h 6213528"/>
                <a:gd name="connsiteX5253" fmla="*/ 2394636 w 8964278"/>
                <a:gd name="connsiteY5253" fmla="*/ 2030730 h 6213528"/>
                <a:gd name="connsiteX5254" fmla="*/ 2329866 w 8964278"/>
                <a:gd name="connsiteY5254" fmla="*/ 2045970 h 6213528"/>
                <a:gd name="connsiteX5255" fmla="*/ 2495601 w 8964278"/>
                <a:gd name="connsiteY5255" fmla="*/ 1923098 h 6213528"/>
                <a:gd name="connsiteX5256" fmla="*/ 2734678 w 8964278"/>
                <a:gd name="connsiteY5256" fmla="*/ 1700213 h 6213528"/>
                <a:gd name="connsiteX5257" fmla="*/ 2961373 w 8964278"/>
                <a:gd name="connsiteY5257" fmla="*/ 1456373 h 6213528"/>
                <a:gd name="connsiteX5258" fmla="*/ 3194736 w 8964278"/>
                <a:gd name="connsiteY5258" fmla="*/ 1211580 h 6213528"/>
                <a:gd name="connsiteX5259" fmla="*/ 3448101 w 8964278"/>
                <a:gd name="connsiteY5259" fmla="*/ 991553 h 6213528"/>
                <a:gd name="connsiteX5260" fmla="*/ 3458578 w 8964278"/>
                <a:gd name="connsiteY5260" fmla="*/ 984885 h 6213528"/>
                <a:gd name="connsiteX5261" fmla="*/ 3426193 w 8964278"/>
                <a:gd name="connsiteY5261" fmla="*/ 996315 h 6213528"/>
                <a:gd name="connsiteX5262" fmla="*/ 3216643 w 8964278"/>
                <a:gd name="connsiteY5262" fmla="*/ 1177290 h 6213528"/>
                <a:gd name="connsiteX5263" fmla="*/ 2983281 w 8964278"/>
                <a:gd name="connsiteY5263" fmla="*/ 1419225 h 6213528"/>
                <a:gd name="connsiteX5264" fmla="*/ 2757538 w 8964278"/>
                <a:gd name="connsiteY5264" fmla="*/ 1664018 h 6213528"/>
                <a:gd name="connsiteX5265" fmla="*/ 2520366 w 8964278"/>
                <a:gd name="connsiteY5265" fmla="*/ 1892618 h 6213528"/>
                <a:gd name="connsiteX5266" fmla="*/ 2307958 w 8964278"/>
                <a:gd name="connsiteY5266" fmla="*/ 2053590 h 6213528"/>
                <a:gd name="connsiteX5267" fmla="*/ 2195563 w 8964278"/>
                <a:gd name="connsiteY5267" fmla="*/ 2079308 h 6213528"/>
                <a:gd name="connsiteX5268" fmla="*/ 2295576 w 8964278"/>
                <a:gd name="connsiteY5268" fmla="*/ 2019300 h 6213528"/>
                <a:gd name="connsiteX5269" fmla="*/ 2428926 w 8964278"/>
                <a:gd name="connsiteY5269" fmla="*/ 1920240 h 6213528"/>
                <a:gd name="connsiteX5270" fmla="*/ 2671813 w 8964278"/>
                <a:gd name="connsiteY5270" fmla="*/ 1690688 h 6213528"/>
                <a:gd name="connsiteX5271" fmla="*/ 2899461 w 8964278"/>
                <a:gd name="connsiteY5271" fmla="*/ 1443038 h 6213528"/>
                <a:gd name="connsiteX5272" fmla="*/ 3137586 w 8964278"/>
                <a:gd name="connsiteY5272" fmla="*/ 1203960 h 6213528"/>
                <a:gd name="connsiteX5273" fmla="*/ 3401428 w 8964278"/>
                <a:gd name="connsiteY5273" fmla="*/ 1007745 h 6213528"/>
                <a:gd name="connsiteX5274" fmla="*/ 3417621 w 8964278"/>
                <a:gd name="connsiteY5274" fmla="*/ 1000125 h 6213528"/>
                <a:gd name="connsiteX5275" fmla="*/ 3426193 w 8964278"/>
                <a:gd name="connsiteY5275" fmla="*/ 996315 h 6213528"/>
                <a:gd name="connsiteX5276" fmla="*/ 3369996 w 8964278"/>
                <a:gd name="connsiteY5276" fmla="*/ 991553 h 6213528"/>
                <a:gd name="connsiteX5277" fmla="*/ 3372853 w 8964278"/>
                <a:gd name="connsiteY5277" fmla="*/ 984885 h 6213528"/>
                <a:gd name="connsiteX5278" fmla="*/ 3417621 w 8964278"/>
                <a:gd name="connsiteY5278" fmla="*/ 984885 h 6213528"/>
                <a:gd name="connsiteX5279" fmla="*/ 3408096 w 8964278"/>
                <a:gd name="connsiteY5279" fmla="*/ 990600 h 6213528"/>
                <a:gd name="connsiteX5280" fmla="*/ 3148063 w 8964278"/>
                <a:gd name="connsiteY5280" fmla="*/ 1145858 h 6213528"/>
                <a:gd name="connsiteX5281" fmla="*/ 2875648 w 8964278"/>
                <a:gd name="connsiteY5281" fmla="*/ 1376363 h 6213528"/>
                <a:gd name="connsiteX5282" fmla="*/ 2622283 w 8964278"/>
                <a:gd name="connsiteY5282" fmla="*/ 1628775 h 6213528"/>
                <a:gd name="connsiteX5283" fmla="*/ 2360346 w 8964278"/>
                <a:gd name="connsiteY5283" fmla="*/ 1880235 h 6213528"/>
                <a:gd name="connsiteX5284" fmla="*/ 2071738 w 8964278"/>
                <a:gd name="connsiteY5284" fmla="*/ 2096453 h 6213528"/>
                <a:gd name="connsiteX5285" fmla="*/ 2064118 w 8964278"/>
                <a:gd name="connsiteY5285" fmla="*/ 2101215 h 6213528"/>
                <a:gd name="connsiteX5286" fmla="*/ 2038401 w 8964278"/>
                <a:gd name="connsiteY5286" fmla="*/ 2105025 h 6213528"/>
                <a:gd name="connsiteX5287" fmla="*/ 2070786 w 8964278"/>
                <a:gd name="connsiteY5287" fmla="*/ 2072640 h 6213528"/>
                <a:gd name="connsiteX5288" fmla="*/ 2140318 w 8964278"/>
                <a:gd name="connsiteY5288" fmla="*/ 2005013 h 6213528"/>
                <a:gd name="connsiteX5289" fmla="*/ 2277478 w 8964278"/>
                <a:gd name="connsiteY5289" fmla="*/ 1870710 h 6213528"/>
                <a:gd name="connsiteX5290" fmla="*/ 2525128 w 8964278"/>
                <a:gd name="connsiteY5290" fmla="*/ 1630680 h 6213528"/>
                <a:gd name="connsiteX5291" fmla="*/ 2777541 w 8964278"/>
                <a:gd name="connsiteY5291" fmla="*/ 1401128 h 6213528"/>
                <a:gd name="connsiteX5292" fmla="*/ 3043288 w 8964278"/>
                <a:gd name="connsiteY5292" fmla="*/ 1190625 h 6213528"/>
                <a:gd name="connsiteX5293" fmla="*/ 3330943 w 8964278"/>
                <a:gd name="connsiteY5293" fmla="*/ 1008698 h 6213528"/>
                <a:gd name="connsiteX5294" fmla="*/ 3369996 w 8964278"/>
                <a:gd name="connsiteY5294" fmla="*/ 991553 h 6213528"/>
                <a:gd name="connsiteX5295" fmla="*/ 3294748 w 8964278"/>
                <a:gd name="connsiteY5295" fmla="*/ 982980 h 6213528"/>
                <a:gd name="connsiteX5296" fmla="*/ 3342373 w 8964278"/>
                <a:gd name="connsiteY5296" fmla="*/ 984885 h 6213528"/>
                <a:gd name="connsiteX5297" fmla="*/ 3357613 w 8964278"/>
                <a:gd name="connsiteY5297" fmla="*/ 984885 h 6213528"/>
                <a:gd name="connsiteX5298" fmla="*/ 3076626 w 8964278"/>
                <a:gd name="connsiteY5298" fmla="*/ 1159193 h 6213528"/>
                <a:gd name="connsiteX5299" fmla="*/ 2807068 w 8964278"/>
                <a:gd name="connsiteY5299" fmla="*/ 1368743 h 6213528"/>
                <a:gd name="connsiteX5300" fmla="*/ 2551798 w 8964278"/>
                <a:gd name="connsiteY5300" fmla="*/ 1598295 h 6213528"/>
                <a:gd name="connsiteX5301" fmla="*/ 2306053 w 8964278"/>
                <a:gd name="connsiteY5301" fmla="*/ 1836420 h 6213528"/>
                <a:gd name="connsiteX5302" fmla="*/ 2031733 w 8964278"/>
                <a:gd name="connsiteY5302" fmla="*/ 2106930 h 6213528"/>
                <a:gd name="connsiteX5303" fmla="*/ 2028876 w 8964278"/>
                <a:gd name="connsiteY5303" fmla="*/ 2109788 h 6213528"/>
                <a:gd name="connsiteX5304" fmla="*/ 1975536 w 8964278"/>
                <a:gd name="connsiteY5304" fmla="*/ 2116455 h 6213528"/>
                <a:gd name="connsiteX5305" fmla="*/ 2055546 w 8964278"/>
                <a:gd name="connsiteY5305" fmla="*/ 2034540 h 6213528"/>
                <a:gd name="connsiteX5306" fmla="*/ 2158416 w 8964278"/>
                <a:gd name="connsiteY5306" fmla="*/ 1902143 h 6213528"/>
                <a:gd name="connsiteX5307" fmla="*/ 2389873 w 8964278"/>
                <a:gd name="connsiteY5307" fmla="*/ 1644968 h 6213528"/>
                <a:gd name="connsiteX5308" fmla="*/ 2648953 w 8964278"/>
                <a:gd name="connsiteY5308" fmla="*/ 1413510 h 6213528"/>
                <a:gd name="connsiteX5309" fmla="*/ 2933751 w 8964278"/>
                <a:gd name="connsiteY5309" fmla="*/ 1203008 h 6213528"/>
                <a:gd name="connsiteX5310" fmla="*/ 3252838 w 8964278"/>
                <a:gd name="connsiteY5310" fmla="*/ 1006793 h 6213528"/>
                <a:gd name="connsiteX5311" fmla="*/ 3293796 w 8964278"/>
                <a:gd name="connsiteY5311" fmla="*/ 984885 h 6213528"/>
                <a:gd name="connsiteX5312" fmla="*/ 3294748 w 8964278"/>
                <a:gd name="connsiteY5312" fmla="*/ 982980 h 6213528"/>
                <a:gd name="connsiteX5313" fmla="*/ 3220453 w 8964278"/>
                <a:gd name="connsiteY5313" fmla="*/ 979170 h 6213528"/>
                <a:gd name="connsiteX5314" fmla="*/ 3273793 w 8964278"/>
                <a:gd name="connsiteY5314" fmla="*/ 982028 h 6213528"/>
                <a:gd name="connsiteX5315" fmla="*/ 2968993 w 8964278"/>
                <a:gd name="connsiteY5315" fmla="*/ 1164908 h 6213528"/>
                <a:gd name="connsiteX5316" fmla="*/ 2678481 w 8964278"/>
                <a:gd name="connsiteY5316" fmla="*/ 1375410 h 6213528"/>
                <a:gd name="connsiteX5317" fmla="*/ 2417496 w 8964278"/>
                <a:gd name="connsiteY5317" fmla="*/ 1604010 h 6213528"/>
                <a:gd name="connsiteX5318" fmla="*/ 2183181 w 8964278"/>
                <a:gd name="connsiteY5318" fmla="*/ 1857375 h 6213528"/>
                <a:gd name="connsiteX5319" fmla="*/ 2078406 w 8964278"/>
                <a:gd name="connsiteY5319" fmla="*/ 1991678 h 6213528"/>
                <a:gd name="connsiteX5320" fmla="*/ 1966963 w 8964278"/>
                <a:gd name="connsiteY5320" fmla="*/ 2113598 h 6213528"/>
                <a:gd name="connsiteX5321" fmla="*/ 1963153 w 8964278"/>
                <a:gd name="connsiteY5321" fmla="*/ 2116455 h 6213528"/>
                <a:gd name="connsiteX5322" fmla="*/ 1856473 w 8964278"/>
                <a:gd name="connsiteY5322" fmla="*/ 2122170 h 6213528"/>
                <a:gd name="connsiteX5323" fmla="*/ 1951723 w 8964278"/>
                <a:gd name="connsiteY5323" fmla="*/ 2055495 h 6213528"/>
                <a:gd name="connsiteX5324" fmla="*/ 2066023 w 8964278"/>
                <a:gd name="connsiteY5324" fmla="*/ 1927860 h 6213528"/>
                <a:gd name="connsiteX5325" fmla="*/ 2318436 w 8964278"/>
                <a:gd name="connsiteY5325" fmla="*/ 1654493 h 6213528"/>
                <a:gd name="connsiteX5326" fmla="*/ 2592756 w 8964278"/>
                <a:gd name="connsiteY5326" fmla="*/ 1406843 h 6213528"/>
                <a:gd name="connsiteX5327" fmla="*/ 2888031 w 8964278"/>
                <a:gd name="connsiteY5327" fmla="*/ 1183958 h 6213528"/>
                <a:gd name="connsiteX5328" fmla="*/ 3202356 w 8964278"/>
                <a:gd name="connsiteY5328" fmla="*/ 987743 h 6213528"/>
                <a:gd name="connsiteX5329" fmla="*/ 3220453 w 8964278"/>
                <a:gd name="connsiteY5329" fmla="*/ 979170 h 6213528"/>
                <a:gd name="connsiteX5330" fmla="*/ 3177591 w 8964278"/>
                <a:gd name="connsiteY5330" fmla="*/ 977265 h 6213528"/>
                <a:gd name="connsiteX5331" fmla="*/ 3195688 w 8964278"/>
                <a:gd name="connsiteY5331" fmla="*/ 978218 h 6213528"/>
                <a:gd name="connsiteX5332" fmla="*/ 2922321 w 8964278"/>
                <a:gd name="connsiteY5332" fmla="*/ 1146810 h 6213528"/>
                <a:gd name="connsiteX5333" fmla="*/ 2625141 w 8964278"/>
                <a:gd name="connsiteY5333" fmla="*/ 1365885 h 6213528"/>
                <a:gd name="connsiteX5334" fmla="*/ 2348916 w 8964278"/>
                <a:gd name="connsiteY5334" fmla="*/ 1611630 h 6213528"/>
                <a:gd name="connsiteX5335" fmla="*/ 2196516 w 8964278"/>
                <a:gd name="connsiteY5335" fmla="*/ 1767840 h 6213528"/>
                <a:gd name="connsiteX5336" fmla="*/ 2253666 w 8964278"/>
                <a:gd name="connsiteY5336" fmla="*/ 1671638 h 6213528"/>
                <a:gd name="connsiteX5337" fmla="*/ 2269858 w 8964278"/>
                <a:gd name="connsiteY5337" fmla="*/ 1653540 h 6213528"/>
                <a:gd name="connsiteX5338" fmla="*/ 2521318 w 8964278"/>
                <a:gd name="connsiteY5338" fmla="*/ 1396365 h 6213528"/>
                <a:gd name="connsiteX5339" fmla="*/ 2811831 w 8964278"/>
                <a:gd name="connsiteY5339" fmla="*/ 1176338 h 6213528"/>
                <a:gd name="connsiteX5340" fmla="*/ 3133776 w 8964278"/>
                <a:gd name="connsiteY5340" fmla="*/ 1001078 h 6213528"/>
                <a:gd name="connsiteX5341" fmla="*/ 3174733 w 8964278"/>
                <a:gd name="connsiteY5341" fmla="*/ 982980 h 6213528"/>
                <a:gd name="connsiteX5342" fmla="*/ 3177591 w 8964278"/>
                <a:gd name="connsiteY5342" fmla="*/ 977265 h 6213528"/>
                <a:gd name="connsiteX5343" fmla="*/ 2528938 w 8964278"/>
                <a:gd name="connsiteY5343" fmla="*/ 1048703 h 6213528"/>
                <a:gd name="connsiteX5344" fmla="*/ 2757538 w 8964278"/>
                <a:gd name="connsiteY5344" fmla="*/ 980123 h 6213528"/>
                <a:gd name="connsiteX5345" fmla="*/ 2736583 w 8964278"/>
                <a:gd name="connsiteY5345" fmla="*/ 988695 h 6213528"/>
                <a:gd name="connsiteX5346" fmla="*/ 2686101 w 8964278"/>
                <a:gd name="connsiteY5346" fmla="*/ 1011555 h 6213528"/>
                <a:gd name="connsiteX5347" fmla="*/ 2587993 w 8964278"/>
                <a:gd name="connsiteY5347" fmla="*/ 1063943 h 6213528"/>
                <a:gd name="connsiteX5348" fmla="*/ 2407971 w 8964278"/>
                <a:gd name="connsiteY5348" fmla="*/ 1197293 h 6213528"/>
                <a:gd name="connsiteX5349" fmla="*/ 2363203 w 8964278"/>
                <a:gd name="connsiteY5349" fmla="*/ 1240155 h 6213528"/>
                <a:gd name="connsiteX5350" fmla="*/ 2362251 w 8964278"/>
                <a:gd name="connsiteY5350" fmla="*/ 1168718 h 6213528"/>
                <a:gd name="connsiteX5351" fmla="*/ 2362251 w 8964278"/>
                <a:gd name="connsiteY5351" fmla="*/ 1168718 h 6213528"/>
                <a:gd name="connsiteX5352" fmla="*/ 2528938 w 8964278"/>
                <a:gd name="connsiteY5352" fmla="*/ 1048703 h 6213528"/>
                <a:gd name="connsiteX5353" fmla="*/ 2362251 w 8964278"/>
                <a:gd name="connsiteY5353" fmla="*/ 1253490 h 6213528"/>
                <a:gd name="connsiteX5354" fmla="*/ 2489886 w 8964278"/>
                <a:gd name="connsiteY5354" fmla="*/ 1143000 h 6213528"/>
                <a:gd name="connsiteX5355" fmla="*/ 2679433 w 8964278"/>
                <a:gd name="connsiteY5355" fmla="*/ 1027748 h 6213528"/>
                <a:gd name="connsiteX5356" fmla="*/ 2736583 w 8964278"/>
                <a:gd name="connsiteY5356" fmla="*/ 1002030 h 6213528"/>
                <a:gd name="connsiteX5357" fmla="*/ 2765158 w 8964278"/>
                <a:gd name="connsiteY5357" fmla="*/ 990600 h 6213528"/>
                <a:gd name="connsiteX5358" fmla="*/ 2792781 w 8964278"/>
                <a:gd name="connsiteY5358" fmla="*/ 978218 h 6213528"/>
                <a:gd name="connsiteX5359" fmla="*/ 2793733 w 8964278"/>
                <a:gd name="connsiteY5359" fmla="*/ 977265 h 6213528"/>
                <a:gd name="connsiteX5360" fmla="*/ 2852788 w 8964278"/>
                <a:gd name="connsiteY5360" fmla="*/ 972503 h 6213528"/>
                <a:gd name="connsiteX5361" fmla="*/ 2829928 w 8964278"/>
                <a:gd name="connsiteY5361" fmla="*/ 983933 h 6213528"/>
                <a:gd name="connsiteX5362" fmla="*/ 2769921 w 8964278"/>
                <a:gd name="connsiteY5362" fmla="*/ 1013460 h 6213528"/>
                <a:gd name="connsiteX5363" fmla="*/ 2653716 w 8964278"/>
                <a:gd name="connsiteY5363" fmla="*/ 1078230 h 6213528"/>
                <a:gd name="connsiteX5364" fmla="*/ 2432736 w 8964278"/>
                <a:gd name="connsiteY5364" fmla="*/ 1231583 h 6213528"/>
                <a:gd name="connsiteX5365" fmla="*/ 2360346 w 8964278"/>
                <a:gd name="connsiteY5365" fmla="*/ 1292543 h 6213528"/>
                <a:gd name="connsiteX5366" fmla="*/ 2362251 w 8964278"/>
                <a:gd name="connsiteY5366" fmla="*/ 1253490 h 6213528"/>
                <a:gd name="connsiteX5367" fmla="*/ 2359393 w 8964278"/>
                <a:gd name="connsiteY5367" fmla="*/ 1301115 h 6213528"/>
                <a:gd name="connsiteX5368" fmla="*/ 2529891 w 8964278"/>
                <a:gd name="connsiteY5368" fmla="*/ 1167765 h 6213528"/>
                <a:gd name="connsiteX5369" fmla="*/ 2758491 w 8964278"/>
                <a:gd name="connsiteY5369" fmla="*/ 1028700 h 6213528"/>
                <a:gd name="connsiteX5370" fmla="*/ 2825166 w 8964278"/>
                <a:gd name="connsiteY5370" fmla="*/ 995363 h 6213528"/>
                <a:gd name="connsiteX5371" fmla="*/ 2881363 w 8964278"/>
                <a:gd name="connsiteY5371" fmla="*/ 969645 h 6213528"/>
                <a:gd name="connsiteX5372" fmla="*/ 2930893 w 8964278"/>
                <a:gd name="connsiteY5372" fmla="*/ 968693 h 6213528"/>
                <a:gd name="connsiteX5373" fmla="*/ 2677528 w 8964278"/>
                <a:gd name="connsiteY5373" fmla="*/ 1097280 h 6213528"/>
                <a:gd name="connsiteX5374" fmla="*/ 2419401 w 8964278"/>
                <a:gd name="connsiteY5374" fmla="*/ 1283970 h 6213528"/>
                <a:gd name="connsiteX5375" fmla="*/ 2354631 w 8964278"/>
                <a:gd name="connsiteY5375" fmla="*/ 1342073 h 6213528"/>
                <a:gd name="connsiteX5376" fmla="*/ 2359393 w 8964278"/>
                <a:gd name="connsiteY5376" fmla="*/ 1301115 h 6213528"/>
                <a:gd name="connsiteX5377" fmla="*/ 2353678 w 8964278"/>
                <a:gd name="connsiteY5377" fmla="*/ 1355408 h 6213528"/>
                <a:gd name="connsiteX5378" fmla="*/ 2411781 w 8964278"/>
                <a:gd name="connsiteY5378" fmla="*/ 1303020 h 6213528"/>
                <a:gd name="connsiteX5379" fmla="*/ 2534653 w 8964278"/>
                <a:gd name="connsiteY5379" fmla="*/ 1204913 h 6213528"/>
                <a:gd name="connsiteX5380" fmla="*/ 2805163 w 8964278"/>
                <a:gd name="connsiteY5380" fmla="*/ 1039178 h 6213528"/>
                <a:gd name="connsiteX5381" fmla="*/ 2964231 w 8964278"/>
                <a:gd name="connsiteY5381" fmla="*/ 968693 h 6213528"/>
                <a:gd name="connsiteX5382" fmla="*/ 3007093 w 8964278"/>
                <a:gd name="connsiteY5382" fmla="*/ 969645 h 6213528"/>
                <a:gd name="connsiteX5383" fmla="*/ 2703246 w 8964278"/>
                <a:gd name="connsiteY5383" fmla="*/ 1139190 h 6213528"/>
                <a:gd name="connsiteX5384" fmla="*/ 2413686 w 8964278"/>
                <a:gd name="connsiteY5384" fmla="*/ 1357313 h 6213528"/>
                <a:gd name="connsiteX5385" fmla="*/ 2342248 w 8964278"/>
                <a:gd name="connsiteY5385" fmla="*/ 1422083 h 6213528"/>
                <a:gd name="connsiteX5386" fmla="*/ 2353678 w 8964278"/>
                <a:gd name="connsiteY5386" fmla="*/ 1355408 h 6213528"/>
                <a:gd name="connsiteX5387" fmla="*/ 2337486 w 8964278"/>
                <a:gd name="connsiteY5387" fmla="*/ 1443038 h 6213528"/>
                <a:gd name="connsiteX5388" fmla="*/ 2339391 w 8964278"/>
                <a:gd name="connsiteY5388" fmla="*/ 1435418 h 6213528"/>
                <a:gd name="connsiteX5389" fmla="*/ 2403208 w 8964278"/>
                <a:gd name="connsiteY5389" fmla="*/ 1377315 h 6213528"/>
                <a:gd name="connsiteX5390" fmla="*/ 2542273 w 8964278"/>
                <a:gd name="connsiteY5390" fmla="*/ 1263968 h 6213528"/>
                <a:gd name="connsiteX5391" fmla="*/ 2844216 w 8964278"/>
                <a:gd name="connsiteY5391" fmla="*/ 1065848 h 6213528"/>
                <a:gd name="connsiteX5392" fmla="*/ 3024238 w 8964278"/>
                <a:gd name="connsiteY5392" fmla="*/ 974408 h 6213528"/>
                <a:gd name="connsiteX5393" fmla="*/ 3027096 w 8964278"/>
                <a:gd name="connsiteY5393" fmla="*/ 970598 h 6213528"/>
                <a:gd name="connsiteX5394" fmla="*/ 3082341 w 8964278"/>
                <a:gd name="connsiteY5394" fmla="*/ 972503 h 6213528"/>
                <a:gd name="connsiteX5395" fmla="*/ 2908986 w 8964278"/>
                <a:gd name="connsiteY5395" fmla="*/ 1057275 h 6213528"/>
                <a:gd name="connsiteX5396" fmla="*/ 2718486 w 8964278"/>
                <a:gd name="connsiteY5396" fmla="*/ 1172528 h 6213528"/>
                <a:gd name="connsiteX5397" fmla="*/ 2539416 w 8964278"/>
                <a:gd name="connsiteY5397" fmla="*/ 1306830 h 6213528"/>
                <a:gd name="connsiteX5398" fmla="*/ 2374633 w 8964278"/>
                <a:gd name="connsiteY5398" fmla="*/ 1457325 h 6213528"/>
                <a:gd name="connsiteX5399" fmla="*/ 2316531 w 8964278"/>
                <a:gd name="connsiteY5399" fmla="*/ 1517333 h 6213528"/>
                <a:gd name="connsiteX5400" fmla="*/ 2337486 w 8964278"/>
                <a:gd name="connsiteY5400" fmla="*/ 1443038 h 6213528"/>
                <a:gd name="connsiteX5401" fmla="*/ 2361298 w 8964278"/>
                <a:gd name="connsiteY5401" fmla="*/ 1481138 h 6213528"/>
                <a:gd name="connsiteX5402" fmla="*/ 2524176 w 8964278"/>
                <a:gd name="connsiteY5402" fmla="*/ 1329690 h 6213528"/>
                <a:gd name="connsiteX5403" fmla="*/ 2701341 w 8964278"/>
                <a:gd name="connsiteY5403" fmla="*/ 1195388 h 6213528"/>
                <a:gd name="connsiteX5404" fmla="*/ 2890888 w 8964278"/>
                <a:gd name="connsiteY5404" fmla="*/ 1078230 h 6213528"/>
                <a:gd name="connsiteX5405" fmla="*/ 3089961 w 8964278"/>
                <a:gd name="connsiteY5405" fmla="*/ 980123 h 6213528"/>
                <a:gd name="connsiteX5406" fmla="*/ 3107106 w 8964278"/>
                <a:gd name="connsiteY5406" fmla="*/ 973455 h 6213528"/>
                <a:gd name="connsiteX5407" fmla="*/ 3160446 w 8964278"/>
                <a:gd name="connsiteY5407" fmla="*/ 976313 h 6213528"/>
                <a:gd name="connsiteX5408" fmla="*/ 2847073 w 8964278"/>
                <a:gd name="connsiteY5408" fmla="*/ 1140143 h 6213528"/>
                <a:gd name="connsiteX5409" fmla="*/ 2551798 w 8964278"/>
                <a:gd name="connsiteY5409" fmla="*/ 1356360 h 6213528"/>
                <a:gd name="connsiteX5410" fmla="*/ 2296528 w 8964278"/>
                <a:gd name="connsiteY5410" fmla="*/ 1609725 h 6213528"/>
                <a:gd name="connsiteX5411" fmla="*/ 2269858 w 8964278"/>
                <a:gd name="connsiteY5411" fmla="*/ 1641158 h 6213528"/>
                <a:gd name="connsiteX5412" fmla="*/ 2312721 w 8964278"/>
                <a:gd name="connsiteY5412" fmla="*/ 1535430 h 6213528"/>
                <a:gd name="connsiteX5413" fmla="*/ 2361298 w 8964278"/>
                <a:gd name="connsiteY5413" fmla="*/ 1481138 h 6213528"/>
                <a:gd name="connsiteX5414" fmla="*/ 2306053 w 8964278"/>
                <a:gd name="connsiteY5414" fmla="*/ 940118 h 6213528"/>
                <a:gd name="connsiteX5415" fmla="*/ 2309863 w 8964278"/>
                <a:gd name="connsiteY5415" fmla="*/ 1062990 h 6213528"/>
                <a:gd name="connsiteX5416" fmla="*/ 2307958 w 8964278"/>
                <a:gd name="connsiteY5416" fmla="*/ 1201103 h 6213528"/>
                <a:gd name="connsiteX5417" fmla="*/ 2304148 w 8964278"/>
                <a:gd name="connsiteY5417" fmla="*/ 1243013 h 6213528"/>
                <a:gd name="connsiteX5418" fmla="*/ 2301291 w 8964278"/>
                <a:gd name="connsiteY5418" fmla="*/ 1249680 h 6213528"/>
                <a:gd name="connsiteX5419" fmla="*/ 2298433 w 8964278"/>
                <a:gd name="connsiteY5419" fmla="*/ 1288733 h 6213528"/>
                <a:gd name="connsiteX5420" fmla="*/ 2289861 w 8964278"/>
                <a:gd name="connsiteY5420" fmla="*/ 1336358 h 6213528"/>
                <a:gd name="connsiteX5421" fmla="*/ 2250808 w 8964278"/>
                <a:gd name="connsiteY5421" fmla="*/ 1462088 h 6213528"/>
                <a:gd name="connsiteX5422" fmla="*/ 2129841 w 8964278"/>
                <a:gd name="connsiteY5422" fmla="*/ 1688783 h 6213528"/>
                <a:gd name="connsiteX5423" fmla="*/ 2007921 w 8964278"/>
                <a:gd name="connsiteY5423" fmla="*/ 1859280 h 6213528"/>
                <a:gd name="connsiteX5424" fmla="*/ 2103171 w 8964278"/>
                <a:gd name="connsiteY5424" fmla="*/ 1707833 h 6213528"/>
                <a:gd name="connsiteX5425" fmla="*/ 2205088 w 8964278"/>
                <a:gd name="connsiteY5425" fmla="*/ 1455420 h 6213528"/>
                <a:gd name="connsiteX5426" fmla="*/ 2270811 w 8964278"/>
                <a:gd name="connsiteY5426" fmla="*/ 1151573 h 6213528"/>
                <a:gd name="connsiteX5427" fmla="*/ 2300338 w 8964278"/>
                <a:gd name="connsiteY5427" fmla="*/ 903923 h 6213528"/>
                <a:gd name="connsiteX5428" fmla="*/ 2306053 w 8964278"/>
                <a:gd name="connsiteY5428" fmla="*/ 940118 h 6213528"/>
                <a:gd name="connsiteX5429" fmla="*/ 2291766 w 8964278"/>
                <a:gd name="connsiteY5429" fmla="*/ 852488 h 6213528"/>
                <a:gd name="connsiteX5430" fmla="*/ 2290813 w 8964278"/>
                <a:gd name="connsiteY5430" fmla="*/ 862013 h 6213528"/>
                <a:gd name="connsiteX5431" fmla="*/ 2286051 w 8964278"/>
                <a:gd name="connsiteY5431" fmla="*/ 904875 h 6213528"/>
                <a:gd name="connsiteX5432" fmla="*/ 2270811 w 8964278"/>
                <a:gd name="connsiteY5432" fmla="*/ 991553 h 6213528"/>
                <a:gd name="connsiteX5433" fmla="*/ 2218423 w 8964278"/>
                <a:gd name="connsiteY5433" fmla="*/ 1157288 h 6213528"/>
                <a:gd name="connsiteX5434" fmla="*/ 2036496 w 8964278"/>
                <a:gd name="connsiteY5434" fmla="*/ 1454468 h 6213528"/>
                <a:gd name="connsiteX5435" fmla="*/ 1968868 w 8964278"/>
                <a:gd name="connsiteY5435" fmla="*/ 1525905 h 6213528"/>
                <a:gd name="connsiteX5436" fmla="*/ 1944103 w 8964278"/>
                <a:gd name="connsiteY5436" fmla="*/ 1548765 h 6213528"/>
                <a:gd name="connsiteX5437" fmla="*/ 1869808 w 8964278"/>
                <a:gd name="connsiteY5437" fmla="*/ 1595438 h 6213528"/>
                <a:gd name="connsiteX5438" fmla="*/ 1759318 w 8964278"/>
                <a:gd name="connsiteY5438" fmla="*/ 1655445 h 6213528"/>
                <a:gd name="connsiteX5439" fmla="*/ 1906956 w 8964278"/>
                <a:gd name="connsiteY5439" fmla="*/ 1514475 h 6213528"/>
                <a:gd name="connsiteX5440" fmla="*/ 2056498 w 8964278"/>
                <a:gd name="connsiteY5440" fmla="*/ 1333500 h 6213528"/>
                <a:gd name="connsiteX5441" fmla="*/ 2175561 w 8964278"/>
                <a:gd name="connsiteY5441" fmla="*/ 1128713 h 6213528"/>
                <a:gd name="connsiteX5442" fmla="*/ 2249856 w 8964278"/>
                <a:gd name="connsiteY5442" fmla="*/ 899160 h 6213528"/>
                <a:gd name="connsiteX5443" fmla="*/ 2267953 w 8964278"/>
                <a:gd name="connsiteY5443" fmla="*/ 736283 h 6213528"/>
                <a:gd name="connsiteX5444" fmla="*/ 2291766 w 8964278"/>
                <a:gd name="connsiteY5444" fmla="*/ 852488 h 6213528"/>
                <a:gd name="connsiteX5445" fmla="*/ 2240331 w 8964278"/>
                <a:gd name="connsiteY5445" fmla="*/ 581978 h 6213528"/>
                <a:gd name="connsiteX5446" fmla="*/ 2261286 w 8964278"/>
                <a:gd name="connsiteY5446" fmla="*/ 700088 h 6213528"/>
                <a:gd name="connsiteX5447" fmla="*/ 2247951 w 8964278"/>
                <a:gd name="connsiteY5447" fmla="*/ 868680 h 6213528"/>
                <a:gd name="connsiteX5448" fmla="*/ 2178418 w 8964278"/>
                <a:gd name="connsiteY5448" fmla="*/ 1098233 h 6213528"/>
                <a:gd name="connsiteX5449" fmla="*/ 2064118 w 8964278"/>
                <a:gd name="connsiteY5449" fmla="*/ 1304925 h 6213528"/>
                <a:gd name="connsiteX5450" fmla="*/ 1919338 w 8964278"/>
                <a:gd name="connsiteY5450" fmla="*/ 1485900 h 6213528"/>
                <a:gd name="connsiteX5451" fmla="*/ 1751698 w 8964278"/>
                <a:gd name="connsiteY5451" fmla="*/ 1647825 h 6213528"/>
                <a:gd name="connsiteX5452" fmla="*/ 1729791 w 8964278"/>
                <a:gd name="connsiteY5452" fmla="*/ 1665923 h 6213528"/>
                <a:gd name="connsiteX5453" fmla="*/ 1727886 w 8964278"/>
                <a:gd name="connsiteY5453" fmla="*/ 1670685 h 6213528"/>
                <a:gd name="connsiteX5454" fmla="*/ 1677403 w 8964278"/>
                <a:gd name="connsiteY5454" fmla="*/ 1695450 h 6213528"/>
                <a:gd name="connsiteX5455" fmla="*/ 1819326 w 8964278"/>
                <a:gd name="connsiteY5455" fmla="*/ 1556385 h 6213528"/>
                <a:gd name="connsiteX5456" fmla="*/ 1982203 w 8964278"/>
                <a:gd name="connsiteY5456" fmla="*/ 1343025 h 6213528"/>
                <a:gd name="connsiteX5457" fmla="*/ 2107933 w 8964278"/>
                <a:gd name="connsiteY5457" fmla="*/ 1106805 h 6213528"/>
                <a:gd name="connsiteX5458" fmla="*/ 2193658 w 8964278"/>
                <a:gd name="connsiteY5458" fmla="*/ 853440 h 6213528"/>
                <a:gd name="connsiteX5459" fmla="*/ 2237473 w 8964278"/>
                <a:gd name="connsiteY5459" fmla="*/ 589598 h 6213528"/>
                <a:gd name="connsiteX5460" fmla="*/ 2240331 w 8964278"/>
                <a:gd name="connsiteY5460" fmla="*/ 581978 h 6213528"/>
                <a:gd name="connsiteX5461" fmla="*/ 2234616 w 8964278"/>
                <a:gd name="connsiteY5461" fmla="*/ 540068 h 6213528"/>
                <a:gd name="connsiteX5462" fmla="*/ 2232711 w 8964278"/>
                <a:gd name="connsiteY5462" fmla="*/ 551498 h 6213528"/>
                <a:gd name="connsiteX5463" fmla="*/ 2231758 w 8964278"/>
                <a:gd name="connsiteY5463" fmla="*/ 554355 h 6213528"/>
                <a:gd name="connsiteX5464" fmla="*/ 2230806 w 8964278"/>
                <a:gd name="connsiteY5464" fmla="*/ 562928 h 6213528"/>
                <a:gd name="connsiteX5465" fmla="*/ 2161273 w 8964278"/>
                <a:gd name="connsiteY5465" fmla="*/ 837248 h 6213528"/>
                <a:gd name="connsiteX5466" fmla="*/ 2034591 w 8964278"/>
                <a:gd name="connsiteY5466" fmla="*/ 1130618 h 6213528"/>
                <a:gd name="connsiteX5467" fmla="*/ 1862188 w 8964278"/>
                <a:gd name="connsiteY5467" fmla="*/ 1401128 h 6213528"/>
                <a:gd name="connsiteX5468" fmla="*/ 1647876 w 8964278"/>
                <a:gd name="connsiteY5468" fmla="*/ 1639253 h 6213528"/>
                <a:gd name="connsiteX5469" fmla="*/ 1415466 w 8964278"/>
                <a:gd name="connsiteY5469" fmla="*/ 1826895 h 6213528"/>
                <a:gd name="connsiteX5470" fmla="*/ 1269733 w 8964278"/>
                <a:gd name="connsiteY5470" fmla="*/ 1924050 h 6213528"/>
                <a:gd name="connsiteX5471" fmla="*/ 1164958 w 8964278"/>
                <a:gd name="connsiteY5471" fmla="*/ 2038350 h 6213528"/>
                <a:gd name="connsiteX5472" fmla="*/ 1104951 w 8964278"/>
                <a:gd name="connsiteY5472" fmla="*/ 2165985 h 6213528"/>
                <a:gd name="connsiteX5473" fmla="*/ 1061136 w 8964278"/>
                <a:gd name="connsiteY5473" fmla="*/ 2295525 h 6213528"/>
                <a:gd name="connsiteX5474" fmla="*/ 1063993 w 8964278"/>
                <a:gd name="connsiteY5474" fmla="*/ 2275523 h 6213528"/>
                <a:gd name="connsiteX5475" fmla="*/ 1065898 w 8964278"/>
                <a:gd name="connsiteY5475" fmla="*/ 2273618 h 6213528"/>
                <a:gd name="connsiteX5476" fmla="*/ 1090663 w 8964278"/>
                <a:gd name="connsiteY5476" fmla="*/ 2173605 h 6213528"/>
                <a:gd name="connsiteX5477" fmla="*/ 1250683 w 8964278"/>
                <a:gd name="connsiteY5477" fmla="*/ 1919288 h 6213528"/>
                <a:gd name="connsiteX5478" fmla="*/ 1620253 w 8964278"/>
                <a:gd name="connsiteY5478" fmla="*/ 1588770 h 6213528"/>
                <a:gd name="connsiteX5479" fmla="*/ 1905051 w 8964278"/>
                <a:gd name="connsiteY5479" fmla="*/ 1239203 h 6213528"/>
                <a:gd name="connsiteX5480" fmla="*/ 2102218 w 8964278"/>
                <a:gd name="connsiteY5480" fmla="*/ 837248 h 6213528"/>
                <a:gd name="connsiteX5481" fmla="*/ 2227948 w 8964278"/>
                <a:gd name="connsiteY5481" fmla="*/ 457200 h 6213528"/>
                <a:gd name="connsiteX5482" fmla="*/ 2231758 w 8964278"/>
                <a:gd name="connsiteY5482" fmla="*/ 512445 h 6213528"/>
                <a:gd name="connsiteX5483" fmla="*/ 2234616 w 8964278"/>
                <a:gd name="connsiteY5483" fmla="*/ 540068 h 6213528"/>
                <a:gd name="connsiteX5484" fmla="*/ 2219376 w 8964278"/>
                <a:gd name="connsiteY5484" fmla="*/ 393383 h 6213528"/>
                <a:gd name="connsiteX5485" fmla="*/ 2225091 w 8964278"/>
                <a:gd name="connsiteY5485" fmla="*/ 374333 h 6213528"/>
                <a:gd name="connsiteX5486" fmla="*/ 2231758 w 8964278"/>
                <a:gd name="connsiteY5486" fmla="*/ 362903 h 6213528"/>
                <a:gd name="connsiteX5487" fmla="*/ 2227948 w 8964278"/>
                <a:gd name="connsiteY5487" fmla="*/ 417195 h 6213528"/>
                <a:gd name="connsiteX5488" fmla="*/ 2111743 w 8964278"/>
                <a:gd name="connsiteY5488" fmla="*/ 782955 h 6213528"/>
                <a:gd name="connsiteX5489" fmla="*/ 1919338 w 8964278"/>
                <a:gd name="connsiteY5489" fmla="*/ 1196340 h 6213528"/>
                <a:gd name="connsiteX5490" fmla="*/ 1644066 w 8964278"/>
                <a:gd name="connsiteY5490" fmla="*/ 1553528 h 6213528"/>
                <a:gd name="connsiteX5491" fmla="*/ 1270686 w 8964278"/>
                <a:gd name="connsiteY5491" fmla="*/ 1884998 h 6213528"/>
                <a:gd name="connsiteX5492" fmla="*/ 1150671 w 8964278"/>
                <a:gd name="connsiteY5492" fmla="*/ 2031683 h 6213528"/>
                <a:gd name="connsiteX5493" fmla="*/ 1246873 w 8964278"/>
                <a:gd name="connsiteY5493" fmla="*/ 1882140 h 6213528"/>
                <a:gd name="connsiteX5494" fmla="*/ 1566913 w 8964278"/>
                <a:gd name="connsiteY5494" fmla="*/ 1540193 h 6213528"/>
                <a:gd name="connsiteX5495" fmla="*/ 1729791 w 8964278"/>
                <a:gd name="connsiteY5495" fmla="*/ 1370648 h 6213528"/>
                <a:gd name="connsiteX5496" fmla="*/ 1863141 w 8964278"/>
                <a:gd name="connsiteY5496" fmla="*/ 1202055 h 6213528"/>
                <a:gd name="connsiteX5497" fmla="*/ 2074596 w 8964278"/>
                <a:gd name="connsiteY5497" fmla="*/ 827723 h 6213528"/>
                <a:gd name="connsiteX5498" fmla="*/ 2199373 w 8964278"/>
                <a:gd name="connsiteY5498" fmla="*/ 456248 h 6213528"/>
                <a:gd name="connsiteX5499" fmla="*/ 2219376 w 8964278"/>
                <a:gd name="connsiteY5499" fmla="*/ 393383 h 6213528"/>
                <a:gd name="connsiteX5500" fmla="*/ 2203183 w 8964278"/>
                <a:gd name="connsiteY5500" fmla="*/ 384810 h 6213528"/>
                <a:gd name="connsiteX5501" fmla="*/ 2203183 w 8964278"/>
                <a:gd name="connsiteY5501" fmla="*/ 384810 h 6213528"/>
                <a:gd name="connsiteX5502" fmla="*/ 2201278 w 8964278"/>
                <a:gd name="connsiteY5502" fmla="*/ 394335 h 6213528"/>
                <a:gd name="connsiteX5503" fmla="*/ 2000301 w 8964278"/>
                <a:gd name="connsiteY5503" fmla="*/ 730568 h 6213528"/>
                <a:gd name="connsiteX5504" fmla="*/ 1756461 w 8964278"/>
                <a:gd name="connsiteY5504" fmla="*/ 1092518 h 6213528"/>
                <a:gd name="connsiteX5505" fmla="*/ 1493571 w 8964278"/>
                <a:gd name="connsiteY5505" fmla="*/ 1439228 h 6213528"/>
                <a:gd name="connsiteX5506" fmla="*/ 1355458 w 8964278"/>
                <a:gd name="connsiteY5506" fmla="*/ 1606868 h 6213528"/>
                <a:gd name="connsiteX5507" fmla="*/ 1211631 w 8964278"/>
                <a:gd name="connsiteY5507" fmla="*/ 1771650 h 6213528"/>
                <a:gd name="connsiteX5508" fmla="*/ 1035418 w 8964278"/>
                <a:gd name="connsiteY5508" fmla="*/ 2079308 h 6213528"/>
                <a:gd name="connsiteX5509" fmla="*/ 1034466 w 8964278"/>
                <a:gd name="connsiteY5509" fmla="*/ 2074545 h 6213528"/>
                <a:gd name="connsiteX5510" fmla="*/ 1184008 w 8964278"/>
                <a:gd name="connsiteY5510" fmla="*/ 1685925 h 6213528"/>
                <a:gd name="connsiteX5511" fmla="*/ 1432611 w 8964278"/>
                <a:gd name="connsiteY5511" fmla="*/ 1357313 h 6213528"/>
                <a:gd name="connsiteX5512" fmla="*/ 1703121 w 8964278"/>
                <a:gd name="connsiteY5512" fmla="*/ 1042988 h 6213528"/>
                <a:gd name="connsiteX5513" fmla="*/ 1965058 w 8964278"/>
                <a:gd name="connsiteY5513" fmla="*/ 726758 h 6213528"/>
                <a:gd name="connsiteX5514" fmla="*/ 2170798 w 8964278"/>
                <a:gd name="connsiteY5514" fmla="*/ 424815 h 6213528"/>
                <a:gd name="connsiteX5515" fmla="*/ 2203183 w 8964278"/>
                <a:gd name="connsiteY5515" fmla="*/ 384810 h 6213528"/>
                <a:gd name="connsiteX5516" fmla="*/ 2172703 w 8964278"/>
                <a:gd name="connsiteY5516" fmla="*/ 397193 h 6213528"/>
                <a:gd name="connsiteX5517" fmla="*/ 2173656 w 8964278"/>
                <a:gd name="connsiteY5517" fmla="*/ 396240 h 6213528"/>
                <a:gd name="connsiteX5518" fmla="*/ 2163178 w 8964278"/>
                <a:gd name="connsiteY5518" fmla="*/ 415290 h 6213528"/>
                <a:gd name="connsiteX5519" fmla="*/ 1953628 w 8964278"/>
                <a:gd name="connsiteY5519" fmla="*/ 673418 h 6213528"/>
                <a:gd name="connsiteX5520" fmla="*/ 1672641 w 8964278"/>
                <a:gd name="connsiteY5520" fmla="*/ 1004888 h 6213528"/>
                <a:gd name="connsiteX5521" fmla="*/ 1387843 w 8964278"/>
                <a:gd name="connsiteY5521" fmla="*/ 1325880 h 6213528"/>
                <a:gd name="connsiteX5522" fmla="*/ 1134478 w 8964278"/>
                <a:gd name="connsiteY5522" fmla="*/ 1646873 h 6213528"/>
                <a:gd name="connsiteX5523" fmla="*/ 1051611 w 8964278"/>
                <a:gd name="connsiteY5523" fmla="*/ 1812608 h 6213528"/>
                <a:gd name="connsiteX5524" fmla="*/ 1053516 w 8964278"/>
                <a:gd name="connsiteY5524" fmla="*/ 1798320 h 6213528"/>
                <a:gd name="connsiteX5525" fmla="*/ 1104951 w 8964278"/>
                <a:gd name="connsiteY5525" fmla="*/ 1668780 h 6213528"/>
                <a:gd name="connsiteX5526" fmla="*/ 1333551 w 8964278"/>
                <a:gd name="connsiteY5526" fmla="*/ 1317308 h 6213528"/>
                <a:gd name="connsiteX5527" fmla="*/ 1593583 w 8964278"/>
                <a:gd name="connsiteY5527" fmla="*/ 992505 h 6213528"/>
                <a:gd name="connsiteX5528" fmla="*/ 1872666 w 8964278"/>
                <a:gd name="connsiteY5528" fmla="*/ 686753 h 6213528"/>
                <a:gd name="connsiteX5529" fmla="*/ 2172703 w 8964278"/>
                <a:gd name="connsiteY5529" fmla="*/ 397193 h 6213528"/>
                <a:gd name="connsiteX5530" fmla="*/ 1349743 w 8964278"/>
                <a:gd name="connsiteY5530" fmla="*/ 1131570 h 6213528"/>
                <a:gd name="connsiteX5531" fmla="*/ 1531671 w 8964278"/>
                <a:gd name="connsiteY5531" fmla="*/ 901065 h 6213528"/>
                <a:gd name="connsiteX5532" fmla="*/ 1750746 w 8964278"/>
                <a:gd name="connsiteY5532" fmla="*/ 701993 h 6213528"/>
                <a:gd name="connsiteX5533" fmla="*/ 1998396 w 8964278"/>
                <a:gd name="connsiteY5533" fmla="*/ 528638 h 6213528"/>
                <a:gd name="connsiteX5534" fmla="*/ 2054593 w 8964278"/>
                <a:gd name="connsiteY5534" fmla="*/ 488633 h 6213528"/>
                <a:gd name="connsiteX5535" fmla="*/ 1899336 w 8964278"/>
                <a:gd name="connsiteY5535" fmla="*/ 641985 h 6213528"/>
                <a:gd name="connsiteX5536" fmla="*/ 1614538 w 8964278"/>
                <a:gd name="connsiteY5536" fmla="*/ 949643 h 6213528"/>
                <a:gd name="connsiteX5537" fmla="*/ 1350696 w 8964278"/>
                <a:gd name="connsiteY5537" fmla="*/ 1275398 h 6213528"/>
                <a:gd name="connsiteX5538" fmla="*/ 1114476 w 8964278"/>
                <a:gd name="connsiteY5538" fmla="*/ 1624965 h 6213528"/>
                <a:gd name="connsiteX5539" fmla="*/ 1075423 w 8964278"/>
                <a:gd name="connsiteY5539" fmla="*/ 1706880 h 6213528"/>
                <a:gd name="connsiteX5540" fmla="*/ 1104951 w 8964278"/>
                <a:gd name="connsiteY5540" fmla="*/ 1628775 h 6213528"/>
                <a:gd name="connsiteX5541" fmla="*/ 1204963 w 8964278"/>
                <a:gd name="connsiteY5541" fmla="*/ 1382078 h 6213528"/>
                <a:gd name="connsiteX5542" fmla="*/ 1349743 w 8964278"/>
                <a:gd name="connsiteY5542" fmla="*/ 1131570 h 6213528"/>
                <a:gd name="connsiteX5543" fmla="*/ 1226871 w 8964278"/>
                <a:gd name="connsiteY5543" fmla="*/ 962978 h 6213528"/>
                <a:gd name="connsiteX5544" fmla="*/ 1235443 w 8964278"/>
                <a:gd name="connsiteY5544" fmla="*/ 1171575 h 6213528"/>
                <a:gd name="connsiteX5545" fmla="*/ 1144003 w 8964278"/>
                <a:gd name="connsiteY5545" fmla="*/ 1469708 h 6213528"/>
                <a:gd name="connsiteX5546" fmla="*/ 1173531 w 8964278"/>
                <a:gd name="connsiteY5546" fmla="*/ 1357313 h 6213528"/>
                <a:gd name="connsiteX5547" fmla="*/ 1219251 w 8964278"/>
                <a:gd name="connsiteY5547" fmla="*/ 1071563 h 6213528"/>
                <a:gd name="connsiteX5548" fmla="*/ 1225918 w 8964278"/>
                <a:gd name="connsiteY5548" fmla="*/ 959168 h 6213528"/>
                <a:gd name="connsiteX5549" fmla="*/ 1226871 w 8964278"/>
                <a:gd name="connsiteY5549" fmla="*/ 962978 h 6213528"/>
                <a:gd name="connsiteX5550" fmla="*/ 1149718 w 8964278"/>
                <a:gd name="connsiteY5550" fmla="*/ 775335 h 6213528"/>
                <a:gd name="connsiteX5551" fmla="*/ 1220203 w 8964278"/>
                <a:gd name="connsiteY5551" fmla="*/ 939165 h 6213528"/>
                <a:gd name="connsiteX5552" fmla="*/ 1195438 w 8964278"/>
                <a:gd name="connsiteY5552" fmla="*/ 1196340 h 6213528"/>
                <a:gd name="connsiteX5553" fmla="*/ 1129716 w 8964278"/>
                <a:gd name="connsiteY5553" fmla="*/ 1477328 h 6213528"/>
                <a:gd name="connsiteX5554" fmla="*/ 1103998 w 8964278"/>
                <a:gd name="connsiteY5554" fmla="*/ 1554480 h 6213528"/>
                <a:gd name="connsiteX5555" fmla="*/ 1087806 w 8964278"/>
                <a:gd name="connsiteY5555" fmla="*/ 1600200 h 6213528"/>
                <a:gd name="connsiteX5556" fmla="*/ 1004938 w 8964278"/>
                <a:gd name="connsiteY5556" fmla="*/ 1876425 h 6213528"/>
                <a:gd name="connsiteX5557" fmla="*/ 985888 w 8964278"/>
                <a:gd name="connsiteY5557" fmla="*/ 1925955 h 6213528"/>
                <a:gd name="connsiteX5558" fmla="*/ 935406 w 8964278"/>
                <a:gd name="connsiteY5558" fmla="*/ 2055495 h 6213528"/>
                <a:gd name="connsiteX5559" fmla="*/ 836346 w 8964278"/>
                <a:gd name="connsiteY5559" fmla="*/ 2315528 h 6213528"/>
                <a:gd name="connsiteX5560" fmla="*/ 781101 w 8964278"/>
                <a:gd name="connsiteY5560" fmla="*/ 2462213 h 6213528"/>
                <a:gd name="connsiteX5561" fmla="*/ 783006 w 8964278"/>
                <a:gd name="connsiteY5561" fmla="*/ 2463165 h 6213528"/>
                <a:gd name="connsiteX5562" fmla="*/ 885876 w 8964278"/>
                <a:gd name="connsiteY5562" fmla="*/ 2204085 h 6213528"/>
                <a:gd name="connsiteX5563" fmla="*/ 987793 w 8964278"/>
                <a:gd name="connsiteY5563" fmla="*/ 1944053 h 6213528"/>
                <a:gd name="connsiteX5564" fmla="*/ 1001128 w 8964278"/>
                <a:gd name="connsiteY5564" fmla="*/ 1909763 h 6213528"/>
                <a:gd name="connsiteX5565" fmla="*/ 998271 w 8964278"/>
                <a:gd name="connsiteY5565" fmla="*/ 1980248 h 6213528"/>
                <a:gd name="connsiteX5566" fmla="*/ 999223 w 8964278"/>
                <a:gd name="connsiteY5566" fmla="*/ 2006918 h 6213528"/>
                <a:gd name="connsiteX5567" fmla="*/ 984936 w 8964278"/>
                <a:gd name="connsiteY5567" fmla="*/ 2056448 h 6213528"/>
                <a:gd name="connsiteX5568" fmla="*/ 864921 w 8964278"/>
                <a:gd name="connsiteY5568" fmla="*/ 2335530 h 6213528"/>
                <a:gd name="connsiteX5569" fmla="*/ 780148 w 8964278"/>
                <a:gd name="connsiteY5569" fmla="*/ 2469833 h 6213528"/>
                <a:gd name="connsiteX5570" fmla="*/ 777291 w 8964278"/>
                <a:gd name="connsiteY5570" fmla="*/ 2469833 h 6213528"/>
                <a:gd name="connsiteX5571" fmla="*/ 777291 w 8964278"/>
                <a:gd name="connsiteY5571" fmla="*/ 2458403 h 6213528"/>
                <a:gd name="connsiteX5572" fmla="*/ 799198 w 8964278"/>
                <a:gd name="connsiteY5572" fmla="*/ 2382203 h 6213528"/>
                <a:gd name="connsiteX5573" fmla="*/ 826821 w 8964278"/>
                <a:gd name="connsiteY5573" fmla="*/ 2293620 h 6213528"/>
                <a:gd name="connsiteX5574" fmla="*/ 886828 w 8964278"/>
                <a:gd name="connsiteY5574" fmla="*/ 2118360 h 6213528"/>
                <a:gd name="connsiteX5575" fmla="*/ 1014463 w 8964278"/>
                <a:gd name="connsiteY5575" fmla="*/ 1770698 h 6213528"/>
                <a:gd name="connsiteX5576" fmla="*/ 1117333 w 8964278"/>
                <a:gd name="connsiteY5576" fmla="*/ 1423988 h 6213528"/>
                <a:gd name="connsiteX5577" fmla="*/ 1162101 w 8964278"/>
                <a:gd name="connsiteY5577" fmla="*/ 1068705 h 6213528"/>
                <a:gd name="connsiteX5578" fmla="*/ 1116381 w 8964278"/>
                <a:gd name="connsiteY5578" fmla="*/ 721995 h 6213528"/>
                <a:gd name="connsiteX5579" fmla="*/ 1114476 w 8964278"/>
                <a:gd name="connsiteY5579" fmla="*/ 715328 h 6213528"/>
                <a:gd name="connsiteX5580" fmla="*/ 1149718 w 8964278"/>
                <a:gd name="connsiteY5580" fmla="*/ 775335 h 6213528"/>
                <a:gd name="connsiteX5581" fmla="*/ 1095426 w 8964278"/>
                <a:gd name="connsiteY5581" fmla="*/ 677228 h 6213528"/>
                <a:gd name="connsiteX5582" fmla="*/ 1093521 w 8964278"/>
                <a:gd name="connsiteY5582" fmla="*/ 684848 h 6213528"/>
                <a:gd name="connsiteX5583" fmla="*/ 1151623 w 8964278"/>
                <a:gd name="connsiteY5583" fmla="*/ 1031558 h 6213528"/>
                <a:gd name="connsiteX5584" fmla="*/ 1115428 w 8964278"/>
                <a:gd name="connsiteY5584" fmla="*/ 1385888 h 6213528"/>
                <a:gd name="connsiteX5585" fmla="*/ 1018273 w 8964278"/>
                <a:gd name="connsiteY5585" fmla="*/ 1733550 h 6213528"/>
                <a:gd name="connsiteX5586" fmla="*/ 893496 w 8964278"/>
                <a:gd name="connsiteY5586" fmla="*/ 2079308 h 6213528"/>
                <a:gd name="connsiteX5587" fmla="*/ 780148 w 8964278"/>
                <a:gd name="connsiteY5587" fmla="*/ 2427923 h 6213528"/>
                <a:gd name="connsiteX5588" fmla="*/ 778243 w 8964278"/>
                <a:gd name="connsiteY5588" fmla="*/ 2434590 h 6213528"/>
                <a:gd name="connsiteX5589" fmla="*/ 780148 w 8964278"/>
                <a:gd name="connsiteY5589" fmla="*/ 2383155 h 6213528"/>
                <a:gd name="connsiteX5590" fmla="*/ 789673 w 8964278"/>
                <a:gd name="connsiteY5590" fmla="*/ 2340293 h 6213528"/>
                <a:gd name="connsiteX5591" fmla="*/ 843966 w 8964278"/>
                <a:gd name="connsiteY5591" fmla="*/ 2153603 h 6213528"/>
                <a:gd name="connsiteX5592" fmla="*/ 957313 w 8964278"/>
                <a:gd name="connsiteY5592" fmla="*/ 1779270 h 6213528"/>
                <a:gd name="connsiteX5593" fmla="*/ 1051611 w 8964278"/>
                <a:gd name="connsiteY5593" fmla="*/ 1401128 h 6213528"/>
                <a:gd name="connsiteX5594" fmla="*/ 1098283 w 8964278"/>
                <a:gd name="connsiteY5594" fmla="*/ 1017270 h 6213528"/>
                <a:gd name="connsiteX5595" fmla="*/ 1072566 w 8964278"/>
                <a:gd name="connsiteY5595" fmla="*/ 643890 h 6213528"/>
                <a:gd name="connsiteX5596" fmla="*/ 1095426 w 8964278"/>
                <a:gd name="connsiteY5596" fmla="*/ 677228 h 6213528"/>
                <a:gd name="connsiteX5597" fmla="*/ 1064946 w 8964278"/>
                <a:gd name="connsiteY5597" fmla="*/ 626745 h 6213528"/>
                <a:gd name="connsiteX5598" fmla="*/ 1086853 w 8964278"/>
                <a:gd name="connsiteY5598" fmla="*/ 779145 h 6213528"/>
                <a:gd name="connsiteX5599" fmla="*/ 1093521 w 8964278"/>
                <a:gd name="connsiteY5599" fmla="*/ 975360 h 6213528"/>
                <a:gd name="connsiteX5600" fmla="*/ 1051611 w 8964278"/>
                <a:gd name="connsiteY5600" fmla="*/ 1363980 h 6213528"/>
                <a:gd name="connsiteX5601" fmla="*/ 959218 w 8964278"/>
                <a:gd name="connsiteY5601" fmla="*/ 1746885 h 6213528"/>
                <a:gd name="connsiteX5602" fmla="*/ 844918 w 8964278"/>
                <a:gd name="connsiteY5602" fmla="*/ 2123123 h 6213528"/>
                <a:gd name="connsiteX5603" fmla="*/ 787768 w 8964278"/>
                <a:gd name="connsiteY5603" fmla="*/ 2312670 h 6213528"/>
                <a:gd name="connsiteX5604" fmla="*/ 787768 w 8964278"/>
                <a:gd name="connsiteY5604" fmla="*/ 2312670 h 6213528"/>
                <a:gd name="connsiteX5605" fmla="*/ 826821 w 8964278"/>
                <a:gd name="connsiteY5605" fmla="*/ 2094548 h 6213528"/>
                <a:gd name="connsiteX5606" fmla="*/ 840156 w 8964278"/>
                <a:gd name="connsiteY5606" fmla="*/ 2052638 h 6213528"/>
                <a:gd name="connsiteX5607" fmla="*/ 895401 w 8964278"/>
                <a:gd name="connsiteY5607" fmla="*/ 1874520 h 6213528"/>
                <a:gd name="connsiteX5608" fmla="*/ 987793 w 8964278"/>
                <a:gd name="connsiteY5608" fmla="*/ 1516380 h 6213528"/>
                <a:gd name="connsiteX5609" fmla="*/ 1041133 w 8964278"/>
                <a:gd name="connsiteY5609" fmla="*/ 1157288 h 6213528"/>
                <a:gd name="connsiteX5610" fmla="*/ 1039228 w 8964278"/>
                <a:gd name="connsiteY5610" fmla="*/ 804863 h 6213528"/>
                <a:gd name="connsiteX5611" fmla="*/ 967791 w 8964278"/>
                <a:gd name="connsiteY5611" fmla="*/ 463868 h 6213528"/>
                <a:gd name="connsiteX5612" fmla="*/ 964933 w 8964278"/>
                <a:gd name="connsiteY5612" fmla="*/ 457200 h 6213528"/>
                <a:gd name="connsiteX5613" fmla="*/ 1064946 w 8964278"/>
                <a:gd name="connsiteY5613" fmla="*/ 626745 h 6213528"/>
                <a:gd name="connsiteX5614" fmla="*/ 954456 w 8964278"/>
                <a:gd name="connsiteY5614" fmla="*/ 445770 h 6213528"/>
                <a:gd name="connsiteX5615" fmla="*/ 996366 w 8964278"/>
                <a:gd name="connsiteY5615" fmla="*/ 594360 h 6213528"/>
                <a:gd name="connsiteX5616" fmla="*/ 1025893 w 8964278"/>
                <a:gd name="connsiteY5616" fmla="*/ 766763 h 6213528"/>
                <a:gd name="connsiteX5617" fmla="*/ 1034466 w 8964278"/>
                <a:gd name="connsiteY5617" fmla="*/ 1118235 h 6213528"/>
                <a:gd name="connsiteX5618" fmla="*/ 986841 w 8964278"/>
                <a:gd name="connsiteY5618" fmla="*/ 1473518 h 6213528"/>
                <a:gd name="connsiteX5619" fmla="*/ 897306 w 8964278"/>
                <a:gd name="connsiteY5619" fmla="*/ 1830705 h 6213528"/>
                <a:gd name="connsiteX5620" fmla="*/ 855396 w 8964278"/>
                <a:gd name="connsiteY5620" fmla="*/ 1968818 h 6213528"/>
                <a:gd name="connsiteX5621" fmla="*/ 918261 w 8964278"/>
                <a:gd name="connsiteY5621" fmla="*/ 1678305 h 6213528"/>
                <a:gd name="connsiteX5622" fmla="*/ 996366 w 8964278"/>
                <a:gd name="connsiteY5622" fmla="*/ 859155 h 6213528"/>
                <a:gd name="connsiteX5623" fmla="*/ 980173 w 8964278"/>
                <a:gd name="connsiteY5623" fmla="*/ 628650 h 6213528"/>
                <a:gd name="connsiteX5624" fmla="*/ 953503 w 8964278"/>
                <a:gd name="connsiteY5624" fmla="*/ 451485 h 6213528"/>
                <a:gd name="connsiteX5625" fmla="*/ 954456 w 8964278"/>
                <a:gd name="connsiteY5625" fmla="*/ 445770 h 6213528"/>
                <a:gd name="connsiteX5626" fmla="*/ 582028 w 8964278"/>
                <a:gd name="connsiteY5626" fmla="*/ 2108835 h 6213528"/>
                <a:gd name="connsiteX5627" fmla="*/ 507733 w 8964278"/>
                <a:gd name="connsiteY5627" fmla="*/ 1678305 h 6213528"/>
                <a:gd name="connsiteX5628" fmla="*/ 584886 w 8964278"/>
                <a:gd name="connsiteY5628" fmla="*/ 1243013 h 6213528"/>
                <a:gd name="connsiteX5629" fmla="*/ 714426 w 8964278"/>
                <a:gd name="connsiteY5629" fmla="*/ 988695 h 6213528"/>
                <a:gd name="connsiteX5630" fmla="*/ 714426 w 8964278"/>
                <a:gd name="connsiteY5630" fmla="*/ 988695 h 6213528"/>
                <a:gd name="connsiteX5631" fmla="*/ 660133 w 8964278"/>
                <a:gd name="connsiteY5631" fmla="*/ 1143953 h 6213528"/>
                <a:gd name="connsiteX5632" fmla="*/ 591553 w 8964278"/>
                <a:gd name="connsiteY5632" fmla="*/ 1463040 h 6213528"/>
                <a:gd name="connsiteX5633" fmla="*/ 576313 w 8964278"/>
                <a:gd name="connsiteY5633" fmla="*/ 1790700 h 6213528"/>
                <a:gd name="connsiteX5634" fmla="*/ 614413 w 8964278"/>
                <a:gd name="connsiteY5634" fmla="*/ 2116455 h 6213528"/>
                <a:gd name="connsiteX5635" fmla="*/ 656323 w 8964278"/>
                <a:gd name="connsiteY5635" fmla="*/ 2286000 h 6213528"/>
                <a:gd name="connsiteX5636" fmla="*/ 582028 w 8964278"/>
                <a:gd name="connsiteY5636" fmla="*/ 2108835 h 6213528"/>
                <a:gd name="connsiteX5637" fmla="*/ 690613 w 8964278"/>
                <a:gd name="connsiteY5637" fmla="*/ 2355533 h 6213528"/>
                <a:gd name="connsiteX5638" fmla="*/ 633463 w 8964278"/>
                <a:gd name="connsiteY5638" fmla="*/ 2153603 h 6213528"/>
                <a:gd name="connsiteX5639" fmla="*/ 588696 w 8964278"/>
                <a:gd name="connsiteY5639" fmla="*/ 1831658 h 6213528"/>
                <a:gd name="connsiteX5640" fmla="*/ 597268 w 8964278"/>
                <a:gd name="connsiteY5640" fmla="*/ 1504950 h 6213528"/>
                <a:gd name="connsiteX5641" fmla="*/ 658228 w 8964278"/>
                <a:gd name="connsiteY5641" fmla="*/ 1183958 h 6213528"/>
                <a:gd name="connsiteX5642" fmla="*/ 740143 w 8964278"/>
                <a:gd name="connsiteY5642" fmla="*/ 949643 h 6213528"/>
                <a:gd name="connsiteX5643" fmla="*/ 801103 w 8964278"/>
                <a:gd name="connsiteY5643" fmla="*/ 846773 h 6213528"/>
                <a:gd name="connsiteX5644" fmla="*/ 803961 w 8964278"/>
                <a:gd name="connsiteY5644" fmla="*/ 841058 h 6213528"/>
                <a:gd name="connsiteX5645" fmla="*/ 730618 w 8964278"/>
                <a:gd name="connsiteY5645" fmla="*/ 1114425 h 6213528"/>
                <a:gd name="connsiteX5646" fmla="*/ 673468 w 8964278"/>
                <a:gd name="connsiteY5646" fmla="*/ 1453515 h 6213528"/>
                <a:gd name="connsiteX5647" fmla="*/ 650608 w 8964278"/>
                <a:gd name="connsiteY5647" fmla="*/ 1796415 h 6213528"/>
                <a:gd name="connsiteX5648" fmla="*/ 663943 w 8964278"/>
                <a:gd name="connsiteY5648" fmla="*/ 2131695 h 6213528"/>
                <a:gd name="connsiteX5649" fmla="*/ 729666 w 8964278"/>
                <a:gd name="connsiteY5649" fmla="*/ 2417445 h 6213528"/>
                <a:gd name="connsiteX5650" fmla="*/ 729666 w 8964278"/>
                <a:gd name="connsiteY5650" fmla="*/ 2422208 h 6213528"/>
                <a:gd name="connsiteX5651" fmla="*/ 690613 w 8964278"/>
                <a:gd name="connsiteY5651" fmla="*/ 2355533 h 6213528"/>
                <a:gd name="connsiteX5652" fmla="*/ 731571 w 8964278"/>
                <a:gd name="connsiteY5652" fmla="*/ 2082165 h 6213528"/>
                <a:gd name="connsiteX5653" fmla="*/ 727761 w 8964278"/>
                <a:gd name="connsiteY5653" fmla="*/ 2274570 h 6213528"/>
                <a:gd name="connsiteX5654" fmla="*/ 726808 w 8964278"/>
                <a:gd name="connsiteY5654" fmla="*/ 2356485 h 6213528"/>
                <a:gd name="connsiteX5655" fmla="*/ 679183 w 8964278"/>
                <a:gd name="connsiteY5655" fmla="*/ 2166938 h 6213528"/>
                <a:gd name="connsiteX5656" fmla="*/ 669658 w 8964278"/>
                <a:gd name="connsiteY5656" fmla="*/ 1854518 h 6213528"/>
                <a:gd name="connsiteX5657" fmla="*/ 705853 w 8964278"/>
                <a:gd name="connsiteY5657" fmla="*/ 1519238 h 6213528"/>
                <a:gd name="connsiteX5658" fmla="*/ 764908 w 8964278"/>
                <a:gd name="connsiteY5658" fmla="*/ 1173480 h 6213528"/>
                <a:gd name="connsiteX5659" fmla="*/ 835393 w 8964278"/>
                <a:gd name="connsiteY5659" fmla="*/ 829628 h 6213528"/>
                <a:gd name="connsiteX5660" fmla="*/ 843013 w 8964278"/>
                <a:gd name="connsiteY5660" fmla="*/ 785813 h 6213528"/>
                <a:gd name="connsiteX5661" fmla="*/ 840156 w 8964278"/>
                <a:gd name="connsiteY5661" fmla="*/ 784860 h 6213528"/>
                <a:gd name="connsiteX5662" fmla="*/ 801103 w 8964278"/>
                <a:gd name="connsiteY5662" fmla="*/ 954405 h 6213528"/>
                <a:gd name="connsiteX5663" fmla="*/ 764908 w 8964278"/>
                <a:gd name="connsiteY5663" fmla="*/ 1127760 h 6213528"/>
                <a:gd name="connsiteX5664" fmla="*/ 701091 w 8964278"/>
                <a:gd name="connsiteY5664" fmla="*/ 1476375 h 6213528"/>
                <a:gd name="connsiteX5665" fmla="*/ 660133 w 8964278"/>
                <a:gd name="connsiteY5665" fmla="*/ 1820228 h 6213528"/>
                <a:gd name="connsiteX5666" fmla="*/ 658228 w 8964278"/>
                <a:gd name="connsiteY5666" fmla="*/ 1844040 h 6213528"/>
                <a:gd name="connsiteX5667" fmla="*/ 658228 w 8964278"/>
                <a:gd name="connsiteY5667" fmla="*/ 1833563 h 6213528"/>
                <a:gd name="connsiteX5668" fmla="*/ 674421 w 8964278"/>
                <a:gd name="connsiteY5668" fmla="*/ 1493520 h 6213528"/>
                <a:gd name="connsiteX5669" fmla="*/ 725856 w 8964278"/>
                <a:gd name="connsiteY5669" fmla="*/ 1156335 h 6213528"/>
                <a:gd name="connsiteX5670" fmla="*/ 811581 w 8964278"/>
                <a:gd name="connsiteY5670" fmla="*/ 823913 h 6213528"/>
                <a:gd name="connsiteX5671" fmla="*/ 814438 w 8964278"/>
                <a:gd name="connsiteY5671" fmla="*/ 814388 h 6213528"/>
                <a:gd name="connsiteX5672" fmla="*/ 863968 w 8964278"/>
                <a:gd name="connsiteY5672" fmla="*/ 720090 h 6213528"/>
                <a:gd name="connsiteX5673" fmla="*/ 774433 w 8964278"/>
                <a:gd name="connsiteY5673" fmla="*/ 1396365 h 6213528"/>
                <a:gd name="connsiteX5674" fmla="*/ 731571 w 8964278"/>
                <a:gd name="connsiteY5674" fmla="*/ 2082165 h 6213528"/>
                <a:gd name="connsiteX5675" fmla="*/ 742048 w 8964278"/>
                <a:gd name="connsiteY5675" fmla="*/ 2393633 h 6213528"/>
                <a:gd name="connsiteX5676" fmla="*/ 736333 w 8964278"/>
                <a:gd name="connsiteY5676" fmla="*/ 2381250 h 6213528"/>
                <a:gd name="connsiteX5677" fmla="*/ 737286 w 8964278"/>
                <a:gd name="connsiteY5677" fmla="*/ 2293620 h 6213528"/>
                <a:gd name="connsiteX5678" fmla="*/ 741096 w 8964278"/>
                <a:gd name="connsiteY5678" fmla="*/ 2122170 h 6213528"/>
                <a:gd name="connsiteX5679" fmla="*/ 756336 w 8964278"/>
                <a:gd name="connsiteY5679" fmla="*/ 1782128 h 6213528"/>
                <a:gd name="connsiteX5680" fmla="*/ 821106 w 8964278"/>
                <a:gd name="connsiteY5680" fmla="*/ 1101090 h 6213528"/>
                <a:gd name="connsiteX5681" fmla="*/ 877303 w 8964278"/>
                <a:gd name="connsiteY5681" fmla="*/ 720090 h 6213528"/>
                <a:gd name="connsiteX5682" fmla="*/ 868731 w 8964278"/>
                <a:gd name="connsiteY5682" fmla="*/ 714375 h 6213528"/>
                <a:gd name="connsiteX5683" fmla="*/ 944931 w 8964278"/>
                <a:gd name="connsiteY5683" fmla="*/ 498158 h 6213528"/>
                <a:gd name="connsiteX5684" fmla="*/ 948741 w 8964278"/>
                <a:gd name="connsiteY5684" fmla="*/ 522923 h 6213528"/>
                <a:gd name="connsiteX5685" fmla="*/ 861111 w 8964278"/>
                <a:gd name="connsiteY5685" fmla="*/ 1283970 h 6213528"/>
                <a:gd name="connsiteX5686" fmla="*/ 775386 w 8964278"/>
                <a:gd name="connsiteY5686" fmla="*/ 2048828 h 6213528"/>
                <a:gd name="connsiteX5687" fmla="*/ 753478 w 8964278"/>
                <a:gd name="connsiteY5687" fmla="*/ 2262188 h 6213528"/>
                <a:gd name="connsiteX5688" fmla="*/ 743001 w 8964278"/>
                <a:gd name="connsiteY5688" fmla="*/ 2370773 h 6213528"/>
                <a:gd name="connsiteX5689" fmla="*/ 742048 w 8964278"/>
                <a:gd name="connsiteY5689" fmla="*/ 2393633 h 6213528"/>
                <a:gd name="connsiteX5690" fmla="*/ 747763 w 8964278"/>
                <a:gd name="connsiteY5690" fmla="*/ 2406968 h 6213528"/>
                <a:gd name="connsiteX5691" fmla="*/ 760146 w 8964278"/>
                <a:gd name="connsiteY5691" fmla="*/ 2286000 h 6213528"/>
                <a:gd name="connsiteX5692" fmla="*/ 780148 w 8964278"/>
                <a:gd name="connsiteY5692" fmla="*/ 2095500 h 6213528"/>
                <a:gd name="connsiteX5693" fmla="*/ 823011 w 8964278"/>
                <a:gd name="connsiteY5693" fmla="*/ 1715453 h 6213528"/>
                <a:gd name="connsiteX5694" fmla="*/ 910641 w 8964278"/>
                <a:gd name="connsiteY5694" fmla="*/ 949643 h 6213528"/>
                <a:gd name="connsiteX5695" fmla="*/ 955408 w 8964278"/>
                <a:gd name="connsiteY5695" fmla="*/ 560070 h 6213528"/>
                <a:gd name="connsiteX5696" fmla="*/ 962076 w 8964278"/>
                <a:gd name="connsiteY5696" fmla="*/ 609600 h 6213528"/>
                <a:gd name="connsiteX5697" fmla="*/ 976363 w 8964278"/>
                <a:gd name="connsiteY5697" fmla="*/ 813435 h 6213528"/>
                <a:gd name="connsiteX5698" fmla="*/ 963028 w 8964278"/>
                <a:gd name="connsiteY5698" fmla="*/ 1223963 h 6213528"/>
                <a:gd name="connsiteX5699" fmla="*/ 904926 w 8964278"/>
                <a:gd name="connsiteY5699" fmla="*/ 1636395 h 6213528"/>
                <a:gd name="connsiteX5700" fmla="*/ 816343 w 8964278"/>
                <a:gd name="connsiteY5700" fmla="*/ 2038350 h 6213528"/>
                <a:gd name="connsiteX5701" fmla="*/ 782053 w 8964278"/>
                <a:gd name="connsiteY5701" fmla="*/ 2200275 h 6213528"/>
                <a:gd name="connsiteX5702" fmla="*/ 774433 w 8964278"/>
                <a:gd name="connsiteY5702" fmla="*/ 2226945 h 6213528"/>
                <a:gd name="connsiteX5703" fmla="*/ 776338 w 8964278"/>
                <a:gd name="connsiteY5703" fmla="*/ 2231708 h 6213528"/>
                <a:gd name="connsiteX5704" fmla="*/ 756336 w 8964278"/>
                <a:gd name="connsiteY5704" fmla="*/ 2422208 h 6213528"/>
                <a:gd name="connsiteX5705" fmla="*/ 747763 w 8964278"/>
                <a:gd name="connsiteY5705" fmla="*/ 2406968 h 6213528"/>
                <a:gd name="connsiteX5706" fmla="*/ 196266 w 8964278"/>
                <a:gd name="connsiteY5706" fmla="*/ 3853815 h 6213528"/>
                <a:gd name="connsiteX5707" fmla="*/ 28626 w 8964278"/>
                <a:gd name="connsiteY5707" fmla="*/ 3370898 h 6213528"/>
                <a:gd name="connsiteX5708" fmla="*/ 45771 w 8964278"/>
                <a:gd name="connsiteY5708" fmla="*/ 3137535 h 6213528"/>
                <a:gd name="connsiteX5709" fmla="*/ 149593 w 8964278"/>
                <a:gd name="connsiteY5709" fmla="*/ 2960370 h 6213528"/>
                <a:gd name="connsiteX5710" fmla="*/ 457251 w 8964278"/>
                <a:gd name="connsiteY5710" fmla="*/ 2756535 h 6213528"/>
                <a:gd name="connsiteX5711" fmla="*/ 743953 w 8964278"/>
                <a:gd name="connsiteY5711" fmla="*/ 2536508 h 6213528"/>
                <a:gd name="connsiteX5712" fmla="*/ 758241 w 8964278"/>
                <a:gd name="connsiteY5712" fmla="*/ 2513648 h 6213528"/>
                <a:gd name="connsiteX5713" fmla="*/ 765861 w 8964278"/>
                <a:gd name="connsiteY5713" fmla="*/ 2539365 h 6213528"/>
                <a:gd name="connsiteX5714" fmla="*/ 765861 w 8964278"/>
                <a:gd name="connsiteY5714" fmla="*/ 2540318 h 6213528"/>
                <a:gd name="connsiteX5715" fmla="*/ 746811 w 8964278"/>
                <a:gd name="connsiteY5715" fmla="*/ 2904173 h 6213528"/>
                <a:gd name="connsiteX5716" fmla="*/ 693471 w 8964278"/>
                <a:gd name="connsiteY5716" fmla="*/ 3265170 h 6213528"/>
                <a:gd name="connsiteX5717" fmla="*/ 603936 w 8964278"/>
                <a:gd name="connsiteY5717" fmla="*/ 3622358 h 6213528"/>
                <a:gd name="connsiteX5718" fmla="*/ 482016 w 8964278"/>
                <a:gd name="connsiteY5718" fmla="*/ 3966210 h 6213528"/>
                <a:gd name="connsiteX5719" fmla="*/ 325806 w 8964278"/>
                <a:gd name="connsiteY5719" fmla="*/ 4295775 h 6213528"/>
                <a:gd name="connsiteX5720" fmla="*/ 315328 w 8964278"/>
                <a:gd name="connsiteY5720" fmla="*/ 4314825 h 6213528"/>
                <a:gd name="connsiteX5721" fmla="*/ 285801 w 8964278"/>
                <a:gd name="connsiteY5721" fmla="*/ 4102418 h 6213528"/>
                <a:gd name="connsiteX5722" fmla="*/ 196266 w 8964278"/>
                <a:gd name="connsiteY5722" fmla="*/ 3853815 h 6213528"/>
                <a:gd name="connsiteX5723" fmla="*/ 817296 w 8964278"/>
                <a:gd name="connsiteY5723" fmla="*/ 4379595 h 6213528"/>
                <a:gd name="connsiteX5724" fmla="*/ 334378 w 8964278"/>
                <a:gd name="connsiteY5724" fmla="*/ 4371975 h 6213528"/>
                <a:gd name="connsiteX5725" fmla="*/ 312471 w 8964278"/>
                <a:gd name="connsiteY5725" fmla="*/ 4366260 h 6213528"/>
                <a:gd name="connsiteX5726" fmla="*/ 313423 w 8964278"/>
                <a:gd name="connsiteY5726" fmla="*/ 4362450 h 6213528"/>
                <a:gd name="connsiteX5727" fmla="*/ 322948 w 8964278"/>
                <a:gd name="connsiteY5727" fmla="*/ 4358640 h 6213528"/>
                <a:gd name="connsiteX5728" fmla="*/ 338188 w 8964278"/>
                <a:gd name="connsiteY5728" fmla="*/ 4356735 h 6213528"/>
                <a:gd name="connsiteX5729" fmla="*/ 338188 w 8964278"/>
                <a:gd name="connsiteY5729" fmla="*/ 4356735 h 6213528"/>
                <a:gd name="connsiteX5730" fmla="*/ 362001 w 8964278"/>
                <a:gd name="connsiteY5730" fmla="*/ 4360545 h 6213528"/>
                <a:gd name="connsiteX5731" fmla="*/ 385813 w 8964278"/>
                <a:gd name="connsiteY5731" fmla="*/ 4362450 h 6213528"/>
                <a:gd name="connsiteX5732" fmla="*/ 433438 w 8964278"/>
                <a:gd name="connsiteY5732" fmla="*/ 4363403 h 6213528"/>
                <a:gd name="connsiteX5733" fmla="*/ 525831 w 8964278"/>
                <a:gd name="connsiteY5733" fmla="*/ 4357688 h 6213528"/>
                <a:gd name="connsiteX5734" fmla="*/ 709663 w 8964278"/>
                <a:gd name="connsiteY5734" fmla="*/ 4319588 h 6213528"/>
                <a:gd name="connsiteX5735" fmla="*/ 1041133 w 8964278"/>
                <a:gd name="connsiteY5735" fmla="*/ 4142423 h 6213528"/>
                <a:gd name="connsiteX5736" fmla="*/ 1279258 w 8964278"/>
                <a:gd name="connsiteY5736" fmla="*/ 3850005 h 6213528"/>
                <a:gd name="connsiteX5737" fmla="*/ 1384986 w 8964278"/>
                <a:gd name="connsiteY5737" fmla="*/ 3477578 h 6213528"/>
                <a:gd name="connsiteX5738" fmla="*/ 1355458 w 8964278"/>
                <a:gd name="connsiteY5738" fmla="*/ 3141345 h 6213528"/>
                <a:gd name="connsiteX5739" fmla="*/ 1364031 w 8964278"/>
                <a:gd name="connsiteY5739" fmla="*/ 3154680 h 6213528"/>
                <a:gd name="connsiteX5740" fmla="*/ 1371651 w 8964278"/>
                <a:gd name="connsiteY5740" fmla="*/ 3168015 h 6213528"/>
                <a:gd name="connsiteX5741" fmla="*/ 1384033 w 8964278"/>
                <a:gd name="connsiteY5741" fmla="*/ 3203258 h 6213528"/>
                <a:gd name="connsiteX5742" fmla="*/ 1449756 w 8964278"/>
                <a:gd name="connsiteY5742" fmla="*/ 3474720 h 6213528"/>
                <a:gd name="connsiteX5743" fmla="*/ 1462138 w 8964278"/>
                <a:gd name="connsiteY5743" fmla="*/ 3552825 h 6213528"/>
                <a:gd name="connsiteX5744" fmla="*/ 1469758 w 8964278"/>
                <a:gd name="connsiteY5744" fmla="*/ 3613785 h 6213528"/>
                <a:gd name="connsiteX5745" fmla="*/ 1471663 w 8964278"/>
                <a:gd name="connsiteY5745" fmla="*/ 3645218 h 6213528"/>
                <a:gd name="connsiteX5746" fmla="*/ 1471663 w 8964278"/>
                <a:gd name="connsiteY5746" fmla="*/ 3650933 h 6213528"/>
                <a:gd name="connsiteX5747" fmla="*/ 1469758 w 8964278"/>
                <a:gd name="connsiteY5747" fmla="*/ 3669983 h 6213528"/>
                <a:gd name="connsiteX5748" fmla="*/ 1451661 w 8964278"/>
                <a:gd name="connsiteY5748" fmla="*/ 3740468 h 6213528"/>
                <a:gd name="connsiteX5749" fmla="*/ 1394511 w 8964278"/>
                <a:gd name="connsiteY5749" fmla="*/ 3884295 h 6213528"/>
                <a:gd name="connsiteX5750" fmla="*/ 1214488 w 8964278"/>
                <a:gd name="connsiteY5750" fmla="*/ 4139565 h 6213528"/>
                <a:gd name="connsiteX5751" fmla="*/ 1148766 w 8964278"/>
                <a:gd name="connsiteY5751" fmla="*/ 4200525 h 6213528"/>
                <a:gd name="connsiteX5752" fmla="*/ 1114476 w 8964278"/>
                <a:gd name="connsiteY5752" fmla="*/ 4228148 h 6213528"/>
                <a:gd name="connsiteX5753" fmla="*/ 1089711 w 8964278"/>
                <a:gd name="connsiteY5753" fmla="*/ 4250055 h 6213528"/>
                <a:gd name="connsiteX5754" fmla="*/ 1086853 w 8964278"/>
                <a:gd name="connsiteY5754" fmla="*/ 4251960 h 6213528"/>
                <a:gd name="connsiteX5755" fmla="*/ 1059231 w 8964278"/>
                <a:gd name="connsiteY5755" fmla="*/ 4280535 h 6213528"/>
                <a:gd name="connsiteX5756" fmla="*/ 817296 w 8964278"/>
                <a:gd name="connsiteY5756" fmla="*/ 4379595 h 6213528"/>
                <a:gd name="connsiteX5757" fmla="*/ 1248778 w 8964278"/>
                <a:gd name="connsiteY5757" fmla="*/ 4180523 h 6213528"/>
                <a:gd name="connsiteX5758" fmla="*/ 1241158 w 8964278"/>
                <a:gd name="connsiteY5758" fmla="*/ 4189095 h 6213528"/>
                <a:gd name="connsiteX5759" fmla="*/ 1231633 w 8964278"/>
                <a:gd name="connsiteY5759" fmla="*/ 4200525 h 6213528"/>
                <a:gd name="connsiteX5760" fmla="*/ 1227823 w 8964278"/>
                <a:gd name="connsiteY5760" fmla="*/ 4200525 h 6213528"/>
                <a:gd name="connsiteX5761" fmla="*/ 1202106 w 8964278"/>
                <a:gd name="connsiteY5761" fmla="*/ 4215765 h 6213528"/>
                <a:gd name="connsiteX5762" fmla="*/ 1223061 w 8964278"/>
                <a:gd name="connsiteY5762" fmla="*/ 4196715 h 6213528"/>
                <a:gd name="connsiteX5763" fmla="*/ 1248778 w 8964278"/>
                <a:gd name="connsiteY5763" fmla="*/ 4180523 h 6213528"/>
                <a:gd name="connsiteX5764" fmla="*/ 351523 w 8964278"/>
                <a:gd name="connsiteY5764" fmla="*/ 4854893 h 6213528"/>
                <a:gd name="connsiteX5765" fmla="*/ 724903 w 8964278"/>
                <a:gd name="connsiteY5765" fmla="*/ 4555808 h 6213528"/>
                <a:gd name="connsiteX5766" fmla="*/ 669658 w 8964278"/>
                <a:gd name="connsiteY5766" fmla="*/ 4599623 h 6213528"/>
                <a:gd name="connsiteX5767" fmla="*/ 422008 w 8964278"/>
                <a:gd name="connsiteY5767" fmla="*/ 4817745 h 6213528"/>
                <a:gd name="connsiteX5768" fmla="*/ 225793 w 8964278"/>
                <a:gd name="connsiteY5768" fmla="*/ 5068253 h 6213528"/>
                <a:gd name="connsiteX5769" fmla="*/ 172453 w 8964278"/>
                <a:gd name="connsiteY5769" fmla="*/ 5179695 h 6213528"/>
                <a:gd name="connsiteX5770" fmla="*/ 351523 w 8964278"/>
                <a:gd name="connsiteY5770" fmla="*/ 4854893 h 6213528"/>
                <a:gd name="connsiteX5771" fmla="*/ 157213 w 8964278"/>
                <a:gd name="connsiteY5771" fmla="*/ 5249228 h 6213528"/>
                <a:gd name="connsiteX5772" fmla="*/ 215316 w 8964278"/>
                <a:gd name="connsiteY5772" fmla="*/ 5104448 h 6213528"/>
                <a:gd name="connsiteX5773" fmla="*/ 402958 w 8964278"/>
                <a:gd name="connsiteY5773" fmla="*/ 4848225 h 6213528"/>
                <a:gd name="connsiteX5774" fmla="*/ 644893 w 8964278"/>
                <a:gd name="connsiteY5774" fmla="*/ 4630103 h 6213528"/>
                <a:gd name="connsiteX5775" fmla="*/ 809676 w 8964278"/>
                <a:gd name="connsiteY5775" fmla="*/ 4500563 h 6213528"/>
                <a:gd name="connsiteX5776" fmla="*/ 837298 w 8964278"/>
                <a:gd name="connsiteY5776" fmla="*/ 4482465 h 6213528"/>
                <a:gd name="connsiteX5777" fmla="*/ 996366 w 8964278"/>
                <a:gd name="connsiteY5777" fmla="*/ 4364355 h 6213528"/>
                <a:gd name="connsiteX5778" fmla="*/ 1196391 w 8964278"/>
                <a:gd name="connsiteY5778" fmla="*/ 4230053 h 6213528"/>
                <a:gd name="connsiteX5779" fmla="*/ 1212583 w 8964278"/>
                <a:gd name="connsiteY5779" fmla="*/ 4218623 h 6213528"/>
                <a:gd name="connsiteX5780" fmla="*/ 949693 w 8964278"/>
                <a:gd name="connsiteY5780" fmla="*/ 4467225 h 6213528"/>
                <a:gd name="connsiteX5781" fmla="*/ 616318 w 8964278"/>
                <a:gd name="connsiteY5781" fmla="*/ 4742498 h 6213528"/>
                <a:gd name="connsiteX5782" fmla="*/ 331521 w 8964278"/>
                <a:gd name="connsiteY5782" fmla="*/ 5024438 h 6213528"/>
                <a:gd name="connsiteX5783" fmla="*/ 137211 w 8964278"/>
                <a:gd name="connsiteY5783" fmla="*/ 5334953 h 6213528"/>
                <a:gd name="connsiteX5784" fmla="*/ 157213 w 8964278"/>
                <a:gd name="connsiteY5784" fmla="*/ 5249228 h 6213528"/>
                <a:gd name="connsiteX5785" fmla="*/ 136258 w 8964278"/>
                <a:gd name="connsiteY5785" fmla="*/ 5354003 h 6213528"/>
                <a:gd name="connsiteX5786" fmla="*/ 202933 w 8964278"/>
                <a:gd name="connsiteY5786" fmla="*/ 5219700 h 6213528"/>
                <a:gd name="connsiteX5787" fmla="*/ 312471 w 8964278"/>
                <a:gd name="connsiteY5787" fmla="*/ 5060633 h 6213528"/>
                <a:gd name="connsiteX5788" fmla="*/ 590601 w 8964278"/>
                <a:gd name="connsiteY5788" fmla="*/ 4774883 h 6213528"/>
                <a:gd name="connsiteX5789" fmla="*/ 923976 w 8964278"/>
                <a:gd name="connsiteY5789" fmla="*/ 4499610 h 6213528"/>
                <a:gd name="connsiteX5790" fmla="*/ 1222108 w 8964278"/>
                <a:gd name="connsiteY5790" fmla="*/ 4225290 h 6213528"/>
                <a:gd name="connsiteX5791" fmla="*/ 1284973 w 8964278"/>
                <a:gd name="connsiteY5791" fmla="*/ 4152900 h 6213528"/>
                <a:gd name="connsiteX5792" fmla="*/ 1290688 w 8964278"/>
                <a:gd name="connsiteY5792" fmla="*/ 4148138 h 6213528"/>
                <a:gd name="connsiteX5793" fmla="*/ 1270686 w 8964278"/>
                <a:gd name="connsiteY5793" fmla="*/ 4172903 h 6213528"/>
                <a:gd name="connsiteX5794" fmla="*/ 992556 w 8964278"/>
                <a:gd name="connsiteY5794" fmla="*/ 4462463 h 6213528"/>
                <a:gd name="connsiteX5795" fmla="*/ 693471 w 8964278"/>
                <a:gd name="connsiteY5795" fmla="*/ 4729163 h 6213528"/>
                <a:gd name="connsiteX5796" fmla="*/ 405816 w 8964278"/>
                <a:gd name="connsiteY5796" fmla="*/ 5007293 h 6213528"/>
                <a:gd name="connsiteX5797" fmla="*/ 177216 w 8964278"/>
                <a:gd name="connsiteY5797" fmla="*/ 5311140 h 6213528"/>
                <a:gd name="connsiteX5798" fmla="*/ 146736 w 8964278"/>
                <a:gd name="connsiteY5798" fmla="*/ 5354003 h 6213528"/>
                <a:gd name="connsiteX5799" fmla="*/ 134353 w 8964278"/>
                <a:gd name="connsiteY5799" fmla="*/ 5362575 h 6213528"/>
                <a:gd name="connsiteX5800" fmla="*/ 133401 w 8964278"/>
                <a:gd name="connsiteY5800" fmla="*/ 5363528 h 6213528"/>
                <a:gd name="connsiteX5801" fmla="*/ 136258 w 8964278"/>
                <a:gd name="connsiteY5801" fmla="*/ 5354003 h 6213528"/>
                <a:gd name="connsiteX5802" fmla="*/ 134353 w 8964278"/>
                <a:gd name="connsiteY5802" fmla="*/ 5364480 h 6213528"/>
                <a:gd name="connsiteX5803" fmla="*/ 137211 w 8964278"/>
                <a:gd name="connsiteY5803" fmla="*/ 5365433 h 6213528"/>
                <a:gd name="connsiteX5804" fmla="*/ 141973 w 8964278"/>
                <a:gd name="connsiteY5804" fmla="*/ 5362575 h 6213528"/>
                <a:gd name="connsiteX5805" fmla="*/ 133401 w 8964278"/>
                <a:gd name="connsiteY5805" fmla="*/ 5375910 h 6213528"/>
                <a:gd name="connsiteX5806" fmla="*/ 134353 w 8964278"/>
                <a:gd name="connsiteY5806" fmla="*/ 5364480 h 6213528"/>
                <a:gd name="connsiteX5807" fmla="*/ 132448 w 8964278"/>
                <a:gd name="connsiteY5807" fmla="*/ 5381625 h 6213528"/>
                <a:gd name="connsiteX5808" fmla="*/ 151498 w 8964278"/>
                <a:gd name="connsiteY5808" fmla="*/ 5355908 h 6213528"/>
                <a:gd name="connsiteX5809" fmla="*/ 154356 w 8964278"/>
                <a:gd name="connsiteY5809" fmla="*/ 5354003 h 6213528"/>
                <a:gd name="connsiteX5810" fmla="*/ 145783 w 8964278"/>
                <a:gd name="connsiteY5810" fmla="*/ 5369243 h 6213528"/>
                <a:gd name="connsiteX5811" fmla="*/ 145783 w 8964278"/>
                <a:gd name="connsiteY5811" fmla="*/ 5371148 h 6213528"/>
                <a:gd name="connsiteX5812" fmla="*/ 131496 w 8964278"/>
                <a:gd name="connsiteY5812" fmla="*/ 5384483 h 6213528"/>
                <a:gd name="connsiteX5813" fmla="*/ 132448 w 8964278"/>
                <a:gd name="connsiteY5813" fmla="*/ 5381625 h 6213528"/>
                <a:gd name="connsiteX5814" fmla="*/ 136258 w 8964278"/>
                <a:gd name="connsiteY5814" fmla="*/ 5408295 h 6213528"/>
                <a:gd name="connsiteX5815" fmla="*/ 157213 w 8964278"/>
                <a:gd name="connsiteY5815" fmla="*/ 5398770 h 6213528"/>
                <a:gd name="connsiteX5816" fmla="*/ 220078 w 8964278"/>
                <a:gd name="connsiteY5816" fmla="*/ 5393055 h 6213528"/>
                <a:gd name="connsiteX5817" fmla="*/ 183883 w 8964278"/>
                <a:gd name="connsiteY5817" fmla="*/ 5401628 h 6213528"/>
                <a:gd name="connsiteX5818" fmla="*/ 136258 w 8964278"/>
                <a:gd name="connsiteY5818" fmla="*/ 5408295 h 6213528"/>
                <a:gd name="connsiteX5819" fmla="*/ 200076 w 8964278"/>
                <a:gd name="connsiteY5819" fmla="*/ 5399723 h 6213528"/>
                <a:gd name="connsiteX5820" fmla="*/ 239128 w 8964278"/>
                <a:gd name="connsiteY5820" fmla="*/ 5391150 h 6213528"/>
                <a:gd name="connsiteX5821" fmla="*/ 309613 w 8964278"/>
                <a:gd name="connsiteY5821" fmla="*/ 5380673 h 6213528"/>
                <a:gd name="connsiteX5822" fmla="*/ 200076 w 8964278"/>
                <a:gd name="connsiteY5822" fmla="*/ 5399723 h 6213528"/>
                <a:gd name="connsiteX5823" fmla="*/ 313423 w 8964278"/>
                <a:gd name="connsiteY5823" fmla="*/ 5372100 h 6213528"/>
                <a:gd name="connsiteX5824" fmla="*/ 522973 w 8964278"/>
                <a:gd name="connsiteY5824" fmla="*/ 5296853 h 6213528"/>
                <a:gd name="connsiteX5825" fmla="*/ 836346 w 8964278"/>
                <a:gd name="connsiteY5825" fmla="*/ 5124450 h 6213528"/>
                <a:gd name="connsiteX5826" fmla="*/ 1106856 w 8964278"/>
                <a:gd name="connsiteY5826" fmla="*/ 4896803 h 6213528"/>
                <a:gd name="connsiteX5827" fmla="*/ 1327836 w 8964278"/>
                <a:gd name="connsiteY5827" fmla="*/ 4625340 h 6213528"/>
                <a:gd name="connsiteX5828" fmla="*/ 1483093 w 8964278"/>
                <a:gd name="connsiteY5828" fmla="*/ 4340543 h 6213528"/>
                <a:gd name="connsiteX5829" fmla="*/ 1490713 w 8964278"/>
                <a:gd name="connsiteY5829" fmla="*/ 4385310 h 6213528"/>
                <a:gd name="connsiteX5830" fmla="*/ 1501191 w 8964278"/>
                <a:gd name="connsiteY5830" fmla="*/ 4425315 h 6213528"/>
                <a:gd name="connsiteX5831" fmla="*/ 1349743 w 8964278"/>
                <a:gd name="connsiteY5831" fmla="*/ 4700588 h 6213528"/>
                <a:gd name="connsiteX5832" fmla="*/ 1130668 w 8964278"/>
                <a:gd name="connsiteY5832" fmla="*/ 4957763 h 6213528"/>
                <a:gd name="connsiteX5833" fmla="*/ 857301 w 8964278"/>
                <a:gd name="connsiteY5833" fmla="*/ 5166360 h 6213528"/>
                <a:gd name="connsiteX5834" fmla="*/ 531546 w 8964278"/>
                <a:gd name="connsiteY5834" fmla="*/ 5315903 h 6213528"/>
                <a:gd name="connsiteX5835" fmla="*/ 313423 w 8964278"/>
                <a:gd name="connsiteY5835" fmla="*/ 5372100 h 6213528"/>
                <a:gd name="connsiteX5836" fmla="*/ 659181 w 8964278"/>
                <a:gd name="connsiteY5836" fmla="*/ 5275898 h 6213528"/>
                <a:gd name="connsiteX5837" fmla="*/ 824916 w 8964278"/>
                <a:gd name="connsiteY5837" fmla="*/ 5193983 h 6213528"/>
                <a:gd name="connsiteX5838" fmla="*/ 1108761 w 8964278"/>
                <a:gd name="connsiteY5838" fmla="*/ 4990148 h 6213528"/>
                <a:gd name="connsiteX5839" fmla="*/ 1335456 w 8964278"/>
                <a:gd name="connsiteY5839" fmla="*/ 4738688 h 6213528"/>
                <a:gd name="connsiteX5840" fmla="*/ 1504048 w 8964278"/>
                <a:gd name="connsiteY5840" fmla="*/ 4450080 h 6213528"/>
                <a:gd name="connsiteX5841" fmla="*/ 1203058 w 8964278"/>
                <a:gd name="connsiteY5841" fmla="*/ 4951095 h 6213528"/>
                <a:gd name="connsiteX5842" fmla="*/ 1196391 w 8964278"/>
                <a:gd name="connsiteY5842" fmla="*/ 4953953 h 6213528"/>
                <a:gd name="connsiteX5843" fmla="*/ 1188771 w 8964278"/>
                <a:gd name="connsiteY5843" fmla="*/ 4964430 h 6213528"/>
                <a:gd name="connsiteX5844" fmla="*/ 1140193 w 8964278"/>
                <a:gd name="connsiteY5844" fmla="*/ 5004435 h 6213528"/>
                <a:gd name="connsiteX5845" fmla="*/ 659181 w 8964278"/>
                <a:gd name="connsiteY5845" fmla="*/ 5275898 h 6213528"/>
                <a:gd name="connsiteX5846" fmla="*/ 894448 w 8964278"/>
                <a:gd name="connsiteY5846" fmla="*/ 5689283 h 6213528"/>
                <a:gd name="connsiteX5847" fmla="*/ 1058278 w 8964278"/>
                <a:gd name="connsiteY5847" fmla="*/ 5210175 h 6213528"/>
                <a:gd name="connsiteX5848" fmla="*/ 1175436 w 8964278"/>
                <a:gd name="connsiteY5848" fmla="*/ 5013960 h 6213528"/>
                <a:gd name="connsiteX5849" fmla="*/ 1239253 w 8964278"/>
                <a:gd name="connsiteY5849" fmla="*/ 4958715 h 6213528"/>
                <a:gd name="connsiteX5850" fmla="*/ 1150671 w 8964278"/>
                <a:gd name="connsiteY5850" fmla="*/ 5141595 h 6213528"/>
                <a:gd name="connsiteX5851" fmla="*/ 1048753 w 8964278"/>
                <a:gd name="connsiteY5851" fmla="*/ 5383530 h 6213528"/>
                <a:gd name="connsiteX5852" fmla="*/ 964933 w 8964278"/>
                <a:gd name="connsiteY5852" fmla="*/ 5631180 h 6213528"/>
                <a:gd name="connsiteX5853" fmla="*/ 902068 w 8964278"/>
                <a:gd name="connsiteY5853" fmla="*/ 5882640 h 6213528"/>
                <a:gd name="connsiteX5854" fmla="*/ 868731 w 8964278"/>
                <a:gd name="connsiteY5854" fmla="*/ 6083618 h 6213528"/>
                <a:gd name="connsiteX5855" fmla="*/ 894448 w 8964278"/>
                <a:gd name="connsiteY5855" fmla="*/ 5689283 h 6213528"/>
                <a:gd name="connsiteX5856" fmla="*/ 871588 w 8964278"/>
                <a:gd name="connsiteY5856" fmla="*/ 6122670 h 6213528"/>
                <a:gd name="connsiteX5857" fmla="*/ 881113 w 8964278"/>
                <a:gd name="connsiteY5857" fmla="*/ 6045518 h 6213528"/>
                <a:gd name="connsiteX5858" fmla="*/ 903021 w 8964278"/>
                <a:gd name="connsiteY5858" fmla="*/ 5917883 h 6213528"/>
                <a:gd name="connsiteX5859" fmla="*/ 963981 w 8964278"/>
                <a:gd name="connsiteY5859" fmla="*/ 5664518 h 6213528"/>
                <a:gd name="connsiteX5860" fmla="*/ 1047801 w 8964278"/>
                <a:gd name="connsiteY5860" fmla="*/ 5416868 h 6213528"/>
                <a:gd name="connsiteX5861" fmla="*/ 1148766 w 8964278"/>
                <a:gd name="connsiteY5861" fmla="*/ 5175885 h 6213528"/>
                <a:gd name="connsiteX5862" fmla="*/ 1264018 w 8964278"/>
                <a:gd name="connsiteY5862" fmla="*/ 4941570 h 6213528"/>
                <a:gd name="connsiteX5863" fmla="*/ 1269733 w 8964278"/>
                <a:gd name="connsiteY5863" fmla="*/ 4931093 h 6213528"/>
                <a:gd name="connsiteX5864" fmla="*/ 1384986 w 8964278"/>
                <a:gd name="connsiteY5864" fmla="*/ 4798695 h 6213528"/>
                <a:gd name="connsiteX5865" fmla="*/ 1447851 w 8964278"/>
                <a:gd name="connsiteY5865" fmla="*/ 4699635 h 6213528"/>
                <a:gd name="connsiteX5866" fmla="*/ 1383081 w 8964278"/>
                <a:gd name="connsiteY5866" fmla="*/ 4820603 h 6213528"/>
                <a:gd name="connsiteX5867" fmla="*/ 1213536 w 8964278"/>
                <a:gd name="connsiteY5867" fmla="*/ 5134928 h 6213528"/>
                <a:gd name="connsiteX5868" fmla="*/ 1070661 w 8964278"/>
                <a:gd name="connsiteY5868" fmla="*/ 5463540 h 6213528"/>
                <a:gd name="connsiteX5869" fmla="*/ 956361 w 8964278"/>
                <a:gd name="connsiteY5869" fmla="*/ 5802630 h 6213528"/>
                <a:gd name="connsiteX5870" fmla="*/ 874446 w 8964278"/>
                <a:gd name="connsiteY5870" fmla="*/ 6139815 h 6213528"/>
                <a:gd name="connsiteX5871" fmla="*/ 871588 w 8964278"/>
                <a:gd name="connsiteY5871" fmla="*/ 6122670 h 6213528"/>
                <a:gd name="connsiteX5872" fmla="*/ 875398 w 8964278"/>
                <a:gd name="connsiteY5872" fmla="*/ 6160770 h 6213528"/>
                <a:gd name="connsiteX5873" fmla="*/ 939216 w 8964278"/>
                <a:gd name="connsiteY5873" fmla="*/ 6015038 h 6213528"/>
                <a:gd name="connsiteX5874" fmla="*/ 1011606 w 8964278"/>
                <a:gd name="connsiteY5874" fmla="*/ 5846445 h 6213528"/>
                <a:gd name="connsiteX5875" fmla="*/ 1156386 w 8964278"/>
                <a:gd name="connsiteY5875" fmla="*/ 5510213 h 6213528"/>
                <a:gd name="connsiteX5876" fmla="*/ 1300213 w 8964278"/>
                <a:gd name="connsiteY5876" fmla="*/ 5173980 h 6213528"/>
                <a:gd name="connsiteX5877" fmla="*/ 1435468 w 8964278"/>
                <a:gd name="connsiteY5877" fmla="*/ 4848225 h 6213528"/>
                <a:gd name="connsiteX5878" fmla="*/ 1505001 w 8964278"/>
                <a:gd name="connsiteY5878" fmla="*/ 4655820 h 6213528"/>
                <a:gd name="connsiteX5879" fmla="*/ 1495476 w 8964278"/>
                <a:gd name="connsiteY5879" fmla="*/ 4697730 h 6213528"/>
                <a:gd name="connsiteX5880" fmla="*/ 1452613 w 8964278"/>
                <a:gd name="connsiteY5880" fmla="*/ 4869180 h 6213528"/>
                <a:gd name="connsiteX5881" fmla="*/ 1347838 w 8964278"/>
                <a:gd name="connsiteY5881" fmla="*/ 5204460 h 6213528"/>
                <a:gd name="connsiteX5882" fmla="*/ 1219251 w 8964278"/>
                <a:gd name="connsiteY5882" fmla="*/ 5530215 h 6213528"/>
                <a:gd name="connsiteX5883" fmla="*/ 1066851 w 8964278"/>
                <a:gd name="connsiteY5883" fmla="*/ 5846445 h 6213528"/>
                <a:gd name="connsiteX5884" fmla="*/ 889686 w 8964278"/>
                <a:gd name="connsiteY5884" fmla="*/ 6150293 h 6213528"/>
                <a:gd name="connsiteX5885" fmla="*/ 876351 w 8964278"/>
                <a:gd name="connsiteY5885" fmla="*/ 6171248 h 6213528"/>
                <a:gd name="connsiteX5886" fmla="*/ 875398 w 8964278"/>
                <a:gd name="connsiteY5886" fmla="*/ 6160770 h 6213528"/>
                <a:gd name="connsiteX5887" fmla="*/ 884923 w 8964278"/>
                <a:gd name="connsiteY5887" fmla="*/ 6169343 h 6213528"/>
                <a:gd name="connsiteX5888" fmla="*/ 1051611 w 8964278"/>
                <a:gd name="connsiteY5888" fmla="*/ 5891213 h 6213528"/>
                <a:gd name="connsiteX5889" fmla="*/ 1210678 w 8964278"/>
                <a:gd name="connsiteY5889" fmla="*/ 5575935 h 6213528"/>
                <a:gd name="connsiteX5890" fmla="*/ 1344981 w 8964278"/>
                <a:gd name="connsiteY5890" fmla="*/ 5249228 h 6213528"/>
                <a:gd name="connsiteX5891" fmla="*/ 1453566 w 8964278"/>
                <a:gd name="connsiteY5891" fmla="*/ 4913948 h 6213528"/>
                <a:gd name="connsiteX5892" fmla="*/ 1495476 w 8964278"/>
                <a:gd name="connsiteY5892" fmla="*/ 4753928 h 6213528"/>
                <a:gd name="connsiteX5893" fmla="*/ 1393558 w 8964278"/>
                <a:gd name="connsiteY5893" fmla="*/ 5179695 h 6213528"/>
                <a:gd name="connsiteX5894" fmla="*/ 1097331 w 8964278"/>
                <a:gd name="connsiteY5894" fmla="*/ 5850255 h 6213528"/>
                <a:gd name="connsiteX5895" fmla="*/ 987793 w 8964278"/>
                <a:gd name="connsiteY5895" fmla="*/ 6026468 h 6213528"/>
                <a:gd name="connsiteX5896" fmla="*/ 886828 w 8964278"/>
                <a:gd name="connsiteY5896" fmla="*/ 6168390 h 6213528"/>
                <a:gd name="connsiteX5897" fmla="*/ 884923 w 8964278"/>
                <a:gd name="connsiteY5897" fmla="*/ 6169343 h 6213528"/>
                <a:gd name="connsiteX5898" fmla="*/ 912546 w 8964278"/>
                <a:gd name="connsiteY5898" fmla="*/ 6168390 h 6213528"/>
                <a:gd name="connsiteX5899" fmla="*/ 899211 w 8964278"/>
                <a:gd name="connsiteY5899" fmla="*/ 6173153 h 6213528"/>
                <a:gd name="connsiteX5900" fmla="*/ 903973 w 8964278"/>
                <a:gd name="connsiteY5900" fmla="*/ 6166485 h 6213528"/>
                <a:gd name="connsiteX5901" fmla="*/ 948741 w 8964278"/>
                <a:gd name="connsiteY5901" fmla="*/ 6134100 h 6213528"/>
                <a:gd name="connsiteX5902" fmla="*/ 920166 w 8964278"/>
                <a:gd name="connsiteY5902" fmla="*/ 6160770 h 6213528"/>
                <a:gd name="connsiteX5903" fmla="*/ 912546 w 8964278"/>
                <a:gd name="connsiteY5903" fmla="*/ 6168390 h 6213528"/>
                <a:gd name="connsiteX5904" fmla="*/ 1684071 w 8964278"/>
                <a:gd name="connsiteY5904" fmla="*/ 5451158 h 6213528"/>
                <a:gd name="connsiteX5905" fmla="*/ 1505001 w 8964278"/>
                <a:gd name="connsiteY5905" fmla="*/ 5782628 h 6213528"/>
                <a:gd name="connsiteX5906" fmla="*/ 1238301 w 8964278"/>
                <a:gd name="connsiteY5906" fmla="*/ 6026468 h 6213528"/>
                <a:gd name="connsiteX5907" fmla="*/ 939216 w 8964278"/>
                <a:gd name="connsiteY5907" fmla="*/ 6165533 h 6213528"/>
                <a:gd name="connsiteX5908" fmla="*/ 1033513 w 8964278"/>
                <a:gd name="connsiteY5908" fmla="*/ 6120765 h 6213528"/>
                <a:gd name="connsiteX5909" fmla="*/ 1164006 w 8964278"/>
                <a:gd name="connsiteY5909" fmla="*/ 6033135 h 6213528"/>
                <a:gd name="connsiteX5910" fmla="*/ 1381176 w 8964278"/>
                <a:gd name="connsiteY5910" fmla="*/ 5826443 h 6213528"/>
                <a:gd name="connsiteX5911" fmla="*/ 1553578 w 8964278"/>
                <a:gd name="connsiteY5911" fmla="*/ 5586413 h 6213528"/>
                <a:gd name="connsiteX5912" fmla="*/ 1680261 w 8964278"/>
                <a:gd name="connsiteY5912" fmla="*/ 5319713 h 6213528"/>
                <a:gd name="connsiteX5913" fmla="*/ 1740268 w 8964278"/>
                <a:gd name="connsiteY5913" fmla="*/ 5115878 h 6213528"/>
                <a:gd name="connsiteX5914" fmla="*/ 1684071 w 8964278"/>
                <a:gd name="connsiteY5914" fmla="*/ 5451158 h 6213528"/>
                <a:gd name="connsiteX5915" fmla="*/ 1739316 w 8964278"/>
                <a:gd name="connsiteY5915" fmla="*/ 5052060 h 6213528"/>
                <a:gd name="connsiteX5916" fmla="*/ 1739316 w 8964278"/>
                <a:gd name="connsiteY5916" fmla="*/ 5053013 h 6213528"/>
                <a:gd name="connsiteX5917" fmla="*/ 1680261 w 8964278"/>
                <a:gd name="connsiteY5917" fmla="*/ 5282565 h 6213528"/>
                <a:gd name="connsiteX5918" fmla="*/ 1562151 w 8964278"/>
                <a:gd name="connsiteY5918" fmla="*/ 5549265 h 6213528"/>
                <a:gd name="connsiteX5919" fmla="*/ 1397368 w 8964278"/>
                <a:gd name="connsiteY5919" fmla="*/ 5792153 h 6213528"/>
                <a:gd name="connsiteX5920" fmla="*/ 1190676 w 8964278"/>
                <a:gd name="connsiteY5920" fmla="*/ 6000750 h 6213528"/>
                <a:gd name="connsiteX5921" fmla="*/ 926833 w 8964278"/>
                <a:gd name="connsiteY5921" fmla="*/ 6161723 h 6213528"/>
                <a:gd name="connsiteX5922" fmla="*/ 995413 w 8964278"/>
                <a:gd name="connsiteY5922" fmla="*/ 6097905 h 6213528"/>
                <a:gd name="connsiteX5923" fmla="*/ 1132573 w 8964278"/>
                <a:gd name="connsiteY5923" fmla="*/ 5975985 h 6213528"/>
                <a:gd name="connsiteX5924" fmla="*/ 1351648 w 8964278"/>
                <a:gd name="connsiteY5924" fmla="*/ 5720715 h 6213528"/>
                <a:gd name="connsiteX5925" fmla="*/ 1525956 w 8964278"/>
                <a:gd name="connsiteY5925" fmla="*/ 5420678 h 6213528"/>
                <a:gd name="connsiteX5926" fmla="*/ 1647876 w 8964278"/>
                <a:gd name="connsiteY5926" fmla="*/ 5075873 h 6213528"/>
                <a:gd name="connsiteX5927" fmla="*/ 1695501 w 8964278"/>
                <a:gd name="connsiteY5927" fmla="*/ 4784408 h 6213528"/>
                <a:gd name="connsiteX5928" fmla="*/ 1739316 w 8964278"/>
                <a:gd name="connsiteY5928" fmla="*/ 5052060 h 6213528"/>
                <a:gd name="connsiteX5929" fmla="*/ 1726933 w 8964278"/>
                <a:gd name="connsiteY5929" fmla="*/ 4650105 h 6213528"/>
                <a:gd name="connsiteX5930" fmla="*/ 1602156 w 8964278"/>
                <a:gd name="connsiteY5930" fmla="*/ 4436745 h 6213528"/>
                <a:gd name="connsiteX5931" fmla="*/ 1558341 w 8964278"/>
                <a:gd name="connsiteY5931" fmla="*/ 4221480 h 6213528"/>
                <a:gd name="connsiteX5932" fmla="*/ 1645018 w 8964278"/>
                <a:gd name="connsiteY5932" fmla="*/ 4457700 h 6213528"/>
                <a:gd name="connsiteX5933" fmla="*/ 1844091 w 8964278"/>
                <a:gd name="connsiteY5933" fmla="*/ 4722495 h 6213528"/>
                <a:gd name="connsiteX5934" fmla="*/ 1865998 w 8964278"/>
                <a:gd name="connsiteY5934" fmla="*/ 4739640 h 6213528"/>
                <a:gd name="connsiteX5935" fmla="*/ 1726933 w 8964278"/>
                <a:gd name="connsiteY5935" fmla="*/ 4650105 h 6213528"/>
                <a:gd name="connsiteX5936" fmla="*/ 1942198 w 8964278"/>
                <a:gd name="connsiteY5936" fmla="*/ 4776788 h 6213528"/>
                <a:gd name="connsiteX5937" fmla="*/ 1931721 w 8964278"/>
                <a:gd name="connsiteY5937" fmla="*/ 4771073 h 6213528"/>
                <a:gd name="connsiteX5938" fmla="*/ 1865046 w 8964278"/>
                <a:gd name="connsiteY5938" fmla="*/ 4726305 h 6213528"/>
                <a:gd name="connsiteX5939" fmla="*/ 1751698 w 8964278"/>
                <a:gd name="connsiteY5939" fmla="*/ 4612958 h 6213528"/>
                <a:gd name="connsiteX5940" fmla="*/ 1589773 w 8964278"/>
                <a:gd name="connsiteY5940" fmla="*/ 4300538 h 6213528"/>
                <a:gd name="connsiteX5941" fmla="*/ 1551673 w 8964278"/>
                <a:gd name="connsiteY5941" fmla="*/ 4173855 h 6213528"/>
                <a:gd name="connsiteX5942" fmla="*/ 1550721 w 8964278"/>
                <a:gd name="connsiteY5942" fmla="*/ 4167188 h 6213528"/>
                <a:gd name="connsiteX5943" fmla="*/ 1541196 w 8964278"/>
                <a:gd name="connsiteY5943" fmla="*/ 4077653 h 6213528"/>
                <a:gd name="connsiteX5944" fmla="*/ 1594536 w 8964278"/>
                <a:gd name="connsiteY5944" fmla="*/ 4267200 h 6213528"/>
                <a:gd name="connsiteX5945" fmla="*/ 1725981 w 8964278"/>
                <a:gd name="connsiteY5945" fmla="*/ 4517708 h 6213528"/>
                <a:gd name="connsiteX5946" fmla="*/ 1908861 w 8964278"/>
                <a:gd name="connsiteY5946" fmla="*/ 4712018 h 6213528"/>
                <a:gd name="connsiteX5947" fmla="*/ 2040306 w 8964278"/>
                <a:gd name="connsiteY5947" fmla="*/ 4797743 h 6213528"/>
                <a:gd name="connsiteX5948" fmla="*/ 1942198 w 8964278"/>
                <a:gd name="connsiteY5948" fmla="*/ 4776788 h 6213528"/>
                <a:gd name="connsiteX5949" fmla="*/ 2412733 w 8964278"/>
                <a:gd name="connsiteY5949" fmla="*/ 5473065 h 6213528"/>
                <a:gd name="connsiteX5950" fmla="*/ 2110791 w 8964278"/>
                <a:gd name="connsiteY5950" fmla="*/ 5204460 h 6213528"/>
                <a:gd name="connsiteX5951" fmla="*/ 1988871 w 8964278"/>
                <a:gd name="connsiteY5951" fmla="*/ 4842510 h 6213528"/>
                <a:gd name="connsiteX5952" fmla="*/ 1990776 w 8964278"/>
                <a:gd name="connsiteY5952" fmla="*/ 4819650 h 6213528"/>
                <a:gd name="connsiteX5953" fmla="*/ 1999348 w 8964278"/>
                <a:gd name="connsiteY5953" fmla="*/ 4820603 h 6213528"/>
                <a:gd name="connsiteX5954" fmla="*/ 2076501 w 8964278"/>
                <a:gd name="connsiteY5954" fmla="*/ 4835843 h 6213528"/>
                <a:gd name="connsiteX5955" fmla="*/ 2080311 w 8964278"/>
                <a:gd name="connsiteY5955" fmla="*/ 4899660 h 6213528"/>
                <a:gd name="connsiteX5956" fmla="*/ 2100313 w 8964278"/>
                <a:gd name="connsiteY5956" fmla="*/ 4978718 h 6213528"/>
                <a:gd name="connsiteX5957" fmla="*/ 2175561 w 8964278"/>
                <a:gd name="connsiteY5957" fmla="*/ 5127308 h 6213528"/>
                <a:gd name="connsiteX5958" fmla="*/ 2375586 w 8964278"/>
                <a:gd name="connsiteY5958" fmla="*/ 5401628 h 6213528"/>
                <a:gd name="connsiteX5959" fmla="*/ 2414638 w 8964278"/>
                <a:gd name="connsiteY5959" fmla="*/ 5474018 h 6213528"/>
                <a:gd name="connsiteX5960" fmla="*/ 2412733 w 8964278"/>
                <a:gd name="connsiteY5960" fmla="*/ 5473065 h 6213528"/>
                <a:gd name="connsiteX5961" fmla="*/ 2439403 w 8964278"/>
                <a:gd name="connsiteY5961" fmla="*/ 5508308 h 6213528"/>
                <a:gd name="connsiteX5962" fmla="*/ 2395588 w 8964278"/>
                <a:gd name="connsiteY5962" fmla="*/ 5420678 h 6213528"/>
                <a:gd name="connsiteX5963" fmla="*/ 2301291 w 8964278"/>
                <a:gd name="connsiteY5963" fmla="*/ 5285423 h 6213528"/>
                <a:gd name="connsiteX5964" fmla="*/ 2114601 w 8964278"/>
                <a:gd name="connsiteY5964" fmla="*/ 5002530 h 6213528"/>
                <a:gd name="connsiteX5965" fmla="*/ 2087931 w 8964278"/>
                <a:gd name="connsiteY5965" fmla="*/ 4912043 h 6213528"/>
                <a:gd name="connsiteX5966" fmla="*/ 2082216 w 8964278"/>
                <a:gd name="connsiteY5966" fmla="*/ 4836795 h 6213528"/>
                <a:gd name="connsiteX5967" fmla="*/ 2095551 w 8964278"/>
                <a:gd name="connsiteY5967" fmla="*/ 4839653 h 6213528"/>
                <a:gd name="connsiteX5968" fmla="*/ 2140318 w 8964278"/>
                <a:gd name="connsiteY5968" fmla="*/ 4996815 h 6213528"/>
                <a:gd name="connsiteX5969" fmla="*/ 2270811 w 8964278"/>
                <a:gd name="connsiteY5969" fmla="*/ 5139690 h 6213528"/>
                <a:gd name="connsiteX5970" fmla="*/ 2379396 w 8964278"/>
                <a:gd name="connsiteY5970" fmla="*/ 5290185 h 6213528"/>
                <a:gd name="connsiteX5971" fmla="*/ 2440356 w 8964278"/>
                <a:gd name="connsiteY5971" fmla="*/ 5458778 h 6213528"/>
                <a:gd name="connsiteX5972" fmla="*/ 2457501 w 8964278"/>
                <a:gd name="connsiteY5972" fmla="*/ 5536883 h 6213528"/>
                <a:gd name="connsiteX5973" fmla="*/ 2439403 w 8964278"/>
                <a:gd name="connsiteY5973" fmla="*/ 5508308 h 6213528"/>
                <a:gd name="connsiteX5974" fmla="*/ 2476551 w 8964278"/>
                <a:gd name="connsiteY5974" fmla="*/ 5573078 h 6213528"/>
                <a:gd name="connsiteX5975" fmla="*/ 2475598 w 8964278"/>
                <a:gd name="connsiteY5975" fmla="*/ 5569268 h 6213528"/>
                <a:gd name="connsiteX5976" fmla="*/ 2457501 w 8964278"/>
                <a:gd name="connsiteY5976" fmla="*/ 5480685 h 6213528"/>
                <a:gd name="connsiteX5977" fmla="*/ 2401303 w 8964278"/>
                <a:gd name="connsiteY5977" fmla="*/ 5311140 h 6213528"/>
                <a:gd name="connsiteX5978" fmla="*/ 2304148 w 8964278"/>
                <a:gd name="connsiteY5978" fmla="*/ 5160645 h 6213528"/>
                <a:gd name="connsiteX5979" fmla="*/ 2167941 w 8964278"/>
                <a:gd name="connsiteY5979" fmla="*/ 5018723 h 6213528"/>
                <a:gd name="connsiteX5980" fmla="*/ 2102218 w 8964278"/>
                <a:gd name="connsiteY5980" fmla="*/ 4839653 h 6213528"/>
                <a:gd name="connsiteX5981" fmla="*/ 2131746 w 8964278"/>
                <a:gd name="connsiteY5981" fmla="*/ 4845368 h 6213528"/>
                <a:gd name="connsiteX5982" fmla="*/ 2359393 w 8964278"/>
                <a:gd name="connsiteY5982" fmla="*/ 4898708 h 6213528"/>
                <a:gd name="connsiteX5983" fmla="*/ 2425116 w 8964278"/>
                <a:gd name="connsiteY5983" fmla="*/ 5171123 h 6213528"/>
                <a:gd name="connsiteX5984" fmla="*/ 2471788 w 8964278"/>
                <a:gd name="connsiteY5984" fmla="*/ 5315903 h 6213528"/>
                <a:gd name="connsiteX5985" fmla="*/ 2491791 w 8964278"/>
                <a:gd name="connsiteY5985" fmla="*/ 5474970 h 6213528"/>
                <a:gd name="connsiteX5986" fmla="*/ 2483218 w 8964278"/>
                <a:gd name="connsiteY5986" fmla="*/ 5590223 h 6213528"/>
                <a:gd name="connsiteX5987" fmla="*/ 2476551 w 8964278"/>
                <a:gd name="connsiteY5987" fmla="*/ 5573078 h 6213528"/>
                <a:gd name="connsiteX5988" fmla="*/ 2494648 w 8964278"/>
                <a:gd name="connsiteY5988" fmla="*/ 5626418 h 6213528"/>
                <a:gd name="connsiteX5989" fmla="*/ 2487028 w 8964278"/>
                <a:gd name="connsiteY5989" fmla="*/ 5598795 h 6213528"/>
                <a:gd name="connsiteX5990" fmla="*/ 2485123 w 8964278"/>
                <a:gd name="connsiteY5990" fmla="*/ 5336858 h 6213528"/>
                <a:gd name="connsiteX5991" fmla="*/ 2394636 w 8964278"/>
                <a:gd name="connsiteY5991" fmla="*/ 5051108 h 6213528"/>
                <a:gd name="connsiteX5992" fmla="*/ 2369871 w 8964278"/>
                <a:gd name="connsiteY5992" fmla="*/ 4902518 h 6213528"/>
                <a:gd name="connsiteX5993" fmla="*/ 2523223 w 8964278"/>
                <a:gd name="connsiteY5993" fmla="*/ 4980623 h 6213528"/>
                <a:gd name="connsiteX5994" fmla="*/ 2564181 w 8964278"/>
                <a:gd name="connsiteY5994" fmla="*/ 5010150 h 6213528"/>
                <a:gd name="connsiteX5995" fmla="*/ 2575611 w 8964278"/>
                <a:gd name="connsiteY5995" fmla="*/ 5012055 h 6213528"/>
                <a:gd name="connsiteX5996" fmla="*/ 2579421 w 8964278"/>
                <a:gd name="connsiteY5996" fmla="*/ 5010150 h 6213528"/>
                <a:gd name="connsiteX5997" fmla="*/ 2591803 w 8964278"/>
                <a:gd name="connsiteY5997" fmla="*/ 5132070 h 6213528"/>
                <a:gd name="connsiteX5998" fmla="*/ 2578468 w 8964278"/>
                <a:gd name="connsiteY5998" fmla="*/ 5294948 h 6213528"/>
                <a:gd name="connsiteX5999" fmla="*/ 2541321 w 8964278"/>
                <a:gd name="connsiteY5999" fmla="*/ 5455920 h 6213528"/>
                <a:gd name="connsiteX6000" fmla="*/ 2518461 w 8964278"/>
                <a:gd name="connsiteY6000" fmla="*/ 5534025 h 6213528"/>
                <a:gd name="connsiteX6001" fmla="*/ 2496553 w 8964278"/>
                <a:gd name="connsiteY6001" fmla="*/ 5611178 h 6213528"/>
                <a:gd name="connsiteX6002" fmla="*/ 2494648 w 8964278"/>
                <a:gd name="connsiteY6002" fmla="*/ 5626418 h 6213528"/>
                <a:gd name="connsiteX6003" fmla="*/ 2524176 w 8964278"/>
                <a:gd name="connsiteY6003" fmla="*/ 5727383 h 6213528"/>
                <a:gd name="connsiteX6004" fmla="*/ 2524176 w 8964278"/>
                <a:gd name="connsiteY6004" fmla="*/ 5727383 h 6213528"/>
                <a:gd name="connsiteX6005" fmla="*/ 2513698 w 8964278"/>
                <a:gd name="connsiteY6005" fmla="*/ 5716905 h 6213528"/>
                <a:gd name="connsiteX6006" fmla="*/ 2507031 w 8964278"/>
                <a:gd name="connsiteY6006" fmla="*/ 5701665 h 6213528"/>
                <a:gd name="connsiteX6007" fmla="*/ 2570848 w 8964278"/>
                <a:gd name="connsiteY6007" fmla="*/ 5614035 h 6213528"/>
                <a:gd name="connsiteX6008" fmla="*/ 2660383 w 8964278"/>
                <a:gd name="connsiteY6008" fmla="*/ 5536883 h 6213528"/>
                <a:gd name="connsiteX6009" fmla="*/ 2799448 w 8964278"/>
                <a:gd name="connsiteY6009" fmla="*/ 5349240 h 6213528"/>
                <a:gd name="connsiteX6010" fmla="*/ 2832786 w 8964278"/>
                <a:gd name="connsiteY6010" fmla="*/ 5117783 h 6213528"/>
                <a:gd name="connsiteX6011" fmla="*/ 2788971 w 8964278"/>
                <a:gd name="connsiteY6011" fmla="*/ 4875848 h 6213528"/>
                <a:gd name="connsiteX6012" fmla="*/ 2774683 w 8964278"/>
                <a:gd name="connsiteY6012" fmla="*/ 4635818 h 6213528"/>
                <a:gd name="connsiteX6013" fmla="*/ 2780398 w 8964278"/>
                <a:gd name="connsiteY6013" fmla="*/ 4606290 h 6213528"/>
                <a:gd name="connsiteX6014" fmla="*/ 2770873 w 8964278"/>
                <a:gd name="connsiteY6014" fmla="*/ 4605338 h 6213528"/>
                <a:gd name="connsiteX6015" fmla="*/ 2773731 w 8964278"/>
                <a:gd name="connsiteY6015" fmla="*/ 4844415 h 6213528"/>
                <a:gd name="connsiteX6016" fmla="*/ 2820403 w 8964278"/>
                <a:gd name="connsiteY6016" fmla="*/ 5086350 h 6213528"/>
                <a:gd name="connsiteX6017" fmla="*/ 2800401 w 8964278"/>
                <a:gd name="connsiteY6017" fmla="*/ 5323523 h 6213528"/>
                <a:gd name="connsiteX6018" fmla="*/ 2668003 w 8964278"/>
                <a:gd name="connsiteY6018" fmla="*/ 5517833 h 6213528"/>
                <a:gd name="connsiteX6019" fmla="*/ 2579421 w 8964278"/>
                <a:gd name="connsiteY6019" fmla="*/ 5597843 h 6213528"/>
                <a:gd name="connsiteX6020" fmla="*/ 2507983 w 8964278"/>
                <a:gd name="connsiteY6020" fmla="*/ 5678805 h 6213528"/>
                <a:gd name="connsiteX6021" fmla="*/ 2504173 w 8964278"/>
                <a:gd name="connsiteY6021" fmla="*/ 5692140 h 6213528"/>
                <a:gd name="connsiteX6022" fmla="*/ 2501316 w 8964278"/>
                <a:gd name="connsiteY6022" fmla="*/ 5676900 h 6213528"/>
                <a:gd name="connsiteX6023" fmla="*/ 2501316 w 8964278"/>
                <a:gd name="connsiteY6023" fmla="*/ 5674995 h 6213528"/>
                <a:gd name="connsiteX6024" fmla="*/ 2543226 w 8964278"/>
                <a:gd name="connsiteY6024" fmla="*/ 5613083 h 6213528"/>
                <a:gd name="connsiteX6025" fmla="*/ 2612758 w 8964278"/>
                <a:gd name="connsiteY6025" fmla="*/ 5534978 h 6213528"/>
                <a:gd name="connsiteX6026" fmla="*/ 2740393 w 8964278"/>
                <a:gd name="connsiteY6026" fmla="*/ 5366385 h 6213528"/>
                <a:gd name="connsiteX6027" fmla="*/ 2775636 w 8964278"/>
                <a:gd name="connsiteY6027" fmla="*/ 5134928 h 6213528"/>
                <a:gd name="connsiteX6028" fmla="*/ 2740393 w 8964278"/>
                <a:gd name="connsiteY6028" fmla="*/ 4885373 h 6213528"/>
                <a:gd name="connsiteX6029" fmla="*/ 2731821 w 8964278"/>
                <a:gd name="connsiteY6029" fmla="*/ 4619625 h 6213528"/>
                <a:gd name="connsiteX6030" fmla="*/ 2738488 w 8964278"/>
                <a:gd name="connsiteY6030" fmla="*/ 4587240 h 6213528"/>
                <a:gd name="connsiteX6031" fmla="*/ 2728011 w 8964278"/>
                <a:gd name="connsiteY6031" fmla="*/ 4586288 h 6213528"/>
                <a:gd name="connsiteX6032" fmla="*/ 2724201 w 8964278"/>
                <a:gd name="connsiteY6032" fmla="*/ 4848225 h 6213528"/>
                <a:gd name="connsiteX6033" fmla="*/ 2763253 w 8964278"/>
                <a:gd name="connsiteY6033" fmla="*/ 5100638 h 6213528"/>
                <a:gd name="connsiteX6034" fmla="*/ 2742298 w 8964278"/>
                <a:gd name="connsiteY6034" fmla="*/ 5338763 h 6213528"/>
                <a:gd name="connsiteX6035" fmla="*/ 2622283 w 8964278"/>
                <a:gd name="connsiteY6035" fmla="*/ 5515928 h 6213528"/>
                <a:gd name="connsiteX6036" fmla="*/ 2501316 w 8964278"/>
                <a:gd name="connsiteY6036" fmla="*/ 5665470 h 6213528"/>
                <a:gd name="connsiteX6037" fmla="*/ 2505126 w 8964278"/>
                <a:gd name="connsiteY6037" fmla="*/ 5619750 h 6213528"/>
                <a:gd name="connsiteX6038" fmla="*/ 2526081 w 8964278"/>
                <a:gd name="connsiteY6038" fmla="*/ 5542598 h 6213528"/>
                <a:gd name="connsiteX6039" fmla="*/ 2547988 w 8964278"/>
                <a:gd name="connsiteY6039" fmla="*/ 5462588 h 6213528"/>
                <a:gd name="connsiteX6040" fmla="*/ 2596566 w 8964278"/>
                <a:gd name="connsiteY6040" fmla="*/ 5147310 h 6213528"/>
                <a:gd name="connsiteX6041" fmla="*/ 2582278 w 8964278"/>
                <a:gd name="connsiteY6041" fmla="*/ 5009198 h 6213528"/>
                <a:gd name="connsiteX6042" fmla="*/ 2583231 w 8964278"/>
                <a:gd name="connsiteY6042" fmla="*/ 4995863 h 6213528"/>
                <a:gd name="connsiteX6043" fmla="*/ 2589898 w 8964278"/>
                <a:gd name="connsiteY6043" fmla="*/ 4980623 h 6213528"/>
                <a:gd name="connsiteX6044" fmla="*/ 2596566 w 8964278"/>
                <a:gd name="connsiteY6044" fmla="*/ 4965383 h 6213528"/>
                <a:gd name="connsiteX6045" fmla="*/ 2675623 w 8964278"/>
                <a:gd name="connsiteY6045" fmla="*/ 4728210 h 6213528"/>
                <a:gd name="connsiteX6046" fmla="*/ 2711818 w 8964278"/>
                <a:gd name="connsiteY6046" fmla="*/ 4572000 h 6213528"/>
                <a:gd name="connsiteX6047" fmla="*/ 2712771 w 8964278"/>
                <a:gd name="connsiteY6047" fmla="*/ 4572000 h 6213528"/>
                <a:gd name="connsiteX6048" fmla="*/ 2816593 w 8964278"/>
                <a:gd name="connsiteY6048" fmla="*/ 4625340 h 6213528"/>
                <a:gd name="connsiteX6049" fmla="*/ 2912796 w 8964278"/>
                <a:gd name="connsiteY6049" fmla="*/ 4705350 h 6213528"/>
                <a:gd name="connsiteX6050" fmla="*/ 2950896 w 8964278"/>
                <a:gd name="connsiteY6050" fmla="*/ 4751070 h 6213528"/>
                <a:gd name="connsiteX6051" fmla="*/ 2974708 w 8964278"/>
                <a:gd name="connsiteY6051" fmla="*/ 4982528 h 6213528"/>
                <a:gd name="connsiteX6052" fmla="*/ 2986138 w 8964278"/>
                <a:gd name="connsiteY6052" fmla="*/ 5106353 h 6213528"/>
                <a:gd name="connsiteX6053" fmla="*/ 2974708 w 8964278"/>
                <a:gd name="connsiteY6053" fmla="*/ 5225415 h 6213528"/>
                <a:gd name="connsiteX6054" fmla="*/ 2888983 w 8964278"/>
                <a:gd name="connsiteY6054" fmla="*/ 5448300 h 6213528"/>
                <a:gd name="connsiteX6055" fmla="*/ 2741346 w 8964278"/>
                <a:gd name="connsiteY6055" fmla="*/ 5614035 h 6213528"/>
                <a:gd name="connsiteX6056" fmla="*/ 2549893 w 8964278"/>
                <a:gd name="connsiteY6056" fmla="*/ 5721668 h 6213528"/>
                <a:gd name="connsiteX6057" fmla="*/ 2524176 w 8964278"/>
                <a:gd name="connsiteY6057" fmla="*/ 5727383 h 6213528"/>
                <a:gd name="connsiteX6058" fmla="*/ 2921368 w 8964278"/>
                <a:gd name="connsiteY6058" fmla="*/ 5514975 h 6213528"/>
                <a:gd name="connsiteX6059" fmla="*/ 2600376 w 8964278"/>
                <a:gd name="connsiteY6059" fmla="*/ 5723573 h 6213528"/>
                <a:gd name="connsiteX6060" fmla="*/ 2531796 w 8964278"/>
                <a:gd name="connsiteY6060" fmla="*/ 5732145 h 6213528"/>
                <a:gd name="connsiteX6061" fmla="*/ 2726106 w 8964278"/>
                <a:gd name="connsiteY6061" fmla="*/ 5634990 h 6213528"/>
                <a:gd name="connsiteX6062" fmla="*/ 2880411 w 8964278"/>
                <a:gd name="connsiteY6062" fmla="*/ 5476875 h 6213528"/>
                <a:gd name="connsiteX6063" fmla="*/ 2977566 w 8964278"/>
                <a:gd name="connsiteY6063" fmla="*/ 5258753 h 6213528"/>
                <a:gd name="connsiteX6064" fmla="*/ 2991853 w 8964278"/>
                <a:gd name="connsiteY6064" fmla="*/ 5018723 h 6213528"/>
                <a:gd name="connsiteX6065" fmla="*/ 2961373 w 8964278"/>
                <a:gd name="connsiteY6065" fmla="*/ 4763453 h 6213528"/>
                <a:gd name="connsiteX6066" fmla="*/ 2970898 w 8964278"/>
                <a:gd name="connsiteY6066" fmla="*/ 4777740 h 6213528"/>
                <a:gd name="connsiteX6067" fmla="*/ 2991853 w 8964278"/>
                <a:gd name="connsiteY6067" fmla="*/ 4812983 h 6213528"/>
                <a:gd name="connsiteX6068" fmla="*/ 3069006 w 8964278"/>
                <a:gd name="connsiteY6068" fmla="*/ 5167313 h 6213528"/>
                <a:gd name="connsiteX6069" fmla="*/ 2921368 w 8964278"/>
                <a:gd name="connsiteY6069" fmla="*/ 5514975 h 6213528"/>
                <a:gd name="connsiteX6070" fmla="*/ 3050908 w 8964278"/>
                <a:gd name="connsiteY6070" fmla="*/ 4835843 h 6213528"/>
                <a:gd name="connsiteX6071" fmla="*/ 3049956 w 8964278"/>
                <a:gd name="connsiteY6071" fmla="*/ 4832985 h 6213528"/>
                <a:gd name="connsiteX6072" fmla="*/ 3048051 w 8964278"/>
                <a:gd name="connsiteY6072" fmla="*/ 4832985 h 6213528"/>
                <a:gd name="connsiteX6073" fmla="*/ 3042336 w 8964278"/>
                <a:gd name="connsiteY6073" fmla="*/ 4826318 h 6213528"/>
                <a:gd name="connsiteX6074" fmla="*/ 3027096 w 8964278"/>
                <a:gd name="connsiteY6074" fmla="*/ 4794885 h 6213528"/>
                <a:gd name="connsiteX6075" fmla="*/ 3025191 w 8964278"/>
                <a:gd name="connsiteY6075" fmla="*/ 4791075 h 6213528"/>
                <a:gd name="connsiteX6076" fmla="*/ 3067101 w 8964278"/>
                <a:gd name="connsiteY6076" fmla="*/ 4829175 h 6213528"/>
                <a:gd name="connsiteX6077" fmla="*/ 3176638 w 8964278"/>
                <a:gd name="connsiteY6077" fmla="*/ 4918710 h 6213528"/>
                <a:gd name="connsiteX6078" fmla="*/ 3402381 w 8964278"/>
                <a:gd name="connsiteY6078" fmla="*/ 5091113 h 6213528"/>
                <a:gd name="connsiteX6079" fmla="*/ 3601453 w 8964278"/>
                <a:gd name="connsiteY6079" fmla="*/ 5278755 h 6213528"/>
                <a:gd name="connsiteX6080" fmla="*/ 3771951 w 8964278"/>
                <a:gd name="connsiteY6080" fmla="*/ 5492115 h 6213528"/>
                <a:gd name="connsiteX6081" fmla="*/ 3826243 w 8964278"/>
                <a:gd name="connsiteY6081" fmla="*/ 5574983 h 6213528"/>
                <a:gd name="connsiteX6082" fmla="*/ 3771951 w 8964278"/>
                <a:gd name="connsiteY6082" fmla="*/ 5499735 h 6213528"/>
                <a:gd name="connsiteX6083" fmla="*/ 3576688 w 8964278"/>
                <a:gd name="connsiteY6083" fmla="*/ 5298758 h 6213528"/>
                <a:gd name="connsiteX6084" fmla="*/ 3141396 w 8964278"/>
                <a:gd name="connsiteY6084" fmla="*/ 4929188 h 6213528"/>
                <a:gd name="connsiteX6085" fmla="*/ 3054718 w 8964278"/>
                <a:gd name="connsiteY6085" fmla="*/ 4839653 h 6213528"/>
                <a:gd name="connsiteX6086" fmla="*/ 3053766 w 8964278"/>
                <a:gd name="connsiteY6086" fmla="*/ 4834890 h 6213528"/>
                <a:gd name="connsiteX6087" fmla="*/ 3050908 w 8964278"/>
                <a:gd name="connsiteY6087" fmla="*/ 4835843 h 6213528"/>
                <a:gd name="connsiteX6088" fmla="*/ 3050908 w 8964278"/>
                <a:gd name="connsiteY6088" fmla="*/ 4835843 h 6213528"/>
                <a:gd name="connsiteX6089" fmla="*/ 3800526 w 8964278"/>
                <a:gd name="connsiteY6089" fmla="*/ 5514975 h 6213528"/>
                <a:gd name="connsiteX6090" fmla="*/ 3632886 w 8964278"/>
                <a:gd name="connsiteY6090" fmla="*/ 5298758 h 6213528"/>
                <a:gd name="connsiteX6091" fmla="*/ 3436671 w 8964278"/>
                <a:gd name="connsiteY6091" fmla="*/ 5107305 h 6213528"/>
                <a:gd name="connsiteX6092" fmla="*/ 3211881 w 8964278"/>
                <a:gd name="connsiteY6092" fmla="*/ 4935855 h 6213528"/>
                <a:gd name="connsiteX6093" fmla="*/ 3019476 w 8964278"/>
                <a:gd name="connsiteY6093" fmla="*/ 4777740 h 6213528"/>
                <a:gd name="connsiteX6094" fmla="*/ 3009951 w 8964278"/>
                <a:gd name="connsiteY6094" fmla="*/ 4758690 h 6213528"/>
                <a:gd name="connsiteX6095" fmla="*/ 3026143 w 8964278"/>
                <a:gd name="connsiteY6095" fmla="*/ 4766310 h 6213528"/>
                <a:gd name="connsiteX6096" fmla="*/ 3027096 w 8964278"/>
                <a:gd name="connsiteY6096" fmla="*/ 4767263 h 6213528"/>
                <a:gd name="connsiteX6097" fmla="*/ 3214738 w 8964278"/>
                <a:gd name="connsiteY6097" fmla="*/ 4901565 h 6213528"/>
                <a:gd name="connsiteX6098" fmla="*/ 3447148 w 8964278"/>
                <a:gd name="connsiteY6098" fmla="*/ 5059680 h 6213528"/>
                <a:gd name="connsiteX6099" fmla="*/ 3644316 w 8964278"/>
                <a:gd name="connsiteY6099" fmla="*/ 5253990 h 6213528"/>
                <a:gd name="connsiteX6100" fmla="*/ 3795763 w 8964278"/>
                <a:gd name="connsiteY6100" fmla="*/ 5484495 h 6213528"/>
                <a:gd name="connsiteX6101" fmla="*/ 3863391 w 8964278"/>
                <a:gd name="connsiteY6101" fmla="*/ 5613083 h 6213528"/>
                <a:gd name="connsiteX6102" fmla="*/ 3800526 w 8964278"/>
                <a:gd name="connsiteY6102" fmla="*/ 5514975 h 6213528"/>
                <a:gd name="connsiteX6103" fmla="*/ 3065196 w 8964278"/>
                <a:gd name="connsiteY6103" fmla="*/ 4871085 h 6213528"/>
                <a:gd name="connsiteX6104" fmla="*/ 3103296 w 8964278"/>
                <a:gd name="connsiteY6104" fmla="*/ 4910138 h 6213528"/>
                <a:gd name="connsiteX6105" fmla="*/ 3313798 w 8964278"/>
                <a:gd name="connsiteY6105" fmla="*/ 5098733 h 6213528"/>
                <a:gd name="connsiteX6106" fmla="*/ 3733851 w 8964278"/>
                <a:gd name="connsiteY6106" fmla="*/ 5485448 h 6213528"/>
                <a:gd name="connsiteX6107" fmla="*/ 3831958 w 8964278"/>
                <a:gd name="connsiteY6107" fmla="*/ 5622608 h 6213528"/>
                <a:gd name="connsiteX6108" fmla="*/ 3853866 w 8964278"/>
                <a:gd name="connsiteY6108" fmla="*/ 5656898 h 6213528"/>
                <a:gd name="connsiteX6109" fmla="*/ 3759568 w 8964278"/>
                <a:gd name="connsiteY6109" fmla="*/ 5565458 h 6213528"/>
                <a:gd name="connsiteX6110" fmla="*/ 3583356 w 8964278"/>
                <a:gd name="connsiteY6110" fmla="*/ 5394960 h 6213528"/>
                <a:gd name="connsiteX6111" fmla="*/ 3408096 w 8964278"/>
                <a:gd name="connsiteY6111" fmla="*/ 5224463 h 6213528"/>
                <a:gd name="connsiteX6112" fmla="*/ 3234741 w 8964278"/>
                <a:gd name="connsiteY6112" fmla="*/ 5055870 h 6213528"/>
                <a:gd name="connsiteX6113" fmla="*/ 3148063 w 8964278"/>
                <a:gd name="connsiteY6113" fmla="*/ 4971098 h 6213528"/>
                <a:gd name="connsiteX6114" fmla="*/ 3078531 w 8964278"/>
                <a:gd name="connsiteY6114" fmla="*/ 4901565 h 6213528"/>
                <a:gd name="connsiteX6115" fmla="*/ 3065196 w 8964278"/>
                <a:gd name="connsiteY6115" fmla="*/ 4871085 h 6213528"/>
                <a:gd name="connsiteX6116" fmla="*/ 3372853 w 8964278"/>
                <a:gd name="connsiteY6116" fmla="*/ 5623560 h 6213528"/>
                <a:gd name="connsiteX6117" fmla="*/ 3235693 w 8964278"/>
                <a:gd name="connsiteY6117" fmla="*/ 5520690 h 6213528"/>
                <a:gd name="connsiteX6118" fmla="*/ 3118536 w 8964278"/>
                <a:gd name="connsiteY6118" fmla="*/ 5304473 h 6213528"/>
                <a:gd name="connsiteX6119" fmla="*/ 3105201 w 8964278"/>
                <a:gd name="connsiteY6119" fmla="*/ 5232083 h 6213528"/>
                <a:gd name="connsiteX6120" fmla="*/ 3100438 w 8964278"/>
                <a:gd name="connsiteY6120" fmla="*/ 5187315 h 6213528"/>
                <a:gd name="connsiteX6121" fmla="*/ 3098533 w 8964278"/>
                <a:gd name="connsiteY6121" fmla="*/ 5172075 h 6213528"/>
                <a:gd name="connsiteX6122" fmla="*/ 3101391 w 8964278"/>
                <a:gd name="connsiteY6122" fmla="*/ 5138738 h 6213528"/>
                <a:gd name="connsiteX6123" fmla="*/ 3234741 w 8964278"/>
                <a:gd name="connsiteY6123" fmla="*/ 5449253 h 6213528"/>
                <a:gd name="connsiteX6124" fmla="*/ 3357613 w 8964278"/>
                <a:gd name="connsiteY6124" fmla="*/ 5578793 h 6213528"/>
                <a:gd name="connsiteX6125" fmla="*/ 3522396 w 8964278"/>
                <a:gd name="connsiteY6125" fmla="*/ 5663565 h 6213528"/>
                <a:gd name="connsiteX6126" fmla="*/ 3372853 w 8964278"/>
                <a:gd name="connsiteY6126" fmla="*/ 5623560 h 6213528"/>
                <a:gd name="connsiteX6127" fmla="*/ 3615741 w 8964278"/>
                <a:gd name="connsiteY6127" fmla="*/ 5673090 h 6213528"/>
                <a:gd name="connsiteX6128" fmla="*/ 3553828 w 8964278"/>
                <a:gd name="connsiteY6128" fmla="*/ 5661660 h 6213528"/>
                <a:gd name="connsiteX6129" fmla="*/ 3382378 w 8964278"/>
                <a:gd name="connsiteY6129" fmla="*/ 5586413 h 6213528"/>
                <a:gd name="connsiteX6130" fmla="*/ 3159493 w 8964278"/>
                <a:gd name="connsiteY6130" fmla="*/ 5295900 h 6213528"/>
                <a:gd name="connsiteX6131" fmla="*/ 3102343 w 8964278"/>
                <a:gd name="connsiteY6131" fmla="*/ 5121593 h 6213528"/>
                <a:gd name="connsiteX6132" fmla="*/ 3101391 w 8964278"/>
                <a:gd name="connsiteY6132" fmla="*/ 5090160 h 6213528"/>
                <a:gd name="connsiteX6133" fmla="*/ 3100438 w 8964278"/>
                <a:gd name="connsiteY6133" fmla="*/ 5082540 h 6213528"/>
                <a:gd name="connsiteX6134" fmla="*/ 3101391 w 8964278"/>
                <a:gd name="connsiteY6134" fmla="*/ 5082540 h 6213528"/>
                <a:gd name="connsiteX6135" fmla="*/ 3264268 w 8964278"/>
                <a:gd name="connsiteY6135" fmla="*/ 5401628 h 6213528"/>
                <a:gd name="connsiteX6136" fmla="*/ 3540493 w 8964278"/>
                <a:gd name="connsiteY6136" fmla="*/ 5630228 h 6213528"/>
                <a:gd name="connsiteX6137" fmla="*/ 3643363 w 8964278"/>
                <a:gd name="connsiteY6137" fmla="*/ 5666423 h 6213528"/>
                <a:gd name="connsiteX6138" fmla="*/ 3690988 w 8964278"/>
                <a:gd name="connsiteY6138" fmla="*/ 5680710 h 6213528"/>
                <a:gd name="connsiteX6139" fmla="*/ 3615741 w 8964278"/>
                <a:gd name="connsiteY6139" fmla="*/ 5673090 h 6213528"/>
                <a:gd name="connsiteX6140" fmla="*/ 3738613 w 8964278"/>
                <a:gd name="connsiteY6140" fmla="*/ 5685473 h 6213528"/>
                <a:gd name="connsiteX6141" fmla="*/ 3665271 w 8964278"/>
                <a:gd name="connsiteY6141" fmla="*/ 5660708 h 6213528"/>
                <a:gd name="connsiteX6142" fmla="*/ 3570021 w 8964278"/>
                <a:gd name="connsiteY6142" fmla="*/ 5630228 h 6213528"/>
                <a:gd name="connsiteX6143" fmla="*/ 3413811 w 8964278"/>
                <a:gd name="connsiteY6143" fmla="*/ 5540693 h 6213528"/>
                <a:gd name="connsiteX6144" fmla="*/ 3179496 w 8964278"/>
                <a:gd name="connsiteY6144" fmla="*/ 5248275 h 6213528"/>
                <a:gd name="connsiteX6145" fmla="*/ 3104248 w 8964278"/>
                <a:gd name="connsiteY6145" fmla="*/ 5069205 h 6213528"/>
                <a:gd name="connsiteX6146" fmla="*/ 3103296 w 8964278"/>
                <a:gd name="connsiteY6146" fmla="*/ 5061585 h 6213528"/>
                <a:gd name="connsiteX6147" fmla="*/ 3108058 w 8964278"/>
                <a:gd name="connsiteY6147" fmla="*/ 5066348 h 6213528"/>
                <a:gd name="connsiteX6148" fmla="*/ 3109011 w 8964278"/>
                <a:gd name="connsiteY6148" fmla="*/ 5065395 h 6213528"/>
                <a:gd name="connsiteX6149" fmla="*/ 3103296 w 8964278"/>
                <a:gd name="connsiteY6149" fmla="*/ 5060633 h 6213528"/>
                <a:gd name="connsiteX6150" fmla="*/ 3102343 w 8964278"/>
                <a:gd name="connsiteY6150" fmla="*/ 5050155 h 6213528"/>
                <a:gd name="connsiteX6151" fmla="*/ 3122346 w 8964278"/>
                <a:gd name="connsiteY6151" fmla="*/ 5095875 h 6213528"/>
                <a:gd name="connsiteX6152" fmla="*/ 3259506 w 8964278"/>
                <a:gd name="connsiteY6152" fmla="*/ 5320665 h 6213528"/>
                <a:gd name="connsiteX6153" fmla="*/ 3442386 w 8964278"/>
                <a:gd name="connsiteY6153" fmla="*/ 5505450 h 6213528"/>
                <a:gd name="connsiteX6154" fmla="*/ 3658603 w 8964278"/>
                <a:gd name="connsiteY6154" fmla="*/ 5643563 h 6213528"/>
                <a:gd name="connsiteX6155" fmla="*/ 3767188 w 8964278"/>
                <a:gd name="connsiteY6155" fmla="*/ 5690235 h 6213528"/>
                <a:gd name="connsiteX6156" fmla="*/ 3738613 w 8964278"/>
                <a:gd name="connsiteY6156" fmla="*/ 5685473 h 6213528"/>
                <a:gd name="connsiteX6157" fmla="*/ 3696703 w 8964278"/>
                <a:gd name="connsiteY6157" fmla="*/ 5651183 h 6213528"/>
                <a:gd name="connsiteX6158" fmla="*/ 3474771 w 8964278"/>
                <a:gd name="connsiteY6158" fmla="*/ 5520690 h 6213528"/>
                <a:gd name="connsiteX6159" fmla="*/ 3288081 w 8964278"/>
                <a:gd name="connsiteY6159" fmla="*/ 5343525 h 6213528"/>
                <a:gd name="connsiteX6160" fmla="*/ 3143301 w 8964278"/>
                <a:gd name="connsiteY6160" fmla="*/ 5122545 h 6213528"/>
                <a:gd name="connsiteX6161" fmla="*/ 3118536 w 8964278"/>
                <a:gd name="connsiteY6161" fmla="*/ 5071110 h 6213528"/>
                <a:gd name="connsiteX6162" fmla="*/ 3121393 w 8964278"/>
                <a:gd name="connsiteY6162" fmla="*/ 5075873 h 6213528"/>
                <a:gd name="connsiteX6163" fmla="*/ 3253791 w 8964278"/>
                <a:gd name="connsiteY6163" fmla="*/ 5270183 h 6213528"/>
                <a:gd name="connsiteX6164" fmla="*/ 3429051 w 8964278"/>
                <a:gd name="connsiteY6164" fmla="*/ 5442585 h 6213528"/>
                <a:gd name="connsiteX6165" fmla="*/ 3630981 w 8964278"/>
                <a:gd name="connsiteY6165" fmla="*/ 5591175 h 6213528"/>
                <a:gd name="connsiteX6166" fmla="*/ 3737661 w 8964278"/>
                <a:gd name="connsiteY6166" fmla="*/ 5657850 h 6213528"/>
                <a:gd name="connsiteX6167" fmla="*/ 3791001 w 8964278"/>
                <a:gd name="connsiteY6167" fmla="*/ 5688330 h 6213528"/>
                <a:gd name="connsiteX6168" fmla="*/ 3696703 w 8964278"/>
                <a:gd name="connsiteY6168" fmla="*/ 5651183 h 6213528"/>
                <a:gd name="connsiteX6169" fmla="*/ 3662413 w 8964278"/>
                <a:gd name="connsiteY6169" fmla="*/ 5598795 h 6213528"/>
                <a:gd name="connsiteX6170" fmla="*/ 3460483 w 8964278"/>
                <a:gd name="connsiteY6170" fmla="*/ 5455920 h 6213528"/>
                <a:gd name="connsiteX6171" fmla="*/ 3280461 w 8964278"/>
                <a:gd name="connsiteY6171" fmla="*/ 5288280 h 6213528"/>
                <a:gd name="connsiteX6172" fmla="*/ 3142348 w 8964278"/>
                <a:gd name="connsiteY6172" fmla="*/ 5099685 h 6213528"/>
                <a:gd name="connsiteX6173" fmla="*/ 3099486 w 8964278"/>
                <a:gd name="connsiteY6173" fmla="*/ 5017770 h 6213528"/>
                <a:gd name="connsiteX6174" fmla="*/ 3080436 w 8964278"/>
                <a:gd name="connsiteY6174" fmla="*/ 4929188 h 6213528"/>
                <a:gd name="connsiteX6175" fmla="*/ 3139491 w 8964278"/>
                <a:gd name="connsiteY6175" fmla="*/ 5055870 h 6213528"/>
                <a:gd name="connsiteX6176" fmla="*/ 3277603 w 8964278"/>
                <a:gd name="connsiteY6176" fmla="*/ 5251133 h 6213528"/>
                <a:gd name="connsiteX6177" fmla="*/ 3454768 w 8964278"/>
                <a:gd name="connsiteY6177" fmla="*/ 5424488 h 6213528"/>
                <a:gd name="connsiteX6178" fmla="*/ 3669081 w 8964278"/>
                <a:gd name="connsiteY6178" fmla="*/ 5584508 h 6213528"/>
                <a:gd name="connsiteX6179" fmla="*/ 3868153 w 8964278"/>
                <a:gd name="connsiteY6179" fmla="*/ 5711190 h 6213528"/>
                <a:gd name="connsiteX6180" fmla="*/ 3662413 w 8964278"/>
                <a:gd name="connsiteY6180" fmla="*/ 5598795 h 6213528"/>
                <a:gd name="connsiteX6181" fmla="*/ 3081388 w 8964278"/>
                <a:gd name="connsiteY6181" fmla="*/ 4916805 h 6213528"/>
                <a:gd name="connsiteX6182" fmla="*/ 3091866 w 8964278"/>
                <a:gd name="connsiteY6182" fmla="*/ 4935855 h 6213528"/>
                <a:gd name="connsiteX6183" fmla="*/ 3152826 w 8964278"/>
                <a:gd name="connsiteY6183" fmla="*/ 5030153 h 6213528"/>
                <a:gd name="connsiteX6184" fmla="*/ 3309988 w 8964278"/>
                <a:gd name="connsiteY6184" fmla="*/ 5204460 h 6213528"/>
                <a:gd name="connsiteX6185" fmla="*/ 3502393 w 8964278"/>
                <a:gd name="connsiteY6185" fmla="*/ 5381625 h 6213528"/>
                <a:gd name="connsiteX6186" fmla="*/ 3703371 w 8964278"/>
                <a:gd name="connsiteY6186" fmla="*/ 5559743 h 6213528"/>
                <a:gd name="connsiteX6187" fmla="*/ 3833863 w 8964278"/>
                <a:gd name="connsiteY6187" fmla="*/ 5674995 h 6213528"/>
                <a:gd name="connsiteX6188" fmla="*/ 3815766 w 8964278"/>
                <a:gd name="connsiteY6188" fmla="*/ 5664518 h 6213528"/>
                <a:gd name="connsiteX6189" fmla="*/ 3703371 w 8964278"/>
                <a:gd name="connsiteY6189" fmla="*/ 5593080 h 6213528"/>
                <a:gd name="connsiteX6190" fmla="*/ 3489058 w 8964278"/>
                <a:gd name="connsiteY6190" fmla="*/ 5438775 h 6213528"/>
                <a:gd name="connsiteX6191" fmla="*/ 3305226 w 8964278"/>
                <a:gd name="connsiteY6191" fmla="*/ 5268278 h 6213528"/>
                <a:gd name="connsiteX6192" fmla="*/ 3161398 w 8964278"/>
                <a:gd name="connsiteY6192" fmla="*/ 5078730 h 6213528"/>
                <a:gd name="connsiteX6193" fmla="*/ 3105201 w 8964278"/>
                <a:gd name="connsiteY6193" fmla="*/ 4973003 h 6213528"/>
                <a:gd name="connsiteX6194" fmla="*/ 3081388 w 8964278"/>
                <a:gd name="connsiteY6194" fmla="*/ 4916805 h 6213528"/>
                <a:gd name="connsiteX6195" fmla="*/ 3890061 w 8964278"/>
                <a:gd name="connsiteY6195" fmla="*/ 5710238 h 6213528"/>
                <a:gd name="connsiteX6196" fmla="*/ 3737661 w 8964278"/>
                <a:gd name="connsiteY6196" fmla="*/ 5576888 h 6213528"/>
                <a:gd name="connsiteX6197" fmla="*/ 3535731 w 8964278"/>
                <a:gd name="connsiteY6197" fmla="*/ 5399723 h 6213528"/>
                <a:gd name="connsiteX6198" fmla="*/ 3343326 w 8964278"/>
                <a:gd name="connsiteY6198" fmla="*/ 5226368 h 6213528"/>
                <a:gd name="connsiteX6199" fmla="*/ 3178543 w 8964278"/>
                <a:gd name="connsiteY6199" fmla="*/ 5053013 h 6213528"/>
                <a:gd name="connsiteX6200" fmla="*/ 3084246 w 8964278"/>
                <a:gd name="connsiteY6200" fmla="*/ 4911090 h 6213528"/>
                <a:gd name="connsiteX6201" fmla="*/ 3207118 w 8964278"/>
                <a:gd name="connsiteY6201" fmla="*/ 5038725 h 6213528"/>
                <a:gd name="connsiteX6202" fmla="*/ 3377616 w 8964278"/>
                <a:gd name="connsiteY6202" fmla="*/ 5207318 h 6213528"/>
                <a:gd name="connsiteX6203" fmla="*/ 3554781 w 8964278"/>
                <a:gd name="connsiteY6203" fmla="*/ 5379720 h 6213528"/>
                <a:gd name="connsiteX6204" fmla="*/ 3730041 w 8964278"/>
                <a:gd name="connsiteY6204" fmla="*/ 5551170 h 6213528"/>
                <a:gd name="connsiteX6205" fmla="*/ 3891013 w 8964278"/>
                <a:gd name="connsiteY6205" fmla="*/ 5708333 h 6213528"/>
                <a:gd name="connsiteX6206" fmla="*/ 3895776 w 8964278"/>
                <a:gd name="connsiteY6206" fmla="*/ 5715000 h 6213528"/>
                <a:gd name="connsiteX6207" fmla="*/ 3890061 w 8964278"/>
                <a:gd name="connsiteY6207" fmla="*/ 5710238 h 6213528"/>
                <a:gd name="connsiteX6208" fmla="*/ 3818623 w 8964278"/>
                <a:gd name="connsiteY6208" fmla="*/ 5508308 h 6213528"/>
                <a:gd name="connsiteX6209" fmla="*/ 3670033 w 8964278"/>
                <a:gd name="connsiteY6209" fmla="*/ 5275898 h 6213528"/>
                <a:gd name="connsiteX6210" fmla="*/ 3479533 w 8964278"/>
                <a:gd name="connsiteY6210" fmla="*/ 5077778 h 6213528"/>
                <a:gd name="connsiteX6211" fmla="*/ 3248076 w 8964278"/>
                <a:gd name="connsiteY6211" fmla="*/ 4917758 h 6213528"/>
                <a:gd name="connsiteX6212" fmla="*/ 3039478 w 8964278"/>
                <a:gd name="connsiteY6212" fmla="*/ 4775835 h 6213528"/>
                <a:gd name="connsiteX6213" fmla="*/ 3244266 w 8964278"/>
                <a:gd name="connsiteY6213" fmla="*/ 4862513 h 6213528"/>
                <a:gd name="connsiteX6214" fmla="*/ 3315703 w 8964278"/>
                <a:gd name="connsiteY6214" fmla="*/ 4901565 h 6213528"/>
                <a:gd name="connsiteX6215" fmla="*/ 3521443 w 8964278"/>
                <a:gd name="connsiteY6215" fmla="*/ 5052060 h 6213528"/>
                <a:gd name="connsiteX6216" fmla="*/ 3695751 w 8964278"/>
                <a:gd name="connsiteY6216" fmla="*/ 5243513 h 6213528"/>
                <a:gd name="connsiteX6217" fmla="*/ 3829101 w 8964278"/>
                <a:gd name="connsiteY6217" fmla="*/ 5467350 h 6213528"/>
                <a:gd name="connsiteX6218" fmla="*/ 3906253 w 8964278"/>
                <a:gd name="connsiteY6218" fmla="*/ 5680710 h 6213528"/>
                <a:gd name="connsiteX6219" fmla="*/ 3818623 w 8964278"/>
                <a:gd name="connsiteY6219" fmla="*/ 5508308 h 6213528"/>
                <a:gd name="connsiteX6220" fmla="*/ 3923398 w 8964278"/>
                <a:gd name="connsiteY6220" fmla="*/ 5661660 h 6213528"/>
                <a:gd name="connsiteX6221" fmla="*/ 3922446 w 8964278"/>
                <a:gd name="connsiteY6221" fmla="*/ 5667375 h 6213528"/>
                <a:gd name="connsiteX6222" fmla="*/ 3914826 w 8964278"/>
                <a:gd name="connsiteY6222" fmla="*/ 5671185 h 6213528"/>
                <a:gd name="connsiteX6223" fmla="*/ 3851961 w 8964278"/>
                <a:gd name="connsiteY6223" fmla="*/ 5493068 h 6213528"/>
                <a:gd name="connsiteX6224" fmla="*/ 3722421 w 8964278"/>
                <a:gd name="connsiteY6224" fmla="*/ 5263515 h 6213528"/>
                <a:gd name="connsiteX6225" fmla="*/ 3551923 w 8964278"/>
                <a:gd name="connsiteY6225" fmla="*/ 5068253 h 6213528"/>
                <a:gd name="connsiteX6226" fmla="*/ 3346183 w 8964278"/>
                <a:gd name="connsiteY6226" fmla="*/ 4912043 h 6213528"/>
                <a:gd name="connsiteX6227" fmla="*/ 3271888 w 8964278"/>
                <a:gd name="connsiteY6227" fmla="*/ 4870133 h 6213528"/>
                <a:gd name="connsiteX6228" fmla="*/ 3317608 w 8964278"/>
                <a:gd name="connsiteY6228" fmla="*/ 4880610 h 6213528"/>
                <a:gd name="connsiteX6229" fmla="*/ 3369996 w 8964278"/>
                <a:gd name="connsiteY6229" fmla="*/ 4890135 h 6213528"/>
                <a:gd name="connsiteX6230" fmla="*/ 3499536 w 8964278"/>
                <a:gd name="connsiteY6230" fmla="*/ 4965383 h 6213528"/>
                <a:gd name="connsiteX6231" fmla="*/ 3664318 w 8964278"/>
                <a:gd name="connsiteY6231" fmla="*/ 5105400 h 6213528"/>
                <a:gd name="connsiteX6232" fmla="*/ 3796716 w 8964278"/>
                <a:gd name="connsiteY6232" fmla="*/ 5281613 h 6213528"/>
                <a:gd name="connsiteX6233" fmla="*/ 3889108 w 8964278"/>
                <a:gd name="connsiteY6233" fmla="*/ 5494020 h 6213528"/>
                <a:gd name="connsiteX6234" fmla="*/ 3923398 w 8964278"/>
                <a:gd name="connsiteY6234" fmla="*/ 5651183 h 6213528"/>
                <a:gd name="connsiteX6235" fmla="*/ 3923398 w 8964278"/>
                <a:gd name="connsiteY6235" fmla="*/ 5661660 h 6213528"/>
                <a:gd name="connsiteX6236" fmla="*/ 3907206 w 8964278"/>
                <a:gd name="connsiteY6236" fmla="*/ 5517833 h 6213528"/>
                <a:gd name="connsiteX6237" fmla="*/ 3818623 w 8964278"/>
                <a:gd name="connsiteY6237" fmla="*/ 5302568 h 6213528"/>
                <a:gd name="connsiteX6238" fmla="*/ 3688131 w 8964278"/>
                <a:gd name="connsiteY6238" fmla="*/ 5119688 h 6213528"/>
                <a:gd name="connsiteX6239" fmla="*/ 3527158 w 8964278"/>
                <a:gd name="connsiteY6239" fmla="*/ 4975860 h 6213528"/>
                <a:gd name="connsiteX6240" fmla="*/ 3435718 w 8964278"/>
                <a:gd name="connsiteY6240" fmla="*/ 4917758 h 6213528"/>
                <a:gd name="connsiteX6241" fmla="*/ 3388093 w 8964278"/>
                <a:gd name="connsiteY6241" fmla="*/ 4892993 h 6213528"/>
                <a:gd name="connsiteX6242" fmla="*/ 3492868 w 8964278"/>
                <a:gd name="connsiteY6242" fmla="*/ 4900613 h 6213528"/>
                <a:gd name="connsiteX6243" fmla="*/ 3612883 w 8964278"/>
                <a:gd name="connsiteY6243" fmla="*/ 5000625 h 6213528"/>
                <a:gd name="connsiteX6244" fmla="*/ 3747186 w 8964278"/>
                <a:gd name="connsiteY6244" fmla="*/ 5139690 h 6213528"/>
                <a:gd name="connsiteX6245" fmla="*/ 3856723 w 8964278"/>
                <a:gd name="connsiteY6245" fmla="*/ 5296853 h 6213528"/>
                <a:gd name="connsiteX6246" fmla="*/ 3917683 w 8964278"/>
                <a:gd name="connsiteY6246" fmla="*/ 5474970 h 6213528"/>
                <a:gd name="connsiteX6247" fmla="*/ 3929113 w 8964278"/>
                <a:gd name="connsiteY6247" fmla="*/ 5578793 h 6213528"/>
                <a:gd name="connsiteX6248" fmla="*/ 3929113 w 8964278"/>
                <a:gd name="connsiteY6248" fmla="*/ 5607368 h 6213528"/>
                <a:gd name="connsiteX6249" fmla="*/ 3907206 w 8964278"/>
                <a:gd name="connsiteY6249" fmla="*/ 5517833 h 6213528"/>
                <a:gd name="connsiteX6250" fmla="*/ 3951021 w 8964278"/>
                <a:gd name="connsiteY6250" fmla="*/ 5504498 h 6213528"/>
                <a:gd name="connsiteX6251" fmla="*/ 3944353 w 8964278"/>
                <a:gd name="connsiteY6251" fmla="*/ 5554980 h 6213528"/>
                <a:gd name="connsiteX6252" fmla="*/ 3942448 w 8964278"/>
                <a:gd name="connsiteY6252" fmla="*/ 5566410 h 6213528"/>
                <a:gd name="connsiteX6253" fmla="*/ 3938638 w 8964278"/>
                <a:gd name="connsiteY6253" fmla="*/ 5585460 h 6213528"/>
                <a:gd name="connsiteX6254" fmla="*/ 3939591 w 8964278"/>
                <a:gd name="connsiteY6254" fmla="*/ 5588318 h 6213528"/>
                <a:gd name="connsiteX6255" fmla="*/ 3936733 w 8964278"/>
                <a:gd name="connsiteY6255" fmla="*/ 5603558 h 6213528"/>
                <a:gd name="connsiteX6256" fmla="*/ 3936733 w 8964278"/>
                <a:gd name="connsiteY6256" fmla="*/ 5589270 h 6213528"/>
                <a:gd name="connsiteX6257" fmla="*/ 3929113 w 8964278"/>
                <a:gd name="connsiteY6257" fmla="*/ 5495925 h 6213528"/>
                <a:gd name="connsiteX6258" fmla="*/ 3872916 w 8964278"/>
                <a:gd name="connsiteY6258" fmla="*/ 5314950 h 6213528"/>
                <a:gd name="connsiteX6259" fmla="*/ 3630981 w 8964278"/>
                <a:gd name="connsiteY6259" fmla="*/ 5013008 h 6213528"/>
                <a:gd name="connsiteX6260" fmla="*/ 3499536 w 8964278"/>
                <a:gd name="connsiteY6260" fmla="*/ 4900613 h 6213528"/>
                <a:gd name="connsiteX6261" fmla="*/ 3554781 w 8964278"/>
                <a:gd name="connsiteY6261" fmla="*/ 4899660 h 6213528"/>
                <a:gd name="connsiteX6262" fmla="*/ 3668128 w 8964278"/>
                <a:gd name="connsiteY6262" fmla="*/ 5000625 h 6213528"/>
                <a:gd name="connsiteX6263" fmla="*/ 3774808 w 8964278"/>
                <a:gd name="connsiteY6263" fmla="*/ 5122545 h 6213528"/>
                <a:gd name="connsiteX6264" fmla="*/ 3938638 w 8964278"/>
                <a:gd name="connsiteY6264" fmla="*/ 5403533 h 6213528"/>
                <a:gd name="connsiteX6265" fmla="*/ 3951021 w 8964278"/>
                <a:gd name="connsiteY6265" fmla="*/ 5494973 h 6213528"/>
                <a:gd name="connsiteX6266" fmla="*/ 3951021 w 8964278"/>
                <a:gd name="connsiteY6266" fmla="*/ 5504498 h 6213528"/>
                <a:gd name="connsiteX6267" fmla="*/ 3952926 w 8964278"/>
                <a:gd name="connsiteY6267" fmla="*/ 5427345 h 6213528"/>
                <a:gd name="connsiteX6268" fmla="*/ 3951973 w 8964278"/>
                <a:gd name="connsiteY6268" fmla="*/ 5424488 h 6213528"/>
                <a:gd name="connsiteX6269" fmla="*/ 3891013 w 8964278"/>
                <a:gd name="connsiteY6269" fmla="*/ 5271135 h 6213528"/>
                <a:gd name="connsiteX6270" fmla="*/ 3795763 w 8964278"/>
                <a:gd name="connsiteY6270" fmla="*/ 5135880 h 6213528"/>
                <a:gd name="connsiteX6271" fmla="*/ 3687178 w 8964278"/>
                <a:gd name="connsiteY6271" fmla="*/ 5011103 h 6213528"/>
                <a:gd name="connsiteX6272" fmla="*/ 3562401 w 8964278"/>
                <a:gd name="connsiteY6272" fmla="*/ 4898708 h 6213528"/>
                <a:gd name="connsiteX6273" fmla="*/ 3600501 w 8964278"/>
                <a:gd name="connsiteY6273" fmla="*/ 4895850 h 6213528"/>
                <a:gd name="connsiteX6274" fmla="*/ 3799573 w 8964278"/>
                <a:gd name="connsiteY6274" fmla="*/ 5100638 h 6213528"/>
                <a:gd name="connsiteX6275" fmla="*/ 3939591 w 8964278"/>
                <a:gd name="connsiteY6275" fmla="*/ 5348288 h 6213528"/>
                <a:gd name="connsiteX6276" fmla="*/ 3949116 w 8964278"/>
                <a:gd name="connsiteY6276" fmla="*/ 5385435 h 6213528"/>
                <a:gd name="connsiteX6277" fmla="*/ 3952926 w 8964278"/>
                <a:gd name="connsiteY6277" fmla="*/ 5427345 h 6213528"/>
                <a:gd name="connsiteX6278" fmla="*/ 3876726 w 8964278"/>
                <a:gd name="connsiteY6278" fmla="*/ 5150168 h 6213528"/>
                <a:gd name="connsiteX6279" fmla="*/ 3940543 w 8964278"/>
                <a:gd name="connsiteY6279" fmla="*/ 5323523 h 6213528"/>
                <a:gd name="connsiteX6280" fmla="*/ 3899586 w 8964278"/>
                <a:gd name="connsiteY6280" fmla="*/ 5232083 h 6213528"/>
                <a:gd name="connsiteX6281" fmla="*/ 3719563 w 8964278"/>
                <a:gd name="connsiteY6281" fmla="*/ 5001578 h 6213528"/>
                <a:gd name="connsiteX6282" fmla="*/ 3605263 w 8964278"/>
                <a:gd name="connsiteY6282" fmla="*/ 4895850 h 6213528"/>
                <a:gd name="connsiteX6283" fmla="*/ 3607168 w 8964278"/>
                <a:gd name="connsiteY6283" fmla="*/ 4895850 h 6213528"/>
                <a:gd name="connsiteX6284" fmla="*/ 3609073 w 8964278"/>
                <a:gd name="connsiteY6284" fmla="*/ 4896803 h 6213528"/>
                <a:gd name="connsiteX6285" fmla="*/ 3876726 w 8964278"/>
                <a:gd name="connsiteY6285" fmla="*/ 5150168 h 6213528"/>
                <a:gd name="connsiteX6286" fmla="*/ 3689083 w 8964278"/>
                <a:gd name="connsiteY6286" fmla="*/ 4858703 h 6213528"/>
                <a:gd name="connsiteX6287" fmla="*/ 3616693 w 8964278"/>
                <a:gd name="connsiteY6287" fmla="*/ 4870133 h 6213528"/>
                <a:gd name="connsiteX6288" fmla="*/ 3609073 w 8964278"/>
                <a:gd name="connsiteY6288" fmla="*/ 4871085 h 6213528"/>
                <a:gd name="connsiteX6289" fmla="*/ 3211881 w 8964278"/>
                <a:gd name="connsiteY6289" fmla="*/ 4828223 h 6213528"/>
                <a:gd name="connsiteX6290" fmla="*/ 3214738 w 8964278"/>
                <a:gd name="connsiteY6290" fmla="*/ 4829175 h 6213528"/>
                <a:gd name="connsiteX6291" fmla="*/ 3547161 w 8964278"/>
                <a:gd name="connsiteY6291" fmla="*/ 4842510 h 6213528"/>
                <a:gd name="connsiteX6292" fmla="*/ 3873868 w 8964278"/>
                <a:gd name="connsiteY6292" fmla="*/ 4775835 h 6213528"/>
                <a:gd name="connsiteX6293" fmla="*/ 4021506 w 8964278"/>
                <a:gd name="connsiteY6293" fmla="*/ 4728210 h 6213528"/>
                <a:gd name="connsiteX6294" fmla="*/ 3689083 w 8964278"/>
                <a:gd name="connsiteY6294" fmla="*/ 4858703 h 6213528"/>
                <a:gd name="connsiteX6295" fmla="*/ 4111041 w 8964278"/>
                <a:gd name="connsiteY6295" fmla="*/ 4686300 h 6213528"/>
                <a:gd name="connsiteX6296" fmla="*/ 3915778 w 8964278"/>
                <a:gd name="connsiteY6296" fmla="*/ 4754880 h 6213528"/>
                <a:gd name="connsiteX6297" fmla="*/ 3592881 w 8964278"/>
                <a:gd name="connsiteY6297" fmla="*/ 4830128 h 6213528"/>
                <a:gd name="connsiteX6298" fmla="*/ 3261411 w 8964278"/>
                <a:gd name="connsiteY6298" fmla="*/ 4830128 h 6213528"/>
                <a:gd name="connsiteX6299" fmla="*/ 3149016 w 8964278"/>
                <a:gd name="connsiteY6299" fmla="*/ 4805363 h 6213528"/>
                <a:gd name="connsiteX6300" fmla="*/ 3035668 w 8964278"/>
                <a:gd name="connsiteY6300" fmla="*/ 4749165 h 6213528"/>
                <a:gd name="connsiteX6301" fmla="*/ 2884221 w 8964278"/>
                <a:gd name="connsiteY6301" fmla="*/ 4635818 h 6213528"/>
                <a:gd name="connsiteX6302" fmla="*/ 2853741 w 8964278"/>
                <a:gd name="connsiteY6302" fmla="*/ 4608195 h 6213528"/>
                <a:gd name="connsiteX6303" fmla="*/ 3045193 w 8964278"/>
                <a:gd name="connsiteY6303" fmla="*/ 4707255 h 6213528"/>
                <a:gd name="connsiteX6304" fmla="*/ 3324276 w 8964278"/>
                <a:gd name="connsiteY6304" fmla="*/ 4773930 h 6213528"/>
                <a:gd name="connsiteX6305" fmla="*/ 3623361 w 8964278"/>
                <a:gd name="connsiteY6305" fmla="*/ 4760595 h 6213528"/>
                <a:gd name="connsiteX6306" fmla="*/ 3930066 w 8964278"/>
                <a:gd name="connsiteY6306" fmla="*/ 4697730 h 6213528"/>
                <a:gd name="connsiteX6307" fmla="*/ 4164381 w 8964278"/>
                <a:gd name="connsiteY6307" fmla="*/ 4662488 h 6213528"/>
                <a:gd name="connsiteX6308" fmla="*/ 4111041 w 8964278"/>
                <a:gd name="connsiteY6308" fmla="*/ 4686300 h 6213528"/>
                <a:gd name="connsiteX6309" fmla="*/ 4198671 w 8964278"/>
                <a:gd name="connsiteY6309" fmla="*/ 4650105 h 6213528"/>
                <a:gd name="connsiteX6310" fmla="*/ 3973881 w 8964278"/>
                <a:gd name="connsiteY6310" fmla="*/ 4679633 h 6213528"/>
                <a:gd name="connsiteX6311" fmla="*/ 3669081 w 8964278"/>
                <a:gd name="connsiteY6311" fmla="*/ 4744403 h 6213528"/>
                <a:gd name="connsiteX6312" fmla="*/ 3367138 w 8964278"/>
                <a:gd name="connsiteY6312" fmla="*/ 4769168 h 6213528"/>
                <a:gd name="connsiteX6313" fmla="*/ 3085198 w 8964278"/>
                <a:gd name="connsiteY6313" fmla="*/ 4714875 h 6213528"/>
                <a:gd name="connsiteX6314" fmla="*/ 2839453 w 8964278"/>
                <a:gd name="connsiteY6314" fmla="*/ 4592955 h 6213528"/>
                <a:gd name="connsiteX6315" fmla="*/ 2839453 w 8964278"/>
                <a:gd name="connsiteY6315" fmla="*/ 4592003 h 6213528"/>
                <a:gd name="connsiteX6316" fmla="*/ 3016618 w 8964278"/>
                <a:gd name="connsiteY6316" fmla="*/ 4660583 h 6213528"/>
                <a:gd name="connsiteX6317" fmla="*/ 3151873 w 8964278"/>
                <a:gd name="connsiteY6317" fmla="*/ 4682490 h 6213528"/>
                <a:gd name="connsiteX6318" fmla="*/ 3319513 w 8964278"/>
                <a:gd name="connsiteY6318" fmla="*/ 4700588 h 6213528"/>
                <a:gd name="connsiteX6319" fmla="*/ 3632886 w 8964278"/>
                <a:gd name="connsiteY6319" fmla="*/ 4690110 h 6213528"/>
                <a:gd name="connsiteX6320" fmla="*/ 3942448 w 8964278"/>
                <a:gd name="connsiteY6320" fmla="*/ 4648200 h 6213528"/>
                <a:gd name="connsiteX6321" fmla="*/ 4244391 w 8964278"/>
                <a:gd name="connsiteY6321" fmla="*/ 4634865 h 6213528"/>
                <a:gd name="connsiteX6322" fmla="*/ 4198671 w 8964278"/>
                <a:gd name="connsiteY6322" fmla="*/ 4650105 h 6213528"/>
                <a:gd name="connsiteX6323" fmla="*/ 2846121 w 8964278"/>
                <a:gd name="connsiteY6323" fmla="*/ 4588193 h 6213528"/>
                <a:gd name="connsiteX6324" fmla="*/ 2904223 w 8964278"/>
                <a:gd name="connsiteY6324" fmla="*/ 4613910 h 6213528"/>
                <a:gd name="connsiteX6325" fmla="*/ 3029953 w 8964278"/>
                <a:gd name="connsiteY6325" fmla="*/ 4655820 h 6213528"/>
                <a:gd name="connsiteX6326" fmla="*/ 2846121 w 8964278"/>
                <a:gd name="connsiteY6326" fmla="*/ 4588193 h 6213528"/>
                <a:gd name="connsiteX6327" fmla="*/ 4259631 w 8964278"/>
                <a:gd name="connsiteY6327" fmla="*/ 4630103 h 6213528"/>
                <a:gd name="connsiteX6328" fmla="*/ 3987216 w 8964278"/>
                <a:gd name="connsiteY6328" fmla="*/ 4632960 h 6213528"/>
                <a:gd name="connsiteX6329" fmla="*/ 3678606 w 8964278"/>
                <a:gd name="connsiteY6329" fmla="*/ 4675823 h 6213528"/>
                <a:gd name="connsiteX6330" fmla="*/ 3365233 w 8964278"/>
                <a:gd name="connsiteY6330" fmla="*/ 4692015 h 6213528"/>
                <a:gd name="connsiteX6331" fmla="*/ 3277603 w 8964278"/>
                <a:gd name="connsiteY6331" fmla="*/ 4687253 h 6213528"/>
                <a:gd name="connsiteX6332" fmla="*/ 3308083 w 8964278"/>
                <a:gd name="connsiteY6332" fmla="*/ 4686300 h 6213528"/>
                <a:gd name="connsiteX6333" fmla="*/ 3643363 w 8964278"/>
                <a:gd name="connsiteY6333" fmla="*/ 4641533 h 6213528"/>
                <a:gd name="connsiteX6334" fmla="*/ 3987216 w 8964278"/>
                <a:gd name="connsiteY6334" fmla="*/ 4581525 h 6213528"/>
                <a:gd name="connsiteX6335" fmla="*/ 4294874 w 8964278"/>
                <a:gd name="connsiteY6335" fmla="*/ 4605338 h 6213528"/>
                <a:gd name="connsiteX6336" fmla="*/ 4317733 w 8964278"/>
                <a:gd name="connsiteY6336" fmla="*/ 4616768 h 6213528"/>
                <a:gd name="connsiteX6337" fmla="*/ 4259631 w 8964278"/>
                <a:gd name="connsiteY6337" fmla="*/ 4630103 h 6213528"/>
                <a:gd name="connsiteX6338" fmla="*/ 4292968 w 8964278"/>
                <a:gd name="connsiteY6338" fmla="*/ 4584383 h 6213528"/>
                <a:gd name="connsiteX6339" fmla="*/ 4307256 w 8964278"/>
                <a:gd name="connsiteY6339" fmla="*/ 4600575 h 6213528"/>
                <a:gd name="connsiteX6340" fmla="*/ 4037698 w 8964278"/>
                <a:gd name="connsiteY6340" fmla="*/ 4568190 h 6213528"/>
                <a:gd name="connsiteX6341" fmla="*/ 3699561 w 8964278"/>
                <a:gd name="connsiteY6341" fmla="*/ 4624388 h 6213528"/>
                <a:gd name="connsiteX6342" fmla="*/ 3357613 w 8964278"/>
                <a:gd name="connsiteY6342" fmla="*/ 4677728 h 6213528"/>
                <a:gd name="connsiteX6343" fmla="*/ 3196641 w 8964278"/>
                <a:gd name="connsiteY6343" fmla="*/ 4680585 h 6213528"/>
                <a:gd name="connsiteX6344" fmla="*/ 3079483 w 8964278"/>
                <a:gd name="connsiteY6344" fmla="*/ 4659630 h 6213528"/>
                <a:gd name="connsiteX6345" fmla="*/ 2846121 w 8964278"/>
                <a:gd name="connsiteY6345" fmla="*/ 4577715 h 6213528"/>
                <a:gd name="connsiteX6346" fmla="*/ 2850883 w 8964278"/>
                <a:gd name="connsiteY6346" fmla="*/ 4572953 h 6213528"/>
                <a:gd name="connsiteX6347" fmla="*/ 2852788 w 8964278"/>
                <a:gd name="connsiteY6347" fmla="*/ 4572000 h 6213528"/>
                <a:gd name="connsiteX6348" fmla="*/ 2911843 w 8964278"/>
                <a:gd name="connsiteY6348" fmla="*/ 4577715 h 6213528"/>
                <a:gd name="connsiteX6349" fmla="*/ 3106153 w 8964278"/>
                <a:gd name="connsiteY6349" fmla="*/ 4626293 h 6213528"/>
                <a:gd name="connsiteX6350" fmla="*/ 3420478 w 8964278"/>
                <a:gd name="connsiteY6350" fmla="*/ 4612005 h 6213528"/>
                <a:gd name="connsiteX6351" fmla="*/ 3734803 w 8964278"/>
                <a:gd name="connsiteY6351" fmla="*/ 4564380 h 6213528"/>
                <a:gd name="connsiteX6352" fmla="*/ 4041508 w 8964278"/>
                <a:gd name="connsiteY6352" fmla="*/ 4536758 h 6213528"/>
                <a:gd name="connsiteX6353" fmla="*/ 4286301 w 8964278"/>
                <a:gd name="connsiteY6353" fmla="*/ 4577715 h 6213528"/>
                <a:gd name="connsiteX6354" fmla="*/ 4292968 w 8964278"/>
                <a:gd name="connsiteY6354" fmla="*/ 4584383 h 6213528"/>
                <a:gd name="connsiteX6355" fmla="*/ 4279633 w 8964278"/>
                <a:gd name="connsiteY6355" fmla="*/ 4564380 h 6213528"/>
                <a:gd name="connsiteX6356" fmla="*/ 4086276 w 8964278"/>
                <a:gd name="connsiteY6356" fmla="*/ 4525328 h 6213528"/>
                <a:gd name="connsiteX6357" fmla="*/ 3787191 w 8964278"/>
                <a:gd name="connsiteY6357" fmla="*/ 4545330 h 6213528"/>
                <a:gd name="connsiteX6358" fmla="*/ 3470961 w 8964278"/>
                <a:gd name="connsiteY6358" fmla="*/ 4592003 h 6213528"/>
                <a:gd name="connsiteX6359" fmla="*/ 3151873 w 8964278"/>
                <a:gd name="connsiteY6359" fmla="*/ 4618673 h 6213528"/>
                <a:gd name="connsiteX6360" fmla="*/ 2990901 w 8964278"/>
                <a:gd name="connsiteY6360" fmla="*/ 4589145 h 6213528"/>
                <a:gd name="connsiteX6361" fmla="*/ 3042336 w 8964278"/>
                <a:gd name="connsiteY6361" fmla="*/ 4598670 h 6213528"/>
                <a:gd name="connsiteX6362" fmla="*/ 3297606 w 8964278"/>
                <a:gd name="connsiteY6362" fmla="*/ 4586288 h 6213528"/>
                <a:gd name="connsiteX6363" fmla="*/ 3301416 w 8964278"/>
                <a:gd name="connsiteY6363" fmla="*/ 4582478 h 6213528"/>
                <a:gd name="connsiteX6364" fmla="*/ 3382378 w 8964278"/>
                <a:gd name="connsiteY6364" fmla="*/ 4537710 h 6213528"/>
                <a:gd name="connsiteX6365" fmla="*/ 3434766 w 8964278"/>
                <a:gd name="connsiteY6365" fmla="*/ 4494848 h 6213528"/>
                <a:gd name="connsiteX6366" fmla="*/ 3451911 w 8964278"/>
                <a:gd name="connsiteY6366" fmla="*/ 4490085 h 6213528"/>
                <a:gd name="connsiteX6367" fmla="*/ 3502393 w 8964278"/>
                <a:gd name="connsiteY6367" fmla="*/ 4477703 h 6213528"/>
                <a:gd name="connsiteX6368" fmla="*/ 3604311 w 8964278"/>
                <a:gd name="connsiteY6368" fmla="*/ 4459605 h 6213528"/>
                <a:gd name="connsiteX6369" fmla="*/ 3811003 w 8964278"/>
                <a:gd name="connsiteY6369" fmla="*/ 4444365 h 6213528"/>
                <a:gd name="connsiteX6370" fmla="*/ 4011981 w 8964278"/>
                <a:gd name="connsiteY6370" fmla="*/ 4458653 h 6213528"/>
                <a:gd name="connsiteX6371" fmla="*/ 4175811 w 8964278"/>
                <a:gd name="connsiteY6371" fmla="*/ 4501515 h 6213528"/>
                <a:gd name="connsiteX6372" fmla="*/ 4257726 w 8964278"/>
                <a:gd name="connsiteY6372" fmla="*/ 4544378 h 6213528"/>
                <a:gd name="connsiteX6373" fmla="*/ 4277728 w 8964278"/>
                <a:gd name="connsiteY6373" fmla="*/ 4559618 h 6213528"/>
                <a:gd name="connsiteX6374" fmla="*/ 4279633 w 8964278"/>
                <a:gd name="connsiteY6374" fmla="*/ 4564380 h 6213528"/>
                <a:gd name="connsiteX6375" fmla="*/ 4266299 w 8964278"/>
                <a:gd name="connsiteY6375" fmla="*/ 4540568 h 6213528"/>
                <a:gd name="connsiteX6376" fmla="*/ 4035793 w 8964278"/>
                <a:gd name="connsiteY6376" fmla="*/ 4452938 h 6213528"/>
                <a:gd name="connsiteX6377" fmla="*/ 3628123 w 8964278"/>
                <a:gd name="connsiteY6377" fmla="*/ 4445318 h 6213528"/>
                <a:gd name="connsiteX6378" fmla="*/ 3512871 w 8964278"/>
                <a:gd name="connsiteY6378" fmla="*/ 4464368 h 6213528"/>
                <a:gd name="connsiteX6379" fmla="*/ 3455721 w 8964278"/>
                <a:gd name="connsiteY6379" fmla="*/ 4477703 h 6213528"/>
                <a:gd name="connsiteX6380" fmla="*/ 3449053 w 8964278"/>
                <a:gd name="connsiteY6380" fmla="*/ 4479608 h 6213528"/>
                <a:gd name="connsiteX6381" fmla="*/ 3465246 w 8964278"/>
                <a:gd name="connsiteY6381" fmla="*/ 4463415 h 6213528"/>
                <a:gd name="connsiteX6382" fmla="*/ 3517633 w 8964278"/>
                <a:gd name="connsiteY6382" fmla="*/ 4395788 h 6213528"/>
                <a:gd name="connsiteX6383" fmla="*/ 3670986 w 8964278"/>
                <a:gd name="connsiteY6383" fmla="*/ 4385310 h 6213528"/>
                <a:gd name="connsiteX6384" fmla="*/ 3841483 w 8964278"/>
                <a:gd name="connsiteY6384" fmla="*/ 4386263 h 6213528"/>
                <a:gd name="connsiteX6385" fmla="*/ 4133901 w 8964278"/>
                <a:gd name="connsiteY6385" fmla="*/ 4451033 h 6213528"/>
                <a:gd name="connsiteX6386" fmla="*/ 4206291 w 8964278"/>
                <a:gd name="connsiteY6386" fmla="*/ 4486275 h 6213528"/>
                <a:gd name="connsiteX6387" fmla="*/ 4255821 w 8964278"/>
                <a:gd name="connsiteY6387" fmla="*/ 4517708 h 6213528"/>
                <a:gd name="connsiteX6388" fmla="*/ 4266299 w 8964278"/>
                <a:gd name="connsiteY6388" fmla="*/ 4540568 h 6213528"/>
                <a:gd name="connsiteX6389" fmla="*/ 4235818 w 8964278"/>
                <a:gd name="connsiteY6389" fmla="*/ 4476750 h 6213528"/>
                <a:gd name="connsiteX6390" fmla="*/ 4249153 w 8964278"/>
                <a:gd name="connsiteY6390" fmla="*/ 4504373 h 6213528"/>
                <a:gd name="connsiteX6391" fmla="*/ 4218674 w 8964278"/>
                <a:gd name="connsiteY6391" fmla="*/ 4484370 h 6213528"/>
                <a:gd name="connsiteX6392" fmla="*/ 4154856 w 8964278"/>
                <a:gd name="connsiteY6392" fmla="*/ 4451033 h 6213528"/>
                <a:gd name="connsiteX6393" fmla="*/ 4015791 w 8964278"/>
                <a:gd name="connsiteY6393" fmla="*/ 4403408 h 6213528"/>
                <a:gd name="connsiteX6394" fmla="*/ 3692893 w 8964278"/>
                <a:gd name="connsiteY6394" fmla="*/ 4374833 h 6213528"/>
                <a:gd name="connsiteX6395" fmla="*/ 3524301 w 8964278"/>
                <a:gd name="connsiteY6395" fmla="*/ 4385310 h 6213528"/>
                <a:gd name="connsiteX6396" fmla="*/ 3565258 w 8964278"/>
                <a:gd name="connsiteY6396" fmla="*/ 4307205 h 6213528"/>
                <a:gd name="connsiteX6397" fmla="*/ 3851961 w 8964278"/>
                <a:gd name="connsiteY6397" fmla="*/ 4322445 h 6213528"/>
                <a:gd name="connsiteX6398" fmla="*/ 4139616 w 8964278"/>
                <a:gd name="connsiteY6398" fmla="*/ 4410075 h 6213528"/>
                <a:gd name="connsiteX6399" fmla="*/ 4210101 w 8964278"/>
                <a:gd name="connsiteY6399" fmla="*/ 4445318 h 6213528"/>
                <a:gd name="connsiteX6400" fmla="*/ 4226293 w 8964278"/>
                <a:gd name="connsiteY6400" fmla="*/ 4456748 h 6213528"/>
                <a:gd name="connsiteX6401" fmla="*/ 4235818 w 8964278"/>
                <a:gd name="connsiteY6401" fmla="*/ 4476750 h 6213528"/>
                <a:gd name="connsiteX6402" fmla="*/ 4196766 w 8964278"/>
                <a:gd name="connsiteY6402" fmla="*/ 4397693 h 6213528"/>
                <a:gd name="connsiteX6403" fmla="*/ 4219626 w 8964278"/>
                <a:gd name="connsiteY6403" fmla="*/ 4443413 h 6213528"/>
                <a:gd name="connsiteX6404" fmla="*/ 4170096 w 8964278"/>
                <a:gd name="connsiteY6404" fmla="*/ 4415790 h 6213528"/>
                <a:gd name="connsiteX6405" fmla="*/ 4027221 w 8964278"/>
                <a:gd name="connsiteY6405" fmla="*/ 4357688 h 6213528"/>
                <a:gd name="connsiteX6406" fmla="*/ 3724326 w 8964278"/>
                <a:gd name="connsiteY6406" fmla="*/ 4297680 h 6213528"/>
                <a:gd name="connsiteX6407" fmla="*/ 3569068 w 8964278"/>
                <a:gd name="connsiteY6407" fmla="*/ 4297680 h 6213528"/>
                <a:gd name="connsiteX6408" fmla="*/ 3583356 w 8964278"/>
                <a:gd name="connsiteY6408" fmla="*/ 4259580 h 6213528"/>
                <a:gd name="connsiteX6409" fmla="*/ 3590976 w 8964278"/>
                <a:gd name="connsiteY6409" fmla="*/ 4231958 h 6213528"/>
                <a:gd name="connsiteX6410" fmla="*/ 3636696 w 8964278"/>
                <a:gd name="connsiteY6410" fmla="*/ 4227195 h 6213528"/>
                <a:gd name="connsiteX6411" fmla="*/ 3704323 w 8964278"/>
                <a:gd name="connsiteY6411" fmla="*/ 4225290 h 6213528"/>
                <a:gd name="connsiteX6412" fmla="*/ 3837673 w 8964278"/>
                <a:gd name="connsiteY6412" fmla="*/ 4238625 h 6213528"/>
                <a:gd name="connsiteX6413" fmla="*/ 4089133 w 8964278"/>
                <a:gd name="connsiteY6413" fmla="*/ 4328160 h 6213528"/>
                <a:gd name="connsiteX6414" fmla="*/ 4196766 w 8964278"/>
                <a:gd name="connsiteY6414" fmla="*/ 4397693 h 6213528"/>
                <a:gd name="connsiteX6415" fmla="*/ 4177716 w 8964278"/>
                <a:gd name="connsiteY6415" fmla="*/ 4357688 h 6213528"/>
                <a:gd name="connsiteX6416" fmla="*/ 4190098 w 8964278"/>
                <a:gd name="connsiteY6416" fmla="*/ 4383405 h 6213528"/>
                <a:gd name="connsiteX6417" fmla="*/ 4109136 w 8964278"/>
                <a:gd name="connsiteY6417" fmla="*/ 4327208 h 6213528"/>
                <a:gd name="connsiteX6418" fmla="*/ 3986263 w 8964278"/>
                <a:gd name="connsiteY6418" fmla="*/ 4268153 h 6213528"/>
                <a:gd name="connsiteX6419" fmla="*/ 3721468 w 8964278"/>
                <a:gd name="connsiteY6419" fmla="*/ 4214813 h 6213528"/>
                <a:gd name="connsiteX6420" fmla="*/ 3645268 w 8964278"/>
                <a:gd name="connsiteY6420" fmla="*/ 4215765 h 6213528"/>
                <a:gd name="connsiteX6421" fmla="*/ 3593833 w 8964278"/>
                <a:gd name="connsiteY6421" fmla="*/ 4220528 h 6213528"/>
                <a:gd name="connsiteX6422" fmla="*/ 3606216 w 8964278"/>
                <a:gd name="connsiteY6422" fmla="*/ 4142423 h 6213528"/>
                <a:gd name="connsiteX6423" fmla="*/ 3628123 w 8964278"/>
                <a:gd name="connsiteY6423" fmla="*/ 4135755 h 6213528"/>
                <a:gd name="connsiteX6424" fmla="*/ 3631933 w 8964278"/>
                <a:gd name="connsiteY6424" fmla="*/ 4134803 h 6213528"/>
                <a:gd name="connsiteX6425" fmla="*/ 3656698 w 8964278"/>
                <a:gd name="connsiteY6425" fmla="*/ 4134803 h 6213528"/>
                <a:gd name="connsiteX6426" fmla="*/ 3724326 w 8964278"/>
                <a:gd name="connsiteY6426" fmla="*/ 4141470 h 6213528"/>
                <a:gd name="connsiteX6427" fmla="*/ 3856723 w 8964278"/>
                <a:gd name="connsiteY6427" fmla="*/ 4175760 h 6213528"/>
                <a:gd name="connsiteX6428" fmla="*/ 4103421 w 8964278"/>
                <a:gd name="connsiteY6428" fmla="*/ 4294823 h 6213528"/>
                <a:gd name="connsiteX6429" fmla="*/ 4165333 w 8964278"/>
                <a:gd name="connsiteY6429" fmla="*/ 4331970 h 6213528"/>
                <a:gd name="connsiteX6430" fmla="*/ 4177716 w 8964278"/>
                <a:gd name="connsiteY6430" fmla="*/ 4357688 h 6213528"/>
                <a:gd name="connsiteX6431" fmla="*/ 4154856 w 8964278"/>
                <a:gd name="connsiteY6431" fmla="*/ 4252913 h 6213528"/>
                <a:gd name="connsiteX6432" fmla="*/ 4152951 w 8964278"/>
                <a:gd name="connsiteY6432" fmla="*/ 4249103 h 6213528"/>
                <a:gd name="connsiteX6433" fmla="*/ 4162476 w 8964278"/>
                <a:gd name="connsiteY6433" fmla="*/ 4251960 h 6213528"/>
                <a:gd name="connsiteX6434" fmla="*/ 4171048 w 8964278"/>
                <a:gd name="connsiteY6434" fmla="*/ 4258628 h 6213528"/>
                <a:gd name="connsiteX6435" fmla="*/ 4154856 w 8964278"/>
                <a:gd name="connsiteY6435" fmla="*/ 4252913 h 6213528"/>
                <a:gd name="connsiteX6436" fmla="*/ 4337736 w 8964278"/>
                <a:gd name="connsiteY6436" fmla="*/ 4302443 h 6213528"/>
                <a:gd name="connsiteX6437" fmla="*/ 4308208 w 8964278"/>
                <a:gd name="connsiteY6437" fmla="*/ 4294823 h 6213528"/>
                <a:gd name="connsiteX6438" fmla="*/ 4190098 w 8964278"/>
                <a:gd name="connsiteY6438" fmla="*/ 4263390 h 6213528"/>
                <a:gd name="connsiteX6439" fmla="*/ 4172953 w 8964278"/>
                <a:gd name="connsiteY6439" fmla="*/ 4253865 h 6213528"/>
                <a:gd name="connsiteX6440" fmla="*/ 4221531 w 8964278"/>
                <a:gd name="connsiteY6440" fmla="*/ 4263390 h 6213528"/>
                <a:gd name="connsiteX6441" fmla="*/ 4430128 w 8964278"/>
                <a:gd name="connsiteY6441" fmla="*/ 4251960 h 6213528"/>
                <a:gd name="connsiteX6442" fmla="*/ 4655871 w 8964278"/>
                <a:gd name="connsiteY6442" fmla="*/ 4177665 h 6213528"/>
                <a:gd name="connsiteX6443" fmla="*/ 4881614 w 8964278"/>
                <a:gd name="connsiteY6443" fmla="*/ 4092893 h 6213528"/>
                <a:gd name="connsiteX6444" fmla="*/ 5121644 w 8964278"/>
                <a:gd name="connsiteY6444" fmla="*/ 4057650 h 6213528"/>
                <a:gd name="connsiteX6445" fmla="*/ 5130216 w 8964278"/>
                <a:gd name="connsiteY6445" fmla="*/ 4058603 h 6213528"/>
                <a:gd name="connsiteX6446" fmla="*/ 5138789 w 8964278"/>
                <a:gd name="connsiteY6446" fmla="*/ 4071938 h 6213528"/>
                <a:gd name="connsiteX6447" fmla="*/ 4753978 w 8964278"/>
                <a:gd name="connsiteY6447" fmla="*/ 4185285 h 6213528"/>
                <a:gd name="connsiteX6448" fmla="*/ 4354881 w 8964278"/>
                <a:gd name="connsiteY6448" fmla="*/ 4302443 h 6213528"/>
                <a:gd name="connsiteX6449" fmla="*/ 4337736 w 8964278"/>
                <a:gd name="connsiteY6449" fmla="*/ 4302443 h 6213528"/>
                <a:gd name="connsiteX6450" fmla="*/ 4427271 w 8964278"/>
                <a:gd name="connsiteY6450" fmla="*/ 4329113 h 6213528"/>
                <a:gd name="connsiteX6451" fmla="*/ 4415841 w 8964278"/>
                <a:gd name="connsiteY6451" fmla="*/ 4322445 h 6213528"/>
                <a:gd name="connsiteX6452" fmla="*/ 4413936 w 8964278"/>
                <a:gd name="connsiteY6452" fmla="*/ 4324350 h 6213528"/>
                <a:gd name="connsiteX6453" fmla="*/ 4366311 w 8964278"/>
                <a:gd name="connsiteY6453" fmla="*/ 4310063 h 6213528"/>
                <a:gd name="connsiteX6454" fmla="*/ 4518711 w 8964278"/>
                <a:gd name="connsiteY6454" fmla="*/ 4289108 h 6213528"/>
                <a:gd name="connsiteX6455" fmla="*/ 4721593 w 8964278"/>
                <a:gd name="connsiteY6455" fmla="*/ 4210050 h 6213528"/>
                <a:gd name="connsiteX6456" fmla="*/ 4925428 w 8964278"/>
                <a:gd name="connsiteY6456" fmla="*/ 4122420 h 6213528"/>
                <a:gd name="connsiteX6457" fmla="*/ 5145456 w 8964278"/>
                <a:gd name="connsiteY6457" fmla="*/ 4083368 h 6213528"/>
                <a:gd name="connsiteX6458" fmla="*/ 5146408 w 8964278"/>
                <a:gd name="connsiteY6458" fmla="*/ 4083368 h 6213528"/>
                <a:gd name="connsiteX6459" fmla="*/ 5160696 w 8964278"/>
                <a:gd name="connsiteY6459" fmla="*/ 4104323 h 6213528"/>
                <a:gd name="connsiteX6460" fmla="*/ 5020678 w 8964278"/>
                <a:gd name="connsiteY6460" fmla="*/ 4130993 h 6213528"/>
                <a:gd name="connsiteX6461" fmla="*/ 4873993 w 8964278"/>
                <a:gd name="connsiteY6461" fmla="*/ 4214813 h 6213528"/>
                <a:gd name="connsiteX6462" fmla="*/ 4579671 w 8964278"/>
                <a:gd name="connsiteY6462" fmla="*/ 4358640 h 6213528"/>
                <a:gd name="connsiteX6463" fmla="*/ 4494899 w 8964278"/>
                <a:gd name="connsiteY6463" fmla="*/ 4353878 h 6213528"/>
                <a:gd name="connsiteX6464" fmla="*/ 4427271 w 8964278"/>
                <a:gd name="connsiteY6464" fmla="*/ 4329113 h 6213528"/>
                <a:gd name="connsiteX6465" fmla="*/ 4518711 w 8964278"/>
                <a:gd name="connsiteY6465" fmla="*/ 4366260 h 6213528"/>
                <a:gd name="connsiteX6466" fmla="*/ 4552049 w 8964278"/>
                <a:gd name="connsiteY6466" fmla="*/ 4368165 h 6213528"/>
                <a:gd name="connsiteX6467" fmla="*/ 4704449 w 8964278"/>
                <a:gd name="connsiteY6467" fmla="*/ 4330065 h 6213528"/>
                <a:gd name="connsiteX6468" fmla="*/ 4995914 w 8964278"/>
                <a:gd name="connsiteY6468" fmla="*/ 4152900 h 6213528"/>
                <a:gd name="connsiteX6469" fmla="*/ 5169269 w 8964278"/>
                <a:gd name="connsiteY6469" fmla="*/ 4115753 h 6213528"/>
                <a:gd name="connsiteX6470" fmla="*/ 5188319 w 8964278"/>
                <a:gd name="connsiteY6470" fmla="*/ 4140518 h 6213528"/>
                <a:gd name="connsiteX6471" fmla="*/ 4939716 w 8964278"/>
                <a:gd name="connsiteY6471" fmla="*/ 4245293 h 6213528"/>
                <a:gd name="connsiteX6472" fmla="*/ 4680636 w 8964278"/>
                <a:gd name="connsiteY6472" fmla="*/ 4392930 h 6213528"/>
                <a:gd name="connsiteX6473" fmla="*/ 4569193 w 8964278"/>
                <a:gd name="connsiteY6473" fmla="*/ 4395788 h 6213528"/>
                <a:gd name="connsiteX6474" fmla="*/ 4518711 w 8964278"/>
                <a:gd name="connsiteY6474" fmla="*/ 4366260 h 6213528"/>
                <a:gd name="connsiteX6475" fmla="*/ 4632058 w 8964278"/>
                <a:gd name="connsiteY6475" fmla="*/ 4440555 h 6213528"/>
                <a:gd name="connsiteX6476" fmla="*/ 4586339 w 8964278"/>
                <a:gd name="connsiteY6476" fmla="*/ 4406265 h 6213528"/>
                <a:gd name="connsiteX6477" fmla="*/ 4793983 w 8964278"/>
                <a:gd name="connsiteY6477" fmla="*/ 4356735 h 6213528"/>
                <a:gd name="connsiteX6478" fmla="*/ 5048301 w 8964278"/>
                <a:gd name="connsiteY6478" fmla="*/ 4189095 h 6213528"/>
                <a:gd name="connsiteX6479" fmla="*/ 5196891 w 8964278"/>
                <a:gd name="connsiteY6479" fmla="*/ 4150995 h 6213528"/>
                <a:gd name="connsiteX6480" fmla="*/ 5211178 w 8964278"/>
                <a:gd name="connsiteY6480" fmla="*/ 4168140 h 6213528"/>
                <a:gd name="connsiteX6481" fmla="*/ 4990198 w 8964278"/>
                <a:gd name="connsiteY6481" fmla="*/ 4298633 h 6213528"/>
                <a:gd name="connsiteX6482" fmla="*/ 4749216 w 8964278"/>
                <a:gd name="connsiteY6482" fmla="*/ 4441508 h 6213528"/>
                <a:gd name="connsiteX6483" fmla="*/ 4632058 w 8964278"/>
                <a:gd name="connsiteY6483" fmla="*/ 4440555 h 6213528"/>
                <a:gd name="connsiteX6484" fmla="*/ 4645393 w 8964278"/>
                <a:gd name="connsiteY6484" fmla="*/ 4451033 h 6213528"/>
                <a:gd name="connsiteX6485" fmla="*/ 4856849 w 8964278"/>
                <a:gd name="connsiteY6485" fmla="*/ 4408170 h 6213528"/>
                <a:gd name="connsiteX6486" fmla="*/ 5086401 w 8964278"/>
                <a:gd name="connsiteY6486" fmla="*/ 4238625 h 6213528"/>
                <a:gd name="connsiteX6487" fmla="*/ 5221656 w 8964278"/>
                <a:gd name="connsiteY6487" fmla="*/ 4178618 h 6213528"/>
                <a:gd name="connsiteX6488" fmla="*/ 5234039 w 8964278"/>
                <a:gd name="connsiteY6488" fmla="*/ 4191953 h 6213528"/>
                <a:gd name="connsiteX6489" fmla="*/ 5143551 w 8964278"/>
                <a:gd name="connsiteY6489" fmla="*/ 4250055 h 6213528"/>
                <a:gd name="connsiteX6490" fmla="*/ 5046396 w 8964278"/>
                <a:gd name="connsiteY6490" fmla="*/ 4341495 h 6213528"/>
                <a:gd name="connsiteX6491" fmla="*/ 4808271 w 8964278"/>
                <a:gd name="connsiteY6491" fmla="*/ 4474845 h 6213528"/>
                <a:gd name="connsiteX6492" fmla="*/ 4677778 w 8964278"/>
                <a:gd name="connsiteY6492" fmla="*/ 4477703 h 6213528"/>
                <a:gd name="connsiteX6493" fmla="*/ 4645393 w 8964278"/>
                <a:gd name="connsiteY6493" fmla="*/ 4451033 h 6213528"/>
                <a:gd name="connsiteX6494" fmla="*/ 4750168 w 8964278"/>
                <a:gd name="connsiteY6494" fmla="*/ 4529138 h 6213528"/>
                <a:gd name="connsiteX6495" fmla="*/ 4689208 w 8964278"/>
                <a:gd name="connsiteY6495" fmla="*/ 4486275 h 6213528"/>
                <a:gd name="connsiteX6496" fmla="*/ 4717783 w 8964278"/>
                <a:gd name="connsiteY6496" fmla="*/ 4490085 h 6213528"/>
                <a:gd name="connsiteX6497" fmla="*/ 4786364 w 8964278"/>
                <a:gd name="connsiteY6497" fmla="*/ 4487228 h 6213528"/>
                <a:gd name="connsiteX6498" fmla="*/ 4915903 w 8964278"/>
                <a:gd name="connsiteY6498" fmla="*/ 4443413 h 6213528"/>
                <a:gd name="connsiteX6499" fmla="*/ 5029251 w 8964278"/>
                <a:gd name="connsiteY6499" fmla="*/ 4366260 h 6213528"/>
                <a:gd name="connsiteX6500" fmla="*/ 5130216 w 8964278"/>
                <a:gd name="connsiteY6500" fmla="*/ 4273868 h 6213528"/>
                <a:gd name="connsiteX6501" fmla="*/ 5242611 w 8964278"/>
                <a:gd name="connsiteY6501" fmla="*/ 4199573 h 6213528"/>
                <a:gd name="connsiteX6502" fmla="*/ 5263566 w 8964278"/>
                <a:gd name="connsiteY6502" fmla="*/ 4218623 h 6213528"/>
                <a:gd name="connsiteX6503" fmla="*/ 5178794 w 8964278"/>
                <a:gd name="connsiteY6503" fmla="*/ 4304348 h 6213528"/>
                <a:gd name="connsiteX6504" fmla="*/ 5095926 w 8964278"/>
                <a:gd name="connsiteY6504" fmla="*/ 4403408 h 6213528"/>
                <a:gd name="connsiteX6505" fmla="*/ 4994961 w 8964278"/>
                <a:gd name="connsiteY6505" fmla="*/ 4486275 h 6213528"/>
                <a:gd name="connsiteX6506" fmla="*/ 4872089 w 8964278"/>
                <a:gd name="connsiteY6506" fmla="*/ 4528185 h 6213528"/>
                <a:gd name="connsiteX6507" fmla="*/ 4750168 w 8964278"/>
                <a:gd name="connsiteY6507" fmla="*/ 4529138 h 6213528"/>
                <a:gd name="connsiteX6508" fmla="*/ 4112946 w 8964278"/>
                <a:gd name="connsiteY6508" fmla="*/ 5609273 h 6213528"/>
                <a:gd name="connsiteX6509" fmla="*/ 4116756 w 8964278"/>
                <a:gd name="connsiteY6509" fmla="*/ 5583555 h 6213528"/>
                <a:gd name="connsiteX6510" fmla="*/ 4127233 w 8964278"/>
                <a:gd name="connsiteY6510" fmla="*/ 5439728 h 6213528"/>
                <a:gd name="connsiteX6511" fmla="*/ 4174858 w 8964278"/>
                <a:gd name="connsiteY6511" fmla="*/ 5170170 h 6213528"/>
                <a:gd name="connsiteX6512" fmla="*/ 4491089 w 8964278"/>
                <a:gd name="connsiteY6512" fmla="*/ 4744403 h 6213528"/>
                <a:gd name="connsiteX6513" fmla="*/ 4613008 w 8964278"/>
                <a:gd name="connsiteY6513" fmla="*/ 4657725 h 6213528"/>
                <a:gd name="connsiteX6514" fmla="*/ 4728261 w 8964278"/>
                <a:gd name="connsiteY6514" fmla="*/ 4592003 h 6213528"/>
                <a:gd name="connsiteX6515" fmla="*/ 4729214 w 8964278"/>
                <a:gd name="connsiteY6515" fmla="*/ 4592003 h 6213528"/>
                <a:gd name="connsiteX6516" fmla="*/ 4746358 w 8964278"/>
                <a:gd name="connsiteY6516" fmla="*/ 4587240 h 6213528"/>
                <a:gd name="connsiteX6517" fmla="*/ 4761599 w 8964278"/>
                <a:gd name="connsiteY6517" fmla="*/ 4582478 h 6213528"/>
                <a:gd name="connsiteX6518" fmla="*/ 4768266 w 8964278"/>
                <a:gd name="connsiteY6518" fmla="*/ 4580573 h 6213528"/>
                <a:gd name="connsiteX6519" fmla="*/ 4777791 w 8964278"/>
                <a:gd name="connsiteY6519" fmla="*/ 4577715 h 6213528"/>
                <a:gd name="connsiteX6520" fmla="*/ 4783506 w 8964278"/>
                <a:gd name="connsiteY6520" fmla="*/ 4571048 h 6213528"/>
                <a:gd name="connsiteX6521" fmla="*/ 4813033 w 8964278"/>
                <a:gd name="connsiteY6521" fmla="*/ 4585335 h 6213528"/>
                <a:gd name="connsiteX6522" fmla="*/ 4889233 w 8964278"/>
                <a:gd name="connsiteY6522" fmla="*/ 4611053 h 6213528"/>
                <a:gd name="connsiteX6523" fmla="*/ 4652061 w 8964278"/>
                <a:gd name="connsiteY6523" fmla="*/ 4758690 h 6213528"/>
                <a:gd name="connsiteX6524" fmla="*/ 4413936 w 8964278"/>
                <a:gd name="connsiteY6524" fmla="*/ 4917758 h 6213528"/>
                <a:gd name="connsiteX6525" fmla="*/ 4244391 w 8964278"/>
                <a:gd name="connsiteY6525" fmla="*/ 5125403 h 6213528"/>
                <a:gd name="connsiteX6526" fmla="*/ 4171048 w 8964278"/>
                <a:gd name="connsiteY6526" fmla="*/ 5394008 h 6213528"/>
                <a:gd name="connsiteX6527" fmla="*/ 4118661 w 8964278"/>
                <a:gd name="connsiteY6527" fmla="*/ 5627370 h 6213528"/>
                <a:gd name="connsiteX6528" fmla="*/ 4112946 w 8964278"/>
                <a:gd name="connsiteY6528" fmla="*/ 5609273 h 6213528"/>
                <a:gd name="connsiteX6529" fmla="*/ 4126281 w 8964278"/>
                <a:gd name="connsiteY6529" fmla="*/ 5642610 h 6213528"/>
                <a:gd name="connsiteX6530" fmla="*/ 4125328 w 8964278"/>
                <a:gd name="connsiteY6530" fmla="*/ 5642610 h 6213528"/>
                <a:gd name="connsiteX6531" fmla="*/ 4121518 w 8964278"/>
                <a:gd name="connsiteY6531" fmla="*/ 5635943 h 6213528"/>
                <a:gd name="connsiteX6532" fmla="*/ 4171048 w 8964278"/>
                <a:gd name="connsiteY6532" fmla="*/ 5434965 h 6213528"/>
                <a:gd name="connsiteX6533" fmla="*/ 4236771 w 8964278"/>
                <a:gd name="connsiteY6533" fmla="*/ 5163503 h 6213528"/>
                <a:gd name="connsiteX6534" fmla="*/ 4397743 w 8964278"/>
                <a:gd name="connsiteY6534" fmla="*/ 4945380 h 6213528"/>
                <a:gd name="connsiteX6535" fmla="*/ 4629201 w 8964278"/>
                <a:gd name="connsiteY6535" fmla="*/ 4785360 h 6213528"/>
                <a:gd name="connsiteX6536" fmla="*/ 4887328 w 8964278"/>
                <a:gd name="connsiteY6536" fmla="*/ 4627245 h 6213528"/>
                <a:gd name="connsiteX6537" fmla="*/ 4902569 w 8964278"/>
                <a:gd name="connsiteY6537" fmla="*/ 4615815 h 6213528"/>
                <a:gd name="connsiteX6538" fmla="*/ 5011153 w 8964278"/>
                <a:gd name="connsiteY6538" fmla="*/ 4632008 h 6213528"/>
                <a:gd name="connsiteX6539" fmla="*/ 5134978 w 8964278"/>
                <a:gd name="connsiteY6539" fmla="*/ 4632960 h 6213528"/>
                <a:gd name="connsiteX6540" fmla="*/ 5152123 w 8964278"/>
                <a:gd name="connsiteY6540" fmla="*/ 4639628 h 6213528"/>
                <a:gd name="connsiteX6541" fmla="*/ 4916856 w 8964278"/>
                <a:gd name="connsiteY6541" fmla="*/ 4776788 h 6213528"/>
                <a:gd name="connsiteX6542" fmla="*/ 4631106 w 8964278"/>
                <a:gd name="connsiteY6542" fmla="*/ 4920615 h 6213528"/>
                <a:gd name="connsiteX6543" fmla="*/ 4399649 w 8964278"/>
                <a:gd name="connsiteY6543" fmla="*/ 5138738 h 6213528"/>
                <a:gd name="connsiteX6544" fmla="*/ 4314876 w 8964278"/>
                <a:gd name="connsiteY6544" fmla="*/ 5273993 h 6213528"/>
                <a:gd name="connsiteX6545" fmla="*/ 4252011 w 8964278"/>
                <a:gd name="connsiteY6545" fmla="*/ 5414963 h 6213528"/>
                <a:gd name="connsiteX6546" fmla="*/ 4133901 w 8964278"/>
                <a:gd name="connsiteY6546" fmla="*/ 5638800 h 6213528"/>
                <a:gd name="connsiteX6547" fmla="*/ 4126281 w 8964278"/>
                <a:gd name="connsiteY6547" fmla="*/ 5642610 h 6213528"/>
                <a:gd name="connsiteX6548" fmla="*/ 4132948 w 8964278"/>
                <a:gd name="connsiteY6548" fmla="*/ 5647373 h 6213528"/>
                <a:gd name="connsiteX6549" fmla="*/ 4136758 w 8964278"/>
                <a:gd name="connsiteY6549" fmla="*/ 5642610 h 6213528"/>
                <a:gd name="connsiteX6550" fmla="*/ 4161523 w 8964278"/>
                <a:gd name="connsiteY6550" fmla="*/ 5623560 h 6213528"/>
                <a:gd name="connsiteX6551" fmla="*/ 4135806 w 8964278"/>
                <a:gd name="connsiteY6551" fmla="*/ 5650230 h 6213528"/>
                <a:gd name="connsiteX6552" fmla="*/ 4132948 w 8964278"/>
                <a:gd name="connsiteY6552" fmla="*/ 5647373 h 6213528"/>
                <a:gd name="connsiteX6553" fmla="*/ 4254868 w 8964278"/>
                <a:gd name="connsiteY6553" fmla="*/ 5553075 h 6213528"/>
                <a:gd name="connsiteX6554" fmla="*/ 4418699 w 8964278"/>
                <a:gd name="connsiteY6554" fmla="*/ 5401628 h 6213528"/>
                <a:gd name="connsiteX6555" fmla="*/ 4761599 w 8964278"/>
                <a:gd name="connsiteY6555" fmla="*/ 5116830 h 6213528"/>
                <a:gd name="connsiteX6556" fmla="*/ 5123548 w 8964278"/>
                <a:gd name="connsiteY6556" fmla="*/ 4855845 h 6213528"/>
                <a:gd name="connsiteX6557" fmla="*/ 5506453 w 8964278"/>
                <a:gd name="connsiteY6557" fmla="*/ 4621530 h 6213528"/>
                <a:gd name="connsiteX6558" fmla="*/ 5638851 w 8964278"/>
                <a:gd name="connsiteY6558" fmla="*/ 4550093 h 6213528"/>
                <a:gd name="connsiteX6559" fmla="*/ 5652186 w 8964278"/>
                <a:gd name="connsiteY6559" fmla="*/ 4545330 h 6213528"/>
                <a:gd name="connsiteX6560" fmla="*/ 5634089 w 8964278"/>
                <a:gd name="connsiteY6560" fmla="*/ 4560570 h 6213528"/>
                <a:gd name="connsiteX6561" fmla="*/ 5393106 w 8964278"/>
                <a:gd name="connsiteY6561" fmla="*/ 4695825 h 6213528"/>
                <a:gd name="connsiteX6562" fmla="*/ 5086401 w 8964278"/>
                <a:gd name="connsiteY6562" fmla="*/ 4908233 h 6213528"/>
                <a:gd name="connsiteX6563" fmla="*/ 4793983 w 8964278"/>
                <a:gd name="connsiteY6563" fmla="*/ 5138738 h 6213528"/>
                <a:gd name="connsiteX6564" fmla="*/ 4474896 w 8964278"/>
                <a:gd name="connsiteY6564" fmla="*/ 5395913 h 6213528"/>
                <a:gd name="connsiteX6565" fmla="*/ 4169143 w 8964278"/>
                <a:gd name="connsiteY6565" fmla="*/ 5644515 h 6213528"/>
                <a:gd name="connsiteX6566" fmla="*/ 4148188 w 8964278"/>
                <a:gd name="connsiteY6566" fmla="*/ 5658803 h 6213528"/>
                <a:gd name="connsiteX6567" fmla="*/ 4254868 w 8964278"/>
                <a:gd name="connsiteY6567" fmla="*/ 5553075 h 6213528"/>
                <a:gd name="connsiteX6568" fmla="*/ 4150093 w 8964278"/>
                <a:gd name="connsiteY6568" fmla="*/ 5665470 h 6213528"/>
                <a:gd name="connsiteX6569" fmla="*/ 4155808 w 8964278"/>
                <a:gd name="connsiteY6569" fmla="*/ 5660708 h 6213528"/>
                <a:gd name="connsiteX6570" fmla="*/ 4432986 w 8964278"/>
                <a:gd name="connsiteY6570" fmla="*/ 5536883 h 6213528"/>
                <a:gd name="connsiteX6571" fmla="*/ 4760646 w 8964278"/>
                <a:gd name="connsiteY6571" fmla="*/ 5383530 h 6213528"/>
                <a:gd name="connsiteX6572" fmla="*/ 5014964 w 8964278"/>
                <a:gd name="connsiteY6572" fmla="*/ 5102543 h 6213528"/>
                <a:gd name="connsiteX6573" fmla="*/ 5136883 w 8964278"/>
                <a:gd name="connsiteY6573" fmla="*/ 4953953 h 6213528"/>
                <a:gd name="connsiteX6574" fmla="*/ 5279758 w 8964278"/>
                <a:gd name="connsiteY6574" fmla="*/ 4817745 h 6213528"/>
                <a:gd name="connsiteX6575" fmla="*/ 5549316 w 8964278"/>
                <a:gd name="connsiteY6575" fmla="*/ 4637723 h 6213528"/>
                <a:gd name="connsiteX6576" fmla="*/ 5544553 w 8964278"/>
                <a:gd name="connsiteY6576" fmla="*/ 4641533 h 6213528"/>
                <a:gd name="connsiteX6577" fmla="*/ 5404536 w 8964278"/>
                <a:gd name="connsiteY6577" fmla="*/ 4781550 h 6213528"/>
                <a:gd name="connsiteX6578" fmla="*/ 5156886 w 8964278"/>
                <a:gd name="connsiteY6578" fmla="*/ 5152073 h 6213528"/>
                <a:gd name="connsiteX6579" fmla="*/ 4881614 w 8964278"/>
                <a:gd name="connsiteY6579" fmla="*/ 5449253 h 6213528"/>
                <a:gd name="connsiteX6580" fmla="*/ 4509186 w 8964278"/>
                <a:gd name="connsiteY6580" fmla="*/ 5575935 h 6213528"/>
                <a:gd name="connsiteX6581" fmla="*/ 4157713 w 8964278"/>
                <a:gd name="connsiteY6581" fmla="*/ 5669280 h 6213528"/>
                <a:gd name="connsiteX6582" fmla="*/ 4150093 w 8964278"/>
                <a:gd name="connsiteY6582" fmla="*/ 5665470 h 6213528"/>
                <a:gd name="connsiteX6583" fmla="*/ 5263566 w 8964278"/>
                <a:gd name="connsiteY6583" fmla="*/ 5133975 h 6213528"/>
                <a:gd name="connsiteX6584" fmla="*/ 5008296 w 8964278"/>
                <a:gd name="connsiteY6584" fmla="*/ 5559743 h 6213528"/>
                <a:gd name="connsiteX6585" fmla="*/ 4830178 w 8964278"/>
                <a:gd name="connsiteY6585" fmla="*/ 5689283 h 6213528"/>
                <a:gd name="connsiteX6586" fmla="*/ 4602531 w 8964278"/>
                <a:gd name="connsiteY6586" fmla="*/ 5728335 h 6213528"/>
                <a:gd name="connsiteX6587" fmla="*/ 4255821 w 8964278"/>
                <a:gd name="connsiteY6587" fmla="*/ 5685473 h 6213528"/>
                <a:gd name="connsiteX6588" fmla="*/ 4252964 w 8964278"/>
                <a:gd name="connsiteY6588" fmla="*/ 5680710 h 6213528"/>
                <a:gd name="connsiteX6589" fmla="*/ 4213911 w 8964278"/>
                <a:gd name="connsiteY6589" fmla="*/ 5673090 h 6213528"/>
                <a:gd name="connsiteX6590" fmla="*/ 4184383 w 8964278"/>
                <a:gd name="connsiteY6590" fmla="*/ 5673090 h 6213528"/>
                <a:gd name="connsiteX6591" fmla="*/ 4177716 w 8964278"/>
                <a:gd name="connsiteY6591" fmla="*/ 5673090 h 6213528"/>
                <a:gd name="connsiteX6592" fmla="*/ 4445368 w 8964278"/>
                <a:gd name="connsiteY6592" fmla="*/ 5655945 h 6213528"/>
                <a:gd name="connsiteX6593" fmla="*/ 4785411 w 8964278"/>
                <a:gd name="connsiteY6593" fmla="*/ 5620703 h 6213528"/>
                <a:gd name="connsiteX6594" fmla="*/ 5033061 w 8964278"/>
                <a:gd name="connsiteY6594" fmla="*/ 5433060 h 6213528"/>
                <a:gd name="connsiteX6595" fmla="*/ 5237848 w 8964278"/>
                <a:gd name="connsiteY6595" fmla="*/ 5152073 h 6213528"/>
                <a:gd name="connsiteX6596" fmla="*/ 5295951 w 8964278"/>
                <a:gd name="connsiteY6596" fmla="*/ 5068253 h 6213528"/>
                <a:gd name="connsiteX6597" fmla="*/ 5263566 w 8964278"/>
                <a:gd name="connsiteY6597" fmla="*/ 5133975 h 6213528"/>
                <a:gd name="connsiteX6598" fmla="*/ 5333098 w 8964278"/>
                <a:gd name="connsiteY6598" fmla="*/ 4993958 h 6213528"/>
                <a:gd name="connsiteX6599" fmla="*/ 5258803 w 8964278"/>
                <a:gd name="connsiteY6599" fmla="*/ 5102543 h 6213528"/>
                <a:gd name="connsiteX6600" fmla="*/ 5147361 w 8964278"/>
                <a:gd name="connsiteY6600" fmla="*/ 5263515 h 6213528"/>
                <a:gd name="connsiteX6601" fmla="*/ 5052111 w 8964278"/>
                <a:gd name="connsiteY6601" fmla="*/ 5393055 h 6213528"/>
                <a:gd name="connsiteX6602" fmla="*/ 4812081 w 8964278"/>
                <a:gd name="connsiteY6602" fmla="*/ 5596890 h 6213528"/>
                <a:gd name="connsiteX6603" fmla="*/ 4475849 w 8964278"/>
                <a:gd name="connsiteY6603" fmla="*/ 5646420 h 6213528"/>
                <a:gd name="connsiteX6604" fmla="*/ 4207243 w 8964278"/>
                <a:gd name="connsiteY6604" fmla="*/ 5657850 h 6213528"/>
                <a:gd name="connsiteX6605" fmla="*/ 4279633 w 8964278"/>
                <a:gd name="connsiteY6605" fmla="*/ 5634038 h 6213528"/>
                <a:gd name="connsiteX6606" fmla="*/ 4472039 w 8964278"/>
                <a:gd name="connsiteY6606" fmla="*/ 5593080 h 6213528"/>
                <a:gd name="connsiteX6607" fmla="*/ 4844466 w 8964278"/>
                <a:gd name="connsiteY6607" fmla="*/ 5484495 h 6213528"/>
                <a:gd name="connsiteX6608" fmla="*/ 5130216 w 8964278"/>
                <a:gd name="connsiteY6608" fmla="*/ 5210175 h 6213528"/>
                <a:gd name="connsiteX6609" fmla="*/ 5377866 w 8964278"/>
                <a:gd name="connsiteY6609" fmla="*/ 4835843 h 6213528"/>
                <a:gd name="connsiteX6610" fmla="*/ 5565508 w 8964278"/>
                <a:gd name="connsiteY6610" fmla="*/ 4641533 h 6213528"/>
                <a:gd name="connsiteX6611" fmla="*/ 5562651 w 8964278"/>
                <a:gd name="connsiteY6611" fmla="*/ 4645343 h 6213528"/>
                <a:gd name="connsiteX6612" fmla="*/ 5541696 w 8964278"/>
                <a:gd name="connsiteY6612" fmla="*/ 4669155 h 6213528"/>
                <a:gd name="connsiteX6613" fmla="*/ 5505501 w 8964278"/>
                <a:gd name="connsiteY6613" fmla="*/ 4719638 h 6213528"/>
                <a:gd name="connsiteX6614" fmla="*/ 5509311 w 8964278"/>
                <a:gd name="connsiteY6614" fmla="*/ 4732973 h 6213528"/>
                <a:gd name="connsiteX6615" fmla="*/ 5382628 w 8964278"/>
                <a:gd name="connsiteY6615" fmla="*/ 4907280 h 6213528"/>
                <a:gd name="connsiteX6616" fmla="*/ 5333098 w 8964278"/>
                <a:gd name="connsiteY6616" fmla="*/ 4993958 h 6213528"/>
                <a:gd name="connsiteX6617" fmla="*/ 5375008 w 8964278"/>
                <a:gd name="connsiteY6617" fmla="*/ 5202555 h 6213528"/>
                <a:gd name="connsiteX6618" fmla="*/ 5375008 w 8964278"/>
                <a:gd name="connsiteY6618" fmla="*/ 5143500 h 6213528"/>
                <a:gd name="connsiteX6619" fmla="*/ 5411203 w 8964278"/>
                <a:gd name="connsiteY6619" fmla="*/ 5069205 h 6213528"/>
                <a:gd name="connsiteX6620" fmla="*/ 5462639 w 8964278"/>
                <a:gd name="connsiteY6620" fmla="*/ 4975860 h 6213528"/>
                <a:gd name="connsiteX6621" fmla="*/ 5581701 w 8964278"/>
                <a:gd name="connsiteY6621" fmla="*/ 4800600 h 6213528"/>
                <a:gd name="connsiteX6622" fmla="*/ 5721719 w 8964278"/>
                <a:gd name="connsiteY6622" fmla="*/ 4642485 h 6213528"/>
                <a:gd name="connsiteX6623" fmla="*/ 5879833 w 8964278"/>
                <a:gd name="connsiteY6623" fmla="*/ 4501515 h 6213528"/>
                <a:gd name="connsiteX6624" fmla="*/ 6054141 w 8964278"/>
                <a:gd name="connsiteY6624" fmla="*/ 4381500 h 6213528"/>
                <a:gd name="connsiteX6625" fmla="*/ 6057951 w 8964278"/>
                <a:gd name="connsiteY6625" fmla="*/ 4379595 h 6213528"/>
                <a:gd name="connsiteX6626" fmla="*/ 6091289 w 8964278"/>
                <a:gd name="connsiteY6626" fmla="*/ 4369118 h 6213528"/>
                <a:gd name="connsiteX6627" fmla="*/ 6072239 w 8964278"/>
                <a:gd name="connsiteY6627" fmla="*/ 4380548 h 6213528"/>
                <a:gd name="connsiteX6628" fmla="*/ 5969369 w 8964278"/>
                <a:gd name="connsiteY6628" fmla="*/ 4451985 h 6213528"/>
                <a:gd name="connsiteX6629" fmla="*/ 5778869 w 8964278"/>
                <a:gd name="connsiteY6629" fmla="*/ 4616768 h 6213528"/>
                <a:gd name="connsiteX6630" fmla="*/ 5613133 w 8964278"/>
                <a:gd name="connsiteY6630" fmla="*/ 4806315 h 6213528"/>
                <a:gd name="connsiteX6631" fmla="*/ 5475973 w 8964278"/>
                <a:gd name="connsiteY6631" fmla="*/ 5016818 h 6213528"/>
                <a:gd name="connsiteX6632" fmla="*/ 5375008 w 8964278"/>
                <a:gd name="connsiteY6632" fmla="*/ 5233035 h 6213528"/>
                <a:gd name="connsiteX6633" fmla="*/ 5375008 w 8964278"/>
                <a:gd name="connsiteY6633" fmla="*/ 5202555 h 6213528"/>
                <a:gd name="connsiteX6634" fmla="*/ 5378819 w 8964278"/>
                <a:gd name="connsiteY6634" fmla="*/ 5253038 h 6213528"/>
                <a:gd name="connsiteX6635" fmla="*/ 5393106 w 8964278"/>
                <a:gd name="connsiteY6635" fmla="*/ 5217795 h 6213528"/>
                <a:gd name="connsiteX6636" fmla="*/ 5417871 w 8964278"/>
                <a:gd name="connsiteY6636" fmla="*/ 5159693 h 6213528"/>
                <a:gd name="connsiteX6637" fmla="*/ 5473116 w 8964278"/>
                <a:gd name="connsiteY6637" fmla="*/ 5048250 h 6213528"/>
                <a:gd name="connsiteX6638" fmla="*/ 5606466 w 8964278"/>
                <a:gd name="connsiteY6638" fmla="*/ 4837748 h 6213528"/>
                <a:gd name="connsiteX6639" fmla="*/ 5768391 w 8964278"/>
                <a:gd name="connsiteY6639" fmla="*/ 4647248 h 6213528"/>
                <a:gd name="connsiteX6640" fmla="*/ 5955081 w 8964278"/>
                <a:gd name="connsiteY6640" fmla="*/ 4481513 h 6213528"/>
                <a:gd name="connsiteX6641" fmla="*/ 6135103 w 8964278"/>
                <a:gd name="connsiteY6641" fmla="*/ 4360545 h 6213528"/>
                <a:gd name="connsiteX6642" fmla="*/ 6172251 w 8964278"/>
                <a:gd name="connsiteY6642" fmla="*/ 4351020 h 6213528"/>
                <a:gd name="connsiteX6643" fmla="*/ 6219876 w 8964278"/>
                <a:gd name="connsiteY6643" fmla="*/ 4338638 h 6213528"/>
                <a:gd name="connsiteX6644" fmla="*/ 6046521 w 8964278"/>
                <a:gd name="connsiteY6644" fmla="*/ 4451985 h 6213528"/>
                <a:gd name="connsiteX6645" fmla="*/ 5824589 w 8964278"/>
                <a:gd name="connsiteY6645" fmla="*/ 4642485 h 6213528"/>
                <a:gd name="connsiteX6646" fmla="*/ 5635041 w 8964278"/>
                <a:gd name="connsiteY6646" fmla="*/ 4864418 h 6213528"/>
                <a:gd name="connsiteX6647" fmla="*/ 5477878 w 8964278"/>
                <a:gd name="connsiteY6647" fmla="*/ 5122545 h 6213528"/>
                <a:gd name="connsiteX6648" fmla="*/ 5413108 w 8964278"/>
                <a:gd name="connsiteY6648" fmla="*/ 5411153 h 6213528"/>
                <a:gd name="connsiteX6649" fmla="*/ 5378819 w 8964278"/>
                <a:gd name="connsiteY6649" fmla="*/ 5253038 h 6213528"/>
                <a:gd name="connsiteX6650" fmla="*/ 5433111 w 8964278"/>
                <a:gd name="connsiteY6650" fmla="*/ 5468303 h 6213528"/>
                <a:gd name="connsiteX6651" fmla="*/ 5433111 w 8964278"/>
                <a:gd name="connsiteY6651" fmla="*/ 5470208 h 6213528"/>
                <a:gd name="connsiteX6652" fmla="*/ 5428348 w 8964278"/>
                <a:gd name="connsiteY6652" fmla="*/ 5456873 h 6213528"/>
                <a:gd name="connsiteX6653" fmla="*/ 5420728 w 8964278"/>
                <a:gd name="connsiteY6653" fmla="*/ 5387340 h 6213528"/>
                <a:gd name="connsiteX6654" fmla="*/ 5426444 w 8964278"/>
                <a:gd name="connsiteY6654" fmla="*/ 5308283 h 6213528"/>
                <a:gd name="connsiteX6655" fmla="*/ 5473116 w 8964278"/>
                <a:gd name="connsiteY6655" fmla="*/ 5154930 h 6213528"/>
                <a:gd name="connsiteX6656" fmla="*/ 5625516 w 8964278"/>
                <a:gd name="connsiteY6656" fmla="*/ 4894898 h 6213528"/>
                <a:gd name="connsiteX6657" fmla="*/ 5809348 w 8964278"/>
                <a:gd name="connsiteY6657" fmla="*/ 4672965 h 6213528"/>
                <a:gd name="connsiteX6658" fmla="*/ 6025566 w 8964278"/>
                <a:gd name="connsiteY6658" fmla="*/ 4481513 h 6213528"/>
                <a:gd name="connsiteX6659" fmla="*/ 6268453 w 8964278"/>
                <a:gd name="connsiteY6659" fmla="*/ 4325303 h 6213528"/>
                <a:gd name="connsiteX6660" fmla="*/ 6279883 w 8964278"/>
                <a:gd name="connsiteY6660" fmla="*/ 4319588 h 6213528"/>
                <a:gd name="connsiteX6661" fmla="*/ 6285598 w 8964278"/>
                <a:gd name="connsiteY6661" fmla="*/ 4317683 h 6213528"/>
                <a:gd name="connsiteX6662" fmla="*/ 6085573 w 8964278"/>
                <a:gd name="connsiteY6662" fmla="*/ 4470083 h 6213528"/>
                <a:gd name="connsiteX6663" fmla="*/ 5844591 w 8964278"/>
                <a:gd name="connsiteY6663" fmla="*/ 4681538 h 6213528"/>
                <a:gd name="connsiteX6664" fmla="*/ 5643614 w 8964278"/>
                <a:gd name="connsiteY6664" fmla="*/ 4917758 h 6213528"/>
                <a:gd name="connsiteX6665" fmla="*/ 5500739 w 8964278"/>
                <a:gd name="connsiteY6665" fmla="*/ 5180648 h 6213528"/>
                <a:gd name="connsiteX6666" fmla="*/ 5433111 w 8964278"/>
                <a:gd name="connsiteY6666" fmla="*/ 5468303 h 6213528"/>
                <a:gd name="connsiteX6667" fmla="*/ 5470258 w 8964278"/>
                <a:gd name="connsiteY6667" fmla="*/ 5550218 h 6213528"/>
                <a:gd name="connsiteX6668" fmla="*/ 5438826 w 8964278"/>
                <a:gd name="connsiteY6668" fmla="*/ 5483543 h 6213528"/>
                <a:gd name="connsiteX6669" fmla="*/ 5456923 w 8964278"/>
                <a:gd name="connsiteY6669" fmla="*/ 5356860 h 6213528"/>
                <a:gd name="connsiteX6670" fmla="*/ 5497881 w 8964278"/>
                <a:gd name="connsiteY6670" fmla="*/ 5214938 h 6213528"/>
                <a:gd name="connsiteX6671" fmla="*/ 5634089 w 8964278"/>
                <a:gd name="connsiteY6671" fmla="*/ 4951095 h 6213528"/>
                <a:gd name="connsiteX6672" fmla="*/ 5827446 w 8964278"/>
                <a:gd name="connsiteY6672" fmla="*/ 4714875 h 6213528"/>
                <a:gd name="connsiteX6673" fmla="*/ 6064619 w 8964278"/>
                <a:gd name="connsiteY6673" fmla="*/ 4502468 h 6213528"/>
                <a:gd name="connsiteX6674" fmla="*/ 6318936 w 8964278"/>
                <a:gd name="connsiteY6674" fmla="*/ 4310063 h 6213528"/>
                <a:gd name="connsiteX6675" fmla="*/ 6320841 w 8964278"/>
                <a:gd name="connsiteY6675" fmla="*/ 4309110 h 6213528"/>
                <a:gd name="connsiteX6676" fmla="*/ 6107481 w 8964278"/>
                <a:gd name="connsiteY6676" fmla="*/ 4494848 h 6213528"/>
                <a:gd name="connsiteX6677" fmla="*/ 5875071 w 8964278"/>
                <a:gd name="connsiteY6677" fmla="*/ 4724400 h 6213528"/>
                <a:gd name="connsiteX6678" fmla="*/ 5681714 w 8964278"/>
                <a:gd name="connsiteY6678" fmla="*/ 4973003 h 6213528"/>
                <a:gd name="connsiteX6679" fmla="*/ 5541696 w 8964278"/>
                <a:gd name="connsiteY6679" fmla="*/ 5245418 h 6213528"/>
                <a:gd name="connsiteX6680" fmla="*/ 5471211 w 8964278"/>
                <a:gd name="connsiteY6680" fmla="*/ 5540693 h 6213528"/>
                <a:gd name="connsiteX6681" fmla="*/ 5470258 w 8964278"/>
                <a:gd name="connsiteY6681" fmla="*/ 5550218 h 6213528"/>
                <a:gd name="connsiteX6682" fmla="*/ 5516931 w 8964278"/>
                <a:gd name="connsiteY6682" fmla="*/ 5627370 h 6213528"/>
                <a:gd name="connsiteX6683" fmla="*/ 5476926 w 8964278"/>
                <a:gd name="connsiteY6683" fmla="*/ 5561648 h 6213528"/>
                <a:gd name="connsiteX6684" fmla="*/ 5497881 w 8964278"/>
                <a:gd name="connsiteY6684" fmla="*/ 5426393 h 6213528"/>
                <a:gd name="connsiteX6685" fmla="*/ 5539791 w 8964278"/>
                <a:gd name="connsiteY6685" fmla="*/ 5280660 h 6213528"/>
                <a:gd name="connsiteX6686" fmla="*/ 5674094 w 8964278"/>
                <a:gd name="connsiteY6686" fmla="*/ 5006340 h 6213528"/>
                <a:gd name="connsiteX6687" fmla="*/ 5860783 w 8964278"/>
                <a:gd name="connsiteY6687" fmla="*/ 4757738 h 6213528"/>
                <a:gd name="connsiteX6688" fmla="*/ 6089383 w 8964278"/>
                <a:gd name="connsiteY6688" fmla="*/ 4527233 h 6213528"/>
                <a:gd name="connsiteX6689" fmla="*/ 6334176 w 8964278"/>
                <a:gd name="connsiteY6689" fmla="*/ 4314825 h 6213528"/>
                <a:gd name="connsiteX6690" fmla="*/ 6357989 w 8964278"/>
                <a:gd name="connsiteY6690" fmla="*/ 4294823 h 6213528"/>
                <a:gd name="connsiteX6691" fmla="*/ 6358941 w 8964278"/>
                <a:gd name="connsiteY6691" fmla="*/ 4294823 h 6213528"/>
                <a:gd name="connsiteX6692" fmla="*/ 6176061 w 8964278"/>
                <a:gd name="connsiteY6692" fmla="*/ 4469130 h 6213528"/>
                <a:gd name="connsiteX6693" fmla="*/ 6129389 w 8964278"/>
                <a:gd name="connsiteY6693" fmla="*/ 4518660 h 6213528"/>
                <a:gd name="connsiteX6694" fmla="*/ 6126531 w 8964278"/>
                <a:gd name="connsiteY6694" fmla="*/ 4520565 h 6213528"/>
                <a:gd name="connsiteX6695" fmla="*/ 5912219 w 8964278"/>
                <a:gd name="connsiteY6695" fmla="*/ 4759643 h 6213528"/>
                <a:gd name="connsiteX6696" fmla="*/ 5731244 w 8964278"/>
                <a:gd name="connsiteY6696" fmla="*/ 5022533 h 6213528"/>
                <a:gd name="connsiteX6697" fmla="*/ 5595989 w 8964278"/>
                <a:gd name="connsiteY6697" fmla="*/ 5308283 h 6213528"/>
                <a:gd name="connsiteX6698" fmla="*/ 5518836 w 8964278"/>
                <a:gd name="connsiteY6698" fmla="*/ 5612130 h 6213528"/>
                <a:gd name="connsiteX6699" fmla="*/ 5516931 w 8964278"/>
                <a:gd name="connsiteY6699" fmla="*/ 5627370 h 6213528"/>
                <a:gd name="connsiteX6700" fmla="*/ 5583606 w 8964278"/>
                <a:gd name="connsiteY6700" fmla="*/ 5711190 h 6213528"/>
                <a:gd name="connsiteX6701" fmla="*/ 5533123 w 8964278"/>
                <a:gd name="connsiteY6701" fmla="*/ 5649278 h 6213528"/>
                <a:gd name="connsiteX6702" fmla="*/ 5522646 w 8964278"/>
                <a:gd name="connsiteY6702" fmla="*/ 5634990 h 6213528"/>
                <a:gd name="connsiteX6703" fmla="*/ 5548364 w 8964278"/>
                <a:gd name="connsiteY6703" fmla="*/ 5495925 h 6213528"/>
                <a:gd name="connsiteX6704" fmla="*/ 5592178 w 8964278"/>
                <a:gd name="connsiteY6704" fmla="*/ 5345430 h 6213528"/>
                <a:gd name="connsiteX6705" fmla="*/ 5720766 w 8964278"/>
                <a:gd name="connsiteY6705" fmla="*/ 5059680 h 6213528"/>
                <a:gd name="connsiteX6706" fmla="*/ 5896978 w 8964278"/>
                <a:gd name="connsiteY6706" fmla="*/ 4795838 h 6213528"/>
                <a:gd name="connsiteX6707" fmla="*/ 5962701 w 8964278"/>
                <a:gd name="connsiteY6707" fmla="*/ 4715828 h 6213528"/>
                <a:gd name="connsiteX6708" fmla="*/ 5953176 w 8964278"/>
                <a:gd name="connsiteY6708" fmla="*/ 4729163 h 6213528"/>
                <a:gd name="connsiteX6709" fmla="*/ 5771248 w 8964278"/>
                <a:gd name="connsiteY6709" fmla="*/ 5020628 h 6213528"/>
                <a:gd name="connsiteX6710" fmla="*/ 5641708 w 8964278"/>
                <a:gd name="connsiteY6710" fmla="*/ 5346383 h 6213528"/>
                <a:gd name="connsiteX6711" fmla="*/ 5585511 w 8964278"/>
                <a:gd name="connsiteY6711" fmla="*/ 5688330 h 6213528"/>
                <a:gd name="connsiteX6712" fmla="*/ 5583606 w 8964278"/>
                <a:gd name="connsiteY6712" fmla="*/ 5711190 h 6213528"/>
                <a:gd name="connsiteX6713" fmla="*/ 5619801 w 8964278"/>
                <a:gd name="connsiteY6713" fmla="*/ 5749290 h 6213528"/>
                <a:gd name="connsiteX6714" fmla="*/ 5589321 w 8964278"/>
                <a:gd name="connsiteY6714" fmla="*/ 5717858 h 6213528"/>
                <a:gd name="connsiteX6715" fmla="*/ 5604561 w 8964278"/>
                <a:gd name="connsiteY6715" fmla="*/ 5556885 h 6213528"/>
                <a:gd name="connsiteX6716" fmla="*/ 5639803 w 8964278"/>
                <a:gd name="connsiteY6716" fmla="*/ 5387340 h 6213528"/>
                <a:gd name="connsiteX6717" fmla="*/ 5760771 w 8964278"/>
                <a:gd name="connsiteY6717" fmla="*/ 5063490 h 6213528"/>
                <a:gd name="connsiteX6718" fmla="*/ 5937936 w 8964278"/>
                <a:gd name="connsiteY6718" fmla="*/ 4769168 h 6213528"/>
                <a:gd name="connsiteX6719" fmla="*/ 6137008 w 8964278"/>
                <a:gd name="connsiteY6719" fmla="*/ 4526280 h 6213528"/>
                <a:gd name="connsiteX6720" fmla="*/ 6327508 w 8964278"/>
                <a:gd name="connsiteY6720" fmla="*/ 4349115 h 6213528"/>
                <a:gd name="connsiteX6721" fmla="*/ 6197969 w 8964278"/>
                <a:gd name="connsiteY6721" fmla="*/ 4502468 h 6213528"/>
                <a:gd name="connsiteX6722" fmla="*/ 6188444 w 8964278"/>
                <a:gd name="connsiteY6722" fmla="*/ 4515803 h 6213528"/>
                <a:gd name="connsiteX6723" fmla="*/ 5985561 w 8964278"/>
                <a:gd name="connsiteY6723" fmla="*/ 4786313 h 6213528"/>
                <a:gd name="connsiteX6724" fmla="*/ 5816969 w 8964278"/>
                <a:gd name="connsiteY6724" fmla="*/ 5079683 h 6213528"/>
                <a:gd name="connsiteX6725" fmla="*/ 5690286 w 8964278"/>
                <a:gd name="connsiteY6725" fmla="*/ 5399723 h 6213528"/>
                <a:gd name="connsiteX6726" fmla="*/ 5619801 w 8964278"/>
                <a:gd name="connsiteY6726" fmla="*/ 5733098 h 6213528"/>
                <a:gd name="connsiteX6727" fmla="*/ 5619801 w 8964278"/>
                <a:gd name="connsiteY6727" fmla="*/ 5749290 h 6213528"/>
                <a:gd name="connsiteX6728" fmla="*/ 5682666 w 8964278"/>
                <a:gd name="connsiteY6728" fmla="*/ 5805488 h 6213528"/>
                <a:gd name="connsiteX6729" fmla="*/ 5625516 w 8964278"/>
                <a:gd name="connsiteY6729" fmla="*/ 5755958 h 6213528"/>
                <a:gd name="connsiteX6730" fmla="*/ 5649328 w 8964278"/>
                <a:gd name="connsiteY6730" fmla="*/ 5611178 h 6213528"/>
                <a:gd name="connsiteX6731" fmla="*/ 5689333 w 8964278"/>
                <a:gd name="connsiteY6731" fmla="*/ 5444490 h 6213528"/>
                <a:gd name="connsiteX6732" fmla="*/ 5809348 w 8964278"/>
                <a:gd name="connsiteY6732" fmla="*/ 5124450 h 6213528"/>
                <a:gd name="connsiteX6733" fmla="*/ 5974131 w 8964278"/>
                <a:gd name="connsiteY6733" fmla="*/ 4827270 h 6213528"/>
                <a:gd name="connsiteX6734" fmla="*/ 6049378 w 8964278"/>
                <a:gd name="connsiteY6734" fmla="*/ 4716780 h 6213528"/>
                <a:gd name="connsiteX6735" fmla="*/ 6004611 w 8964278"/>
                <a:gd name="connsiteY6735" fmla="*/ 4792028 h 6213528"/>
                <a:gd name="connsiteX6736" fmla="*/ 5853164 w 8964278"/>
                <a:gd name="connsiteY6736" fmla="*/ 5101590 h 6213528"/>
                <a:gd name="connsiteX6737" fmla="*/ 5746483 w 8964278"/>
                <a:gd name="connsiteY6737" fmla="*/ 5429250 h 6213528"/>
                <a:gd name="connsiteX6738" fmla="*/ 5685523 w 8964278"/>
                <a:gd name="connsiteY6738" fmla="*/ 5768340 h 6213528"/>
                <a:gd name="connsiteX6739" fmla="*/ 5682666 w 8964278"/>
                <a:gd name="connsiteY6739" fmla="*/ 5805488 h 6213528"/>
                <a:gd name="connsiteX6740" fmla="*/ 5752198 w 8964278"/>
                <a:gd name="connsiteY6740" fmla="*/ 5855018 h 6213528"/>
                <a:gd name="connsiteX6741" fmla="*/ 5687428 w 8964278"/>
                <a:gd name="connsiteY6741" fmla="*/ 5809298 h 6213528"/>
                <a:gd name="connsiteX6742" fmla="*/ 5744578 w 8964278"/>
                <a:gd name="connsiteY6742" fmla="*/ 5471160 h 6213528"/>
                <a:gd name="connsiteX6743" fmla="*/ 5848401 w 8964278"/>
                <a:gd name="connsiteY6743" fmla="*/ 5142548 h 6213528"/>
                <a:gd name="connsiteX6744" fmla="*/ 5994133 w 8964278"/>
                <a:gd name="connsiteY6744" fmla="*/ 4832033 h 6213528"/>
                <a:gd name="connsiteX6745" fmla="*/ 6164631 w 8964278"/>
                <a:gd name="connsiteY6745" fmla="*/ 4565333 h 6213528"/>
                <a:gd name="connsiteX6746" fmla="*/ 6172251 w 8964278"/>
                <a:gd name="connsiteY6746" fmla="*/ 4555808 h 6213528"/>
                <a:gd name="connsiteX6747" fmla="*/ 6398946 w 8964278"/>
                <a:gd name="connsiteY6747" fmla="*/ 4305300 h 6213528"/>
                <a:gd name="connsiteX6748" fmla="*/ 6427521 w 8964278"/>
                <a:gd name="connsiteY6748" fmla="*/ 4276725 h 6213528"/>
                <a:gd name="connsiteX6749" fmla="*/ 6428473 w 8964278"/>
                <a:gd name="connsiteY6749" fmla="*/ 4271010 h 6213528"/>
                <a:gd name="connsiteX6750" fmla="*/ 6432283 w 8964278"/>
                <a:gd name="connsiteY6750" fmla="*/ 4270058 h 6213528"/>
                <a:gd name="connsiteX6751" fmla="*/ 6442761 w 8964278"/>
                <a:gd name="connsiteY6751" fmla="*/ 4266248 h 6213528"/>
                <a:gd name="connsiteX6752" fmla="*/ 6263691 w 8964278"/>
                <a:gd name="connsiteY6752" fmla="*/ 4486275 h 6213528"/>
                <a:gd name="connsiteX6753" fmla="*/ 6086526 w 8964278"/>
                <a:gd name="connsiteY6753" fmla="*/ 4775835 h 6213528"/>
                <a:gd name="connsiteX6754" fmla="*/ 5944603 w 8964278"/>
                <a:gd name="connsiteY6754" fmla="*/ 5095875 h 6213528"/>
                <a:gd name="connsiteX6755" fmla="*/ 5835066 w 8964278"/>
                <a:gd name="connsiteY6755" fmla="*/ 5450205 h 6213528"/>
                <a:gd name="connsiteX6756" fmla="*/ 5758866 w 8964278"/>
                <a:gd name="connsiteY6756" fmla="*/ 5814060 h 6213528"/>
                <a:gd name="connsiteX6757" fmla="*/ 5752198 w 8964278"/>
                <a:gd name="connsiteY6757" fmla="*/ 5855018 h 6213528"/>
                <a:gd name="connsiteX6758" fmla="*/ 5863641 w 8964278"/>
                <a:gd name="connsiteY6758" fmla="*/ 5708333 h 6213528"/>
                <a:gd name="connsiteX6759" fmla="*/ 5856973 w 8964278"/>
                <a:gd name="connsiteY6759" fmla="*/ 5913120 h 6213528"/>
                <a:gd name="connsiteX6760" fmla="*/ 5837923 w 8964278"/>
                <a:gd name="connsiteY6760" fmla="*/ 5904548 h 6213528"/>
                <a:gd name="connsiteX6761" fmla="*/ 5756961 w 8964278"/>
                <a:gd name="connsiteY6761" fmla="*/ 5857875 h 6213528"/>
                <a:gd name="connsiteX6762" fmla="*/ 5791251 w 8964278"/>
                <a:gd name="connsiteY6762" fmla="*/ 5677853 h 6213528"/>
                <a:gd name="connsiteX6763" fmla="*/ 5831256 w 8964278"/>
                <a:gd name="connsiteY6763" fmla="*/ 5497830 h 6213528"/>
                <a:gd name="connsiteX6764" fmla="*/ 5937936 w 8964278"/>
                <a:gd name="connsiteY6764" fmla="*/ 5141595 h 6213528"/>
                <a:gd name="connsiteX6765" fmla="*/ 6075096 w 8964278"/>
                <a:gd name="connsiteY6765" fmla="*/ 4818698 h 6213528"/>
                <a:gd name="connsiteX6766" fmla="*/ 6247498 w 8964278"/>
                <a:gd name="connsiteY6766" fmla="*/ 4526280 h 6213528"/>
                <a:gd name="connsiteX6767" fmla="*/ 6458953 w 8964278"/>
                <a:gd name="connsiteY6767" fmla="*/ 4265295 h 6213528"/>
                <a:gd name="connsiteX6768" fmla="*/ 6469431 w 8964278"/>
                <a:gd name="connsiteY6768" fmla="*/ 4254818 h 6213528"/>
                <a:gd name="connsiteX6769" fmla="*/ 6481814 w 8964278"/>
                <a:gd name="connsiteY6769" fmla="*/ 4250055 h 6213528"/>
                <a:gd name="connsiteX6770" fmla="*/ 6169394 w 8964278"/>
                <a:gd name="connsiteY6770" fmla="*/ 4749165 h 6213528"/>
                <a:gd name="connsiteX6771" fmla="*/ 5901741 w 8964278"/>
                <a:gd name="connsiteY6771" fmla="*/ 5489258 h 6213528"/>
                <a:gd name="connsiteX6772" fmla="*/ 5863641 w 8964278"/>
                <a:gd name="connsiteY6772" fmla="*/ 5708333 h 6213528"/>
                <a:gd name="connsiteX6773" fmla="*/ 5907456 w 8964278"/>
                <a:gd name="connsiteY6773" fmla="*/ 5892165 h 6213528"/>
                <a:gd name="connsiteX6774" fmla="*/ 5876023 w 8964278"/>
                <a:gd name="connsiteY6774" fmla="*/ 5912168 h 6213528"/>
                <a:gd name="connsiteX6775" fmla="*/ 5882691 w 8964278"/>
                <a:gd name="connsiteY6775" fmla="*/ 5733098 h 6213528"/>
                <a:gd name="connsiteX6776" fmla="*/ 5913171 w 8964278"/>
                <a:gd name="connsiteY6776" fmla="*/ 5538788 h 6213528"/>
                <a:gd name="connsiteX6777" fmla="*/ 6030328 w 8964278"/>
                <a:gd name="connsiteY6777" fmla="*/ 5161598 h 6213528"/>
                <a:gd name="connsiteX6778" fmla="*/ 6177966 w 8964278"/>
                <a:gd name="connsiteY6778" fmla="*/ 4801553 h 6213528"/>
                <a:gd name="connsiteX6779" fmla="*/ 6327508 w 8964278"/>
                <a:gd name="connsiteY6779" fmla="*/ 4494848 h 6213528"/>
                <a:gd name="connsiteX6780" fmla="*/ 6495148 w 8964278"/>
                <a:gd name="connsiteY6780" fmla="*/ 4276725 h 6213528"/>
                <a:gd name="connsiteX6781" fmla="*/ 6213208 w 8964278"/>
                <a:gd name="connsiteY6781" fmla="*/ 4812030 h 6213528"/>
                <a:gd name="connsiteX6782" fmla="*/ 6004611 w 8964278"/>
                <a:gd name="connsiteY6782" fmla="*/ 5481638 h 6213528"/>
                <a:gd name="connsiteX6783" fmla="*/ 5969369 w 8964278"/>
                <a:gd name="connsiteY6783" fmla="*/ 5857875 h 6213528"/>
                <a:gd name="connsiteX6784" fmla="*/ 5907456 w 8964278"/>
                <a:gd name="connsiteY6784" fmla="*/ 5892165 h 6213528"/>
                <a:gd name="connsiteX6785" fmla="*/ 5980798 w 8964278"/>
                <a:gd name="connsiteY6785" fmla="*/ 5851208 h 6213528"/>
                <a:gd name="connsiteX6786" fmla="*/ 6012231 w 8964278"/>
                <a:gd name="connsiteY6786" fmla="*/ 5526405 h 6213528"/>
                <a:gd name="connsiteX6787" fmla="*/ 6093194 w 8964278"/>
                <a:gd name="connsiteY6787" fmla="*/ 5183505 h 6213528"/>
                <a:gd name="connsiteX6788" fmla="*/ 6362751 w 8964278"/>
                <a:gd name="connsiteY6788" fmla="*/ 4549140 h 6213528"/>
                <a:gd name="connsiteX6789" fmla="*/ 6489433 w 8964278"/>
                <a:gd name="connsiteY6789" fmla="*/ 4328160 h 6213528"/>
                <a:gd name="connsiteX6790" fmla="*/ 6285598 w 8964278"/>
                <a:gd name="connsiteY6790" fmla="*/ 4820603 h 6213528"/>
                <a:gd name="connsiteX6791" fmla="*/ 6114148 w 8964278"/>
                <a:gd name="connsiteY6791" fmla="*/ 5454015 h 6213528"/>
                <a:gd name="connsiteX6792" fmla="*/ 6060808 w 8964278"/>
                <a:gd name="connsiteY6792" fmla="*/ 5812155 h 6213528"/>
                <a:gd name="connsiteX6793" fmla="*/ 5980798 w 8964278"/>
                <a:gd name="connsiteY6793" fmla="*/ 5851208 h 6213528"/>
                <a:gd name="connsiteX6794" fmla="*/ 6068428 w 8964278"/>
                <a:gd name="connsiteY6794" fmla="*/ 5809298 h 6213528"/>
                <a:gd name="connsiteX6795" fmla="*/ 6121769 w 8964278"/>
                <a:gd name="connsiteY6795" fmla="*/ 5496878 h 6213528"/>
                <a:gd name="connsiteX6796" fmla="*/ 6197016 w 8964278"/>
                <a:gd name="connsiteY6796" fmla="*/ 5174933 h 6213528"/>
                <a:gd name="connsiteX6797" fmla="*/ 6411328 w 8964278"/>
                <a:gd name="connsiteY6797" fmla="*/ 4559618 h 6213528"/>
                <a:gd name="connsiteX6798" fmla="*/ 6550394 w 8964278"/>
                <a:gd name="connsiteY6798" fmla="*/ 4260533 h 6213528"/>
                <a:gd name="connsiteX6799" fmla="*/ 6354178 w 8964278"/>
                <a:gd name="connsiteY6799" fmla="*/ 4833938 h 6213528"/>
                <a:gd name="connsiteX6800" fmla="*/ 6185586 w 8964278"/>
                <a:gd name="connsiteY6800" fmla="*/ 5422583 h 6213528"/>
                <a:gd name="connsiteX6801" fmla="*/ 6223686 w 8964278"/>
                <a:gd name="connsiteY6801" fmla="*/ 5746433 h 6213528"/>
                <a:gd name="connsiteX6802" fmla="*/ 6068428 w 8964278"/>
                <a:gd name="connsiteY6802" fmla="*/ 5809298 h 6213528"/>
                <a:gd name="connsiteX6803" fmla="*/ 6238926 w 8964278"/>
                <a:gd name="connsiteY6803" fmla="*/ 5738813 h 6213528"/>
                <a:gd name="connsiteX6804" fmla="*/ 6251308 w 8964278"/>
                <a:gd name="connsiteY6804" fmla="*/ 5147310 h 6213528"/>
                <a:gd name="connsiteX6805" fmla="*/ 6472289 w 8964278"/>
                <a:gd name="connsiteY6805" fmla="*/ 4571048 h 6213528"/>
                <a:gd name="connsiteX6806" fmla="*/ 6525628 w 8964278"/>
                <a:gd name="connsiteY6806" fmla="*/ 4407218 h 6213528"/>
                <a:gd name="connsiteX6807" fmla="*/ 6557061 w 8964278"/>
                <a:gd name="connsiteY6807" fmla="*/ 4256723 h 6213528"/>
                <a:gd name="connsiteX6808" fmla="*/ 6568491 w 8964278"/>
                <a:gd name="connsiteY6808" fmla="*/ 4290060 h 6213528"/>
                <a:gd name="connsiteX6809" fmla="*/ 6563728 w 8964278"/>
                <a:gd name="connsiteY6809" fmla="*/ 4350068 h 6213528"/>
                <a:gd name="connsiteX6810" fmla="*/ 6553251 w 8964278"/>
                <a:gd name="connsiteY6810" fmla="*/ 4422458 h 6213528"/>
                <a:gd name="connsiteX6811" fmla="*/ 6516103 w 8964278"/>
                <a:gd name="connsiteY6811" fmla="*/ 4563428 h 6213528"/>
                <a:gd name="connsiteX6812" fmla="*/ 6408471 w 8964278"/>
                <a:gd name="connsiteY6812" fmla="*/ 4833938 h 6213528"/>
                <a:gd name="connsiteX6813" fmla="*/ 6316078 w 8964278"/>
                <a:gd name="connsiteY6813" fmla="*/ 5107305 h 6213528"/>
                <a:gd name="connsiteX6814" fmla="*/ 6281789 w 8964278"/>
                <a:gd name="connsiteY6814" fmla="*/ 5387340 h 6213528"/>
                <a:gd name="connsiteX6815" fmla="*/ 6288456 w 8964278"/>
                <a:gd name="connsiteY6815" fmla="*/ 5546408 h 6213528"/>
                <a:gd name="connsiteX6816" fmla="*/ 6298933 w 8964278"/>
                <a:gd name="connsiteY6816" fmla="*/ 5625465 h 6213528"/>
                <a:gd name="connsiteX6817" fmla="*/ 6316078 w 8964278"/>
                <a:gd name="connsiteY6817" fmla="*/ 5702618 h 6213528"/>
                <a:gd name="connsiteX6818" fmla="*/ 6320841 w 8964278"/>
                <a:gd name="connsiteY6818" fmla="*/ 5707380 h 6213528"/>
                <a:gd name="connsiteX6819" fmla="*/ 6238926 w 8964278"/>
                <a:gd name="connsiteY6819" fmla="*/ 5738813 h 6213528"/>
                <a:gd name="connsiteX6820" fmla="*/ 6362751 w 8964278"/>
                <a:gd name="connsiteY6820" fmla="*/ 5691188 h 6213528"/>
                <a:gd name="connsiteX6821" fmla="*/ 6329414 w 8964278"/>
                <a:gd name="connsiteY6821" fmla="*/ 5704523 h 6213528"/>
                <a:gd name="connsiteX6822" fmla="*/ 6330366 w 8964278"/>
                <a:gd name="connsiteY6822" fmla="*/ 5699760 h 6213528"/>
                <a:gd name="connsiteX6823" fmla="*/ 6317983 w 8964278"/>
                <a:gd name="connsiteY6823" fmla="*/ 5630228 h 6213528"/>
                <a:gd name="connsiteX6824" fmla="*/ 6307506 w 8964278"/>
                <a:gd name="connsiteY6824" fmla="*/ 5560695 h 6213528"/>
                <a:gd name="connsiteX6825" fmla="*/ 6298933 w 8964278"/>
                <a:gd name="connsiteY6825" fmla="*/ 5417820 h 6213528"/>
                <a:gd name="connsiteX6826" fmla="*/ 6326556 w 8964278"/>
                <a:gd name="connsiteY6826" fmla="*/ 5134928 h 6213528"/>
                <a:gd name="connsiteX6827" fmla="*/ 6413233 w 8964278"/>
                <a:gd name="connsiteY6827" fmla="*/ 4860608 h 6213528"/>
                <a:gd name="connsiteX6828" fmla="*/ 6519914 w 8964278"/>
                <a:gd name="connsiteY6828" fmla="*/ 4592003 h 6213528"/>
                <a:gd name="connsiteX6829" fmla="*/ 6560871 w 8964278"/>
                <a:gd name="connsiteY6829" fmla="*/ 4439603 h 6213528"/>
                <a:gd name="connsiteX6830" fmla="*/ 6572301 w 8964278"/>
                <a:gd name="connsiteY6830" fmla="*/ 4360545 h 6213528"/>
                <a:gd name="connsiteX6831" fmla="*/ 6574206 w 8964278"/>
                <a:gd name="connsiteY6831" fmla="*/ 4311968 h 6213528"/>
                <a:gd name="connsiteX6832" fmla="*/ 6588494 w 8964278"/>
                <a:gd name="connsiteY6832" fmla="*/ 4342448 h 6213528"/>
                <a:gd name="connsiteX6833" fmla="*/ 6596114 w 8964278"/>
                <a:gd name="connsiteY6833" fmla="*/ 4468178 h 6213528"/>
                <a:gd name="connsiteX6834" fmla="*/ 6578969 w 8964278"/>
                <a:gd name="connsiteY6834" fmla="*/ 4608195 h 6213528"/>
                <a:gd name="connsiteX6835" fmla="*/ 6494196 w 8964278"/>
                <a:gd name="connsiteY6835" fmla="*/ 4877753 h 6213528"/>
                <a:gd name="connsiteX6836" fmla="*/ 6357036 w 8964278"/>
                <a:gd name="connsiteY6836" fmla="*/ 5402580 h 6213528"/>
                <a:gd name="connsiteX6837" fmla="*/ 6420853 w 8964278"/>
                <a:gd name="connsiteY6837" fmla="*/ 5668328 h 6213528"/>
                <a:gd name="connsiteX6838" fmla="*/ 6362751 w 8964278"/>
                <a:gd name="connsiteY6838" fmla="*/ 5691188 h 6213528"/>
                <a:gd name="connsiteX6839" fmla="*/ 6441808 w 8964278"/>
                <a:gd name="connsiteY6839" fmla="*/ 5658803 h 6213528"/>
                <a:gd name="connsiteX6840" fmla="*/ 6377039 w 8964278"/>
                <a:gd name="connsiteY6840" fmla="*/ 5418773 h 6213528"/>
                <a:gd name="connsiteX6841" fmla="*/ 6413233 w 8964278"/>
                <a:gd name="connsiteY6841" fmla="*/ 5156835 h 6213528"/>
                <a:gd name="connsiteX6842" fmla="*/ 6591351 w 8964278"/>
                <a:gd name="connsiteY6842" fmla="*/ 4626293 h 6213528"/>
                <a:gd name="connsiteX6843" fmla="*/ 6611353 w 8964278"/>
                <a:gd name="connsiteY6843" fmla="*/ 4472940 h 6213528"/>
                <a:gd name="connsiteX6844" fmla="*/ 6607544 w 8964278"/>
                <a:gd name="connsiteY6844" fmla="*/ 4371975 h 6213528"/>
                <a:gd name="connsiteX6845" fmla="*/ 6610401 w 8964278"/>
                <a:gd name="connsiteY6845" fmla="*/ 4376738 h 6213528"/>
                <a:gd name="connsiteX6846" fmla="*/ 6620878 w 8964278"/>
                <a:gd name="connsiteY6846" fmla="*/ 4418648 h 6213528"/>
                <a:gd name="connsiteX6847" fmla="*/ 6630403 w 8964278"/>
                <a:gd name="connsiteY6847" fmla="*/ 4479608 h 6213528"/>
                <a:gd name="connsiteX6848" fmla="*/ 6628498 w 8964278"/>
                <a:gd name="connsiteY6848" fmla="*/ 4603433 h 6213528"/>
                <a:gd name="connsiteX6849" fmla="*/ 6570396 w 8964278"/>
                <a:gd name="connsiteY6849" fmla="*/ 4852035 h 6213528"/>
                <a:gd name="connsiteX6850" fmla="*/ 6498006 w 8964278"/>
                <a:gd name="connsiteY6850" fmla="*/ 5098733 h 6213528"/>
                <a:gd name="connsiteX6851" fmla="*/ 6473241 w 8964278"/>
                <a:gd name="connsiteY6851" fmla="*/ 5350193 h 6213528"/>
                <a:gd name="connsiteX6852" fmla="*/ 6517056 w 8964278"/>
                <a:gd name="connsiteY6852" fmla="*/ 5624513 h 6213528"/>
                <a:gd name="connsiteX6853" fmla="*/ 6441808 w 8964278"/>
                <a:gd name="connsiteY6853" fmla="*/ 5658803 h 6213528"/>
                <a:gd name="connsiteX6854" fmla="*/ 6588494 w 8964278"/>
                <a:gd name="connsiteY6854" fmla="*/ 5587365 h 6213528"/>
                <a:gd name="connsiteX6855" fmla="*/ 6532296 w 8964278"/>
                <a:gd name="connsiteY6855" fmla="*/ 5615940 h 6213528"/>
                <a:gd name="connsiteX6856" fmla="*/ 6510389 w 8964278"/>
                <a:gd name="connsiteY6856" fmla="*/ 5115878 h 6213528"/>
                <a:gd name="connsiteX6857" fmla="*/ 6638976 w 8964278"/>
                <a:gd name="connsiteY6857" fmla="*/ 4619625 h 6213528"/>
                <a:gd name="connsiteX6858" fmla="*/ 6642786 w 8964278"/>
                <a:gd name="connsiteY6858" fmla="*/ 4483418 h 6213528"/>
                <a:gd name="connsiteX6859" fmla="*/ 6632308 w 8964278"/>
                <a:gd name="connsiteY6859" fmla="*/ 4416743 h 6213528"/>
                <a:gd name="connsiteX6860" fmla="*/ 6629451 w 8964278"/>
                <a:gd name="connsiteY6860" fmla="*/ 4405313 h 6213528"/>
                <a:gd name="connsiteX6861" fmla="*/ 6647548 w 8964278"/>
                <a:gd name="connsiteY6861" fmla="*/ 4431030 h 6213528"/>
                <a:gd name="connsiteX6862" fmla="*/ 6669456 w 8964278"/>
                <a:gd name="connsiteY6862" fmla="*/ 4524375 h 6213528"/>
                <a:gd name="connsiteX6863" fmla="*/ 6675171 w 8964278"/>
                <a:gd name="connsiteY6863" fmla="*/ 4638675 h 6213528"/>
                <a:gd name="connsiteX6864" fmla="*/ 6642786 w 8964278"/>
                <a:gd name="connsiteY6864" fmla="*/ 4860608 h 6213528"/>
                <a:gd name="connsiteX6865" fmla="*/ 6562776 w 8964278"/>
                <a:gd name="connsiteY6865" fmla="*/ 5322570 h 6213528"/>
                <a:gd name="connsiteX6866" fmla="*/ 6603733 w 8964278"/>
                <a:gd name="connsiteY6866" fmla="*/ 5577840 h 6213528"/>
                <a:gd name="connsiteX6867" fmla="*/ 6588494 w 8964278"/>
                <a:gd name="connsiteY6867" fmla="*/ 5587365 h 6213528"/>
                <a:gd name="connsiteX6868" fmla="*/ 6619926 w 8964278"/>
                <a:gd name="connsiteY6868" fmla="*/ 5570220 h 6213528"/>
                <a:gd name="connsiteX6869" fmla="*/ 6580873 w 8964278"/>
                <a:gd name="connsiteY6869" fmla="*/ 5341620 h 6213528"/>
                <a:gd name="connsiteX6870" fmla="*/ 6601828 w 8964278"/>
                <a:gd name="connsiteY6870" fmla="*/ 5107305 h 6213528"/>
                <a:gd name="connsiteX6871" fmla="*/ 6688506 w 8964278"/>
                <a:gd name="connsiteY6871" fmla="*/ 4652010 h 6213528"/>
                <a:gd name="connsiteX6872" fmla="*/ 6682791 w 8964278"/>
                <a:gd name="connsiteY6872" fmla="*/ 4531995 h 6213528"/>
                <a:gd name="connsiteX6873" fmla="*/ 6666598 w 8964278"/>
                <a:gd name="connsiteY6873" fmla="*/ 4458653 h 6213528"/>
                <a:gd name="connsiteX6874" fmla="*/ 6702794 w 8964278"/>
                <a:gd name="connsiteY6874" fmla="*/ 4538663 h 6213528"/>
                <a:gd name="connsiteX6875" fmla="*/ 6724701 w 8964278"/>
                <a:gd name="connsiteY6875" fmla="*/ 4639628 h 6213528"/>
                <a:gd name="connsiteX6876" fmla="*/ 6718033 w 8964278"/>
                <a:gd name="connsiteY6876" fmla="*/ 4852035 h 6213528"/>
                <a:gd name="connsiteX6877" fmla="*/ 6643739 w 8964278"/>
                <a:gd name="connsiteY6877" fmla="*/ 5301615 h 6213528"/>
                <a:gd name="connsiteX6878" fmla="*/ 6652311 w 8964278"/>
                <a:gd name="connsiteY6878" fmla="*/ 5419725 h 6213528"/>
                <a:gd name="connsiteX6879" fmla="*/ 6685648 w 8964278"/>
                <a:gd name="connsiteY6879" fmla="*/ 5529263 h 6213528"/>
                <a:gd name="connsiteX6880" fmla="*/ 6619926 w 8964278"/>
                <a:gd name="connsiteY6880" fmla="*/ 5570220 h 6213528"/>
                <a:gd name="connsiteX6881" fmla="*/ 6697078 w 8964278"/>
                <a:gd name="connsiteY6881" fmla="*/ 5520690 h 6213528"/>
                <a:gd name="connsiteX6882" fmla="*/ 6679933 w 8964278"/>
                <a:gd name="connsiteY6882" fmla="*/ 5474018 h 6213528"/>
                <a:gd name="connsiteX6883" fmla="*/ 6666598 w 8964278"/>
                <a:gd name="connsiteY6883" fmla="*/ 5418773 h 6213528"/>
                <a:gd name="connsiteX6884" fmla="*/ 6657073 w 8964278"/>
                <a:gd name="connsiteY6884" fmla="*/ 5309235 h 6213528"/>
                <a:gd name="connsiteX6885" fmla="*/ 6681839 w 8964278"/>
                <a:gd name="connsiteY6885" fmla="*/ 5088255 h 6213528"/>
                <a:gd name="connsiteX6886" fmla="*/ 6734226 w 8964278"/>
                <a:gd name="connsiteY6886" fmla="*/ 4652963 h 6213528"/>
                <a:gd name="connsiteX6887" fmla="*/ 6691364 w 8964278"/>
                <a:gd name="connsiteY6887" fmla="*/ 4489133 h 6213528"/>
                <a:gd name="connsiteX6888" fmla="*/ 6725653 w 8964278"/>
                <a:gd name="connsiteY6888" fmla="*/ 4528185 h 6213528"/>
                <a:gd name="connsiteX6889" fmla="*/ 6748514 w 8964278"/>
                <a:gd name="connsiteY6889" fmla="*/ 4596765 h 6213528"/>
                <a:gd name="connsiteX6890" fmla="*/ 6773278 w 8964278"/>
                <a:gd name="connsiteY6890" fmla="*/ 4694873 h 6213528"/>
                <a:gd name="connsiteX6891" fmla="*/ 6775183 w 8964278"/>
                <a:gd name="connsiteY6891" fmla="*/ 4900613 h 6213528"/>
                <a:gd name="connsiteX6892" fmla="*/ 6719939 w 8964278"/>
                <a:gd name="connsiteY6892" fmla="*/ 5279708 h 6213528"/>
                <a:gd name="connsiteX6893" fmla="*/ 6732321 w 8964278"/>
                <a:gd name="connsiteY6893" fmla="*/ 5378768 h 6213528"/>
                <a:gd name="connsiteX6894" fmla="*/ 6746608 w 8964278"/>
                <a:gd name="connsiteY6894" fmla="*/ 5426393 h 6213528"/>
                <a:gd name="connsiteX6895" fmla="*/ 6767564 w 8964278"/>
                <a:gd name="connsiteY6895" fmla="*/ 5467350 h 6213528"/>
                <a:gd name="connsiteX6896" fmla="*/ 6697078 w 8964278"/>
                <a:gd name="connsiteY6896" fmla="*/ 5520690 h 6213528"/>
                <a:gd name="connsiteX6897" fmla="*/ 6793281 w 8964278"/>
                <a:gd name="connsiteY6897" fmla="*/ 5445443 h 6213528"/>
                <a:gd name="connsiteX6898" fmla="*/ 6778994 w 8964278"/>
                <a:gd name="connsiteY6898" fmla="*/ 5457825 h 6213528"/>
                <a:gd name="connsiteX6899" fmla="*/ 6763753 w 8964278"/>
                <a:gd name="connsiteY6899" fmla="*/ 5422583 h 6213528"/>
                <a:gd name="connsiteX6900" fmla="*/ 6748514 w 8964278"/>
                <a:gd name="connsiteY6900" fmla="*/ 5375910 h 6213528"/>
                <a:gd name="connsiteX6901" fmla="*/ 6736131 w 8964278"/>
                <a:gd name="connsiteY6901" fmla="*/ 5289233 h 6213528"/>
                <a:gd name="connsiteX6902" fmla="*/ 6749466 w 8964278"/>
                <a:gd name="connsiteY6902" fmla="*/ 5109210 h 6213528"/>
                <a:gd name="connsiteX6903" fmla="*/ 6788519 w 8964278"/>
                <a:gd name="connsiteY6903" fmla="*/ 4710113 h 6213528"/>
                <a:gd name="connsiteX6904" fmla="*/ 6763753 w 8964278"/>
                <a:gd name="connsiteY6904" fmla="*/ 4604385 h 6213528"/>
                <a:gd name="connsiteX6905" fmla="*/ 6746608 w 8964278"/>
                <a:gd name="connsiteY6905" fmla="*/ 4552950 h 6213528"/>
                <a:gd name="connsiteX6906" fmla="*/ 6744703 w 8964278"/>
                <a:gd name="connsiteY6906" fmla="*/ 4546283 h 6213528"/>
                <a:gd name="connsiteX6907" fmla="*/ 6757086 w 8964278"/>
                <a:gd name="connsiteY6907" fmla="*/ 4558665 h 6213528"/>
                <a:gd name="connsiteX6908" fmla="*/ 6836144 w 8964278"/>
                <a:gd name="connsiteY6908" fmla="*/ 4863465 h 6213528"/>
                <a:gd name="connsiteX6909" fmla="*/ 6821856 w 8964278"/>
                <a:gd name="connsiteY6909" fmla="*/ 5041583 h 6213528"/>
                <a:gd name="connsiteX6910" fmla="*/ 6805664 w 8964278"/>
                <a:gd name="connsiteY6910" fmla="*/ 5217795 h 6213528"/>
                <a:gd name="connsiteX6911" fmla="*/ 6843764 w 8964278"/>
                <a:gd name="connsiteY6911" fmla="*/ 5392103 h 6213528"/>
                <a:gd name="connsiteX6912" fmla="*/ 6846621 w 8964278"/>
                <a:gd name="connsiteY6912" fmla="*/ 5394960 h 6213528"/>
                <a:gd name="connsiteX6913" fmla="*/ 6793281 w 8964278"/>
                <a:gd name="connsiteY6913" fmla="*/ 5445443 h 6213528"/>
                <a:gd name="connsiteX6914" fmla="*/ 6857098 w 8964278"/>
                <a:gd name="connsiteY6914" fmla="*/ 5385435 h 6213528"/>
                <a:gd name="connsiteX6915" fmla="*/ 6837096 w 8964278"/>
                <a:gd name="connsiteY6915" fmla="*/ 5044440 h 6213528"/>
                <a:gd name="connsiteX6916" fmla="*/ 6826619 w 8964278"/>
                <a:gd name="connsiteY6916" fmla="*/ 4696778 h 6213528"/>
                <a:gd name="connsiteX6917" fmla="*/ 6777089 w 8964278"/>
                <a:gd name="connsiteY6917" fmla="*/ 4580573 h 6213528"/>
                <a:gd name="connsiteX6918" fmla="*/ 6806616 w 8964278"/>
                <a:gd name="connsiteY6918" fmla="*/ 4610100 h 6213528"/>
                <a:gd name="connsiteX6919" fmla="*/ 6813283 w 8964278"/>
                <a:gd name="connsiteY6919" fmla="*/ 4616768 h 6213528"/>
                <a:gd name="connsiteX6920" fmla="*/ 6854241 w 8964278"/>
                <a:gd name="connsiteY6920" fmla="*/ 4723448 h 6213528"/>
                <a:gd name="connsiteX6921" fmla="*/ 6876148 w 8964278"/>
                <a:gd name="connsiteY6921" fmla="*/ 4871085 h 6213528"/>
                <a:gd name="connsiteX6922" fmla="*/ 6875196 w 8964278"/>
                <a:gd name="connsiteY6922" fmla="*/ 5175885 h 6213528"/>
                <a:gd name="connsiteX6923" fmla="*/ 6944728 w 8964278"/>
                <a:gd name="connsiteY6923" fmla="*/ 5288280 h 6213528"/>
                <a:gd name="connsiteX6924" fmla="*/ 6857098 w 8964278"/>
                <a:gd name="connsiteY6924" fmla="*/ 5385435 h 6213528"/>
                <a:gd name="connsiteX6925" fmla="*/ 6936156 w 8964278"/>
                <a:gd name="connsiteY6925" fmla="*/ 5110163 h 6213528"/>
                <a:gd name="connsiteX6926" fmla="*/ 6945681 w 8964278"/>
                <a:gd name="connsiteY6926" fmla="*/ 5173028 h 6213528"/>
                <a:gd name="connsiteX6927" fmla="*/ 6973303 w 8964278"/>
                <a:gd name="connsiteY6927" fmla="*/ 5228273 h 6213528"/>
                <a:gd name="connsiteX6928" fmla="*/ 6985686 w 8964278"/>
                <a:gd name="connsiteY6928" fmla="*/ 5220653 h 6213528"/>
                <a:gd name="connsiteX6929" fmla="*/ 6961873 w 8964278"/>
                <a:gd name="connsiteY6929" fmla="*/ 5169218 h 6213528"/>
                <a:gd name="connsiteX6930" fmla="*/ 6952348 w 8964278"/>
                <a:gd name="connsiteY6930" fmla="*/ 5111115 h 6213528"/>
                <a:gd name="connsiteX6931" fmla="*/ 6957111 w 8964278"/>
                <a:gd name="connsiteY6931" fmla="*/ 4980623 h 6213528"/>
                <a:gd name="connsiteX6932" fmla="*/ 6919011 w 8964278"/>
                <a:gd name="connsiteY6932" fmla="*/ 4754880 h 6213528"/>
                <a:gd name="connsiteX6933" fmla="*/ 6895198 w 8964278"/>
                <a:gd name="connsiteY6933" fmla="*/ 4701540 h 6213528"/>
                <a:gd name="connsiteX6934" fmla="*/ 6928536 w 8964278"/>
                <a:gd name="connsiteY6934" fmla="*/ 4738688 h 6213528"/>
                <a:gd name="connsiteX6935" fmla="*/ 6927583 w 8964278"/>
                <a:gd name="connsiteY6935" fmla="*/ 4741545 h 6213528"/>
                <a:gd name="connsiteX6936" fmla="*/ 6984733 w 8964278"/>
                <a:gd name="connsiteY6936" fmla="*/ 4840605 h 6213528"/>
                <a:gd name="connsiteX6937" fmla="*/ 7012356 w 8964278"/>
                <a:gd name="connsiteY6937" fmla="*/ 4947285 h 6213528"/>
                <a:gd name="connsiteX6938" fmla="*/ 7009498 w 8964278"/>
                <a:gd name="connsiteY6938" fmla="*/ 5189220 h 6213528"/>
                <a:gd name="connsiteX6939" fmla="*/ 7011403 w 8964278"/>
                <a:gd name="connsiteY6939" fmla="*/ 5193030 h 6213528"/>
                <a:gd name="connsiteX6940" fmla="*/ 6961873 w 8964278"/>
                <a:gd name="connsiteY6940" fmla="*/ 5265420 h 6213528"/>
                <a:gd name="connsiteX6941" fmla="*/ 6954253 w 8964278"/>
                <a:gd name="connsiteY6941" fmla="*/ 5274945 h 6213528"/>
                <a:gd name="connsiteX6942" fmla="*/ 6879958 w 8964278"/>
                <a:gd name="connsiteY6942" fmla="*/ 5027295 h 6213528"/>
                <a:gd name="connsiteX6943" fmla="*/ 6888531 w 8964278"/>
                <a:gd name="connsiteY6943" fmla="*/ 4871085 h 6213528"/>
                <a:gd name="connsiteX6944" fmla="*/ 6866623 w 8964278"/>
                <a:gd name="connsiteY6944" fmla="*/ 4725353 h 6213528"/>
                <a:gd name="connsiteX6945" fmla="*/ 6834239 w 8964278"/>
                <a:gd name="connsiteY6945" fmla="*/ 4635818 h 6213528"/>
                <a:gd name="connsiteX6946" fmla="*/ 6860908 w 8964278"/>
                <a:gd name="connsiteY6946" fmla="*/ 4663440 h 6213528"/>
                <a:gd name="connsiteX6947" fmla="*/ 6904723 w 8964278"/>
                <a:gd name="connsiteY6947" fmla="*/ 4748213 h 6213528"/>
                <a:gd name="connsiteX6948" fmla="*/ 6937108 w 8964278"/>
                <a:gd name="connsiteY6948" fmla="*/ 4861560 h 6213528"/>
                <a:gd name="connsiteX6949" fmla="*/ 6943776 w 8964278"/>
                <a:gd name="connsiteY6949" fmla="*/ 4983480 h 6213528"/>
                <a:gd name="connsiteX6950" fmla="*/ 6936156 w 8964278"/>
                <a:gd name="connsiteY6950" fmla="*/ 5110163 h 6213528"/>
                <a:gd name="connsiteX6951" fmla="*/ 7020928 w 8964278"/>
                <a:gd name="connsiteY6951" fmla="*/ 4936808 h 6213528"/>
                <a:gd name="connsiteX6952" fmla="*/ 6966636 w 8964278"/>
                <a:gd name="connsiteY6952" fmla="*/ 4784408 h 6213528"/>
                <a:gd name="connsiteX6953" fmla="*/ 6979019 w 8964278"/>
                <a:gd name="connsiteY6953" fmla="*/ 4799648 h 6213528"/>
                <a:gd name="connsiteX6954" fmla="*/ 7066648 w 8964278"/>
                <a:gd name="connsiteY6954" fmla="*/ 5036820 h 6213528"/>
                <a:gd name="connsiteX6955" fmla="*/ 7020928 w 8964278"/>
                <a:gd name="connsiteY6955" fmla="*/ 5173028 h 6213528"/>
                <a:gd name="connsiteX6956" fmla="*/ 7021881 w 8964278"/>
                <a:gd name="connsiteY6956" fmla="*/ 5053013 h 6213528"/>
                <a:gd name="connsiteX6957" fmla="*/ 7020928 w 8964278"/>
                <a:gd name="connsiteY6957" fmla="*/ 4936808 h 6213528"/>
                <a:gd name="connsiteX6958" fmla="*/ 7101891 w 8964278"/>
                <a:gd name="connsiteY6958" fmla="*/ 5331143 h 6213528"/>
                <a:gd name="connsiteX6959" fmla="*/ 6923773 w 8964278"/>
                <a:gd name="connsiteY6959" fmla="*/ 5351145 h 6213528"/>
                <a:gd name="connsiteX6960" fmla="*/ 6949491 w 8964278"/>
                <a:gd name="connsiteY6960" fmla="*/ 5320665 h 6213528"/>
                <a:gd name="connsiteX6961" fmla="*/ 7020928 w 8964278"/>
                <a:gd name="connsiteY6961" fmla="*/ 5223510 h 6213528"/>
                <a:gd name="connsiteX6962" fmla="*/ 7036169 w 8964278"/>
                <a:gd name="connsiteY6962" fmla="*/ 5253038 h 6213528"/>
                <a:gd name="connsiteX6963" fmla="*/ 7061886 w 8964278"/>
                <a:gd name="connsiteY6963" fmla="*/ 5288280 h 6213528"/>
                <a:gd name="connsiteX6964" fmla="*/ 7090461 w 8964278"/>
                <a:gd name="connsiteY6964" fmla="*/ 5319713 h 6213528"/>
                <a:gd name="connsiteX6965" fmla="*/ 7101891 w 8964278"/>
                <a:gd name="connsiteY6965" fmla="*/ 5331143 h 6213528"/>
                <a:gd name="connsiteX6966" fmla="*/ 7101891 w 8964278"/>
                <a:gd name="connsiteY6966" fmla="*/ 5331143 h 6213528"/>
                <a:gd name="connsiteX6967" fmla="*/ 7119036 w 8964278"/>
                <a:gd name="connsiteY6967" fmla="*/ 5323523 h 6213528"/>
                <a:gd name="connsiteX6968" fmla="*/ 7118083 w 8964278"/>
                <a:gd name="connsiteY6968" fmla="*/ 5322570 h 6213528"/>
                <a:gd name="connsiteX6969" fmla="*/ 7102844 w 8964278"/>
                <a:gd name="connsiteY6969" fmla="*/ 5309235 h 6213528"/>
                <a:gd name="connsiteX6970" fmla="*/ 7074269 w 8964278"/>
                <a:gd name="connsiteY6970" fmla="*/ 5278755 h 6213528"/>
                <a:gd name="connsiteX6971" fmla="*/ 7050456 w 8964278"/>
                <a:gd name="connsiteY6971" fmla="*/ 5246370 h 6213528"/>
                <a:gd name="connsiteX6972" fmla="*/ 7028548 w 8964278"/>
                <a:gd name="connsiteY6972" fmla="*/ 5212080 h 6213528"/>
                <a:gd name="connsiteX6973" fmla="*/ 7063791 w 8964278"/>
                <a:gd name="connsiteY6973" fmla="*/ 5145405 h 6213528"/>
                <a:gd name="connsiteX6974" fmla="*/ 7064744 w 8964278"/>
                <a:gd name="connsiteY6974" fmla="*/ 5146358 h 6213528"/>
                <a:gd name="connsiteX6975" fmla="*/ 7083794 w 8964278"/>
                <a:gd name="connsiteY6975" fmla="*/ 5168265 h 6213528"/>
                <a:gd name="connsiteX6976" fmla="*/ 7124751 w 8964278"/>
                <a:gd name="connsiteY6976" fmla="*/ 5211128 h 6213528"/>
                <a:gd name="connsiteX6977" fmla="*/ 7167614 w 8964278"/>
                <a:gd name="connsiteY6977" fmla="*/ 5250180 h 6213528"/>
                <a:gd name="connsiteX6978" fmla="*/ 7191426 w 8964278"/>
                <a:gd name="connsiteY6978" fmla="*/ 5269230 h 6213528"/>
                <a:gd name="connsiteX6979" fmla="*/ 7204761 w 8964278"/>
                <a:gd name="connsiteY6979" fmla="*/ 5278755 h 6213528"/>
                <a:gd name="connsiteX6980" fmla="*/ 7119036 w 8964278"/>
                <a:gd name="connsiteY6980" fmla="*/ 5323523 h 6213528"/>
                <a:gd name="connsiteX6981" fmla="*/ 7262864 w 8964278"/>
                <a:gd name="connsiteY6981" fmla="*/ 5249228 h 6213528"/>
                <a:gd name="connsiteX6982" fmla="*/ 7218096 w 8964278"/>
                <a:gd name="connsiteY6982" fmla="*/ 5272088 h 6213528"/>
                <a:gd name="connsiteX6983" fmla="*/ 7199046 w 8964278"/>
                <a:gd name="connsiteY6983" fmla="*/ 5255895 h 6213528"/>
                <a:gd name="connsiteX6984" fmla="*/ 7176186 w 8964278"/>
                <a:gd name="connsiteY6984" fmla="*/ 5237798 h 6213528"/>
                <a:gd name="connsiteX6985" fmla="*/ 7133323 w 8964278"/>
                <a:gd name="connsiteY6985" fmla="*/ 5200650 h 6213528"/>
                <a:gd name="connsiteX6986" fmla="*/ 7093319 w 8964278"/>
                <a:gd name="connsiteY6986" fmla="*/ 5159693 h 6213528"/>
                <a:gd name="connsiteX6987" fmla="*/ 7075221 w 8964278"/>
                <a:gd name="connsiteY6987" fmla="*/ 5138738 h 6213528"/>
                <a:gd name="connsiteX6988" fmla="*/ 7069506 w 8964278"/>
                <a:gd name="connsiteY6988" fmla="*/ 5132070 h 6213528"/>
                <a:gd name="connsiteX6989" fmla="*/ 7079031 w 8964278"/>
                <a:gd name="connsiteY6989" fmla="*/ 5103495 h 6213528"/>
                <a:gd name="connsiteX6990" fmla="*/ 7089508 w 8964278"/>
                <a:gd name="connsiteY6990" fmla="*/ 4979670 h 6213528"/>
                <a:gd name="connsiteX6991" fmla="*/ 7088556 w 8964278"/>
                <a:gd name="connsiteY6991" fmla="*/ 4974908 h 6213528"/>
                <a:gd name="connsiteX6992" fmla="*/ 7203808 w 8964278"/>
                <a:gd name="connsiteY6992" fmla="*/ 5098733 h 6213528"/>
                <a:gd name="connsiteX6993" fmla="*/ 7279056 w 8964278"/>
                <a:gd name="connsiteY6993" fmla="*/ 5163503 h 6213528"/>
                <a:gd name="connsiteX6994" fmla="*/ 7319061 w 8964278"/>
                <a:gd name="connsiteY6994" fmla="*/ 5193030 h 6213528"/>
                <a:gd name="connsiteX6995" fmla="*/ 7345731 w 8964278"/>
                <a:gd name="connsiteY6995" fmla="*/ 5213033 h 6213528"/>
                <a:gd name="connsiteX6996" fmla="*/ 7262864 w 8964278"/>
                <a:gd name="connsiteY6996" fmla="*/ 5249228 h 6213528"/>
                <a:gd name="connsiteX6997" fmla="*/ 7432408 w 8964278"/>
                <a:gd name="connsiteY6997" fmla="*/ 5185410 h 6213528"/>
                <a:gd name="connsiteX6998" fmla="*/ 7364781 w 8964278"/>
                <a:gd name="connsiteY6998" fmla="*/ 5207318 h 6213528"/>
                <a:gd name="connsiteX6999" fmla="*/ 7330491 w 8964278"/>
                <a:gd name="connsiteY6999" fmla="*/ 5182553 h 6213528"/>
                <a:gd name="connsiteX7000" fmla="*/ 7290486 w 8964278"/>
                <a:gd name="connsiteY7000" fmla="*/ 5153025 h 6213528"/>
                <a:gd name="connsiteX7001" fmla="*/ 7216191 w 8964278"/>
                <a:gd name="connsiteY7001" fmla="*/ 5090160 h 6213528"/>
                <a:gd name="connsiteX7002" fmla="*/ 7083794 w 8964278"/>
                <a:gd name="connsiteY7002" fmla="*/ 4951095 h 6213528"/>
                <a:gd name="connsiteX7003" fmla="*/ 7046646 w 8964278"/>
                <a:gd name="connsiteY7003" fmla="*/ 4860608 h 6213528"/>
                <a:gd name="connsiteX7004" fmla="*/ 6886626 w 8964278"/>
                <a:gd name="connsiteY7004" fmla="*/ 4657725 h 6213528"/>
                <a:gd name="connsiteX7005" fmla="*/ 6577064 w 8964278"/>
                <a:gd name="connsiteY7005" fmla="*/ 4261485 h 6213528"/>
                <a:gd name="connsiteX7006" fmla="*/ 6570396 w 8964278"/>
                <a:gd name="connsiteY7006" fmla="*/ 4242435 h 6213528"/>
                <a:gd name="connsiteX7007" fmla="*/ 6724701 w 8964278"/>
                <a:gd name="connsiteY7007" fmla="*/ 4401503 h 6213528"/>
                <a:gd name="connsiteX7008" fmla="*/ 6923773 w 8964278"/>
                <a:gd name="connsiteY7008" fmla="*/ 4581525 h 6213528"/>
                <a:gd name="connsiteX7009" fmla="*/ 7338111 w 8964278"/>
                <a:gd name="connsiteY7009" fmla="*/ 4954905 h 6213528"/>
                <a:gd name="connsiteX7010" fmla="*/ 7563853 w 8964278"/>
                <a:gd name="connsiteY7010" fmla="*/ 5158740 h 6213528"/>
                <a:gd name="connsiteX7011" fmla="*/ 7432408 w 8964278"/>
                <a:gd name="connsiteY7011" fmla="*/ 5185410 h 6213528"/>
                <a:gd name="connsiteX7012" fmla="*/ 7743876 w 8964278"/>
                <a:gd name="connsiteY7012" fmla="*/ 5148263 h 6213528"/>
                <a:gd name="connsiteX7013" fmla="*/ 7583856 w 8964278"/>
                <a:gd name="connsiteY7013" fmla="*/ 5155883 h 6213528"/>
                <a:gd name="connsiteX7014" fmla="*/ 7580998 w 8964278"/>
                <a:gd name="connsiteY7014" fmla="*/ 5151120 h 6213528"/>
                <a:gd name="connsiteX7015" fmla="*/ 7168566 w 8964278"/>
                <a:gd name="connsiteY7015" fmla="*/ 4783455 h 6213528"/>
                <a:gd name="connsiteX7016" fmla="*/ 6759944 w 8964278"/>
                <a:gd name="connsiteY7016" fmla="*/ 4420553 h 6213528"/>
                <a:gd name="connsiteX7017" fmla="*/ 6566586 w 8964278"/>
                <a:gd name="connsiteY7017" fmla="*/ 4228148 h 6213528"/>
                <a:gd name="connsiteX7018" fmla="*/ 6567539 w 8964278"/>
                <a:gd name="connsiteY7018" fmla="*/ 4226243 h 6213528"/>
                <a:gd name="connsiteX7019" fmla="*/ 6566586 w 8964278"/>
                <a:gd name="connsiteY7019" fmla="*/ 4215765 h 6213528"/>
                <a:gd name="connsiteX7020" fmla="*/ 6572301 w 8964278"/>
                <a:gd name="connsiteY7020" fmla="*/ 4211955 h 6213528"/>
                <a:gd name="connsiteX7021" fmla="*/ 6574206 w 8964278"/>
                <a:gd name="connsiteY7021" fmla="*/ 4210050 h 6213528"/>
                <a:gd name="connsiteX7022" fmla="*/ 6830428 w 8964278"/>
                <a:gd name="connsiteY7022" fmla="*/ 4362450 h 6213528"/>
                <a:gd name="connsiteX7023" fmla="*/ 7080936 w 8964278"/>
                <a:gd name="connsiteY7023" fmla="*/ 4532948 h 6213528"/>
                <a:gd name="connsiteX7024" fmla="*/ 7537183 w 8964278"/>
                <a:gd name="connsiteY7024" fmla="*/ 4925378 h 6213528"/>
                <a:gd name="connsiteX7025" fmla="*/ 7653389 w 8964278"/>
                <a:gd name="connsiteY7025" fmla="*/ 5047298 h 6213528"/>
                <a:gd name="connsiteX7026" fmla="*/ 7710539 w 8964278"/>
                <a:gd name="connsiteY7026" fmla="*/ 5111115 h 6213528"/>
                <a:gd name="connsiteX7027" fmla="*/ 7743876 w 8964278"/>
                <a:gd name="connsiteY7027" fmla="*/ 5148263 h 6213528"/>
                <a:gd name="connsiteX7028" fmla="*/ 7711491 w 8964278"/>
                <a:gd name="connsiteY7028" fmla="*/ 4847273 h 6213528"/>
                <a:gd name="connsiteX7029" fmla="*/ 7291439 w 8964278"/>
                <a:gd name="connsiteY7029" fmla="*/ 4511993 h 6213528"/>
                <a:gd name="connsiteX7030" fmla="*/ 6843764 w 8964278"/>
                <a:gd name="connsiteY7030" fmla="*/ 4258628 h 6213528"/>
                <a:gd name="connsiteX7031" fmla="*/ 6708508 w 8964278"/>
                <a:gd name="connsiteY7031" fmla="*/ 4210050 h 6213528"/>
                <a:gd name="connsiteX7032" fmla="*/ 6647548 w 8964278"/>
                <a:gd name="connsiteY7032" fmla="*/ 4192905 h 6213528"/>
                <a:gd name="connsiteX7033" fmla="*/ 6740894 w 8964278"/>
                <a:gd name="connsiteY7033" fmla="*/ 4199573 h 6213528"/>
                <a:gd name="connsiteX7034" fmla="*/ 6857098 w 8964278"/>
                <a:gd name="connsiteY7034" fmla="*/ 4224338 h 6213528"/>
                <a:gd name="connsiteX7035" fmla="*/ 7075221 w 8964278"/>
                <a:gd name="connsiteY7035" fmla="*/ 4311968 h 6213528"/>
                <a:gd name="connsiteX7036" fmla="*/ 7288581 w 8964278"/>
                <a:gd name="connsiteY7036" fmla="*/ 4429125 h 6213528"/>
                <a:gd name="connsiteX7037" fmla="*/ 7504798 w 8964278"/>
                <a:gd name="connsiteY7037" fmla="*/ 4559618 h 6213528"/>
                <a:gd name="connsiteX7038" fmla="*/ 7743876 w 8964278"/>
                <a:gd name="connsiteY7038" fmla="*/ 4714875 h 6213528"/>
                <a:gd name="connsiteX7039" fmla="*/ 7746733 w 8964278"/>
                <a:gd name="connsiteY7039" fmla="*/ 4715828 h 6213528"/>
                <a:gd name="connsiteX7040" fmla="*/ 7711491 w 8964278"/>
                <a:gd name="connsiteY7040" fmla="*/ 4847273 h 6213528"/>
                <a:gd name="connsiteX7041" fmla="*/ 7758164 w 8964278"/>
                <a:gd name="connsiteY7041" fmla="*/ 4669155 h 6213528"/>
                <a:gd name="connsiteX7042" fmla="*/ 7750544 w 8964278"/>
                <a:gd name="connsiteY7042" fmla="*/ 4700588 h 6213528"/>
                <a:gd name="connsiteX7043" fmla="*/ 7315251 w 8964278"/>
                <a:gd name="connsiteY7043" fmla="*/ 4431030 h 6213528"/>
                <a:gd name="connsiteX7044" fmla="*/ 7196189 w 8964278"/>
                <a:gd name="connsiteY7044" fmla="*/ 4363403 h 6213528"/>
                <a:gd name="connsiteX7045" fmla="*/ 7353351 w 8964278"/>
                <a:gd name="connsiteY7045" fmla="*/ 4408170 h 6213528"/>
                <a:gd name="connsiteX7046" fmla="*/ 7471461 w 8964278"/>
                <a:gd name="connsiteY7046" fmla="*/ 4420553 h 6213528"/>
                <a:gd name="connsiteX7047" fmla="*/ 7624814 w 8964278"/>
                <a:gd name="connsiteY7047" fmla="*/ 4504373 h 6213528"/>
                <a:gd name="connsiteX7048" fmla="*/ 7700061 w 8964278"/>
                <a:gd name="connsiteY7048" fmla="*/ 4556760 h 6213528"/>
                <a:gd name="connsiteX7049" fmla="*/ 7734351 w 8964278"/>
                <a:gd name="connsiteY7049" fmla="*/ 4584383 h 6213528"/>
                <a:gd name="connsiteX7050" fmla="*/ 7767689 w 8964278"/>
                <a:gd name="connsiteY7050" fmla="*/ 4612958 h 6213528"/>
                <a:gd name="connsiteX7051" fmla="*/ 7758164 w 8964278"/>
                <a:gd name="connsiteY7051" fmla="*/ 4669155 h 6213528"/>
                <a:gd name="connsiteX7052" fmla="*/ 7770546 w 8964278"/>
                <a:gd name="connsiteY7052" fmla="*/ 4592955 h 6213528"/>
                <a:gd name="connsiteX7053" fmla="*/ 7747686 w 8964278"/>
                <a:gd name="connsiteY7053" fmla="*/ 4573905 h 6213528"/>
                <a:gd name="connsiteX7054" fmla="*/ 7709586 w 8964278"/>
                <a:gd name="connsiteY7054" fmla="*/ 4544378 h 6213528"/>
                <a:gd name="connsiteX7055" fmla="*/ 7632433 w 8964278"/>
                <a:gd name="connsiteY7055" fmla="*/ 4491990 h 6213528"/>
                <a:gd name="connsiteX7056" fmla="*/ 7496226 w 8964278"/>
                <a:gd name="connsiteY7056" fmla="*/ 4420553 h 6213528"/>
                <a:gd name="connsiteX7057" fmla="*/ 7582903 w 8964278"/>
                <a:gd name="connsiteY7057" fmla="*/ 4413885 h 6213528"/>
                <a:gd name="connsiteX7058" fmla="*/ 7714348 w 8964278"/>
                <a:gd name="connsiteY7058" fmla="*/ 4377690 h 6213528"/>
                <a:gd name="connsiteX7059" fmla="*/ 7770546 w 8964278"/>
                <a:gd name="connsiteY7059" fmla="*/ 4592955 h 6213528"/>
                <a:gd name="connsiteX7060" fmla="*/ 7902944 w 8964278"/>
                <a:gd name="connsiteY7060" fmla="*/ 4233863 h 6213528"/>
                <a:gd name="connsiteX7061" fmla="*/ 7891514 w 8964278"/>
                <a:gd name="connsiteY7061" fmla="*/ 4240530 h 6213528"/>
                <a:gd name="connsiteX7062" fmla="*/ 7867701 w 8964278"/>
                <a:gd name="connsiteY7062" fmla="*/ 4255770 h 6213528"/>
                <a:gd name="connsiteX7063" fmla="*/ 7819123 w 8964278"/>
                <a:gd name="connsiteY7063" fmla="*/ 4283393 h 6213528"/>
                <a:gd name="connsiteX7064" fmla="*/ 7716253 w 8964278"/>
                <a:gd name="connsiteY7064" fmla="*/ 4330065 h 6213528"/>
                <a:gd name="connsiteX7065" fmla="*/ 7497178 w 8964278"/>
                <a:gd name="connsiteY7065" fmla="*/ 4383405 h 6213528"/>
                <a:gd name="connsiteX7066" fmla="*/ 7434314 w 8964278"/>
                <a:gd name="connsiteY7066" fmla="*/ 4389120 h 6213528"/>
                <a:gd name="connsiteX7067" fmla="*/ 7412406 w 8964278"/>
                <a:gd name="connsiteY7067" fmla="*/ 4390073 h 6213528"/>
                <a:gd name="connsiteX7068" fmla="*/ 7395261 w 8964278"/>
                <a:gd name="connsiteY7068" fmla="*/ 4388168 h 6213528"/>
                <a:gd name="connsiteX7069" fmla="*/ 7171423 w 8964278"/>
                <a:gd name="connsiteY7069" fmla="*/ 4325303 h 6213528"/>
                <a:gd name="connsiteX7070" fmla="*/ 6961873 w 8964278"/>
                <a:gd name="connsiteY7070" fmla="*/ 4211955 h 6213528"/>
                <a:gd name="connsiteX7071" fmla="*/ 6856146 w 8964278"/>
                <a:gd name="connsiteY7071" fmla="*/ 4163378 h 6213528"/>
                <a:gd name="connsiteX7072" fmla="*/ 7084746 w 8964278"/>
                <a:gd name="connsiteY7072" fmla="*/ 4258628 h 6213528"/>
                <a:gd name="connsiteX7073" fmla="*/ 7233336 w 8964278"/>
                <a:gd name="connsiteY7073" fmla="*/ 4322445 h 6213528"/>
                <a:gd name="connsiteX7074" fmla="*/ 7400023 w 8964278"/>
                <a:gd name="connsiteY7074" fmla="*/ 4351020 h 6213528"/>
                <a:gd name="connsiteX7075" fmla="*/ 8062011 w 8964278"/>
                <a:gd name="connsiteY7075" fmla="*/ 4083368 h 6213528"/>
                <a:gd name="connsiteX7076" fmla="*/ 8131544 w 8964278"/>
                <a:gd name="connsiteY7076" fmla="*/ 4041458 h 6213528"/>
                <a:gd name="connsiteX7077" fmla="*/ 7902944 w 8964278"/>
                <a:gd name="connsiteY7077" fmla="*/ 4233863 h 6213528"/>
                <a:gd name="connsiteX7078" fmla="*/ 8217269 w 8964278"/>
                <a:gd name="connsiteY7078" fmla="*/ 3976688 h 6213528"/>
                <a:gd name="connsiteX7079" fmla="*/ 8103921 w 8964278"/>
                <a:gd name="connsiteY7079" fmla="*/ 4042410 h 6213528"/>
                <a:gd name="connsiteX7080" fmla="*/ 7787691 w 8964278"/>
                <a:gd name="connsiteY7080" fmla="*/ 4231958 h 6213528"/>
                <a:gd name="connsiteX7081" fmla="*/ 7442886 w 8964278"/>
                <a:gd name="connsiteY7081" fmla="*/ 4336733 h 6213528"/>
                <a:gd name="connsiteX7082" fmla="*/ 7262864 w 8964278"/>
                <a:gd name="connsiteY7082" fmla="*/ 4319588 h 6213528"/>
                <a:gd name="connsiteX7083" fmla="*/ 7116178 w 8964278"/>
                <a:gd name="connsiteY7083" fmla="*/ 4261485 h 6213528"/>
                <a:gd name="connsiteX7084" fmla="*/ 6896151 w 8964278"/>
                <a:gd name="connsiteY7084" fmla="*/ 4163378 h 6213528"/>
                <a:gd name="connsiteX7085" fmla="*/ 7100939 w 8964278"/>
                <a:gd name="connsiteY7085" fmla="*/ 4236720 h 6213528"/>
                <a:gd name="connsiteX7086" fmla="*/ 7258101 w 8964278"/>
                <a:gd name="connsiteY7086" fmla="*/ 4288155 h 6213528"/>
                <a:gd name="connsiteX7087" fmla="*/ 7434314 w 8964278"/>
                <a:gd name="connsiteY7087" fmla="*/ 4298633 h 6213528"/>
                <a:gd name="connsiteX7088" fmla="*/ 8112494 w 8964278"/>
                <a:gd name="connsiteY7088" fmla="*/ 4015740 h 6213528"/>
                <a:gd name="connsiteX7089" fmla="*/ 8268703 w 8964278"/>
                <a:gd name="connsiteY7089" fmla="*/ 3941445 h 6213528"/>
                <a:gd name="connsiteX7090" fmla="*/ 8217269 w 8964278"/>
                <a:gd name="connsiteY7090" fmla="*/ 3976688 h 6213528"/>
                <a:gd name="connsiteX7091" fmla="*/ 8385861 w 8964278"/>
                <a:gd name="connsiteY7091" fmla="*/ 3882390 h 6213528"/>
                <a:gd name="connsiteX7092" fmla="*/ 8321091 w 8964278"/>
                <a:gd name="connsiteY7092" fmla="*/ 3903345 h 6213528"/>
                <a:gd name="connsiteX7093" fmla="*/ 8155356 w 8964278"/>
                <a:gd name="connsiteY7093" fmla="*/ 3976688 h 6213528"/>
                <a:gd name="connsiteX7094" fmla="*/ 7829601 w 8964278"/>
                <a:gd name="connsiteY7094" fmla="*/ 4158615 h 6213528"/>
                <a:gd name="connsiteX7095" fmla="*/ 7480986 w 8964278"/>
                <a:gd name="connsiteY7095" fmla="*/ 4283393 h 6213528"/>
                <a:gd name="connsiteX7096" fmla="*/ 7297153 w 8964278"/>
                <a:gd name="connsiteY7096" fmla="*/ 4285298 h 6213528"/>
                <a:gd name="connsiteX7097" fmla="*/ 7131419 w 8964278"/>
                <a:gd name="connsiteY7097" fmla="*/ 4238625 h 6213528"/>
                <a:gd name="connsiteX7098" fmla="*/ 6822808 w 8964278"/>
                <a:gd name="connsiteY7098" fmla="*/ 4143375 h 6213528"/>
                <a:gd name="connsiteX7099" fmla="*/ 6881864 w 8964278"/>
                <a:gd name="connsiteY7099" fmla="*/ 4144328 h 6213528"/>
                <a:gd name="connsiteX7100" fmla="*/ 6954253 w 8964278"/>
                <a:gd name="connsiteY7100" fmla="*/ 4161473 h 6213528"/>
                <a:gd name="connsiteX7101" fmla="*/ 7137133 w 8964278"/>
                <a:gd name="connsiteY7101" fmla="*/ 4211003 h 6213528"/>
                <a:gd name="connsiteX7102" fmla="*/ 7519086 w 8964278"/>
                <a:gd name="connsiteY7102" fmla="*/ 4231005 h 6213528"/>
                <a:gd name="connsiteX7103" fmla="*/ 7860081 w 8964278"/>
                <a:gd name="connsiteY7103" fmla="*/ 4124325 h 6213528"/>
                <a:gd name="connsiteX7104" fmla="*/ 8163928 w 8964278"/>
                <a:gd name="connsiteY7104" fmla="*/ 3968115 h 6213528"/>
                <a:gd name="connsiteX7105" fmla="*/ 8337283 w 8964278"/>
                <a:gd name="connsiteY7105" fmla="*/ 3894773 h 6213528"/>
                <a:gd name="connsiteX7106" fmla="*/ 8408721 w 8964278"/>
                <a:gd name="connsiteY7106" fmla="*/ 3872865 h 6213528"/>
                <a:gd name="connsiteX7107" fmla="*/ 8385861 w 8964278"/>
                <a:gd name="connsiteY7107" fmla="*/ 3882390 h 6213528"/>
                <a:gd name="connsiteX7108" fmla="*/ 8363001 w 8964278"/>
                <a:gd name="connsiteY7108" fmla="*/ 3867150 h 6213528"/>
                <a:gd name="connsiteX7109" fmla="*/ 8206791 w 8964278"/>
                <a:gd name="connsiteY7109" fmla="*/ 3930968 h 6213528"/>
                <a:gd name="connsiteX7110" fmla="*/ 7905801 w 8964278"/>
                <a:gd name="connsiteY7110" fmla="*/ 4088130 h 6213528"/>
                <a:gd name="connsiteX7111" fmla="*/ 7568616 w 8964278"/>
                <a:gd name="connsiteY7111" fmla="*/ 4211003 h 6213528"/>
                <a:gd name="connsiteX7112" fmla="*/ 7181901 w 8964278"/>
                <a:gd name="connsiteY7112" fmla="*/ 4211955 h 6213528"/>
                <a:gd name="connsiteX7113" fmla="*/ 6970446 w 8964278"/>
                <a:gd name="connsiteY7113" fmla="*/ 4156710 h 6213528"/>
                <a:gd name="connsiteX7114" fmla="*/ 6928536 w 8964278"/>
                <a:gd name="connsiteY7114" fmla="*/ 4145280 h 6213528"/>
                <a:gd name="connsiteX7115" fmla="*/ 7086651 w 8964278"/>
                <a:gd name="connsiteY7115" fmla="*/ 4156710 h 6213528"/>
                <a:gd name="connsiteX7116" fmla="*/ 7465746 w 8964278"/>
                <a:gd name="connsiteY7116" fmla="*/ 4168140 h 6213528"/>
                <a:gd name="connsiteX7117" fmla="*/ 7651483 w 8964278"/>
                <a:gd name="connsiteY7117" fmla="*/ 4136708 h 6213528"/>
                <a:gd name="connsiteX7118" fmla="*/ 7821981 w 8964278"/>
                <a:gd name="connsiteY7118" fmla="*/ 4073843 h 6213528"/>
                <a:gd name="connsiteX7119" fmla="*/ 8156308 w 8964278"/>
                <a:gd name="connsiteY7119" fmla="*/ 3912870 h 6213528"/>
                <a:gd name="connsiteX7120" fmla="*/ 8443010 w 8964278"/>
                <a:gd name="connsiteY7120" fmla="*/ 3844290 h 6213528"/>
                <a:gd name="connsiteX7121" fmla="*/ 8363001 w 8964278"/>
                <a:gd name="connsiteY7121" fmla="*/ 3867150 h 6213528"/>
                <a:gd name="connsiteX7122" fmla="*/ 8328711 w 8964278"/>
                <a:gd name="connsiteY7122" fmla="*/ 3780473 h 6213528"/>
                <a:gd name="connsiteX7123" fmla="*/ 7798169 w 8964278"/>
                <a:gd name="connsiteY7123" fmla="*/ 3785235 h 6213528"/>
                <a:gd name="connsiteX7124" fmla="*/ 7089508 w 8964278"/>
                <a:gd name="connsiteY7124" fmla="*/ 3968115 h 6213528"/>
                <a:gd name="connsiteX7125" fmla="*/ 6959016 w 8964278"/>
                <a:gd name="connsiteY7125" fmla="*/ 4027170 h 6213528"/>
                <a:gd name="connsiteX7126" fmla="*/ 7270483 w 8964278"/>
                <a:gd name="connsiteY7126" fmla="*/ 3884295 h 6213528"/>
                <a:gd name="connsiteX7127" fmla="*/ 7688631 w 8964278"/>
                <a:gd name="connsiteY7127" fmla="*/ 3783330 h 6213528"/>
                <a:gd name="connsiteX7128" fmla="*/ 8129639 w 8964278"/>
                <a:gd name="connsiteY7128" fmla="*/ 3723323 h 6213528"/>
                <a:gd name="connsiteX7129" fmla="*/ 8481110 w 8964278"/>
                <a:gd name="connsiteY7129" fmla="*/ 3792855 h 6213528"/>
                <a:gd name="connsiteX7130" fmla="*/ 8328711 w 8964278"/>
                <a:gd name="connsiteY7130" fmla="*/ 3780473 h 6213528"/>
                <a:gd name="connsiteX7131" fmla="*/ 7480033 w 8964278"/>
                <a:gd name="connsiteY7131" fmla="*/ 3799523 h 6213528"/>
                <a:gd name="connsiteX7132" fmla="*/ 7861986 w 8964278"/>
                <a:gd name="connsiteY7132" fmla="*/ 3724275 h 6213528"/>
                <a:gd name="connsiteX7133" fmla="*/ 7747686 w 8964278"/>
                <a:gd name="connsiteY7133" fmla="*/ 3745230 h 6213528"/>
                <a:gd name="connsiteX7134" fmla="*/ 7480033 w 8964278"/>
                <a:gd name="connsiteY7134" fmla="*/ 3799523 h 6213528"/>
                <a:gd name="connsiteX7135" fmla="*/ 8414435 w 8964278"/>
                <a:gd name="connsiteY7135" fmla="*/ 3678555 h 6213528"/>
                <a:gd name="connsiteX7136" fmla="*/ 8480158 w 8964278"/>
                <a:gd name="connsiteY7136" fmla="*/ 3734753 h 6213528"/>
                <a:gd name="connsiteX7137" fmla="*/ 8527783 w 8964278"/>
                <a:gd name="connsiteY7137" fmla="*/ 3789998 h 6213528"/>
                <a:gd name="connsiteX7138" fmla="*/ 8192503 w 8964278"/>
                <a:gd name="connsiteY7138" fmla="*/ 3699510 h 6213528"/>
                <a:gd name="connsiteX7139" fmla="*/ 8074394 w 8964278"/>
                <a:gd name="connsiteY7139" fmla="*/ 3699510 h 6213528"/>
                <a:gd name="connsiteX7140" fmla="*/ 8226794 w 8964278"/>
                <a:gd name="connsiteY7140" fmla="*/ 3687128 h 6213528"/>
                <a:gd name="connsiteX7141" fmla="*/ 8414435 w 8964278"/>
                <a:gd name="connsiteY7141" fmla="*/ 3678555 h 6213528"/>
                <a:gd name="connsiteX7142" fmla="*/ 8400148 w 8964278"/>
                <a:gd name="connsiteY7142" fmla="*/ 3668078 h 6213528"/>
                <a:gd name="connsiteX7143" fmla="*/ 8070583 w 8964278"/>
                <a:gd name="connsiteY7143" fmla="*/ 3690938 h 6213528"/>
                <a:gd name="connsiteX7144" fmla="*/ 7712444 w 8964278"/>
                <a:gd name="connsiteY7144" fmla="*/ 3742373 h 6213528"/>
                <a:gd name="connsiteX7145" fmla="*/ 7380973 w 8964278"/>
                <a:gd name="connsiteY7145" fmla="*/ 3822383 h 6213528"/>
                <a:gd name="connsiteX7146" fmla="*/ 7283819 w 8964278"/>
                <a:gd name="connsiteY7146" fmla="*/ 3853815 h 6213528"/>
                <a:gd name="connsiteX7147" fmla="*/ 7169519 w 8964278"/>
                <a:gd name="connsiteY7147" fmla="*/ 3895725 h 6213528"/>
                <a:gd name="connsiteX7148" fmla="*/ 7071411 w 8964278"/>
                <a:gd name="connsiteY7148" fmla="*/ 3934778 h 6213528"/>
                <a:gd name="connsiteX7149" fmla="*/ 6979971 w 8964278"/>
                <a:gd name="connsiteY7149" fmla="*/ 3976688 h 6213528"/>
                <a:gd name="connsiteX7150" fmla="*/ 7285723 w 8964278"/>
                <a:gd name="connsiteY7150" fmla="*/ 3837623 h 6213528"/>
                <a:gd name="connsiteX7151" fmla="*/ 7968666 w 8964278"/>
                <a:gd name="connsiteY7151" fmla="*/ 3654743 h 6213528"/>
                <a:gd name="connsiteX7152" fmla="*/ 8371573 w 8964278"/>
                <a:gd name="connsiteY7152" fmla="*/ 3647123 h 6213528"/>
                <a:gd name="connsiteX7153" fmla="*/ 8400148 w 8964278"/>
                <a:gd name="connsiteY7153" fmla="*/ 3668078 h 6213528"/>
                <a:gd name="connsiteX7154" fmla="*/ 8273466 w 8964278"/>
                <a:gd name="connsiteY7154" fmla="*/ 3579495 h 6213528"/>
                <a:gd name="connsiteX7155" fmla="*/ 8345856 w 8964278"/>
                <a:gd name="connsiteY7155" fmla="*/ 3627120 h 6213528"/>
                <a:gd name="connsiteX7156" fmla="*/ 7656246 w 8964278"/>
                <a:gd name="connsiteY7156" fmla="*/ 3701415 h 6213528"/>
                <a:gd name="connsiteX7157" fmla="*/ 7011403 w 8964278"/>
                <a:gd name="connsiteY7157" fmla="*/ 3946208 h 6213528"/>
                <a:gd name="connsiteX7158" fmla="*/ 6989496 w 8964278"/>
                <a:gd name="connsiteY7158" fmla="*/ 3957638 h 6213528"/>
                <a:gd name="connsiteX7159" fmla="*/ 7141896 w 8964278"/>
                <a:gd name="connsiteY7159" fmla="*/ 3858578 h 6213528"/>
                <a:gd name="connsiteX7160" fmla="*/ 7337158 w 8964278"/>
                <a:gd name="connsiteY7160" fmla="*/ 3765233 h 6213528"/>
                <a:gd name="connsiteX7161" fmla="*/ 7924851 w 8964278"/>
                <a:gd name="connsiteY7161" fmla="*/ 3602355 h 6213528"/>
                <a:gd name="connsiteX7162" fmla="*/ 8270608 w 8964278"/>
                <a:gd name="connsiteY7162" fmla="*/ 3579495 h 6213528"/>
                <a:gd name="connsiteX7163" fmla="*/ 8273466 w 8964278"/>
                <a:gd name="connsiteY7163" fmla="*/ 3579495 h 6213528"/>
                <a:gd name="connsiteX7164" fmla="*/ 8214411 w 8964278"/>
                <a:gd name="connsiteY7164" fmla="*/ 3545205 h 6213528"/>
                <a:gd name="connsiteX7165" fmla="*/ 8252511 w 8964278"/>
                <a:gd name="connsiteY7165" fmla="*/ 3567113 h 6213528"/>
                <a:gd name="connsiteX7166" fmla="*/ 7961998 w 8964278"/>
                <a:gd name="connsiteY7166" fmla="*/ 3587115 h 6213528"/>
                <a:gd name="connsiteX7167" fmla="*/ 7657198 w 8964278"/>
                <a:gd name="connsiteY7167" fmla="*/ 3647123 h 6213528"/>
                <a:gd name="connsiteX7168" fmla="*/ 7280008 w 8964278"/>
                <a:gd name="connsiteY7168" fmla="*/ 3781425 h 6213528"/>
                <a:gd name="connsiteX7169" fmla="*/ 7856271 w 8964278"/>
                <a:gd name="connsiteY7169" fmla="*/ 3581400 h 6213528"/>
                <a:gd name="connsiteX7170" fmla="*/ 8214411 w 8964278"/>
                <a:gd name="connsiteY7170" fmla="*/ 3545205 h 6213528"/>
                <a:gd name="connsiteX7171" fmla="*/ 8214411 w 8964278"/>
                <a:gd name="connsiteY7171" fmla="*/ 3545205 h 6213528"/>
                <a:gd name="connsiteX7172" fmla="*/ 8184883 w 8964278"/>
                <a:gd name="connsiteY7172" fmla="*/ 3528060 h 6213528"/>
                <a:gd name="connsiteX7173" fmla="*/ 7584808 w 8964278"/>
                <a:gd name="connsiteY7173" fmla="*/ 3640455 h 6213528"/>
                <a:gd name="connsiteX7174" fmla="*/ 7289533 w 8964278"/>
                <a:gd name="connsiteY7174" fmla="*/ 3764280 h 6213528"/>
                <a:gd name="connsiteX7175" fmla="*/ 7131419 w 8964278"/>
                <a:gd name="connsiteY7175" fmla="*/ 3854768 h 6213528"/>
                <a:gd name="connsiteX7176" fmla="*/ 7090461 w 8964278"/>
                <a:gd name="connsiteY7176" fmla="*/ 3877628 h 6213528"/>
                <a:gd name="connsiteX7177" fmla="*/ 7074269 w 8964278"/>
                <a:gd name="connsiteY7177" fmla="*/ 3886200 h 6213528"/>
                <a:gd name="connsiteX7178" fmla="*/ 7245719 w 8964278"/>
                <a:gd name="connsiteY7178" fmla="*/ 3754755 h 6213528"/>
                <a:gd name="connsiteX7179" fmla="*/ 7783881 w 8964278"/>
                <a:gd name="connsiteY7179" fmla="*/ 3522345 h 6213528"/>
                <a:gd name="connsiteX7180" fmla="*/ 8099158 w 8964278"/>
                <a:gd name="connsiteY7180" fmla="*/ 3486150 h 6213528"/>
                <a:gd name="connsiteX7181" fmla="*/ 8184883 w 8964278"/>
                <a:gd name="connsiteY7181" fmla="*/ 3528060 h 6213528"/>
                <a:gd name="connsiteX7182" fmla="*/ 8071536 w 8964278"/>
                <a:gd name="connsiteY7182" fmla="*/ 3473768 h 6213528"/>
                <a:gd name="connsiteX7183" fmla="*/ 7542898 w 8964278"/>
                <a:gd name="connsiteY7183" fmla="*/ 3585210 h 6213528"/>
                <a:gd name="connsiteX7184" fmla="*/ 7283819 w 8964278"/>
                <a:gd name="connsiteY7184" fmla="*/ 3719513 h 6213528"/>
                <a:gd name="connsiteX7185" fmla="*/ 7049503 w 8964278"/>
                <a:gd name="connsiteY7185" fmla="*/ 3897630 h 6213528"/>
                <a:gd name="connsiteX7186" fmla="*/ 7034264 w 8964278"/>
                <a:gd name="connsiteY7186" fmla="*/ 3910013 h 6213528"/>
                <a:gd name="connsiteX7187" fmla="*/ 6956158 w 8964278"/>
                <a:gd name="connsiteY7187" fmla="*/ 3959543 h 6213528"/>
                <a:gd name="connsiteX7188" fmla="*/ 6989496 w 8964278"/>
                <a:gd name="connsiteY7188" fmla="*/ 3929063 h 6213528"/>
                <a:gd name="connsiteX7189" fmla="*/ 7195236 w 8964278"/>
                <a:gd name="connsiteY7189" fmla="*/ 3736658 h 6213528"/>
                <a:gd name="connsiteX7190" fmla="*/ 7701014 w 8964278"/>
                <a:gd name="connsiteY7190" fmla="*/ 3482340 h 6213528"/>
                <a:gd name="connsiteX7191" fmla="*/ 7855319 w 8964278"/>
                <a:gd name="connsiteY7191" fmla="*/ 3455670 h 6213528"/>
                <a:gd name="connsiteX7192" fmla="*/ 8009623 w 8964278"/>
                <a:gd name="connsiteY7192" fmla="*/ 3449955 h 6213528"/>
                <a:gd name="connsiteX7193" fmla="*/ 8071536 w 8964278"/>
                <a:gd name="connsiteY7193" fmla="*/ 3473768 h 6213528"/>
                <a:gd name="connsiteX7194" fmla="*/ 7959141 w 8964278"/>
                <a:gd name="connsiteY7194" fmla="*/ 3431858 h 6213528"/>
                <a:gd name="connsiteX7195" fmla="*/ 7873416 w 8964278"/>
                <a:gd name="connsiteY7195" fmla="*/ 3437573 h 6213528"/>
                <a:gd name="connsiteX7196" fmla="*/ 7732446 w 8964278"/>
                <a:gd name="connsiteY7196" fmla="*/ 3458528 h 6213528"/>
                <a:gd name="connsiteX7197" fmla="*/ 7463841 w 8964278"/>
                <a:gd name="connsiteY7197" fmla="*/ 3548063 h 6213528"/>
                <a:gd name="connsiteX7198" fmla="*/ 7222858 w 8964278"/>
                <a:gd name="connsiteY7198" fmla="*/ 3698558 h 6213528"/>
                <a:gd name="connsiteX7199" fmla="*/ 7014261 w 8964278"/>
                <a:gd name="connsiteY7199" fmla="*/ 3890010 h 6213528"/>
                <a:gd name="connsiteX7200" fmla="*/ 6896151 w 8964278"/>
                <a:gd name="connsiteY7200" fmla="*/ 3996690 h 6213528"/>
                <a:gd name="connsiteX7201" fmla="*/ 6863766 w 8964278"/>
                <a:gd name="connsiteY7201" fmla="*/ 4022408 h 6213528"/>
                <a:gd name="connsiteX7202" fmla="*/ 6844716 w 8964278"/>
                <a:gd name="connsiteY7202" fmla="*/ 4036695 h 6213528"/>
                <a:gd name="connsiteX7203" fmla="*/ 6840906 w 8964278"/>
                <a:gd name="connsiteY7203" fmla="*/ 4038600 h 6213528"/>
                <a:gd name="connsiteX7204" fmla="*/ 6808521 w 8964278"/>
                <a:gd name="connsiteY7204" fmla="*/ 4057650 h 6213528"/>
                <a:gd name="connsiteX7205" fmla="*/ 6879958 w 8964278"/>
                <a:gd name="connsiteY7205" fmla="*/ 4001453 h 6213528"/>
                <a:gd name="connsiteX7206" fmla="*/ 7073316 w 8964278"/>
                <a:gd name="connsiteY7206" fmla="*/ 3795713 h 6213528"/>
                <a:gd name="connsiteX7207" fmla="*/ 7175233 w 8964278"/>
                <a:gd name="connsiteY7207" fmla="*/ 3706178 h 6213528"/>
                <a:gd name="connsiteX7208" fmla="*/ 7621956 w 8964278"/>
                <a:gd name="connsiteY7208" fmla="*/ 3466148 h 6213528"/>
                <a:gd name="connsiteX7209" fmla="*/ 7877226 w 8964278"/>
                <a:gd name="connsiteY7209" fmla="*/ 3407093 h 6213528"/>
                <a:gd name="connsiteX7210" fmla="*/ 7959141 w 8964278"/>
                <a:gd name="connsiteY7210" fmla="*/ 3431858 h 6213528"/>
                <a:gd name="connsiteX7211" fmla="*/ 7827696 w 8964278"/>
                <a:gd name="connsiteY7211" fmla="*/ 3398520 h 6213528"/>
                <a:gd name="connsiteX7212" fmla="*/ 7840078 w 8964278"/>
                <a:gd name="connsiteY7212" fmla="*/ 3401378 h 6213528"/>
                <a:gd name="connsiteX7213" fmla="*/ 7412406 w 8964278"/>
                <a:gd name="connsiteY7213" fmla="*/ 3542348 h 6213528"/>
                <a:gd name="connsiteX7214" fmla="*/ 7198094 w 8964278"/>
                <a:gd name="connsiteY7214" fmla="*/ 3678555 h 6213528"/>
                <a:gd name="connsiteX7215" fmla="*/ 7096176 w 8964278"/>
                <a:gd name="connsiteY7215" fmla="*/ 3764280 h 6213528"/>
                <a:gd name="connsiteX7216" fmla="*/ 7143801 w 8964278"/>
                <a:gd name="connsiteY7216" fmla="*/ 3689985 h 6213528"/>
                <a:gd name="connsiteX7217" fmla="*/ 7145706 w 8964278"/>
                <a:gd name="connsiteY7217" fmla="*/ 3687128 h 6213528"/>
                <a:gd name="connsiteX7218" fmla="*/ 7408596 w 8964278"/>
                <a:gd name="connsiteY7218" fmla="*/ 3529013 h 6213528"/>
                <a:gd name="connsiteX7219" fmla="*/ 7705776 w 8964278"/>
                <a:gd name="connsiteY7219" fmla="*/ 3423285 h 6213528"/>
                <a:gd name="connsiteX7220" fmla="*/ 7793406 w 8964278"/>
                <a:gd name="connsiteY7220" fmla="*/ 3404235 h 6213528"/>
                <a:gd name="connsiteX7221" fmla="*/ 7827696 w 8964278"/>
                <a:gd name="connsiteY7221" fmla="*/ 3398520 h 6213528"/>
                <a:gd name="connsiteX7222" fmla="*/ 7780071 w 8964278"/>
                <a:gd name="connsiteY7222" fmla="*/ 3389948 h 6213528"/>
                <a:gd name="connsiteX7223" fmla="*/ 7790548 w 8964278"/>
                <a:gd name="connsiteY7223" fmla="*/ 3391853 h 6213528"/>
                <a:gd name="connsiteX7224" fmla="*/ 7719111 w 8964278"/>
                <a:gd name="connsiteY7224" fmla="*/ 3407093 h 6213528"/>
                <a:gd name="connsiteX7225" fmla="*/ 7567664 w 8964278"/>
                <a:gd name="connsiteY7225" fmla="*/ 3451860 h 6213528"/>
                <a:gd name="connsiteX7226" fmla="*/ 7281914 w 8964278"/>
                <a:gd name="connsiteY7226" fmla="*/ 3586163 h 6213528"/>
                <a:gd name="connsiteX7227" fmla="*/ 7148564 w 8964278"/>
                <a:gd name="connsiteY7227" fmla="*/ 3679508 h 6213528"/>
                <a:gd name="connsiteX7228" fmla="*/ 7153326 w 8964278"/>
                <a:gd name="connsiteY7228" fmla="*/ 3671888 h 6213528"/>
                <a:gd name="connsiteX7229" fmla="*/ 7279056 w 8964278"/>
                <a:gd name="connsiteY7229" fmla="*/ 3564255 h 6213528"/>
                <a:gd name="connsiteX7230" fmla="*/ 7528611 w 8964278"/>
                <a:gd name="connsiteY7230" fmla="*/ 3438525 h 6213528"/>
                <a:gd name="connsiteX7231" fmla="*/ 7681011 w 8964278"/>
                <a:gd name="connsiteY7231" fmla="*/ 3401378 h 6213528"/>
                <a:gd name="connsiteX7232" fmla="*/ 7780071 w 8964278"/>
                <a:gd name="connsiteY7232" fmla="*/ 3389948 h 6213528"/>
                <a:gd name="connsiteX7233" fmla="*/ 7912469 w 8964278"/>
                <a:gd name="connsiteY7233" fmla="*/ 3055620 h 6213528"/>
                <a:gd name="connsiteX7234" fmla="*/ 7783881 w 8964278"/>
                <a:gd name="connsiteY7234" fmla="*/ 3290888 h 6213528"/>
                <a:gd name="connsiteX7235" fmla="*/ 7736256 w 8964278"/>
                <a:gd name="connsiteY7235" fmla="*/ 3321368 h 6213528"/>
                <a:gd name="connsiteX7236" fmla="*/ 7683869 w 8964278"/>
                <a:gd name="connsiteY7236" fmla="*/ 3349943 h 6213528"/>
                <a:gd name="connsiteX7237" fmla="*/ 7596239 w 8964278"/>
                <a:gd name="connsiteY7237" fmla="*/ 3348990 h 6213528"/>
                <a:gd name="connsiteX7238" fmla="*/ 7589571 w 8964278"/>
                <a:gd name="connsiteY7238" fmla="*/ 3345180 h 6213528"/>
                <a:gd name="connsiteX7239" fmla="*/ 7561948 w 8964278"/>
                <a:gd name="connsiteY7239" fmla="*/ 3349943 h 6213528"/>
                <a:gd name="connsiteX7240" fmla="*/ 7525753 w 8964278"/>
                <a:gd name="connsiteY7240" fmla="*/ 3352800 h 6213528"/>
                <a:gd name="connsiteX7241" fmla="*/ 7360971 w 8964278"/>
                <a:gd name="connsiteY7241" fmla="*/ 3385185 h 6213528"/>
                <a:gd name="connsiteX7242" fmla="*/ 7362876 w 8964278"/>
                <a:gd name="connsiteY7242" fmla="*/ 3384233 h 6213528"/>
                <a:gd name="connsiteX7243" fmla="*/ 7403833 w 8964278"/>
                <a:gd name="connsiteY7243" fmla="*/ 3368993 h 6213528"/>
                <a:gd name="connsiteX7244" fmla="*/ 7430503 w 8964278"/>
                <a:gd name="connsiteY7244" fmla="*/ 3363278 h 6213528"/>
                <a:gd name="connsiteX7245" fmla="*/ 7648626 w 8964278"/>
                <a:gd name="connsiteY7245" fmla="*/ 3328988 h 6213528"/>
                <a:gd name="connsiteX7246" fmla="*/ 7864844 w 8964278"/>
                <a:gd name="connsiteY7246" fmla="*/ 3057525 h 6213528"/>
                <a:gd name="connsiteX7247" fmla="*/ 7741019 w 8964278"/>
                <a:gd name="connsiteY7247" fmla="*/ 2665095 h 6213528"/>
                <a:gd name="connsiteX7248" fmla="*/ 7405739 w 8964278"/>
                <a:gd name="connsiteY7248" fmla="*/ 2384108 h 6213528"/>
                <a:gd name="connsiteX7249" fmla="*/ 7211428 w 8964278"/>
                <a:gd name="connsiteY7249" fmla="*/ 2248853 h 6213528"/>
                <a:gd name="connsiteX7250" fmla="*/ 7078078 w 8964278"/>
                <a:gd name="connsiteY7250" fmla="*/ 2105025 h 6213528"/>
                <a:gd name="connsiteX7251" fmla="*/ 7129514 w 8964278"/>
                <a:gd name="connsiteY7251" fmla="*/ 2169795 h 6213528"/>
                <a:gd name="connsiteX7252" fmla="*/ 7235241 w 8964278"/>
                <a:gd name="connsiteY7252" fmla="*/ 2262188 h 6213528"/>
                <a:gd name="connsiteX7253" fmla="*/ 7489558 w 8964278"/>
                <a:gd name="connsiteY7253" fmla="*/ 2415540 h 6213528"/>
                <a:gd name="connsiteX7254" fmla="*/ 7729589 w 8964278"/>
                <a:gd name="connsiteY7254" fmla="*/ 2593658 h 6213528"/>
                <a:gd name="connsiteX7255" fmla="*/ 7871511 w 8964278"/>
                <a:gd name="connsiteY7255" fmla="*/ 2827973 h 6213528"/>
                <a:gd name="connsiteX7256" fmla="*/ 7912469 w 8964278"/>
                <a:gd name="connsiteY7256" fmla="*/ 3053715 h 6213528"/>
                <a:gd name="connsiteX7257" fmla="*/ 7912469 w 8964278"/>
                <a:gd name="connsiteY7257" fmla="*/ 3055620 h 6213528"/>
                <a:gd name="connsiteX7258" fmla="*/ 7860081 w 8964278"/>
                <a:gd name="connsiteY7258" fmla="*/ 2746058 h 6213528"/>
                <a:gd name="connsiteX7259" fmla="*/ 7907706 w 8964278"/>
                <a:gd name="connsiteY7259" fmla="*/ 2879408 h 6213528"/>
                <a:gd name="connsiteX7260" fmla="*/ 7923898 w 8964278"/>
                <a:gd name="connsiteY7260" fmla="*/ 2962275 h 6213528"/>
                <a:gd name="connsiteX7261" fmla="*/ 7921994 w 8964278"/>
                <a:gd name="connsiteY7261" fmla="*/ 2993708 h 6213528"/>
                <a:gd name="connsiteX7262" fmla="*/ 7896276 w 8964278"/>
                <a:gd name="connsiteY7262" fmla="*/ 2860358 h 6213528"/>
                <a:gd name="connsiteX7263" fmla="*/ 7768641 w 8964278"/>
                <a:gd name="connsiteY7263" fmla="*/ 2618423 h 6213528"/>
                <a:gd name="connsiteX7264" fmla="*/ 7540041 w 8964278"/>
                <a:gd name="connsiteY7264" fmla="*/ 2431733 h 6213528"/>
                <a:gd name="connsiteX7265" fmla="*/ 7279056 w 8964278"/>
                <a:gd name="connsiteY7265" fmla="*/ 2281238 h 6213528"/>
                <a:gd name="connsiteX7266" fmla="*/ 7081889 w 8964278"/>
                <a:gd name="connsiteY7266" fmla="*/ 2096453 h 6213528"/>
                <a:gd name="connsiteX7267" fmla="*/ 7085698 w 8964278"/>
                <a:gd name="connsiteY7267" fmla="*/ 2097405 h 6213528"/>
                <a:gd name="connsiteX7268" fmla="*/ 7090461 w 8964278"/>
                <a:gd name="connsiteY7268" fmla="*/ 2098358 h 6213528"/>
                <a:gd name="connsiteX7269" fmla="*/ 7151421 w 8964278"/>
                <a:gd name="connsiteY7269" fmla="*/ 2161223 h 6213528"/>
                <a:gd name="connsiteX7270" fmla="*/ 7302869 w 8964278"/>
                <a:gd name="connsiteY7270" fmla="*/ 2243138 h 6213528"/>
                <a:gd name="connsiteX7271" fmla="*/ 7479081 w 8964278"/>
                <a:gd name="connsiteY7271" fmla="*/ 2313623 h 6213528"/>
                <a:gd name="connsiteX7272" fmla="*/ 7550519 w 8964278"/>
                <a:gd name="connsiteY7272" fmla="*/ 2354580 h 6213528"/>
                <a:gd name="connsiteX7273" fmla="*/ 7571473 w 8964278"/>
                <a:gd name="connsiteY7273" fmla="*/ 2372678 h 6213528"/>
                <a:gd name="connsiteX7274" fmla="*/ 7591476 w 8964278"/>
                <a:gd name="connsiteY7274" fmla="*/ 2397443 h 6213528"/>
                <a:gd name="connsiteX7275" fmla="*/ 7596239 w 8964278"/>
                <a:gd name="connsiteY7275" fmla="*/ 2394585 h 6213528"/>
                <a:gd name="connsiteX7276" fmla="*/ 7596239 w 8964278"/>
                <a:gd name="connsiteY7276" fmla="*/ 2393633 h 6213528"/>
                <a:gd name="connsiteX7277" fmla="*/ 7860081 w 8964278"/>
                <a:gd name="connsiteY7277" fmla="*/ 2746058 h 6213528"/>
                <a:gd name="connsiteX7278" fmla="*/ 8844966 w 8964278"/>
                <a:gd name="connsiteY7278" fmla="*/ 2515553 h 6213528"/>
                <a:gd name="connsiteX7279" fmla="*/ 8730666 w 8964278"/>
                <a:gd name="connsiteY7279" fmla="*/ 2550795 h 6213528"/>
                <a:gd name="connsiteX7280" fmla="*/ 8510638 w 8964278"/>
                <a:gd name="connsiteY7280" fmla="*/ 2652713 h 6213528"/>
                <a:gd name="connsiteX7281" fmla="*/ 8267751 w 8964278"/>
                <a:gd name="connsiteY7281" fmla="*/ 2707958 h 6213528"/>
                <a:gd name="connsiteX7282" fmla="*/ 8005814 w 8964278"/>
                <a:gd name="connsiteY7282" fmla="*/ 2642235 h 6213528"/>
                <a:gd name="connsiteX7283" fmla="*/ 7778166 w 8964278"/>
                <a:gd name="connsiteY7283" fmla="*/ 2498408 h 6213528"/>
                <a:gd name="connsiteX7284" fmla="*/ 7729589 w 8964278"/>
                <a:gd name="connsiteY7284" fmla="*/ 2463165 h 6213528"/>
                <a:gd name="connsiteX7285" fmla="*/ 7536231 w 8964278"/>
                <a:gd name="connsiteY7285" fmla="*/ 2302193 h 6213528"/>
                <a:gd name="connsiteX7286" fmla="*/ 7362876 w 8964278"/>
                <a:gd name="connsiteY7286" fmla="*/ 2185035 h 6213528"/>
                <a:gd name="connsiteX7287" fmla="*/ 7352398 w 8964278"/>
                <a:gd name="connsiteY7287" fmla="*/ 2178368 h 6213528"/>
                <a:gd name="connsiteX7288" fmla="*/ 7365733 w 8964278"/>
                <a:gd name="connsiteY7288" fmla="*/ 2179320 h 6213528"/>
                <a:gd name="connsiteX7289" fmla="*/ 7392403 w 8964278"/>
                <a:gd name="connsiteY7289" fmla="*/ 2180273 h 6213528"/>
                <a:gd name="connsiteX7290" fmla="*/ 7436219 w 8964278"/>
                <a:gd name="connsiteY7290" fmla="*/ 2198370 h 6213528"/>
                <a:gd name="connsiteX7291" fmla="*/ 7787691 w 8964278"/>
                <a:gd name="connsiteY7291" fmla="*/ 2326958 h 6213528"/>
                <a:gd name="connsiteX7292" fmla="*/ 8147736 w 8964278"/>
                <a:gd name="connsiteY7292" fmla="*/ 2407920 h 6213528"/>
                <a:gd name="connsiteX7293" fmla="*/ 8524926 w 8964278"/>
                <a:gd name="connsiteY7293" fmla="*/ 2442210 h 6213528"/>
                <a:gd name="connsiteX7294" fmla="*/ 8920213 w 8964278"/>
                <a:gd name="connsiteY7294" fmla="*/ 2501265 h 6213528"/>
                <a:gd name="connsiteX7295" fmla="*/ 8844966 w 8964278"/>
                <a:gd name="connsiteY7295" fmla="*/ 2515553 h 6213528"/>
                <a:gd name="connsiteX7296" fmla="*/ 8940216 w 8964278"/>
                <a:gd name="connsiteY7296" fmla="*/ 2485073 h 6213528"/>
                <a:gd name="connsiteX7297" fmla="*/ 8202981 w 8964278"/>
                <a:gd name="connsiteY7297" fmla="*/ 2396490 h 6213528"/>
                <a:gd name="connsiteX7298" fmla="*/ 7484796 w 8964278"/>
                <a:gd name="connsiteY7298" fmla="*/ 2202180 h 6213528"/>
                <a:gd name="connsiteX7299" fmla="*/ 7426694 w 8964278"/>
                <a:gd name="connsiteY7299" fmla="*/ 2178368 h 6213528"/>
                <a:gd name="connsiteX7300" fmla="*/ 7662914 w 8964278"/>
                <a:gd name="connsiteY7300" fmla="*/ 2108835 h 6213528"/>
                <a:gd name="connsiteX7301" fmla="*/ 7741971 w 8964278"/>
                <a:gd name="connsiteY7301" fmla="*/ 2064068 h 6213528"/>
                <a:gd name="connsiteX7302" fmla="*/ 7776261 w 8964278"/>
                <a:gd name="connsiteY7302" fmla="*/ 2042160 h 6213528"/>
                <a:gd name="connsiteX7303" fmla="*/ 7805789 w 8964278"/>
                <a:gd name="connsiteY7303" fmla="*/ 2029778 h 6213528"/>
                <a:gd name="connsiteX7304" fmla="*/ 7830553 w 8964278"/>
                <a:gd name="connsiteY7304" fmla="*/ 2022158 h 6213528"/>
                <a:gd name="connsiteX7305" fmla="*/ 8248701 w 8964278"/>
                <a:gd name="connsiteY7305" fmla="*/ 2030730 h 6213528"/>
                <a:gd name="connsiteX7306" fmla="*/ 8363953 w 8964278"/>
                <a:gd name="connsiteY7306" fmla="*/ 2058353 h 6213528"/>
                <a:gd name="connsiteX7307" fmla="*/ 8382051 w 8964278"/>
                <a:gd name="connsiteY7307" fmla="*/ 2063115 h 6213528"/>
                <a:gd name="connsiteX7308" fmla="*/ 8424913 w 8964278"/>
                <a:gd name="connsiteY7308" fmla="*/ 2078355 h 6213528"/>
                <a:gd name="connsiteX7309" fmla="*/ 8465871 w 8964278"/>
                <a:gd name="connsiteY7309" fmla="*/ 2097405 h 6213528"/>
                <a:gd name="connsiteX7310" fmla="*/ 8500160 w 8964278"/>
                <a:gd name="connsiteY7310" fmla="*/ 2113598 h 6213528"/>
                <a:gd name="connsiteX7311" fmla="*/ 8752573 w 8964278"/>
                <a:gd name="connsiteY7311" fmla="*/ 2286953 h 6213528"/>
                <a:gd name="connsiteX7312" fmla="*/ 8849728 w 8964278"/>
                <a:gd name="connsiteY7312" fmla="*/ 2372678 h 6213528"/>
                <a:gd name="connsiteX7313" fmla="*/ 8896401 w 8964278"/>
                <a:gd name="connsiteY7313" fmla="*/ 2417445 h 6213528"/>
                <a:gd name="connsiteX7314" fmla="*/ 8939263 w 8964278"/>
                <a:gd name="connsiteY7314" fmla="*/ 2463165 h 6213528"/>
                <a:gd name="connsiteX7315" fmla="*/ 8940216 w 8964278"/>
                <a:gd name="connsiteY7315" fmla="*/ 2485073 h 6213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Lst>
              <a:rect l="l" t="t" r="r" b="b"/>
              <a:pathLst>
                <a:path w="8964278" h="6213528">
                  <a:moveTo>
                    <a:pt x="8963076" y="2469833"/>
                  </a:moveTo>
                  <a:cubicBezTo>
                    <a:pt x="8959266" y="2448878"/>
                    <a:pt x="8942121" y="2434590"/>
                    <a:pt x="8928785" y="2420303"/>
                  </a:cubicBezTo>
                  <a:cubicBezTo>
                    <a:pt x="8897353" y="2388870"/>
                    <a:pt x="8865921" y="2358390"/>
                    <a:pt x="8833535" y="2328863"/>
                  </a:cubicBezTo>
                  <a:cubicBezTo>
                    <a:pt x="8701138" y="2208848"/>
                    <a:pt x="8553501" y="2104073"/>
                    <a:pt x="8387766" y="2034540"/>
                  </a:cubicBezTo>
                  <a:cubicBezTo>
                    <a:pt x="8283944" y="1991678"/>
                    <a:pt x="8172501" y="1962150"/>
                    <a:pt x="8060106" y="1953578"/>
                  </a:cubicBezTo>
                  <a:cubicBezTo>
                    <a:pt x="8060106" y="1953578"/>
                    <a:pt x="8060106" y="1953578"/>
                    <a:pt x="8060106" y="1953578"/>
                  </a:cubicBezTo>
                  <a:cubicBezTo>
                    <a:pt x="8060106" y="1953578"/>
                    <a:pt x="8060106" y="1953578"/>
                    <a:pt x="8060106" y="1953578"/>
                  </a:cubicBezTo>
                  <a:cubicBezTo>
                    <a:pt x="8057248" y="1953578"/>
                    <a:pt x="8054391" y="1952625"/>
                    <a:pt x="8052486" y="1952625"/>
                  </a:cubicBezTo>
                  <a:cubicBezTo>
                    <a:pt x="8043914" y="1951673"/>
                    <a:pt x="8034389" y="1951673"/>
                    <a:pt x="8025816" y="1950720"/>
                  </a:cubicBezTo>
                  <a:cubicBezTo>
                    <a:pt x="7965808" y="1947863"/>
                    <a:pt x="7905801" y="1950720"/>
                    <a:pt x="7846746" y="1960245"/>
                  </a:cubicBezTo>
                  <a:cubicBezTo>
                    <a:pt x="7833411" y="1962150"/>
                    <a:pt x="7820076" y="1965008"/>
                    <a:pt x="7805789" y="1967865"/>
                  </a:cubicBezTo>
                  <a:cubicBezTo>
                    <a:pt x="7848651" y="1929765"/>
                    <a:pt x="7887703" y="1887855"/>
                    <a:pt x="7925803" y="1844993"/>
                  </a:cubicBezTo>
                  <a:cubicBezTo>
                    <a:pt x="7999146" y="1762125"/>
                    <a:pt x="8069631" y="1677353"/>
                    <a:pt x="8151546" y="1602105"/>
                  </a:cubicBezTo>
                  <a:cubicBezTo>
                    <a:pt x="8230603" y="1529715"/>
                    <a:pt x="8316328" y="1464945"/>
                    <a:pt x="8406816" y="1409700"/>
                  </a:cubicBezTo>
                  <a:cubicBezTo>
                    <a:pt x="8430628" y="1395413"/>
                    <a:pt x="8454441" y="1381125"/>
                    <a:pt x="8478253" y="1368743"/>
                  </a:cubicBezTo>
                  <a:cubicBezTo>
                    <a:pt x="8498256" y="1358265"/>
                    <a:pt x="8522068" y="1349693"/>
                    <a:pt x="8537308" y="1331595"/>
                  </a:cubicBezTo>
                  <a:cubicBezTo>
                    <a:pt x="8562073" y="1301115"/>
                    <a:pt x="8544928" y="1269683"/>
                    <a:pt x="8522068" y="1243965"/>
                  </a:cubicBezTo>
                  <a:cubicBezTo>
                    <a:pt x="8523973" y="1239203"/>
                    <a:pt x="8522068" y="1233488"/>
                    <a:pt x="8517306" y="1231583"/>
                  </a:cubicBezTo>
                  <a:cubicBezTo>
                    <a:pt x="8514448" y="1230630"/>
                    <a:pt x="8512543" y="1229678"/>
                    <a:pt x="8509685" y="1229678"/>
                  </a:cubicBezTo>
                  <a:cubicBezTo>
                    <a:pt x="8511591" y="1226820"/>
                    <a:pt x="8510638" y="1223010"/>
                    <a:pt x="8506828" y="1222058"/>
                  </a:cubicBezTo>
                  <a:cubicBezTo>
                    <a:pt x="8503971" y="1221105"/>
                    <a:pt x="8501113" y="1221105"/>
                    <a:pt x="8498256" y="1220153"/>
                  </a:cubicBezTo>
                  <a:cubicBezTo>
                    <a:pt x="8496351" y="1218248"/>
                    <a:pt x="8495398" y="1217295"/>
                    <a:pt x="8493493" y="1215390"/>
                  </a:cubicBezTo>
                  <a:cubicBezTo>
                    <a:pt x="8350619" y="1079183"/>
                    <a:pt x="8157261" y="1000125"/>
                    <a:pt x="7961998" y="981075"/>
                  </a:cubicBezTo>
                  <a:cubicBezTo>
                    <a:pt x="7745781" y="959168"/>
                    <a:pt x="7526706" y="1009650"/>
                    <a:pt x="7332396" y="1103948"/>
                  </a:cubicBezTo>
                  <a:cubicBezTo>
                    <a:pt x="7308583" y="1115378"/>
                    <a:pt x="7283819" y="1127760"/>
                    <a:pt x="7260958" y="1141095"/>
                  </a:cubicBezTo>
                  <a:cubicBezTo>
                    <a:pt x="7243814" y="1072515"/>
                    <a:pt x="7223811" y="1005840"/>
                    <a:pt x="7200951" y="939165"/>
                  </a:cubicBezTo>
                  <a:cubicBezTo>
                    <a:pt x="7188569" y="903923"/>
                    <a:pt x="7176186" y="868680"/>
                    <a:pt x="7162851" y="833438"/>
                  </a:cubicBezTo>
                  <a:cubicBezTo>
                    <a:pt x="7150469" y="802005"/>
                    <a:pt x="7139991" y="768668"/>
                    <a:pt x="7125703" y="738188"/>
                  </a:cubicBezTo>
                  <a:cubicBezTo>
                    <a:pt x="7124751" y="738188"/>
                    <a:pt x="7124751" y="737235"/>
                    <a:pt x="7123798" y="737235"/>
                  </a:cubicBezTo>
                  <a:cubicBezTo>
                    <a:pt x="7123798" y="737235"/>
                    <a:pt x="7122846" y="737235"/>
                    <a:pt x="7122846" y="736283"/>
                  </a:cubicBezTo>
                  <a:cubicBezTo>
                    <a:pt x="7121894" y="736283"/>
                    <a:pt x="7121894" y="736283"/>
                    <a:pt x="7120941" y="736283"/>
                  </a:cubicBezTo>
                  <a:cubicBezTo>
                    <a:pt x="7119989" y="736283"/>
                    <a:pt x="7118083" y="736283"/>
                    <a:pt x="7119989" y="736283"/>
                  </a:cubicBezTo>
                  <a:cubicBezTo>
                    <a:pt x="7119036" y="736283"/>
                    <a:pt x="7119036" y="736283"/>
                    <a:pt x="7118083" y="736283"/>
                  </a:cubicBezTo>
                  <a:cubicBezTo>
                    <a:pt x="7118083" y="736283"/>
                    <a:pt x="7117131" y="736283"/>
                    <a:pt x="7117131" y="736283"/>
                  </a:cubicBezTo>
                  <a:cubicBezTo>
                    <a:pt x="7117131" y="736283"/>
                    <a:pt x="7116178" y="736283"/>
                    <a:pt x="7116178" y="736283"/>
                  </a:cubicBezTo>
                  <a:cubicBezTo>
                    <a:pt x="7115226" y="736283"/>
                    <a:pt x="7115226" y="737235"/>
                    <a:pt x="7114273" y="737235"/>
                  </a:cubicBezTo>
                  <a:cubicBezTo>
                    <a:pt x="7114273" y="737235"/>
                    <a:pt x="7114273" y="737235"/>
                    <a:pt x="7114273" y="737235"/>
                  </a:cubicBezTo>
                  <a:cubicBezTo>
                    <a:pt x="7114273" y="737235"/>
                    <a:pt x="7114273" y="737235"/>
                    <a:pt x="7114273" y="737235"/>
                  </a:cubicBezTo>
                  <a:cubicBezTo>
                    <a:pt x="7113321" y="738188"/>
                    <a:pt x="7112369" y="738188"/>
                    <a:pt x="7111416" y="739140"/>
                  </a:cubicBezTo>
                  <a:cubicBezTo>
                    <a:pt x="7111416" y="739140"/>
                    <a:pt x="7110464" y="739140"/>
                    <a:pt x="7110464" y="740093"/>
                  </a:cubicBezTo>
                  <a:cubicBezTo>
                    <a:pt x="7110464" y="740093"/>
                    <a:pt x="7110464" y="740093"/>
                    <a:pt x="7110464" y="740093"/>
                  </a:cubicBezTo>
                  <a:cubicBezTo>
                    <a:pt x="7110464" y="741045"/>
                    <a:pt x="7109511" y="741045"/>
                    <a:pt x="7109511" y="741998"/>
                  </a:cubicBezTo>
                  <a:cubicBezTo>
                    <a:pt x="7108558" y="742950"/>
                    <a:pt x="7107606" y="743903"/>
                    <a:pt x="7106653" y="744855"/>
                  </a:cubicBezTo>
                  <a:cubicBezTo>
                    <a:pt x="7105701" y="745808"/>
                    <a:pt x="7104748" y="747713"/>
                    <a:pt x="7103796" y="748665"/>
                  </a:cubicBezTo>
                  <a:cubicBezTo>
                    <a:pt x="7103796" y="748665"/>
                    <a:pt x="7103796" y="748665"/>
                    <a:pt x="7103796" y="748665"/>
                  </a:cubicBezTo>
                  <a:cubicBezTo>
                    <a:pt x="7103796" y="748665"/>
                    <a:pt x="7103796" y="748665"/>
                    <a:pt x="7103796" y="748665"/>
                  </a:cubicBezTo>
                  <a:cubicBezTo>
                    <a:pt x="7103796" y="749618"/>
                    <a:pt x="7102844" y="749618"/>
                    <a:pt x="7102844" y="750570"/>
                  </a:cubicBezTo>
                  <a:cubicBezTo>
                    <a:pt x="7102844" y="751523"/>
                    <a:pt x="7101891" y="752475"/>
                    <a:pt x="7101891" y="752475"/>
                  </a:cubicBezTo>
                  <a:cubicBezTo>
                    <a:pt x="7101891" y="752475"/>
                    <a:pt x="7101891" y="752475"/>
                    <a:pt x="7101891" y="752475"/>
                  </a:cubicBezTo>
                  <a:cubicBezTo>
                    <a:pt x="7093319" y="785813"/>
                    <a:pt x="7084746" y="819150"/>
                    <a:pt x="7073316" y="851535"/>
                  </a:cubicBezTo>
                  <a:cubicBezTo>
                    <a:pt x="7056171" y="898208"/>
                    <a:pt x="7036169" y="942975"/>
                    <a:pt x="7012356" y="985838"/>
                  </a:cubicBezTo>
                  <a:cubicBezTo>
                    <a:pt x="6963778" y="1071563"/>
                    <a:pt x="6900914" y="1148715"/>
                    <a:pt x="6826619" y="1214438"/>
                  </a:cubicBezTo>
                  <a:cubicBezTo>
                    <a:pt x="6807569" y="1231583"/>
                    <a:pt x="6787566" y="1247775"/>
                    <a:pt x="6768516" y="1263968"/>
                  </a:cubicBezTo>
                  <a:cubicBezTo>
                    <a:pt x="6769469" y="1259205"/>
                    <a:pt x="6770421" y="1253490"/>
                    <a:pt x="6770421" y="1248728"/>
                  </a:cubicBezTo>
                  <a:cubicBezTo>
                    <a:pt x="6771373" y="1238250"/>
                    <a:pt x="6772326" y="1228725"/>
                    <a:pt x="6772326" y="1218248"/>
                  </a:cubicBezTo>
                  <a:cubicBezTo>
                    <a:pt x="6772326" y="1197293"/>
                    <a:pt x="6770421" y="1175385"/>
                    <a:pt x="6767564" y="1154430"/>
                  </a:cubicBezTo>
                  <a:cubicBezTo>
                    <a:pt x="6759944" y="1111568"/>
                    <a:pt x="6746608" y="1069658"/>
                    <a:pt x="6730416" y="1029653"/>
                  </a:cubicBezTo>
                  <a:cubicBezTo>
                    <a:pt x="6714223" y="989648"/>
                    <a:pt x="6697078" y="949643"/>
                    <a:pt x="6681839" y="909638"/>
                  </a:cubicBezTo>
                  <a:cubicBezTo>
                    <a:pt x="6674219" y="888683"/>
                    <a:pt x="6667551" y="867728"/>
                    <a:pt x="6661836" y="845820"/>
                  </a:cubicBezTo>
                  <a:cubicBezTo>
                    <a:pt x="6659931" y="838200"/>
                    <a:pt x="6658978" y="831533"/>
                    <a:pt x="6657073" y="823913"/>
                  </a:cubicBezTo>
                  <a:cubicBezTo>
                    <a:pt x="6657073" y="812483"/>
                    <a:pt x="6657073" y="802005"/>
                    <a:pt x="6654216" y="791528"/>
                  </a:cubicBezTo>
                  <a:cubicBezTo>
                    <a:pt x="6652311" y="782955"/>
                    <a:pt x="6640881" y="783908"/>
                    <a:pt x="6638976" y="791528"/>
                  </a:cubicBezTo>
                  <a:cubicBezTo>
                    <a:pt x="6634214" y="810578"/>
                    <a:pt x="6633261" y="829628"/>
                    <a:pt x="6631356" y="847725"/>
                  </a:cubicBezTo>
                  <a:cubicBezTo>
                    <a:pt x="6629451" y="865823"/>
                    <a:pt x="6625641" y="883920"/>
                    <a:pt x="6621831" y="902018"/>
                  </a:cubicBezTo>
                  <a:cubicBezTo>
                    <a:pt x="6614211" y="939165"/>
                    <a:pt x="6602781" y="974408"/>
                    <a:pt x="6589446" y="1009650"/>
                  </a:cubicBezTo>
                  <a:cubicBezTo>
                    <a:pt x="6588494" y="1012508"/>
                    <a:pt x="6587541" y="1014413"/>
                    <a:pt x="6586589" y="1017270"/>
                  </a:cubicBezTo>
                  <a:cubicBezTo>
                    <a:pt x="6581826" y="857250"/>
                    <a:pt x="6538964" y="700088"/>
                    <a:pt x="6461811" y="560070"/>
                  </a:cubicBezTo>
                  <a:cubicBezTo>
                    <a:pt x="6420853" y="485775"/>
                    <a:pt x="6371323" y="415290"/>
                    <a:pt x="6313221" y="353378"/>
                  </a:cubicBezTo>
                  <a:cubicBezTo>
                    <a:pt x="6255119" y="290513"/>
                    <a:pt x="6189396" y="237173"/>
                    <a:pt x="6118911" y="190500"/>
                  </a:cubicBezTo>
                  <a:cubicBezTo>
                    <a:pt x="6078906" y="163830"/>
                    <a:pt x="6037948" y="138113"/>
                    <a:pt x="5999848" y="107633"/>
                  </a:cubicBezTo>
                  <a:cubicBezTo>
                    <a:pt x="5960796" y="76200"/>
                    <a:pt x="5931269" y="40958"/>
                    <a:pt x="5903646" y="953"/>
                  </a:cubicBezTo>
                  <a:cubicBezTo>
                    <a:pt x="5903646" y="953"/>
                    <a:pt x="5903646" y="953"/>
                    <a:pt x="5903646" y="953"/>
                  </a:cubicBezTo>
                  <a:cubicBezTo>
                    <a:pt x="5903646" y="953"/>
                    <a:pt x="5903646" y="953"/>
                    <a:pt x="5903646" y="953"/>
                  </a:cubicBezTo>
                  <a:cubicBezTo>
                    <a:pt x="5903646" y="953"/>
                    <a:pt x="5903646" y="0"/>
                    <a:pt x="5902694" y="0"/>
                  </a:cubicBezTo>
                  <a:cubicBezTo>
                    <a:pt x="5902694" y="0"/>
                    <a:pt x="5902694" y="953"/>
                    <a:pt x="5901741" y="953"/>
                  </a:cubicBezTo>
                  <a:cubicBezTo>
                    <a:pt x="5896026" y="11430"/>
                    <a:pt x="5890311" y="22860"/>
                    <a:pt x="5885548" y="34290"/>
                  </a:cubicBezTo>
                  <a:cubicBezTo>
                    <a:pt x="5888406" y="39053"/>
                    <a:pt x="5890311" y="44768"/>
                    <a:pt x="5893169" y="49530"/>
                  </a:cubicBezTo>
                  <a:cubicBezTo>
                    <a:pt x="5894121" y="68580"/>
                    <a:pt x="5896026" y="87630"/>
                    <a:pt x="5896978" y="106680"/>
                  </a:cubicBezTo>
                  <a:cubicBezTo>
                    <a:pt x="5898883" y="148590"/>
                    <a:pt x="5899836" y="189548"/>
                    <a:pt x="5900789" y="231458"/>
                  </a:cubicBezTo>
                  <a:cubicBezTo>
                    <a:pt x="5901741" y="313373"/>
                    <a:pt x="5899836" y="396240"/>
                    <a:pt x="5894121" y="478155"/>
                  </a:cubicBezTo>
                  <a:cubicBezTo>
                    <a:pt x="5889358" y="560070"/>
                    <a:pt x="5879833" y="641033"/>
                    <a:pt x="5869356" y="722948"/>
                  </a:cubicBezTo>
                  <a:cubicBezTo>
                    <a:pt x="5858878" y="800100"/>
                    <a:pt x="5848401" y="878205"/>
                    <a:pt x="5854116" y="956310"/>
                  </a:cubicBezTo>
                  <a:cubicBezTo>
                    <a:pt x="5856973" y="993458"/>
                    <a:pt x="5864594" y="1030605"/>
                    <a:pt x="5876023" y="1066800"/>
                  </a:cubicBezTo>
                  <a:cubicBezTo>
                    <a:pt x="5805539" y="983933"/>
                    <a:pt x="5725528" y="909638"/>
                    <a:pt x="5641708" y="841058"/>
                  </a:cubicBezTo>
                  <a:cubicBezTo>
                    <a:pt x="5590273" y="799148"/>
                    <a:pt x="5537886" y="759143"/>
                    <a:pt x="5483594" y="720090"/>
                  </a:cubicBezTo>
                  <a:cubicBezTo>
                    <a:pt x="5450256" y="696278"/>
                    <a:pt x="5417871" y="672465"/>
                    <a:pt x="5384533" y="648653"/>
                  </a:cubicBezTo>
                  <a:cubicBezTo>
                    <a:pt x="5379771" y="644843"/>
                    <a:pt x="5374056" y="640080"/>
                    <a:pt x="5369294" y="636270"/>
                  </a:cubicBezTo>
                  <a:cubicBezTo>
                    <a:pt x="5367389" y="635318"/>
                    <a:pt x="5366436" y="634365"/>
                    <a:pt x="5364531" y="635318"/>
                  </a:cubicBezTo>
                  <a:cubicBezTo>
                    <a:pt x="5353101" y="627698"/>
                    <a:pt x="5341671" y="620078"/>
                    <a:pt x="5330241" y="612458"/>
                  </a:cubicBezTo>
                  <a:cubicBezTo>
                    <a:pt x="5323573" y="610553"/>
                    <a:pt x="5316906" y="607695"/>
                    <a:pt x="5310239" y="603885"/>
                  </a:cubicBezTo>
                  <a:cubicBezTo>
                    <a:pt x="5309286" y="603885"/>
                    <a:pt x="5309286" y="602933"/>
                    <a:pt x="5308333" y="602933"/>
                  </a:cubicBezTo>
                  <a:cubicBezTo>
                    <a:pt x="5274996" y="642938"/>
                    <a:pt x="5252136" y="694373"/>
                    <a:pt x="5237848" y="743903"/>
                  </a:cubicBezTo>
                  <a:cubicBezTo>
                    <a:pt x="5221656" y="798195"/>
                    <a:pt x="5214989" y="854393"/>
                    <a:pt x="5215941" y="911543"/>
                  </a:cubicBezTo>
                  <a:cubicBezTo>
                    <a:pt x="5217846" y="1038225"/>
                    <a:pt x="5254994" y="1162050"/>
                    <a:pt x="5303571" y="1277303"/>
                  </a:cubicBezTo>
                  <a:cubicBezTo>
                    <a:pt x="5337861" y="1357313"/>
                    <a:pt x="5379771" y="1435418"/>
                    <a:pt x="5430253" y="1506855"/>
                  </a:cubicBezTo>
                  <a:cubicBezTo>
                    <a:pt x="5389296" y="1477328"/>
                    <a:pt x="5346433" y="1449705"/>
                    <a:pt x="5302619" y="1424940"/>
                  </a:cubicBezTo>
                  <a:cubicBezTo>
                    <a:pt x="5207369" y="1371600"/>
                    <a:pt x="5106403" y="1328738"/>
                    <a:pt x="5000676" y="1299210"/>
                  </a:cubicBezTo>
                  <a:cubicBezTo>
                    <a:pt x="4942573" y="1283018"/>
                    <a:pt x="4880661" y="1264920"/>
                    <a:pt x="4820653" y="1264920"/>
                  </a:cubicBezTo>
                  <a:cubicBezTo>
                    <a:pt x="4814939" y="1264920"/>
                    <a:pt x="4811128" y="1273493"/>
                    <a:pt x="4817796" y="1275398"/>
                  </a:cubicBezTo>
                  <a:cubicBezTo>
                    <a:pt x="4869231" y="1289685"/>
                    <a:pt x="4922571" y="1297305"/>
                    <a:pt x="4974958" y="1311593"/>
                  </a:cubicBezTo>
                  <a:cubicBezTo>
                    <a:pt x="5027346" y="1325880"/>
                    <a:pt x="5078781" y="1342073"/>
                    <a:pt x="5128311" y="1362075"/>
                  </a:cubicBezTo>
                  <a:cubicBezTo>
                    <a:pt x="5228323" y="1402080"/>
                    <a:pt x="5322621" y="1452563"/>
                    <a:pt x="5411203" y="1513523"/>
                  </a:cubicBezTo>
                  <a:cubicBezTo>
                    <a:pt x="5430253" y="1526858"/>
                    <a:pt x="5448351" y="1540193"/>
                    <a:pt x="5466448" y="1553528"/>
                  </a:cubicBezTo>
                  <a:cubicBezTo>
                    <a:pt x="5476926" y="1566863"/>
                    <a:pt x="5488356" y="1580198"/>
                    <a:pt x="5499786" y="1593533"/>
                  </a:cubicBezTo>
                  <a:cubicBezTo>
                    <a:pt x="5311191" y="1539240"/>
                    <a:pt x="5129264" y="1463040"/>
                    <a:pt x="4957814" y="1364933"/>
                  </a:cubicBezTo>
                  <a:cubicBezTo>
                    <a:pt x="4908283" y="1337310"/>
                    <a:pt x="4860658" y="1306830"/>
                    <a:pt x="4812081" y="1277303"/>
                  </a:cubicBezTo>
                  <a:cubicBezTo>
                    <a:pt x="4810176" y="1274445"/>
                    <a:pt x="4809224" y="1272540"/>
                    <a:pt x="4807318" y="1269683"/>
                  </a:cubicBezTo>
                  <a:cubicBezTo>
                    <a:pt x="4804461" y="1264920"/>
                    <a:pt x="4797793" y="1269683"/>
                    <a:pt x="4798746" y="1274445"/>
                  </a:cubicBezTo>
                  <a:cubicBezTo>
                    <a:pt x="4797793" y="1275398"/>
                    <a:pt x="4797793" y="1277303"/>
                    <a:pt x="4799699" y="1278255"/>
                  </a:cubicBezTo>
                  <a:cubicBezTo>
                    <a:pt x="4799699" y="1278255"/>
                    <a:pt x="4799699" y="1278255"/>
                    <a:pt x="4799699" y="1278255"/>
                  </a:cubicBezTo>
                  <a:cubicBezTo>
                    <a:pt x="4807318" y="1302068"/>
                    <a:pt x="4821606" y="1324928"/>
                    <a:pt x="4834941" y="1345883"/>
                  </a:cubicBezTo>
                  <a:cubicBezTo>
                    <a:pt x="4849228" y="1367790"/>
                    <a:pt x="4865421" y="1388745"/>
                    <a:pt x="4883519" y="1407795"/>
                  </a:cubicBezTo>
                  <a:cubicBezTo>
                    <a:pt x="4920666" y="1447800"/>
                    <a:pt x="4962576" y="1481138"/>
                    <a:pt x="5008296" y="1509713"/>
                  </a:cubicBezTo>
                  <a:cubicBezTo>
                    <a:pt x="5112119" y="1574483"/>
                    <a:pt x="5231181" y="1608773"/>
                    <a:pt x="5351196" y="1630680"/>
                  </a:cubicBezTo>
                  <a:cubicBezTo>
                    <a:pt x="5421681" y="1643063"/>
                    <a:pt x="5492166" y="1652588"/>
                    <a:pt x="5562651" y="1661160"/>
                  </a:cubicBezTo>
                  <a:cubicBezTo>
                    <a:pt x="5566461" y="1664970"/>
                    <a:pt x="5570271" y="1668780"/>
                    <a:pt x="5575033" y="1672590"/>
                  </a:cubicBezTo>
                  <a:cubicBezTo>
                    <a:pt x="5454066" y="1654493"/>
                    <a:pt x="5327383" y="1677353"/>
                    <a:pt x="5218798" y="1731645"/>
                  </a:cubicBezTo>
                  <a:cubicBezTo>
                    <a:pt x="5163553" y="1759268"/>
                    <a:pt x="5112119" y="1793558"/>
                    <a:pt x="5067351" y="1836420"/>
                  </a:cubicBezTo>
                  <a:cubicBezTo>
                    <a:pt x="5022583" y="1879283"/>
                    <a:pt x="4986389" y="1927860"/>
                    <a:pt x="4954956" y="1981200"/>
                  </a:cubicBezTo>
                  <a:cubicBezTo>
                    <a:pt x="4936858" y="2010728"/>
                    <a:pt x="4919714" y="2041208"/>
                    <a:pt x="4897806" y="2067878"/>
                  </a:cubicBezTo>
                  <a:cubicBezTo>
                    <a:pt x="4882566" y="2086928"/>
                    <a:pt x="4866374" y="2102168"/>
                    <a:pt x="4848276" y="2116455"/>
                  </a:cubicBezTo>
                  <a:cubicBezTo>
                    <a:pt x="4846371" y="2116455"/>
                    <a:pt x="4845418" y="2118360"/>
                    <a:pt x="4844466" y="2119313"/>
                  </a:cubicBezTo>
                  <a:cubicBezTo>
                    <a:pt x="4840656" y="2122170"/>
                    <a:pt x="4837799" y="2124075"/>
                    <a:pt x="4833989" y="2126933"/>
                  </a:cubicBezTo>
                  <a:cubicBezTo>
                    <a:pt x="4788268" y="2117408"/>
                    <a:pt x="4742549" y="2106930"/>
                    <a:pt x="4696828" y="2093595"/>
                  </a:cubicBezTo>
                  <a:cubicBezTo>
                    <a:pt x="4638726" y="2076450"/>
                    <a:pt x="4582528" y="2054543"/>
                    <a:pt x="4527283" y="2029778"/>
                  </a:cubicBezTo>
                  <a:cubicBezTo>
                    <a:pt x="4527283" y="2029778"/>
                    <a:pt x="4527283" y="2029778"/>
                    <a:pt x="4526331" y="2029778"/>
                  </a:cubicBezTo>
                  <a:cubicBezTo>
                    <a:pt x="4527283" y="2028825"/>
                    <a:pt x="4527283" y="2027873"/>
                    <a:pt x="4526331" y="2026920"/>
                  </a:cubicBezTo>
                  <a:cubicBezTo>
                    <a:pt x="4525378" y="2026920"/>
                    <a:pt x="4525378" y="2025968"/>
                    <a:pt x="4524426" y="2025015"/>
                  </a:cubicBezTo>
                  <a:cubicBezTo>
                    <a:pt x="4523474" y="2024063"/>
                    <a:pt x="4523474" y="2023110"/>
                    <a:pt x="4522521" y="2022158"/>
                  </a:cubicBezTo>
                  <a:cubicBezTo>
                    <a:pt x="4521568" y="2020253"/>
                    <a:pt x="4520616" y="2018348"/>
                    <a:pt x="4519664" y="2016443"/>
                  </a:cubicBezTo>
                  <a:cubicBezTo>
                    <a:pt x="4517758" y="2012633"/>
                    <a:pt x="4513949" y="2008823"/>
                    <a:pt x="4510139" y="2006918"/>
                  </a:cubicBezTo>
                  <a:cubicBezTo>
                    <a:pt x="4505376" y="2005013"/>
                    <a:pt x="4499661" y="2005013"/>
                    <a:pt x="4495851" y="2008823"/>
                  </a:cubicBezTo>
                  <a:cubicBezTo>
                    <a:pt x="4492041" y="2011680"/>
                    <a:pt x="4490136" y="2016443"/>
                    <a:pt x="4489183" y="2020253"/>
                  </a:cubicBezTo>
                  <a:cubicBezTo>
                    <a:pt x="4489183" y="2023110"/>
                    <a:pt x="4489183" y="2025968"/>
                    <a:pt x="4490136" y="2028825"/>
                  </a:cubicBezTo>
                  <a:cubicBezTo>
                    <a:pt x="4491089" y="2030730"/>
                    <a:pt x="4492041" y="2032635"/>
                    <a:pt x="4492993" y="2033588"/>
                  </a:cubicBezTo>
                  <a:cubicBezTo>
                    <a:pt x="4493946" y="2090738"/>
                    <a:pt x="4490136" y="2147888"/>
                    <a:pt x="4480611" y="2204085"/>
                  </a:cubicBezTo>
                  <a:cubicBezTo>
                    <a:pt x="4470133" y="2265998"/>
                    <a:pt x="4453941" y="2326005"/>
                    <a:pt x="4435843" y="2386013"/>
                  </a:cubicBezTo>
                  <a:cubicBezTo>
                    <a:pt x="4400601" y="2505075"/>
                    <a:pt x="4358691" y="2623185"/>
                    <a:pt x="4344403" y="2747010"/>
                  </a:cubicBezTo>
                  <a:cubicBezTo>
                    <a:pt x="4337736" y="2807018"/>
                    <a:pt x="4337736" y="2868930"/>
                    <a:pt x="4348214" y="2928938"/>
                  </a:cubicBezTo>
                  <a:cubicBezTo>
                    <a:pt x="4358691" y="2987993"/>
                    <a:pt x="4379646" y="3045143"/>
                    <a:pt x="4407268" y="3097530"/>
                  </a:cubicBezTo>
                  <a:cubicBezTo>
                    <a:pt x="4465371" y="3206115"/>
                    <a:pt x="4551096" y="3297555"/>
                    <a:pt x="4650156" y="3370898"/>
                  </a:cubicBezTo>
                  <a:cubicBezTo>
                    <a:pt x="4687303" y="3398520"/>
                    <a:pt x="4725403" y="3423285"/>
                    <a:pt x="4764456" y="3447098"/>
                  </a:cubicBezTo>
                  <a:cubicBezTo>
                    <a:pt x="4664443" y="3427095"/>
                    <a:pt x="4560621" y="3429000"/>
                    <a:pt x="4461561" y="3457575"/>
                  </a:cubicBezTo>
                  <a:cubicBezTo>
                    <a:pt x="4381551" y="3480435"/>
                    <a:pt x="4307256" y="3519488"/>
                    <a:pt x="4242486" y="3570923"/>
                  </a:cubicBezTo>
                  <a:cubicBezTo>
                    <a:pt x="4264393" y="3521393"/>
                    <a:pt x="4268203" y="3464243"/>
                    <a:pt x="4265346" y="3409950"/>
                  </a:cubicBezTo>
                  <a:cubicBezTo>
                    <a:pt x="4262489" y="3326130"/>
                    <a:pt x="4241533" y="3243263"/>
                    <a:pt x="4239628" y="3159443"/>
                  </a:cubicBezTo>
                  <a:cubicBezTo>
                    <a:pt x="4238676" y="3130868"/>
                    <a:pt x="4241533" y="3101340"/>
                    <a:pt x="4247249" y="3073718"/>
                  </a:cubicBezTo>
                  <a:cubicBezTo>
                    <a:pt x="4248201" y="3072765"/>
                    <a:pt x="4248201" y="3070860"/>
                    <a:pt x="4248201" y="3069908"/>
                  </a:cubicBezTo>
                  <a:cubicBezTo>
                    <a:pt x="4252011" y="3051810"/>
                    <a:pt x="4257726" y="3033713"/>
                    <a:pt x="4265346" y="3017520"/>
                  </a:cubicBezTo>
                  <a:cubicBezTo>
                    <a:pt x="4269156" y="3009900"/>
                    <a:pt x="4261536" y="3001328"/>
                    <a:pt x="4253916" y="3002280"/>
                  </a:cubicBezTo>
                  <a:cubicBezTo>
                    <a:pt x="4155808" y="3019425"/>
                    <a:pt x="4057701" y="3013710"/>
                    <a:pt x="3958641" y="3006090"/>
                  </a:cubicBezTo>
                  <a:cubicBezTo>
                    <a:pt x="3958641" y="3005138"/>
                    <a:pt x="3959593" y="3004185"/>
                    <a:pt x="3959593" y="3002280"/>
                  </a:cubicBezTo>
                  <a:cubicBezTo>
                    <a:pt x="3958641" y="2987993"/>
                    <a:pt x="3951973" y="2974658"/>
                    <a:pt x="3945306" y="2962275"/>
                  </a:cubicBezTo>
                  <a:cubicBezTo>
                    <a:pt x="3938638" y="2948940"/>
                    <a:pt x="3931971" y="2934653"/>
                    <a:pt x="3924351" y="2921318"/>
                  </a:cubicBezTo>
                  <a:cubicBezTo>
                    <a:pt x="3910063" y="2895600"/>
                    <a:pt x="3894823" y="2871788"/>
                    <a:pt x="3876726" y="2847975"/>
                  </a:cubicBezTo>
                  <a:cubicBezTo>
                    <a:pt x="3841483" y="2801303"/>
                    <a:pt x="3799573" y="2758440"/>
                    <a:pt x="3751948" y="2723198"/>
                  </a:cubicBezTo>
                  <a:cubicBezTo>
                    <a:pt x="3713848" y="2694623"/>
                    <a:pt x="3673843" y="2670810"/>
                    <a:pt x="3630981" y="2651760"/>
                  </a:cubicBezTo>
                  <a:cubicBezTo>
                    <a:pt x="3646221" y="2653665"/>
                    <a:pt x="3662413" y="2655570"/>
                    <a:pt x="3677653" y="2656523"/>
                  </a:cubicBezTo>
                  <a:cubicBezTo>
                    <a:pt x="3750043" y="2662238"/>
                    <a:pt x="3822433" y="2660333"/>
                    <a:pt x="3894823" y="2648903"/>
                  </a:cubicBezTo>
                  <a:cubicBezTo>
                    <a:pt x="4025316" y="2628900"/>
                    <a:pt x="4151046" y="2582228"/>
                    <a:pt x="4261536" y="2511743"/>
                  </a:cubicBezTo>
                  <a:cubicBezTo>
                    <a:pt x="4323449" y="2472690"/>
                    <a:pt x="4379646" y="2426018"/>
                    <a:pt x="4430128" y="2373630"/>
                  </a:cubicBezTo>
                  <a:cubicBezTo>
                    <a:pt x="4434891" y="2367915"/>
                    <a:pt x="4430128" y="2359343"/>
                    <a:pt x="4423461" y="2358390"/>
                  </a:cubicBezTo>
                  <a:cubicBezTo>
                    <a:pt x="4334878" y="2347913"/>
                    <a:pt x="4245343" y="2346960"/>
                    <a:pt x="4156761" y="2354580"/>
                  </a:cubicBezTo>
                  <a:cubicBezTo>
                    <a:pt x="4111993" y="2358390"/>
                    <a:pt x="4067226" y="2364105"/>
                    <a:pt x="4023411" y="2372678"/>
                  </a:cubicBezTo>
                  <a:cubicBezTo>
                    <a:pt x="4002456" y="2376488"/>
                    <a:pt x="3980548" y="2380298"/>
                    <a:pt x="3959593" y="2385060"/>
                  </a:cubicBezTo>
                  <a:cubicBezTo>
                    <a:pt x="4022458" y="2332673"/>
                    <a:pt x="4080561" y="2274570"/>
                    <a:pt x="4133901" y="2212658"/>
                  </a:cubicBezTo>
                  <a:cubicBezTo>
                    <a:pt x="4232961" y="2098358"/>
                    <a:pt x="4319639" y="1972628"/>
                    <a:pt x="4408221" y="1849755"/>
                  </a:cubicBezTo>
                  <a:cubicBezTo>
                    <a:pt x="4496803" y="1726883"/>
                    <a:pt x="4589196" y="1604010"/>
                    <a:pt x="4698733" y="1497330"/>
                  </a:cubicBezTo>
                  <a:cubicBezTo>
                    <a:pt x="4712068" y="1483995"/>
                    <a:pt x="4725403" y="1471613"/>
                    <a:pt x="4737786" y="1458278"/>
                  </a:cubicBezTo>
                  <a:cubicBezTo>
                    <a:pt x="4747311" y="1448753"/>
                    <a:pt x="4731118" y="1434465"/>
                    <a:pt x="4721593" y="1442085"/>
                  </a:cubicBezTo>
                  <a:cubicBezTo>
                    <a:pt x="4720641" y="1443038"/>
                    <a:pt x="4719689" y="1443038"/>
                    <a:pt x="4718736" y="1443990"/>
                  </a:cubicBezTo>
                  <a:cubicBezTo>
                    <a:pt x="4634916" y="1444943"/>
                    <a:pt x="4549191" y="1461135"/>
                    <a:pt x="4467276" y="1480185"/>
                  </a:cubicBezTo>
                  <a:cubicBezTo>
                    <a:pt x="4381551" y="1500188"/>
                    <a:pt x="4297731" y="1525905"/>
                    <a:pt x="4215816" y="1558290"/>
                  </a:cubicBezTo>
                  <a:cubicBezTo>
                    <a:pt x="4070083" y="1615440"/>
                    <a:pt x="3931971" y="1690688"/>
                    <a:pt x="3804336" y="1783080"/>
                  </a:cubicBezTo>
                  <a:cubicBezTo>
                    <a:pt x="3853866" y="1728788"/>
                    <a:pt x="3899586" y="1671638"/>
                    <a:pt x="3940543" y="1610678"/>
                  </a:cubicBezTo>
                  <a:cubicBezTo>
                    <a:pt x="4046271" y="1453515"/>
                    <a:pt x="4118661" y="1277303"/>
                    <a:pt x="4156761" y="1092518"/>
                  </a:cubicBezTo>
                  <a:cubicBezTo>
                    <a:pt x="4168191" y="1038225"/>
                    <a:pt x="4176763" y="982980"/>
                    <a:pt x="4181526" y="927735"/>
                  </a:cubicBezTo>
                  <a:cubicBezTo>
                    <a:pt x="4183431" y="900113"/>
                    <a:pt x="4185336" y="873443"/>
                    <a:pt x="4186288" y="845820"/>
                  </a:cubicBezTo>
                  <a:cubicBezTo>
                    <a:pt x="4187241" y="818198"/>
                    <a:pt x="4189146" y="790575"/>
                    <a:pt x="4184383" y="763905"/>
                  </a:cubicBezTo>
                  <a:cubicBezTo>
                    <a:pt x="4183431" y="756285"/>
                    <a:pt x="4172001" y="756285"/>
                    <a:pt x="4171048" y="763905"/>
                  </a:cubicBezTo>
                  <a:cubicBezTo>
                    <a:pt x="4171048" y="763905"/>
                    <a:pt x="4171048" y="764858"/>
                    <a:pt x="4171048" y="764858"/>
                  </a:cubicBezTo>
                  <a:cubicBezTo>
                    <a:pt x="4151046" y="770573"/>
                    <a:pt x="4131996" y="785813"/>
                    <a:pt x="4115803" y="796290"/>
                  </a:cubicBezTo>
                  <a:cubicBezTo>
                    <a:pt x="4112946" y="798195"/>
                    <a:pt x="4110088" y="800100"/>
                    <a:pt x="4107231" y="802005"/>
                  </a:cubicBezTo>
                  <a:cubicBezTo>
                    <a:pt x="4106278" y="802005"/>
                    <a:pt x="4105326" y="802958"/>
                    <a:pt x="4104373" y="803910"/>
                  </a:cubicBezTo>
                  <a:cubicBezTo>
                    <a:pt x="4104373" y="803910"/>
                    <a:pt x="4104373" y="803910"/>
                    <a:pt x="4103421" y="804863"/>
                  </a:cubicBezTo>
                  <a:cubicBezTo>
                    <a:pt x="4086276" y="816293"/>
                    <a:pt x="4069131" y="827723"/>
                    <a:pt x="4051986" y="839153"/>
                  </a:cubicBezTo>
                  <a:cubicBezTo>
                    <a:pt x="4011028" y="868680"/>
                    <a:pt x="3971023" y="900113"/>
                    <a:pt x="3933876" y="934403"/>
                  </a:cubicBezTo>
                  <a:cubicBezTo>
                    <a:pt x="3859581" y="1002030"/>
                    <a:pt x="3792906" y="1079183"/>
                    <a:pt x="3736708" y="1162050"/>
                  </a:cubicBezTo>
                  <a:cubicBezTo>
                    <a:pt x="3714801" y="1194435"/>
                    <a:pt x="3694798" y="1227773"/>
                    <a:pt x="3675748" y="1262063"/>
                  </a:cubicBezTo>
                  <a:cubicBezTo>
                    <a:pt x="3674796" y="1241108"/>
                    <a:pt x="3674796" y="1219200"/>
                    <a:pt x="3673843" y="1198245"/>
                  </a:cubicBezTo>
                  <a:cubicBezTo>
                    <a:pt x="3671938" y="1155383"/>
                    <a:pt x="3670033" y="1113473"/>
                    <a:pt x="3667176" y="1070610"/>
                  </a:cubicBezTo>
                  <a:cubicBezTo>
                    <a:pt x="3666223" y="1050608"/>
                    <a:pt x="3664318" y="1029653"/>
                    <a:pt x="3662413" y="1009650"/>
                  </a:cubicBezTo>
                  <a:cubicBezTo>
                    <a:pt x="3660508" y="992505"/>
                    <a:pt x="3657651" y="975360"/>
                    <a:pt x="3654793" y="958215"/>
                  </a:cubicBezTo>
                  <a:cubicBezTo>
                    <a:pt x="3654793" y="958215"/>
                    <a:pt x="3654793" y="958215"/>
                    <a:pt x="3654793" y="957263"/>
                  </a:cubicBezTo>
                  <a:cubicBezTo>
                    <a:pt x="3654793" y="957263"/>
                    <a:pt x="3655746" y="957263"/>
                    <a:pt x="3655746" y="957263"/>
                  </a:cubicBezTo>
                  <a:cubicBezTo>
                    <a:pt x="3667176" y="954405"/>
                    <a:pt x="3661461" y="936308"/>
                    <a:pt x="3650031" y="938213"/>
                  </a:cubicBezTo>
                  <a:cubicBezTo>
                    <a:pt x="3627171" y="942023"/>
                    <a:pt x="3603358" y="945833"/>
                    <a:pt x="3580498" y="948690"/>
                  </a:cubicBezTo>
                  <a:cubicBezTo>
                    <a:pt x="3579546" y="944880"/>
                    <a:pt x="3573831" y="942975"/>
                    <a:pt x="3570973" y="946785"/>
                  </a:cubicBezTo>
                  <a:cubicBezTo>
                    <a:pt x="3570021" y="947738"/>
                    <a:pt x="3569068" y="949643"/>
                    <a:pt x="3567163" y="950595"/>
                  </a:cubicBezTo>
                  <a:cubicBezTo>
                    <a:pt x="3546208" y="953453"/>
                    <a:pt x="3525253" y="955358"/>
                    <a:pt x="3504298" y="957263"/>
                  </a:cubicBezTo>
                  <a:cubicBezTo>
                    <a:pt x="3454768" y="961073"/>
                    <a:pt x="3405238" y="962025"/>
                    <a:pt x="3355708" y="961073"/>
                  </a:cubicBezTo>
                  <a:cubicBezTo>
                    <a:pt x="3315703" y="960120"/>
                    <a:pt x="3276651" y="959168"/>
                    <a:pt x="3236646" y="956310"/>
                  </a:cubicBezTo>
                  <a:cubicBezTo>
                    <a:pt x="3234741" y="954405"/>
                    <a:pt x="3232836" y="953453"/>
                    <a:pt x="3229978" y="955358"/>
                  </a:cubicBezTo>
                  <a:cubicBezTo>
                    <a:pt x="3229978" y="955358"/>
                    <a:pt x="3229026" y="955358"/>
                    <a:pt x="3229026" y="956310"/>
                  </a:cubicBezTo>
                  <a:cubicBezTo>
                    <a:pt x="3173781" y="953453"/>
                    <a:pt x="3117583" y="949643"/>
                    <a:pt x="3062338" y="947738"/>
                  </a:cubicBezTo>
                  <a:cubicBezTo>
                    <a:pt x="2882316" y="940118"/>
                    <a:pt x="2695626" y="943928"/>
                    <a:pt x="2528938" y="1021080"/>
                  </a:cubicBezTo>
                  <a:cubicBezTo>
                    <a:pt x="2458453" y="1053465"/>
                    <a:pt x="2391778" y="1098233"/>
                    <a:pt x="2342248" y="1158240"/>
                  </a:cubicBezTo>
                  <a:cubicBezTo>
                    <a:pt x="2339391" y="1158240"/>
                    <a:pt x="2335581" y="1159193"/>
                    <a:pt x="2333676" y="1160145"/>
                  </a:cubicBezTo>
                  <a:cubicBezTo>
                    <a:pt x="2337486" y="1042988"/>
                    <a:pt x="2323198" y="925830"/>
                    <a:pt x="2300338" y="810578"/>
                  </a:cubicBezTo>
                  <a:cubicBezTo>
                    <a:pt x="2300338" y="807720"/>
                    <a:pt x="2300338" y="805815"/>
                    <a:pt x="2300338" y="802958"/>
                  </a:cubicBezTo>
                  <a:cubicBezTo>
                    <a:pt x="2300338" y="801053"/>
                    <a:pt x="2299386" y="800100"/>
                    <a:pt x="2298433" y="799148"/>
                  </a:cubicBezTo>
                  <a:cubicBezTo>
                    <a:pt x="2269858" y="661035"/>
                    <a:pt x="2233663" y="521018"/>
                    <a:pt x="2243188" y="379095"/>
                  </a:cubicBezTo>
                  <a:cubicBezTo>
                    <a:pt x="2246046" y="369570"/>
                    <a:pt x="2247951" y="360998"/>
                    <a:pt x="2250808" y="351473"/>
                  </a:cubicBezTo>
                  <a:cubicBezTo>
                    <a:pt x="2251761" y="347663"/>
                    <a:pt x="2248903" y="344805"/>
                    <a:pt x="2246998" y="343853"/>
                  </a:cubicBezTo>
                  <a:cubicBezTo>
                    <a:pt x="2248903" y="329565"/>
                    <a:pt x="2250808" y="314325"/>
                    <a:pt x="2252713" y="300038"/>
                  </a:cubicBezTo>
                  <a:cubicBezTo>
                    <a:pt x="2253666" y="293370"/>
                    <a:pt x="2244141" y="288608"/>
                    <a:pt x="2239378" y="294323"/>
                  </a:cubicBezTo>
                  <a:cubicBezTo>
                    <a:pt x="2237473" y="294323"/>
                    <a:pt x="2235568" y="295275"/>
                    <a:pt x="2233663" y="296228"/>
                  </a:cubicBezTo>
                  <a:cubicBezTo>
                    <a:pt x="2213661" y="311468"/>
                    <a:pt x="2197468" y="331470"/>
                    <a:pt x="2179371" y="348615"/>
                  </a:cubicBezTo>
                  <a:cubicBezTo>
                    <a:pt x="2161273" y="365760"/>
                    <a:pt x="2142223" y="382905"/>
                    <a:pt x="2123173" y="399098"/>
                  </a:cubicBezTo>
                  <a:cubicBezTo>
                    <a:pt x="2084121" y="431483"/>
                    <a:pt x="2044116" y="461963"/>
                    <a:pt x="2002206" y="491490"/>
                  </a:cubicBezTo>
                  <a:cubicBezTo>
                    <a:pt x="1919338" y="550545"/>
                    <a:pt x="1833613" y="604838"/>
                    <a:pt x="1752651" y="665798"/>
                  </a:cubicBezTo>
                  <a:cubicBezTo>
                    <a:pt x="1594536" y="783908"/>
                    <a:pt x="1454518" y="927735"/>
                    <a:pt x="1344028" y="1091565"/>
                  </a:cubicBezTo>
                  <a:cubicBezTo>
                    <a:pt x="1303071" y="1153478"/>
                    <a:pt x="1263066" y="1217295"/>
                    <a:pt x="1230681" y="1284923"/>
                  </a:cubicBezTo>
                  <a:cubicBezTo>
                    <a:pt x="1236396" y="1263968"/>
                    <a:pt x="1242111" y="1243965"/>
                    <a:pt x="1245921" y="1222058"/>
                  </a:cubicBezTo>
                  <a:cubicBezTo>
                    <a:pt x="1260208" y="1151573"/>
                    <a:pt x="1265923" y="1079183"/>
                    <a:pt x="1255446" y="1008698"/>
                  </a:cubicBezTo>
                  <a:cubicBezTo>
                    <a:pt x="1245921" y="940118"/>
                    <a:pt x="1221156" y="875348"/>
                    <a:pt x="1191628" y="813435"/>
                  </a:cubicBezTo>
                  <a:cubicBezTo>
                    <a:pt x="1156386" y="741998"/>
                    <a:pt x="1113523" y="674370"/>
                    <a:pt x="1072566" y="606743"/>
                  </a:cubicBezTo>
                  <a:cubicBezTo>
                    <a:pt x="1032561" y="540068"/>
                    <a:pt x="993508" y="473393"/>
                    <a:pt x="951598" y="407670"/>
                  </a:cubicBezTo>
                  <a:cubicBezTo>
                    <a:pt x="951598" y="400050"/>
                    <a:pt x="951598" y="391478"/>
                    <a:pt x="950646" y="382905"/>
                  </a:cubicBezTo>
                  <a:cubicBezTo>
                    <a:pt x="949693" y="370523"/>
                    <a:pt x="932548" y="371475"/>
                    <a:pt x="928738" y="381000"/>
                  </a:cubicBezTo>
                  <a:cubicBezTo>
                    <a:pt x="923976" y="381953"/>
                    <a:pt x="920166" y="386715"/>
                    <a:pt x="923023" y="391478"/>
                  </a:cubicBezTo>
                  <a:cubicBezTo>
                    <a:pt x="923976" y="393383"/>
                    <a:pt x="924928" y="394335"/>
                    <a:pt x="925881" y="396240"/>
                  </a:cubicBezTo>
                  <a:cubicBezTo>
                    <a:pt x="931596" y="400050"/>
                    <a:pt x="930643" y="401003"/>
                    <a:pt x="931596" y="401955"/>
                  </a:cubicBezTo>
                  <a:cubicBezTo>
                    <a:pt x="931596" y="402908"/>
                    <a:pt x="931596" y="402908"/>
                    <a:pt x="931596" y="403860"/>
                  </a:cubicBezTo>
                  <a:cubicBezTo>
                    <a:pt x="926833" y="434340"/>
                    <a:pt x="923976" y="463868"/>
                    <a:pt x="918261" y="494348"/>
                  </a:cubicBezTo>
                  <a:cubicBezTo>
                    <a:pt x="910641" y="530543"/>
                    <a:pt x="900163" y="565785"/>
                    <a:pt x="887781" y="601028"/>
                  </a:cubicBezTo>
                  <a:cubicBezTo>
                    <a:pt x="863016" y="670560"/>
                    <a:pt x="829678" y="737235"/>
                    <a:pt x="793483" y="802005"/>
                  </a:cubicBezTo>
                  <a:cubicBezTo>
                    <a:pt x="719188" y="934403"/>
                    <a:pt x="632511" y="1061085"/>
                    <a:pt x="574408" y="1201103"/>
                  </a:cubicBezTo>
                  <a:cubicBezTo>
                    <a:pt x="516306" y="1339215"/>
                    <a:pt x="487731" y="1487805"/>
                    <a:pt x="484873" y="1637348"/>
                  </a:cubicBezTo>
                  <a:cubicBezTo>
                    <a:pt x="482016" y="1784033"/>
                    <a:pt x="503923" y="1930718"/>
                    <a:pt x="546786" y="2071688"/>
                  </a:cubicBezTo>
                  <a:cubicBezTo>
                    <a:pt x="583933" y="2193608"/>
                    <a:pt x="636321" y="2310765"/>
                    <a:pt x="702043" y="2419350"/>
                  </a:cubicBezTo>
                  <a:cubicBezTo>
                    <a:pt x="703948" y="2424113"/>
                    <a:pt x="704901" y="2427923"/>
                    <a:pt x="706806" y="2432685"/>
                  </a:cubicBezTo>
                  <a:cubicBezTo>
                    <a:pt x="711568" y="2446020"/>
                    <a:pt x="717283" y="2458403"/>
                    <a:pt x="722046" y="2470785"/>
                  </a:cubicBezTo>
                  <a:cubicBezTo>
                    <a:pt x="723951" y="2476500"/>
                    <a:pt x="731571" y="2474595"/>
                    <a:pt x="732523" y="2469833"/>
                  </a:cubicBezTo>
                  <a:cubicBezTo>
                    <a:pt x="734428" y="2471738"/>
                    <a:pt x="735381" y="2474595"/>
                    <a:pt x="737286" y="2476500"/>
                  </a:cubicBezTo>
                  <a:cubicBezTo>
                    <a:pt x="737286" y="2477453"/>
                    <a:pt x="737286" y="2478405"/>
                    <a:pt x="737286" y="2480310"/>
                  </a:cubicBezTo>
                  <a:cubicBezTo>
                    <a:pt x="737286" y="2482215"/>
                    <a:pt x="739191" y="2482215"/>
                    <a:pt x="740143" y="2481263"/>
                  </a:cubicBezTo>
                  <a:cubicBezTo>
                    <a:pt x="744906" y="2487930"/>
                    <a:pt x="748716" y="2494598"/>
                    <a:pt x="753478" y="2500313"/>
                  </a:cubicBezTo>
                  <a:cubicBezTo>
                    <a:pt x="719188" y="2546985"/>
                    <a:pt x="679183" y="2588895"/>
                    <a:pt x="633463" y="2624138"/>
                  </a:cubicBezTo>
                  <a:cubicBezTo>
                    <a:pt x="583933" y="2662238"/>
                    <a:pt x="530593" y="2693670"/>
                    <a:pt x="475348" y="2723198"/>
                  </a:cubicBezTo>
                  <a:cubicBezTo>
                    <a:pt x="366763" y="2782253"/>
                    <a:pt x="251511" y="2836545"/>
                    <a:pt x="159118" y="2920365"/>
                  </a:cubicBezTo>
                  <a:cubicBezTo>
                    <a:pt x="110541" y="2964180"/>
                    <a:pt x="70536" y="3016568"/>
                    <a:pt x="43866" y="3076575"/>
                  </a:cubicBezTo>
                  <a:cubicBezTo>
                    <a:pt x="11481" y="3148013"/>
                    <a:pt x="-902" y="3227070"/>
                    <a:pt x="51" y="3305175"/>
                  </a:cubicBezTo>
                  <a:cubicBezTo>
                    <a:pt x="1956" y="3475673"/>
                    <a:pt x="68631" y="3634740"/>
                    <a:pt x="137211" y="3788093"/>
                  </a:cubicBezTo>
                  <a:cubicBezTo>
                    <a:pt x="208648" y="3948113"/>
                    <a:pt x="284848" y="4113848"/>
                    <a:pt x="289611" y="4292918"/>
                  </a:cubicBezTo>
                  <a:cubicBezTo>
                    <a:pt x="290563" y="4314825"/>
                    <a:pt x="289611" y="4337685"/>
                    <a:pt x="287706" y="4359593"/>
                  </a:cubicBezTo>
                  <a:cubicBezTo>
                    <a:pt x="287706" y="4359593"/>
                    <a:pt x="287706" y="4360545"/>
                    <a:pt x="287706" y="4360545"/>
                  </a:cubicBezTo>
                  <a:cubicBezTo>
                    <a:pt x="287706" y="4360545"/>
                    <a:pt x="287706" y="4360545"/>
                    <a:pt x="287706" y="4360545"/>
                  </a:cubicBezTo>
                  <a:cubicBezTo>
                    <a:pt x="287706" y="4360545"/>
                    <a:pt x="287706" y="4360545"/>
                    <a:pt x="287706" y="4360545"/>
                  </a:cubicBezTo>
                  <a:cubicBezTo>
                    <a:pt x="283896" y="4359593"/>
                    <a:pt x="280086" y="4358640"/>
                    <a:pt x="276276" y="4357688"/>
                  </a:cubicBezTo>
                  <a:cubicBezTo>
                    <a:pt x="266751" y="4354830"/>
                    <a:pt x="260083" y="4368165"/>
                    <a:pt x="270561" y="4371975"/>
                  </a:cubicBezTo>
                  <a:cubicBezTo>
                    <a:pt x="425818" y="4435793"/>
                    <a:pt x="602031" y="4449128"/>
                    <a:pt x="766813" y="4420553"/>
                  </a:cubicBezTo>
                  <a:cubicBezTo>
                    <a:pt x="838251" y="4408170"/>
                    <a:pt x="908736" y="4387215"/>
                    <a:pt x="974458" y="4358640"/>
                  </a:cubicBezTo>
                  <a:cubicBezTo>
                    <a:pt x="853491" y="4455795"/>
                    <a:pt x="717283" y="4531995"/>
                    <a:pt x="588696" y="4619625"/>
                  </a:cubicBezTo>
                  <a:cubicBezTo>
                    <a:pt x="503923" y="4677728"/>
                    <a:pt x="422961" y="4741545"/>
                    <a:pt x="354381" y="4818698"/>
                  </a:cubicBezTo>
                  <a:cubicBezTo>
                    <a:pt x="284848" y="4896803"/>
                    <a:pt x="227698" y="4986338"/>
                    <a:pt x="185788" y="5082540"/>
                  </a:cubicBezTo>
                  <a:cubicBezTo>
                    <a:pt x="139116" y="5190173"/>
                    <a:pt x="110541" y="5306378"/>
                    <a:pt x="103873" y="5423535"/>
                  </a:cubicBezTo>
                  <a:cubicBezTo>
                    <a:pt x="103873" y="5432108"/>
                    <a:pt x="109588" y="5438775"/>
                    <a:pt x="118161" y="5437823"/>
                  </a:cubicBezTo>
                  <a:cubicBezTo>
                    <a:pt x="362001" y="5413058"/>
                    <a:pt x="602031" y="5344478"/>
                    <a:pt x="822058" y="5236845"/>
                  </a:cubicBezTo>
                  <a:cubicBezTo>
                    <a:pt x="926833" y="5185410"/>
                    <a:pt x="1029703" y="5126355"/>
                    <a:pt x="1124953" y="5055870"/>
                  </a:cubicBezTo>
                  <a:cubicBezTo>
                    <a:pt x="1051611" y="5164455"/>
                    <a:pt x="992556" y="5283518"/>
                    <a:pt x="946836" y="5406390"/>
                  </a:cubicBezTo>
                  <a:cubicBezTo>
                    <a:pt x="887781" y="5568315"/>
                    <a:pt x="852538" y="5738813"/>
                    <a:pt x="843966" y="5911215"/>
                  </a:cubicBezTo>
                  <a:cubicBezTo>
                    <a:pt x="839203" y="6008370"/>
                    <a:pt x="842061" y="6105525"/>
                    <a:pt x="854443" y="6202680"/>
                  </a:cubicBezTo>
                  <a:cubicBezTo>
                    <a:pt x="855396" y="6209348"/>
                    <a:pt x="862063" y="6215063"/>
                    <a:pt x="868731" y="6213158"/>
                  </a:cubicBezTo>
                  <a:cubicBezTo>
                    <a:pt x="990651" y="6187440"/>
                    <a:pt x="1106856" y="6141720"/>
                    <a:pt x="1213536" y="6077903"/>
                  </a:cubicBezTo>
                  <a:cubicBezTo>
                    <a:pt x="1320216" y="6014085"/>
                    <a:pt x="1416418" y="5933123"/>
                    <a:pt x="1497381" y="5839778"/>
                  </a:cubicBezTo>
                  <a:cubicBezTo>
                    <a:pt x="1581201" y="5742623"/>
                    <a:pt x="1648828" y="5630228"/>
                    <a:pt x="1694548" y="5509260"/>
                  </a:cubicBezTo>
                  <a:cubicBezTo>
                    <a:pt x="1743126" y="5379720"/>
                    <a:pt x="1768843" y="5241608"/>
                    <a:pt x="1768843" y="5104448"/>
                  </a:cubicBezTo>
                  <a:cubicBezTo>
                    <a:pt x="1768843" y="4971098"/>
                    <a:pt x="1746936" y="4836795"/>
                    <a:pt x="1701216" y="4711065"/>
                  </a:cubicBezTo>
                  <a:cubicBezTo>
                    <a:pt x="1701216" y="4710113"/>
                    <a:pt x="1701216" y="4709160"/>
                    <a:pt x="1701216" y="4708208"/>
                  </a:cubicBezTo>
                  <a:cubicBezTo>
                    <a:pt x="1708836" y="4713923"/>
                    <a:pt x="1716456" y="4718685"/>
                    <a:pt x="1725028" y="4723448"/>
                  </a:cubicBezTo>
                  <a:cubicBezTo>
                    <a:pt x="1790751" y="4763453"/>
                    <a:pt x="1862188" y="4789170"/>
                    <a:pt x="1936483" y="4807268"/>
                  </a:cubicBezTo>
                  <a:cubicBezTo>
                    <a:pt x="1944103" y="4810125"/>
                    <a:pt x="1951723" y="4812030"/>
                    <a:pt x="1960296" y="4814888"/>
                  </a:cubicBezTo>
                  <a:cubicBezTo>
                    <a:pt x="1966011" y="4815840"/>
                    <a:pt x="1970773" y="4817745"/>
                    <a:pt x="1977441" y="4818698"/>
                  </a:cubicBezTo>
                  <a:cubicBezTo>
                    <a:pt x="1957438" y="4942523"/>
                    <a:pt x="1992681" y="5073968"/>
                    <a:pt x="2063166" y="5175885"/>
                  </a:cubicBezTo>
                  <a:cubicBezTo>
                    <a:pt x="2145081" y="5293995"/>
                    <a:pt x="2276526" y="5359718"/>
                    <a:pt x="2373681" y="5462588"/>
                  </a:cubicBezTo>
                  <a:cubicBezTo>
                    <a:pt x="2402256" y="5493068"/>
                    <a:pt x="2428926" y="5527358"/>
                    <a:pt x="2448928" y="5564505"/>
                  </a:cubicBezTo>
                  <a:cubicBezTo>
                    <a:pt x="2449881" y="5567363"/>
                    <a:pt x="2450833" y="5569268"/>
                    <a:pt x="2450833" y="5572125"/>
                  </a:cubicBezTo>
                  <a:cubicBezTo>
                    <a:pt x="2450833" y="5574030"/>
                    <a:pt x="2452738" y="5574983"/>
                    <a:pt x="2453691" y="5574983"/>
                  </a:cubicBezTo>
                  <a:cubicBezTo>
                    <a:pt x="2462263" y="5593080"/>
                    <a:pt x="2468931" y="5613083"/>
                    <a:pt x="2473693" y="5633085"/>
                  </a:cubicBezTo>
                  <a:cubicBezTo>
                    <a:pt x="2474646" y="5635943"/>
                    <a:pt x="2474646" y="5637848"/>
                    <a:pt x="2474646" y="5640705"/>
                  </a:cubicBezTo>
                  <a:cubicBezTo>
                    <a:pt x="2473693" y="5644515"/>
                    <a:pt x="2472741" y="5649278"/>
                    <a:pt x="2471788" y="5653088"/>
                  </a:cubicBezTo>
                  <a:cubicBezTo>
                    <a:pt x="2470836" y="5655945"/>
                    <a:pt x="2475598" y="5656898"/>
                    <a:pt x="2476551" y="5654040"/>
                  </a:cubicBezTo>
                  <a:cubicBezTo>
                    <a:pt x="2476551" y="5653088"/>
                    <a:pt x="2476551" y="5653088"/>
                    <a:pt x="2476551" y="5652135"/>
                  </a:cubicBezTo>
                  <a:cubicBezTo>
                    <a:pt x="2479408" y="5674995"/>
                    <a:pt x="2481313" y="5697855"/>
                    <a:pt x="2488933" y="5718810"/>
                  </a:cubicBezTo>
                  <a:cubicBezTo>
                    <a:pt x="2496553" y="5737860"/>
                    <a:pt x="2509888" y="5750243"/>
                    <a:pt x="2527033" y="5755958"/>
                  </a:cubicBezTo>
                  <a:cubicBezTo>
                    <a:pt x="2527986" y="5756910"/>
                    <a:pt x="2528938" y="5757863"/>
                    <a:pt x="2529891" y="5758815"/>
                  </a:cubicBezTo>
                  <a:cubicBezTo>
                    <a:pt x="2531796" y="5760720"/>
                    <a:pt x="2534653" y="5759768"/>
                    <a:pt x="2536558" y="5757863"/>
                  </a:cubicBezTo>
                  <a:cubicBezTo>
                    <a:pt x="2542273" y="5758815"/>
                    <a:pt x="2548941" y="5758815"/>
                    <a:pt x="2555608" y="5758815"/>
                  </a:cubicBezTo>
                  <a:cubicBezTo>
                    <a:pt x="2588946" y="5755958"/>
                    <a:pt x="2623236" y="5743575"/>
                    <a:pt x="2654668" y="5732145"/>
                  </a:cubicBezTo>
                  <a:cubicBezTo>
                    <a:pt x="2686101" y="5720715"/>
                    <a:pt x="2717533" y="5706428"/>
                    <a:pt x="2747061" y="5690235"/>
                  </a:cubicBezTo>
                  <a:cubicBezTo>
                    <a:pt x="2805163" y="5657850"/>
                    <a:pt x="2859456" y="5617845"/>
                    <a:pt x="2906128" y="5570220"/>
                  </a:cubicBezTo>
                  <a:cubicBezTo>
                    <a:pt x="2993758" y="5480685"/>
                    <a:pt x="3054718" y="5365433"/>
                    <a:pt x="3082341" y="5243513"/>
                  </a:cubicBezTo>
                  <a:cubicBezTo>
                    <a:pt x="3089008" y="5277803"/>
                    <a:pt x="3098533" y="5311140"/>
                    <a:pt x="3109963" y="5344478"/>
                  </a:cubicBezTo>
                  <a:cubicBezTo>
                    <a:pt x="3117583" y="5370195"/>
                    <a:pt x="3127108" y="5395913"/>
                    <a:pt x="3138538" y="5420678"/>
                  </a:cubicBezTo>
                  <a:cubicBezTo>
                    <a:pt x="3150921" y="5448300"/>
                    <a:pt x="3167113" y="5479733"/>
                    <a:pt x="3189021" y="5500688"/>
                  </a:cubicBezTo>
                  <a:cubicBezTo>
                    <a:pt x="3189973" y="5501640"/>
                    <a:pt x="3190926" y="5501640"/>
                    <a:pt x="3191878" y="5501640"/>
                  </a:cubicBezTo>
                  <a:cubicBezTo>
                    <a:pt x="3193783" y="5504498"/>
                    <a:pt x="3196641" y="5508308"/>
                    <a:pt x="3198546" y="5511165"/>
                  </a:cubicBezTo>
                  <a:cubicBezTo>
                    <a:pt x="3232836" y="5555933"/>
                    <a:pt x="3275698" y="5595938"/>
                    <a:pt x="3324276" y="5625465"/>
                  </a:cubicBezTo>
                  <a:cubicBezTo>
                    <a:pt x="3381426" y="5659755"/>
                    <a:pt x="3444291" y="5677853"/>
                    <a:pt x="3510013" y="5688330"/>
                  </a:cubicBezTo>
                  <a:cubicBezTo>
                    <a:pt x="3655746" y="5711190"/>
                    <a:pt x="3813861" y="5697855"/>
                    <a:pt x="3941496" y="5785485"/>
                  </a:cubicBezTo>
                  <a:cubicBezTo>
                    <a:pt x="3950068" y="5791200"/>
                    <a:pt x="3959593" y="5785485"/>
                    <a:pt x="3961498" y="5777865"/>
                  </a:cubicBezTo>
                  <a:cubicBezTo>
                    <a:pt x="3964356" y="5776913"/>
                    <a:pt x="3967213" y="5773103"/>
                    <a:pt x="3965308" y="5769293"/>
                  </a:cubicBezTo>
                  <a:cubicBezTo>
                    <a:pt x="3965308" y="5768340"/>
                    <a:pt x="3964356" y="5767388"/>
                    <a:pt x="3964356" y="5767388"/>
                  </a:cubicBezTo>
                  <a:cubicBezTo>
                    <a:pt x="3966261" y="5763578"/>
                    <a:pt x="3966261" y="5759768"/>
                    <a:pt x="3962451" y="5755958"/>
                  </a:cubicBezTo>
                  <a:cubicBezTo>
                    <a:pt x="3961498" y="5755005"/>
                    <a:pt x="3960546" y="5754053"/>
                    <a:pt x="3959593" y="5753100"/>
                  </a:cubicBezTo>
                  <a:cubicBezTo>
                    <a:pt x="3951021" y="5724525"/>
                    <a:pt x="3949116" y="5696903"/>
                    <a:pt x="3951021" y="5666423"/>
                  </a:cubicBezTo>
                  <a:cubicBezTo>
                    <a:pt x="3953878" y="5631180"/>
                    <a:pt x="3962451" y="5596890"/>
                    <a:pt x="3968166" y="5561648"/>
                  </a:cubicBezTo>
                  <a:cubicBezTo>
                    <a:pt x="3980548" y="5492115"/>
                    <a:pt x="3982453" y="5421630"/>
                    <a:pt x="3971976" y="5351145"/>
                  </a:cubicBezTo>
                  <a:cubicBezTo>
                    <a:pt x="3951973" y="5216843"/>
                    <a:pt x="3889108" y="5092065"/>
                    <a:pt x="3793858" y="4995863"/>
                  </a:cubicBezTo>
                  <a:cubicBezTo>
                    <a:pt x="3751948" y="4954905"/>
                    <a:pt x="3705276" y="4918710"/>
                    <a:pt x="3654793" y="4890135"/>
                  </a:cubicBezTo>
                  <a:cubicBezTo>
                    <a:pt x="3772903" y="4872038"/>
                    <a:pt x="3881488" y="4826318"/>
                    <a:pt x="3988168" y="4773930"/>
                  </a:cubicBezTo>
                  <a:cubicBezTo>
                    <a:pt x="4073893" y="4732020"/>
                    <a:pt x="4160571" y="4688205"/>
                    <a:pt x="4252011" y="4660583"/>
                  </a:cubicBezTo>
                  <a:cubicBezTo>
                    <a:pt x="4260583" y="4660583"/>
                    <a:pt x="4269156" y="4660583"/>
                    <a:pt x="4276776" y="4660583"/>
                  </a:cubicBezTo>
                  <a:cubicBezTo>
                    <a:pt x="4281539" y="4660583"/>
                    <a:pt x="4284396" y="4654868"/>
                    <a:pt x="4282491" y="4652010"/>
                  </a:cubicBezTo>
                  <a:cubicBezTo>
                    <a:pt x="4312971" y="4644390"/>
                    <a:pt x="4344403" y="4638675"/>
                    <a:pt x="4376789" y="4635818"/>
                  </a:cubicBezTo>
                  <a:cubicBezTo>
                    <a:pt x="4392981" y="4633913"/>
                    <a:pt x="4389171" y="4609148"/>
                    <a:pt x="4372978" y="4610100"/>
                  </a:cubicBezTo>
                  <a:cubicBezTo>
                    <a:pt x="4369168" y="4610100"/>
                    <a:pt x="4365358" y="4611053"/>
                    <a:pt x="4361549" y="4611053"/>
                  </a:cubicBezTo>
                  <a:cubicBezTo>
                    <a:pt x="4352976" y="4608195"/>
                    <a:pt x="4345356" y="4603433"/>
                    <a:pt x="4337736" y="4597718"/>
                  </a:cubicBezTo>
                  <a:cubicBezTo>
                    <a:pt x="4337736" y="4597718"/>
                    <a:pt x="4337736" y="4596765"/>
                    <a:pt x="4337736" y="4596765"/>
                  </a:cubicBezTo>
                  <a:cubicBezTo>
                    <a:pt x="4336783" y="4595813"/>
                    <a:pt x="4335831" y="4595813"/>
                    <a:pt x="4334878" y="4594860"/>
                  </a:cubicBezTo>
                  <a:cubicBezTo>
                    <a:pt x="4322496" y="4584383"/>
                    <a:pt x="4311066" y="4570095"/>
                    <a:pt x="4303446" y="4556760"/>
                  </a:cubicBezTo>
                  <a:cubicBezTo>
                    <a:pt x="4282491" y="4522470"/>
                    <a:pt x="4267251" y="4484370"/>
                    <a:pt x="4250106" y="4449128"/>
                  </a:cubicBezTo>
                  <a:lnTo>
                    <a:pt x="4195814" y="4337685"/>
                  </a:lnTo>
                  <a:lnTo>
                    <a:pt x="4169143" y="4282440"/>
                  </a:lnTo>
                  <a:cubicBezTo>
                    <a:pt x="4168191" y="4281488"/>
                    <a:pt x="4168191" y="4280535"/>
                    <a:pt x="4167238" y="4279583"/>
                  </a:cubicBezTo>
                  <a:cubicBezTo>
                    <a:pt x="4191051" y="4287203"/>
                    <a:pt x="4215816" y="4292918"/>
                    <a:pt x="4239628" y="4299585"/>
                  </a:cubicBezTo>
                  <a:cubicBezTo>
                    <a:pt x="4310114" y="4317683"/>
                    <a:pt x="4381551" y="4333875"/>
                    <a:pt x="4449178" y="4359593"/>
                  </a:cubicBezTo>
                  <a:cubicBezTo>
                    <a:pt x="4483468" y="4372928"/>
                    <a:pt x="4517758" y="4388168"/>
                    <a:pt x="4549191" y="4407218"/>
                  </a:cubicBezTo>
                  <a:cubicBezTo>
                    <a:pt x="4580624" y="4426268"/>
                    <a:pt x="4609199" y="4448175"/>
                    <a:pt x="4636821" y="4471035"/>
                  </a:cubicBezTo>
                  <a:cubicBezTo>
                    <a:pt x="4674921" y="4502468"/>
                    <a:pt x="4713974" y="4532948"/>
                    <a:pt x="4755883" y="4557713"/>
                  </a:cubicBezTo>
                  <a:cubicBezTo>
                    <a:pt x="4753026" y="4558665"/>
                    <a:pt x="4751121" y="4559618"/>
                    <a:pt x="4748264" y="4560570"/>
                  </a:cubicBezTo>
                  <a:cubicBezTo>
                    <a:pt x="4746358" y="4561523"/>
                    <a:pt x="4743501" y="4562475"/>
                    <a:pt x="4741596" y="4563428"/>
                  </a:cubicBezTo>
                  <a:cubicBezTo>
                    <a:pt x="4739691" y="4563428"/>
                    <a:pt x="4737786" y="4563428"/>
                    <a:pt x="4735881" y="4563428"/>
                  </a:cubicBezTo>
                  <a:cubicBezTo>
                    <a:pt x="4693971" y="4580573"/>
                    <a:pt x="4653966" y="4605338"/>
                    <a:pt x="4615866" y="4629150"/>
                  </a:cubicBezTo>
                  <a:cubicBezTo>
                    <a:pt x="4576814" y="4652963"/>
                    <a:pt x="4538714" y="4678680"/>
                    <a:pt x="4502518" y="4707255"/>
                  </a:cubicBezTo>
                  <a:cubicBezTo>
                    <a:pt x="4430128" y="4761548"/>
                    <a:pt x="4364406" y="4824413"/>
                    <a:pt x="4307256" y="4894898"/>
                  </a:cubicBezTo>
                  <a:cubicBezTo>
                    <a:pt x="4251058" y="4964430"/>
                    <a:pt x="4203433" y="5041583"/>
                    <a:pt x="4170096" y="5124450"/>
                  </a:cubicBezTo>
                  <a:cubicBezTo>
                    <a:pt x="4134853" y="5210175"/>
                    <a:pt x="4116756" y="5299710"/>
                    <a:pt x="4111041" y="5391150"/>
                  </a:cubicBezTo>
                  <a:cubicBezTo>
                    <a:pt x="4109136" y="5414963"/>
                    <a:pt x="4108183" y="5437823"/>
                    <a:pt x="4107231" y="5461635"/>
                  </a:cubicBezTo>
                  <a:cubicBezTo>
                    <a:pt x="4105326" y="5459730"/>
                    <a:pt x="4101516" y="5460683"/>
                    <a:pt x="4101516" y="5463540"/>
                  </a:cubicBezTo>
                  <a:cubicBezTo>
                    <a:pt x="4102468" y="5484495"/>
                    <a:pt x="4103421" y="5505450"/>
                    <a:pt x="4101516" y="5526405"/>
                  </a:cubicBezTo>
                  <a:cubicBezTo>
                    <a:pt x="4099611" y="5546408"/>
                    <a:pt x="4097706" y="5566410"/>
                    <a:pt x="4097706" y="5586413"/>
                  </a:cubicBezTo>
                  <a:cubicBezTo>
                    <a:pt x="4097706" y="5587365"/>
                    <a:pt x="4097706" y="5588318"/>
                    <a:pt x="4097706" y="5588318"/>
                  </a:cubicBezTo>
                  <a:cubicBezTo>
                    <a:pt x="4095801" y="5603558"/>
                    <a:pt x="4093896" y="5617845"/>
                    <a:pt x="4091038" y="5632133"/>
                  </a:cubicBezTo>
                  <a:cubicBezTo>
                    <a:pt x="4088181" y="5646420"/>
                    <a:pt x="4084371" y="5661660"/>
                    <a:pt x="4080561" y="5675948"/>
                  </a:cubicBezTo>
                  <a:cubicBezTo>
                    <a:pt x="4080561" y="5675948"/>
                    <a:pt x="4080561" y="5675948"/>
                    <a:pt x="4080561" y="5675948"/>
                  </a:cubicBezTo>
                  <a:cubicBezTo>
                    <a:pt x="4079608" y="5676900"/>
                    <a:pt x="4079608" y="5677853"/>
                    <a:pt x="4080561" y="5677853"/>
                  </a:cubicBezTo>
                  <a:cubicBezTo>
                    <a:pt x="4078656" y="5684520"/>
                    <a:pt x="4076751" y="5692140"/>
                    <a:pt x="4075798" y="5698808"/>
                  </a:cubicBezTo>
                  <a:cubicBezTo>
                    <a:pt x="4074846" y="5699760"/>
                    <a:pt x="4073893" y="5700713"/>
                    <a:pt x="4073893" y="5700713"/>
                  </a:cubicBezTo>
                  <a:cubicBezTo>
                    <a:pt x="4072941" y="5701665"/>
                    <a:pt x="4073893" y="5703570"/>
                    <a:pt x="4074846" y="5703570"/>
                  </a:cubicBezTo>
                  <a:cubicBezTo>
                    <a:pt x="4074846" y="5704523"/>
                    <a:pt x="4073893" y="5706428"/>
                    <a:pt x="4073893" y="5707380"/>
                  </a:cubicBezTo>
                  <a:cubicBezTo>
                    <a:pt x="4072941" y="5707380"/>
                    <a:pt x="4071988" y="5708333"/>
                    <a:pt x="4071988" y="5708333"/>
                  </a:cubicBezTo>
                  <a:cubicBezTo>
                    <a:pt x="4066273" y="5710238"/>
                    <a:pt x="4069131" y="5719763"/>
                    <a:pt x="4074846" y="5718810"/>
                  </a:cubicBezTo>
                  <a:cubicBezTo>
                    <a:pt x="4113898" y="5710238"/>
                    <a:pt x="4151998" y="5702618"/>
                    <a:pt x="4192003" y="5700713"/>
                  </a:cubicBezTo>
                  <a:cubicBezTo>
                    <a:pt x="4232008" y="5698808"/>
                    <a:pt x="4272966" y="5701665"/>
                    <a:pt x="4312971" y="5707380"/>
                  </a:cubicBezTo>
                  <a:cubicBezTo>
                    <a:pt x="4393933" y="5717858"/>
                    <a:pt x="4473943" y="5735955"/>
                    <a:pt x="4555858" y="5744528"/>
                  </a:cubicBezTo>
                  <a:cubicBezTo>
                    <a:pt x="4633964" y="5753100"/>
                    <a:pt x="4713974" y="5753100"/>
                    <a:pt x="4789221" y="5730240"/>
                  </a:cubicBezTo>
                  <a:cubicBezTo>
                    <a:pt x="4859706" y="5709285"/>
                    <a:pt x="4924476" y="5670233"/>
                    <a:pt x="4979721" y="5622608"/>
                  </a:cubicBezTo>
                  <a:cubicBezTo>
                    <a:pt x="5103546" y="5515928"/>
                    <a:pt x="5182603" y="5372100"/>
                    <a:pt x="5251183" y="5226368"/>
                  </a:cubicBezTo>
                  <a:cubicBezTo>
                    <a:pt x="5281664" y="5163503"/>
                    <a:pt x="5310239" y="5099685"/>
                    <a:pt x="5342623" y="5037773"/>
                  </a:cubicBezTo>
                  <a:cubicBezTo>
                    <a:pt x="5342623" y="5042535"/>
                    <a:pt x="5343576" y="5048250"/>
                    <a:pt x="5343576" y="5053013"/>
                  </a:cubicBezTo>
                  <a:lnTo>
                    <a:pt x="5350244" y="5133023"/>
                  </a:lnTo>
                  <a:cubicBezTo>
                    <a:pt x="5351196" y="5146358"/>
                    <a:pt x="5352148" y="5159693"/>
                    <a:pt x="5354053" y="5173028"/>
                  </a:cubicBezTo>
                  <a:cubicBezTo>
                    <a:pt x="5354053" y="5177790"/>
                    <a:pt x="5355006" y="5183505"/>
                    <a:pt x="5355958" y="5189220"/>
                  </a:cubicBezTo>
                  <a:cubicBezTo>
                    <a:pt x="5355958" y="5191125"/>
                    <a:pt x="5355958" y="5192078"/>
                    <a:pt x="5355958" y="5193983"/>
                  </a:cubicBezTo>
                  <a:cubicBezTo>
                    <a:pt x="5357864" y="5238750"/>
                    <a:pt x="5363578" y="5282565"/>
                    <a:pt x="5372151" y="5326380"/>
                  </a:cubicBezTo>
                  <a:cubicBezTo>
                    <a:pt x="5375961" y="5348288"/>
                    <a:pt x="5380723" y="5369243"/>
                    <a:pt x="5386439" y="5390198"/>
                  </a:cubicBezTo>
                  <a:cubicBezTo>
                    <a:pt x="5391201" y="5408295"/>
                    <a:pt x="5395964" y="5427345"/>
                    <a:pt x="5404536" y="5444490"/>
                  </a:cubicBezTo>
                  <a:cubicBezTo>
                    <a:pt x="5411203" y="5479733"/>
                    <a:pt x="5423586" y="5514975"/>
                    <a:pt x="5437873" y="5547360"/>
                  </a:cubicBezTo>
                  <a:cubicBezTo>
                    <a:pt x="5456923" y="5590223"/>
                    <a:pt x="5480736" y="5629275"/>
                    <a:pt x="5508358" y="5666423"/>
                  </a:cubicBezTo>
                  <a:cubicBezTo>
                    <a:pt x="5565508" y="5742623"/>
                    <a:pt x="5638851" y="5807393"/>
                    <a:pt x="5718861" y="5858828"/>
                  </a:cubicBezTo>
                  <a:cubicBezTo>
                    <a:pt x="5728386" y="5864543"/>
                    <a:pt x="5737911" y="5870258"/>
                    <a:pt x="5746483" y="5875973"/>
                  </a:cubicBezTo>
                  <a:cubicBezTo>
                    <a:pt x="5746483" y="5875973"/>
                    <a:pt x="5747436" y="5876925"/>
                    <a:pt x="5747436" y="5876925"/>
                  </a:cubicBezTo>
                  <a:cubicBezTo>
                    <a:pt x="5750294" y="5878830"/>
                    <a:pt x="5753151" y="5880735"/>
                    <a:pt x="5756961" y="5882640"/>
                  </a:cubicBezTo>
                  <a:cubicBezTo>
                    <a:pt x="5767439" y="5889308"/>
                    <a:pt x="5777916" y="5895023"/>
                    <a:pt x="5788394" y="5900738"/>
                  </a:cubicBezTo>
                  <a:cubicBezTo>
                    <a:pt x="5789346" y="5900738"/>
                    <a:pt x="5789346" y="5901690"/>
                    <a:pt x="5790298" y="5901690"/>
                  </a:cubicBezTo>
                  <a:cubicBezTo>
                    <a:pt x="5794108" y="5903595"/>
                    <a:pt x="5797919" y="5905500"/>
                    <a:pt x="5801728" y="5907405"/>
                  </a:cubicBezTo>
                  <a:cubicBezTo>
                    <a:pt x="5818873" y="5915978"/>
                    <a:pt x="5835066" y="5924550"/>
                    <a:pt x="5852211" y="5933123"/>
                  </a:cubicBezTo>
                  <a:cubicBezTo>
                    <a:pt x="5851258" y="5942648"/>
                    <a:pt x="5863641" y="5954078"/>
                    <a:pt x="5874119" y="5946458"/>
                  </a:cubicBezTo>
                  <a:cubicBezTo>
                    <a:pt x="6013183" y="5850255"/>
                    <a:pt x="6174156" y="5793105"/>
                    <a:pt x="6330366" y="5732145"/>
                  </a:cubicBezTo>
                  <a:cubicBezTo>
                    <a:pt x="6486576" y="5671185"/>
                    <a:pt x="6640881" y="5602605"/>
                    <a:pt x="6773278" y="5496878"/>
                  </a:cubicBezTo>
                  <a:cubicBezTo>
                    <a:pt x="6821856" y="5457825"/>
                    <a:pt x="6868528" y="5414963"/>
                    <a:pt x="6910439" y="5368290"/>
                  </a:cubicBezTo>
                  <a:cubicBezTo>
                    <a:pt x="6959969" y="5390198"/>
                    <a:pt x="7018071" y="5385435"/>
                    <a:pt x="7068553" y="5370195"/>
                  </a:cubicBezTo>
                  <a:cubicBezTo>
                    <a:pt x="7127608" y="5353050"/>
                    <a:pt x="7180948" y="5320665"/>
                    <a:pt x="7235241" y="5292090"/>
                  </a:cubicBezTo>
                  <a:cubicBezTo>
                    <a:pt x="7342873" y="5235893"/>
                    <a:pt x="7460031" y="5198745"/>
                    <a:pt x="7580046" y="5183505"/>
                  </a:cubicBezTo>
                  <a:cubicBezTo>
                    <a:pt x="7648626" y="5174933"/>
                    <a:pt x="7717206" y="5173028"/>
                    <a:pt x="7785786" y="5177790"/>
                  </a:cubicBezTo>
                  <a:cubicBezTo>
                    <a:pt x="7800073" y="5178743"/>
                    <a:pt x="7805789" y="5162550"/>
                    <a:pt x="7796264" y="5153025"/>
                  </a:cubicBezTo>
                  <a:cubicBezTo>
                    <a:pt x="7713396" y="5078730"/>
                    <a:pt x="7716253" y="4953000"/>
                    <a:pt x="7739114" y="4853940"/>
                  </a:cubicBezTo>
                  <a:cubicBezTo>
                    <a:pt x="7765783" y="4736783"/>
                    <a:pt x="7816266" y="4622483"/>
                    <a:pt x="7799121" y="4499610"/>
                  </a:cubicBezTo>
                  <a:cubicBezTo>
                    <a:pt x="7792453" y="4450080"/>
                    <a:pt x="7774356" y="4403408"/>
                    <a:pt x="7742923" y="4365308"/>
                  </a:cubicBezTo>
                  <a:cubicBezTo>
                    <a:pt x="7760069" y="4357688"/>
                    <a:pt x="7778166" y="4349115"/>
                    <a:pt x="7794358" y="4339590"/>
                  </a:cubicBezTo>
                  <a:cubicBezTo>
                    <a:pt x="7924851" y="4267200"/>
                    <a:pt x="8031531" y="4161473"/>
                    <a:pt x="8145831" y="4068128"/>
                  </a:cubicBezTo>
                  <a:cubicBezTo>
                    <a:pt x="8201076" y="4023360"/>
                    <a:pt x="8260131" y="3979545"/>
                    <a:pt x="8322996" y="3944303"/>
                  </a:cubicBezTo>
                  <a:cubicBezTo>
                    <a:pt x="8357286" y="3929063"/>
                    <a:pt x="8392528" y="3915728"/>
                    <a:pt x="8427771" y="3903345"/>
                  </a:cubicBezTo>
                  <a:cubicBezTo>
                    <a:pt x="8430628" y="3902393"/>
                    <a:pt x="8431581" y="3898583"/>
                    <a:pt x="8430628" y="3896678"/>
                  </a:cubicBezTo>
                  <a:cubicBezTo>
                    <a:pt x="8466823" y="3884295"/>
                    <a:pt x="8503971" y="3876675"/>
                    <a:pt x="8542071" y="3872865"/>
                  </a:cubicBezTo>
                  <a:cubicBezTo>
                    <a:pt x="8552548" y="3871913"/>
                    <a:pt x="8563978" y="3870960"/>
                    <a:pt x="8574456" y="3870008"/>
                  </a:cubicBezTo>
                  <a:cubicBezTo>
                    <a:pt x="8578266" y="3872865"/>
                    <a:pt x="8584933" y="3871913"/>
                    <a:pt x="8587791" y="3869055"/>
                  </a:cubicBezTo>
                  <a:cubicBezTo>
                    <a:pt x="8590648" y="3869055"/>
                    <a:pt x="8593506" y="3868103"/>
                    <a:pt x="8596363" y="3868103"/>
                  </a:cubicBezTo>
                  <a:cubicBezTo>
                    <a:pt x="8607793" y="3867150"/>
                    <a:pt x="8608746" y="3851910"/>
                    <a:pt x="8600173" y="3847148"/>
                  </a:cubicBezTo>
                  <a:cubicBezTo>
                    <a:pt x="8598268" y="3841433"/>
                    <a:pt x="8594458" y="3835718"/>
                    <a:pt x="8591601" y="3831908"/>
                  </a:cubicBezTo>
                  <a:cubicBezTo>
                    <a:pt x="8585885" y="3822383"/>
                    <a:pt x="8581123" y="3812858"/>
                    <a:pt x="8575408" y="3804285"/>
                  </a:cubicBezTo>
                  <a:cubicBezTo>
                    <a:pt x="8566835" y="3789998"/>
                    <a:pt x="8557310" y="3774758"/>
                    <a:pt x="8544928" y="3763328"/>
                  </a:cubicBezTo>
                  <a:cubicBezTo>
                    <a:pt x="8543023" y="3761423"/>
                    <a:pt x="8540166" y="3759518"/>
                    <a:pt x="8537308" y="3757613"/>
                  </a:cubicBezTo>
                  <a:cubicBezTo>
                    <a:pt x="8531593" y="3749993"/>
                    <a:pt x="8524926" y="3743325"/>
                    <a:pt x="8519210" y="3736658"/>
                  </a:cubicBezTo>
                  <a:cubicBezTo>
                    <a:pt x="8485873" y="3700463"/>
                    <a:pt x="8447773" y="3669030"/>
                    <a:pt x="8408721" y="3638550"/>
                  </a:cubicBezTo>
                  <a:cubicBezTo>
                    <a:pt x="8324901" y="3574733"/>
                    <a:pt x="8235366" y="3518535"/>
                    <a:pt x="8140116" y="3472815"/>
                  </a:cubicBezTo>
                  <a:cubicBezTo>
                    <a:pt x="8011528" y="3410903"/>
                    <a:pt x="7872464" y="3368993"/>
                    <a:pt x="7730541" y="3354705"/>
                  </a:cubicBezTo>
                  <a:cubicBezTo>
                    <a:pt x="7732446" y="3353753"/>
                    <a:pt x="7734351" y="3353753"/>
                    <a:pt x="7736256" y="3352800"/>
                  </a:cubicBezTo>
                  <a:cubicBezTo>
                    <a:pt x="7739114" y="3353753"/>
                    <a:pt x="7742923" y="3353753"/>
                    <a:pt x="7746733" y="3351848"/>
                  </a:cubicBezTo>
                  <a:cubicBezTo>
                    <a:pt x="7753401" y="3347085"/>
                    <a:pt x="7761021" y="3342323"/>
                    <a:pt x="7767689" y="3337560"/>
                  </a:cubicBezTo>
                  <a:cubicBezTo>
                    <a:pt x="7777214" y="3331845"/>
                    <a:pt x="7785786" y="3327083"/>
                    <a:pt x="7793406" y="3321368"/>
                  </a:cubicBezTo>
                  <a:cubicBezTo>
                    <a:pt x="7825791" y="3300413"/>
                    <a:pt x="7854366" y="3273743"/>
                    <a:pt x="7879131" y="3243263"/>
                  </a:cubicBezTo>
                  <a:cubicBezTo>
                    <a:pt x="7932471" y="3178493"/>
                    <a:pt x="7962951" y="3096578"/>
                    <a:pt x="7966761" y="3012758"/>
                  </a:cubicBezTo>
                  <a:cubicBezTo>
                    <a:pt x="7967714" y="2988945"/>
                    <a:pt x="7966761" y="2965133"/>
                    <a:pt x="7963903" y="2941320"/>
                  </a:cubicBezTo>
                  <a:cubicBezTo>
                    <a:pt x="7961046" y="2918460"/>
                    <a:pt x="7957236" y="2893695"/>
                    <a:pt x="7943901" y="2873693"/>
                  </a:cubicBezTo>
                  <a:cubicBezTo>
                    <a:pt x="7940091" y="2846070"/>
                    <a:pt x="7935328" y="2819400"/>
                    <a:pt x="7927708" y="2792730"/>
                  </a:cubicBezTo>
                  <a:cubicBezTo>
                    <a:pt x="7912469" y="2739390"/>
                    <a:pt x="7891514" y="2689860"/>
                    <a:pt x="7865796" y="2643188"/>
                  </a:cubicBezTo>
                  <a:cubicBezTo>
                    <a:pt x="7862939" y="2639378"/>
                    <a:pt x="7859128" y="2636520"/>
                    <a:pt x="7856271" y="2632710"/>
                  </a:cubicBezTo>
                  <a:cubicBezTo>
                    <a:pt x="7855319" y="2633663"/>
                    <a:pt x="7853414" y="2633663"/>
                    <a:pt x="7853414" y="2631758"/>
                  </a:cubicBezTo>
                  <a:cubicBezTo>
                    <a:pt x="7852461" y="2629853"/>
                    <a:pt x="7851508" y="2626995"/>
                    <a:pt x="7850556" y="2625090"/>
                  </a:cubicBezTo>
                  <a:cubicBezTo>
                    <a:pt x="7847698" y="2622233"/>
                    <a:pt x="7845794" y="2618423"/>
                    <a:pt x="7842936" y="2615565"/>
                  </a:cubicBezTo>
                  <a:cubicBezTo>
                    <a:pt x="7833411" y="2605088"/>
                    <a:pt x="7824839" y="2594610"/>
                    <a:pt x="7817219" y="2583180"/>
                  </a:cubicBezTo>
                  <a:cubicBezTo>
                    <a:pt x="7813408" y="2578418"/>
                    <a:pt x="7817219" y="2573655"/>
                    <a:pt x="7821981" y="2572703"/>
                  </a:cubicBezTo>
                  <a:cubicBezTo>
                    <a:pt x="7808646" y="2553653"/>
                    <a:pt x="7795311" y="2535555"/>
                    <a:pt x="7781023" y="2518410"/>
                  </a:cubicBezTo>
                  <a:cubicBezTo>
                    <a:pt x="7820076" y="2549843"/>
                    <a:pt x="7861033" y="2579370"/>
                    <a:pt x="7902944" y="2606040"/>
                  </a:cubicBezTo>
                  <a:cubicBezTo>
                    <a:pt x="7899133" y="2606040"/>
                    <a:pt x="7895323" y="2606040"/>
                    <a:pt x="7891514" y="2605088"/>
                  </a:cubicBezTo>
                  <a:cubicBezTo>
                    <a:pt x="7898181" y="2609850"/>
                    <a:pt x="7903896" y="2614613"/>
                    <a:pt x="7910564" y="2619375"/>
                  </a:cubicBezTo>
                  <a:cubicBezTo>
                    <a:pt x="7912469" y="2619375"/>
                    <a:pt x="7913421" y="2619375"/>
                    <a:pt x="7915326" y="2619375"/>
                  </a:cubicBezTo>
                  <a:cubicBezTo>
                    <a:pt x="7918183" y="2619375"/>
                    <a:pt x="7919136" y="2617470"/>
                    <a:pt x="7920089" y="2615565"/>
                  </a:cubicBezTo>
                  <a:cubicBezTo>
                    <a:pt x="7929614" y="2621280"/>
                    <a:pt x="7938186" y="2626995"/>
                    <a:pt x="7947711" y="2631758"/>
                  </a:cubicBezTo>
                  <a:cubicBezTo>
                    <a:pt x="8027721" y="2677478"/>
                    <a:pt x="8115351" y="2710815"/>
                    <a:pt x="8207744" y="2723198"/>
                  </a:cubicBezTo>
                  <a:cubicBezTo>
                    <a:pt x="8297278" y="2735580"/>
                    <a:pt x="8384908" y="2723198"/>
                    <a:pt x="8469681" y="2693670"/>
                  </a:cubicBezTo>
                  <a:cubicBezTo>
                    <a:pt x="8549691" y="2665095"/>
                    <a:pt x="8623985" y="2624138"/>
                    <a:pt x="8701138" y="2589848"/>
                  </a:cubicBezTo>
                  <a:cubicBezTo>
                    <a:pt x="8739238" y="2572703"/>
                    <a:pt x="8778291" y="2557463"/>
                    <a:pt x="8819248" y="2546985"/>
                  </a:cubicBezTo>
                  <a:cubicBezTo>
                    <a:pt x="8839251" y="2541270"/>
                    <a:pt x="8860206" y="2537460"/>
                    <a:pt x="8881160" y="2534603"/>
                  </a:cubicBezTo>
                  <a:cubicBezTo>
                    <a:pt x="8902116" y="2531745"/>
                    <a:pt x="8924023" y="2530793"/>
                    <a:pt x="8943073" y="2518410"/>
                  </a:cubicBezTo>
                  <a:cubicBezTo>
                    <a:pt x="8946883" y="2516505"/>
                    <a:pt x="8949741" y="2513648"/>
                    <a:pt x="8952598" y="2510790"/>
                  </a:cubicBezTo>
                  <a:cubicBezTo>
                    <a:pt x="8961171" y="2510790"/>
                    <a:pt x="8966885" y="2500313"/>
                    <a:pt x="8963076" y="2494598"/>
                  </a:cubicBezTo>
                  <a:cubicBezTo>
                    <a:pt x="8963076" y="2486025"/>
                    <a:pt x="8964981" y="2477453"/>
                    <a:pt x="8963076" y="2469833"/>
                  </a:cubicBezTo>
                  <a:close/>
                  <a:moveTo>
                    <a:pt x="8497303" y="1332548"/>
                  </a:moveTo>
                  <a:cubicBezTo>
                    <a:pt x="8475396" y="1344930"/>
                    <a:pt x="8453488" y="1356360"/>
                    <a:pt x="8431581" y="1368743"/>
                  </a:cubicBezTo>
                  <a:cubicBezTo>
                    <a:pt x="8342998" y="1420178"/>
                    <a:pt x="8259178" y="1479233"/>
                    <a:pt x="8181073" y="1544955"/>
                  </a:cubicBezTo>
                  <a:cubicBezTo>
                    <a:pt x="8102016" y="1612583"/>
                    <a:pt x="8031531" y="1689735"/>
                    <a:pt x="7962951" y="1767840"/>
                  </a:cubicBezTo>
                  <a:cubicBezTo>
                    <a:pt x="7893419" y="1847850"/>
                    <a:pt x="7824839" y="1928813"/>
                    <a:pt x="7741019" y="1993583"/>
                  </a:cubicBezTo>
                  <a:cubicBezTo>
                    <a:pt x="7715301" y="2013585"/>
                    <a:pt x="7687678" y="2032635"/>
                    <a:pt x="7659103" y="2049780"/>
                  </a:cubicBezTo>
                  <a:cubicBezTo>
                    <a:pt x="7578141" y="2081213"/>
                    <a:pt x="7497178" y="2110740"/>
                    <a:pt x="7410501" y="2117408"/>
                  </a:cubicBezTo>
                  <a:cubicBezTo>
                    <a:pt x="7376211" y="2116455"/>
                    <a:pt x="7342873" y="2111693"/>
                    <a:pt x="7309536" y="2105025"/>
                  </a:cubicBezTo>
                  <a:cubicBezTo>
                    <a:pt x="7331444" y="2105025"/>
                    <a:pt x="7352398" y="2104073"/>
                    <a:pt x="7373353" y="2100263"/>
                  </a:cubicBezTo>
                  <a:cubicBezTo>
                    <a:pt x="7480986" y="2085023"/>
                    <a:pt x="7580998" y="2031683"/>
                    <a:pt x="7667676" y="1966913"/>
                  </a:cubicBezTo>
                  <a:cubicBezTo>
                    <a:pt x="7761021" y="1897380"/>
                    <a:pt x="7841031" y="1811655"/>
                    <a:pt x="7920089" y="1725930"/>
                  </a:cubicBezTo>
                  <a:cubicBezTo>
                    <a:pt x="8002003" y="1637348"/>
                    <a:pt x="8084871" y="1547813"/>
                    <a:pt x="8181073" y="1473518"/>
                  </a:cubicBezTo>
                  <a:cubicBezTo>
                    <a:pt x="8269656" y="1404938"/>
                    <a:pt x="8371573" y="1350645"/>
                    <a:pt x="8483016" y="1331595"/>
                  </a:cubicBezTo>
                  <a:cubicBezTo>
                    <a:pt x="8487778" y="1330643"/>
                    <a:pt x="8492541" y="1329690"/>
                    <a:pt x="8497303" y="1329690"/>
                  </a:cubicBezTo>
                  <a:cubicBezTo>
                    <a:pt x="8498256" y="1331595"/>
                    <a:pt x="8498256" y="1332548"/>
                    <a:pt x="8497303" y="1332548"/>
                  </a:cubicBezTo>
                  <a:close/>
                  <a:moveTo>
                    <a:pt x="7131419" y="3551873"/>
                  </a:moveTo>
                  <a:cubicBezTo>
                    <a:pt x="7121894" y="3573780"/>
                    <a:pt x="7111416" y="3596640"/>
                    <a:pt x="7099986" y="3618548"/>
                  </a:cubicBezTo>
                  <a:cubicBezTo>
                    <a:pt x="7073316" y="3669983"/>
                    <a:pt x="7042836" y="3720465"/>
                    <a:pt x="7009498" y="3768090"/>
                  </a:cubicBezTo>
                  <a:cubicBezTo>
                    <a:pt x="6955206" y="3831908"/>
                    <a:pt x="6897103" y="3892868"/>
                    <a:pt x="6837096" y="3950018"/>
                  </a:cubicBezTo>
                  <a:cubicBezTo>
                    <a:pt x="6885673" y="3894773"/>
                    <a:pt x="6931394" y="3836670"/>
                    <a:pt x="6974256" y="3776663"/>
                  </a:cubicBezTo>
                  <a:cubicBezTo>
                    <a:pt x="7021881" y="3708083"/>
                    <a:pt x="7065696" y="3636645"/>
                    <a:pt x="7103796" y="3563303"/>
                  </a:cubicBezTo>
                  <a:cubicBezTo>
                    <a:pt x="7144753" y="3485198"/>
                    <a:pt x="7180948" y="3405188"/>
                    <a:pt x="7208571" y="3321368"/>
                  </a:cubicBezTo>
                  <a:cubicBezTo>
                    <a:pt x="7213333" y="3308033"/>
                    <a:pt x="7217144" y="3294698"/>
                    <a:pt x="7220953" y="3282315"/>
                  </a:cubicBezTo>
                  <a:cubicBezTo>
                    <a:pt x="7205714" y="3350895"/>
                    <a:pt x="7185711" y="3418523"/>
                    <a:pt x="7160946" y="3483293"/>
                  </a:cubicBezTo>
                  <a:cubicBezTo>
                    <a:pt x="7149516" y="3501390"/>
                    <a:pt x="7138086" y="3518535"/>
                    <a:pt x="7127608" y="3536633"/>
                  </a:cubicBezTo>
                  <a:cubicBezTo>
                    <a:pt x="7122846" y="3542348"/>
                    <a:pt x="7125703" y="3549015"/>
                    <a:pt x="7131419" y="3551873"/>
                  </a:cubicBezTo>
                  <a:close/>
                  <a:moveTo>
                    <a:pt x="7040931" y="3954780"/>
                  </a:moveTo>
                  <a:cubicBezTo>
                    <a:pt x="7044741" y="3952875"/>
                    <a:pt x="7048551" y="3950970"/>
                    <a:pt x="7052361" y="3950018"/>
                  </a:cubicBezTo>
                  <a:cubicBezTo>
                    <a:pt x="7016166" y="3968115"/>
                    <a:pt x="6980923" y="3987165"/>
                    <a:pt x="6945681" y="4006215"/>
                  </a:cubicBezTo>
                  <a:cubicBezTo>
                    <a:pt x="6898056" y="4031933"/>
                    <a:pt x="6850431" y="4057650"/>
                    <a:pt x="6801853" y="4082415"/>
                  </a:cubicBezTo>
                  <a:cubicBezTo>
                    <a:pt x="6879958" y="4036695"/>
                    <a:pt x="6959016" y="3992880"/>
                    <a:pt x="7040931" y="3954780"/>
                  </a:cubicBezTo>
                  <a:close/>
                  <a:moveTo>
                    <a:pt x="6900914" y="4006215"/>
                  </a:moveTo>
                  <a:cubicBezTo>
                    <a:pt x="6901866" y="4006215"/>
                    <a:pt x="6901866" y="4005263"/>
                    <a:pt x="6902819" y="4004310"/>
                  </a:cubicBezTo>
                  <a:cubicBezTo>
                    <a:pt x="6920916" y="3991928"/>
                    <a:pt x="6939014" y="3979545"/>
                    <a:pt x="6958064" y="3968115"/>
                  </a:cubicBezTo>
                  <a:cubicBezTo>
                    <a:pt x="6957111" y="3968115"/>
                    <a:pt x="6957111" y="3969068"/>
                    <a:pt x="6956158" y="3969068"/>
                  </a:cubicBezTo>
                  <a:cubicBezTo>
                    <a:pt x="6939014" y="3980498"/>
                    <a:pt x="6921869" y="3991928"/>
                    <a:pt x="6904723" y="4003358"/>
                  </a:cubicBezTo>
                  <a:cubicBezTo>
                    <a:pt x="6902819" y="4004310"/>
                    <a:pt x="6901866" y="4005263"/>
                    <a:pt x="6900914" y="4006215"/>
                  </a:cubicBezTo>
                  <a:close/>
                  <a:moveTo>
                    <a:pt x="7833411" y="3922395"/>
                  </a:moveTo>
                  <a:cubicBezTo>
                    <a:pt x="7727683" y="3958590"/>
                    <a:pt x="7621003" y="3990975"/>
                    <a:pt x="7511466" y="4016693"/>
                  </a:cubicBezTo>
                  <a:cubicBezTo>
                    <a:pt x="7457173" y="4029075"/>
                    <a:pt x="7401928" y="4040505"/>
                    <a:pt x="7347636" y="4051935"/>
                  </a:cubicBezTo>
                  <a:cubicBezTo>
                    <a:pt x="7293344" y="4063365"/>
                    <a:pt x="7237146" y="4070033"/>
                    <a:pt x="7181901" y="4078605"/>
                  </a:cubicBezTo>
                  <a:cubicBezTo>
                    <a:pt x="7159994" y="4082415"/>
                    <a:pt x="7138086" y="4085273"/>
                    <a:pt x="7115226" y="4088130"/>
                  </a:cubicBezTo>
                  <a:cubicBezTo>
                    <a:pt x="7225716" y="4063365"/>
                    <a:pt x="7333348" y="4031933"/>
                    <a:pt x="7440981" y="3998595"/>
                  </a:cubicBezTo>
                  <a:cubicBezTo>
                    <a:pt x="7657198" y="3931920"/>
                    <a:pt x="7874369" y="3857625"/>
                    <a:pt x="8099158" y="3826193"/>
                  </a:cubicBezTo>
                  <a:cubicBezTo>
                    <a:pt x="8140116" y="3822383"/>
                    <a:pt x="8180121" y="3819525"/>
                    <a:pt x="8221078" y="3817620"/>
                  </a:cubicBezTo>
                  <a:cubicBezTo>
                    <a:pt x="8192503" y="3822383"/>
                    <a:pt x="8164881" y="3828098"/>
                    <a:pt x="8137258" y="3834765"/>
                  </a:cubicBezTo>
                  <a:cubicBezTo>
                    <a:pt x="8036294" y="3857625"/>
                    <a:pt x="7934376" y="3888105"/>
                    <a:pt x="7833411" y="3922395"/>
                  </a:cubicBezTo>
                  <a:close/>
                  <a:moveTo>
                    <a:pt x="7942948" y="3896678"/>
                  </a:moveTo>
                  <a:cubicBezTo>
                    <a:pt x="7920089" y="3905250"/>
                    <a:pt x="7897228" y="3913823"/>
                    <a:pt x="7874369" y="3922395"/>
                  </a:cubicBezTo>
                  <a:cubicBezTo>
                    <a:pt x="7767689" y="3963353"/>
                    <a:pt x="7661961" y="4007168"/>
                    <a:pt x="7552423" y="4039553"/>
                  </a:cubicBezTo>
                  <a:cubicBezTo>
                    <a:pt x="7496226" y="4056698"/>
                    <a:pt x="7439076" y="4070033"/>
                    <a:pt x="7380973" y="4078605"/>
                  </a:cubicBezTo>
                  <a:cubicBezTo>
                    <a:pt x="7321919" y="4087178"/>
                    <a:pt x="7261911" y="4090988"/>
                    <a:pt x="7202856" y="4092893"/>
                  </a:cubicBezTo>
                  <a:cubicBezTo>
                    <a:pt x="7174281" y="4093845"/>
                    <a:pt x="7145706" y="4093845"/>
                    <a:pt x="7116178" y="4094798"/>
                  </a:cubicBezTo>
                  <a:cubicBezTo>
                    <a:pt x="7235241" y="4077653"/>
                    <a:pt x="7352398" y="4056698"/>
                    <a:pt x="7469556" y="4030980"/>
                  </a:cubicBezTo>
                  <a:cubicBezTo>
                    <a:pt x="7575283" y="4007168"/>
                    <a:pt x="7679106" y="3977640"/>
                    <a:pt x="7782928" y="3946208"/>
                  </a:cubicBezTo>
                  <a:cubicBezTo>
                    <a:pt x="7836269" y="3929063"/>
                    <a:pt x="7889608" y="3911918"/>
                    <a:pt x="7942948" y="3896678"/>
                  </a:cubicBezTo>
                  <a:close/>
                  <a:moveTo>
                    <a:pt x="7850556" y="3864293"/>
                  </a:moveTo>
                  <a:cubicBezTo>
                    <a:pt x="7611478" y="3926205"/>
                    <a:pt x="7380973" y="4014788"/>
                    <a:pt x="7139991" y="4071938"/>
                  </a:cubicBezTo>
                  <a:cubicBezTo>
                    <a:pt x="7099033" y="4081463"/>
                    <a:pt x="7058076" y="4090035"/>
                    <a:pt x="7016166" y="4096703"/>
                  </a:cubicBezTo>
                  <a:cubicBezTo>
                    <a:pt x="6973303" y="4098608"/>
                    <a:pt x="6930441" y="4102418"/>
                    <a:pt x="6887578" y="4108133"/>
                  </a:cubicBezTo>
                  <a:cubicBezTo>
                    <a:pt x="7062839" y="4053840"/>
                    <a:pt x="7238098" y="3997643"/>
                    <a:pt x="7416216" y="3950018"/>
                  </a:cubicBezTo>
                  <a:cubicBezTo>
                    <a:pt x="7585761" y="3905250"/>
                    <a:pt x="7757211" y="3868103"/>
                    <a:pt x="7930566" y="3844290"/>
                  </a:cubicBezTo>
                  <a:cubicBezTo>
                    <a:pt x="7903896" y="3850958"/>
                    <a:pt x="7877226" y="3857625"/>
                    <a:pt x="7850556" y="3864293"/>
                  </a:cubicBezTo>
                  <a:close/>
                  <a:moveTo>
                    <a:pt x="8212506" y="3842385"/>
                  </a:moveTo>
                  <a:cubicBezTo>
                    <a:pt x="8096301" y="3869055"/>
                    <a:pt x="7983906" y="3912870"/>
                    <a:pt x="7872464" y="3955733"/>
                  </a:cubicBezTo>
                  <a:cubicBezTo>
                    <a:pt x="7760069" y="3999548"/>
                    <a:pt x="7648626" y="4044315"/>
                    <a:pt x="7531469" y="4072890"/>
                  </a:cubicBezTo>
                  <a:cubicBezTo>
                    <a:pt x="7413358" y="4102418"/>
                    <a:pt x="7291439" y="4110038"/>
                    <a:pt x="7170471" y="4111943"/>
                  </a:cubicBezTo>
                  <a:cubicBezTo>
                    <a:pt x="7099033" y="4112895"/>
                    <a:pt x="7026644" y="4112895"/>
                    <a:pt x="6955206" y="4117658"/>
                  </a:cubicBezTo>
                  <a:cubicBezTo>
                    <a:pt x="6972351" y="4114800"/>
                    <a:pt x="6989496" y="4111943"/>
                    <a:pt x="7006641" y="4109085"/>
                  </a:cubicBezTo>
                  <a:cubicBezTo>
                    <a:pt x="7020928" y="4107180"/>
                    <a:pt x="7035216" y="4105275"/>
                    <a:pt x="7049503" y="4103370"/>
                  </a:cubicBezTo>
                  <a:cubicBezTo>
                    <a:pt x="7085698" y="4102418"/>
                    <a:pt x="7122846" y="4101465"/>
                    <a:pt x="7159041" y="4100513"/>
                  </a:cubicBezTo>
                  <a:cubicBezTo>
                    <a:pt x="7218096" y="4098608"/>
                    <a:pt x="7277151" y="4097655"/>
                    <a:pt x="7336206" y="4090988"/>
                  </a:cubicBezTo>
                  <a:cubicBezTo>
                    <a:pt x="7393356" y="4085273"/>
                    <a:pt x="7449553" y="4074795"/>
                    <a:pt x="7504798" y="4060508"/>
                  </a:cubicBezTo>
                  <a:cubicBezTo>
                    <a:pt x="7726731" y="4003358"/>
                    <a:pt x="7930566" y="3893820"/>
                    <a:pt x="8154403" y="3843338"/>
                  </a:cubicBezTo>
                  <a:cubicBezTo>
                    <a:pt x="8219173" y="3829050"/>
                    <a:pt x="8285848" y="3819525"/>
                    <a:pt x="8351571" y="3818573"/>
                  </a:cubicBezTo>
                  <a:cubicBezTo>
                    <a:pt x="8303946" y="3823335"/>
                    <a:pt x="8257273" y="3831908"/>
                    <a:pt x="8212506" y="3842385"/>
                  </a:cubicBezTo>
                  <a:close/>
                  <a:moveTo>
                    <a:pt x="8362048" y="3833813"/>
                  </a:moveTo>
                  <a:cubicBezTo>
                    <a:pt x="8372526" y="3832860"/>
                    <a:pt x="8383003" y="3831908"/>
                    <a:pt x="8393481" y="3831908"/>
                  </a:cubicBezTo>
                  <a:cubicBezTo>
                    <a:pt x="8208696" y="3854768"/>
                    <a:pt x="8035341" y="3957638"/>
                    <a:pt x="7871511" y="4038600"/>
                  </a:cubicBezTo>
                  <a:cubicBezTo>
                    <a:pt x="7815314" y="4066223"/>
                    <a:pt x="7759116" y="4091940"/>
                    <a:pt x="7700061" y="4111943"/>
                  </a:cubicBezTo>
                  <a:cubicBezTo>
                    <a:pt x="7640053" y="4131945"/>
                    <a:pt x="7578141" y="4146233"/>
                    <a:pt x="7514323" y="4153853"/>
                  </a:cubicBezTo>
                  <a:cubicBezTo>
                    <a:pt x="7386689" y="4169093"/>
                    <a:pt x="7258101" y="4160520"/>
                    <a:pt x="7130466" y="4150043"/>
                  </a:cubicBezTo>
                  <a:cubicBezTo>
                    <a:pt x="7058076" y="4144328"/>
                    <a:pt x="6986639" y="4138613"/>
                    <a:pt x="6914248" y="4134803"/>
                  </a:cubicBezTo>
                  <a:cubicBezTo>
                    <a:pt x="6905676" y="4134803"/>
                    <a:pt x="6897103" y="4133850"/>
                    <a:pt x="6888531" y="4133850"/>
                  </a:cubicBezTo>
                  <a:cubicBezTo>
                    <a:pt x="7086651" y="4115753"/>
                    <a:pt x="7288581" y="4133850"/>
                    <a:pt x="7484796" y="4092893"/>
                  </a:cubicBezTo>
                  <a:cubicBezTo>
                    <a:pt x="7718158" y="4044315"/>
                    <a:pt x="7932471" y="3931920"/>
                    <a:pt x="8162023" y="3870960"/>
                  </a:cubicBezTo>
                  <a:cubicBezTo>
                    <a:pt x="8227746" y="3852863"/>
                    <a:pt x="8294421" y="3839528"/>
                    <a:pt x="8362048" y="3833813"/>
                  </a:cubicBezTo>
                  <a:close/>
                  <a:moveTo>
                    <a:pt x="8216316" y="3799523"/>
                  </a:moveTo>
                  <a:cubicBezTo>
                    <a:pt x="8173453" y="3803333"/>
                    <a:pt x="8129639" y="3808095"/>
                    <a:pt x="8086776" y="3814763"/>
                  </a:cubicBezTo>
                  <a:cubicBezTo>
                    <a:pt x="7983906" y="3824288"/>
                    <a:pt x="7881989" y="3839528"/>
                    <a:pt x="7781023" y="3858578"/>
                  </a:cubicBezTo>
                  <a:cubicBezTo>
                    <a:pt x="7560996" y="3899535"/>
                    <a:pt x="7344778" y="3958590"/>
                    <a:pt x="7130466" y="4023360"/>
                  </a:cubicBezTo>
                  <a:cubicBezTo>
                    <a:pt x="7027596" y="4053840"/>
                    <a:pt x="6925678" y="4086225"/>
                    <a:pt x="6823761" y="4121468"/>
                  </a:cubicBezTo>
                  <a:cubicBezTo>
                    <a:pt x="6821856" y="4121468"/>
                    <a:pt x="6819951" y="4121468"/>
                    <a:pt x="6818046" y="4121468"/>
                  </a:cubicBezTo>
                  <a:cubicBezTo>
                    <a:pt x="6843764" y="4113848"/>
                    <a:pt x="6868528" y="4105275"/>
                    <a:pt x="6893294" y="4097655"/>
                  </a:cubicBezTo>
                  <a:cubicBezTo>
                    <a:pt x="6950444" y="4078605"/>
                    <a:pt x="7006641" y="4055745"/>
                    <a:pt x="7062839" y="4032885"/>
                  </a:cubicBezTo>
                  <a:cubicBezTo>
                    <a:pt x="7176186" y="3986213"/>
                    <a:pt x="7288581" y="3940493"/>
                    <a:pt x="7405739" y="3905250"/>
                  </a:cubicBezTo>
                  <a:cubicBezTo>
                    <a:pt x="7639101" y="3834765"/>
                    <a:pt x="7881989" y="3795713"/>
                    <a:pt x="8125828" y="3789998"/>
                  </a:cubicBezTo>
                  <a:cubicBezTo>
                    <a:pt x="8190598" y="3789045"/>
                    <a:pt x="8256321" y="3789998"/>
                    <a:pt x="8321091" y="3793808"/>
                  </a:cubicBezTo>
                  <a:cubicBezTo>
                    <a:pt x="8325853" y="3794760"/>
                    <a:pt x="8331569" y="3794760"/>
                    <a:pt x="8336331" y="3795713"/>
                  </a:cubicBezTo>
                  <a:cubicBezTo>
                    <a:pt x="8296326" y="3794760"/>
                    <a:pt x="8256321" y="3795713"/>
                    <a:pt x="8216316" y="3799523"/>
                  </a:cubicBezTo>
                  <a:close/>
                  <a:moveTo>
                    <a:pt x="7700061" y="5023485"/>
                  </a:moveTo>
                  <a:cubicBezTo>
                    <a:pt x="7702919" y="5042535"/>
                    <a:pt x="7707681" y="5060633"/>
                    <a:pt x="7714348" y="5077778"/>
                  </a:cubicBezTo>
                  <a:cubicBezTo>
                    <a:pt x="7704823" y="5066348"/>
                    <a:pt x="7694346" y="5055870"/>
                    <a:pt x="7684821" y="5044440"/>
                  </a:cubicBezTo>
                  <a:cubicBezTo>
                    <a:pt x="7650531" y="5007293"/>
                    <a:pt x="7615289" y="4970145"/>
                    <a:pt x="7580046" y="4933950"/>
                  </a:cubicBezTo>
                  <a:cubicBezTo>
                    <a:pt x="7509561" y="4862513"/>
                    <a:pt x="7436219" y="4792980"/>
                    <a:pt x="7360019" y="4727258"/>
                  </a:cubicBezTo>
                  <a:cubicBezTo>
                    <a:pt x="7207619" y="4593908"/>
                    <a:pt x="7044741" y="4472940"/>
                    <a:pt x="6873291" y="4364355"/>
                  </a:cubicBezTo>
                  <a:cubicBezTo>
                    <a:pt x="6778041" y="4304348"/>
                    <a:pt x="6680886" y="4246245"/>
                    <a:pt x="6578016" y="4200525"/>
                  </a:cubicBezTo>
                  <a:cubicBezTo>
                    <a:pt x="6583731" y="4196715"/>
                    <a:pt x="6590398" y="4193858"/>
                    <a:pt x="6596114" y="4190048"/>
                  </a:cubicBezTo>
                  <a:cubicBezTo>
                    <a:pt x="6627546" y="4198620"/>
                    <a:pt x="6659931" y="4206240"/>
                    <a:pt x="6691364" y="4215765"/>
                  </a:cubicBezTo>
                  <a:cubicBezTo>
                    <a:pt x="6731369" y="4228148"/>
                    <a:pt x="6771373" y="4242435"/>
                    <a:pt x="6811378" y="4257675"/>
                  </a:cubicBezTo>
                  <a:cubicBezTo>
                    <a:pt x="6889483" y="4288155"/>
                    <a:pt x="6965683" y="4325303"/>
                    <a:pt x="7039026" y="4366260"/>
                  </a:cubicBezTo>
                  <a:cubicBezTo>
                    <a:pt x="7192378" y="4451985"/>
                    <a:pt x="7334301" y="4556760"/>
                    <a:pt x="7471461" y="4667250"/>
                  </a:cubicBezTo>
                  <a:cubicBezTo>
                    <a:pt x="7550519" y="4731068"/>
                    <a:pt x="7627671" y="4795838"/>
                    <a:pt x="7704823" y="4861560"/>
                  </a:cubicBezTo>
                  <a:cubicBezTo>
                    <a:pt x="7705776" y="4862513"/>
                    <a:pt x="7707681" y="4863465"/>
                    <a:pt x="7708633" y="4863465"/>
                  </a:cubicBezTo>
                  <a:cubicBezTo>
                    <a:pt x="7697203" y="4915853"/>
                    <a:pt x="7691489" y="4969193"/>
                    <a:pt x="7700061" y="5023485"/>
                  </a:cubicBezTo>
                  <a:close/>
                  <a:moveTo>
                    <a:pt x="6509436" y="4174808"/>
                  </a:moveTo>
                  <a:cubicBezTo>
                    <a:pt x="6507531" y="4175760"/>
                    <a:pt x="6504673" y="4176713"/>
                    <a:pt x="6502769" y="4177665"/>
                  </a:cubicBezTo>
                  <a:cubicBezTo>
                    <a:pt x="6502769" y="4175760"/>
                    <a:pt x="6501816" y="4173855"/>
                    <a:pt x="6501816" y="4172903"/>
                  </a:cubicBezTo>
                  <a:cubicBezTo>
                    <a:pt x="6506578" y="4174808"/>
                    <a:pt x="6510389" y="4168140"/>
                    <a:pt x="6505626" y="4165283"/>
                  </a:cubicBezTo>
                  <a:cubicBezTo>
                    <a:pt x="6503721" y="4164330"/>
                    <a:pt x="6501816" y="4163378"/>
                    <a:pt x="6498958" y="4162425"/>
                  </a:cubicBezTo>
                  <a:cubicBezTo>
                    <a:pt x="6481814" y="4060508"/>
                    <a:pt x="6509436" y="3957638"/>
                    <a:pt x="6557061" y="3867150"/>
                  </a:cubicBezTo>
                  <a:cubicBezTo>
                    <a:pt x="6611353" y="3764280"/>
                    <a:pt x="6690411" y="3676650"/>
                    <a:pt x="6759944" y="3584258"/>
                  </a:cubicBezTo>
                  <a:cubicBezTo>
                    <a:pt x="6794233" y="3538538"/>
                    <a:pt x="6826619" y="3490913"/>
                    <a:pt x="6854241" y="3440430"/>
                  </a:cubicBezTo>
                  <a:cubicBezTo>
                    <a:pt x="6880911" y="3389948"/>
                    <a:pt x="6903771" y="3337560"/>
                    <a:pt x="6922821" y="3283268"/>
                  </a:cubicBezTo>
                  <a:cubicBezTo>
                    <a:pt x="6960921" y="3173730"/>
                    <a:pt x="6982828" y="3058478"/>
                    <a:pt x="6996164" y="2943225"/>
                  </a:cubicBezTo>
                  <a:cubicBezTo>
                    <a:pt x="7009498" y="2817495"/>
                    <a:pt x="7012356" y="2690813"/>
                    <a:pt x="7014261" y="2564130"/>
                  </a:cubicBezTo>
                  <a:cubicBezTo>
                    <a:pt x="7014261" y="2551748"/>
                    <a:pt x="7014261" y="2538413"/>
                    <a:pt x="7013308" y="2526030"/>
                  </a:cubicBezTo>
                  <a:cubicBezTo>
                    <a:pt x="7019023" y="2512695"/>
                    <a:pt x="7023786" y="2498408"/>
                    <a:pt x="7028548" y="2484120"/>
                  </a:cubicBezTo>
                  <a:cubicBezTo>
                    <a:pt x="7053314" y="2606040"/>
                    <a:pt x="7072364" y="2729865"/>
                    <a:pt x="7073316" y="2853690"/>
                  </a:cubicBezTo>
                  <a:cubicBezTo>
                    <a:pt x="7074269" y="2977515"/>
                    <a:pt x="7059028" y="3103245"/>
                    <a:pt x="7019023" y="3221355"/>
                  </a:cubicBezTo>
                  <a:cubicBezTo>
                    <a:pt x="6999021" y="3279458"/>
                    <a:pt x="6974256" y="3334703"/>
                    <a:pt x="6942823" y="3387090"/>
                  </a:cubicBezTo>
                  <a:cubicBezTo>
                    <a:pt x="6912344" y="3438525"/>
                    <a:pt x="6877101" y="3487103"/>
                    <a:pt x="6839953" y="3533775"/>
                  </a:cubicBezTo>
                  <a:cubicBezTo>
                    <a:pt x="6766611" y="3627120"/>
                    <a:pt x="6686601" y="3715703"/>
                    <a:pt x="6622783" y="3816668"/>
                  </a:cubicBezTo>
                  <a:cubicBezTo>
                    <a:pt x="6561823" y="3912870"/>
                    <a:pt x="6512294" y="4021455"/>
                    <a:pt x="6507531" y="4136708"/>
                  </a:cubicBezTo>
                  <a:cubicBezTo>
                    <a:pt x="6507531" y="4148138"/>
                    <a:pt x="6508483" y="4161473"/>
                    <a:pt x="6509436" y="4174808"/>
                  </a:cubicBezTo>
                  <a:close/>
                  <a:moveTo>
                    <a:pt x="5408346" y="4918710"/>
                  </a:moveTo>
                  <a:cubicBezTo>
                    <a:pt x="5435969" y="4873943"/>
                    <a:pt x="5466448" y="4831080"/>
                    <a:pt x="5499786" y="4789170"/>
                  </a:cubicBezTo>
                  <a:cubicBezTo>
                    <a:pt x="5597894" y="4664393"/>
                    <a:pt x="5716003" y="4555808"/>
                    <a:pt x="5848401" y="4468178"/>
                  </a:cubicBezTo>
                  <a:cubicBezTo>
                    <a:pt x="5852211" y="4465320"/>
                    <a:pt x="5856021" y="4463415"/>
                    <a:pt x="5858878" y="4460558"/>
                  </a:cubicBezTo>
                  <a:cubicBezTo>
                    <a:pt x="5869356" y="4454843"/>
                    <a:pt x="5880786" y="4449128"/>
                    <a:pt x="5890311" y="4442460"/>
                  </a:cubicBezTo>
                  <a:cubicBezTo>
                    <a:pt x="5894121" y="4440555"/>
                    <a:pt x="5897931" y="4437698"/>
                    <a:pt x="5901741" y="4435793"/>
                  </a:cubicBezTo>
                  <a:cubicBezTo>
                    <a:pt x="5913171" y="4430078"/>
                    <a:pt x="5924601" y="4425315"/>
                    <a:pt x="5936031" y="4420553"/>
                  </a:cubicBezTo>
                  <a:cubicBezTo>
                    <a:pt x="5940794" y="4418648"/>
                    <a:pt x="5944603" y="4416743"/>
                    <a:pt x="5949366" y="4415790"/>
                  </a:cubicBezTo>
                  <a:cubicBezTo>
                    <a:pt x="5947461" y="4416743"/>
                    <a:pt x="5945556" y="4418648"/>
                    <a:pt x="5943651" y="4419600"/>
                  </a:cubicBezTo>
                  <a:cubicBezTo>
                    <a:pt x="5916981" y="4437698"/>
                    <a:pt x="5891264" y="4455795"/>
                    <a:pt x="5865546" y="4473893"/>
                  </a:cubicBezTo>
                  <a:cubicBezTo>
                    <a:pt x="5814111" y="4510088"/>
                    <a:pt x="5763628" y="4548188"/>
                    <a:pt x="5715051" y="4588193"/>
                  </a:cubicBezTo>
                  <a:cubicBezTo>
                    <a:pt x="5624564" y="4662488"/>
                    <a:pt x="5540744" y="4746308"/>
                    <a:pt x="5472164" y="4842510"/>
                  </a:cubicBezTo>
                  <a:cubicBezTo>
                    <a:pt x="5445494" y="4879658"/>
                    <a:pt x="5422633" y="4918710"/>
                    <a:pt x="5401678" y="4959668"/>
                  </a:cubicBezTo>
                  <a:cubicBezTo>
                    <a:pt x="5404536" y="4947285"/>
                    <a:pt x="5407394" y="4934903"/>
                    <a:pt x="5409298" y="4923473"/>
                  </a:cubicBezTo>
                  <a:cubicBezTo>
                    <a:pt x="5410251" y="4920615"/>
                    <a:pt x="5409298" y="4919663"/>
                    <a:pt x="5408346" y="4918710"/>
                  </a:cubicBezTo>
                  <a:close/>
                  <a:moveTo>
                    <a:pt x="5591226" y="4605338"/>
                  </a:moveTo>
                  <a:cubicBezTo>
                    <a:pt x="5551221" y="4624388"/>
                    <a:pt x="5513121" y="4645343"/>
                    <a:pt x="5475973" y="4667250"/>
                  </a:cubicBezTo>
                  <a:cubicBezTo>
                    <a:pt x="5419776" y="4700588"/>
                    <a:pt x="5366436" y="4736783"/>
                    <a:pt x="5315001" y="4776788"/>
                  </a:cubicBezTo>
                  <a:cubicBezTo>
                    <a:pt x="5212131" y="4856798"/>
                    <a:pt x="5121644" y="4950143"/>
                    <a:pt x="5041633" y="5053013"/>
                  </a:cubicBezTo>
                  <a:cubicBezTo>
                    <a:pt x="4963528" y="5153978"/>
                    <a:pt x="4890186" y="5262563"/>
                    <a:pt x="4793031" y="5347335"/>
                  </a:cubicBezTo>
                  <a:cubicBezTo>
                    <a:pt x="4746358" y="5388293"/>
                    <a:pt x="4693971" y="5421630"/>
                    <a:pt x="4637774" y="5448300"/>
                  </a:cubicBezTo>
                  <a:cubicBezTo>
                    <a:pt x="4582528" y="5474970"/>
                    <a:pt x="4525378" y="5495925"/>
                    <a:pt x="4467276" y="5515928"/>
                  </a:cubicBezTo>
                  <a:cubicBezTo>
                    <a:pt x="4377741" y="5547360"/>
                    <a:pt x="4284396" y="5576888"/>
                    <a:pt x="4201528" y="5624513"/>
                  </a:cubicBezTo>
                  <a:cubicBezTo>
                    <a:pt x="4281539" y="5561648"/>
                    <a:pt x="4360596" y="5497830"/>
                    <a:pt x="4439653" y="5434013"/>
                  </a:cubicBezTo>
                  <a:cubicBezTo>
                    <a:pt x="4547286" y="5347335"/>
                    <a:pt x="4653966" y="5261610"/>
                    <a:pt x="4761599" y="5174933"/>
                  </a:cubicBezTo>
                  <a:cubicBezTo>
                    <a:pt x="4857801" y="5097780"/>
                    <a:pt x="4954956" y="5020628"/>
                    <a:pt x="5053064" y="4945380"/>
                  </a:cubicBezTo>
                  <a:cubicBezTo>
                    <a:pt x="5151171" y="4871085"/>
                    <a:pt x="5251183" y="4798695"/>
                    <a:pt x="5355006" y="4732020"/>
                  </a:cubicBezTo>
                  <a:cubicBezTo>
                    <a:pt x="5435969" y="4679633"/>
                    <a:pt x="5519789" y="4631055"/>
                    <a:pt x="5606466" y="4587240"/>
                  </a:cubicBezTo>
                  <a:cubicBezTo>
                    <a:pt x="5605514" y="4588193"/>
                    <a:pt x="5605514" y="4588193"/>
                    <a:pt x="5604561" y="4589145"/>
                  </a:cubicBezTo>
                  <a:cubicBezTo>
                    <a:pt x="5600751" y="4593908"/>
                    <a:pt x="5595989" y="4599623"/>
                    <a:pt x="5591226" y="4605338"/>
                  </a:cubicBezTo>
                  <a:close/>
                  <a:moveTo>
                    <a:pt x="5049253" y="4558665"/>
                  </a:moveTo>
                  <a:cubicBezTo>
                    <a:pt x="5085448" y="4539615"/>
                    <a:pt x="5118786" y="4513898"/>
                    <a:pt x="5145456" y="4482465"/>
                  </a:cubicBezTo>
                  <a:cubicBezTo>
                    <a:pt x="5175936" y="4447223"/>
                    <a:pt x="5194986" y="4405313"/>
                    <a:pt x="5215941" y="4364355"/>
                  </a:cubicBezTo>
                  <a:cubicBezTo>
                    <a:pt x="5237848" y="4321493"/>
                    <a:pt x="5261661" y="4278630"/>
                    <a:pt x="5301666" y="4251008"/>
                  </a:cubicBezTo>
                  <a:cubicBezTo>
                    <a:pt x="5309286" y="4256723"/>
                    <a:pt x="5315953" y="4261485"/>
                    <a:pt x="5323573" y="4267200"/>
                  </a:cubicBezTo>
                  <a:cubicBezTo>
                    <a:pt x="5295951" y="4287203"/>
                    <a:pt x="5278806" y="4318635"/>
                    <a:pt x="5266423" y="4349115"/>
                  </a:cubicBezTo>
                  <a:cubicBezTo>
                    <a:pt x="5258803" y="4369118"/>
                    <a:pt x="5252136" y="4390073"/>
                    <a:pt x="5244516" y="4409123"/>
                  </a:cubicBezTo>
                  <a:cubicBezTo>
                    <a:pt x="5237848" y="4427220"/>
                    <a:pt x="5229276" y="4443413"/>
                    <a:pt x="5218798" y="4459605"/>
                  </a:cubicBezTo>
                  <a:cubicBezTo>
                    <a:pt x="5177841" y="4522470"/>
                    <a:pt x="5114976" y="4569143"/>
                    <a:pt x="5041633" y="4588193"/>
                  </a:cubicBezTo>
                  <a:cubicBezTo>
                    <a:pt x="5000676" y="4598670"/>
                    <a:pt x="4958766" y="4600575"/>
                    <a:pt x="4917808" y="4594860"/>
                  </a:cubicBezTo>
                  <a:cubicBezTo>
                    <a:pt x="4915903" y="4593908"/>
                    <a:pt x="4913998" y="4592955"/>
                    <a:pt x="4912094" y="4593908"/>
                  </a:cubicBezTo>
                  <a:cubicBezTo>
                    <a:pt x="4911141" y="4593908"/>
                    <a:pt x="4909236" y="4592955"/>
                    <a:pt x="4908283" y="4592955"/>
                  </a:cubicBezTo>
                  <a:cubicBezTo>
                    <a:pt x="4956861" y="4593908"/>
                    <a:pt x="5006391" y="4581525"/>
                    <a:pt x="5049253" y="4558665"/>
                  </a:cubicBezTo>
                  <a:close/>
                  <a:moveTo>
                    <a:pt x="4878756" y="4587240"/>
                  </a:moveTo>
                  <a:cubicBezTo>
                    <a:pt x="4873993" y="4586288"/>
                    <a:pt x="4870183" y="4584383"/>
                    <a:pt x="4865421" y="4583430"/>
                  </a:cubicBezTo>
                  <a:cubicBezTo>
                    <a:pt x="4829226" y="4572000"/>
                    <a:pt x="4795889" y="4556760"/>
                    <a:pt x="4764456" y="4537710"/>
                  </a:cubicBezTo>
                  <a:cubicBezTo>
                    <a:pt x="4837799" y="4550093"/>
                    <a:pt x="4913998" y="4537710"/>
                    <a:pt x="4980673" y="4505325"/>
                  </a:cubicBezTo>
                  <a:cubicBezTo>
                    <a:pt x="5020678" y="4486275"/>
                    <a:pt x="5054969" y="4459605"/>
                    <a:pt x="5086401" y="4428173"/>
                  </a:cubicBezTo>
                  <a:cubicBezTo>
                    <a:pt x="5116881" y="4396740"/>
                    <a:pt x="5144503" y="4363403"/>
                    <a:pt x="5173078" y="4330065"/>
                  </a:cubicBezTo>
                  <a:cubicBezTo>
                    <a:pt x="5203558" y="4292918"/>
                    <a:pt x="5235944" y="4258628"/>
                    <a:pt x="5274996" y="4229100"/>
                  </a:cubicBezTo>
                  <a:cubicBezTo>
                    <a:pt x="5280711" y="4233863"/>
                    <a:pt x="5287378" y="4238625"/>
                    <a:pt x="5293094" y="4243388"/>
                  </a:cubicBezTo>
                  <a:cubicBezTo>
                    <a:pt x="5222608" y="4295775"/>
                    <a:pt x="5204511" y="4389120"/>
                    <a:pt x="5154981" y="4457700"/>
                  </a:cubicBezTo>
                  <a:cubicBezTo>
                    <a:pt x="5105451" y="4527233"/>
                    <a:pt x="5027346" y="4573905"/>
                    <a:pt x="4942573" y="4584383"/>
                  </a:cubicBezTo>
                  <a:cubicBezTo>
                    <a:pt x="4920666" y="4588193"/>
                    <a:pt x="4899711" y="4588193"/>
                    <a:pt x="4878756" y="4587240"/>
                  </a:cubicBezTo>
                  <a:close/>
                  <a:moveTo>
                    <a:pt x="5133073" y="4556760"/>
                  </a:moveTo>
                  <a:cubicBezTo>
                    <a:pt x="5163553" y="4537710"/>
                    <a:pt x="5190223" y="4511993"/>
                    <a:pt x="5212131" y="4483418"/>
                  </a:cubicBezTo>
                  <a:cubicBezTo>
                    <a:pt x="5235944" y="4451985"/>
                    <a:pt x="5251183" y="4416743"/>
                    <a:pt x="5265471" y="4379595"/>
                  </a:cubicBezTo>
                  <a:cubicBezTo>
                    <a:pt x="5280711" y="4340543"/>
                    <a:pt x="5296903" y="4296728"/>
                    <a:pt x="5334051" y="4272915"/>
                  </a:cubicBezTo>
                  <a:cubicBezTo>
                    <a:pt x="5349291" y="4283393"/>
                    <a:pt x="5364531" y="4292918"/>
                    <a:pt x="5379771" y="4301490"/>
                  </a:cubicBezTo>
                  <a:cubicBezTo>
                    <a:pt x="5357864" y="4319588"/>
                    <a:pt x="5349291" y="4351973"/>
                    <a:pt x="5346433" y="4379595"/>
                  </a:cubicBezTo>
                  <a:cubicBezTo>
                    <a:pt x="5343576" y="4400550"/>
                    <a:pt x="5342623" y="4420553"/>
                    <a:pt x="5336908" y="4440555"/>
                  </a:cubicBezTo>
                  <a:cubicBezTo>
                    <a:pt x="5332146" y="4457700"/>
                    <a:pt x="5325478" y="4473893"/>
                    <a:pt x="5316906" y="4488180"/>
                  </a:cubicBezTo>
                  <a:cubicBezTo>
                    <a:pt x="5282616" y="4548188"/>
                    <a:pt x="5221656" y="4588193"/>
                    <a:pt x="5155933" y="4606290"/>
                  </a:cubicBezTo>
                  <a:cubicBezTo>
                    <a:pt x="5125453" y="4608195"/>
                    <a:pt x="5095926" y="4610100"/>
                    <a:pt x="5065446" y="4609148"/>
                  </a:cubicBezTo>
                  <a:cubicBezTo>
                    <a:pt x="5035919" y="4609148"/>
                    <a:pt x="5005439" y="4607243"/>
                    <a:pt x="4975911" y="4603433"/>
                  </a:cubicBezTo>
                  <a:cubicBezTo>
                    <a:pt x="5031156" y="4604385"/>
                    <a:pt x="5086401" y="4587240"/>
                    <a:pt x="5133073" y="4556760"/>
                  </a:cubicBezTo>
                  <a:close/>
                  <a:moveTo>
                    <a:pt x="5435969" y="4331970"/>
                  </a:moveTo>
                  <a:cubicBezTo>
                    <a:pt x="5459781" y="4343400"/>
                    <a:pt x="5483594" y="4352925"/>
                    <a:pt x="5508358" y="4362450"/>
                  </a:cubicBezTo>
                  <a:cubicBezTo>
                    <a:pt x="5495976" y="4367213"/>
                    <a:pt x="5485498" y="4378643"/>
                    <a:pt x="5480736" y="4391025"/>
                  </a:cubicBezTo>
                  <a:cubicBezTo>
                    <a:pt x="5471211" y="4412933"/>
                    <a:pt x="5475021" y="4438650"/>
                    <a:pt x="5477878" y="4461510"/>
                  </a:cubicBezTo>
                  <a:cubicBezTo>
                    <a:pt x="5480736" y="4486275"/>
                    <a:pt x="5479783" y="4509135"/>
                    <a:pt x="5465496" y="4531043"/>
                  </a:cubicBezTo>
                  <a:cubicBezTo>
                    <a:pt x="5458828" y="4541520"/>
                    <a:pt x="5451208" y="4550093"/>
                    <a:pt x="5442636" y="4557713"/>
                  </a:cubicBezTo>
                  <a:cubicBezTo>
                    <a:pt x="5404536" y="4567238"/>
                    <a:pt x="5366436" y="4576763"/>
                    <a:pt x="5327383" y="4584383"/>
                  </a:cubicBezTo>
                  <a:cubicBezTo>
                    <a:pt x="5339766" y="4577715"/>
                    <a:pt x="5351196" y="4571048"/>
                    <a:pt x="5362626" y="4561523"/>
                  </a:cubicBezTo>
                  <a:cubicBezTo>
                    <a:pt x="5380723" y="4546283"/>
                    <a:pt x="5395964" y="4527233"/>
                    <a:pt x="5403583" y="4504373"/>
                  </a:cubicBezTo>
                  <a:cubicBezTo>
                    <a:pt x="5413108" y="4476750"/>
                    <a:pt x="5412156" y="4447223"/>
                    <a:pt x="5413108" y="4418648"/>
                  </a:cubicBezTo>
                  <a:cubicBezTo>
                    <a:pt x="5414061" y="4390073"/>
                    <a:pt x="5416919" y="4359593"/>
                    <a:pt x="5435016" y="4336733"/>
                  </a:cubicBezTo>
                  <a:cubicBezTo>
                    <a:pt x="5435969" y="4334828"/>
                    <a:pt x="5435969" y="4333875"/>
                    <a:pt x="5435969" y="4331970"/>
                  </a:cubicBezTo>
                  <a:close/>
                  <a:moveTo>
                    <a:pt x="5426444" y="4330065"/>
                  </a:moveTo>
                  <a:cubicBezTo>
                    <a:pt x="5392153" y="4372928"/>
                    <a:pt x="5408346" y="4430078"/>
                    <a:pt x="5399773" y="4480560"/>
                  </a:cubicBezTo>
                  <a:cubicBezTo>
                    <a:pt x="5391201" y="4531995"/>
                    <a:pt x="5350244" y="4566285"/>
                    <a:pt x="5304523" y="4585335"/>
                  </a:cubicBezTo>
                  <a:cubicBezTo>
                    <a:pt x="5299761" y="4587240"/>
                    <a:pt x="5294998" y="4589145"/>
                    <a:pt x="5290236" y="4591050"/>
                  </a:cubicBezTo>
                  <a:cubicBezTo>
                    <a:pt x="5258803" y="4596765"/>
                    <a:pt x="5228323" y="4601528"/>
                    <a:pt x="5196891" y="4604385"/>
                  </a:cubicBezTo>
                  <a:cubicBezTo>
                    <a:pt x="5209273" y="4599623"/>
                    <a:pt x="5221656" y="4593908"/>
                    <a:pt x="5233086" y="4586288"/>
                  </a:cubicBezTo>
                  <a:cubicBezTo>
                    <a:pt x="5294998" y="4550093"/>
                    <a:pt x="5341671" y="4490085"/>
                    <a:pt x="5353101" y="4417695"/>
                  </a:cubicBezTo>
                  <a:cubicBezTo>
                    <a:pt x="5358816" y="4380548"/>
                    <a:pt x="5358816" y="4331970"/>
                    <a:pt x="5391201" y="4308158"/>
                  </a:cubicBezTo>
                  <a:cubicBezTo>
                    <a:pt x="5403583" y="4314825"/>
                    <a:pt x="5415966" y="4321493"/>
                    <a:pt x="5428348" y="4327208"/>
                  </a:cubicBezTo>
                  <a:cubicBezTo>
                    <a:pt x="5427396" y="4329113"/>
                    <a:pt x="5427396" y="4330065"/>
                    <a:pt x="5426444" y="4330065"/>
                  </a:cubicBezTo>
                  <a:close/>
                  <a:moveTo>
                    <a:pt x="5163553" y="4645343"/>
                  </a:moveTo>
                  <a:cubicBezTo>
                    <a:pt x="5164506" y="4644390"/>
                    <a:pt x="5165458" y="4644390"/>
                    <a:pt x="5165458" y="4643438"/>
                  </a:cubicBezTo>
                  <a:cubicBezTo>
                    <a:pt x="5201653" y="4652963"/>
                    <a:pt x="5240706" y="4655820"/>
                    <a:pt x="5277853" y="4653915"/>
                  </a:cubicBezTo>
                  <a:cubicBezTo>
                    <a:pt x="5293094" y="4652963"/>
                    <a:pt x="5307381" y="4652010"/>
                    <a:pt x="5322621" y="4649153"/>
                  </a:cubicBezTo>
                  <a:cubicBezTo>
                    <a:pt x="5318811" y="4651058"/>
                    <a:pt x="5315953" y="4652010"/>
                    <a:pt x="5312144" y="4653915"/>
                  </a:cubicBezTo>
                  <a:cubicBezTo>
                    <a:pt x="5250231" y="4679633"/>
                    <a:pt x="5189271" y="4706303"/>
                    <a:pt x="5128311" y="4734878"/>
                  </a:cubicBezTo>
                  <a:cubicBezTo>
                    <a:pt x="5014964" y="4788218"/>
                    <a:pt x="4904473" y="4849178"/>
                    <a:pt x="4800651" y="4920615"/>
                  </a:cubicBezTo>
                  <a:cubicBezTo>
                    <a:pt x="4702543" y="4989195"/>
                    <a:pt x="4612056" y="5068253"/>
                    <a:pt x="4534903" y="5159693"/>
                  </a:cubicBezTo>
                  <a:cubicBezTo>
                    <a:pt x="4463466" y="5243513"/>
                    <a:pt x="4403458" y="5334953"/>
                    <a:pt x="4336783" y="5422583"/>
                  </a:cubicBezTo>
                  <a:cubicBezTo>
                    <a:pt x="4281539" y="5494973"/>
                    <a:pt x="4222483" y="5565458"/>
                    <a:pt x="4151998" y="5623560"/>
                  </a:cubicBezTo>
                  <a:cubicBezTo>
                    <a:pt x="4158666" y="5614035"/>
                    <a:pt x="4165333" y="5604510"/>
                    <a:pt x="4172001" y="5594033"/>
                  </a:cubicBezTo>
                  <a:cubicBezTo>
                    <a:pt x="4198671" y="5551170"/>
                    <a:pt x="4220578" y="5505450"/>
                    <a:pt x="4240581" y="5458778"/>
                  </a:cubicBezTo>
                  <a:cubicBezTo>
                    <a:pt x="4261536" y="5411153"/>
                    <a:pt x="4280586" y="5363528"/>
                    <a:pt x="4302493" y="5316855"/>
                  </a:cubicBezTo>
                  <a:cubicBezTo>
                    <a:pt x="4324401" y="5269230"/>
                    <a:pt x="4351071" y="5222558"/>
                    <a:pt x="4380599" y="5178743"/>
                  </a:cubicBezTo>
                  <a:cubicBezTo>
                    <a:pt x="4441558" y="5090160"/>
                    <a:pt x="4516806" y="5013008"/>
                    <a:pt x="4604436" y="4950143"/>
                  </a:cubicBezTo>
                  <a:cubicBezTo>
                    <a:pt x="4692066" y="4887278"/>
                    <a:pt x="4791126" y="4844415"/>
                    <a:pt x="4889233" y="4800600"/>
                  </a:cubicBezTo>
                  <a:cubicBezTo>
                    <a:pt x="4984483" y="4757738"/>
                    <a:pt x="5082591" y="4712970"/>
                    <a:pt x="5163553" y="4645343"/>
                  </a:cubicBezTo>
                  <a:close/>
                  <a:moveTo>
                    <a:pt x="4314876" y="5462588"/>
                  </a:moveTo>
                  <a:cubicBezTo>
                    <a:pt x="4383456" y="5376863"/>
                    <a:pt x="4443464" y="5285423"/>
                    <a:pt x="4512996" y="5199698"/>
                  </a:cubicBezTo>
                  <a:cubicBezTo>
                    <a:pt x="4587291" y="5107305"/>
                    <a:pt x="4673016" y="5026343"/>
                    <a:pt x="4768266" y="4956810"/>
                  </a:cubicBezTo>
                  <a:cubicBezTo>
                    <a:pt x="4869231" y="4882515"/>
                    <a:pt x="4977816" y="4820603"/>
                    <a:pt x="5090211" y="4765358"/>
                  </a:cubicBezTo>
                  <a:cubicBezTo>
                    <a:pt x="5186414" y="4717733"/>
                    <a:pt x="5285473" y="4676775"/>
                    <a:pt x="5384533" y="4635818"/>
                  </a:cubicBezTo>
                  <a:cubicBezTo>
                    <a:pt x="5406441" y="4630103"/>
                    <a:pt x="5428348" y="4623435"/>
                    <a:pt x="5450256" y="4615815"/>
                  </a:cubicBezTo>
                  <a:cubicBezTo>
                    <a:pt x="5461686" y="4612005"/>
                    <a:pt x="5472164" y="4607243"/>
                    <a:pt x="5483594" y="4603433"/>
                  </a:cubicBezTo>
                  <a:cubicBezTo>
                    <a:pt x="5374056" y="4666298"/>
                    <a:pt x="5265471" y="4732973"/>
                    <a:pt x="5159744" y="4802505"/>
                  </a:cubicBezTo>
                  <a:cubicBezTo>
                    <a:pt x="5034966" y="4884420"/>
                    <a:pt x="4913046" y="4971098"/>
                    <a:pt x="4793983" y="5061585"/>
                  </a:cubicBezTo>
                  <a:cubicBezTo>
                    <a:pt x="4675874" y="5153025"/>
                    <a:pt x="4560621" y="5248275"/>
                    <a:pt x="4449178" y="5348288"/>
                  </a:cubicBezTo>
                  <a:cubicBezTo>
                    <a:pt x="4392028" y="5399723"/>
                    <a:pt x="4334878" y="5453063"/>
                    <a:pt x="4279633" y="5506403"/>
                  </a:cubicBezTo>
                  <a:cubicBezTo>
                    <a:pt x="4291064" y="5492115"/>
                    <a:pt x="4302493" y="5477828"/>
                    <a:pt x="4314876" y="5462588"/>
                  </a:cubicBezTo>
                  <a:close/>
                  <a:moveTo>
                    <a:pt x="5459781" y="4552950"/>
                  </a:moveTo>
                  <a:cubicBezTo>
                    <a:pt x="5460733" y="4551998"/>
                    <a:pt x="5460733" y="4551998"/>
                    <a:pt x="5461686" y="4551045"/>
                  </a:cubicBezTo>
                  <a:cubicBezTo>
                    <a:pt x="5475021" y="4535805"/>
                    <a:pt x="5485498" y="4517708"/>
                    <a:pt x="5488356" y="4497705"/>
                  </a:cubicBezTo>
                  <a:cubicBezTo>
                    <a:pt x="5492166" y="4472940"/>
                    <a:pt x="5484546" y="4447223"/>
                    <a:pt x="5485498" y="4422458"/>
                  </a:cubicBezTo>
                  <a:cubicBezTo>
                    <a:pt x="5486451" y="4396740"/>
                    <a:pt x="5497881" y="4373880"/>
                    <a:pt x="5524551" y="4368165"/>
                  </a:cubicBezTo>
                  <a:cubicBezTo>
                    <a:pt x="5524551" y="4368165"/>
                    <a:pt x="5524551" y="4368165"/>
                    <a:pt x="5524551" y="4368165"/>
                  </a:cubicBezTo>
                  <a:cubicBezTo>
                    <a:pt x="5546458" y="4374833"/>
                    <a:pt x="5568366" y="4381500"/>
                    <a:pt x="5590273" y="4386263"/>
                  </a:cubicBezTo>
                  <a:cubicBezTo>
                    <a:pt x="5575986" y="4397693"/>
                    <a:pt x="5564556" y="4415790"/>
                    <a:pt x="5559794" y="4431983"/>
                  </a:cubicBezTo>
                  <a:cubicBezTo>
                    <a:pt x="5548364" y="4465320"/>
                    <a:pt x="5549316" y="4505325"/>
                    <a:pt x="5527408" y="4534853"/>
                  </a:cubicBezTo>
                  <a:cubicBezTo>
                    <a:pt x="5527408" y="4534853"/>
                    <a:pt x="5527408" y="4534853"/>
                    <a:pt x="5526456" y="4535805"/>
                  </a:cubicBezTo>
                  <a:cubicBezTo>
                    <a:pt x="5513121" y="4539615"/>
                    <a:pt x="5499786" y="4543425"/>
                    <a:pt x="5487403" y="4547235"/>
                  </a:cubicBezTo>
                  <a:cubicBezTo>
                    <a:pt x="5476926" y="4548188"/>
                    <a:pt x="5468353" y="4550093"/>
                    <a:pt x="5459781" y="4552950"/>
                  </a:cubicBezTo>
                  <a:close/>
                  <a:moveTo>
                    <a:pt x="5545506" y="4514850"/>
                  </a:moveTo>
                  <a:cubicBezTo>
                    <a:pt x="5559794" y="4480560"/>
                    <a:pt x="5558841" y="4440555"/>
                    <a:pt x="5580748" y="4410075"/>
                  </a:cubicBezTo>
                  <a:cubicBezTo>
                    <a:pt x="5587416" y="4401503"/>
                    <a:pt x="5595036" y="4393883"/>
                    <a:pt x="5604561" y="4389120"/>
                  </a:cubicBezTo>
                  <a:cubicBezTo>
                    <a:pt x="5632183" y="4394835"/>
                    <a:pt x="5660758" y="4399598"/>
                    <a:pt x="5689333" y="4403408"/>
                  </a:cubicBezTo>
                  <a:cubicBezTo>
                    <a:pt x="5681714" y="4408170"/>
                    <a:pt x="5675046" y="4412933"/>
                    <a:pt x="5668378" y="4419600"/>
                  </a:cubicBezTo>
                  <a:cubicBezTo>
                    <a:pt x="5642661" y="4443413"/>
                    <a:pt x="5634089" y="4478655"/>
                    <a:pt x="5614086" y="4506278"/>
                  </a:cubicBezTo>
                  <a:cubicBezTo>
                    <a:pt x="5588369" y="4514850"/>
                    <a:pt x="5563603" y="4523423"/>
                    <a:pt x="5537886" y="4531043"/>
                  </a:cubicBezTo>
                  <a:cubicBezTo>
                    <a:pt x="5540744" y="4526280"/>
                    <a:pt x="5543601" y="4520565"/>
                    <a:pt x="5545506" y="4514850"/>
                  </a:cubicBezTo>
                  <a:close/>
                  <a:moveTo>
                    <a:pt x="5632183" y="4492943"/>
                  </a:moveTo>
                  <a:cubicBezTo>
                    <a:pt x="5641708" y="4475798"/>
                    <a:pt x="5649328" y="4457700"/>
                    <a:pt x="5661711" y="4441508"/>
                  </a:cubicBezTo>
                  <a:cubicBezTo>
                    <a:pt x="5672189" y="4428173"/>
                    <a:pt x="5685523" y="4416743"/>
                    <a:pt x="5700764" y="4409123"/>
                  </a:cubicBezTo>
                  <a:cubicBezTo>
                    <a:pt x="5703621" y="4408170"/>
                    <a:pt x="5705526" y="4407218"/>
                    <a:pt x="5708383" y="4406265"/>
                  </a:cubicBezTo>
                  <a:cubicBezTo>
                    <a:pt x="5756961" y="4411028"/>
                    <a:pt x="5805539" y="4411028"/>
                    <a:pt x="5853164" y="4408170"/>
                  </a:cubicBezTo>
                  <a:cubicBezTo>
                    <a:pt x="5853164" y="4408170"/>
                    <a:pt x="5853164" y="4408170"/>
                    <a:pt x="5853164" y="4408170"/>
                  </a:cubicBezTo>
                  <a:cubicBezTo>
                    <a:pt x="5829351" y="4414838"/>
                    <a:pt x="5806491" y="4422458"/>
                    <a:pt x="5783631" y="4431030"/>
                  </a:cubicBezTo>
                  <a:cubicBezTo>
                    <a:pt x="5731244" y="4451033"/>
                    <a:pt x="5680761" y="4475798"/>
                    <a:pt x="5631231" y="4500563"/>
                  </a:cubicBezTo>
                  <a:cubicBezTo>
                    <a:pt x="5630278" y="4500563"/>
                    <a:pt x="5628373" y="4501515"/>
                    <a:pt x="5627421" y="4501515"/>
                  </a:cubicBezTo>
                  <a:cubicBezTo>
                    <a:pt x="5628373" y="4498658"/>
                    <a:pt x="5630278" y="4495800"/>
                    <a:pt x="5632183" y="4492943"/>
                  </a:cubicBezTo>
                  <a:close/>
                  <a:moveTo>
                    <a:pt x="5575986" y="4732020"/>
                  </a:moveTo>
                  <a:cubicBezTo>
                    <a:pt x="5659806" y="4643438"/>
                    <a:pt x="5755056" y="4568190"/>
                    <a:pt x="5854116" y="4496753"/>
                  </a:cubicBezTo>
                  <a:cubicBezTo>
                    <a:pt x="5882691" y="4476750"/>
                    <a:pt x="5911266" y="4456748"/>
                    <a:pt x="5939841" y="4436745"/>
                  </a:cubicBezTo>
                  <a:cubicBezTo>
                    <a:pt x="5954128" y="4426268"/>
                    <a:pt x="5969369" y="4416743"/>
                    <a:pt x="5983656" y="4407218"/>
                  </a:cubicBezTo>
                  <a:cubicBezTo>
                    <a:pt x="5984608" y="4406265"/>
                    <a:pt x="5985561" y="4406265"/>
                    <a:pt x="5986514" y="4405313"/>
                  </a:cubicBezTo>
                  <a:cubicBezTo>
                    <a:pt x="5989371" y="4404360"/>
                    <a:pt x="5991276" y="4404360"/>
                    <a:pt x="5994133" y="4403408"/>
                  </a:cubicBezTo>
                  <a:cubicBezTo>
                    <a:pt x="5989371" y="4406265"/>
                    <a:pt x="5983656" y="4410075"/>
                    <a:pt x="5978894" y="4412933"/>
                  </a:cubicBezTo>
                  <a:cubicBezTo>
                    <a:pt x="5949366" y="4432935"/>
                    <a:pt x="5920791" y="4452938"/>
                    <a:pt x="5892216" y="4474845"/>
                  </a:cubicBezTo>
                  <a:cubicBezTo>
                    <a:pt x="5835066" y="4517708"/>
                    <a:pt x="5781726" y="4564380"/>
                    <a:pt x="5730291" y="4614863"/>
                  </a:cubicBezTo>
                  <a:cubicBezTo>
                    <a:pt x="5679808" y="4664393"/>
                    <a:pt x="5632183" y="4716780"/>
                    <a:pt x="5587416" y="4772978"/>
                  </a:cubicBezTo>
                  <a:cubicBezTo>
                    <a:pt x="5542648" y="4829175"/>
                    <a:pt x="5501691" y="4887278"/>
                    <a:pt x="5464544" y="4948238"/>
                  </a:cubicBezTo>
                  <a:cubicBezTo>
                    <a:pt x="5431206" y="5002530"/>
                    <a:pt x="5400726" y="5058728"/>
                    <a:pt x="5374056" y="5116830"/>
                  </a:cubicBezTo>
                  <a:cubicBezTo>
                    <a:pt x="5375008" y="5097780"/>
                    <a:pt x="5376914" y="5079683"/>
                    <a:pt x="5378819" y="5060633"/>
                  </a:cubicBezTo>
                  <a:cubicBezTo>
                    <a:pt x="5382628" y="5033963"/>
                    <a:pt x="5387391" y="5009198"/>
                    <a:pt x="5394058" y="4983480"/>
                  </a:cubicBezTo>
                  <a:cubicBezTo>
                    <a:pt x="5442636" y="4890135"/>
                    <a:pt x="5505501" y="4806315"/>
                    <a:pt x="5575986" y="4732020"/>
                  </a:cubicBezTo>
                  <a:close/>
                  <a:moveTo>
                    <a:pt x="5975083" y="4367213"/>
                  </a:moveTo>
                  <a:cubicBezTo>
                    <a:pt x="5974131" y="4367213"/>
                    <a:pt x="5973178" y="4367213"/>
                    <a:pt x="5972226" y="4368165"/>
                  </a:cubicBezTo>
                  <a:cubicBezTo>
                    <a:pt x="5970321" y="4367213"/>
                    <a:pt x="5967464" y="4366260"/>
                    <a:pt x="5965558" y="4366260"/>
                  </a:cubicBezTo>
                  <a:cubicBezTo>
                    <a:pt x="5962701" y="4366260"/>
                    <a:pt x="5960796" y="4367213"/>
                    <a:pt x="5958891" y="4367213"/>
                  </a:cubicBezTo>
                  <a:cubicBezTo>
                    <a:pt x="5955081" y="4363403"/>
                    <a:pt x="5949366" y="4362450"/>
                    <a:pt x="5942698" y="4365308"/>
                  </a:cubicBezTo>
                  <a:cubicBezTo>
                    <a:pt x="5937936" y="4367213"/>
                    <a:pt x="5934126" y="4369118"/>
                    <a:pt x="5929364" y="4371975"/>
                  </a:cubicBezTo>
                  <a:cubicBezTo>
                    <a:pt x="5927458" y="4371023"/>
                    <a:pt x="5925553" y="4371023"/>
                    <a:pt x="5923648" y="4371975"/>
                  </a:cubicBezTo>
                  <a:cubicBezTo>
                    <a:pt x="5688381" y="4410075"/>
                    <a:pt x="5431206" y="4348163"/>
                    <a:pt x="5257851" y="4179570"/>
                  </a:cubicBezTo>
                  <a:cubicBezTo>
                    <a:pt x="5228323" y="4150043"/>
                    <a:pt x="5200701" y="4117658"/>
                    <a:pt x="5176889" y="4083368"/>
                  </a:cubicBezTo>
                  <a:cubicBezTo>
                    <a:pt x="5178794" y="4080510"/>
                    <a:pt x="5178794" y="4074795"/>
                    <a:pt x="5174031" y="4074795"/>
                  </a:cubicBezTo>
                  <a:cubicBezTo>
                    <a:pt x="5173078" y="4074795"/>
                    <a:pt x="5172126" y="4074795"/>
                    <a:pt x="5171173" y="4074795"/>
                  </a:cubicBezTo>
                  <a:cubicBezTo>
                    <a:pt x="5167364" y="4068128"/>
                    <a:pt x="5162601" y="4062413"/>
                    <a:pt x="5158791" y="4055745"/>
                  </a:cubicBezTo>
                  <a:cubicBezTo>
                    <a:pt x="5158791" y="4053840"/>
                    <a:pt x="5157839" y="4051935"/>
                    <a:pt x="5155933" y="4051935"/>
                  </a:cubicBezTo>
                  <a:cubicBezTo>
                    <a:pt x="5132121" y="4012883"/>
                    <a:pt x="5112119" y="3971925"/>
                    <a:pt x="5096878" y="3930015"/>
                  </a:cubicBezTo>
                  <a:cubicBezTo>
                    <a:pt x="5099736" y="3927158"/>
                    <a:pt x="5099736" y="3921443"/>
                    <a:pt x="5094973" y="3919538"/>
                  </a:cubicBezTo>
                  <a:cubicBezTo>
                    <a:pt x="5094021" y="3919538"/>
                    <a:pt x="5094021" y="3919538"/>
                    <a:pt x="5093069" y="3919538"/>
                  </a:cubicBezTo>
                  <a:cubicBezTo>
                    <a:pt x="5089258" y="3909060"/>
                    <a:pt x="5086401" y="3898583"/>
                    <a:pt x="5083544" y="3888105"/>
                  </a:cubicBezTo>
                  <a:cubicBezTo>
                    <a:pt x="5063541" y="3816668"/>
                    <a:pt x="5056873" y="3743325"/>
                    <a:pt x="5063541" y="3670935"/>
                  </a:cubicBezTo>
                  <a:cubicBezTo>
                    <a:pt x="5064494" y="3669983"/>
                    <a:pt x="5065446" y="3668078"/>
                    <a:pt x="5064494" y="3666173"/>
                  </a:cubicBezTo>
                  <a:cubicBezTo>
                    <a:pt x="5068303" y="3625215"/>
                    <a:pt x="5076876" y="3584258"/>
                    <a:pt x="5088306" y="3543300"/>
                  </a:cubicBezTo>
                  <a:cubicBezTo>
                    <a:pt x="5100689" y="3501390"/>
                    <a:pt x="5115928" y="3461385"/>
                    <a:pt x="5130216" y="3420428"/>
                  </a:cubicBezTo>
                  <a:cubicBezTo>
                    <a:pt x="5126406" y="3445193"/>
                    <a:pt x="5121644" y="3469005"/>
                    <a:pt x="5118786" y="3493770"/>
                  </a:cubicBezTo>
                  <a:cubicBezTo>
                    <a:pt x="5109261" y="3563303"/>
                    <a:pt x="5104498" y="3632835"/>
                    <a:pt x="5108308" y="3702368"/>
                  </a:cubicBezTo>
                  <a:cubicBezTo>
                    <a:pt x="5112119" y="3769995"/>
                    <a:pt x="5124501" y="3836670"/>
                    <a:pt x="5148314" y="3899535"/>
                  </a:cubicBezTo>
                  <a:cubicBezTo>
                    <a:pt x="5168316" y="3951923"/>
                    <a:pt x="5195939" y="4001453"/>
                    <a:pt x="5230228" y="4045268"/>
                  </a:cubicBezTo>
                  <a:cubicBezTo>
                    <a:pt x="5297856" y="4131945"/>
                    <a:pt x="5388344" y="4198620"/>
                    <a:pt x="5487403" y="4245293"/>
                  </a:cubicBezTo>
                  <a:cubicBezTo>
                    <a:pt x="5600751" y="4298633"/>
                    <a:pt x="5724576" y="4324350"/>
                    <a:pt x="5848401" y="4331018"/>
                  </a:cubicBezTo>
                  <a:cubicBezTo>
                    <a:pt x="5982703" y="4337685"/>
                    <a:pt x="6117006" y="4323398"/>
                    <a:pt x="6249403" y="4300538"/>
                  </a:cubicBezTo>
                  <a:cubicBezTo>
                    <a:pt x="6240831" y="4303395"/>
                    <a:pt x="6233211" y="4305300"/>
                    <a:pt x="6224639" y="4308158"/>
                  </a:cubicBezTo>
                  <a:cubicBezTo>
                    <a:pt x="6217971" y="4309110"/>
                    <a:pt x="6212256" y="4311015"/>
                    <a:pt x="6206541" y="4312920"/>
                  </a:cubicBezTo>
                  <a:cubicBezTo>
                    <a:pt x="6199873" y="4314825"/>
                    <a:pt x="6193206" y="4316730"/>
                    <a:pt x="6185586" y="4318635"/>
                  </a:cubicBezTo>
                  <a:cubicBezTo>
                    <a:pt x="6184633" y="4318635"/>
                    <a:pt x="6182728" y="4317683"/>
                    <a:pt x="6181776" y="4318635"/>
                  </a:cubicBezTo>
                  <a:cubicBezTo>
                    <a:pt x="6179871" y="4319588"/>
                    <a:pt x="6177966" y="4320540"/>
                    <a:pt x="6176061" y="4321493"/>
                  </a:cubicBezTo>
                  <a:cubicBezTo>
                    <a:pt x="6175108" y="4321493"/>
                    <a:pt x="6174156" y="4322445"/>
                    <a:pt x="6173203" y="4322445"/>
                  </a:cubicBezTo>
                  <a:cubicBezTo>
                    <a:pt x="6168441" y="4323398"/>
                    <a:pt x="6164631" y="4325303"/>
                    <a:pt x="6159869" y="4326255"/>
                  </a:cubicBezTo>
                  <a:cubicBezTo>
                    <a:pt x="6123673" y="4335780"/>
                    <a:pt x="6086526" y="4344353"/>
                    <a:pt x="6049378" y="4352925"/>
                  </a:cubicBezTo>
                  <a:cubicBezTo>
                    <a:pt x="6025566" y="4357688"/>
                    <a:pt x="5999848" y="4362450"/>
                    <a:pt x="5975083" y="4367213"/>
                  </a:cubicBezTo>
                  <a:close/>
                  <a:moveTo>
                    <a:pt x="3026143" y="4551998"/>
                  </a:moveTo>
                  <a:cubicBezTo>
                    <a:pt x="3093771" y="4562475"/>
                    <a:pt x="3161398" y="4569143"/>
                    <a:pt x="3228073" y="4551045"/>
                  </a:cubicBezTo>
                  <a:cubicBezTo>
                    <a:pt x="3352851" y="4518660"/>
                    <a:pt x="3450958" y="4425315"/>
                    <a:pt x="3513823" y="4315778"/>
                  </a:cubicBezTo>
                  <a:cubicBezTo>
                    <a:pt x="3529063" y="4289108"/>
                    <a:pt x="3542398" y="4260533"/>
                    <a:pt x="3554781" y="4231958"/>
                  </a:cubicBezTo>
                  <a:cubicBezTo>
                    <a:pt x="3545256" y="4262438"/>
                    <a:pt x="3534778" y="4291965"/>
                    <a:pt x="3520491" y="4321493"/>
                  </a:cubicBezTo>
                  <a:cubicBezTo>
                    <a:pt x="3480486" y="4408170"/>
                    <a:pt x="3418573" y="4486275"/>
                    <a:pt x="3334753" y="4533900"/>
                  </a:cubicBezTo>
                  <a:cubicBezTo>
                    <a:pt x="3294748" y="4556760"/>
                    <a:pt x="3249981" y="4572000"/>
                    <a:pt x="3203308" y="4575810"/>
                  </a:cubicBezTo>
                  <a:cubicBezTo>
                    <a:pt x="3145206" y="4580573"/>
                    <a:pt x="3088056" y="4569143"/>
                    <a:pt x="3031858" y="4555808"/>
                  </a:cubicBezTo>
                  <a:cubicBezTo>
                    <a:pt x="3019476" y="4552950"/>
                    <a:pt x="3008046" y="4550093"/>
                    <a:pt x="2995663" y="4547235"/>
                  </a:cubicBezTo>
                  <a:cubicBezTo>
                    <a:pt x="3006141" y="4549140"/>
                    <a:pt x="3015666" y="4551045"/>
                    <a:pt x="3026143" y="4551998"/>
                  </a:cubicBezTo>
                  <a:close/>
                  <a:moveTo>
                    <a:pt x="2901366" y="4529138"/>
                  </a:moveTo>
                  <a:cubicBezTo>
                    <a:pt x="2886126" y="4527233"/>
                    <a:pt x="2869933" y="4525328"/>
                    <a:pt x="2854693" y="4525328"/>
                  </a:cubicBezTo>
                  <a:cubicBezTo>
                    <a:pt x="2849931" y="4525328"/>
                    <a:pt x="2845168" y="4525328"/>
                    <a:pt x="2841358" y="4525328"/>
                  </a:cubicBezTo>
                  <a:cubicBezTo>
                    <a:pt x="2886126" y="4520565"/>
                    <a:pt x="2931846" y="4518660"/>
                    <a:pt x="2976613" y="4516755"/>
                  </a:cubicBezTo>
                  <a:cubicBezTo>
                    <a:pt x="3049003" y="4513898"/>
                    <a:pt x="3121393" y="4509135"/>
                    <a:pt x="3191878" y="4488180"/>
                  </a:cubicBezTo>
                  <a:cubicBezTo>
                    <a:pt x="3252838" y="4470083"/>
                    <a:pt x="3309988" y="4443413"/>
                    <a:pt x="3363328" y="4408170"/>
                  </a:cubicBezTo>
                  <a:cubicBezTo>
                    <a:pt x="3416668" y="4373880"/>
                    <a:pt x="3464293" y="4331018"/>
                    <a:pt x="3505251" y="4283393"/>
                  </a:cubicBezTo>
                  <a:cubicBezTo>
                    <a:pt x="3517633" y="4269105"/>
                    <a:pt x="3529063" y="4254818"/>
                    <a:pt x="3540493" y="4238625"/>
                  </a:cubicBezTo>
                  <a:cubicBezTo>
                    <a:pt x="3532873" y="4255770"/>
                    <a:pt x="3525253" y="4271963"/>
                    <a:pt x="3516681" y="4288155"/>
                  </a:cubicBezTo>
                  <a:cubicBezTo>
                    <a:pt x="3487153" y="4345305"/>
                    <a:pt x="3449053" y="4398645"/>
                    <a:pt x="3400476" y="4442460"/>
                  </a:cubicBezTo>
                  <a:cubicBezTo>
                    <a:pt x="3354756" y="4484370"/>
                    <a:pt x="3301416" y="4517708"/>
                    <a:pt x="3241408" y="4536758"/>
                  </a:cubicBezTo>
                  <a:cubicBezTo>
                    <a:pt x="3210928" y="4546283"/>
                    <a:pt x="3180448" y="4551998"/>
                    <a:pt x="3148063" y="4552950"/>
                  </a:cubicBezTo>
                  <a:cubicBezTo>
                    <a:pt x="3112821" y="4553903"/>
                    <a:pt x="3078531" y="4550093"/>
                    <a:pt x="3044241" y="4545330"/>
                  </a:cubicBezTo>
                  <a:cubicBezTo>
                    <a:pt x="2996616" y="4538663"/>
                    <a:pt x="2948991" y="4530090"/>
                    <a:pt x="2901366" y="4529138"/>
                  </a:cubicBezTo>
                  <a:close/>
                  <a:moveTo>
                    <a:pt x="3510013" y="4259580"/>
                  </a:moveTo>
                  <a:cubicBezTo>
                    <a:pt x="3470961" y="4308158"/>
                    <a:pt x="3425241" y="4351973"/>
                    <a:pt x="3373806" y="4388168"/>
                  </a:cubicBezTo>
                  <a:cubicBezTo>
                    <a:pt x="3322371" y="4424363"/>
                    <a:pt x="3266173" y="4452938"/>
                    <a:pt x="3206166" y="4472940"/>
                  </a:cubicBezTo>
                  <a:cubicBezTo>
                    <a:pt x="3138538" y="4495800"/>
                    <a:pt x="3068053" y="4503420"/>
                    <a:pt x="2996616" y="4506278"/>
                  </a:cubicBezTo>
                  <a:cubicBezTo>
                    <a:pt x="2918511" y="4510088"/>
                    <a:pt x="2838501" y="4510088"/>
                    <a:pt x="2763253" y="4531995"/>
                  </a:cubicBezTo>
                  <a:cubicBezTo>
                    <a:pt x="2754681" y="4534853"/>
                    <a:pt x="2745156" y="4537710"/>
                    <a:pt x="2736583" y="4540568"/>
                  </a:cubicBezTo>
                  <a:cubicBezTo>
                    <a:pt x="2735631" y="4540568"/>
                    <a:pt x="2735631" y="4541520"/>
                    <a:pt x="2735631" y="4542473"/>
                  </a:cubicBezTo>
                  <a:cubicBezTo>
                    <a:pt x="2734678" y="4542473"/>
                    <a:pt x="2733726" y="4543425"/>
                    <a:pt x="2732773" y="4543425"/>
                  </a:cubicBezTo>
                  <a:cubicBezTo>
                    <a:pt x="2739441" y="4537710"/>
                    <a:pt x="2746108" y="4532948"/>
                    <a:pt x="2752776" y="4528185"/>
                  </a:cubicBezTo>
                  <a:cubicBezTo>
                    <a:pt x="2788971" y="4518660"/>
                    <a:pt x="2826118" y="4509135"/>
                    <a:pt x="2863266" y="4502468"/>
                  </a:cubicBezTo>
                  <a:cubicBezTo>
                    <a:pt x="2908033" y="4493895"/>
                    <a:pt x="2952801" y="4486275"/>
                    <a:pt x="2997568" y="4477703"/>
                  </a:cubicBezTo>
                  <a:cubicBezTo>
                    <a:pt x="3080436" y="4461510"/>
                    <a:pt x="3162351" y="4441508"/>
                    <a:pt x="3239503" y="4406265"/>
                  </a:cubicBezTo>
                  <a:cubicBezTo>
                    <a:pt x="3310941" y="4373880"/>
                    <a:pt x="3377616" y="4330065"/>
                    <a:pt x="3435718" y="4277678"/>
                  </a:cubicBezTo>
                  <a:cubicBezTo>
                    <a:pt x="3494773" y="4223385"/>
                    <a:pt x="3543351" y="4158615"/>
                    <a:pt x="3577641" y="4086225"/>
                  </a:cubicBezTo>
                  <a:cubicBezTo>
                    <a:pt x="3584308" y="4071938"/>
                    <a:pt x="3590976" y="4056698"/>
                    <a:pt x="3596691" y="4041458"/>
                  </a:cubicBezTo>
                  <a:cubicBezTo>
                    <a:pt x="3592881" y="4066223"/>
                    <a:pt x="3589071" y="4090988"/>
                    <a:pt x="3584308" y="4114800"/>
                  </a:cubicBezTo>
                  <a:cubicBezTo>
                    <a:pt x="3575736" y="4139565"/>
                    <a:pt x="3568116" y="4164330"/>
                    <a:pt x="3559543" y="4189095"/>
                  </a:cubicBezTo>
                  <a:cubicBezTo>
                    <a:pt x="3544303" y="4213860"/>
                    <a:pt x="3528111" y="4237673"/>
                    <a:pt x="3510013" y="4259580"/>
                  </a:cubicBezTo>
                  <a:close/>
                  <a:moveTo>
                    <a:pt x="2703246" y="4416743"/>
                  </a:moveTo>
                  <a:cubicBezTo>
                    <a:pt x="2702293" y="4439603"/>
                    <a:pt x="2699436" y="4461510"/>
                    <a:pt x="2697531" y="4484370"/>
                  </a:cubicBezTo>
                  <a:cubicBezTo>
                    <a:pt x="2670861" y="4386263"/>
                    <a:pt x="2640381" y="4289108"/>
                    <a:pt x="2600376" y="4195763"/>
                  </a:cubicBezTo>
                  <a:cubicBezTo>
                    <a:pt x="2551798" y="4082415"/>
                    <a:pt x="2488933" y="3973830"/>
                    <a:pt x="2406066" y="3881438"/>
                  </a:cubicBezTo>
                  <a:cubicBezTo>
                    <a:pt x="2319388" y="3784283"/>
                    <a:pt x="2211756" y="3710940"/>
                    <a:pt x="2099361" y="3647123"/>
                  </a:cubicBezTo>
                  <a:cubicBezTo>
                    <a:pt x="1986013" y="3583305"/>
                    <a:pt x="1866951" y="3529013"/>
                    <a:pt x="1753603" y="3464243"/>
                  </a:cubicBezTo>
                  <a:cubicBezTo>
                    <a:pt x="1711693" y="3440430"/>
                    <a:pt x="1669783" y="3414713"/>
                    <a:pt x="1629778" y="3387090"/>
                  </a:cubicBezTo>
                  <a:cubicBezTo>
                    <a:pt x="1631683" y="3387090"/>
                    <a:pt x="1633588" y="3388043"/>
                    <a:pt x="1635493" y="3387090"/>
                  </a:cubicBezTo>
                  <a:cubicBezTo>
                    <a:pt x="1635493" y="3387090"/>
                    <a:pt x="1635493" y="3387090"/>
                    <a:pt x="1636446" y="3387090"/>
                  </a:cubicBezTo>
                  <a:cubicBezTo>
                    <a:pt x="1655496" y="3394710"/>
                    <a:pt x="1674546" y="3400425"/>
                    <a:pt x="1694548" y="3407093"/>
                  </a:cubicBezTo>
                  <a:cubicBezTo>
                    <a:pt x="1704073" y="3409950"/>
                    <a:pt x="1712646" y="3413760"/>
                    <a:pt x="1722171" y="3416618"/>
                  </a:cubicBezTo>
                  <a:cubicBezTo>
                    <a:pt x="1733601" y="3421380"/>
                    <a:pt x="1745983" y="3426143"/>
                    <a:pt x="1757413" y="3430905"/>
                  </a:cubicBezTo>
                  <a:cubicBezTo>
                    <a:pt x="1823136" y="3466148"/>
                    <a:pt x="1889811" y="3499485"/>
                    <a:pt x="1955533" y="3533775"/>
                  </a:cubicBezTo>
                  <a:cubicBezTo>
                    <a:pt x="2058403" y="3587115"/>
                    <a:pt x="2159368" y="3644265"/>
                    <a:pt x="2254618" y="3710940"/>
                  </a:cubicBezTo>
                  <a:cubicBezTo>
                    <a:pt x="2304148" y="3745230"/>
                    <a:pt x="2351773" y="3781425"/>
                    <a:pt x="2398446" y="3819525"/>
                  </a:cubicBezTo>
                  <a:cubicBezTo>
                    <a:pt x="2444166" y="3857625"/>
                    <a:pt x="2489886" y="3896678"/>
                    <a:pt x="2531796" y="3938588"/>
                  </a:cubicBezTo>
                  <a:cubicBezTo>
                    <a:pt x="2600376" y="4007168"/>
                    <a:pt x="2660383" y="4089083"/>
                    <a:pt x="2688958" y="4181475"/>
                  </a:cubicBezTo>
                  <a:cubicBezTo>
                    <a:pt x="2700388" y="4241483"/>
                    <a:pt x="2705151" y="4303395"/>
                    <a:pt x="2705151" y="4364355"/>
                  </a:cubicBezTo>
                  <a:cubicBezTo>
                    <a:pt x="2705151" y="4379595"/>
                    <a:pt x="2704198" y="4394835"/>
                    <a:pt x="2703246" y="4410075"/>
                  </a:cubicBezTo>
                  <a:cubicBezTo>
                    <a:pt x="2702293" y="4411028"/>
                    <a:pt x="2702293" y="4411980"/>
                    <a:pt x="2701341" y="4413885"/>
                  </a:cubicBezTo>
                  <a:cubicBezTo>
                    <a:pt x="2701341" y="4415790"/>
                    <a:pt x="2702293" y="4416743"/>
                    <a:pt x="2703246" y="4416743"/>
                  </a:cubicBezTo>
                  <a:close/>
                  <a:moveTo>
                    <a:pt x="1667878" y="4755833"/>
                  </a:moveTo>
                  <a:cubicBezTo>
                    <a:pt x="1664068" y="4783455"/>
                    <a:pt x="1659306" y="4812030"/>
                    <a:pt x="1654543" y="4839653"/>
                  </a:cubicBezTo>
                  <a:cubicBezTo>
                    <a:pt x="1644066" y="4895850"/>
                    <a:pt x="1632636" y="4951095"/>
                    <a:pt x="1618348" y="5006340"/>
                  </a:cubicBezTo>
                  <a:cubicBezTo>
                    <a:pt x="1589773" y="5116830"/>
                    <a:pt x="1553578" y="5224463"/>
                    <a:pt x="1508811" y="5329238"/>
                  </a:cubicBezTo>
                  <a:cubicBezTo>
                    <a:pt x="1464996" y="5434013"/>
                    <a:pt x="1412608" y="5535930"/>
                    <a:pt x="1353553" y="5634038"/>
                  </a:cubicBezTo>
                  <a:cubicBezTo>
                    <a:pt x="1294498" y="5731193"/>
                    <a:pt x="1228776" y="5824538"/>
                    <a:pt x="1156386" y="5913120"/>
                  </a:cubicBezTo>
                  <a:cubicBezTo>
                    <a:pt x="1109713" y="5969318"/>
                    <a:pt x="1061136" y="6023610"/>
                    <a:pt x="1008748" y="6075998"/>
                  </a:cubicBezTo>
                  <a:cubicBezTo>
                    <a:pt x="992556" y="6089333"/>
                    <a:pt x="976363" y="6102668"/>
                    <a:pt x="959218" y="6116003"/>
                  </a:cubicBezTo>
                  <a:cubicBezTo>
                    <a:pt x="1015416" y="6067425"/>
                    <a:pt x="1066851" y="6013133"/>
                    <a:pt x="1112571" y="5955030"/>
                  </a:cubicBezTo>
                  <a:cubicBezTo>
                    <a:pt x="1181151" y="5869305"/>
                    <a:pt x="1238301" y="5775008"/>
                    <a:pt x="1289736" y="5677853"/>
                  </a:cubicBezTo>
                  <a:cubicBezTo>
                    <a:pt x="1342123" y="5577840"/>
                    <a:pt x="1388796" y="5474970"/>
                    <a:pt x="1431658" y="5370195"/>
                  </a:cubicBezTo>
                  <a:cubicBezTo>
                    <a:pt x="1480236" y="5253038"/>
                    <a:pt x="1525003" y="5133975"/>
                    <a:pt x="1559293" y="5012055"/>
                  </a:cubicBezTo>
                  <a:cubicBezTo>
                    <a:pt x="1593583" y="4892993"/>
                    <a:pt x="1618348" y="4770120"/>
                    <a:pt x="1627873" y="4646295"/>
                  </a:cubicBezTo>
                  <a:cubicBezTo>
                    <a:pt x="1636446" y="4654868"/>
                    <a:pt x="1645018" y="4662488"/>
                    <a:pt x="1653591" y="4671060"/>
                  </a:cubicBezTo>
                  <a:cubicBezTo>
                    <a:pt x="1660258" y="4686300"/>
                    <a:pt x="1665973" y="4701540"/>
                    <a:pt x="1670736" y="4716780"/>
                  </a:cubicBezTo>
                  <a:cubicBezTo>
                    <a:pt x="1671688" y="4729163"/>
                    <a:pt x="1669783" y="4742498"/>
                    <a:pt x="1667878" y="4755833"/>
                  </a:cubicBezTo>
                  <a:close/>
                  <a:moveTo>
                    <a:pt x="1684071" y="4746308"/>
                  </a:moveTo>
                  <a:cubicBezTo>
                    <a:pt x="1684071" y="4747260"/>
                    <a:pt x="1685023" y="4749165"/>
                    <a:pt x="1685023" y="4750118"/>
                  </a:cubicBezTo>
                  <a:cubicBezTo>
                    <a:pt x="1679308" y="4843463"/>
                    <a:pt x="1665973" y="4935855"/>
                    <a:pt x="1645971" y="5027295"/>
                  </a:cubicBezTo>
                  <a:cubicBezTo>
                    <a:pt x="1620253" y="5146358"/>
                    <a:pt x="1583106" y="5263515"/>
                    <a:pt x="1534528" y="5374958"/>
                  </a:cubicBezTo>
                  <a:cubicBezTo>
                    <a:pt x="1487856" y="5482590"/>
                    <a:pt x="1431658" y="5585460"/>
                    <a:pt x="1365936" y="5682615"/>
                  </a:cubicBezTo>
                  <a:cubicBezTo>
                    <a:pt x="1303071" y="5775008"/>
                    <a:pt x="1232586" y="5861685"/>
                    <a:pt x="1154481" y="5941695"/>
                  </a:cubicBezTo>
                  <a:cubicBezTo>
                    <a:pt x="1126858" y="5970270"/>
                    <a:pt x="1098283" y="5997893"/>
                    <a:pt x="1067803" y="6024563"/>
                  </a:cubicBezTo>
                  <a:cubicBezTo>
                    <a:pt x="1090663" y="6000750"/>
                    <a:pt x="1112571" y="5975985"/>
                    <a:pt x="1133526" y="5951220"/>
                  </a:cubicBezTo>
                  <a:cubicBezTo>
                    <a:pt x="1208773" y="5864543"/>
                    <a:pt x="1277353" y="5772150"/>
                    <a:pt x="1339266" y="5674995"/>
                  </a:cubicBezTo>
                  <a:cubicBezTo>
                    <a:pt x="1400226" y="5578793"/>
                    <a:pt x="1455471" y="5476875"/>
                    <a:pt x="1502143" y="5373053"/>
                  </a:cubicBezTo>
                  <a:cubicBezTo>
                    <a:pt x="1548816" y="5268278"/>
                    <a:pt x="1587868" y="5160645"/>
                    <a:pt x="1619301" y="5051108"/>
                  </a:cubicBezTo>
                  <a:cubicBezTo>
                    <a:pt x="1647876" y="4951095"/>
                    <a:pt x="1669783" y="4849178"/>
                    <a:pt x="1684071" y="4746308"/>
                  </a:cubicBezTo>
                  <a:close/>
                  <a:moveTo>
                    <a:pt x="1614538" y="4690110"/>
                  </a:moveTo>
                  <a:cubicBezTo>
                    <a:pt x="1610728" y="4721543"/>
                    <a:pt x="1606918" y="4752023"/>
                    <a:pt x="1602156" y="4783455"/>
                  </a:cubicBezTo>
                  <a:cubicBezTo>
                    <a:pt x="1591678" y="4845368"/>
                    <a:pt x="1578343" y="4907280"/>
                    <a:pt x="1562151" y="4968240"/>
                  </a:cubicBezTo>
                  <a:cubicBezTo>
                    <a:pt x="1529766" y="5089208"/>
                    <a:pt x="1488808" y="5208270"/>
                    <a:pt x="1442136" y="5324475"/>
                  </a:cubicBezTo>
                  <a:cubicBezTo>
                    <a:pt x="1400226" y="5430203"/>
                    <a:pt x="1355458" y="5534025"/>
                    <a:pt x="1304023" y="5635943"/>
                  </a:cubicBezTo>
                  <a:cubicBezTo>
                    <a:pt x="1254493" y="5734050"/>
                    <a:pt x="1199248" y="5829300"/>
                    <a:pt x="1133526" y="5916930"/>
                  </a:cubicBezTo>
                  <a:cubicBezTo>
                    <a:pt x="1076376" y="5994083"/>
                    <a:pt x="1011606" y="6064568"/>
                    <a:pt x="939216" y="6126480"/>
                  </a:cubicBezTo>
                  <a:cubicBezTo>
                    <a:pt x="1000176" y="6049328"/>
                    <a:pt x="1055421" y="5966460"/>
                    <a:pt x="1108761" y="5883593"/>
                  </a:cubicBezTo>
                  <a:cubicBezTo>
                    <a:pt x="1169721" y="5788343"/>
                    <a:pt x="1226871" y="5691188"/>
                    <a:pt x="1279258" y="5591175"/>
                  </a:cubicBezTo>
                  <a:cubicBezTo>
                    <a:pt x="1331646" y="5490210"/>
                    <a:pt x="1378318" y="5386388"/>
                    <a:pt x="1421181" y="5281613"/>
                  </a:cubicBezTo>
                  <a:cubicBezTo>
                    <a:pt x="1464043" y="5175885"/>
                    <a:pt x="1501191" y="5068253"/>
                    <a:pt x="1533576" y="4958715"/>
                  </a:cubicBezTo>
                  <a:cubicBezTo>
                    <a:pt x="1565961" y="4850130"/>
                    <a:pt x="1592631" y="4739640"/>
                    <a:pt x="1613586" y="4629150"/>
                  </a:cubicBezTo>
                  <a:cubicBezTo>
                    <a:pt x="1613586" y="4628198"/>
                    <a:pt x="1613586" y="4628198"/>
                    <a:pt x="1613586" y="4627245"/>
                  </a:cubicBezTo>
                  <a:cubicBezTo>
                    <a:pt x="1615491" y="4630103"/>
                    <a:pt x="1618348" y="4632960"/>
                    <a:pt x="1620253" y="4634865"/>
                  </a:cubicBezTo>
                  <a:cubicBezTo>
                    <a:pt x="1617396" y="4652963"/>
                    <a:pt x="1616443" y="4672013"/>
                    <a:pt x="1614538" y="4690110"/>
                  </a:cubicBezTo>
                  <a:close/>
                  <a:moveTo>
                    <a:pt x="1529766" y="4916805"/>
                  </a:moveTo>
                  <a:cubicBezTo>
                    <a:pt x="1499286" y="5025390"/>
                    <a:pt x="1463091" y="5133023"/>
                    <a:pt x="1423086" y="5238750"/>
                  </a:cubicBezTo>
                  <a:cubicBezTo>
                    <a:pt x="1382128" y="5344478"/>
                    <a:pt x="1337361" y="5448300"/>
                    <a:pt x="1286878" y="5549265"/>
                  </a:cubicBezTo>
                  <a:cubicBezTo>
                    <a:pt x="1236396" y="5651183"/>
                    <a:pt x="1183056" y="5750243"/>
                    <a:pt x="1124001" y="5846445"/>
                  </a:cubicBezTo>
                  <a:cubicBezTo>
                    <a:pt x="1079233" y="5919788"/>
                    <a:pt x="1031608" y="5990273"/>
                    <a:pt x="982078" y="6059805"/>
                  </a:cubicBezTo>
                  <a:cubicBezTo>
                    <a:pt x="983983" y="6056948"/>
                    <a:pt x="985888" y="6054090"/>
                    <a:pt x="987793" y="6051233"/>
                  </a:cubicBezTo>
                  <a:cubicBezTo>
                    <a:pt x="1022083" y="6000750"/>
                    <a:pt x="1055421" y="5950268"/>
                    <a:pt x="1087806" y="5897880"/>
                  </a:cubicBezTo>
                  <a:cubicBezTo>
                    <a:pt x="1152576" y="5792153"/>
                    <a:pt x="1210678" y="5683568"/>
                    <a:pt x="1262113" y="5571173"/>
                  </a:cubicBezTo>
                  <a:cubicBezTo>
                    <a:pt x="1365936" y="5347335"/>
                    <a:pt x="1444041" y="5112068"/>
                    <a:pt x="1496428" y="4871085"/>
                  </a:cubicBezTo>
                  <a:cubicBezTo>
                    <a:pt x="1520241" y="4761548"/>
                    <a:pt x="1538338" y="4650105"/>
                    <a:pt x="1550721" y="4538663"/>
                  </a:cubicBezTo>
                  <a:cubicBezTo>
                    <a:pt x="1565961" y="4565333"/>
                    <a:pt x="1583106" y="4590098"/>
                    <a:pt x="1602156" y="4612958"/>
                  </a:cubicBezTo>
                  <a:cubicBezTo>
                    <a:pt x="1582153" y="4715828"/>
                    <a:pt x="1558341" y="4816793"/>
                    <a:pt x="1529766" y="4916805"/>
                  </a:cubicBezTo>
                  <a:close/>
                  <a:moveTo>
                    <a:pt x="1524051" y="4546283"/>
                  </a:moveTo>
                  <a:cubicBezTo>
                    <a:pt x="1515478" y="4577715"/>
                    <a:pt x="1505953" y="4609148"/>
                    <a:pt x="1496428" y="4640580"/>
                  </a:cubicBezTo>
                  <a:cubicBezTo>
                    <a:pt x="1478331" y="4695825"/>
                    <a:pt x="1459281" y="4750118"/>
                    <a:pt x="1438326" y="4804410"/>
                  </a:cubicBezTo>
                  <a:cubicBezTo>
                    <a:pt x="1397368" y="4913948"/>
                    <a:pt x="1351648" y="5020628"/>
                    <a:pt x="1305928" y="5128260"/>
                  </a:cubicBezTo>
                  <a:cubicBezTo>
                    <a:pt x="1258303" y="5240655"/>
                    <a:pt x="1210678" y="5352098"/>
                    <a:pt x="1163053" y="5464493"/>
                  </a:cubicBezTo>
                  <a:cubicBezTo>
                    <a:pt x="1115428" y="5576888"/>
                    <a:pt x="1067803" y="5689283"/>
                    <a:pt x="1020178" y="5801678"/>
                  </a:cubicBezTo>
                  <a:cubicBezTo>
                    <a:pt x="972553" y="5913120"/>
                    <a:pt x="924928" y="6025515"/>
                    <a:pt x="878256" y="6136958"/>
                  </a:cubicBezTo>
                  <a:cubicBezTo>
                    <a:pt x="886828" y="6096953"/>
                    <a:pt x="895401" y="6056948"/>
                    <a:pt x="904926" y="6017895"/>
                  </a:cubicBezTo>
                  <a:cubicBezTo>
                    <a:pt x="919213" y="5958840"/>
                    <a:pt x="934453" y="5900738"/>
                    <a:pt x="951598" y="5841683"/>
                  </a:cubicBezTo>
                  <a:cubicBezTo>
                    <a:pt x="984936" y="5727383"/>
                    <a:pt x="1022083" y="5614035"/>
                    <a:pt x="1063993" y="5503545"/>
                  </a:cubicBezTo>
                  <a:cubicBezTo>
                    <a:pt x="1105903" y="5392103"/>
                    <a:pt x="1153528" y="5281613"/>
                    <a:pt x="1204963" y="5173980"/>
                  </a:cubicBezTo>
                  <a:cubicBezTo>
                    <a:pt x="1256398" y="5066348"/>
                    <a:pt x="1312596" y="4961573"/>
                    <a:pt x="1372603" y="4858703"/>
                  </a:cubicBezTo>
                  <a:cubicBezTo>
                    <a:pt x="1431658" y="4758690"/>
                    <a:pt x="1489761" y="4656773"/>
                    <a:pt x="1524051" y="4546283"/>
                  </a:cubicBezTo>
                  <a:close/>
                  <a:moveTo>
                    <a:pt x="1515478" y="4531043"/>
                  </a:moveTo>
                  <a:cubicBezTo>
                    <a:pt x="1519288" y="4517708"/>
                    <a:pt x="1523098" y="4504373"/>
                    <a:pt x="1525956" y="4490085"/>
                  </a:cubicBezTo>
                  <a:cubicBezTo>
                    <a:pt x="1526908" y="4491990"/>
                    <a:pt x="1527861" y="4494848"/>
                    <a:pt x="1528813" y="4496753"/>
                  </a:cubicBezTo>
                  <a:cubicBezTo>
                    <a:pt x="1527861" y="4496753"/>
                    <a:pt x="1526908" y="4497705"/>
                    <a:pt x="1525956" y="4499610"/>
                  </a:cubicBezTo>
                  <a:cubicBezTo>
                    <a:pt x="1522146" y="4510088"/>
                    <a:pt x="1519288" y="4520565"/>
                    <a:pt x="1515478" y="4531043"/>
                  </a:cubicBezTo>
                  <a:close/>
                  <a:moveTo>
                    <a:pt x="1534528" y="3991928"/>
                  </a:moveTo>
                  <a:cubicBezTo>
                    <a:pt x="1531671" y="3953828"/>
                    <a:pt x="1529766" y="3914775"/>
                    <a:pt x="1527861" y="3876675"/>
                  </a:cubicBezTo>
                  <a:cubicBezTo>
                    <a:pt x="1527861" y="3873818"/>
                    <a:pt x="1527861" y="3870008"/>
                    <a:pt x="1527861" y="3867150"/>
                  </a:cubicBezTo>
                  <a:cubicBezTo>
                    <a:pt x="1533576" y="3789998"/>
                    <a:pt x="1534528" y="3712845"/>
                    <a:pt x="1523098" y="3636645"/>
                  </a:cubicBezTo>
                  <a:cubicBezTo>
                    <a:pt x="1523098" y="3634740"/>
                    <a:pt x="1523098" y="3632835"/>
                    <a:pt x="1523098" y="3631883"/>
                  </a:cubicBezTo>
                  <a:cubicBezTo>
                    <a:pt x="1524051" y="3635693"/>
                    <a:pt x="1524051" y="3638550"/>
                    <a:pt x="1525003" y="3642360"/>
                  </a:cubicBezTo>
                  <a:cubicBezTo>
                    <a:pt x="1532623" y="3699510"/>
                    <a:pt x="1541196" y="3755708"/>
                    <a:pt x="1550721" y="3812858"/>
                  </a:cubicBezTo>
                  <a:cubicBezTo>
                    <a:pt x="1569771" y="3925253"/>
                    <a:pt x="1594536" y="4036695"/>
                    <a:pt x="1628826" y="4145280"/>
                  </a:cubicBezTo>
                  <a:cubicBezTo>
                    <a:pt x="1659306" y="4241483"/>
                    <a:pt x="1698358" y="4335780"/>
                    <a:pt x="1746936" y="4424363"/>
                  </a:cubicBezTo>
                  <a:cubicBezTo>
                    <a:pt x="1792656" y="4507230"/>
                    <a:pt x="1847901" y="4585335"/>
                    <a:pt x="1912671" y="4654868"/>
                  </a:cubicBezTo>
                  <a:cubicBezTo>
                    <a:pt x="1967916" y="4713923"/>
                    <a:pt x="2029828" y="4766310"/>
                    <a:pt x="2097456" y="4808220"/>
                  </a:cubicBezTo>
                  <a:cubicBezTo>
                    <a:pt x="2090788" y="4807268"/>
                    <a:pt x="2084121" y="4805363"/>
                    <a:pt x="2077453" y="4804410"/>
                  </a:cubicBezTo>
                  <a:cubicBezTo>
                    <a:pt x="2068881" y="4800600"/>
                    <a:pt x="2061261" y="4796790"/>
                    <a:pt x="2052688" y="4792028"/>
                  </a:cubicBezTo>
                  <a:cubicBezTo>
                    <a:pt x="2013636" y="4772025"/>
                    <a:pt x="1976488" y="4748213"/>
                    <a:pt x="1940293" y="4722495"/>
                  </a:cubicBezTo>
                  <a:cubicBezTo>
                    <a:pt x="1868856" y="4670108"/>
                    <a:pt x="1806943" y="4607243"/>
                    <a:pt x="1752651" y="4536758"/>
                  </a:cubicBezTo>
                  <a:cubicBezTo>
                    <a:pt x="1696453" y="4463415"/>
                    <a:pt x="1650733" y="4383405"/>
                    <a:pt x="1616443" y="4297680"/>
                  </a:cubicBezTo>
                  <a:cubicBezTo>
                    <a:pt x="1577391" y="4201478"/>
                    <a:pt x="1550721" y="4101465"/>
                    <a:pt x="1535481" y="3998595"/>
                  </a:cubicBezTo>
                  <a:cubicBezTo>
                    <a:pt x="1535481" y="3996690"/>
                    <a:pt x="1534528" y="3993833"/>
                    <a:pt x="1534528" y="3991928"/>
                  </a:cubicBezTo>
                  <a:close/>
                  <a:moveTo>
                    <a:pt x="1940293" y="4669155"/>
                  </a:moveTo>
                  <a:cubicBezTo>
                    <a:pt x="1873618" y="4602480"/>
                    <a:pt x="1817421" y="4526280"/>
                    <a:pt x="1769796" y="4445318"/>
                  </a:cubicBezTo>
                  <a:cubicBezTo>
                    <a:pt x="1720266" y="4360545"/>
                    <a:pt x="1680261" y="4271010"/>
                    <a:pt x="1647876" y="4178618"/>
                  </a:cubicBezTo>
                  <a:cubicBezTo>
                    <a:pt x="1610728" y="4070985"/>
                    <a:pt x="1584058" y="3960495"/>
                    <a:pt x="1563103" y="3849053"/>
                  </a:cubicBezTo>
                  <a:cubicBezTo>
                    <a:pt x="1546911" y="3763328"/>
                    <a:pt x="1534528" y="3677603"/>
                    <a:pt x="1523098" y="3591878"/>
                  </a:cubicBezTo>
                  <a:cubicBezTo>
                    <a:pt x="1523098" y="3585210"/>
                    <a:pt x="1523098" y="3577590"/>
                    <a:pt x="1523098" y="3570923"/>
                  </a:cubicBezTo>
                  <a:cubicBezTo>
                    <a:pt x="1523098" y="3534728"/>
                    <a:pt x="1520241" y="3499485"/>
                    <a:pt x="1516431" y="3464243"/>
                  </a:cubicBezTo>
                  <a:cubicBezTo>
                    <a:pt x="1527861" y="3508058"/>
                    <a:pt x="1540243" y="3552825"/>
                    <a:pt x="1552626" y="3596640"/>
                  </a:cubicBezTo>
                  <a:cubicBezTo>
                    <a:pt x="1585963" y="3718560"/>
                    <a:pt x="1620253" y="3839528"/>
                    <a:pt x="1655496" y="3960495"/>
                  </a:cubicBezTo>
                  <a:cubicBezTo>
                    <a:pt x="1690738" y="4078605"/>
                    <a:pt x="1724076" y="4196715"/>
                    <a:pt x="1765033" y="4312920"/>
                  </a:cubicBezTo>
                  <a:cubicBezTo>
                    <a:pt x="1802181" y="4419600"/>
                    <a:pt x="1847901" y="4524375"/>
                    <a:pt x="1914576" y="4615815"/>
                  </a:cubicBezTo>
                  <a:cubicBezTo>
                    <a:pt x="1973631" y="4696778"/>
                    <a:pt x="2048878" y="4769168"/>
                    <a:pt x="2139366" y="4813935"/>
                  </a:cubicBezTo>
                  <a:cubicBezTo>
                    <a:pt x="2141271" y="4814888"/>
                    <a:pt x="2142223" y="4815840"/>
                    <a:pt x="2144128" y="4815840"/>
                  </a:cubicBezTo>
                  <a:cubicBezTo>
                    <a:pt x="2138413" y="4814888"/>
                    <a:pt x="2131746" y="4813935"/>
                    <a:pt x="2126031" y="4812983"/>
                  </a:cubicBezTo>
                  <a:cubicBezTo>
                    <a:pt x="2057451" y="4772978"/>
                    <a:pt x="1995538" y="4724400"/>
                    <a:pt x="1940293" y="4669155"/>
                  </a:cubicBezTo>
                  <a:close/>
                  <a:moveTo>
                    <a:pt x="1941246" y="4632960"/>
                  </a:moveTo>
                  <a:cubicBezTo>
                    <a:pt x="1872666" y="4545330"/>
                    <a:pt x="1824088" y="4443413"/>
                    <a:pt x="1785988" y="4339590"/>
                  </a:cubicBezTo>
                  <a:cubicBezTo>
                    <a:pt x="1744078" y="4226243"/>
                    <a:pt x="1710741" y="4110038"/>
                    <a:pt x="1676451" y="3994785"/>
                  </a:cubicBezTo>
                  <a:cubicBezTo>
                    <a:pt x="1640256" y="3873818"/>
                    <a:pt x="1605966" y="3752850"/>
                    <a:pt x="1571676" y="3631883"/>
                  </a:cubicBezTo>
                  <a:cubicBezTo>
                    <a:pt x="1552626" y="3563303"/>
                    <a:pt x="1534528" y="3494723"/>
                    <a:pt x="1515478" y="3425190"/>
                  </a:cubicBezTo>
                  <a:cubicBezTo>
                    <a:pt x="1526908" y="3450908"/>
                    <a:pt x="1538338" y="3475673"/>
                    <a:pt x="1549768" y="3501390"/>
                  </a:cubicBezTo>
                  <a:cubicBezTo>
                    <a:pt x="1573581" y="3557588"/>
                    <a:pt x="1595488" y="3615690"/>
                    <a:pt x="1616443" y="3672840"/>
                  </a:cubicBezTo>
                  <a:cubicBezTo>
                    <a:pt x="1657401" y="3787140"/>
                    <a:pt x="1694548" y="3904298"/>
                    <a:pt x="1735506" y="4018598"/>
                  </a:cubicBezTo>
                  <a:cubicBezTo>
                    <a:pt x="1772653" y="4126230"/>
                    <a:pt x="1813611" y="4231958"/>
                    <a:pt x="1861236" y="4334828"/>
                  </a:cubicBezTo>
                  <a:cubicBezTo>
                    <a:pt x="1906956" y="4431030"/>
                    <a:pt x="1959343" y="4524375"/>
                    <a:pt x="2021256" y="4610100"/>
                  </a:cubicBezTo>
                  <a:cubicBezTo>
                    <a:pt x="2080311" y="4692015"/>
                    <a:pt x="2148891" y="4766310"/>
                    <a:pt x="2227948" y="4829175"/>
                  </a:cubicBezTo>
                  <a:cubicBezTo>
                    <a:pt x="2222233" y="4828223"/>
                    <a:pt x="2216518" y="4826318"/>
                    <a:pt x="2209851" y="4825365"/>
                  </a:cubicBezTo>
                  <a:cubicBezTo>
                    <a:pt x="2200326" y="4823460"/>
                    <a:pt x="2190801" y="4821555"/>
                    <a:pt x="2181276" y="4819650"/>
                  </a:cubicBezTo>
                  <a:cubicBezTo>
                    <a:pt x="2181276" y="4817745"/>
                    <a:pt x="2180323" y="4816793"/>
                    <a:pt x="2178418" y="4815840"/>
                  </a:cubicBezTo>
                  <a:cubicBezTo>
                    <a:pt x="2083168" y="4780598"/>
                    <a:pt x="2004111" y="4712970"/>
                    <a:pt x="1941246" y="4632960"/>
                  </a:cubicBezTo>
                  <a:close/>
                  <a:moveTo>
                    <a:pt x="2050783" y="4635818"/>
                  </a:moveTo>
                  <a:cubicBezTo>
                    <a:pt x="1986013" y="4551045"/>
                    <a:pt x="1930768" y="4458653"/>
                    <a:pt x="1884096" y="4363403"/>
                  </a:cubicBezTo>
                  <a:cubicBezTo>
                    <a:pt x="1834566" y="4263390"/>
                    <a:pt x="1793608" y="4160520"/>
                    <a:pt x="1756461" y="4055745"/>
                  </a:cubicBezTo>
                  <a:cubicBezTo>
                    <a:pt x="1715503" y="3941445"/>
                    <a:pt x="1677403" y="3826193"/>
                    <a:pt x="1636446" y="3711893"/>
                  </a:cubicBezTo>
                  <a:cubicBezTo>
                    <a:pt x="1597393" y="3603308"/>
                    <a:pt x="1556436" y="3496628"/>
                    <a:pt x="1505953" y="3392805"/>
                  </a:cubicBezTo>
                  <a:cubicBezTo>
                    <a:pt x="1502143" y="3380423"/>
                    <a:pt x="1499286" y="3368040"/>
                    <a:pt x="1495476" y="3355658"/>
                  </a:cubicBezTo>
                  <a:cubicBezTo>
                    <a:pt x="1495476" y="3355658"/>
                    <a:pt x="1495476" y="3355658"/>
                    <a:pt x="1495476" y="3355658"/>
                  </a:cubicBezTo>
                  <a:cubicBezTo>
                    <a:pt x="1507858" y="3372803"/>
                    <a:pt x="1520241" y="3389948"/>
                    <a:pt x="1531671" y="3407093"/>
                  </a:cubicBezTo>
                  <a:cubicBezTo>
                    <a:pt x="1566913" y="3458528"/>
                    <a:pt x="1598346" y="3512820"/>
                    <a:pt x="1626921" y="3568065"/>
                  </a:cubicBezTo>
                  <a:cubicBezTo>
                    <a:pt x="1685976" y="3680460"/>
                    <a:pt x="1733601" y="3798570"/>
                    <a:pt x="1779321" y="3916680"/>
                  </a:cubicBezTo>
                  <a:cubicBezTo>
                    <a:pt x="1827898" y="4041458"/>
                    <a:pt x="1873618" y="4167188"/>
                    <a:pt x="1926958" y="4290060"/>
                  </a:cubicBezTo>
                  <a:cubicBezTo>
                    <a:pt x="1975536" y="4401503"/>
                    <a:pt x="2031733" y="4510088"/>
                    <a:pt x="2100313" y="4610100"/>
                  </a:cubicBezTo>
                  <a:cubicBezTo>
                    <a:pt x="2163178" y="4702493"/>
                    <a:pt x="2237473" y="4787265"/>
                    <a:pt x="2325103" y="4857750"/>
                  </a:cubicBezTo>
                  <a:cubicBezTo>
                    <a:pt x="2300338" y="4851083"/>
                    <a:pt x="2275573" y="4844415"/>
                    <a:pt x="2249856" y="4838700"/>
                  </a:cubicBezTo>
                  <a:cubicBezTo>
                    <a:pt x="2175561" y="4779645"/>
                    <a:pt x="2108886" y="4711065"/>
                    <a:pt x="2050783" y="4635818"/>
                  </a:cubicBezTo>
                  <a:close/>
                  <a:moveTo>
                    <a:pt x="156261" y="5393055"/>
                  </a:moveTo>
                  <a:cubicBezTo>
                    <a:pt x="154356" y="5394008"/>
                    <a:pt x="152451" y="5394008"/>
                    <a:pt x="150546" y="5394960"/>
                  </a:cubicBezTo>
                  <a:cubicBezTo>
                    <a:pt x="149593" y="5394960"/>
                    <a:pt x="148641" y="5394960"/>
                    <a:pt x="147688" y="5394960"/>
                  </a:cubicBezTo>
                  <a:cubicBezTo>
                    <a:pt x="201028" y="5353050"/>
                    <a:pt x="255321" y="5311140"/>
                    <a:pt x="311518" y="5273040"/>
                  </a:cubicBezTo>
                  <a:cubicBezTo>
                    <a:pt x="378193" y="5228273"/>
                    <a:pt x="445821" y="5186363"/>
                    <a:pt x="514401" y="5143500"/>
                  </a:cubicBezTo>
                  <a:cubicBezTo>
                    <a:pt x="644893" y="5062538"/>
                    <a:pt x="771576" y="4977765"/>
                    <a:pt x="885876" y="4874895"/>
                  </a:cubicBezTo>
                  <a:cubicBezTo>
                    <a:pt x="994461" y="4777740"/>
                    <a:pt x="1092568" y="4670108"/>
                    <a:pt x="1179246" y="4551998"/>
                  </a:cubicBezTo>
                  <a:cubicBezTo>
                    <a:pt x="1265923" y="4434840"/>
                    <a:pt x="1339266" y="4308158"/>
                    <a:pt x="1400226" y="4175760"/>
                  </a:cubicBezTo>
                  <a:cubicBezTo>
                    <a:pt x="1421181" y="4129088"/>
                    <a:pt x="1441183" y="4081463"/>
                    <a:pt x="1458328" y="4032885"/>
                  </a:cubicBezTo>
                  <a:cubicBezTo>
                    <a:pt x="1452613" y="4057650"/>
                    <a:pt x="1445946" y="4081463"/>
                    <a:pt x="1439278" y="4106228"/>
                  </a:cubicBezTo>
                  <a:cubicBezTo>
                    <a:pt x="1438326" y="4110990"/>
                    <a:pt x="1436421" y="4114800"/>
                    <a:pt x="1435468" y="4119563"/>
                  </a:cubicBezTo>
                  <a:cubicBezTo>
                    <a:pt x="1432611" y="4127183"/>
                    <a:pt x="1429753" y="4134803"/>
                    <a:pt x="1426896" y="4142423"/>
                  </a:cubicBezTo>
                  <a:cubicBezTo>
                    <a:pt x="1403083" y="4208145"/>
                    <a:pt x="1372603" y="4271010"/>
                    <a:pt x="1339266" y="4331970"/>
                  </a:cubicBezTo>
                  <a:cubicBezTo>
                    <a:pt x="1274496" y="4449128"/>
                    <a:pt x="1196391" y="4559618"/>
                    <a:pt x="1111618" y="4663440"/>
                  </a:cubicBezTo>
                  <a:cubicBezTo>
                    <a:pt x="1029703" y="4763453"/>
                    <a:pt x="940168" y="4857750"/>
                    <a:pt x="844918" y="4944428"/>
                  </a:cubicBezTo>
                  <a:cubicBezTo>
                    <a:pt x="748716" y="5031105"/>
                    <a:pt x="646798" y="5110163"/>
                    <a:pt x="538213" y="5181600"/>
                  </a:cubicBezTo>
                  <a:cubicBezTo>
                    <a:pt x="429628" y="5253038"/>
                    <a:pt x="316281" y="5315903"/>
                    <a:pt x="199123" y="5370195"/>
                  </a:cubicBezTo>
                  <a:cubicBezTo>
                    <a:pt x="184836" y="5376863"/>
                    <a:pt x="170548" y="5383530"/>
                    <a:pt x="156261" y="5389245"/>
                  </a:cubicBezTo>
                  <a:cubicBezTo>
                    <a:pt x="154356" y="5390198"/>
                    <a:pt x="155308" y="5392103"/>
                    <a:pt x="156261" y="5393055"/>
                  </a:cubicBezTo>
                  <a:close/>
                  <a:moveTo>
                    <a:pt x="396291" y="5074920"/>
                  </a:moveTo>
                  <a:cubicBezTo>
                    <a:pt x="501066" y="4973003"/>
                    <a:pt x="612508" y="4877753"/>
                    <a:pt x="722998" y="4782503"/>
                  </a:cubicBezTo>
                  <a:cubicBezTo>
                    <a:pt x="837298" y="4684395"/>
                    <a:pt x="951598" y="4587240"/>
                    <a:pt x="1057326" y="4480560"/>
                  </a:cubicBezTo>
                  <a:cubicBezTo>
                    <a:pt x="1157338" y="4380548"/>
                    <a:pt x="1249731" y="4272915"/>
                    <a:pt x="1325931" y="4152900"/>
                  </a:cubicBezTo>
                  <a:cubicBezTo>
                    <a:pt x="1343076" y="4126230"/>
                    <a:pt x="1358316" y="4099560"/>
                    <a:pt x="1373556" y="4072890"/>
                  </a:cubicBezTo>
                  <a:cubicBezTo>
                    <a:pt x="1376413" y="4070033"/>
                    <a:pt x="1380223" y="4066223"/>
                    <a:pt x="1383081" y="4063365"/>
                  </a:cubicBezTo>
                  <a:cubicBezTo>
                    <a:pt x="1362126" y="4102418"/>
                    <a:pt x="1340218" y="4140518"/>
                    <a:pt x="1317358" y="4178618"/>
                  </a:cubicBezTo>
                  <a:cubicBezTo>
                    <a:pt x="1246873" y="4294823"/>
                    <a:pt x="1167816" y="4406265"/>
                    <a:pt x="1081138" y="4511040"/>
                  </a:cubicBezTo>
                  <a:cubicBezTo>
                    <a:pt x="994461" y="4615815"/>
                    <a:pt x="900163" y="4714875"/>
                    <a:pt x="799198" y="4806315"/>
                  </a:cubicBezTo>
                  <a:cubicBezTo>
                    <a:pt x="695376" y="4900613"/>
                    <a:pt x="582981" y="4985385"/>
                    <a:pt x="473443" y="5073015"/>
                  </a:cubicBezTo>
                  <a:cubicBezTo>
                    <a:pt x="418198" y="5116830"/>
                    <a:pt x="363906" y="5161598"/>
                    <a:pt x="311518" y="5208270"/>
                  </a:cubicBezTo>
                  <a:cubicBezTo>
                    <a:pt x="271513" y="5243513"/>
                    <a:pt x="231508" y="5280660"/>
                    <a:pt x="195313" y="5320665"/>
                  </a:cubicBezTo>
                  <a:cubicBezTo>
                    <a:pt x="190551" y="5324475"/>
                    <a:pt x="184836" y="5328285"/>
                    <a:pt x="180073" y="5332095"/>
                  </a:cubicBezTo>
                  <a:cubicBezTo>
                    <a:pt x="176263" y="5334953"/>
                    <a:pt x="172453" y="5337810"/>
                    <a:pt x="167691" y="5340668"/>
                  </a:cubicBezTo>
                  <a:cubicBezTo>
                    <a:pt x="172453" y="5332095"/>
                    <a:pt x="178168" y="5323523"/>
                    <a:pt x="182931" y="5314950"/>
                  </a:cubicBezTo>
                  <a:cubicBezTo>
                    <a:pt x="247701" y="5230178"/>
                    <a:pt x="320091" y="5150168"/>
                    <a:pt x="396291" y="5074920"/>
                  </a:cubicBezTo>
                  <a:close/>
                  <a:moveTo>
                    <a:pt x="208648" y="5272088"/>
                  </a:moveTo>
                  <a:cubicBezTo>
                    <a:pt x="260083" y="5192078"/>
                    <a:pt x="318186" y="5115878"/>
                    <a:pt x="382003" y="5043488"/>
                  </a:cubicBezTo>
                  <a:cubicBezTo>
                    <a:pt x="471538" y="4942523"/>
                    <a:pt x="569646" y="4849178"/>
                    <a:pt x="670611" y="4759643"/>
                  </a:cubicBezTo>
                  <a:cubicBezTo>
                    <a:pt x="770623" y="4671060"/>
                    <a:pt x="872541" y="4585335"/>
                    <a:pt x="971601" y="4494848"/>
                  </a:cubicBezTo>
                  <a:cubicBezTo>
                    <a:pt x="1069708" y="4405313"/>
                    <a:pt x="1164958" y="4312920"/>
                    <a:pt x="1251636" y="4212908"/>
                  </a:cubicBezTo>
                  <a:cubicBezTo>
                    <a:pt x="1279258" y="4180523"/>
                    <a:pt x="1305928" y="4147185"/>
                    <a:pt x="1331646" y="4112895"/>
                  </a:cubicBezTo>
                  <a:cubicBezTo>
                    <a:pt x="1334503" y="4110990"/>
                    <a:pt x="1337361" y="4108133"/>
                    <a:pt x="1339266" y="4106228"/>
                  </a:cubicBezTo>
                  <a:cubicBezTo>
                    <a:pt x="1340218" y="4105275"/>
                    <a:pt x="1342123" y="4103370"/>
                    <a:pt x="1343076" y="4102418"/>
                  </a:cubicBezTo>
                  <a:cubicBezTo>
                    <a:pt x="1341171" y="4105275"/>
                    <a:pt x="1340218" y="4108133"/>
                    <a:pt x="1338313" y="4110990"/>
                  </a:cubicBezTo>
                  <a:cubicBezTo>
                    <a:pt x="1266876" y="4231005"/>
                    <a:pt x="1178293" y="4340543"/>
                    <a:pt x="1081138" y="4441508"/>
                  </a:cubicBezTo>
                  <a:cubicBezTo>
                    <a:pt x="977316" y="4550093"/>
                    <a:pt x="863968" y="4650105"/>
                    <a:pt x="750621" y="4747260"/>
                  </a:cubicBezTo>
                  <a:cubicBezTo>
                    <a:pt x="640131" y="4842510"/>
                    <a:pt x="528688" y="4936808"/>
                    <a:pt x="423913" y="5037773"/>
                  </a:cubicBezTo>
                  <a:cubicBezTo>
                    <a:pt x="348666" y="5112068"/>
                    <a:pt x="274371" y="5189220"/>
                    <a:pt x="208648" y="5272088"/>
                  </a:cubicBezTo>
                  <a:close/>
                  <a:moveTo>
                    <a:pt x="1137336" y="4518660"/>
                  </a:moveTo>
                  <a:cubicBezTo>
                    <a:pt x="1051611" y="4622483"/>
                    <a:pt x="958266" y="4719638"/>
                    <a:pt x="858253" y="4811078"/>
                  </a:cubicBezTo>
                  <a:cubicBezTo>
                    <a:pt x="752526" y="4907280"/>
                    <a:pt x="642036" y="4997768"/>
                    <a:pt x="527736" y="5083493"/>
                  </a:cubicBezTo>
                  <a:cubicBezTo>
                    <a:pt x="426771" y="5159693"/>
                    <a:pt x="322948" y="5232083"/>
                    <a:pt x="220078" y="5304473"/>
                  </a:cubicBezTo>
                  <a:cubicBezTo>
                    <a:pt x="290563" y="5234940"/>
                    <a:pt x="365811" y="5170170"/>
                    <a:pt x="442963" y="5108258"/>
                  </a:cubicBezTo>
                  <a:cubicBezTo>
                    <a:pt x="552501" y="5019675"/>
                    <a:pt x="665848" y="4933950"/>
                    <a:pt x="772528" y="4841558"/>
                  </a:cubicBezTo>
                  <a:cubicBezTo>
                    <a:pt x="875398" y="4752975"/>
                    <a:pt x="971601" y="4655820"/>
                    <a:pt x="1060183" y="4551998"/>
                  </a:cubicBezTo>
                  <a:cubicBezTo>
                    <a:pt x="1148766" y="4448175"/>
                    <a:pt x="1229728" y="4338638"/>
                    <a:pt x="1302118" y="4223385"/>
                  </a:cubicBezTo>
                  <a:cubicBezTo>
                    <a:pt x="1342123" y="4159568"/>
                    <a:pt x="1380223" y="4093845"/>
                    <a:pt x="1415466" y="4027170"/>
                  </a:cubicBezTo>
                  <a:cubicBezTo>
                    <a:pt x="1428801" y="4010978"/>
                    <a:pt x="1441183" y="3994785"/>
                    <a:pt x="1453566" y="3978593"/>
                  </a:cubicBezTo>
                  <a:cubicBezTo>
                    <a:pt x="1441183" y="4015740"/>
                    <a:pt x="1427848" y="4051935"/>
                    <a:pt x="1412608" y="4088130"/>
                  </a:cubicBezTo>
                  <a:cubicBezTo>
                    <a:pt x="1395463" y="4124325"/>
                    <a:pt x="1377366" y="4160520"/>
                    <a:pt x="1358316" y="4195763"/>
                  </a:cubicBezTo>
                  <a:cubicBezTo>
                    <a:pt x="1295451" y="4311015"/>
                    <a:pt x="1220203" y="4418648"/>
                    <a:pt x="1137336" y="4518660"/>
                  </a:cubicBezTo>
                  <a:close/>
                  <a:moveTo>
                    <a:pt x="1336408" y="4254818"/>
                  </a:moveTo>
                  <a:cubicBezTo>
                    <a:pt x="1291641" y="4341495"/>
                    <a:pt x="1242111" y="4425315"/>
                    <a:pt x="1185913" y="4504373"/>
                  </a:cubicBezTo>
                  <a:cubicBezTo>
                    <a:pt x="1103046" y="4622483"/>
                    <a:pt x="1007796" y="4732020"/>
                    <a:pt x="902068" y="4830128"/>
                  </a:cubicBezTo>
                  <a:cubicBezTo>
                    <a:pt x="790626" y="4932998"/>
                    <a:pt x="668706" y="5019675"/>
                    <a:pt x="541071" y="5099685"/>
                  </a:cubicBezTo>
                  <a:cubicBezTo>
                    <a:pt x="420103" y="5176838"/>
                    <a:pt x="296278" y="5250180"/>
                    <a:pt x="184836" y="5339715"/>
                  </a:cubicBezTo>
                  <a:cubicBezTo>
                    <a:pt x="191503" y="5333048"/>
                    <a:pt x="197218" y="5326380"/>
                    <a:pt x="203886" y="5320665"/>
                  </a:cubicBezTo>
                  <a:cubicBezTo>
                    <a:pt x="301041" y="5254943"/>
                    <a:pt x="397243" y="5187315"/>
                    <a:pt x="491541" y="5117783"/>
                  </a:cubicBezTo>
                  <a:cubicBezTo>
                    <a:pt x="607746" y="5033010"/>
                    <a:pt x="721093" y="4944428"/>
                    <a:pt x="828726" y="4848225"/>
                  </a:cubicBezTo>
                  <a:cubicBezTo>
                    <a:pt x="930643" y="4757738"/>
                    <a:pt x="1027798" y="4662488"/>
                    <a:pt x="1115428" y="4558665"/>
                  </a:cubicBezTo>
                  <a:cubicBezTo>
                    <a:pt x="1197343" y="4464368"/>
                    <a:pt x="1271638" y="4362450"/>
                    <a:pt x="1336408" y="4254818"/>
                  </a:cubicBezTo>
                  <a:close/>
                  <a:moveTo>
                    <a:pt x="181978" y="5334953"/>
                  </a:moveTo>
                  <a:cubicBezTo>
                    <a:pt x="175311" y="5341620"/>
                    <a:pt x="169596" y="5349240"/>
                    <a:pt x="162928" y="5356860"/>
                  </a:cubicBezTo>
                  <a:cubicBezTo>
                    <a:pt x="161976" y="5357813"/>
                    <a:pt x="161023" y="5359718"/>
                    <a:pt x="160071" y="5360670"/>
                  </a:cubicBezTo>
                  <a:cubicBezTo>
                    <a:pt x="157213" y="5362575"/>
                    <a:pt x="155308" y="5364480"/>
                    <a:pt x="152451" y="5366385"/>
                  </a:cubicBezTo>
                  <a:cubicBezTo>
                    <a:pt x="155308" y="5360670"/>
                    <a:pt x="159118" y="5354003"/>
                    <a:pt x="162928" y="5348288"/>
                  </a:cubicBezTo>
                  <a:cubicBezTo>
                    <a:pt x="169596" y="5343525"/>
                    <a:pt x="175311" y="5339715"/>
                    <a:pt x="181978" y="5334953"/>
                  </a:cubicBezTo>
                  <a:close/>
                  <a:moveTo>
                    <a:pt x="1367841" y="4305300"/>
                  </a:moveTo>
                  <a:cubicBezTo>
                    <a:pt x="1318311" y="4421505"/>
                    <a:pt x="1256398" y="4531995"/>
                    <a:pt x="1184008" y="4634865"/>
                  </a:cubicBezTo>
                  <a:cubicBezTo>
                    <a:pt x="1107808" y="4742498"/>
                    <a:pt x="1020178" y="4841558"/>
                    <a:pt x="922071" y="4929188"/>
                  </a:cubicBezTo>
                  <a:cubicBezTo>
                    <a:pt x="814438" y="5025390"/>
                    <a:pt x="694423" y="5107305"/>
                    <a:pt x="569646" y="5180648"/>
                  </a:cubicBezTo>
                  <a:cubicBezTo>
                    <a:pt x="520116" y="5209223"/>
                    <a:pt x="470586" y="5235893"/>
                    <a:pt x="420103" y="5262563"/>
                  </a:cubicBezTo>
                  <a:cubicBezTo>
                    <a:pt x="447726" y="5246370"/>
                    <a:pt x="475348" y="5230178"/>
                    <a:pt x="502971" y="5213033"/>
                  </a:cubicBezTo>
                  <a:cubicBezTo>
                    <a:pt x="613461" y="5143500"/>
                    <a:pt x="718236" y="5065395"/>
                    <a:pt x="817296" y="4980623"/>
                  </a:cubicBezTo>
                  <a:cubicBezTo>
                    <a:pt x="915403" y="4895850"/>
                    <a:pt x="1006843" y="4804410"/>
                    <a:pt x="1090663" y="4706303"/>
                  </a:cubicBezTo>
                  <a:cubicBezTo>
                    <a:pt x="1177341" y="4604385"/>
                    <a:pt x="1257351" y="4496753"/>
                    <a:pt x="1324978" y="4381500"/>
                  </a:cubicBezTo>
                  <a:cubicBezTo>
                    <a:pt x="1340218" y="4356735"/>
                    <a:pt x="1354506" y="4331018"/>
                    <a:pt x="1367841" y="4305300"/>
                  </a:cubicBezTo>
                  <a:close/>
                  <a:moveTo>
                    <a:pt x="527736" y="5212080"/>
                  </a:moveTo>
                  <a:cubicBezTo>
                    <a:pt x="656323" y="5140643"/>
                    <a:pt x="781101" y="5060633"/>
                    <a:pt x="893496" y="4965383"/>
                  </a:cubicBezTo>
                  <a:cubicBezTo>
                    <a:pt x="994461" y="4880610"/>
                    <a:pt x="1084948" y="4784408"/>
                    <a:pt x="1164006" y="4678680"/>
                  </a:cubicBezTo>
                  <a:cubicBezTo>
                    <a:pt x="1243063" y="4572953"/>
                    <a:pt x="1310691" y="4459605"/>
                    <a:pt x="1364983" y="4338638"/>
                  </a:cubicBezTo>
                  <a:cubicBezTo>
                    <a:pt x="1392606" y="4278630"/>
                    <a:pt x="1416418" y="4216718"/>
                    <a:pt x="1436421" y="4153853"/>
                  </a:cubicBezTo>
                  <a:cubicBezTo>
                    <a:pt x="1445946" y="4128135"/>
                    <a:pt x="1455471" y="4101465"/>
                    <a:pt x="1463091" y="4074795"/>
                  </a:cubicBezTo>
                  <a:cubicBezTo>
                    <a:pt x="1460233" y="4094798"/>
                    <a:pt x="1457376" y="4114800"/>
                    <a:pt x="1454518" y="4134803"/>
                  </a:cubicBezTo>
                  <a:cubicBezTo>
                    <a:pt x="1443088" y="4203383"/>
                    <a:pt x="1424991" y="4271010"/>
                    <a:pt x="1403083" y="4336733"/>
                  </a:cubicBezTo>
                  <a:cubicBezTo>
                    <a:pt x="1358316" y="4468178"/>
                    <a:pt x="1294498" y="4592003"/>
                    <a:pt x="1215441" y="4706303"/>
                  </a:cubicBezTo>
                  <a:cubicBezTo>
                    <a:pt x="1135431" y="4820603"/>
                    <a:pt x="1039228" y="4922520"/>
                    <a:pt x="932548" y="5011103"/>
                  </a:cubicBezTo>
                  <a:cubicBezTo>
                    <a:pt x="824916" y="5100638"/>
                    <a:pt x="705853" y="5175885"/>
                    <a:pt x="580123" y="5237798"/>
                  </a:cubicBezTo>
                  <a:cubicBezTo>
                    <a:pt x="455346" y="5299710"/>
                    <a:pt x="323901" y="5347335"/>
                    <a:pt x="189598" y="5383530"/>
                  </a:cubicBezTo>
                  <a:cubicBezTo>
                    <a:pt x="304851" y="5331143"/>
                    <a:pt x="418198" y="5273993"/>
                    <a:pt x="527736" y="5212080"/>
                  </a:cubicBezTo>
                  <a:close/>
                  <a:moveTo>
                    <a:pt x="539166" y="5268278"/>
                  </a:moveTo>
                  <a:cubicBezTo>
                    <a:pt x="666801" y="5209223"/>
                    <a:pt x="787768" y="5136833"/>
                    <a:pt x="899211" y="5051108"/>
                  </a:cubicBezTo>
                  <a:cubicBezTo>
                    <a:pt x="1010653" y="4964430"/>
                    <a:pt x="1110666" y="4864418"/>
                    <a:pt x="1195438" y="4752023"/>
                  </a:cubicBezTo>
                  <a:cubicBezTo>
                    <a:pt x="1279258" y="4640580"/>
                    <a:pt x="1348791" y="4517708"/>
                    <a:pt x="1399273" y="4388168"/>
                  </a:cubicBezTo>
                  <a:cubicBezTo>
                    <a:pt x="1437373" y="4289108"/>
                    <a:pt x="1464043" y="4185285"/>
                    <a:pt x="1478331" y="4080510"/>
                  </a:cubicBezTo>
                  <a:cubicBezTo>
                    <a:pt x="1478331" y="4089083"/>
                    <a:pt x="1479283" y="4098608"/>
                    <a:pt x="1479283" y="4107180"/>
                  </a:cubicBezTo>
                  <a:cubicBezTo>
                    <a:pt x="1479283" y="4109085"/>
                    <a:pt x="1479283" y="4110990"/>
                    <a:pt x="1479283" y="4112895"/>
                  </a:cubicBezTo>
                  <a:cubicBezTo>
                    <a:pt x="1474521" y="4179570"/>
                    <a:pt x="1472616" y="4247198"/>
                    <a:pt x="1480236" y="4312920"/>
                  </a:cubicBezTo>
                  <a:cubicBezTo>
                    <a:pt x="1441183" y="4406265"/>
                    <a:pt x="1395463" y="4495800"/>
                    <a:pt x="1341171" y="4582478"/>
                  </a:cubicBezTo>
                  <a:cubicBezTo>
                    <a:pt x="1280211" y="4680585"/>
                    <a:pt x="1209726" y="4772978"/>
                    <a:pt x="1131621" y="4857750"/>
                  </a:cubicBezTo>
                  <a:cubicBezTo>
                    <a:pt x="1051611" y="4944428"/>
                    <a:pt x="963028" y="5022533"/>
                    <a:pt x="867778" y="5092065"/>
                  </a:cubicBezTo>
                  <a:cubicBezTo>
                    <a:pt x="771576" y="5161598"/>
                    <a:pt x="668706" y="5222558"/>
                    <a:pt x="561073" y="5272088"/>
                  </a:cubicBezTo>
                  <a:cubicBezTo>
                    <a:pt x="467728" y="5315903"/>
                    <a:pt x="371526" y="5351145"/>
                    <a:pt x="272466" y="5378768"/>
                  </a:cubicBezTo>
                  <a:cubicBezTo>
                    <a:pt x="246748" y="5382578"/>
                    <a:pt x="221031" y="5386388"/>
                    <a:pt x="195313" y="5389245"/>
                  </a:cubicBezTo>
                  <a:cubicBezTo>
                    <a:pt x="313423" y="5359718"/>
                    <a:pt x="428676" y="5318760"/>
                    <a:pt x="539166" y="5268278"/>
                  </a:cubicBezTo>
                  <a:close/>
                  <a:moveTo>
                    <a:pt x="1326883" y="3013710"/>
                  </a:moveTo>
                  <a:cubicBezTo>
                    <a:pt x="1317358" y="3000375"/>
                    <a:pt x="1308786" y="2987040"/>
                    <a:pt x="1299261" y="2973705"/>
                  </a:cubicBezTo>
                  <a:cubicBezTo>
                    <a:pt x="1304976" y="2973705"/>
                    <a:pt x="1309738" y="2973705"/>
                    <a:pt x="1315453" y="2973705"/>
                  </a:cubicBezTo>
                  <a:cubicBezTo>
                    <a:pt x="1386891" y="3061335"/>
                    <a:pt x="1471663" y="3138488"/>
                    <a:pt x="1564056" y="3204210"/>
                  </a:cubicBezTo>
                  <a:cubicBezTo>
                    <a:pt x="1663116" y="3274695"/>
                    <a:pt x="1769796" y="3333750"/>
                    <a:pt x="1881238" y="3382328"/>
                  </a:cubicBezTo>
                  <a:cubicBezTo>
                    <a:pt x="1996491" y="3432810"/>
                    <a:pt x="2117458" y="3470910"/>
                    <a:pt x="2239378" y="3501390"/>
                  </a:cubicBezTo>
                  <a:cubicBezTo>
                    <a:pt x="2379396" y="3535680"/>
                    <a:pt x="2522271" y="3558540"/>
                    <a:pt x="2666098" y="3575685"/>
                  </a:cubicBezTo>
                  <a:cubicBezTo>
                    <a:pt x="2808973" y="3592830"/>
                    <a:pt x="2952801" y="3603308"/>
                    <a:pt x="3096628" y="3613785"/>
                  </a:cubicBezTo>
                  <a:cubicBezTo>
                    <a:pt x="3107106" y="3614738"/>
                    <a:pt x="3116631" y="3614738"/>
                    <a:pt x="3127108" y="3615690"/>
                  </a:cubicBezTo>
                  <a:cubicBezTo>
                    <a:pt x="3051861" y="3618548"/>
                    <a:pt x="2976613" y="3621405"/>
                    <a:pt x="2901366" y="3624263"/>
                  </a:cubicBezTo>
                  <a:cubicBezTo>
                    <a:pt x="2867076" y="3625215"/>
                    <a:pt x="2832786" y="3627120"/>
                    <a:pt x="2797543" y="3628073"/>
                  </a:cubicBezTo>
                  <a:cubicBezTo>
                    <a:pt x="2753728" y="3626168"/>
                    <a:pt x="2709913" y="3625215"/>
                    <a:pt x="2666098" y="3623310"/>
                  </a:cubicBezTo>
                  <a:cubicBezTo>
                    <a:pt x="2571801" y="3620453"/>
                    <a:pt x="2476551" y="3618548"/>
                    <a:pt x="2382253" y="3616643"/>
                  </a:cubicBezTo>
                  <a:cubicBezTo>
                    <a:pt x="2373681" y="3616643"/>
                    <a:pt x="2366061" y="3616643"/>
                    <a:pt x="2357488" y="3615690"/>
                  </a:cubicBezTo>
                  <a:cubicBezTo>
                    <a:pt x="2328913" y="3611880"/>
                    <a:pt x="2299386" y="3607118"/>
                    <a:pt x="2270811" y="3601403"/>
                  </a:cubicBezTo>
                  <a:cubicBezTo>
                    <a:pt x="2249856" y="3597593"/>
                    <a:pt x="2228901" y="3593783"/>
                    <a:pt x="2207946" y="3589020"/>
                  </a:cubicBezTo>
                  <a:cubicBezTo>
                    <a:pt x="2042211" y="3512820"/>
                    <a:pt x="1865046" y="3458528"/>
                    <a:pt x="1706931" y="3366135"/>
                  </a:cubicBezTo>
                  <a:cubicBezTo>
                    <a:pt x="1555483" y="3278505"/>
                    <a:pt x="1425943" y="3157538"/>
                    <a:pt x="1326883" y="3013710"/>
                  </a:cubicBezTo>
                  <a:close/>
                  <a:moveTo>
                    <a:pt x="773481" y="2558415"/>
                  </a:moveTo>
                  <a:cubicBezTo>
                    <a:pt x="783958" y="2589848"/>
                    <a:pt x="796341" y="2620328"/>
                    <a:pt x="810628" y="2650808"/>
                  </a:cubicBezTo>
                  <a:cubicBezTo>
                    <a:pt x="807771" y="2648903"/>
                    <a:pt x="803008" y="2649855"/>
                    <a:pt x="803008" y="2654618"/>
                  </a:cubicBezTo>
                  <a:cubicBezTo>
                    <a:pt x="802056" y="2785110"/>
                    <a:pt x="801103" y="2916555"/>
                    <a:pt x="794436" y="3047048"/>
                  </a:cubicBezTo>
                  <a:cubicBezTo>
                    <a:pt x="787768" y="3176588"/>
                    <a:pt x="776338" y="3306128"/>
                    <a:pt x="755383" y="3434715"/>
                  </a:cubicBezTo>
                  <a:cubicBezTo>
                    <a:pt x="736333" y="3549015"/>
                    <a:pt x="707758" y="3663315"/>
                    <a:pt x="668706" y="3772853"/>
                  </a:cubicBezTo>
                  <a:cubicBezTo>
                    <a:pt x="631558" y="3875723"/>
                    <a:pt x="584886" y="3974783"/>
                    <a:pt x="526783" y="4067175"/>
                  </a:cubicBezTo>
                  <a:cubicBezTo>
                    <a:pt x="474396" y="4150043"/>
                    <a:pt x="413436" y="4225290"/>
                    <a:pt x="343903" y="4293870"/>
                  </a:cubicBezTo>
                  <a:cubicBezTo>
                    <a:pt x="392481" y="4200525"/>
                    <a:pt x="436296" y="4106228"/>
                    <a:pt x="477253" y="4010025"/>
                  </a:cubicBezTo>
                  <a:cubicBezTo>
                    <a:pt x="524878" y="3896678"/>
                    <a:pt x="566788" y="3781425"/>
                    <a:pt x="603936" y="3664268"/>
                  </a:cubicBezTo>
                  <a:cubicBezTo>
                    <a:pt x="640131" y="3548063"/>
                    <a:pt x="670611" y="3430905"/>
                    <a:pt x="695376" y="3311843"/>
                  </a:cubicBezTo>
                  <a:cubicBezTo>
                    <a:pt x="720141" y="3191828"/>
                    <a:pt x="740143" y="3070860"/>
                    <a:pt x="753478" y="2948940"/>
                  </a:cubicBezTo>
                  <a:cubicBezTo>
                    <a:pt x="766813" y="2827973"/>
                    <a:pt x="774433" y="2705100"/>
                    <a:pt x="775386" y="2583180"/>
                  </a:cubicBezTo>
                  <a:cubicBezTo>
                    <a:pt x="773481" y="2573655"/>
                    <a:pt x="773481" y="2566035"/>
                    <a:pt x="773481" y="2558415"/>
                  </a:cubicBezTo>
                  <a:close/>
                  <a:moveTo>
                    <a:pt x="1005891" y="2061210"/>
                  </a:moveTo>
                  <a:cubicBezTo>
                    <a:pt x="1007796" y="2075498"/>
                    <a:pt x="1009701" y="2089785"/>
                    <a:pt x="1012558" y="2104073"/>
                  </a:cubicBezTo>
                  <a:cubicBezTo>
                    <a:pt x="1009701" y="2116455"/>
                    <a:pt x="1005891" y="2128838"/>
                    <a:pt x="1002081" y="2141220"/>
                  </a:cubicBezTo>
                  <a:cubicBezTo>
                    <a:pt x="992556" y="2172653"/>
                    <a:pt x="980173" y="2204085"/>
                    <a:pt x="966838" y="2234565"/>
                  </a:cubicBezTo>
                  <a:cubicBezTo>
                    <a:pt x="940168" y="2294573"/>
                    <a:pt x="905878" y="2351723"/>
                    <a:pt x="864921" y="2404110"/>
                  </a:cubicBezTo>
                  <a:cubicBezTo>
                    <a:pt x="853491" y="2418398"/>
                    <a:pt x="842061" y="2432685"/>
                    <a:pt x="829678" y="2446973"/>
                  </a:cubicBezTo>
                  <a:cubicBezTo>
                    <a:pt x="823011" y="2454593"/>
                    <a:pt x="816343" y="2462213"/>
                    <a:pt x="809676" y="2468880"/>
                  </a:cubicBezTo>
                  <a:cubicBezTo>
                    <a:pt x="803008" y="2469833"/>
                    <a:pt x="796341" y="2469833"/>
                    <a:pt x="789673" y="2469833"/>
                  </a:cubicBezTo>
                  <a:cubicBezTo>
                    <a:pt x="817296" y="2433638"/>
                    <a:pt x="842061" y="2395538"/>
                    <a:pt x="864921" y="2356485"/>
                  </a:cubicBezTo>
                  <a:cubicBezTo>
                    <a:pt x="890638" y="2312670"/>
                    <a:pt x="913498" y="2267903"/>
                    <a:pt x="934453" y="2221230"/>
                  </a:cubicBezTo>
                  <a:cubicBezTo>
                    <a:pt x="961123" y="2163128"/>
                    <a:pt x="983031" y="2103120"/>
                    <a:pt x="1002081" y="2042160"/>
                  </a:cubicBezTo>
                  <a:cubicBezTo>
                    <a:pt x="1002081" y="2047875"/>
                    <a:pt x="1002081" y="2053590"/>
                    <a:pt x="1002081" y="2059305"/>
                  </a:cubicBezTo>
                  <a:cubicBezTo>
                    <a:pt x="1001128" y="2061210"/>
                    <a:pt x="1004938" y="2062163"/>
                    <a:pt x="1005891" y="2061210"/>
                  </a:cubicBezTo>
                  <a:close/>
                  <a:moveTo>
                    <a:pt x="2063166" y="759143"/>
                  </a:moveTo>
                  <a:cubicBezTo>
                    <a:pt x="1996491" y="895350"/>
                    <a:pt x="1918386" y="1024890"/>
                    <a:pt x="1828851" y="1146810"/>
                  </a:cubicBezTo>
                  <a:cubicBezTo>
                    <a:pt x="1736458" y="1272540"/>
                    <a:pt x="1631683" y="1387793"/>
                    <a:pt x="1520241" y="1497330"/>
                  </a:cubicBezTo>
                  <a:cubicBezTo>
                    <a:pt x="1406893" y="1609725"/>
                    <a:pt x="1289736" y="1720215"/>
                    <a:pt x="1197343" y="1850708"/>
                  </a:cubicBezTo>
                  <a:cubicBezTo>
                    <a:pt x="1130668" y="1945958"/>
                    <a:pt x="1073518" y="2055495"/>
                    <a:pt x="1049706" y="2171700"/>
                  </a:cubicBezTo>
                  <a:cubicBezTo>
                    <a:pt x="1045896" y="2147888"/>
                    <a:pt x="1042086" y="2123123"/>
                    <a:pt x="1038276" y="2099310"/>
                  </a:cubicBezTo>
                  <a:cubicBezTo>
                    <a:pt x="1044943" y="2059305"/>
                    <a:pt x="1057326" y="2020253"/>
                    <a:pt x="1074471" y="1982153"/>
                  </a:cubicBezTo>
                  <a:cubicBezTo>
                    <a:pt x="1104951" y="1916430"/>
                    <a:pt x="1147813" y="1857375"/>
                    <a:pt x="1193533" y="1802130"/>
                  </a:cubicBezTo>
                  <a:cubicBezTo>
                    <a:pt x="1239253" y="1746885"/>
                    <a:pt x="1288783" y="1693545"/>
                    <a:pt x="1335456" y="1639253"/>
                  </a:cubicBezTo>
                  <a:cubicBezTo>
                    <a:pt x="1383081" y="1584008"/>
                    <a:pt x="1429753" y="1528763"/>
                    <a:pt x="1475473" y="1472565"/>
                  </a:cubicBezTo>
                  <a:cubicBezTo>
                    <a:pt x="1566913" y="1361123"/>
                    <a:pt x="1654543" y="1247775"/>
                    <a:pt x="1739316" y="1131570"/>
                  </a:cubicBezTo>
                  <a:cubicBezTo>
                    <a:pt x="1824088" y="1015365"/>
                    <a:pt x="1906003" y="896303"/>
                    <a:pt x="1984108" y="774383"/>
                  </a:cubicBezTo>
                  <a:cubicBezTo>
                    <a:pt x="2056498" y="661035"/>
                    <a:pt x="2126031" y="546735"/>
                    <a:pt x="2192706" y="429578"/>
                  </a:cubicBezTo>
                  <a:cubicBezTo>
                    <a:pt x="2190801" y="438150"/>
                    <a:pt x="2188896" y="445770"/>
                    <a:pt x="2186991" y="454343"/>
                  </a:cubicBezTo>
                  <a:cubicBezTo>
                    <a:pt x="2152701" y="559118"/>
                    <a:pt x="2110791" y="661035"/>
                    <a:pt x="2063166" y="759143"/>
                  </a:cubicBezTo>
                  <a:close/>
                  <a:moveTo>
                    <a:pt x="2158416" y="566738"/>
                  </a:moveTo>
                  <a:cubicBezTo>
                    <a:pt x="2137461" y="639128"/>
                    <a:pt x="2111743" y="711518"/>
                    <a:pt x="2083168" y="781050"/>
                  </a:cubicBezTo>
                  <a:cubicBezTo>
                    <a:pt x="2027923" y="914400"/>
                    <a:pt x="1959343" y="1042988"/>
                    <a:pt x="1877428" y="1163003"/>
                  </a:cubicBezTo>
                  <a:cubicBezTo>
                    <a:pt x="1792656" y="1287780"/>
                    <a:pt x="1695501" y="1401128"/>
                    <a:pt x="1588821" y="1506855"/>
                  </a:cubicBezTo>
                  <a:cubicBezTo>
                    <a:pt x="1478331" y="1616393"/>
                    <a:pt x="1363078" y="1722120"/>
                    <a:pt x="1265923" y="1844993"/>
                  </a:cubicBezTo>
                  <a:cubicBezTo>
                    <a:pt x="1200201" y="1926908"/>
                    <a:pt x="1143051" y="2016443"/>
                    <a:pt x="1103998" y="2114550"/>
                  </a:cubicBezTo>
                  <a:cubicBezTo>
                    <a:pt x="1083043" y="2159318"/>
                    <a:pt x="1065898" y="2205038"/>
                    <a:pt x="1057326" y="2253615"/>
                  </a:cubicBezTo>
                  <a:cubicBezTo>
                    <a:pt x="1056373" y="2237423"/>
                    <a:pt x="1055421" y="2221230"/>
                    <a:pt x="1053516" y="2205038"/>
                  </a:cubicBezTo>
                  <a:cubicBezTo>
                    <a:pt x="1073518" y="2093595"/>
                    <a:pt x="1120191" y="1986915"/>
                    <a:pt x="1182103" y="1891665"/>
                  </a:cubicBezTo>
                  <a:cubicBezTo>
                    <a:pt x="1269733" y="1757363"/>
                    <a:pt x="1384986" y="1644968"/>
                    <a:pt x="1498333" y="1532573"/>
                  </a:cubicBezTo>
                  <a:cubicBezTo>
                    <a:pt x="1554531" y="1477328"/>
                    <a:pt x="1611681" y="1421130"/>
                    <a:pt x="1665021" y="1362075"/>
                  </a:cubicBezTo>
                  <a:cubicBezTo>
                    <a:pt x="1715503" y="1306830"/>
                    <a:pt x="1763128" y="1249680"/>
                    <a:pt x="1808848" y="1189673"/>
                  </a:cubicBezTo>
                  <a:cubicBezTo>
                    <a:pt x="1899336" y="1070610"/>
                    <a:pt x="1980298" y="942975"/>
                    <a:pt x="2048878" y="809625"/>
                  </a:cubicBezTo>
                  <a:cubicBezTo>
                    <a:pt x="2089836" y="730568"/>
                    <a:pt x="2126983" y="649605"/>
                    <a:pt x="2158416" y="566738"/>
                  </a:cubicBezTo>
                  <a:close/>
                  <a:moveTo>
                    <a:pt x="1147813" y="2351723"/>
                  </a:moveTo>
                  <a:cubicBezTo>
                    <a:pt x="1154481" y="2345055"/>
                    <a:pt x="1161148" y="2337435"/>
                    <a:pt x="1167816" y="2330768"/>
                  </a:cubicBezTo>
                  <a:cubicBezTo>
                    <a:pt x="1167816" y="2330768"/>
                    <a:pt x="1168768" y="2329815"/>
                    <a:pt x="1168768" y="2329815"/>
                  </a:cubicBezTo>
                  <a:cubicBezTo>
                    <a:pt x="1176388" y="2321243"/>
                    <a:pt x="1184961" y="2312670"/>
                    <a:pt x="1193533" y="2305050"/>
                  </a:cubicBezTo>
                  <a:cubicBezTo>
                    <a:pt x="1209726" y="2289810"/>
                    <a:pt x="1226871" y="2275523"/>
                    <a:pt x="1244968" y="2262188"/>
                  </a:cubicBezTo>
                  <a:cubicBezTo>
                    <a:pt x="1281163" y="2235518"/>
                    <a:pt x="1320216" y="2212658"/>
                    <a:pt x="1362126" y="2194560"/>
                  </a:cubicBezTo>
                  <a:cubicBezTo>
                    <a:pt x="1425943" y="2166938"/>
                    <a:pt x="1493571" y="2149793"/>
                    <a:pt x="1563103" y="2145983"/>
                  </a:cubicBezTo>
                  <a:cubicBezTo>
                    <a:pt x="1504048" y="2160270"/>
                    <a:pt x="1446898" y="2181225"/>
                    <a:pt x="1392606" y="2208848"/>
                  </a:cubicBezTo>
                  <a:cubicBezTo>
                    <a:pt x="1361173" y="2225040"/>
                    <a:pt x="1329741" y="2243138"/>
                    <a:pt x="1301166" y="2264093"/>
                  </a:cubicBezTo>
                  <a:cubicBezTo>
                    <a:pt x="1270686" y="2286000"/>
                    <a:pt x="1241158" y="2309813"/>
                    <a:pt x="1213536" y="2334578"/>
                  </a:cubicBezTo>
                  <a:cubicBezTo>
                    <a:pt x="1156386" y="2384108"/>
                    <a:pt x="1100188" y="2436495"/>
                    <a:pt x="1033513" y="2472690"/>
                  </a:cubicBezTo>
                  <a:cubicBezTo>
                    <a:pt x="970648" y="2506980"/>
                    <a:pt x="897306" y="2526983"/>
                    <a:pt x="825868" y="2513648"/>
                  </a:cubicBezTo>
                  <a:cubicBezTo>
                    <a:pt x="816343" y="2511743"/>
                    <a:pt x="807771" y="2509838"/>
                    <a:pt x="798246" y="2506980"/>
                  </a:cubicBezTo>
                  <a:cubicBezTo>
                    <a:pt x="796341" y="2506028"/>
                    <a:pt x="794436" y="2509838"/>
                    <a:pt x="796341" y="2510790"/>
                  </a:cubicBezTo>
                  <a:cubicBezTo>
                    <a:pt x="863016" y="2535555"/>
                    <a:pt x="936358" y="2523173"/>
                    <a:pt x="1001128" y="2495550"/>
                  </a:cubicBezTo>
                  <a:cubicBezTo>
                    <a:pt x="1069708" y="2466023"/>
                    <a:pt x="1127811" y="2417445"/>
                    <a:pt x="1184008" y="2368868"/>
                  </a:cubicBezTo>
                  <a:cubicBezTo>
                    <a:pt x="1241158" y="2319338"/>
                    <a:pt x="1297356" y="2270760"/>
                    <a:pt x="1364031" y="2232660"/>
                  </a:cubicBezTo>
                  <a:cubicBezTo>
                    <a:pt x="1426896" y="2197418"/>
                    <a:pt x="1494523" y="2170748"/>
                    <a:pt x="1565008" y="2154555"/>
                  </a:cubicBezTo>
                  <a:cubicBezTo>
                    <a:pt x="1581201" y="2150745"/>
                    <a:pt x="1596441" y="2147888"/>
                    <a:pt x="1612633" y="2145030"/>
                  </a:cubicBezTo>
                  <a:cubicBezTo>
                    <a:pt x="1618348" y="2145030"/>
                    <a:pt x="1625016" y="2145983"/>
                    <a:pt x="1630731" y="2145983"/>
                  </a:cubicBezTo>
                  <a:cubicBezTo>
                    <a:pt x="1667878" y="2148840"/>
                    <a:pt x="1705026" y="2153603"/>
                    <a:pt x="1742173" y="2159318"/>
                  </a:cubicBezTo>
                  <a:cubicBezTo>
                    <a:pt x="1726933" y="2161223"/>
                    <a:pt x="1711693" y="2164080"/>
                    <a:pt x="1697406" y="2165985"/>
                  </a:cubicBezTo>
                  <a:cubicBezTo>
                    <a:pt x="1660258" y="2172653"/>
                    <a:pt x="1623111" y="2180273"/>
                    <a:pt x="1586916" y="2190750"/>
                  </a:cubicBezTo>
                  <a:cubicBezTo>
                    <a:pt x="1514526" y="2210753"/>
                    <a:pt x="1444041" y="2238375"/>
                    <a:pt x="1377366" y="2273618"/>
                  </a:cubicBezTo>
                  <a:cubicBezTo>
                    <a:pt x="1310691" y="2307908"/>
                    <a:pt x="1247826" y="2348865"/>
                    <a:pt x="1188771" y="2395538"/>
                  </a:cubicBezTo>
                  <a:cubicBezTo>
                    <a:pt x="1129716" y="2442210"/>
                    <a:pt x="1070661" y="2494598"/>
                    <a:pt x="1000176" y="2524125"/>
                  </a:cubicBezTo>
                  <a:cubicBezTo>
                    <a:pt x="938263" y="2548890"/>
                    <a:pt x="863968" y="2556510"/>
                    <a:pt x="803008" y="2524125"/>
                  </a:cubicBezTo>
                  <a:cubicBezTo>
                    <a:pt x="799198" y="2522220"/>
                    <a:pt x="795388" y="2519363"/>
                    <a:pt x="791578" y="2517458"/>
                  </a:cubicBezTo>
                  <a:cubicBezTo>
                    <a:pt x="790626" y="2513648"/>
                    <a:pt x="789673" y="2508885"/>
                    <a:pt x="789673" y="2505075"/>
                  </a:cubicBezTo>
                  <a:cubicBezTo>
                    <a:pt x="792531" y="2504123"/>
                    <a:pt x="795388" y="2503170"/>
                    <a:pt x="799198" y="2501265"/>
                  </a:cubicBezTo>
                  <a:cubicBezTo>
                    <a:pt x="857301" y="2523173"/>
                    <a:pt x="922071" y="2510790"/>
                    <a:pt x="977316" y="2486025"/>
                  </a:cubicBezTo>
                  <a:cubicBezTo>
                    <a:pt x="1043991" y="2453640"/>
                    <a:pt x="1097331" y="2404110"/>
                    <a:pt x="1147813" y="2351723"/>
                  </a:cubicBezTo>
                  <a:close/>
                  <a:moveTo>
                    <a:pt x="1544053" y="1789748"/>
                  </a:moveTo>
                  <a:cubicBezTo>
                    <a:pt x="1642161" y="1741170"/>
                    <a:pt x="1742173" y="1695450"/>
                    <a:pt x="1838376" y="1643063"/>
                  </a:cubicBezTo>
                  <a:cubicBezTo>
                    <a:pt x="1825993" y="1651635"/>
                    <a:pt x="1813611" y="1659255"/>
                    <a:pt x="1801228" y="1667828"/>
                  </a:cubicBezTo>
                  <a:cubicBezTo>
                    <a:pt x="1731696" y="1711643"/>
                    <a:pt x="1660258" y="1753553"/>
                    <a:pt x="1588821" y="1795463"/>
                  </a:cubicBezTo>
                  <a:cubicBezTo>
                    <a:pt x="1522146" y="1834515"/>
                    <a:pt x="1455471" y="1875473"/>
                    <a:pt x="1392606" y="1921193"/>
                  </a:cubicBezTo>
                  <a:cubicBezTo>
                    <a:pt x="1332598" y="1965008"/>
                    <a:pt x="1274496" y="2011680"/>
                    <a:pt x="1223061" y="2065973"/>
                  </a:cubicBezTo>
                  <a:cubicBezTo>
                    <a:pt x="1181151" y="2109788"/>
                    <a:pt x="1143051" y="2158365"/>
                    <a:pt x="1112571" y="2210753"/>
                  </a:cubicBezTo>
                  <a:cubicBezTo>
                    <a:pt x="1126858" y="2168843"/>
                    <a:pt x="1142098" y="2126933"/>
                    <a:pt x="1163053" y="2086928"/>
                  </a:cubicBezTo>
                  <a:cubicBezTo>
                    <a:pt x="1186866" y="2041208"/>
                    <a:pt x="1219251" y="2002155"/>
                    <a:pt x="1257351" y="1967865"/>
                  </a:cubicBezTo>
                  <a:cubicBezTo>
                    <a:pt x="1340218" y="1891665"/>
                    <a:pt x="1444041" y="1840230"/>
                    <a:pt x="1544053" y="1789748"/>
                  </a:cubicBezTo>
                  <a:close/>
                  <a:moveTo>
                    <a:pt x="1451661" y="1807845"/>
                  </a:moveTo>
                  <a:cubicBezTo>
                    <a:pt x="1512621" y="1765935"/>
                    <a:pt x="1569771" y="1719263"/>
                    <a:pt x="1625016" y="1669733"/>
                  </a:cubicBezTo>
                  <a:cubicBezTo>
                    <a:pt x="1704073" y="1597343"/>
                    <a:pt x="1778368" y="1519238"/>
                    <a:pt x="1845043" y="1435418"/>
                  </a:cubicBezTo>
                  <a:cubicBezTo>
                    <a:pt x="1911718" y="1351598"/>
                    <a:pt x="1971726" y="1263015"/>
                    <a:pt x="2024113" y="1169670"/>
                  </a:cubicBezTo>
                  <a:cubicBezTo>
                    <a:pt x="2077453" y="1076325"/>
                    <a:pt x="2121268" y="978218"/>
                    <a:pt x="2157463" y="877253"/>
                  </a:cubicBezTo>
                  <a:cubicBezTo>
                    <a:pt x="2183181" y="805815"/>
                    <a:pt x="2205088" y="732473"/>
                    <a:pt x="2222233" y="658178"/>
                  </a:cubicBezTo>
                  <a:cubicBezTo>
                    <a:pt x="2215566" y="711518"/>
                    <a:pt x="2206993" y="764858"/>
                    <a:pt x="2194611" y="818198"/>
                  </a:cubicBezTo>
                  <a:cubicBezTo>
                    <a:pt x="2174608" y="904875"/>
                    <a:pt x="2147938" y="989648"/>
                    <a:pt x="2113648" y="1072515"/>
                  </a:cubicBezTo>
                  <a:cubicBezTo>
                    <a:pt x="2080311" y="1155383"/>
                    <a:pt x="2039353" y="1235393"/>
                    <a:pt x="1992681" y="1311593"/>
                  </a:cubicBezTo>
                  <a:cubicBezTo>
                    <a:pt x="1946961" y="1387793"/>
                    <a:pt x="1894573" y="1460183"/>
                    <a:pt x="1837423" y="1526858"/>
                  </a:cubicBezTo>
                  <a:cubicBezTo>
                    <a:pt x="1783131" y="1590675"/>
                    <a:pt x="1723123" y="1649730"/>
                    <a:pt x="1659306" y="1704023"/>
                  </a:cubicBezTo>
                  <a:cubicBezTo>
                    <a:pt x="1626921" y="1720215"/>
                    <a:pt x="1593583" y="1735455"/>
                    <a:pt x="1561198" y="1751648"/>
                  </a:cubicBezTo>
                  <a:cubicBezTo>
                    <a:pt x="1525003" y="1769745"/>
                    <a:pt x="1487856" y="1788795"/>
                    <a:pt x="1451661" y="1807845"/>
                  </a:cubicBezTo>
                  <a:close/>
                  <a:moveTo>
                    <a:pt x="1142098" y="2172653"/>
                  </a:moveTo>
                  <a:cubicBezTo>
                    <a:pt x="1163053" y="2142173"/>
                    <a:pt x="1185913" y="2113598"/>
                    <a:pt x="1211631" y="2086928"/>
                  </a:cubicBezTo>
                  <a:cubicBezTo>
                    <a:pt x="1262113" y="2031683"/>
                    <a:pt x="1319263" y="1983105"/>
                    <a:pt x="1379271" y="1939290"/>
                  </a:cubicBezTo>
                  <a:cubicBezTo>
                    <a:pt x="1441183" y="1893570"/>
                    <a:pt x="1506906" y="1852613"/>
                    <a:pt x="1573581" y="1813560"/>
                  </a:cubicBezTo>
                  <a:cubicBezTo>
                    <a:pt x="1643113" y="1772603"/>
                    <a:pt x="1714551" y="1732598"/>
                    <a:pt x="1783131" y="1690688"/>
                  </a:cubicBezTo>
                  <a:cubicBezTo>
                    <a:pt x="1843138" y="1653540"/>
                    <a:pt x="1903146" y="1614488"/>
                    <a:pt x="1959343" y="1570673"/>
                  </a:cubicBezTo>
                  <a:cubicBezTo>
                    <a:pt x="1976488" y="1559243"/>
                    <a:pt x="1993633" y="1547813"/>
                    <a:pt x="2009826" y="1535430"/>
                  </a:cubicBezTo>
                  <a:cubicBezTo>
                    <a:pt x="2006968" y="1538288"/>
                    <a:pt x="2005063" y="1542098"/>
                    <a:pt x="2002206" y="1544955"/>
                  </a:cubicBezTo>
                  <a:cubicBezTo>
                    <a:pt x="1974583" y="1577340"/>
                    <a:pt x="1945056" y="1606868"/>
                    <a:pt x="1913623" y="1635443"/>
                  </a:cubicBezTo>
                  <a:cubicBezTo>
                    <a:pt x="1850758" y="1691640"/>
                    <a:pt x="1782178" y="1742123"/>
                    <a:pt x="1712646" y="1787843"/>
                  </a:cubicBezTo>
                  <a:cubicBezTo>
                    <a:pt x="1641208" y="1835468"/>
                    <a:pt x="1566913" y="1879283"/>
                    <a:pt x="1494523" y="1924050"/>
                  </a:cubicBezTo>
                  <a:cubicBezTo>
                    <a:pt x="1421181" y="1969770"/>
                    <a:pt x="1348791" y="2016443"/>
                    <a:pt x="1281163" y="2069783"/>
                  </a:cubicBezTo>
                  <a:cubicBezTo>
                    <a:pt x="1226871" y="2111693"/>
                    <a:pt x="1175436" y="2157413"/>
                    <a:pt x="1129716" y="2207895"/>
                  </a:cubicBezTo>
                  <a:cubicBezTo>
                    <a:pt x="1129716" y="2207895"/>
                    <a:pt x="1129716" y="2207895"/>
                    <a:pt x="1129716" y="2207895"/>
                  </a:cubicBezTo>
                  <a:cubicBezTo>
                    <a:pt x="1122096" y="2214563"/>
                    <a:pt x="1115428" y="2221230"/>
                    <a:pt x="1107808" y="2227898"/>
                  </a:cubicBezTo>
                  <a:cubicBezTo>
                    <a:pt x="1118286" y="2209800"/>
                    <a:pt x="1129716" y="2190750"/>
                    <a:pt x="1142098" y="2172653"/>
                  </a:cubicBezTo>
                  <a:close/>
                  <a:moveTo>
                    <a:pt x="2082216" y="2100263"/>
                  </a:moveTo>
                  <a:cubicBezTo>
                    <a:pt x="2170798" y="2047875"/>
                    <a:pt x="2252713" y="1985010"/>
                    <a:pt x="2330818" y="1919288"/>
                  </a:cubicBezTo>
                  <a:cubicBezTo>
                    <a:pt x="2422258" y="1841183"/>
                    <a:pt x="2508936" y="1758315"/>
                    <a:pt x="2593708" y="1673543"/>
                  </a:cubicBezTo>
                  <a:cubicBezTo>
                    <a:pt x="2678481" y="1588770"/>
                    <a:pt x="2762301" y="1502093"/>
                    <a:pt x="2848978" y="1419225"/>
                  </a:cubicBezTo>
                  <a:cubicBezTo>
                    <a:pt x="2934703" y="1336358"/>
                    <a:pt x="3023286" y="1257300"/>
                    <a:pt x="3117583" y="1184910"/>
                  </a:cubicBezTo>
                  <a:cubicBezTo>
                    <a:pt x="3171876" y="1143000"/>
                    <a:pt x="3229026" y="1104900"/>
                    <a:pt x="3287128" y="1069658"/>
                  </a:cubicBezTo>
                  <a:cubicBezTo>
                    <a:pt x="3245218" y="1099185"/>
                    <a:pt x="3205213" y="1131570"/>
                    <a:pt x="3167113" y="1164908"/>
                  </a:cubicBezTo>
                  <a:cubicBezTo>
                    <a:pt x="3082341" y="1238250"/>
                    <a:pt x="3004236" y="1318260"/>
                    <a:pt x="2928036" y="1400175"/>
                  </a:cubicBezTo>
                  <a:cubicBezTo>
                    <a:pt x="2851836" y="1482090"/>
                    <a:pt x="2777541" y="1566863"/>
                    <a:pt x="2701341" y="1648778"/>
                  </a:cubicBezTo>
                  <a:cubicBezTo>
                    <a:pt x="2625141" y="1731645"/>
                    <a:pt x="2546083" y="1811655"/>
                    <a:pt x="2460358" y="1884998"/>
                  </a:cubicBezTo>
                  <a:cubicBezTo>
                    <a:pt x="2376538" y="1957388"/>
                    <a:pt x="2285098" y="2024063"/>
                    <a:pt x="2186991" y="2076450"/>
                  </a:cubicBezTo>
                  <a:cubicBezTo>
                    <a:pt x="2182228" y="2078355"/>
                    <a:pt x="2178418" y="2081213"/>
                    <a:pt x="2173656" y="2083118"/>
                  </a:cubicBezTo>
                  <a:cubicBezTo>
                    <a:pt x="2144128" y="2088833"/>
                    <a:pt x="2113648" y="2094548"/>
                    <a:pt x="2082216" y="2100263"/>
                  </a:cubicBezTo>
                  <a:close/>
                  <a:moveTo>
                    <a:pt x="2134603" y="2121218"/>
                  </a:moveTo>
                  <a:cubicBezTo>
                    <a:pt x="2131746" y="2122170"/>
                    <a:pt x="2127936" y="2123123"/>
                    <a:pt x="2125078" y="2123123"/>
                  </a:cubicBezTo>
                  <a:cubicBezTo>
                    <a:pt x="2119363" y="2124075"/>
                    <a:pt x="2112696" y="2125980"/>
                    <a:pt x="2106981" y="2127885"/>
                  </a:cubicBezTo>
                  <a:cubicBezTo>
                    <a:pt x="2110791" y="2125980"/>
                    <a:pt x="2114601" y="2125028"/>
                    <a:pt x="2118411" y="2123123"/>
                  </a:cubicBezTo>
                  <a:cubicBezTo>
                    <a:pt x="2123173" y="2123123"/>
                    <a:pt x="2128888" y="2122170"/>
                    <a:pt x="2134603" y="2121218"/>
                  </a:cubicBezTo>
                  <a:close/>
                  <a:moveTo>
                    <a:pt x="2268906" y="2131695"/>
                  </a:moveTo>
                  <a:cubicBezTo>
                    <a:pt x="2337486" y="2113598"/>
                    <a:pt x="2405113" y="2092643"/>
                    <a:pt x="2472741" y="2069783"/>
                  </a:cubicBezTo>
                  <a:cubicBezTo>
                    <a:pt x="2467978" y="2075498"/>
                    <a:pt x="2462263" y="2082165"/>
                    <a:pt x="2457501" y="2087880"/>
                  </a:cubicBezTo>
                  <a:cubicBezTo>
                    <a:pt x="2387968" y="2129790"/>
                    <a:pt x="2309863" y="2158365"/>
                    <a:pt x="2230806" y="2175510"/>
                  </a:cubicBezTo>
                  <a:cubicBezTo>
                    <a:pt x="2210803" y="2179320"/>
                    <a:pt x="2191753" y="2183130"/>
                    <a:pt x="2171751" y="2185988"/>
                  </a:cubicBezTo>
                  <a:cubicBezTo>
                    <a:pt x="2161273" y="2186940"/>
                    <a:pt x="2151748" y="2187893"/>
                    <a:pt x="2141271" y="2188845"/>
                  </a:cubicBezTo>
                  <a:cubicBezTo>
                    <a:pt x="2113648" y="2190750"/>
                    <a:pt x="2086026" y="2193608"/>
                    <a:pt x="2059356" y="2195513"/>
                  </a:cubicBezTo>
                  <a:cubicBezTo>
                    <a:pt x="2029828" y="2198370"/>
                    <a:pt x="2000301" y="2201228"/>
                    <a:pt x="1971726" y="2204085"/>
                  </a:cubicBezTo>
                  <a:cubicBezTo>
                    <a:pt x="1923148" y="2205990"/>
                    <a:pt x="1875523" y="2207895"/>
                    <a:pt x="1826946" y="2209800"/>
                  </a:cubicBezTo>
                  <a:cubicBezTo>
                    <a:pt x="1698358" y="2214563"/>
                    <a:pt x="1568818" y="2225040"/>
                    <a:pt x="1445946" y="2265045"/>
                  </a:cubicBezTo>
                  <a:cubicBezTo>
                    <a:pt x="1387843" y="2284095"/>
                    <a:pt x="1332598" y="2309813"/>
                    <a:pt x="1282116" y="2343150"/>
                  </a:cubicBezTo>
                  <a:cubicBezTo>
                    <a:pt x="1227823" y="2379345"/>
                    <a:pt x="1179246" y="2425065"/>
                    <a:pt x="1127811" y="2465070"/>
                  </a:cubicBezTo>
                  <a:cubicBezTo>
                    <a:pt x="1078281" y="2503170"/>
                    <a:pt x="1023036" y="2538413"/>
                    <a:pt x="961123" y="2551748"/>
                  </a:cubicBezTo>
                  <a:cubicBezTo>
                    <a:pt x="907783" y="2564130"/>
                    <a:pt x="847776" y="2558415"/>
                    <a:pt x="801103" y="2527935"/>
                  </a:cubicBezTo>
                  <a:cubicBezTo>
                    <a:pt x="799198" y="2526983"/>
                    <a:pt x="797293" y="2525078"/>
                    <a:pt x="794436" y="2523173"/>
                  </a:cubicBezTo>
                  <a:cubicBezTo>
                    <a:pt x="794436" y="2522220"/>
                    <a:pt x="794436" y="2521268"/>
                    <a:pt x="793483" y="2520315"/>
                  </a:cubicBezTo>
                  <a:cubicBezTo>
                    <a:pt x="843966" y="2554605"/>
                    <a:pt x="911593" y="2555558"/>
                    <a:pt x="968743" y="2539365"/>
                  </a:cubicBezTo>
                  <a:cubicBezTo>
                    <a:pt x="1041133" y="2519363"/>
                    <a:pt x="1101141" y="2472690"/>
                    <a:pt x="1158291" y="2426018"/>
                  </a:cubicBezTo>
                  <a:cubicBezTo>
                    <a:pt x="1187818" y="2402205"/>
                    <a:pt x="1218298" y="2377440"/>
                    <a:pt x="1248778" y="2355533"/>
                  </a:cubicBezTo>
                  <a:cubicBezTo>
                    <a:pt x="1280211" y="2332673"/>
                    <a:pt x="1312596" y="2312670"/>
                    <a:pt x="1345933" y="2293620"/>
                  </a:cubicBezTo>
                  <a:cubicBezTo>
                    <a:pt x="1412608" y="2256473"/>
                    <a:pt x="1483093" y="2225993"/>
                    <a:pt x="1556436" y="2204085"/>
                  </a:cubicBezTo>
                  <a:cubicBezTo>
                    <a:pt x="1625968" y="2183130"/>
                    <a:pt x="1696453" y="2168843"/>
                    <a:pt x="1768843" y="2161223"/>
                  </a:cubicBezTo>
                  <a:cubicBezTo>
                    <a:pt x="1776463" y="2162175"/>
                    <a:pt x="1783131" y="2163128"/>
                    <a:pt x="1790751" y="2164080"/>
                  </a:cubicBezTo>
                  <a:cubicBezTo>
                    <a:pt x="1844091" y="2171700"/>
                    <a:pt x="1898383" y="2176463"/>
                    <a:pt x="1952676" y="2175510"/>
                  </a:cubicBezTo>
                  <a:cubicBezTo>
                    <a:pt x="2059356" y="2176463"/>
                    <a:pt x="2165083" y="2158365"/>
                    <a:pt x="2268906" y="2131695"/>
                  </a:cubicBezTo>
                  <a:close/>
                  <a:moveTo>
                    <a:pt x="2567991" y="2109788"/>
                  </a:moveTo>
                  <a:cubicBezTo>
                    <a:pt x="2558466" y="2130743"/>
                    <a:pt x="2549893" y="2151698"/>
                    <a:pt x="2539416" y="2172653"/>
                  </a:cubicBezTo>
                  <a:cubicBezTo>
                    <a:pt x="2517508" y="2219325"/>
                    <a:pt x="2492743" y="2265998"/>
                    <a:pt x="2467026" y="2310765"/>
                  </a:cubicBezTo>
                  <a:cubicBezTo>
                    <a:pt x="2415591" y="2399348"/>
                    <a:pt x="2356536" y="2483168"/>
                    <a:pt x="2288908" y="2560320"/>
                  </a:cubicBezTo>
                  <a:cubicBezTo>
                    <a:pt x="2220328" y="2638425"/>
                    <a:pt x="2143176" y="2708910"/>
                    <a:pt x="2057451" y="2767013"/>
                  </a:cubicBezTo>
                  <a:cubicBezTo>
                    <a:pt x="1971726" y="2825115"/>
                    <a:pt x="1878381" y="2872740"/>
                    <a:pt x="1779321" y="2904173"/>
                  </a:cubicBezTo>
                  <a:cubicBezTo>
                    <a:pt x="1701216" y="2929890"/>
                    <a:pt x="1619301" y="2945130"/>
                    <a:pt x="1536433" y="2949893"/>
                  </a:cubicBezTo>
                  <a:cubicBezTo>
                    <a:pt x="1536433" y="2949893"/>
                    <a:pt x="1535481" y="2949893"/>
                    <a:pt x="1535481" y="2949893"/>
                  </a:cubicBezTo>
                  <a:cubicBezTo>
                    <a:pt x="1528813" y="2947988"/>
                    <a:pt x="1521193" y="2946083"/>
                    <a:pt x="1514526" y="2943225"/>
                  </a:cubicBezTo>
                  <a:cubicBezTo>
                    <a:pt x="1585963" y="2921318"/>
                    <a:pt x="1656448" y="2892743"/>
                    <a:pt x="1724076" y="2861310"/>
                  </a:cubicBezTo>
                  <a:cubicBezTo>
                    <a:pt x="1813611" y="2819400"/>
                    <a:pt x="1899336" y="2769870"/>
                    <a:pt x="1980298" y="2713673"/>
                  </a:cubicBezTo>
                  <a:cubicBezTo>
                    <a:pt x="2061261" y="2657475"/>
                    <a:pt x="2138413" y="2594610"/>
                    <a:pt x="2209851" y="2526030"/>
                  </a:cubicBezTo>
                  <a:cubicBezTo>
                    <a:pt x="2281288" y="2457450"/>
                    <a:pt x="2346058" y="2383155"/>
                    <a:pt x="2405113" y="2303145"/>
                  </a:cubicBezTo>
                  <a:cubicBezTo>
                    <a:pt x="2464168" y="2224088"/>
                    <a:pt x="2515603" y="2139315"/>
                    <a:pt x="2560371" y="2050733"/>
                  </a:cubicBezTo>
                  <a:cubicBezTo>
                    <a:pt x="2560371" y="2050733"/>
                    <a:pt x="2560371" y="2049780"/>
                    <a:pt x="2561323" y="2049780"/>
                  </a:cubicBezTo>
                  <a:cubicBezTo>
                    <a:pt x="2567991" y="2043113"/>
                    <a:pt x="2573706" y="2037398"/>
                    <a:pt x="2580373" y="2031683"/>
                  </a:cubicBezTo>
                  <a:cubicBezTo>
                    <a:pt x="2585136" y="2029778"/>
                    <a:pt x="2588946" y="2028825"/>
                    <a:pt x="2593708" y="2026920"/>
                  </a:cubicBezTo>
                  <a:cubicBezTo>
                    <a:pt x="2584183" y="2054543"/>
                    <a:pt x="2575611" y="2081213"/>
                    <a:pt x="2567991" y="2109788"/>
                  </a:cubicBezTo>
                  <a:close/>
                  <a:moveTo>
                    <a:pt x="2590851" y="2129790"/>
                  </a:moveTo>
                  <a:cubicBezTo>
                    <a:pt x="2608948" y="2117408"/>
                    <a:pt x="2627046" y="2105025"/>
                    <a:pt x="2645143" y="2092643"/>
                  </a:cubicBezTo>
                  <a:cubicBezTo>
                    <a:pt x="2668003" y="2077403"/>
                    <a:pt x="2689911" y="2061210"/>
                    <a:pt x="2711818" y="2045970"/>
                  </a:cubicBezTo>
                  <a:cubicBezTo>
                    <a:pt x="2756586" y="2014538"/>
                    <a:pt x="2800401" y="1983105"/>
                    <a:pt x="2845168" y="1950720"/>
                  </a:cubicBezTo>
                  <a:cubicBezTo>
                    <a:pt x="2932798" y="1885950"/>
                    <a:pt x="3019476" y="1819275"/>
                    <a:pt x="3102343" y="1746885"/>
                  </a:cubicBezTo>
                  <a:cubicBezTo>
                    <a:pt x="3180448" y="1679258"/>
                    <a:pt x="3254743" y="1607820"/>
                    <a:pt x="3324276" y="1531620"/>
                  </a:cubicBezTo>
                  <a:cubicBezTo>
                    <a:pt x="3390951" y="1458278"/>
                    <a:pt x="3451911" y="1379220"/>
                    <a:pt x="3506203" y="1295400"/>
                  </a:cubicBezTo>
                  <a:cubicBezTo>
                    <a:pt x="3555733" y="1217295"/>
                    <a:pt x="3599548" y="1136333"/>
                    <a:pt x="3633838" y="1050608"/>
                  </a:cubicBezTo>
                  <a:cubicBezTo>
                    <a:pt x="3620503" y="1093470"/>
                    <a:pt x="3607168" y="1135380"/>
                    <a:pt x="3590023" y="1176338"/>
                  </a:cubicBezTo>
                  <a:cubicBezTo>
                    <a:pt x="3570973" y="1221105"/>
                    <a:pt x="3550018" y="1265873"/>
                    <a:pt x="3525253" y="1308735"/>
                  </a:cubicBezTo>
                  <a:cubicBezTo>
                    <a:pt x="3476676" y="1394460"/>
                    <a:pt x="3418573" y="1475423"/>
                    <a:pt x="3354756" y="1550670"/>
                  </a:cubicBezTo>
                  <a:cubicBezTo>
                    <a:pt x="3288081" y="1628775"/>
                    <a:pt x="3214738" y="1700213"/>
                    <a:pt x="3137586" y="1766888"/>
                  </a:cubicBezTo>
                  <a:cubicBezTo>
                    <a:pt x="3054718" y="1838325"/>
                    <a:pt x="2968041" y="1904048"/>
                    <a:pt x="2878506" y="1965960"/>
                  </a:cubicBezTo>
                  <a:cubicBezTo>
                    <a:pt x="2788971" y="2028825"/>
                    <a:pt x="2697531" y="2087880"/>
                    <a:pt x="2606091" y="2146935"/>
                  </a:cubicBezTo>
                  <a:cubicBezTo>
                    <a:pt x="2597518" y="2152650"/>
                    <a:pt x="2589898" y="2157413"/>
                    <a:pt x="2582278" y="2163128"/>
                  </a:cubicBezTo>
                  <a:cubicBezTo>
                    <a:pt x="2585136" y="2151698"/>
                    <a:pt x="2587993" y="2140268"/>
                    <a:pt x="2590851" y="2129790"/>
                  </a:cubicBezTo>
                  <a:close/>
                  <a:moveTo>
                    <a:pt x="3195688" y="2437448"/>
                  </a:moveTo>
                  <a:cubicBezTo>
                    <a:pt x="3231883" y="2416493"/>
                    <a:pt x="3267126" y="2392680"/>
                    <a:pt x="3301416" y="2366963"/>
                  </a:cubicBezTo>
                  <a:cubicBezTo>
                    <a:pt x="3280461" y="2383155"/>
                    <a:pt x="3259506" y="2398395"/>
                    <a:pt x="3238551" y="2413635"/>
                  </a:cubicBezTo>
                  <a:cubicBezTo>
                    <a:pt x="3230931" y="2419350"/>
                    <a:pt x="3222358" y="2424113"/>
                    <a:pt x="3213786" y="2429828"/>
                  </a:cubicBezTo>
                  <a:cubicBezTo>
                    <a:pt x="3208071" y="2432685"/>
                    <a:pt x="3201403" y="2435543"/>
                    <a:pt x="3195688" y="2437448"/>
                  </a:cubicBezTo>
                  <a:close/>
                  <a:moveTo>
                    <a:pt x="3432861" y="2297430"/>
                  </a:moveTo>
                  <a:cubicBezTo>
                    <a:pt x="3524301" y="2221230"/>
                    <a:pt x="3604311" y="2131695"/>
                    <a:pt x="3683368" y="2042160"/>
                  </a:cubicBezTo>
                  <a:cubicBezTo>
                    <a:pt x="3765283" y="1949768"/>
                    <a:pt x="3848151" y="1856423"/>
                    <a:pt x="3945306" y="1779270"/>
                  </a:cubicBezTo>
                  <a:cubicBezTo>
                    <a:pt x="4035793" y="1706880"/>
                    <a:pt x="4135806" y="1646873"/>
                    <a:pt x="4242486" y="1601153"/>
                  </a:cubicBezTo>
                  <a:cubicBezTo>
                    <a:pt x="4310114" y="1571625"/>
                    <a:pt x="4380599" y="1548765"/>
                    <a:pt x="4452036" y="1530668"/>
                  </a:cubicBezTo>
                  <a:cubicBezTo>
                    <a:pt x="4402506" y="1551623"/>
                    <a:pt x="4354881" y="1575435"/>
                    <a:pt x="4308208" y="1601153"/>
                  </a:cubicBezTo>
                  <a:cubicBezTo>
                    <a:pt x="4192003" y="1664018"/>
                    <a:pt x="4083418" y="1739265"/>
                    <a:pt x="3983406" y="1825943"/>
                  </a:cubicBezTo>
                  <a:cubicBezTo>
                    <a:pt x="3878631" y="1916430"/>
                    <a:pt x="3782428" y="2015490"/>
                    <a:pt x="3683368" y="2110740"/>
                  </a:cubicBezTo>
                  <a:cubicBezTo>
                    <a:pt x="3588118" y="2202180"/>
                    <a:pt x="3488106" y="2288858"/>
                    <a:pt x="3376663" y="2358390"/>
                  </a:cubicBezTo>
                  <a:cubicBezTo>
                    <a:pt x="3301416" y="2405063"/>
                    <a:pt x="3221406" y="2443163"/>
                    <a:pt x="3136633" y="2468880"/>
                  </a:cubicBezTo>
                  <a:cubicBezTo>
                    <a:pt x="3148063" y="2463165"/>
                    <a:pt x="3159493" y="2457450"/>
                    <a:pt x="3170923" y="2450783"/>
                  </a:cubicBezTo>
                  <a:cubicBezTo>
                    <a:pt x="3268078" y="2418398"/>
                    <a:pt x="3354756" y="2363153"/>
                    <a:pt x="3432861" y="2297430"/>
                  </a:cubicBezTo>
                  <a:close/>
                  <a:moveTo>
                    <a:pt x="3281413" y="2346008"/>
                  </a:moveTo>
                  <a:cubicBezTo>
                    <a:pt x="3166161" y="2432685"/>
                    <a:pt x="3031858" y="2486978"/>
                    <a:pt x="2890888" y="2509838"/>
                  </a:cubicBezTo>
                  <a:cubicBezTo>
                    <a:pt x="2897556" y="2506980"/>
                    <a:pt x="2904223" y="2504123"/>
                    <a:pt x="2910891" y="2500313"/>
                  </a:cubicBezTo>
                  <a:cubicBezTo>
                    <a:pt x="2944228" y="2485073"/>
                    <a:pt x="2977566" y="2468880"/>
                    <a:pt x="3010903" y="2451735"/>
                  </a:cubicBezTo>
                  <a:cubicBezTo>
                    <a:pt x="3076626" y="2418398"/>
                    <a:pt x="3141396" y="2383155"/>
                    <a:pt x="3204261" y="2344103"/>
                  </a:cubicBezTo>
                  <a:cubicBezTo>
                    <a:pt x="3262363" y="2307908"/>
                    <a:pt x="3318561" y="2267903"/>
                    <a:pt x="3370948" y="2223135"/>
                  </a:cubicBezTo>
                  <a:cubicBezTo>
                    <a:pt x="3420478" y="2180273"/>
                    <a:pt x="3467151" y="2133600"/>
                    <a:pt x="3508108" y="2083118"/>
                  </a:cubicBezTo>
                  <a:cubicBezTo>
                    <a:pt x="3518586" y="2069783"/>
                    <a:pt x="3529063" y="2056448"/>
                    <a:pt x="3538588" y="2042160"/>
                  </a:cubicBezTo>
                  <a:cubicBezTo>
                    <a:pt x="3530968" y="2056448"/>
                    <a:pt x="3524301" y="2069783"/>
                    <a:pt x="3515728" y="2084070"/>
                  </a:cubicBezTo>
                  <a:cubicBezTo>
                    <a:pt x="3495726" y="2118360"/>
                    <a:pt x="3473818" y="2150745"/>
                    <a:pt x="3450006" y="2181225"/>
                  </a:cubicBezTo>
                  <a:cubicBezTo>
                    <a:pt x="3401428" y="2243138"/>
                    <a:pt x="3344278" y="2298383"/>
                    <a:pt x="3281413" y="2346008"/>
                  </a:cubicBezTo>
                  <a:close/>
                  <a:moveTo>
                    <a:pt x="3138538" y="2556510"/>
                  </a:moveTo>
                  <a:cubicBezTo>
                    <a:pt x="3206166" y="2552700"/>
                    <a:pt x="3272841" y="2541270"/>
                    <a:pt x="3337611" y="2521268"/>
                  </a:cubicBezTo>
                  <a:cubicBezTo>
                    <a:pt x="3455721" y="2486025"/>
                    <a:pt x="3564306" y="2424113"/>
                    <a:pt x="3665271" y="2353628"/>
                  </a:cubicBezTo>
                  <a:cubicBezTo>
                    <a:pt x="3769093" y="2280285"/>
                    <a:pt x="3864343" y="2197418"/>
                    <a:pt x="3960546" y="2114550"/>
                  </a:cubicBezTo>
                  <a:cubicBezTo>
                    <a:pt x="4071036" y="2019300"/>
                    <a:pt x="4182478" y="1924050"/>
                    <a:pt x="4292968" y="1828800"/>
                  </a:cubicBezTo>
                  <a:cubicBezTo>
                    <a:pt x="4315828" y="1808798"/>
                    <a:pt x="4337736" y="1789748"/>
                    <a:pt x="4360596" y="1769745"/>
                  </a:cubicBezTo>
                  <a:cubicBezTo>
                    <a:pt x="4392028" y="1743075"/>
                    <a:pt x="4423461" y="1715453"/>
                    <a:pt x="4454893" y="1688783"/>
                  </a:cubicBezTo>
                  <a:cubicBezTo>
                    <a:pt x="4475849" y="1670685"/>
                    <a:pt x="4496803" y="1652588"/>
                    <a:pt x="4517758" y="1634490"/>
                  </a:cubicBezTo>
                  <a:cubicBezTo>
                    <a:pt x="4497756" y="1661160"/>
                    <a:pt x="4478706" y="1688783"/>
                    <a:pt x="4458703" y="1714500"/>
                  </a:cubicBezTo>
                  <a:cubicBezTo>
                    <a:pt x="4416793" y="1770698"/>
                    <a:pt x="4372978" y="1826895"/>
                    <a:pt x="4329164" y="1881188"/>
                  </a:cubicBezTo>
                  <a:cubicBezTo>
                    <a:pt x="4242486" y="1987868"/>
                    <a:pt x="4151046" y="2090738"/>
                    <a:pt x="4050081" y="2183130"/>
                  </a:cubicBezTo>
                  <a:cubicBezTo>
                    <a:pt x="3953878" y="2270760"/>
                    <a:pt x="3850056" y="2349818"/>
                    <a:pt x="3736708" y="2413635"/>
                  </a:cubicBezTo>
                  <a:cubicBezTo>
                    <a:pt x="3620503" y="2479358"/>
                    <a:pt x="3494773" y="2527935"/>
                    <a:pt x="3363328" y="2552700"/>
                  </a:cubicBezTo>
                  <a:cubicBezTo>
                    <a:pt x="3252838" y="2573655"/>
                    <a:pt x="3139491" y="2577465"/>
                    <a:pt x="3028048" y="2560320"/>
                  </a:cubicBezTo>
                  <a:cubicBezTo>
                    <a:pt x="3028048" y="2560320"/>
                    <a:pt x="3028048" y="2560320"/>
                    <a:pt x="3028048" y="2560320"/>
                  </a:cubicBezTo>
                  <a:cubicBezTo>
                    <a:pt x="3028048" y="2558415"/>
                    <a:pt x="3027096" y="2556510"/>
                    <a:pt x="3027096" y="2554605"/>
                  </a:cubicBezTo>
                  <a:cubicBezTo>
                    <a:pt x="3064243" y="2558415"/>
                    <a:pt x="3101391" y="2558415"/>
                    <a:pt x="3138538" y="2556510"/>
                  </a:cubicBezTo>
                  <a:close/>
                  <a:moveTo>
                    <a:pt x="3086151" y="2551748"/>
                  </a:moveTo>
                  <a:cubicBezTo>
                    <a:pt x="3161398" y="2546033"/>
                    <a:pt x="3235693" y="2526983"/>
                    <a:pt x="3305226" y="2499360"/>
                  </a:cubicBezTo>
                  <a:cubicBezTo>
                    <a:pt x="3430003" y="2449830"/>
                    <a:pt x="3543351" y="2375535"/>
                    <a:pt x="3652888" y="2298383"/>
                  </a:cubicBezTo>
                  <a:cubicBezTo>
                    <a:pt x="3764331" y="2221230"/>
                    <a:pt x="3875773" y="2142173"/>
                    <a:pt x="3985311" y="2062163"/>
                  </a:cubicBezTo>
                  <a:cubicBezTo>
                    <a:pt x="4045318" y="2017395"/>
                    <a:pt x="4105326" y="1973580"/>
                    <a:pt x="4164381" y="1927860"/>
                  </a:cubicBezTo>
                  <a:cubicBezTo>
                    <a:pt x="4110088" y="1974533"/>
                    <a:pt x="4056748" y="2021205"/>
                    <a:pt x="4002456" y="2068830"/>
                  </a:cubicBezTo>
                  <a:cubicBezTo>
                    <a:pt x="3905301" y="2152650"/>
                    <a:pt x="3809098" y="2238375"/>
                    <a:pt x="3706228" y="2315528"/>
                  </a:cubicBezTo>
                  <a:cubicBezTo>
                    <a:pt x="3607168" y="2388870"/>
                    <a:pt x="3501441" y="2454593"/>
                    <a:pt x="3386188" y="2497455"/>
                  </a:cubicBezTo>
                  <a:cubicBezTo>
                    <a:pt x="3290938" y="2533650"/>
                    <a:pt x="3189021" y="2551748"/>
                    <a:pt x="3086151" y="2551748"/>
                  </a:cubicBezTo>
                  <a:close/>
                  <a:moveTo>
                    <a:pt x="3238551" y="2707005"/>
                  </a:moveTo>
                  <a:cubicBezTo>
                    <a:pt x="3335706" y="2760345"/>
                    <a:pt x="3430003" y="2820353"/>
                    <a:pt x="3518586" y="2887028"/>
                  </a:cubicBezTo>
                  <a:cubicBezTo>
                    <a:pt x="3565258" y="2921318"/>
                    <a:pt x="3610978" y="2957513"/>
                    <a:pt x="3654793" y="2996565"/>
                  </a:cubicBezTo>
                  <a:cubicBezTo>
                    <a:pt x="3630981" y="2998470"/>
                    <a:pt x="3607168" y="3001328"/>
                    <a:pt x="3583356" y="3006090"/>
                  </a:cubicBezTo>
                  <a:cubicBezTo>
                    <a:pt x="3583356" y="3006090"/>
                    <a:pt x="3582403" y="3006090"/>
                    <a:pt x="3582403" y="3006090"/>
                  </a:cubicBezTo>
                  <a:cubicBezTo>
                    <a:pt x="3549066" y="2968943"/>
                    <a:pt x="3512871" y="2934653"/>
                    <a:pt x="3476676" y="2901315"/>
                  </a:cubicBezTo>
                  <a:cubicBezTo>
                    <a:pt x="3438576" y="2866073"/>
                    <a:pt x="3398571" y="2833688"/>
                    <a:pt x="3357613" y="2802255"/>
                  </a:cubicBezTo>
                  <a:cubicBezTo>
                    <a:pt x="3275698" y="2739390"/>
                    <a:pt x="3188068" y="2685098"/>
                    <a:pt x="3095676" y="2638425"/>
                  </a:cubicBezTo>
                  <a:cubicBezTo>
                    <a:pt x="3069958" y="2625090"/>
                    <a:pt x="3043288" y="2612708"/>
                    <a:pt x="3016618" y="2601278"/>
                  </a:cubicBezTo>
                  <a:cubicBezTo>
                    <a:pt x="3005188" y="2596515"/>
                    <a:pt x="2992806" y="2590800"/>
                    <a:pt x="2981376" y="2586038"/>
                  </a:cubicBezTo>
                  <a:cubicBezTo>
                    <a:pt x="2982328" y="2586038"/>
                    <a:pt x="2983281" y="2586990"/>
                    <a:pt x="2984233" y="2586990"/>
                  </a:cubicBezTo>
                  <a:cubicBezTo>
                    <a:pt x="3070911" y="2622233"/>
                    <a:pt x="3155683" y="2661285"/>
                    <a:pt x="3238551" y="2707005"/>
                  </a:cubicBezTo>
                  <a:close/>
                  <a:moveTo>
                    <a:pt x="3313798" y="2689860"/>
                  </a:moveTo>
                  <a:cubicBezTo>
                    <a:pt x="3444291" y="2743200"/>
                    <a:pt x="3570021" y="2807970"/>
                    <a:pt x="3688131" y="2884170"/>
                  </a:cubicBezTo>
                  <a:cubicBezTo>
                    <a:pt x="3721468" y="2905125"/>
                    <a:pt x="3753853" y="2927985"/>
                    <a:pt x="3786238" y="2950845"/>
                  </a:cubicBezTo>
                  <a:cubicBezTo>
                    <a:pt x="3802431" y="2962275"/>
                    <a:pt x="3818623" y="2973705"/>
                    <a:pt x="3833863" y="2986088"/>
                  </a:cubicBezTo>
                  <a:cubicBezTo>
                    <a:pt x="3838626" y="2989898"/>
                    <a:pt x="3844341" y="2993708"/>
                    <a:pt x="3849103" y="2998470"/>
                  </a:cubicBezTo>
                  <a:cubicBezTo>
                    <a:pt x="3822433" y="2996565"/>
                    <a:pt x="3795763" y="2995613"/>
                    <a:pt x="3768141" y="2994660"/>
                  </a:cubicBezTo>
                  <a:cubicBezTo>
                    <a:pt x="3681463" y="2932748"/>
                    <a:pt x="3592881" y="2873693"/>
                    <a:pt x="3501441" y="2819400"/>
                  </a:cubicBezTo>
                  <a:cubicBezTo>
                    <a:pt x="3407143" y="2763203"/>
                    <a:pt x="3310941" y="2711768"/>
                    <a:pt x="3211881" y="2665095"/>
                  </a:cubicBezTo>
                  <a:cubicBezTo>
                    <a:pt x="3184258" y="2651760"/>
                    <a:pt x="3155683" y="2639378"/>
                    <a:pt x="3128061" y="2626995"/>
                  </a:cubicBezTo>
                  <a:cubicBezTo>
                    <a:pt x="3126156" y="2626043"/>
                    <a:pt x="3123298" y="2625090"/>
                    <a:pt x="3121393" y="2624138"/>
                  </a:cubicBezTo>
                  <a:cubicBezTo>
                    <a:pt x="3188068" y="2641283"/>
                    <a:pt x="3251886" y="2664143"/>
                    <a:pt x="3313798" y="2689860"/>
                  </a:cubicBezTo>
                  <a:close/>
                  <a:moveTo>
                    <a:pt x="3222358" y="2634615"/>
                  </a:moveTo>
                  <a:cubicBezTo>
                    <a:pt x="3229978" y="2633663"/>
                    <a:pt x="3237598" y="2631758"/>
                    <a:pt x="3245218" y="2630805"/>
                  </a:cubicBezTo>
                  <a:cubicBezTo>
                    <a:pt x="3285223" y="2637473"/>
                    <a:pt x="3324276" y="2650808"/>
                    <a:pt x="3362376" y="2665095"/>
                  </a:cubicBezTo>
                  <a:cubicBezTo>
                    <a:pt x="3412858" y="2684145"/>
                    <a:pt x="3461436" y="2705100"/>
                    <a:pt x="3510013" y="2727960"/>
                  </a:cubicBezTo>
                  <a:cubicBezTo>
                    <a:pt x="3606216" y="2774633"/>
                    <a:pt x="3698608" y="2830830"/>
                    <a:pt x="3784333" y="2895600"/>
                  </a:cubicBezTo>
                  <a:cubicBezTo>
                    <a:pt x="3808146" y="2913698"/>
                    <a:pt x="3831958" y="2931795"/>
                    <a:pt x="3854818" y="2951798"/>
                  </a:cubicBezTo>
                  <a:cubicBezTo>
                    <a:pt x="3873868" y="2967990"/>
                    <a:pt x="3892918" y="2985135"/>
                    <a:pt x="3912921" y="3002280"/>
                  </a:cubicBezTo>
                  <a:cubicBezTo>
                    <a:pt x="3906253" y="3001328"/>
                    <a:pt x="3898633" y="3001328"/>
                    <a:pt x="3891966" y="3000375"/>
                  </a:cubicBezTo>
                  <a:cubicBezTo>
                    <a:pt x="3869106" y="2976563"/>
                    <a:pt x="3839578" y="2958465"/>
                    <a:pt x="3813861" y="2939415"/>
                  </a:cubicBezTo>
                  <a:cubicBezTo>
                    <a:pt x="3784333" y="2918460"/>
                    <a:pt x="3754806" y="2897505"/>
                    <a:pt x="3724326" y="2877503"/>
                  </a:cubicBezTo>
                  <a:cubicBezTo>
                    <a:pt x="3665271" y="2838450"/>
                    <a:pt x="3604311" y="2803208"/>
                    <a:pt x="3541446" y="2770823"/>
                  </a:cubicBezTo>
                  <a:cubicBezTo>
                    <a:pt x="3438576" y="2716530"/>
                    <a:pt x="3331896" y="2670810"/>
                    <a:pt x="3222358" y="2634615"/>
                  </a:cubicBezTo>
                  <a:close/>
                  <a:moveTo>
                    <a:pt x="3192831" y="2661285"/>
                  </a:moveTo>
                  <a:cubicBezTo>
                    <a:pt x="3241408" y="2685098"/>
                    <a:pt x="3289986" y="2708910"/>
                    <a:pt x="3338563" y="2734628"/>
                  </a:cubicBezTo>
                  <a:cubicBezTo>
                    <a:pt x="3435718" y="2786063"/>
                    <a:pt x="3530016" y="2842260"/>
                    <a:pt x="3621456" y="2902268"/>
                  </a:cubicBezTo>
                  <a:cubicBezTo>
                    <a:pt x="3666223" y="2931795"/>
                    <a:pt x="3710038" y="2962275"/>
                    <a:pt x="3752901" y="2992755"/>
                  </a:cubicBezTo>
                  <a:cubicBezTo>
                    <a:pt x="3724326" y="2992755"/>
                    <a:pt x="3696703" y="2992755"/>
                    <a:pt x="3668128" y="2994660"/>
                  </a:cubicBezTo>
                  <a:cubicBezTo>
                    <a:pt x="3584308" y="2922270"/>
                    <a:pt x="3496678" y="2853690"/>
                    <a:pt x="3403333" y="2793683"/>
                  </a:cubicBezTo>
                  <a:cubicBezTo>
                    <a:pt x="3309988" y="2733675"/>
                    <a:pt x="3212833" y="2679383"/>
                    <a:pt x="3111868" y="2633663"/>
                  </a:cubicBezTo>
                  <a:cubicBezTo>
                    <a:pt x="3085198" y="2621280"/>
                    <a:pt x="3059481" y="2609850"/>
                    <a:pt x="3031858" y="2599373"/>
                  </a:cubicBezTo>
                  <a:cubicBezTo>
                    <a:pt x="3037573" y="2601278"/>
                    <a:pt x="3044241" y="2602230"/>
                    <a:pt x="3049956" y="2603183"/>
                  </a:cubicBezTo>
                  <a:cubicBezTo>
                    <a:pt x="3049956" y="2603183"/>
                    <a:pt x="3049956" y="2603183"/>
                    <a:pt x="3050908" y="2603183"/>
                  </a:cubicBezTo>
                  <a:cubicBezTo>
                    <a:pt x="3052813" y="2604135"/>
                    <a:pt x="3054718" y="2604135"/>
                    <a:pt x="3056623" y="2604135"/>
                  </a:cubicBezTo>
                  <a:cubicBezTo>
                    <a:pt x="3064243" y="2606040"/>
                    <a:pt x="3070911" y="2606993"/>
                    <a:pt x="3078531" y="2608898"/>
                  </a:cubicBezTo>
                  <a:cubicBezTo>
                    <a:pt x="3091866" y="2614613"/>
                    <a:pt x="3104248" y="2620328"/>
                    <a:pt x="3117583" y="2626043"/>
                  </a:cubicBezTo>
                  <a:cubicBezTo>
                    <a:pt x="3142348" y="2637473"/>
                    <a:pt x="3168066" y="2648903"/>
                    <a:pt x="3192831" y="2661285"/>
                  </a:cubicBezTo>
                  <a:close/>
                  <a:moveTo>
                    <a:pt x="2173656" y="3616643"/>
                  </a:moveTo>
                  <a:cubicBezTo>
                    <a:pt x="2186038" y="3620453"/>
                    <a:pt x="2197468" y="3623310"/>
                    <a:pt x="2209851" y="3626168"/>
                  </a:cubicBezTo>
                  <a:cubicBezTo>
                    <a:pt x="2212708" y="3628073"/>
                    <a:pt x="2216518" y="3629025"/>
                    <a:pt x="2219376" y="3630930"/>
                  </a:cubicBezTo>
                  <a:cubicBezTo>
                    <a:pt x="2220328" y="3632835"/>
                    <a:pt x="2222233" y="3634740"/>
                    <a:pt x="2224138" y="3635693"/>
                  </a:cubicBezTo>
                  <a:cubicBezTo>
                    <a:pt x="2228901" y="3637598"/>
                    <a:pt x="2232711" y="3638550"/>
                    <a:pt x="2237473" y="3639503"/>
                  </a:cubicBezTo>
                  <a:cubicBezTo>
                    <a:pt x="2357488" y="3698558"/>
                    <a:pt x="2470836" y="3771900"/>
                    <a:pt x="2554656" y="3877628"/>
                  </a:cubicBezTo>
                  <a:cubicBezTo>
                    <a:pt x="2604186" y="3939540"/>
                    <a:pt x="2639428" y="4010025"/>
                    <a:pt x="2664193" y="4084320"/>
                  </a:cubicBezTo>
                  <a:cubicBezTo>
                    <a:pt x="2664193" y="4084320"/>
                    <a:pt x="2664193" y="4084320"/>
                    <a:pt x="2664193" y="4085273"/>
                  </a:cubicBezTo>
                  <a:cubicBezTo>
                    <a:pt x="2662288" y="4091940"/>
                    <a:pt x="2665146" y="4097655"/>
                    <a:pt x="2668956" y="4100513"/>
                  </a:cubicBezTo>
                  <a:cubicBezTo>
                    <a:pt x="2669908" y="4104323"/>
                    <a:pt x="2670861" y="4109085"/>
                    <a:pt x="2672766" y="4112895"/>
                  </a:cubicBezTo>
                  <a:cubicBezTo>
                    <a:pt x="2647048" y="4060508"/>
                    <a:pt x="2613711" y="4013835"/>
                    <a:pt x="2575611" y="3970020"/>
                  </a:cubicBezTo>
                  <a:cubicBezTo>
                    <a:pt x="2536558" y="3926205"/>
                    <a:pt x="2492743" y="3886200"/>
                    <a:pt x="2448928" y="3848100"/>
                  </a:cubicBezTo>
                  <a:cubicBezTo>
                    <a:pt x="2402256" y="3808095"/>
                    <a:pt x="2354631" y="3770948"/>
                    <a:pt x="2305101" y="3734753"/>
                  </a:cubicBezTo>
                  <a:cubicBezTo>
                    <a:pt x="2209851" y="3665220"/>
                    <a:pt x="2108886" y="3604260"/>
                    <a:pt x="2005063" y="3549968"/>
                  </a:cubicBezTo>
                  <a:cubicBezTo>
                    <a:pt x="1970773" y="3531870"/>
                    <a:pt x="1936483" y="3514725"/>
                    <a:pt x="1901241" y="3496628"/>
                  </a:cubicBezTo>
                  <a:cubicBezTo>
                    <a:pt x="1975536" y="3528060"/>
                    <a:pt x="2049831" y="3556635"/>
                    <a:pt x="2124126" y="3588068"/>
                  </a:cubicBezTo>
                  <a:cubicBezTo>
                    <a:pt x="2124126" y="3589973"/>
                    <a:pt x="2125078" y="3591878"/>
                    <a:pt x="2126983" y="3592830"/>
                  </a:cubicBezTo>
                  <a:cubicBezTo>
                    <a:pt x="2139366" y="3602355"/>
                    <a:pt x="2155558" y="3607118"/>
                    <a:pt x="2171751" y="3609975"/>
                  </a:cubicBezTo>
                  <a:cubicBezTo>
                    <a:pt x="2170798" y="3612833"/>
                    <a:pt x="2170798" y="3615690"/>
                    <a:pt x="2173656" y="3616643"/>
                  </a:cubicBezTo>
                  <a:close/>
                  <a:moveTo>
                    <a:pt x="2587993" y="3868103"/>
                  </a:moveTo>
                  <a:cubicBezTo>
                    <a:pt x="2587993" y="3868103"/>
                    <a:pt x="2588946" y="3867150"/>
                    <a:pt x="2588946" y="3867150"/>
                  </a:cubicBezTo>
                  <a:cubicBezTo>
                    <a:pt x="2590851" y="3866198"/>
                    <a:pt x="2591803" y="3865245"/>
                    <a:pt x="2593708" y="3864293"/>
                  </a:cubicBezTo>
                  <a:cubicBezTo>
                    <a:pt x="2593708" y="3867150"/>
                    <a:pt x="2592756" y="3870960"/>
                    <a:pt x="2592756" y="3873818"/>
                  </a:cubicBezTo>
                  <a:cubicBezTo>
                    <a:pt x="2590851" y="3871913"/>
                    <a:pt x="2588946" y="3870008"/>
                    <a:pt x="2587993" y="3868103"/>
                  </a:cubicBezTo>
                  <a:close/>
                  <a:moveTo>
                    <a:pt x="2631808" y="3933825"/>
                  </a:moveTo>
                  <a:cubicBezTo>
                    <a:pt x="2630856" y="3931920"/>
                    <a:pt x="2628951" y="3929063"/>
                    <a:pt x="2627998" y="3927158"/>
                  </a:cubicBezTo>
                  <a:cubicBezTo>
                    <a:pt x="2621331" y="3916680"/>
                    <a:pt x="2614663" y="3906203"/>
                    <a:pt x="2607996" y="3895725"/>
                  </a:cubicBezTo>
                  <a:cubicBezTo>
                    <a:pt x="2612758" y="3890963"/>
                    <a:pt x="2613711" y="3882390"/>
                    <a:pt x="2615616" y="3876675"/>
                  </a:cubicBezTo>
                  <a:cubicBezTo>
                    <a:pt x="2618473" y="3868103"/>
                    <a:pt x="2621331" y="3860483"/>
                    <a:pt x="2624188" y="3851910"/>
                  </a:cubicBezTo>
                  <a:cubicBezTo>
                    <a:pt x="2629903" y="3835718"/>
                    <a:pt x="2635618" y="3819525"/>
                    <a:pt x="2643238" y="3803333"/>
                  </a:cubicBezTo>
                  <a:cubicBezTo>
                    <a:pt x="2657526" y="3770948"/>
                    <a:pt x="2673718" y="3739515"/>
                    <a:pt x="2692768" y="3709035"/>
                  </a:cubicBezTo>
                  <a:cubicBezTo>
                    <a:pt x="2697531" y="3700463"/>
                    <a:pt x="2703246" y="3692843"/>
                    <a:pt x="2708961" y="3684270"/>
                  </a:cubicBezTo>
                  <a:cubicBezTo>
                    <a:pt x="2711818" y="3680460"/>
                    <a:pt x="2713723" y="3677603"/>
                    <a:pt x="2716581" y="3673793"/>
                  </a:cubicBezTo>
                  <a:cubicBezTo>
                    <a:pt x="2735631" y="3673793"/>
                    <a:pt x="2754681" y="3672840"/>
                    <a:pt x="2773731" y="3671888"/>
                  </a:cubicBezTo>
                  <a:cubicBezTo>
                    <a:pt x="2728011" y="3730943"/>
                    <a:pt x="2689911" y="3794760"/>
                    <a:pt x="2659431" y="3863340"/>
                  </a:cubicBezTo>
                  <a:cubicBezTo>
                    <a:pt x="2648953" y="3885248"/>
                    <a:pt x="2640381" y="3908108"/>
                    <a:pt x="2632761" y="3930968"/>
                  </a:cubicBezTo>
                  <a:cubicBezTo>
                    <a:pt x="2631808" y="3932873"/>
                    <a:pt x="2631808" y="3933825"/>
                    <a:pt x="2631808" y="3933825"/>
                  </a:cubicBezTo>
                  <a:close/>
                  <a:moveTo>
                    <a:pt x="2660383" y="3744278"/>
                  </a:moveTo>
                  <a:cubicBezTo>
                    <a:pt x="2644191" y="3775710"/>
                    <a:pt x="2629903" y="3808095"/>
                    <a:pt x="2618473" y="3842385"/>
                  </a:cubicBezTo>
                  <a:cubicBezTo>
                    <a:pt x="2615616" y="3851910"/>
                    <a:pt x="2611806" y="3861435"/>
                    <a:pt x="2609901" y="3870960"/>
                  </a:cubicBezTo>
                  <a:cubicBezTo>
                    <a:pt x="2608948" y="3875723"/>
                    <a:pt x="2607043" y="3880485"/>
                    <a:pt x="2606091" y="3885248"/>
                  </a:cubicBezTo>
                  <a:cubicBezTo>
                    <a:pt x="2606091" y="3887153"/>
                    <a:pt x="2605138" y="3889058"/>
                    <a:pt x="2605138" y="3890963"/>
                  </a:cubicBezTo>
                  <a:cubicBezTo>
                    <a:pt x="2604186" y="3889058"/>
                    <a:pt x="2603233" y="3888105"/>
                    <a:pt x="2602281" y="3886200"/>
                  </a:cubicBezTo>
                  <a:cubicBezTo>
                    <a:pt x="2604186" y="3885248"/>
                    <a:pt x="2607043" y="3883343"/>
                    <a:pt x="2607043" y="3880485"/>
                  </a:cubicBezTo>
                  <a:cubicBezTo>
                    <a:pt x="2618473" y="3828098"/>
                    <a:pt x="2638476" y="3777615"/>
                    <a:pt x="2667051" y="3732848"/>
                  </a:cubicBezTo>
                  <a:cubicBezTo>
                    <a:pt x="2664193" y="3737610"/>
                    <a:pt x="2662288" y="3740468"/>
                    <a:pt x="2660383" y="3744278"/>
                  </a:cubicBezTo>
                  <a:close/>
                  <a:moveTo>
                    <a:pt x="2657526" y="3982403"/>
                  </a:moveTo>
                  <a:cubicBezTo>
                    <a:pt x="2661336" y="3970973"/>
                    <a:pt x="2666098" y="3959543"/>
                    <a:pt x="2672766" y="3948113"/>
                  </a:cubicBezTo>
                  <a:cubicBezTo>
                    <a:pt x="2684196" y="3929063"/>
                    <a:pt x="2698483" y="3913823"/>
                    <a:pt x="2715628" y="3900488"/>
                  </a:cubicBezTo>
                  <a:cubicBezTo>
                    <a:pt x="2749918" y="3872865"/>
                    <a:pt x="2791828" y="3853815"/>
                    <a:pt x="2830881" y="3834765"/>
                  </a:cubicBezTo>
                  <a:cubicBezTo>
                    <a:pt x="2910891" y="3795713"/>
                    <a:pt x="2991853" y="3761423"/>
                    <a:pt x="3075673" y="3730943"/>
                  </a:cubicBezTo>
                  <a:cubicBezTo>
                    <a:pt x="3066148" y="3781425"/>
                    <a:pt x="3056623" y="3830955"/>
                    <a:pt x="3048051" y="3881438"/>
                  </a:cubicBezTo>
                  <a:cubicBezTo>
                    <a:pt x="3046146" y="3881438"/>
                    <a:pt x="3043288" y="3882390"/>
                    <a:pt x="3041383" y="3882390"/>
                  </a:cubicBezTo>
                  <a:cubicBezTo>
                    <a:pt x="2964231" y="3891915"/>
                    <a:pt x="2885173" y="3901440"/>
                    <a:pt x="2814688" y="3932873"/>
                  </a:cubicBezTo>
                  <a:cubicBezTo>
                    <a:pt x="2762301" y="3956685"/>
                    <a:pt x="2712771" y="3994785"/>
                    <a:pt x="2684196" y="4044315"/>
                  </a:cubicBezTo>
                  <a:cubicBezTo>
                    <a:pt x="2675623" y="4022408"/>
                    <a:pt x="2667051" y="4002405"/>
                    <a:pt x="2657526" y="3982403"/>
                  </a:cubicBezTo>
                  <a:close/>
                  <a:moveTo>
                    <a:pt x="3098533" y="3715703"/>
                  </a:moveTo>
                  <a:cubicBezTo>
                    <a:pt x="3100438" y="3707130"/>
                    <a:pt x="3090913" y="3702368"/>
                    <a:pt x="3084246" y="3705225"/>
                  </a:cubicBezTo>
                  <a:cubicBezTo>
                    <a:pt x="3009951" y="3731895"/>
                    <a:pt x="2936608" y="3761423"/>
                    <a:pt x="2865171" y="3795713"/>
                  </a:cubicBezTo>
                  <a:cubicBezTo>
                    <a:pt x="2829928" y="3811905"/>
                    <a:pt x="2794686" y="3830003"/>
                    <a:pt x="2760396" y="3848100"/>
                  </a:cubicBezTo>
                  <a:cubicBezTo>
                    <a:pt x="2729916" y="3864293"/>
                    <a:pt x="2701341" y="3883343"/>
                    <a:pt x="2678481" y="3909060"/>
                  </a:cubicBezTo>
                  <a:cubicBezTo>
                    <a:pt x="2666098" y="3923348"/>
                    <a:pt x="2653716" y="3941445"/>
                    <a:pt x="2647048" y="3961448"/>
                  </a:cubicBezTo>
                  <a:cubicBezTo>
                    <a:pt x="2642286" y="3952875"/>
                    <a:pt x="2637523" y="3944303"/>
                    <a:pt x="2632761" y="3934778"/>
                  </a:cubicBezTo>
                  <a:cubicBezTo>
                    <a:pt x="2633713" y="3935730"/>
                    <a:pt x="2635618" y="3935730"/>
                    <a:pt x="2636571" y="3933825"/>
                  </a:cubicBezTo>
                  <a:cubicBezTo>
                    <a:pt x="2652763" y="3894773"/>
                    <a:pt x="2669908" y="3855720"/>
                    <a:pt x="2689911" y="3818573"/>
                  </a:cubicBezTo>
                  <a:cubicBezTo>
                    <a:pt x="2709913" y="3781425"/>
                    <a:pt x="2732773" y="3745230"/>
                    <a:pt x="2757538" y="3710940"/>
                  </a:cubicBezTo>
                  <a:cubicBezTo>
                    <a:pt x="2767063" y="3697605"/>
                    <a:pt x="2776588" y="3685223"/>
                    <a:pt x="2787066" y="3672840"/>
                  </a:cubicBezTo>
                  <a:cubicBezTo>
                    <a:pt x="2789923" y="3672840"/>
                    <a:pt x="2793733" y="3672840"/>
                    <a:pt x="2796591" y="3672840"/>
                  </a:cubicBezTo>
                  <a:cubicBezTo>
                    <a:pt x="2849931" y="3670935"/>
                    <a:pt x="2902318" y="3669030"/>
                    <a:pt x="2955658" y="3666173"/>
                  </a:cubicBezTo>
                  <a:cubicBezTo>
                    <a:pt x="2954706" y="3667125"/>
                    <a:pt x="2953753" y="3667125"/>
                    <a:pt x="2952801" y="3668078"/>
                  </a:cubicBezTo>
                  <a:cubicBezTo>
                    <a:pt x="2940418" y="3675698"/>
                    <a:pt x="2928036" y="3682365"/>
                    <a:pt x="2916606" y="3689985"/>
                  </a:cubicBezTo>
                  <a:cubicBezTo>
                    <a:pt x="2891841" y="3706178"/>
                    <a:pt x="2867076" y="3722370"/>
                    <a:pt x="2844216" y="3740468"/>
                  </a:cubicBezTo>
                  <a:cubicBezTo>
                    <a:pt x="2797543" y="3776663"/>
                    <a:pt x="2753728" y="3816668"/>
                    <a:pt x="2713723" y="3859530"/>
                  </a:cubicBezTo>
                  <a:cubicBezTo>
                    <a:pt x="2690863" y="3884295"/>
                    <a:pt x="2668956" y="3909060"/>
                    <a:pt x="2650858" y="3936683"/>
                  </a:cubicBezTo>
                  <a:cubicBezTo>
                    <a:pt x="2649906" y="3937635"/>
                    <a:pt x="2651811" y="3939540"/>
                    <a:pt x="2652763" y="3937635"/>
                  </a:cubicBezTo>
                  <a:cubicBezTo>
                    <a:pt x="2671813" y="3915728"/>
                    <a:pt x="2690863" y="3892868"/>
                    <a:pt x="2709913" y="3870960"/>
                  </a:cubicBezTo>
                  <a:cubicBezTo>
                    <a:pt x="2729916" y="3849053"/>
                    <a:pt x="2750871" y="3828098"/>
                    <a:pt x="2772778" y="3808095"/>
                  </a:cubicBezTo>
                  <a:cubicBezTo>
                    <a:pt x="2815641" y="3769043"/>
                    <a:pt x="2862313" y="3732848"/>
                    <a:pt x="2910891" y="3700463"/>
                  </a:cubicBezTo>
                  <a:cubicBezTo>
                    <a:pt x="2925178" y="3690938"/>
                    <a:pt x="2939466" y="3682365"/>
                    <a:pt x="2954706" y="3673793"/>
                  </a:cubicBezTo>
                  <a:cubicBezTo>
                    <a:pt x="2960421" y="3669983"/>
                    <a:pt x="2967088" y="3667125"/>
                    <a:pt x="2972803" y="3663315"/>
                  </a:cubicBezTo>
                  <a:cubicBezTo>
                    <a:pt x="3085198" y="3657600"/>
                    <a:pt x="3197593" y="3649980"/>
                    <a:pt x="3309988" y="3641408"/>
                  </a:cubicBezTo>
                  <a:cubicBezTo>
                    <a:pt x="3336658" y="3639503"/>
                    <a:pt x="3368091" y="3638550"/>
                    <a:pt x="3392856" y="3627120"/>
                  </a:cubicBezTo>
                  <a:cubicBezTo>
                    <a:pt x="3376663" y="3638550"/>
                    <a:pt x="3359518" y="3649980"/>
                    <a:pt x="3343326" y="3660458"/>
                  </a:cubicBezTo>
                  <a:cubicBezTo>
                    <a:pt x="3269031" y="3708083"/>
                    <a:pt x="3190926" y="3749993"/>
                    <a:pt x="3112821" y="3791903"/>
                  </a:cubicBezTo>
                  <a:cubicBezTo>
                    <a:pt x="3103296" y="3796665"/>
                    <a:pt x="3093771" y="3802380"/>
                    <a:pt x="3084246" y="3807143"/>
                  </a:cubicBezTo>
                  <a:cubicBezTo>
                    <a:pt x="3082341" y="3808095"/>
                    <a:pt x="3083293" y="3810953"/>
                    <a:pt x="3085198" y="3810000"/>
                  </a:cubicBezTo>
                  <a:cubicBezTo>
                    <a:pt x="3163303" y="3770948"/>
                    <a:pt x="3241408" y="3730943"/>
                    <a:pt x="3315703" y="3685223"/>
                  </a:cubicBezTo>
                  <a:cubicBezTo>
                    <a:pt x="3389998" y="3640455"/>
                    <a:pt x="3460483" y="3589973"/>
                    <a:pt x="3523348" y="3529965"/>
                  </a:cubicBezTo>
                  <a:cubicBezTo>
                    <a:pt x="3586213" y="3470910"/>
                    <a:pt x="3636696" y="3403283"/>
                    <a:pt x="3689083" y="3335655"/>
                  </a:cubicBezTo>
                  <a:cubicBezTo>
                    <a:pt x="3741471" y="3268980"/>
                    <a:pt x="3798621" y="3205163"/>
                    <a:pt x="3871963" y="3161348"/>
                  </a:cubicBezTo>
                  <a:cubicBezTo>
                    <a:pt x="3946258" y="3116580"/>
                    <a:pt x="4030078" y="3090863"/>
                    <a:pt x="4113898" y="3068003"/>
                  </a:cubicBezTo>
                  <a:cubicBezTo>
                    <a:pt x="4072941" y="3094673"/>
                    <a:pt x="4033888" y="3125153"/>
                    <a:pt x="3997693" y="3157538"/>
                  </a:cubicBezTo>
                  <a:cubicBezTo>
                    <a:pt x="3925303" y="3219450"/>
                    <a:pt x="3858628" y="3288030"/>
                    <a:pt x="3790048" y="3353753"/>
                  </a:cubicBezTo>
                  <a:cubicBezTo>
                    <a:pt x="3654793" y="3484245"/>
                    <a:pt x="3516681" y="3610928"/>
                    <a:pt x="3361423" y="3717608"/>
                  </a:cubicBezTo>
                  <a:cubicBezTo>
                    <a:pt x="3273793" y="3777615"/>
                    <a:pt x="3179496" y="3827145"/>
                    <a:pt x="3084246" y="3872865"/>
                  </a:cubicBezTo>
                  <a:cubicBezTo>
                    <a:pt x="3079483" y="3873818"/>
                    <a:pt x="3073768" y="3873818"/>
                    <a:pt x="3069006" y="3874770"/>
                  </a:cubicBezTo>
                  <a:cubicBezTo>
                    <a:pt x="3078531" y="3824288"/>
                    <a:pt x="3089008" y="3769995"/>
                    <a:pt x="3098533" y="3715703"/>
                  </a:cubicBezTo>
                  <a:close/>
                  <a:moveTo>
                    <a:pt x="1823136" y="2306003"/>
                  </a:moveTo>
                  <a:cubicBezTo>
                    <a:pt x="1704073" y="2337435"/>
                    <a:pt x="1585011" y="2376488"/>
                    <a:pt x="1478331" y="2439353"/>
                  </a:cubicBezTo>
                  <a:cubicBezTo>
                    <a:pt x="1423086" y="2471738"/>
                    <a:pt x="1373556" y="2511743"/>
                    <a:pt x="1324978" y="2553653"/>
                  </a:cubicBezTo>
                  <a:cubicBezTo>
                    <a:pt x="1274496" y="2597468"/>
                    <a:pt x="1223061" y="2641283"/>
                    <a:pt x="1161148" y="2667953"/>
                  </a:cubicBezTo>
                  <a:cubicBezTo>
                    <a:pt x="1092568" y="2696528"/>
                    <a:pt x="1014463" y="2698433"/>
                    <a:pt x="944931" y="2672715"/>
                  </a:cubicBezTo>
                  <a:cubicBezTo>
                    <a:pt x="893496" y="2653665"/>
                    <a:pt x="847776" y="2619375"/>
                    <a:pt x="814438" y="2576513"/>
                  </a:cubicBezTo>
                  <a:cubicBezTo>
                    <a:pt x="811581" y="2571750"/>
                    <a:pt x="809676" y="2566988"/>
                    <a:pt x="807771" y="2562225"/>
                  </a:cubicBezTo>
                  <a:cubicBezTo>
                    <a:pt x="825868" y="2586038"/>
                    <a:pt x="850633" y="2605088"/>
                    <a:pt x="878256" y="2618423"/>
                  </a:cubicBezTo>
                  <a:cubicBezTo>
                    <a:pt x="932548" y="2645093"/>
                    <a:pt x="994461" y="2645093"/>
                    <a:pt x="1052563" y="2628900"/>
                  </a:cubicBezTo>
                  <a:cubicBezTo>
                    <a:pt x="1189723" y="2590800"/>
                    <a:pt x="1284021" y="2475548"/>
                    <a:pt x="1402131" y="2403158"/>
                  </a:cubicBezTo>
                  <a:cubicBezTo>
                    <a:pt x="1518336" y="2331720"/>
                    <a:pt x="1652638" y="2298383"/>
                    <a:pt x="1785988" y="2276475"/>
                  </a:cubicBezTo>
                  <a:cubicBezTo>
                    <a:pt x="1908861" y="2255520"/>
                    <a:pt x="2032686" y="2244090"/>
                    <a:pt x="2155558" y="2220278"/>
                  </a:cubicBezTo>
                  <a:cubicBezTo>
                    <a:pt x="2144128" y="2224088"/>
                    <a:pt x="2131746" y="2227898"/>
                    <a:pt x="2120316" y="2231708"/>
                  </a:cubicBezTo>
                  <a:cubicBezTo>
                    <a:pt x="2020303" y="2258378"/>
                    <a:pt x="1921243" y="2280285"/>
                    <a:pt x="1823136" y="2306003"/>
                  </a:cubicBezTo>
                  <a:close/>
                  <a:moveTo>
                    <a:pt x="2016493" y="2267903"/>
                  </a:moveTo>
                  <a:cubicBezTo>
                    <a:pt x="1917433" y="2304098"/>
                    <a:pt x="1820278" y="2345055"/>
                    <a:pt x="1726933" y="2394585"/>
                  </a:cubicBezTo>
                  <a:cubicBezTo>
                    <a:pt x="1670736" y="2425065"/>
                    <a:pt x="1616443" y="2458403"/>
                    <a:pt x="1563103" y="2494598"/>
                  </a:cubicBezTo>
                  <a:cubicBezTo>
                    <a:pt x="1508811" y="2531745"/>
                    <a:pt x="1455471" y="2570798"/>
                    <a:pt x="1400226" y="2606993"/>
                  </a:cubicBezTo>
                  <a:cubicBezTo>
                    <a:pt x="1291641" y="2676525"/>
                    <a:pt x="1163053" y="2735580"/>
                    <a:pt x="1030656" y="2718435"/>
                  </a:cubicBezTo>
                  <a:cubicBezTo>
                    <a:pt x="963981" y="2709863"/>
                    <a:pt x="897306" y="2677478"/>
                    <a:pt x="851586" y="2627948"/>
                  </a:cubicBezTo>
                  <a:cubicBezTo>
                    <a:pt x="863016" y="2637473"/>
                    <a:pt x="875398" y="2646998"/>
                    <a:pt x="888733" y="2655570"/>
                  </a:cubicBezTo>
                  <a:cubicBezTo>
                    <a:pt x="948741" y="2692718"/>
                    <a:pt x="1020178" y="2707958"/>
                    <a:pt x="1089711" y="2698433"/>
                  </a:cubicBezTo>
                  <a:cubicBezTo>
                    <a:pt x="1229728" y="2679383"/>
                    <a:pt x="1320216" y="2560320"/>
                    <a:pt x="1428801" y="2484120"/>
                  </a:cubicBezTo>
                  <a:cubicBezTo>
                    <a:pt x="1532623" y="2410778"/>
                    <a:pt x="1653591" y="2365058"/>
                    <a:pt x="1775511" y="2330768"/>
                  </a:cubicBezTo>
                  <a:cubicBezTo>
                    <a:pt x="1854568" y="2306003"/>
                    <a:pt x="1935531" y="2287905"/>
                    <a:pt x="2016493" y="2267903"/>
                  </a:cubicBezTo>
                  <a:close/>
                  <a:moveTo>
                    <a:pt x="1839328" y="2260283"/>
                  </a:moveTo>
                  <a:cubicBezTo>
                    <a:pt x="1710741" y="2279333"/>
                    <a:pt x="1580248" y="2305050"/>
                    <a:pt x="1461186" y="2362200"/>
                  </a:cubicBezTo>
                  <a:cubicBezTo>
                    <a:pt x="1400226" y="2391728"/>
                    <a:pt x="1345933" y="2429828"/>
                    <a:pt x="1293546" y="2471738"/>
                  </a:cubicBezTo>
                  <a:cubicBezTo>
                    <a:pt x="1239253" y="2515553"/>
                    <a:pt x="1184961" y="2561273"/>
                    <a:pt x="1123048" y="2592705"/>
                  </a:cubicBezTo>
                  <a:cubicBezTo>
                    <a:pt x="1065898" y="2622233"/>
                    <a:pt x="999223" y="2642235"/>
                    <a:pt x="934453" y="2629853"/>
                  </a:cubicBezTo>
                  <a:cubicBezTo>
                    <a:pt x="882066" y="2620328"/>
                    <a:pt x="831583" y="2590800"/>
                    <a:pt x="803008" y="2546033"/>
                  </a:cubicBezTo>
                  <a:cubicBezTo>
                    <a:pt x="864921" y="2593658"/>
                    <a:pt x="950646" y="2596515"/>
                    <a:pt x="1023988" y="2576513"/>
                  </a:cubicBezTo>
                  <a:cubicBezTo>
                    <a:pt x="1117333" y="2551748"/>
                    <a:pt x="1194486" y="2489835"/>
                    <a:pt x="1272591" y="2436495"/>
                  </a:cubicBezTo>
                  <a:cubicBezTo>
                    <a:pt x="1356411" y="2379345"/>
                    <a:pt x="1447851" y="2333625"/>
                    <a:pt x="1544053" y="2300288"/>
                  </a:cubicBezTo>
                  <a:cubicBezTo>
                    <a:pt x="1643113" y="2265998"/>
                    <a:pt x="1745983" y="2243138"/>
                    <a:pt x="1848853" y="2226945"/>
                  </a:cubicBezTo>
                  <a:cubicBezTo>
                    <a:pt x="1879333" y="2222183"/>
                    <a:pt x="1910766" y="2218373"/>
                    <a:pt x="1941246" y="2214563"/>
                  </a:cubicBezTo>
                  <a:cubicBezTo>
                    <a:pt x="2025066" y="2211705"/>
                    <a:pt x="2108886" y="2205990"/>
                    <a:pt x="2192706" y="2191703"/>
                  </a:cubicBezTo>
                  <a:cubicBezTo>
                    <a:pt x="2194611" y="2191703"/>
                    <a:pt x="2197468" y="2190750"/>
                    <a:pt x="2199373" y="2190750"/>
                  </a:cubicBezTo>
                  <a:cubicBezTo>
                    <a:pt x="2206993" y="2189798"/>
                    <a:pt x="2213661" y="2188845"/>
                    <a:pt x="2221281" y="2187893"/>
                  </a:cubicBezTo>
                  <a:cubicBezTo>
                    <a:pt x="2222233" y="2187893"/>
                    <a:pt x="2222233" y="2186940"/>
                    <a:pt x="2222233" y="2186940"/>
                  </a:cubicBezTo>
                  <a:cubicBezTo>
                    <a:pt x="2255571" y="2180273"/>
                    <a:pt x="2289861" y="2171700"/>
                    <a:pt x="2322246" y="2161223"/>
                  </a:cubicBezTo>
                  <a:cubicBezTo>
                    <a:pt x="2307958" y="2167890"/>
                    <a:pt x="2294623" y="2174558"/>
                    <a:pt x="2280336" y="2181225"/>
                  </a:cubicBezTo>
                  <a:cubicBezTo>
                    <a:pt x="2260333" y="2186940"/>
                    <a:pt x="2241283" y="2192655"/>
                    <a:pt x="2221281" y="2197418"/>
                  </a:cubicBezTo>
                  <a:cubicBezTo>
                    <a:pt x="2095551" y="2228850"/>
                    <a:pt x="1966963" y="2241233"/>
                    <a:pt x="1839328" y="2260283"/>
                  </a:cubicBezTo>
                  <a:close/>
                  <a:moveTo>
                    <a:pt x="1589773" y="2279333"/>
                  </a:moveTo>
                  <a:cubicBezTo>
                    <a:pt x="1494523" y="2308860"/>
                    <a:pt x="1402131" y="2348865"/>
                    <a:pt x="1317358" y="2401253"/>
                  </a:cubicBezTo>
                  <a:cubicBezTo>
                    <a:pt x="1233538" y="2453640"/>
                    <a:pt x="1157338" y="2520315"/>
                    <a:pt x="1064946" y="2558415"/>
                  </a:cubicBezTo>
                  <a:cubicBezTo>
                    <a:pt x="987793" y="2589848"/>
                    <a:pt x="890638" y="2598420"/>
                    <a:pt x="817296" y="2551748"/>
                  </a:cubicBezTo>
                  <a:cubicBezTo>
                    <a:pt x="810628" y="2547938"/>
                    <a:pt x="803961" y="2543175"/>
                    <a:pt x="798246" y="2537460"/>
                  </a:cubicBezTo>
                  <a:cubicBezTo>
                    <a:pt x="798246" y="2536508"/>
                    <a:pt x="797293" y="2535555"/>
                    <a:pt x="797293" y="2534603"/>
                  </a:cubicBezTo>
                  <a:cubicBezTo>
                    <a:pt x="828726" y="2555558"/>
                    <a:pt x="867778" y="2566035"/>
                    <a:pt x="905878" y="2566988"/>
                  </a:cubicBezTo>
                  <a:cubicBezTo>
                    <a:pt x="964933" y="2567940"/>
                    <a:pt x="1020178" y="2546033"/>
                    <a:pt x="1070661" y="2515553"/>
                  </a:cubicBezTo>
                  <a:cubicBezTo>
                    <a:pt x="1126858" y="2482215"/>
                    <a:pt x="1175436" y="2437448"/>
                    <a:pt x="1225918" y="2396490"/>
                  </a:cubicBezTo>
                  <a:cubicBezTo>
                    <a:pt x="1277353" y="2355533"/>
                    <a:pt x="1331646" y="2320290"/>
                    <a:pt x="1392606" y="2294573"/>
                  </a:cubicBezTo>
                  <a:cubicBezTo>
                    <a:pt x="1512621" y="2244090"/>
                    <a:pt x="1644066" y="2228850"/>
                    <a:pt x="1773606" y="2222183"/>
                  </a:cubicBezTo>
                  <a:cubicBezTo>
                    <a:pt x="1806943" y="2220278"/>
                    <a:pt x="1840281" y="2219325"/>
                    <a:pt x="1873618" y="2218373"/>
                  </a:cubicBezTo>
                  <a:cubicBezTo>
                    <a:pt x="1776463" y="2231708"/>
                    <a:pt x="1681213" y="2250758"/>
                    <a:pt x="1589773" y="2279333"/>
                  </a:cubicBezTo>
                  <a:close/>
                  <a:moveTo>
                    <a:pt x="800151" y="2557463"/>
                  </a:moveTo>
                  <a:cubicBezTo>
                    <a:pt x="798246" y="2555558"/>
                    <a:pt x="797293" y="2553653"/>
                    <a:pt x="795388" y="2550795"/>
                  </a:cubicBezTo>
                  <a:cubicBezTo>
                    <a:pt x="794436" y="2548890"/>
                    <a:pt x="793483" y="2546985"/>
                    <a:pt x="791578" y="2545080"/>
                  </a:cubicBezTo>
                  <a:cubicBezTo>
                    <a:pt x="790626" y="2542223"/>
                    <a:pt x="790626" y="2539365"/>
                    <a:pt x="790626" y="2537460"/>
                  </a:cubicBezTo>
                  <a:cubicBezTo>
                    <a:pt x="791578" y="2540318"/>
                    <a:pt x="793483" y="2543175"/>
                    <a:pt x="795388" y="2546033"/>
                  </a:cubicBezTo>
                  <a:cubicBezTo>
                    <a:pt x="797293" y="2549843"/>
                    <a:pt x="798246" y="2553653"/>
                    <a:pt x="800151" y="2557463"/>
                  </a:cubicBezTo>
                  <a:close/>
                  <a:moveTo>
                    <a:pt x="821106" y="2597468"/>
                  </a:moveTo>
                  <a:cubicBezTo>
                    <a:pt x="855396" y="2650808"/>
                    <a:pt x="911593" y="2691765"/>
                    <a:pt x="971601" y="2711768"/>
                  </a:cubicBezTo>
                  <a:cubicBezTo>
                    <a:pt x="1093521" y="2751773"/>
                    <a:pt x="1226871" y="2712720"/>
                    <a:pt x="1335456" y="2653665"/>
                  </a:cubicBezTo>
                  <a:cubicBezTo>
                    <a:pt x="1452613" y="2589848"/>
                    <a:pt x="1555483" y="2502218"/>
                    <a:pt x="1670736" y="2434590"/>
                  </a:cubicBezTo>
                  <a:cubicBezTo>
                    <a:pt x="1784083" y="2368868"/>
                    <a:pt x="1905051" y="2316480"/>
                    <a:pt x="2028876" y="2271713"/>
                  </a:cubicBezTo>
                  <a:cubicBezTo>
                    <a:pt x="2056498" y="2262188"/>
                    <a:pt x="2085073" y="2252663"/>
                    <a:pt x="2112696" y="2243138"/>
                  </a:cubicBezTo>
                  <a:cubicBezTo>
                    <a:pt x="2126031" y="2239328"/>
                    <a:pt x="2138413" y="2236470"/>
                    <a:pt x="2151748" y="2232660"/>
                  </a:cubicBezTo>
                  <a:cubicBezTo>
                    <a:pt x="2171751" y="2226945"/>
                    <a:pt x="2191753" y="2221230"/>
                    <a:pt x="2210803" y="2214563"/>
                  </a:cubicBezTo>
                  <a:cubicBezTo>
                    <a:pt x="2182228" y="2228850"/>
                    <a:pt x="2154606" y="2243138"/>
                    <a:pt x="2126031" y="2258378"/>
                  </a:cubicBezTo>
                  <a:cubicBezTo>
                    <a:pt x="2009826" y="2322195"/>
                    <a:pt x="1899336" y="2396490"/>
                    <a:pt x="1788846" y="2468880"/>
                  </a:cubicBezTo>
                  <a:cubicBezTo>
                    <a:pt x="1680261" y="2540318"/>
                    <a:pt x="1568818" y="2610803"/>
                    <a:pt x="1450708" y="2665095"/>
                  </a:cubicBezTo>
                  <a:cubicBezTo>
                    <a:pt x="1391653" y="2691765"/>
                    <a:pt x="1331646" y="2714625"/>
                    <a:pt x="1268781" y="2730818"/>
                  </a:cubicBezTo>
                  <a:cubicBezTo>
                    <a:pt x="1201153" y="2748915"/>
                    <a:pt x="1130668" y="2759393"/>
                    <a:pt x="1061136" y="2753678"/>
                  </a:cubicBezTo>
                  <a:cubicBezTo>
                    <a:pt x="998271" y="2747963"/>
                    <a:pt x="935406" y="2727960"/>
                    <a:pt x="885876" y="2688908"/>
                  </a:cubicBezTo>
                  <a:cubicBezTo>
                    <a:pt x="845871" y="2657475"/>
                    <a:pt x="813486" y="2614613"/>
                    <a:pt x="799198" y="2566035"/>
                  </a:cubicBezTo>
                  <a:cubicBezTo>
                    <a:pt x="804913" y="2577465"/>
                    <a:pt x="812533" y="2587943"/>
                    <a:pt x="821106" y="2597468"/>
                  </a:cubicBezTo>
                  <a:close/>
                  <a:moveTo>
                    <a:pt x="988746" y="2748915"/>
                  </a:moveTo>
                  <a:cubicBezTo>
                    <a:pt x="1119238" y="2786063"/>
                    <a:pt x="1263066" y="2747963"/>
                    <a:pt x="1385938" y="2700338"/>
                  </a:cubicBezTo>
                  <a:cubicBezTo>
                    <a:pt x="1507858" y="2652713"/>
                    <a:pt x="1622158" y="2585085"/>
                    <a:pt x="1731696" y="2514600"/>
                  </a:cubicBezTo>
                  <a:cubicBezTo>
                    <a:pt x="1845043" y="2442210"/>
                    <a:pt x="1955533" y="2365058"/>
                    <a:pt x="2072691" y="2298383"/>
                  </a:cubicBezTo>
                  <a:cubicBezTo>
                    <a:pt x="2137461" y="2261235"/>
                    <a:pt x="2204136" y="2226945"/>
                    <a:pt x="2271763" y="2195513"/>
                  </a:cubicBezTo>
                  <a:cubicBezTo>
                    <a:pt x="2274621" y="2194560"/>
                    <a:pt x="2278431" y="2193608"/>
                    <a:pt x="2281288" y="2191703"/>
                  </a:cubicBezTo>
                  <a:cubicBezTo>
                    <a:pt x="2293671" y="2187893"/>
                    <a:pt x="2306053" y="2184083"/>
                    <a:pt x="2318436" y="2181225"/>
                  </a:cubicBezTo>
                  <a:cubicBezTo>
                    <a:pt x="2314626" y="2184083"/>
                    <a:pt x="2309863" y="2185988"/>
                    <a:pt x="2306053" y="2188845"/>
                  </a:cubicBezTo>
                  <a:cubicBezTo>
                    <a:pt x="2249856" y="2223135"/>
                    <a:pt x="2194611" y="2260283"/>
                    <a:pt x="2140318" y="2297430"/>
                  </a:cubicBezTo>
                  <a:cubicBezTo>
                    <a:pt x="2030781" y="2373630"/>
                    <a:pt x="1925053" y="2454593"/>
                    <a:pt x="1815516" y="2530793"/>
                  </a:cubicBezTo>
                  <a:cubicBezTo>
                    <a:pt x="1705978" y="2606993"/>
                    <a:pt x="1591678" y="2678430"/>
                    <a:pt x="1469758" y="2732723"/>
                  </a:cubicBezTo>
                  <a:cubicBezTo>
                    <a:pt x="1341171" y="2789873"/>
                    <a:pt x="1196391" y="2827973"/>
                    <a:pt x="1055421" y="2797493"/>
                  </a:cubicBezTo>
                  <a:cubicBezTo>
                    <a:pt x="972553" y="2779395"/>
                    <a:pt x="893496" y="2733675"/>
                    <a:pt x="841108" y="2667000"/>
                  </a:cubicBezTo>
                  <a:cubicBezTo>
                    <a:pt x="835393" y="2655570"/>
                    <a:pt x="829678" y="2644140"/>
                    <a:pt x="823963" y="2632710"/>
                  </a:cubicBezTo>
                  <a:cubicBezTo>
                    <a:pt x="862063" y="2688908"/>
                    <a:pt x="924928" y="2730818"/>
                    <a:pt x="988746" y="2748915"/>
                  </a:cubicBezTo>
                  <a:close/>
                  <a:moveTo>
                    <a:pt x="987793" y="2784158"/>
                  </a:moveTo>
                  <a:cubicBezTo>
                    <a:pt x="1119238" y="2836545"/>
                    <a:pt x="1265923" y="2816543"/>
                    <a:pt x="1395463" y="2769870"/>
                  </a:cubicBezTo>
                  <a:cubicBezTo>
                    <a:pt x="1525003" y="2722245"/>
                    <a:pt x="1645018" y="2651760"/>
                    <a:pt x="1760271" y="2575560"/>
                  </a:cubicBezTo>
                  <a:cubicBezTo>
                    <a:pt x="1873618" y="2500313"/>
                    <a:pt x="1982203" y="2418398"/>
                    <a:pt x="2092693" y="2339340"/>
                  </a:cubicBezTo>
                  <a:cubicBezTo>
                    <a:pt x="2176513" y="2279333"/>
                    <a:pt x="2263191" y="2222183"/>
                    <a:pt x="2352726" y="2170748"/>
                  </a:cubicBezTo>
                  <a:cubicBezTo>
                    <a:pt x="2369871" y="2165985"/>
                    <a:pt x="2386063" y="2161223"/>
                    <a:pt x="2403208" y="2156460"/>
                  </a:cubicBezTo>
                  <a:cubicBezTo>
                    <a:pt x="2390826" y="2171700"/>
                    <a:pt x="2379396" y="2185988"/>
                    <a:pt x="2367013" y="2200275"/>
                  </a:cubicBezTo>
                  <a:cubicBezTo>
                    <a:pt x="2366061" y="2201228"/>
                    <a:pt x="2366061" y="2202180"/>
                    <a:pt x="2365108" y="2202180"/>
                  </a:cubicBezTo>
                  <a:cubicBezTo>
                    <a:pt x="2320341" y="2243138"/>
                    <a:pt x="2274621" y="2283143"/>
                    <a:pt x="2227948" y="2322195"/>
                  </a:cubicBezTo>
                  <a:cubicBezTo>
                    <a:pt x="2122221" y="2411730"/>
                    <a:pt x="2013636" y="2498408"/>
                    <a:pt x="1904098" y="2584133"/>
                  </a:cubicBezTo>
                  <a:cubicBezTo>
                    <a:pt x="1795513" y="2667953"/>
                    <a:pt x="1683118" y="2748915"/>
                    <a:pt x="1559293" y="2807970"/>
                  </a:cubicBezTo>
                  <a:cubicBezTo>
                    <a:pt x="1441183" y="2864168"/>
                    <a:pt x="1307833" y="2902268"/>
                    <a:pt x="1175436" y="2887028"/>
                  </a:cubicBezTo>
                  <a:cubicBezTo>
                    <a:pt x="1063993" y="2873693"/>
                    <a:pt x="953503" y="2822258"/>
                    <a:pt x="883971" y="2733675"/>
                  </a:cubicBezTo>
                  <a:cubicBezTo>
                    <a:pt x="881113" y="2729865"/>
                    <a:pt x="878256" y="2726055"/>
                    <a:pt x="874446" y="2721293"/>
                  </a:cubicBezTo>
                  <a:cubicBezTo>
                    <a:pt x="867778" y="2710815"/>
                    <a:pt x="860158" y="2700338"/>
                    <a:pt x="854443" y="2688908"/>
                  </a:cubicBezTo>
                  <a:cubicBezTo>
                    <a:pt x="890638" y="2731770"/>
                    <a:pt x="938263" y="2764155"/>
                    <a:pt x="987793" y="2784158"/>
                  </a:cubicBezTo>
                  <a:close/>
                  <a:moveTo>
                    <a:pt x="3376663" y="3592830"/>
                  </a:moveTo>
                  <a:cubicBezTo>
                    <a:pt x="3265221" y="3529965"/>
                    <a:pt x="3149016" y="3474720"/>
                    <a:pt x="3029001" y="3429000"/>
                  </a:cubicBezTo>
                  <a:cubicBezTo>
                    <a:pt x="2909938" y="3383280"/>
                    <a:pt x="2787066" y="3347085"/>
                    <a:pt x="2662288" y="3319463"/>
                  </a:cubicBezTo>
                  <a:cubicBezTo>
                    <a:pt x="2533701" y="3290888"/>
                    <a:pt x="2403208" y="3275648"/>
                    <a:pt x="2272716" y="3263265"/>
                  </a:cubicBezTo>
                  <a:cubicBezTo>
                    <a:pt x="2142223" y="3249930"/>
                    <a:pt x="2010778" y="3235643"/>
                    <a:pt x="1886001" y="3194685"/>
                  </a:cubicBezTo>
                  <a:cubicBezTo>
                    <a:pt x="1778368" y="3158490"/>
                    <a:pt x="1674546" y="3103245"/>
                    <a:pt x="1596441" y="3019425"/>
                  </a:cubicBezTo>
                  <a:cubicBezTo>
                    <a:pt x="1592631" y="3015615"/>
                    <a:pt x="1589773" y="3011805"/>
                    <a:pt x="1585963" y="3007995"/>
                  </a:cubicBezTo>
                  <a:cubicBezTo>
                    <a:pt x="1605966" y="3015615"/>
                    <a:pt x="1625016" y="3025140"/>
                    <a:pt x="1644066" y="3034665"/>
                  </a:cubicBezTo>
                  <a:cubicBezTo>
                    <a:pt x="1726933" y="3076575"/>
                    <a:pt x="1807896" y="3123248"/>
                    <a:pt x="1902193" y="3128010"/>
                  </a:cubicBezTo>
                  <a:cubicBezTo>
                    <a:pt x="1948866" y="3129915"/>
                    <a:pt x="1996491" y="3124200"/>
                    <a:pt x="2041258" y="3110865"/>
                  </a:cubicBezTo>
                  <a:cubicBezTo>
                    <a:pt x="2087931" y="3128010"/>
                    <a:pt x="2138413" y="3136583"/>
                    <a:pt x="2187943" y="3144203"/>
                  </a:cubicBezTo>
                  <a:cubicBezTo>
                    <a:pt x="2239378" y="3151823"/>
                    <a:pt x="2290813" y="3157538"/>
                    <a:pt x="2342248" y="3163253"/>
                  </a:cubicBezTo>
                  <a:cubicBezTo>
                    <a:pt x="2439403" y="3173730"/>
                    <a:pt x="2535606" y="3186113"/>
                    <a:pt x="2629903" y="3208020"/>
                  </a:cubicBezTo>
                  <a:cubicBezTo>
                    <a:pt x="2719438" y="3228975"/>
                    <a:pt x="2808021" y="3257550"/>
                    <a:pt x="2893746" y="3292793"/>
                  </a:cubicBezTo>
                  <a:cubicBezTo>
                    <a:pt x="2978518" y="3328035"/>
                    <a:pt x="3061386" y="3368993"/>
                    <a:pt x="3140443" y="3416618"/>
                  </a:cubicBezTo>
                  <a:cubicBezTo>
                    <a:pt x="3219501" y="3464243"/>
                    <a:pt x="3294748" y="3517583"/>
                    <a:pt x="3365233" y="3576638"/>
                  </a:cubicBezTo>
                  <a:cubicBezTo>
                    <a:pt x="3371901" y="3582353"/>
                    <a:pt x="3378568" y="3588068"/>
                    <a:pt x="3386188" y="3593783"/>
                  </a:cubicBezTo>
                  <a:cubicBezTo>
                    <a:pt x="3386188" y="3593783"/>
                    <a:pt x="3386188" y="3594735"/>
                    <a:pt x="3387141" y="3594735"/>
                  </a:cubicBezTo>
                  <a:cubicBezTo>
                    <a:pt x="3387141" y="3594735"/>
                    <a:pt x="3386188" y="3595688"/>
                    <a:pt x="3386188" y="3595688"/>
                  </a:cubicBezTo>
                  <a:cubicBezTo>
                    <a:pt x="3384283" y="3597593"/>
                    <a:pt x="3382378" y="3598545"/>
                    <a:pt x="3380473" y="3600450"/>
                  </a:cubicBezTo>
                  <a:cubicBezTo>
                    <a:pt x="3379521" y="3598545"/>
                    <a:pt x="3379521" y="3594735"/>
                    <a:pt x="3376663" y="3592830"/>
                  </a:cubicBezTo>
                  <a:close/>
                  <a:moveTo>
                    <a:pt x="3371901" y="3604260"/>
                  </a:moveTo>
                  <a:cubicBezTo>
                    <a:pt x="3367138" y="3606165"/>
                    <a:pt x="3361423" y="3606165"/>
                    <a:pt x="3356661" y="3607118"/>
                  </a:cubicBezTo>
                  <a:cubicBezTo>
                    <a:pt x="3342373" y="3608070"/>
                    <a:pt x="3329038" y="3608070"/>
                    <a:pt x="3314751" y="3609023"/>
                  </a:cubicBezTo>
                  <a:cubicBezTo>
                    <a:pt x="3307131" y="3609023"/>
                    <a:pt x="3300463" y="3609975"/>
                    <a:pt x="3292843" y="3609975"/>
                  </a:cubicBezTo>
                  <a:cubicBezTo>
                    <a:pt x="3176638" y="3558540"/>
                    <a:pt x="3054718" y="3523298"/>
                    <a:pt x="2930893" y="3495675"/>
                  </a:cubicBezTo>
                  <a:cubicBezTo>
                    <a:pt x="2794686" y="3466148"/>
                    <a:pt x="2657526" y="3447098"/>
                    <a:pt x="2520366" y="3427095"/>
                  </a:cubicBezTo>
                  <a:cubicBezTo>
                    <a:pt x="2379396" y="3406140"/>
                    <a:pt x="2239378" y="3385185"/>
                    <a:pt x="2101266" y="3350895"/>
                  </a:cubicBezTo>
                  <a:cubicBezTo>
                    <a:pt x="1977441" y="3320415"/>
                    <a:pt x="1855521" y="3279458"/>
                    <a:pt x="1742173" y="3221355"/>
                  </a:cubicBezTo>
                  <a:cubicBezTo>
                    <a:pt x="1633588" y="3166110"/>
                    <a:pt x="1532623" y="3094673"/>
                    <a:pt x="1449756" y="3005138"/>
                  </a:cubicBezTo>
                  <a:cubicBezTo>
                    <a:pt x="1441183" y="2995613"/>
                    <a:pt x="1432611" y="2986088"/>
                    <a:pt x="1424038" y="2976563"/>
                  </a:cubicBezTo>
                  <a:cubicBezTo>
                    <a:pt x="1452613" y="2977515"/>
                    <a:pt x="1481188" y="2980373"/>
                    <a:pt x="1508811" y="2985135"/>
                  </a:cubicBezTo>
                  <a:cubicBezTo>
                    <a:pt x="1531671" y="2989898"/>
                    <a:pt x="1554531" y="2996565"/>
                    <a:pt x="1575486" y="3004185"/>
                  </a:cubicBezTo>
                  <a:cubicBezTo>
                    <a:pt x="1642161" y="3088005"/>
                    <a:pt x="1736458" y="3146108"/>
                    <a:pt x="1835518" y="3185160"/>
                  </a:cubicBezTo>
                  <a:cubicBezTo>
                    <a:pt x="1953628" y="3232785"/>
                    <a:pt x="2080311" y="3251835"/>
                    <a:pt x="2206041" y="3266123"/>
                  </a:cubicBezTo>
                  <a:cubicBezTo>
                    <a:pt x="2339391" y="3281363"/>
                    <a:pt x="2472741" y="3292793"/>
                    <a:pt x="2604186" y="3318510"/>
                  </a:cubicBezTo>
                  <a:cubicBezTo>
                    <a:pt x="2730868" y="3343275"/>
                    <a:pt x="2856598" y="3378518"/>
                    <a:pt x="2977566" y="3422333"/>
                  </a:cubicBezTo>
                  <a:cubicBezTo>
                    <a:pt x="3098533" y="3466148"/>
                    <a:pt x="3216643" y="3519488"/>
                    <a:pt x="3329991" y="3580448"/>
                  </a:cubicBezTo>
                  <a:cubicBezTo>
                    <a:pt x="3343326" y="3588068"/>
                    <a:pt x="3357613" y="3595688"/>
                    <a:pt x="3371901" y="3604260"/>
                  </a:cubicBezTo>
                  <a:cubicBezTo>
                    <a:pt x="3371901" y="3604260"/>
                    <a:pt x="3371901" y="3604260"/>
                    <a:pt x="3371901" y="3604260"/>
                  </a:cubicBezTo>
                  <a:close/>
                  <a:moveTo>
                    <a:pt x="2048878" y="3108008"/>
                  </a:moveTo>
                  <a:cubicBezTo>
                    <a:pt x="2083168" y="3097530"/>
                    <a:pt x="2115553" y="3083243"/>
                    <a:pt x="2146986" y="3066098"/>
                  </a:cubicBezTo>
                  <a:cubicBezTo>
                    <a:pt x="2178418" y="3048953"/>
                    <a:pt x="2206993" y="3028950"/>
                    <a:pt x="2233663" y="3006090"/>
                  </a:cubicBezTo>
                  <a:cubicBezTo>
                    <a:pt x="2320341" y="3007995"/>
                    <a:pt x="2407018" y="3016568"/>
                    <a:pt x="2491791" y="3033713"/>
                  </a:cubicBezTo>
                  <a:cubicBezTo>
                    <a:pt x="2580373" y="3050858"/>
                    <a:pt x="2666098" y="3075623"/>
                    <a:pt x="2749918" y="3108008"/>
                  </a:cubicBezTo>
                  <a:cubicBezTo>
                    <a:pt x="2833738" y="3140393"/>
                    <a:pt x="2914701" y="3180398"/>
                    <a:pt x="2990901" y="3227070"/>
                  </a:cubicBezTo>
                  <a:cubicBezTo>
                    <a:pt x="3067101" y="3273743"/>
                    <a:pt x="3139491" y="3327083"/>
                    <a:pt x="3207118" y="3386138"/>
                  </a:cubicBezTo>
                  <a:cubicBezTo>
                    <a:pt x="3247123" y="3421380"/>
                    <a:pt x="3284271" y="3458528"/>
                    <a:pt x="3320466" y="3498533"/>
                  </a:cubicBezTo>
                  <a:cubicBezTo>
                    <a:pt x="3334753" y="3517583"/>
                    <a:pt x="3348088" y="3537585"/>
                    <a:pt x="3361423" y="3557588"/>
                  </a:cubicBezTo>
                  <a:cubicBezTo>
                    <a:pt x="3302368" y="3509010"/>
                    <a:pt x="3240456" y="3465195"/>
                    <a:pt x="3175686" y="3424238"/>
                  </a:cubicBezTo>
                  <a:cubicBezTo>
                    <a:pt x="3097581" y="3375660"/>
                    <a:pt x="3015666" y="3332798"/>
                    <a:pt x="2930893" y="3296603"/>
                  </a:cubicBezTo>
                  <a:cubicBezTo>
                    <a:pt x="2846121" y="3260408"/>
                    <a:pt x="2759443" y="3230880"/>
                    <a:pt x="2670861" y="3208020"/>
                  </a:cubicBezTo>
                  <a:cubicBezTo>
                    <a:pt x="2577516" y="3184208"/>
                    <a:pt x="2482266" y="3168968"/>
                    <a:pt x="2386063" y="3158490"/>
                  </a:cubicBezTo>
                  <a:cubicBezTo>
                    <a:pt x="2282241" y="3147060"/>
                    <a:pt x="2178418" y="3137535"/>
                    <a:pt x="2077453" y="3113723"/>
                  </a:cubicBezTo>
                  <a:cubicBezTo>
                    <a:pt x="2066976" y="3112770"/>
                    <a:pt x="2058403" y="3109913"/>
                    <a:pt x="2048878" y="3108008"/>
                  </a:cubicBezTo>
                  <a:close/>
                  <a:moveTo>
                    <a:pt x="3075673" y="3199448"/>
                  </a:moveTo>
                  <a:cubicBezTo>
                    <a:pt x="2945181" y="3087053"/>
                    <a:pt x="2794686" y="2997518"/>
                    <a:pt x="2631808" y="2942273"/>
                  </a:cubicBezTo>
                  <a:cubicBezTo>
                    <a:pt x="2541321" y="2911793"/>
                    <a:pt x="2444166" y="2887028"/>
                    <a:pt x="2347963" y="2887028"/>
                  </a:cubicBezTo>
                  <a:cubicBezTo>
                    <a:pt x="2343201" y="2887028"/>
                    <a:pt x="2342248" y="2893695"/>
                    <a:pt x="2347011" y="2894648"/>
                  </a:cubicBezTo>
                  <a:cubicBezTo>
                    <a:pt x="2431783" y="2909888"/>
                    <a:pt x="2515603" y="2923223"/>
                    <a:pt x="2597518" y="2949893"/>
                  </a:cubicBezTo>
                  <a:cubicBezTo>
                    <a:pt x="2678481" y="2975610"/>
                    <a:pt x="2756586" y="3010853"/>
                    <a:pt x="2830881" y="3051810"/>
                  </a:cubicBezTo>
                  <a:cubicBezTo>
                    <a:pt x="2978518" y="3134678"/>
                    <a:pt x="3109011" y="3245168"/>
                    <a:pt x="3219501" y="3372803"/>
                  </a:cubicBezTo>
                  <a:cubicBezTo>
                    <a:pt x="3233788" y="3389948"/>
                    <a:pt x="3248076" y="3407093"/>
                    <a:pt x="3262363" y="3424238"/>
                  </a:cubicBezTo>
                  <a:cubicBezTo>
                    <a:pt x="3254743" y="3416618"/>
                    <a:pt x="3247123" y="3408998"/>
                    <a:pt x="3238551" y="3402330"/>
                  </a:cubicBezTo>
                  <a:cubicBezTo>
                    <a:pt x="3171876" y="3341370"/>
                    <a:pt x="3100438" y="3286125"/>
                    <a:pt x="3023286" y="3237548"/>
                  </a:cubicBezTo>
                  <a:cubicBezTo>
                    <a:pt x="2947086" y="3188970"/>
                    <a:pt x="2867076" y="3148013"/>
                    <a:pt x="2784208" y="3113723"/>
                  </a:cubicBezTo>
                  <a:cubicBezTo>
                    <a:pt x="2700388" y="3079433"/>
                    <a:pt x="2613711" y="3052763"/>
                    <a:pt x="2526081" y="3034665"/>
                  </a:cubicBezTo>
                  <a:cubicBezTo>
                    <a:pt x="2437498" y="3015615"/>
                    <a:pt x="2347011" y="3005138"/>
                    <a:pt x="2256523" y="3004185"/>
                  </a:cubicBezTo>
                  <a:cubicBezTo>
                    <a:pt x="2249856" y="3004185"/>
                    <a:pt x="2244141" y="3004185"/>
                    <a:pt x="2237473" y="3004185"/>
                  </a:cubicBezTo>
                  <a:cubicBezTo>
                    <a:pt x="2309863" y="2942273"/>
                    <a:pt x="2365108" y="2864168"/>
                    <a:pt x="2407018" y="2778443"/>
                  </a:cubicBezTo>
                  <a:cubicBezTo>
                    <a:pt x="2487028" y="2798445"/>
                    <a:pt x="2566086" y="2823210"/>
                    <a:pt x="2642286" y="2855595"/>
                  </a:cubicBezTo>
                  <a:cubicBezTo>
                    <a:pt x="2721343" y="2888933"/>
                    <a:pt x="2796591" y="2929890"/>
                    <a:pt x="2868028" y="2976563"/>
                  </a:cubicBezTo>
                  <a:cubicBezTo>
                    <a:pt x="2939466" y="3023235"/>
                    <a:pt x="3007093" y="3076575"/>
                    <a:pt x="3069006" y="3134678"/>
                  </a:cubicBezTo>
                  <a:cubicBezTo>
                    <a:pt x="3131871" y="3193733"/>
                    <a:pt x="3189021" y="3257550"/>
                    <a:pt x="3240456" y="3326130"/>
                  </a:cubicBezTo>
                  <a:cubicBezTo>
                    <a:pt x="3288081" y="3388995"/>
                    <a:pt x="3329038" y="3456623"/>
                    <a:pt x="3365233" y="3527108"/>
                  </a:cubicBezTo>
                  <a:cubicBezTo>
                    <a:pt x="3283318" y="3405188"/>
                    <a:pt x="3186163" y="3293745"/>
                    <a:pt x="3075673" y="3199448"/>
                  </a:cubicBezTo>
                  <a:close/>
                  <a:moveTo>
                    <a:pt x="2196516" y="3005138"/>
                  </a:moveTo>
                  <a:cubicBezTo>
                    <a:pt x="2129841" y="3055620"/>
                    <a:pt x="2049831" y="3091815"/>
                    <a:pt x="1966011" y="3101340"/>
                  </a:cubicBezTo>
                  <a:cubicBezTo>
                    <a:pt x="1925053" y="3106103"/>
                    <a:pt x="1882191" y="3104198"/>
                    <a:pt x="1842186" y="3094673"/>
                  </a:cubicBezTo>
                  <a:cubicBezTo>
                    <a:pt x="1797418" y="3084195"/>
                    <a:pt x="1754556" y="3064193"/>
                    <a:pt x="1713598" y="3043238"/>
                  </a:cubicBezTo>
                  <a:cubicBezTo>
                    <a:pt x="1679308" y="3026093"/>
                    <a:pt x="1645971" y="3007995"/>
                    <a:pt x="1611681" y="2991803"/>
                  </a:cubicBezTo>
                  <a:cubicBezTo>
                    <a:pt x="1682166" y="3007995"/>
                    <a:pt x="1753603" y="3020378"/>
                    <a:pt x="1825993" y="3023235"/>
                  </a:cubicBezTo>
                  <a:cubicBezTo>
                    <a:pt x="1871713" y="3025140"/>
                    <a:pt x="1916481" y="3022283"/>
                    <a:pt x="1961248" y="3013710"/>
                  </a:cubicBezTo>
                  <a:cubicBezTo>
                    <a:pt x="2003158" y="3005138"/>
                    <a:pt x="2044116" y="2990850"/>
                    <a:pt x="2083168" y="2971800"/>
                  </a:cubicBezTo>
                  <a:cubicBezTo>
                    <a:pt x="2156511" y="2935605"/>
                    <a:pt x="2222233" y="2883218"/>
                    <a:pt x="2279383" y="2825115"/>
                  </a:cubicBezTo>
                  <a:cubicBezTo>
                    <a:pt x="2335581" y="2767965"/>
                    <a:pt x="2383206" y="2704148"/>
                    <a:pt x="2422258" y="2634615"/>
                  </a:cubicBezTo>
                  <a:cubicBezTo>
                    <a:pt x="2437498" y="2606993"/>
                    <a:pt x="2451786" y="2578418"/>
                    <a:pt x="2465121" y="2549843"/>
                  </a:cubicBezTo>
                  <a:cubicBezTo>
                    <a:pt x="2417496" y="2721293"/>
                    <a:pt x="2342248" y="2895600"/>
                    <a:pt x="2196516" y="3005138"/>
                  </a:cubicBezTo>
                  <a:close/>
                  <a:moveTo>
                    <a:pt x="2429878" y="2603183"/>
                  </a:moveTo>
                  <a:cubicBezTo>
                    <a:pt x="2393683" y="2673668"/>
                    <a:pt x="2347963" y="2739390"/>
                    <a:pt x="2295576" y="2798445"/>
                  </a:cubicBezTo>
                  <a:cubicBezTo>
                    <a:pt x="2241283" y="2858453"/>
                    <a:pt x="2177466" y="2912745"/>
                    <a:pt x="2106981" y="2952750"/>
                  </a:cubicBezTo>
                  <a:cubicBezTo>
                    <a:pt x="2070786" y="2972753"/>
                    <a:pt x="2031733" y="2989898"/>
                    <a:pt x="1991728" y="3000375"/>
                  </a:cubicBezTo>
                  <a:cubicBezTo>
                    <a:pt x="1946961" y="3012758"/>
                    <a:pt x="1901241" y="3017520"/>
                    <a:pt x="1855521" y="3017520"/>
                  </a:cubicBezTo>
                  <a:cubicBezTo>
                    <a:pt x="1766938" y="3018473"/>
                    <a:pt x="1678356" y="3001328"/>
                    <a:pt x="1591678" y="2983230"/>
                  </a:cubicBezTo>
                  <a:cubicBezTo>
                    <a:pt x="1591678" y="2983230"/>
                    <a:pt x="1590726" y="2983230"/>
                    <a:pt x="1590726" y="2983230"/>
                  </a:cubicBezTo>
                  <a:cubicBezTo>
                    <a:pt x="1559293" y="2970848"/>
                    <a:pt x="1527861" y="2962275"/>
                    <a:pt x="1495476" y="2957513"/>
                  </a:cubicBezTo>
                  <a:cubicBezTo>
                    <a:pt x="1510716" y="2957513"/>
                    <a:pt x="1525956" y="2957513"/>
                    <a:pt x="1540243" y="2956560"/>
                  </a:cubicBezTo>
                  <a:cubicBezTo>
                    <a:pt x="1618348" y="2979420"/>
                    <a:pt x="1701216" y="2985135"/>
                    <a:pt x="1782178" y="2976563"/>
                  </a:cubicBezTo>
                  <a:cubicBezTo>
                    <a:pt x="1875523" y="2966085"/>
                    <a:pt x="1966011" y="2937510"/>
                    <a:pt x="2048878" y="2892743"/>
                  </a:cubicBezTo>
                  <a:cubicBezTo>
                    <a:pt x="2126983" y="2850833"/>
                    <a:pt x="2197468" y="2796540"/>
                    <a:pt x="2260333" y="2733675"/>
                  </a:cubicBezTo>
                  <a:cubicBezTo>
                    <a:pt x="2325103" y="2668905"/>
                    <a:pt x="2381301" y="2595563"/>
                    <a:pt x="2427973" y="2517458"/>
                  </a:cubicBezTo>
                  <a:cubicBezTo>
                    <a:pt x="2462263" y="2460308"/>
                    <a:pt x="2490838" y="2399348"/>
                    <a:pt x="2514651" y="2337435"/>
                  </a:cubicBezTo>
                  <a:cubicBezTo>
                    <a:pt x="2506078" y="2379345"/>
                    <a:pt x="2496553" y="2422208"/>
                    <a:pt x="2487028" y="2464118"/>
                  </a:cubicBezTo>
                  <a:cubicBezTo>
                    <a:pt x="2484171" y="2474595"/>
                    <a:pt x="2480361" y="2485073"/>
                    <a:pt x="2477503" y="2494598"/>
                  </a:cubicBezTo>
                  <a:cubicBezTo>
                    <a:pt x="2464168" y="2531745"/>
                    <a:pt x="2447976" y="2567940"/>
                    <a:pt x="2429878" y="2603183"/>
                  </a:cubicBezTo>
                  <a:close/>
                  <a:moveTo>
                    <a:pt x="1488808" y="2951798"/>
                  </a:moveTo>
                  <a:cubicBezTo>
                    <a:pt x="1495476" y="2949893"/>
                    <a:pt x="1502143" y="2947988"/>
                    <a:pt x="1508811" y="2946083"/>
                  </a:cubicBezTo>
                  <a:cubicBezTo>
                    <a:pt x="1513573" y="2947988"/>
                    <a:pt x="1518336" y="2949893"/>
                    <a:pt x="1524051" y="2950845"/>
                  </a:cubicBezTo>
                  <a:cubicBezTo>
                    <a:pt x="1511668" y="2951798"/>
                    <a:pt x="1500238" y="2951798"/>
                    <a:pt x="1488808" y="2951798"/>
                  </a:cubicBezTo>
                  <a:close/>
                  <a:moveTo>
                    <a:pt x="1390701" y="2950845"/>
                  </a:moveTo>
                  <a:cubicBezTo>
                    <a:pt x="1369746" y="2950845"/>
                    <a:pt x="1347838" y="2950845"/>
                    <a:pt x="1326883" y="2950845"/>
                  </a:cubicBezTo>
                  <a:cubicBezTo>
                    <a:pt x="1375461" y="2945130"/>
                    <a:pt x="1423086" y="2932748"/>
                    <a:pt x="1468806" y="2918460"/>
                  </a:cubicBezTo>
                  <a:cubicBezTo>
                    <a:pt x="1526908" y="2899410"/>
                    <a:pt x="1583106" y="2876550"/>
                    <a:pt x="1637398" y="2848928"/>
                  </a:cubicBezTo>
                  <a:cubicBezTo>
                    <a:pt x="1744078" y="2795588"/>
                    <a:pt x="1844091" y="2728913"/>
                    <a:pt x="1937436" y="2654618"/>
                  </a:cubicBezTo>
                  <a:cubicBezTo>
                    <a:pt x="2035543" y="2575560"/>
                    <a:pt x="2126983" y="2487930"/>
                    <a:pt x="2212708" y="2395538"/>
                  </a:cubicBezTo>
                  <a:cubicBezTo>
                    <a:pt x="2271763" y="2331720"/>
                    <a:pt x="2328913" y="2265045"/>
                    <a:pt x="2385111" y="2198370"/>
                  </a:cubicBezTo>
                  <a:cubicBezTo>
                    <a:pt x="2399398" y="2185035"/>
                    <a:pt x="2413686" y="2172653"/>
                    <a:pt x="2427973" y="2159318"/>
                  </a:cubicBezTo>
                  <a:cubicBezTo>
                    <a:pt x="2324151" y="2273618"/>
                    <a:pt x="2225091" y="2393633"/>
                    <a:pt x="2118411" y="2506028"/>
                  </a:cubicBezTo>
                  <a:cubicBezTo>
                    <a:pt x="1956486" y="2677478"/>
                    <a:pt x="1773606" y="2836545"/>
                    <a:pt x="1546911" y="2913698"/>
                  </a:cubicBezTo>
                  <a:cubicBezTo>
                    <a:pt x="1495476" y="2929890"/>
                    <a:pt x="1443088" y="2943225"/>
                    <a:pt x="1390701" y="2950845"/>
                  </a:cubicBezTo>
                  <a:close/>
                  <a:moveTo>
                    <a:pt x="2412733" y="2144078"/>
                  </a:moveTo>
                  <a:cubicBezTo>
                    <a:pt x="2405113" y="2145983"/>
                    <a:pt x="2398446" y="2147888"/>
                    <a:pt x="2390826" y="2150745"/>
                  </a:cubicBezTo>
                  <a:cubicBezTo>
                    <a:pt x="2399398" y="2146935"/>
                    <a:pt x="2408923" y="2143125"/>
                    <a:pt x="2417496" y="2138363"/>
                  </a:cubicBezTo>
                  <a:cubicBezTo>
                    <a:pt x="2416543" y="2139315"/>
                    <a:pt x="2414638" y="2141220"/>
                    <a:pt x="2412733" y="2144078"/>
                  </a:cubicBezTo>
                  <a:close/>
                  <a:moveTo>
                    <a:pt x="557263" y="4153853"/>
                  </a:moveTo>
                  <a:cubicBezTo>
                    <a:pt x="634416" y="4075748"/>
                    <a:pt x="704901" y="3989070"/>
                    <a:pt x="761098" y="3894773"/>
                  </a:cubicBezTo>
                  <a:cubicBezTo>
                    <a:pt x="820153" y="3794760"/>
                    <a:pt x="863016" y="3687128"/>
                    <a:pt x="891591" y="3574733"/>
                  </a:cubicBezTo>
                  <a:cubicBezTo>
                    <a:pt x="921118" y="3458528"/>
                    <a:pt x="936358" y="3338513"/>
                    <a:pt x="943978" y="3218498"/>
                  </a:cubicBezTo>
                  <a:cubicBezTo>
                    <a:pt x="951598" y="3097530"/>
                    <a:pt x="950646" y="2975610"/>
                    <a:pt x="948741" y="2853690"/>
                  </a:cubicBezTo>
                  <a:cubicBezTo>
                    <a:pt x="948741" y="2849880"/>
                    <a:pt x="948741" y="2847023"/>
                    <a:pt x="948741" y="2843213"/>
                  </a:cubicBezTo>
                  <a:cubicBezTo>
                    <a:pt x="967791" y="2860358"/>
                    <a:pt x="987793" y="2876550"/>
                    <a:pt x="1008748" y="2891790"/>
                  </a:cubicBezTo>
                  <a:cubicBezTo>
                    <a:pt x="1008748" y="2891790"/>
                    <a:pt x="1008748" y="2891790"/>
                    <a:pt x="1008748" y="2891790"/>
                  </a:cubicBezTo>
                  <a:cubicBezTo>
                    <a:pt x="1010653" y="3015615"/>
                    <a:pt x="1012558" y="3139440"/>
                    <a:pt x="1004938" y="3263265"/>
                  </a:cubicBezTo>
                  <a:cubicBezTo>
                    <a:pt x="998271" y="3378518"/>
                    <a:pt x="983031" y="3493770"/>
                    <a:pt x="952551" y="3605213"/>
                  </a:cubicBezTo>
                  <a:cubicBezTo>
                    <a:pt x="923976" y="3711893"/>
                    <a:pt x="881113" y="3814763"/>
                    <a:pt x="820153" y="3906203"/>
                  </a:cubicBezTo>
                  <a:cubicBezTo>
                    <a:pt x="762051" y="3994785"/>
                    <a:pt x="687756" y="4070985"/>
                    <a:pt x="606793" y="4138613"/>
                  </a:cubicBezTo>
                  <a:cubicBezTo>
                    <a:pt x="549643" y="4186238"/>
                    <a:pt x="489636" y="4230053"/>
                    <a:pt x="428676" y="4271963"/>
                  </a:cubicBezTo>
                  <a:cubicBezTo>
                    <a:pt x="430581" y="4270058"/>
                    <a:pt x="433438" y="4268153"/>
                    <a:pt x="435343" y="4266248"/>
                  </a:cubicBezTo>
                  <a:cubicBezTo>
                    <a:pt x="478206" y="4230053"/>
                    <a:pt x="519163" y="4192905"/>
                    <a:pt x="557263" y="4153853"/>
                  </a:cubicBezTo>
                  <a:close/>
                  <a:moveTo>
                    <a:pt x="443916" y="4251960"/>
                  </a:moveTo>
                  <a:cubicBezTo>
                    <a:pt x="472491" y="4224338"/>
                    <a:pt x="499161" y="4195763"/>
                    <a:pt x="523926" y="4165283"/>
                  </a:cubicBezTo>
                  <a:cubicBezTo>
                    <a:pt x="590601" y="4085273"/>
                    <a:pt x="646798" y="3997643"/>
                    <a:pt x="693471" y="3904298"/>
                  </a:cubicBezTo>
                  <a:cubicBezTo>
                    <a:pt x="799198" y="3694748"/>
                    <a:pt x="853491" y="3463290"/>
                    <a:pt x="888733" y="3231833"/>
                  </a:cubicBezTo>
                  <a:cubicBezTo>
                    <a:pt x="899211" y="3161348"/>
                    <a:pt x="907783" y="3090863"/>
                    <a:pt x="915403" y="3020378"/>
                  </a:cubicBezTo>
                  <a:cubicBezTo>
                    <a:pt x="919213" y="2986088"/>
                    <a:pt x="922071" y="2950845"/>
                    <a:pt x="925881" y="2916555"/>
                  </a:cubicBezTo>
                  <a:cubicBezTo>
                    <a:pt x="928738" y="2887028"/>
                    <a:pt x="933501" y="2856548"/>
                    <a:pt x="933501" y="2826068"/>
                  </a:cubicBezTo>
                  <a:cubicBezTo>
                    <a:pt x="935406" y="2827973"/>
                    <a:pt x="936358" y="2828925"/>
                    <a:pt x="938263" y="2830830"/>
                  </a:cubicBezTo>
                  <a:cubicBezTo>
                    <a:pt x="938263" y="2852738"/>
                    <a:pt x="939216" y="2874645"/>
                    <a:pt x="939216" y="2896553"/>
                  </a:cubicBezTo>
                  <a:cubicBezTo>
                    <a:pt x="939216" y="2927033"/>
                    <a:pt x="940168" y="2957513"/>
                    <a:pt x="940168" y="2988945"/>
                  </a:cubicBezTo>
                  <a:cubicBezTo>
                    <a:pt x="940168" y="3048953"/>
                    <a:pt x="939216" y="3108960"/>
                    <a:pt x="937311" y="3168968"/>
                  </a:cubicBezTo>
                  <a:cubicBezTo>
                    <a:pt x="932548" y="3288030"/>
                    <a:pt x="921118" y="3408045"/>
                    <a:pt x="895401" y="3525203"/>
                  </a:cubicBezTo>
                  <a:cubicBezTo>
                    <a:pt x="870636" y="3639503"/>
                    <a:pt x="831583" y="3749993"/>
                    <a:pt x="776338" y="3852863"/>
                  </a:cubicBezTo>
                  <a:cubicBezTo>
                    <a:pt x="723951" y="3949065"/>
                    <a:pt x="658228" y="4038600"/>
                    <a:pt x="583933" y="4118610"/>
                  </a:cubicBezTo>
                  <a:cubicBezTo>
                    <a:pt x="538213" y="4166235"/>
                    <a:pt x="492493" y="4210050"/>
                    <a:pt x="443916" y="4251960"/>
                  </a:cubicBezTo>
                  <a:close/>
                  <a:moveTo>
                    <a:pt x="946836" y="2810828"/>
                  </a:moveTo>
                  <a:cubicBezTo>
                    <a:pt x="946836" y="2809875"/>
                    <a:pt x="946836" y="2808923"/>
                    <a:pt x="946836" y="2808923"/>
                  </a:cubicBezTo>
                  <a:cubicBezTo>
                    <a:pt x="946836" y="2806065"/>
                    <a:pt x="943978" y="2805113"/>
                    <a:pt x="941121" y="2805113"/>
                  </a:cubicBezTo>
                  <a:cubicBezTo>
                    <a:pt x="937311" y="2801303"/>
                    <a:pt x="933501" y="2797493"/>
                    <a:pt x="929691" y="2793683"/>
                  </a:cubicBezTo>
                  <a:cubicBezTo>
                    <a:pt x="926833" y="2790825"/>
                    <a:pt x="923976" y="2787968"/>
                    <a:pt x="922071" y="2785110"/>
                  </a:cubicBezTo>
                  <a:cubicBezTo>
                    <a:pt x="978268" y="2836545"/>
                    <a:pt x="1050658" y="2870835"/>
                    <a:pt x="1124001" y="2887028"/>
                  </a:cubicBezTo>
                  <a:cubicBezTo>
                    <a:pt x="1250683" y="2915603"/>
                    <a:pt x="1383081" y="2890838"/>
                    <a:pt x="1502143" y="2843213"/>
                  </a:cubicBezTo>
                  <a:cubicBezTo>
                    <a:pt x="1630731" y="2791778"/>
                    <a:pt x="1746936" y="2713673"/>
                    <a:pt x="1856473" y="2630805"/>
                  </a:cubicBezTo>
                  <a:cubicBezTo>
                    <a:pt x="1912671" y="2588895"/>
                    <a:pt x="1966963" y="2544128"/>
                    <a:pt x="2022208" y="2500313"/>
                  </a:cubicBezTo>
                  <a:cubicBezTo>
                    <a:pt x="2077453" y="2455545"/>
                    <a:pt x="2132698" y="2411730"/>
                    <a:pt x="2186991" y="2366963"/>
                  </a:cubicBezTo>
                  <a:cubicBezTo>
                    <a:pt x="2232711" y="2328863"/>
                    <a:pt x="2278431" y="2290763"/>
                    <a:pt x="2324151" y="2251710"/>
                  </a:cubicBezTo>
                  <a:cubicBezTo>
                    <a:pt x="2296528" y="2284095"/>
                    <a:pt x="2268906" y="2316480"/>
                    <a:pt x="2241283" y="2347913"/>
                  </a:cubicBezTo>
                  <a:cubicBezTo>
                    <a:pt x="2157463" y="2441258"/>
                    <a:pt x="2069833" y="2532698"/>
                    <a:pt x="1974583" y="2614613"/>
                  </a:cubicBezTo>
                  <a:cubicBezTo>
                    <a:pt x="1885048" y="2691765"/>
                    <a:pt x="1787893" y="2761298"/>
                    <a:pt x="1684071" y="2817495"/>
                  </a:cubicBezTo>
                  <a:cubicBezTo>
                    <a:pt x="1632636" y="2846070"/>
                    <a:pt x="1578343" y="2870835"/>
                    <a:pt x="1524051" y="2891790"/>
                  </a:cubicBezTo>
                  <a:cubicBezTo>
                    <a:pt x="1464043" y="2914650"/>
                    <a:pt x="1402131" y="2933700"/>
                    <a:pt x="1338313" y="2943225"/>
                  </a:cubicBezTo>
                  <a:cubicBezTo>
                    <a:pt x="1304976" y="2947988"/>
                    <a:pt x="1271638" y="2949893"/>
                    <a:pt x="1238301" y="2948940"/>
                  </a:cubicBezTo>
                  <a:cubicBezTo>
                    <a:pt x="1208773" y="2946083"/>
                    <a:pt x="1180198" y="2942273"/>
                    <a:pt x="1151623" y="2933700"/>
                  </a:cubicBezTo>
                  <a:cubicBezTo>
                    <a:pt x="1072566" y="2910840"/>
                    <a:pt x="1003986" y="2867025"/>
                    <a:pt x="946836" y="2810828"/>
                  </a:cubicBezTo>
                  <a:close/>
                  <a:moveTo>
                    <a:pt x="1354506" y="2974658"/>
                  </a:moveTo>
                  <a:cubicBezTo>
                    <a:pt x="1375461" y="2974658"/>
                    <a:pt x="1396416" y="2974658"/>
                    <a:pt x="1416418" y="2975610"/>
                  </a:cubicBezTo>
                  <a:cubicBezTo>
                    <a:pt x="1491666" y="3068003"/>
                    <a:pt x="1587868" y="3143250"/>
                    <a:pt x="1691691" y="3202305"/>
                  </a:cubicBezTo>
                  <a:cubicBezTo>
                    <a:pt x="1799323" y="3264218"/>
                    <a:pt x="1916481" y="3308985"/>
                    <a:pt x="2035543" y="3343275"/>
                  </a:cubicBezTo>
                  <a:cubicBezTo>
                    <a:pt x="2172703" y="3381375"/>
                    <a:pt x="2313673" y="3406140"/>
                    <a:pt x="2454643" y="3427095"/>
                  </a:cubicBezTo>
                  <a:cubicBezTo>
                    <a:pt x="2593708" y="3448050"/>
                    <a:pt x="2732773" y="3466148"/>
                    <a:pt x="2869933" y="3493770"/>
                  </a:cubicBezTo>
                  <a:cubicBezTo>
                    <a:pt x="3005188" y="3520440"/>
                    <a:pt x="3139491" y="3556635"/>
                    <a:pt x="3266173" y="3610928"/>
                  </a:cubicBezTo>
                  <a:cubicBezTo>
                    <a:pt x="3254743" y="3610928"/>
                    <a:pt x="3243313" y="3611880"/>
                    <a:pt x="3231883" y="3611880"/>
                  </a:cubicBezTo>
                  <a:cubicBezTo>
                    <a:pt x="3206166" y="3612833"/>
                    <a:pt x="3180448" y="3613785"/>
                    <a:pt x="3153778" y="3614738"/>
                  </a:cubicBezTo>
                  <a:cubicBezTo>
                    <a:pt x="3155683" y="3611880"/>
                    <a:pt x="3154731" y="3607118"/>
                    <a:pt x="3149968" y="3607118"/>
                  </a:cubicBezTo>
                  <a:cubicBezTo>
                    <a:pt x="3007093" y="3597593"/>
                    <a:pt x="2864218" y="3587115"/>
                    <a:pt x="2722296" y="3572828"/>
                  </a:cubicBezTo>
                  <a:cubicBezTo>
                    <a:pt x="2580373" y="3557588"/>
                    <a:pt x="2439403" y="3537585"/>
                    <a:pt x="2299386" y="3507105"/>
                  </a:cubicBezTo>
                  <a:cubicBezTo>
                    <a:pt x="2173656" y="3479483"/>
                    <a:pt x="2048878" y="3443288"/>
                    <a:pt x="1928863" y="3394710"/>
                  </a:cubicBezTo>
                  <a:cubicBezTo>
                    <a:pt x="1816468" y="3349943"/>
                    <a:pt x="1707883" y="3293745"/>
                    <a:pt x="1606918" y="3227070"/>
                  </a:cubicBezTo>
                  <a:cubicBezTo>
                    <a:pt x="1505953" y="3160395"/>
                    <a:pt x="1414513" y="3081338"/>
                    <a:pt x="1333551" y="2991803"/>
                  </a:cubicBezTo>
                  <a:cubicBezTo>
                    <a:pt x="1328788" y="2986088"/>
                    <a:pt x="1324026" y="2980373"/>
                    <a:pt x="1319263" y="2974658"/>
                  </a:cubicBezTo>
                  <a:cubicBezTo>
                    <a:pt x="1330693" y="2974658"/>
                    <a:pt x="1342123" y="2974658"/>
                    <a:pt x="1354506" y="2974658"/>
                  </a:cubicBezTo>
                  <a:close/>
                  <a:moveTo>
                    <a:pt x="3407143" y="3538538"/>
                  </a:moveTo>
                  <a:cubicBezTo>
                    <a:pt x="3405238" y="3547110"/>
                    <a:pt x="3402381" y="3557588"/>
                    <a:pt x="3399523" y="3567113"/>
                  </a:cubicBezTo>
                  <a:cubicBezTo>
                    <a:pt x="3399523" y="3566160"/>
                    <a:pt x="3399523" y="3566160"/>
                    <a:pt x="3399523" y="3565208"/>
                  </a:cubicBezTo>
                  <a:cubicBezTo>
                    <a:pt x="3363328" y="3487103"/>
                    <a:pt x="3318561" y="3412808"/>
                    <a:pt x="3268078" y="3342323"/>
                  </a:cubicBezTo>
                  <a:cubicBezTo>
                    <a:pt x="3217596" y="3272790"/>
                    <a:pt x="3161398" y="3207068"/>
                    <a:pt x="3099486" y="3147060"/>
                  </a:cubicBezTo>
                  <a:cubicBezTo>
                    <a:pt x="3037573" y="3087053"/>
                    <a:pt x="2969946" y="3031808"/>
                    <a:pt x="2898508" y="2983230"/>
                  </a:cubicBezTo>
                  <a:cubicBezTo>
                    <a:pt x="2827071" y="2934653"/>
                    <a:pt x="2751823" y="2892743"/>
                    <a:pt x="2673718" y="2857500"/>
                  </a:cubicBezTo>
                  <a:cubicBezTo>
                    <a:pt x="2595613" y="2823210"/>
                    <a:pt x="2513698" y="2793683"/>
                    <a:pt x="2429878" y="2775585"/>
                  </a:cubicBezTo>
                  <a:cubicBezTo>
                    <a:pt x="2423211" y="2773680"/>
                    <a:pt x="2416543" y="2772728"/>
                    <a:pt x="2408923" y="2771775"/>
                  </a:cubicBezTo>
                  <a:cubicBezTo>
                    <a:pt x="2421306" y="2747010"/>
                    <a:pt x="2432736" y="2721293"/>
                    <a:pt x="2442261" y="2695575"/>
                  </a:cubicBezTo>
                  <a:cubicBezTo>
                    <a:pt x="2520366" y="2718435"/>
                    <a:pt x="2597518" y="2745105"/>
                    <a:pt x="2672766" y="2778443"/>
                  </a:cubicBezTo>
                  <a:cubicBezTo>
                    <a:pt x="2748013" y="2811780"/>
                    <a:pt x="2821356" y="2850833"/>
                    <a:pt x="2891841" y="2895600"/>
                  </a:cubicBezTo>
                  <a:cubicBezTo>
                    <a:pt x="2961373" y="2939415"/>
                    <a:pt x="3028048" y="2988945"/>
                    <a:pt x="3090913" y="3042285"/>
                  </a:cubicBezTo>
                  <a:cubicBezTo>
                    <a:pt x="3153778" y="3095625"/>
                    <a:pt x="3211881" y="3153728"/>
                    <a:pt x="3266173" y="3215640"/>
                  </a:cubicBezTo>
                  <a:cubicBezTo>
                    <a:pt x="3320466" y="3277553"/>
                    <a:pt x="3369996" y="3344228"/>
                    <a:pt x="3413811" y="3413760"/>
                  </a:cubicBezTo>
                  <a:cubicBezTo>
                    <a:pt x="3417621" y="3420428"/>
                    <a:pt x="3422383" y="3427095"/>
                    <a:pt x="3426193" y="3433763"/>
                  </a:cubicBezTo>
                  <a:cubicBezTo>
                    <a:pt x="3424288" y="3447098"/>
                    <a:pt x="3422383" y="3460433"/>
                    <a:pt x="3420478" y="3473768"/>
                  </a:cubicBezTo>
                  <a:cubicBezTo>
                    <a:pt x="3417621" y="3495675"/>
                    <a:pt x="3412858" y="3517583"/>
                    <a:pt x="3407143" y="3538538"/>
                  </a:cubicBezTo>
                  <a:close/>
                  <a:moveTo>
                    <a:pt x="3293796" y="3231833"/>
                  </a:moveTo>
                  <a:cubicBezTo>
                    <a:pt x="3240456" y="3168968"/>
                    <a:pt x="3181401" y="3108960"/>
                    <a:pt x="3119488" y="3054668"/>
                  </a:cubicBezTo>
                  <a:cubicBezTo>
                    <a:pt x="3057576" y="3000375"/>
                    <a:pt x="2990901" y="2949893"/>
                    <a:pt x="2921368" y="2905125"/>
                  </a:cubicBezTo>
                  <a:cubicBezTo>
                    <a:pt x="2851836" y="2860358"/>
                    <a:pt x="2779446" y="2819400"/>
                    <a:pt x="2704198" y="2785110"/>
                  </a:cubicBezTo>
                  <a:cubicBezTo>
                    <a:pt x="2628951" y="2750820"/>
                    <a:pt x="2550846" y="2721293"/>
                    <a:pt x="2471788" y="2699385"/>
                  </a:cubicBezTo>
                  <a:cubicBezTo>
                    <a:pt x="2463216" y="2696528"/>
                    <a:pt x="2454643" y="2694623"/>
                    <a:pt x="2446071" y="2692718"/>
                  </a:cubicBezTo>
                  <a:cubicBezTo>
                    <a:pt x="2452738" y="2675573"/>
                    <a:pt x="2459406" y="2658428"/>
                    <a:pt x="2465121" y="2640330"/>
                  </a:cubicBezTo>
                  <a:cubicBezTo>
                    <a:pt x="2468931" y="2627948"/>
                    <a:pt x="2472741" y="2615565"/>
                    <a:pt x="2476551" y="2604135"/>
                  </a:cubicBezTo>
                  <a:cubicBezTo>
                    <a:pt x="2516556" y="2611755"/>
                    <a:pt x="2557513" y="2618423"/>
                    <a:pt x="2597518" y="2627948"/>
                  </a:cubicBezTo>
                  <a:cubicBezTo>
                    <a:pt x="2641333" y="2638425"/>
                    <a:pt x="2684196" y="2651760"/>
                    <a:pt x="2727058" y="2667000"/>
                  </a:cubicBezTo>
                  <a:cubicBezTo>
                    <a:pt x="2810878" y="2697480"/>
                    <a:pt x="2890888" y="2738438"/>
                    <a:pt x="2966136" y="2787968"/>
                  </a:cubicBezTo>
                  <a:cubicBezTo>
                    <a:pt x="3039478" y="2836545"/>
                    <a:pt x="3107106" y="2893695"/>
                    <a:pt x="3168066" y="2957513"/>
                  </a:cubicBezTo>
                  <a:cubicBezTo>
                    <a:pt x="3227121" y="3020378"/>
                    <a:pt x="3279508" y="3090863"/>
                    <a:pt x="3324276" y="3165158"/>
                  </a:cubicBezTo>
                  <a:cubicBezTo>
                    <a:pt x="3368091" y="3239453"/>
                    <a:pt x="3403333" y="3318510"/>
                    <a:pt x="3429051" y="3401378"/>
                  </a:cubicBezTo>
                  <a:cubicBezTo>
                    <a:pt x="3430003" y="3404235"/>
                    <a:pt x="3430956" y="3406140"/>
                    <a:pt x="3430956" y="3408998"/>
                  </a:cubicBezTo>
                  <a:cubicBezTo>
                    <a:pt x="3430956" y="3411855"/>
                    <a:pt x="3430003" y="3413760"/>
                    <a:pt x="3430003" y="3416618"/>
                  </a:cubicBezTo>
                  <a:cubicBezTo>
                    <a:pt x="3388093" y="3350895"/>
                    <a:pt x="3343326" y="3289935"/>
                    <a:pt x="3293796" y="3231833"/>
                  </a:cubicBezTo>
                  <a:close/>
                  <a:moveTo>
                    <a:pt x="3346183" y="3184208"/>
                  </a:moveTo>
                  <a:cubicBezTo>
                    <a:pt x="3303321" y="3108008"/>
                    <a:pt x="3252838" y="3036570"/>
                    <a:pt x="3194736" y="2971800"/>
                  </a:cubicBezTo>
                  <a:cubicBezTo>
                    <a:pt x="3135681" y="2906078"/>
                    <a:pt x="3069006" y="2847023"/>
                    <a:pt x="2996616" y="2796540"/>
                  </a:cubicBezTo>
                  <a:cubicBezTo>
                    <a:pt x="2923273" y="2745105"/>
                    <a:pt x="2843263" y="2702243"/>
                    <a:pt x="2759443" y="2668905"/>
                  </a:cubicBezTo>
                  <a:cubicBezTo>
                    <a:pt x="2676576" y="2635568"/>
                    <a:pt x="2587993" y="2611755"/>
                    <a:pt x="2499411" y="2600325"/>
                  </a:cubicBezTo>
                  <a:cubicBezTo>
                    <a:pt x="2491791" y="2599373"/>
                    <a:pt x="2485123" y="2598420"/>
                    <a:pt x="2477503" y="2598420"/>
                  </a:cubicBezTo>
                  <a:cubicBezTo>
                    <a:pt x="2481313" y="2585085"/>
                    <a:pt x="2486076" y="2570798"/>
                    <a:pt x="2489886" y="2557463"/>
                  </a:cubicBezTo>
                  <a:cubicBezTo>
                    <a:pt x="2657526" y="2525078"/>
                    <a:pt x="2831833" y="2550795"/>
                    <a:pt x="2985186" y="2624138"/>
                  </a:cubicBezTo>
                  <a:cubicBezTo>
                    <a:pt x="3140443" y="2698433"/>
                    <a:pt x="3268078" y="2820353"/>
                    <a:pt x="3345231" y="2974658"/>
                  </a:cubicBezTo>
                  <a:cubicBezTo>
                    <a:pt x="3375711" y="3036570"/>
                    <a:pt x="3399523" y="3102293"/>
                    <a:pt x="3413811" y="3169920"/>
                  </a:cubicBezTo>
                  <a:cubicBezTo>
                    <a:pt x="3397618" y="3127058"/>
                    <a:pt x="3379521" y="3085148"/>
                    <a:pt x="3358566" y="3044190"/>
                  </a:cubicBezTo>
                  <a:cubicBezTo>
                    <a:pt x="3321418" y="2971800"/>
                    <a:pt x="3277603" y="2903220"/>
                    <a:pt x="3223311" y="2842260"/>
                  </a:cubicBezTo>
                  <a:cubicBezTo>
                    <a:pt x="3170923" y="2783205"/>
                    <a:pt x="3109011" y="2732723"/>
                    <a:pt x="3039478" y="2695575"/>
                  </a:cubicBezTo>
                  <a:cubicBezTo>
                    <a:pt x="2963278" y="2654618"/>
                    <a:pt x="2880411" y="2627948"/>
                    <a:pt x="2797543" y="2603183"/>
                  </a:cubicBezTo>
                  <a:cubicBezTo>
                    <a:pt x="2712771" y="2577465"/>
                    <a:pt x="2624188" y="2548890"/>
                    <a:pt x="2533701" y="2553653"/>
                  </a:cubicBezTo>
                  <a:cubicBezTo>
                    <a:pt x="2522271" y="2554605"/>
                    <a:pt x="2510841" y="2555558"/>
                    <a:pt x="2499411" y="2557463"/>
                  </a:cubicBezTo>
                  <a:cubicBezTo>
                    <a:pt x="2497506" y="2557463"/>
                    <a:pt x="2497506" y="2561273"/>
                    <a:pt x="2500363" y="2561273"/>
                  </a:cubicBezTo>
                  <a:cubicBezTo>
                    <a:pt x="2546083" y="2557463"/>
                    <a:pt x="2590851" y="2559368"/>
                    <a:pt x="2635618" y="2567940"/>
                  </a:cubicBezTo>
                  <a:cubicBezTo>
                    <a:pt x="2680386" y="2576513"/>
                    <a:pt x="2724201" y="2588895"/>
                    <a:pt x="2767063" y="2602230"/>
                  </a:cubicBezTo>
                  <a:cubicBezTo>
                    <a:pt x="2848026" y="2626995"/>
                    <a:pt x="2930893" y="2652713"/>
                    <a:pt x="3007093" y="2689860"/>
                  </a:cubicBezTo>
                  <a:cubicBezTo>
                    <a:pt x="3078531" y="2725103"/>
                    <a:pt x="3143301" y="2772728"/>
                    <a:pt x="3197593" y="2830830"/>
                  </a:cubicBezTo>
                  <a:cubicBezTo>
                    <a:pt x="3252838" y="2887980"/>
                    <a:pt x="3298558" y="2954655"/>
                    <a:pt x="3335706" y="3024188"/>
                  </a:cubicBezTo>
                  <a:cubicBezTo>
                    <a:pt x="3370948" y="3089910"/>
                    <a:pt x="3399523" y="3158490"/>
                    <a:pt x="3423336" y="3228023"/>
                  </a:cubicBezTo>
                  <a:cubicBezTo>
                    <a:pt x="3430003" y="3277553"/>
                    <a:pt x="3432861" y="3327083"/>
                    <a:pt x="3430956" y="3376613"/>
                  </a:cubicBezTo>
                  <a:cubicBezTo>
                    <a:pt x="3409048" y="3308985"/>
                    <a:pt x="3380473" y="3245168"/>
                    <a:pt x="3346183" y="3184208"/>
                  </a:cubicBezTo>
                  <a:close/>
                  <a:moveTo>
                    <a:pt x="3428098" y="3058478"/>
                  </a:moveTo>
                  <a:cubicBezTo>
                    <a:pt x="3425241" y="3055620"/>
                    <a:pt x="3422383" y="3054668"/>
                    <a:pt x="3418573" y="3054668"/>
                  </a:cubicBezTo>
                  <a:cubicBezTo>
                    <a:pt x="3407143" y="3009900"/>
                    <a:pt x="3388093" y="2967990"/>
                    <a:pt x="3365233" y="2927985"/>
                  </a:cubicBezTo>
                  <a:cubicBezTo>
                    <a:pt x="3349041" y="2899410"/>
                    <a:pt x="3329991" y="2871788"/>
                    <a:pt x="3309036" y="2847023"/>
                  </a:cubicBezTo>
                  <a:cubicBezTo>
                    <a:pt x="3298558" y="2833688"/>
                    <a:pt x="3287128" y="2821305"/>
                    <a:pt x="3275698" y="2809875"/>
                  </a:cubicBezTo>
                  <a:cubicBezTo>
                    <a:pt x="3266173" y="2800350"/>
                    <a:pt x="3255696" y="2789873"/>
                    <a:pt x="3243313" y="2783205"/>
                  </a:cubicBezTo>
                  <a:cubicBezTo>
                    <a:pt x="3229978" y="2768918"/>
                    <a:pt x="3216643" y="2754630"/>
                    <a:pt x="3202356" y="2740343"/>
                  </a:cubicBezTo>
                  <a:cubicBezTo>
                    <a:pt x="3283318" y="2805113"/>
                    <a:pt x="3357613" y="2879408"/>
                    <a:pt x="3417621" y="2963228"/>
                  </a:cubicBezTo>
                  <a:cubicBezTo>
                    <a:pt x="3435718" y="2987993"/>
                    <a:pt x="3451911" y="3013710"/>
                    <a:pt x="3468103" y="3039428"/>
                  </a:cubicBezTo>
                  <a:cubicBezTo>
                    <a:pt x="3454768" y="3045143"/>
                    <a:pt x="3441433" y="3051810"/>
                    <a:pt x="3428098" y="3058478"/>
                  </a:cubicBezTo>
                  <a:close/>
                  <a:moveTo>
                    <a:pt x="3237598" y="2760345"/>
                  </a:moveTo>
                  <a:cubicBezTo>
                    <a:pt x="3215691" y="2742248"/>
                    <a:pt x="3192831" y="2725103"/>
                    <a:pt x="3169018" y="2708910"/>
                  </a:cubicBezTo>
                  <a:cubicBezTo>
                    <a:pt x="3134728" y="2679383"/>
                    <a:pt x="3096628" y="2652713"/>
                    <a:pt x="3057576" y="2629853"/>
                  </a:cubicBezTo>
                  <a:cubicBezTo>
                    <a:pt x="3040431" y="2619375"/>
                    <a:pt x="3022333" y="2610803"/>
                    <a:pt x="3005188" y="2601278"/>
                  </a:cubicBezTo>
                  <a:cubicBezTo>
                    <a:pt x="3084246" y="2638425"/>
                    <a:pt x="3158541" y="2683193"/>
                    <a:pt x="3228073" y="2736533"/>
                  </a:cubicBezTo>
                  <a:cubicBezTo>
                    <a:pt x="3298558" y="2790825"/>
                    <a:pt x="3362376" y="2851785"/>
                    <a:pt x="3418573" y="2920365"/>
                  </a:cubicBezTo>
                  <a:cubicBezTo>
                    <a:pt x="3447148" y="2954655"/>
                    <a:pt x="3472866" y="2990850"/>
                    <a:pt x="3496678" y="3028950"/>
                  </a:cubicBezTo>
                  <a:cubicBezTo>
                    <a:pt x="3490011" y="3030855"/>
                    <a:pt x="3484296" y="3033713"/>
                    <a:pt x="3477628" y="3035618"/>
                  </a:cubicBezTo>
                  <a:cubicBezTo>
                    <a:pt x="3411906" y="2931795"/>
                    <a:pt x="3331896" y="2837498"/>
                    <a:pt x="3237598" y="2760345"/>
                  </a:cubicBezTo>
                  <a:close/>
                  <a:moveTo>
                    <a:pt x="3344278" y="2828925"/>
                  </a:moveTo>
                  <a:cubicBezTo>
                    <a:pt x="3282366" y="2767965"/>
                    <a:pt x="3212833" y="2713673"/>
                    <a:pt x="3138538" y="2667953"/>
                  </a:cubicBezTo>
                  <a:cubicBezTo>
                    <a:pt x="3162351" y="2681288"/>
                    <a:pt x="3186163" y="2695575"/>
                    <a:pt x="3209976" y="2709863"/>
                  </a:cubicBezTo>
                  <a:cubicBezTo>
                    <a:pt x="3297606" y="2764155"/>
                    <a:pt x="3379521" y="2825115"/>
                    <a:pt x="3456673" y="2892743"/>
                  </a:cubicBezTo>
                  <a:cubicBezTo>
                    <a:pt x="3478581" y="2911793"/>
                    <a:pt x="3499536" y="2931795"/>
                    <a:pt x="3520491" y="2951798"/>
                  </a:cubicBezTo>
                  <a:cubicBezTo>
                    <a:pt x="3538588" y="2969895"/>
                    <a:pt x="3555733" y="2987993"/>
                    <a:pt x="3572878" y="3006090"/>
                  </a:cubicBezTo>
                  <a:cubicBezTo>
                    <a:pt x="3550018" y="3010853"/>
                    <a:pt x="3527158" y="3016568"/>
                    <a:pt x="3504298" y="3024188"/>
                  </a:cubicBezTo>
                  <a:cubicBezTo>
                    <a:pt x="3458578" y="2954655"/>
                    <a:pt x="3404286" y="2888933"/>
                    <a:pt x="3344278" y="2828925"/>
                  </a:cubicBezTo>
                  <a:close/>
                  <a:moveTo>
                    <a:pt x="3512871" y="2058353"/>
                  </a:moveTo>
                  <a:cubicBezTo>
                    <a:pt x="3473818" y="2109788"/>
                    <a:pt x="3429051" y="2157413"/>
                    <a:pt x="3380473" y="2200275"/>
                  </a:cubicBezTo>
                  <a:cubicBezTo>
                    <a:pt x="3329991" y="2245043"/>
                    <a:pt x="3275698" y="2286000"/>
                    <a:pt x="3219501" y="2322195"/>
                  </a:cubicBezTo>
                  <a:cubicBezTo>
                    <a:pt x="3157588" y="2362200"/>
                    <a:pt x="3093771" y="2398395"/>
                    <a:pt x="3028048" y="2431733"/>
                  </a:cubicBezTo>
                  <a:cubicBezTo>
                    <a:pt x="2976613" y="2458403"/>
                    <a:pt x="2924226" y="2483168"/>
                    <a:pt x="2871838" y="2508885"/>
                  </a:cubicBezTo>
                  <a:cubicBezTo>
                    <a:pt x="2854693" y="2507933"/>
                    <a:pt x="2837548" y="2506028"/>
                    <a:pt x="2820403" y="2504123"/>
                  </a:cubicBezTo>
                  <a:cubicBezTo>
                    <a:pt x="2866123" y="2486978"/>
                    <a:pt x="2910891" y="2467928"/>
                    <a:pt x="2955658" y="2447925"/>
                  </a:cubicBezTo>
                  <a:cubicBezTo>
                    <a:pt x="3028048" y="2415540"/>
                    <a:pt x="3098533" y="2379345"/>
                    <a:pt x="3166161" y="2338388"/>
                  </a:cubicBezTo>
                  <a:cubicBezTo>
                    <a:pt x="3230931" y="2299335"/>
                    <a:pt x="3291891" y="2256473"/>
                    <a:pt x="3349993" y="2207895"/>
                  </a:cubicBezTo>
                  <a:cubicBezTo>
                    <a:pt x="3405238" y="2162175"/>
                    <a:pt x="3455721" y="2110740"/>
                    <a:pt x="3501441" y="2055495"/>
                  </a:cubicBezTo>
                  <a:cubicBezTo>
                    <a:pt x="3534778" y="2015490"/>
                    <a:pt x="3564306" y="1972628"/>
                    <a:pt x="3590976" y="1927860"/>
                  </a:cubicBezTo>
                  <a:cubicBezTo>
                    <a:pt x="3588118" y="1936433"/>
                    <a:pt x="3584308" y="1945005"/>
                    <a:pt x="3580498" y="1954530"/>
                  </a:cubicBezTo>
                  <a:cubicBezTo>
                    <a:pt x="3561448" y="1989773"/>
                    <a:pt x="3537636" y="2025015"/>
                    <a:pt x="3512871" y="2058353"/>
                  </a:cubicBezTo>
                  <a:close/>
                  <a:moveTo>
                    <a:pt x="3570021" y="1941195"/>
                  </a:moveTo>
                  <a:cubicBezTo>
                    <a:pt x="3550971" y="1970723"/>
                    <a:pt x="3530968" y="2000250"/>
                    <a:pt x="3509061" y="2027873"/>
                  </a:cubicBezTo>
                  <a:cubicBezTo>
                    <a:pt x="3465246" y="2084070"/>
                    <a:pt x="3415716" y="2135505"/>
                    <a:pt x="3361423" y="2183130"/>
                  </a:cubicBezTo>
                  <a:cubicBezTo>
                    <a:pt x="3306178" y="2231708"/>
                    <a:pt x="3246171" y="2275523"/>
                    <a:pt x="3184258" y="2314575"/>
                  </a:cubicBezTo>
                  <a:cubicBezTo>
                    <a:pt x="3117583" y="2356485"/>
                    <a:pt x="3047098" y="2393633"/>
                    <a:pt x="2975661" y="2426970"/>
                  </a:cubicBezTo>
                  <a:cubicBezTo>
                    <a:pt x="2940418" y="2443163"/>
                    <a:pt x="2904223" y="2459355"/>
                    <a:pt x="2868028" y="2474595"/>
                  </a:cubicBezTo>
                  <a:cubicBezTo>
                    <a:pt x="2845168" y="2484120"/>
                    <a:pt x="2823261" y="2492693"/>
                    <a:pt x="2800401" y="2501265"/>
                  </a:cubicBezTo>
                  <a:cubicBezTo>
                    <a:pt x="2782303" y="2498408"/>
                    <a:pt x="2765158" y="2495550"/>
                    <a:pt x="2747061" y="2492693"/>
                  </a:cubicBezTo>
                  <a:cubicBezTo>
                    <a:pt x="2750871" y="2491740"/>
                    <a:pt x="2754681" y="2489835"/>
                    <a:pt x="2758491" y="2488883"/>
                  </a:cubicBezTo>
                  <a:cubicBezTo>
                    <a:pt x="2797543" y="2473643"/>
                    <a:pt x="2835643" y="2457450"/>
                    <a:pt x="2873743" y="2440305"/>
                  </a:cubicBezTo>
                  <a:cubicBezTo>
                    <a:pt x="2948991" y="2405063"/>
                    <a:pt x="3022333" y="2366010"/>
                    <a:pt x="3092818" y="2321243"/>
                  </a:cubicBezTo>
                  <a:cubicBezTo>
                    <a:pt x="3163303" y="2276475"/>
                    <a:pt x="3230931" y="2227898"/>
                    <a:pt x="3295701" y="2175510"/>
                  </a:cubicBezTo>
                  <a:cubicBezTo>
                    <a:pt x="3360471" y="2123123"/>
                    <a:pt x="3421431" y="2065973"/>
                    <a:pt x="3478581" y="2005013"/>
                  </a:cubicBezTo>
                  <a:cubicBezTo>
                    <a:pt x="3529063" y="1950720"/>
                    <a:pt x="3576688" y="1894523"/>
                    <a:pt x="3620503" y="1834515"/>
                  </a:cubicBezTo>
                  <a:cubicBezTo>
                    <a:pt x="3617646" y="1845945"/>
                    <a:pt x="3614788" y="1857375"/>
                    <a:pt x="3610978" y="1868805"/>
                  </a:cubicBezTo>
                  <a:cubicBezTo>
                    <a:pt x="3606216" y="1877378"/>
                    <a:pt x="3602406" y="1885950"/>
                    <a:pt x="3597643" y="1894523"/>
                  </a:cubicBezTo>
                  <a:cubicBezTo>
                    <a:pt x="3588118" y="1909763"/>
                    <a:pt x="3579546" y="1925955"/>
                    <a:pt x="3570021" y="1941195"/>
                  </a:cubicBezTo>
                  <a:close/>
                  <a:moveTo>
                    <a:pt x="3490963" y="1973580"/>
                  </a:moveTo>
                  <a:cubicBezTo>
                    <a:pt x="3434766" y="2034540"/>
                    <a:pt x="3375711" y="2092643"/>
                    <a:pt x="3312846" y="2146935"/>
                  </a:cubicBezTo>
                  <a:cubicBezTo>
                    <a:pt x="3249981" y="2201228"/>
                    <a:pt x="3183306" y="2250758"/>
                    <a:pt x="3112821" y="2295525"/>
                  </a:cubicBezTo>
                  <a:cubicBezTo>
                    <a:pt x="3043288" y="2340293"/>
                    <a:pt x="2971851" y="2381250"/>
                    <a:pt x="2896603" y="2417445"/>
                  </a:cubicBezTo>
                  <a:cubicBezTo>
                    <a:pt x="2841358" y="2444115"/>
                    <a:pt x="2784208" y="2467928"/>
                    <a:pt x="2726106" y="2488883"/>
                  </a:cubicBezTo>
                  <a:cubicBezTo>
                    <a:pt x="2721343" y="2487930"/>
                    <a:pt x="2717533" y="2486978"/>
                    <a:pt x="2712771" y="2486978"/>
                  </a:cubicBezTo>
                  <a:cubicBezTo>
                    <a:pt x="2700388" y="2485073"/>
                    <a:pt x="2688958" y="2483168"/>
                    <a:pt x="2676576" y="2481263"/>
                  </a:cubicBezTo>
                  <a:cubicBezTo>
                    <a:pt x="2681338" y="2479358"/>
                    <a:pt x="2686101" y="2478405"/>
                    <a:pt x="2689911" y="2476500"/>
                  </a:cubicBezTo>
                  <a:cubicBezTo>
                    <a:pt x="2734678" y="2461260"/>
                    <a:pt x="2778493" y="2444115"/>
                    <a:pt x="2821356" y="2426018"/>
                  </a:cubicBezTo>
                  <a:cubicBezTo>
                    <a:pt x="2907081" y="2388870"/>
                    <a:pt x="2988996" y="2344103"/>
                    <a:pt x="3068053" y="2294573"/>
                  </a:cubicBezTo>
                  <a:cubicBezTo>
                    <a:pt x="3147111" y="2244090"/>
                    <a:pt x="3222358" y="2186940"/>
                    <a:pt x="3292843" y="2125028"/>
                  </a:cubicBezTo>
                  <a:cubicBezTo>
                    <a:pt x="3363328" y="2063115"/>
                    <a:pt x="3428098" y="1995488"/>
                    <a:pt x="3487153" y="1923098"/>
                  </a:cubicBezTo>
                  <a:cubicBezTo>
                    <a:pt x="3545256" y="1851660"/>
                    <a:pt x="3598596" y="1775460"/>
                    <a:pt x="3644316" y="1695450"/>
                  </a:cubicBezTo>
                  <a:cubicBezTo>
                    <a:pt x="3639553" y="1732598"/>
                    <a:pt x="3633838" y="1768793"/>
                    <a:pt x="3625266" y="1805940"/>
                  </a:cubicBezTo>
                  <a:cubicBezTo>
                    <a:pt x="3584308" y="1864043"/>
                    <a:pt x="3539541" y="1920240"/>
                    <a:pt x="3490963" y="1973580"/>
                  </a:cubicBezTo>
                  <a:close/>
                  <a:moveTo>
                    <a:pt x="3499536" y="1889760"/>
                  </a:moveTo>
                  <a:cubicBezTo>
                    <a:pt x="3442386" y="1963103"/>
                    <a:pt x="3378568" y="2030730"/>
                    <a:pt x="3309988" y="2094548"/>
                  </a:cubicBezTo>
                  <a:cubicBezTo>
                    <a:pt x="3241408" y="2157413"/>
                    <a:pt x="3168066" y="2215515"/>
                    <a:pt x="3090913" y="2267903"/>
                  </a:cubicBezTo>
                  <a:cubicBezTo>
                    <a:pt x="3013761" y="2319338"/>
                    <a:pt x="2931846" y="2365058"/>
                    <a:pt x="2848026" y="2404110"/>
                  </a:cubicBezTo>
                  <a:cubicBezTo>
                    <a:pt x="2806116" y="2423160"/>
                    <a:pt x="2763253" y="2441258"/>
                    <a:pt x="2719438" y="2457450"/>
                  </a:cubicBezTo>
                  <a:cubicBezTo>
                    <a:pt x="2698483" y="2465070"/>
                    <a:pt x="2676576" y="2472690"/>
                    <a:pt x="2654668" y="2479358"/>
                  </a:cubicBezTo>
                  <a:cubicBezTo>
                    <a:pt x="2646096" y="2478405"/>
                    <a:pt x="2637523" y="2477453"/>
                    <a:pt x="2628951" y="2476500"/>
                  </a:cubicBezTo>
                  <a:cubicBezTo>
                    <a:pt x="2630856" y="2475548"/>
                    <a:pt x="2633713" y="2474595"/>
                    <a:pt x="2635618" y="2473643"/>
                  </a:cubicBezTo>
                  <a:cubicBezTo>
                    <a:pt x="2682291" y="2455545"/>
                    <a:pt x="2728011" y="2434590"/>
                    <a:pt x="2773731" y="2413635"/>
                  </a:cubicBezTo>
                  <a:cubicBezTo>
                    <a:pt x="2863266" y="2370773"/>
                    <a:pt x="2949943" y="2320290"/>
                    <a:pt x="3033763" y="2265045"/>
                  </a:cubicBezTo>
                  <a:cubicBezTo>
                    <a:pt x="3116631" y="2209800"/>
                    <a:pt x="3195688" y="2147888"/>
                    <a:pt x="3270936" y="2081213"/>
                  </a:cubicBezTo>
                  <a:cubicBezTo>
                    <a:pt x="3346183" y="2014538"/>
                    <a:pt x="3415716" y="1941195"/>
                    <a:pt x="3480486" y="1864043"/>
                  </a:cubicBezTo>
                  <a:cubicBezTo>
                    <a:pt x="3544303" y="1787843"/>
                    <a:pt x="3601453" y="1707833"/>
                    <a:pt x="3653841" y="1623060"/>
                  </a:cubicBezTo>
                  <a:cubicBezTo>
                    <a:pt x="3652888" y="1637348"/>
                    <a:pt x="3650983" y="1651635"/>
                    <a:pt x="3650031" y="1666875"/>
                  </a:cubicBezTo>
                  <a:cubicBezTo>
                    <a:pt x="3605263" y="1744980"/>
                    <a:pt x="3554781" y="1819275"/>
                    <a:pt x="3499536" y="1889760"/>
                  </a:cubicBezTo>
                  <a:close/>
                  <a:moveTo>
                    <a:pt x="3492868" y="1827848"/>
                  </a:moveTo>
                  <a:cubicBezTo>
                    <a:pt x="3430003" y="1905000"/>
                    <a:pt x="3362376" y="1978343"/>
                    <a:pt x="3289986" y="2045970"/>
                  </a:cubicBezTo>
                  <a:cubicBezTo>
                    <a:pt x="3217596" y="2113598"/>
                    <a:pt x="3139491" y="2177415"/>
                    <a:pt x="3058528" y="2234565"/>
                  </a:cubicBezTo>
                  <a:cubicBezTo>
                    <a:pt x="2976613" y="2291715"/>
                    <a:pt x="2890888" y="2343150"/>
                    <a:pt x="2802306" y="2388870"/>
                  </a:cubicBezTo>
                  <a:cubicBezTo>
                    <a:pt x="2738488" y="2421255"/>
                    <a:pt x="2673718" y="2449830"/>
                    <a:pt x="2607043" y="2475548"/>
                  </a:cubicBezTo>
                  <a:cubicBezTo>
                    <a:pt x="2574658" y="2474595"/>
                    <a:pt x="2542273" y="2476500"/>
                    <a:pt x="2510841" y="2485073"/>
                  </a:cubicBezTo>
                  <a:cubicBezTo>
                    <a:pt x="2529891" y="2478405"/>
                    <a:pt x="2548941" y="2469833"/>
                    <a:pt x="2567991" y="2462213"/>
                  </a:cubicBezTo>
                  <a:cubicBezTo>
                    <a:pt x="2591803" y="2451735"/>
                    <a:pt x="2614663" y="2441258"/>
                    <a:pt x="2638476" y="2430780"/>
                  </a:cubicBezTo>
                  <a:cubicBezTo>
                    <a:pt x="2685148" y="2408873"/>
                    <a:pt x="2731821" y="2385060"/>
                    <a:pt x="2776588" y="2359343"/>
                  </a:cubicBezTo>
                  <a:cubicBezTo>
                    <a:pt x="2867076" y="2308860"/>
                    <a:pt x="2954706" y="2252663"/>
                    <a:pt x="3038526" y="2190750"/>
                  </a:cubicBezTo>
                  <a:cubicBezTo>
                    <a:pt x="3122346" y="2128838"/>
                    <a:pt x="3201403" y="2062163"/>
                    <a:pt x="3276651" y="1989773"/>
                  </a:cubicBezTo>
                  <a:cubicBezTo>
                    <a:pt x="3351898" y="1918335"/>
                    <a:pt x="3421431" y="1842135"/>
                    <a:pt x="3487153" y="1761173"/>
                  </a:cubicBezTo>
                  <a:cubicBezTo>
                    <a:pt x="3550018" y="1684020"/>
                    <a:pt x="3607168" y="1602105"/>
                    <a:pt x="3659556" y="1518285"/>
                  </a:cubicBezTo>
                  <a:cubicBezTo>
                    <a:pt x="3658603" y="1544955"/>
                    <a:pt x="3657651" y="1570673"/>
                    <a:pt x="3655746" y="1597343"/>
                  </a:cubicBezTo>
                  <a:cubicBezTo>
                    <a:pt x="3606216" y="1677353"/>
                    <a:pt x="3552876" y="1754505"/>
                    <a:pt x="3492868" y="1827848"/>
                  </a:cubicBezTo>
                  <a:close/>
                  <a:moveTo>
                    <a:pt x="3501441" y="1724025"/>
                  </a:moveTo>
                  <a:cubicBezTo>
                    <a:pt x="3437623" y="1804988"/>
                    <a:pt x="3369043" y="1883093"/>
                    <a:pt x="3295701" y="1955483"/>
                  </a:cubicBezTo>
                  <a:cubicBezTo>
                    <a:pt x="3222358" y="2027873"/>
                    <a:pt x="3144253" y="2095500"/>
                    <a:pt x="3062338" y="2158365"/>
                  </a:cubicBezTo>
                  <a:cubicBezTo>
                    <a:pt x="2980423" y="2221230"/>
                    <a:pt x="2893746" y="2278380"/>
                    <a:pt x="2804211" y="2330768"/>
                  </a:cubicBezTo>
                  <a:cubicBezTo>
                    <a:pt x="2714676" y="2383155"/>
                    <a:pt x="2621331" y="2428875"/>
                    <a:pt x="2525128" y="2468880"/>
                  </a:cubicBezTo>
                  <a:cubicBezTo>
                    <a:pt x="2520366" y="2470785"/>
                    <a:pt x="2515603" y="2472690"/>
                    <a:pt x="2509888" y="2475548"/>
                  </a:cubicBezTo>
                  <a:cubicBezTo>
                    <a:pt x="2512746" y="2465070"/>
                    <a:pt x="2514651" y="2454593"/>
                    <a:pt x="2517508" y="2444115"/>
                  </a:cubicBezTo>
                  <a:cubicBezTo>
                    <a:pt x="2564181" y="2419350"/>
                    <a:pt x="2608948" y="2390775"/>
                    <a:pt x="2653716" y="2363153"/>
                  </a:cubicBezTo>
                  <a:cubicBezTo>
                    <a:pt x="2700388" y="2334578"/>
                    <a:pt x="2746108" y="2306003"/>
                    <a:pt x="2791828" y="2276475"/>
                  </a:cubicBezTo>
                  <a:cubicBezTo>
                    <a:pt x="2884221" y="2217420"/>
                    <a:pt x="2974708" y="2155508"/>
                    <a:pt x="3063291" y="2089785"/>
                  </a:cubicBezTo>
                  <a:cubicBezTo>
                    <a:pt x="3146158" y="2027873"/>
                    <a:pt x="3227121" y="1962150"/>
                    <a:pt x="3302368" y="1891665"/>
                  </a:cubicBezTo>
                  <a:cubicBezTo>
                    <a:pt x="3374758" y="1824038"/>
                    <a:pt x="3444291" y="1751648"/>
                    <a:pt x="3506203" y="1675448"/>
                  </a:cubicBezTo>
                  <a:cubicBezTo>
                    <a:pt x="3563353" y="1604963"/>
                    <a:pt x="3614788" y="1530668"/>
                    <a:pt x="3660508" y="1452563"/>
                  </a:cubicBezTo>
                  <a:cubicBezTo>
                    <a:pt x="3660508" y="1466850"/>
                    <a:pt x="3659556" y="1480185"/>
                    <a:pt x="3659556" y="1494473"/>
                  </a:cubicBezTo>
                  <a:cubicBezTo>
                    <a:pt x="3611931" y="1573530"/>
                    <a:pt x="3559543" y="1650683"/>
                    <a:pt x="3501441" y="1724025"/>
                  </a:cubicBezTo>
                  <a:close/>
                  <a:moveTo>
                    <a:pt x="2497506" y="2354580"/>
                  </a:moveTo>
                  <a:cubicBezTo>
                    <a:pt x="2480361" y="2398395"/>
                    <a:pt x="2460358" y="2440305"/>
                    <a:pt x="2437498" y="2481263"/>
                  </a:cubicBezTo>
                  <a:cubicBezTo>
                    <a:pt x="2393683" y="2561273"/>
                    <a:pt x="2340343" y="2636520"/>
                    <a:pt x="2278431" y="2703195"/>
                  </a:cubicBezTo>
                  <a:cubicBezTo>
                    <a:pt x="2218423" y="2767013"/>
                    <a:pt x="2150796" y="2824163"/>
                    <a:pt x="2075548" y="2868930"/>
                  </a:cubicBezTo>
                  <a:cubicBezTo>
                    <a:pt x="1996491" y="2915603"/>
                    <a:pt x="1909813" y="2948940"/>
                    <a:pt x="1818373" y="2964180"/>
                  </a:cubicBezTo>
                  <a:cubicBezTo>
                    <a:pt x="1731696" y="2978468"/>
                    <a:pt x="1643113" y="2975610"/>
                    <a:pt x="1558341" y="2955608"/>
                  </a:cubicBezTo>
                  <a:cubicBezTo>
                    <a:pt x="1621206" y="2951798"/>
                    <a:pt x="1684071" y="2940368"/>
                    <a:pt x="1744078" y="2923223"/>
                  </a:cubicBezTo>
                  <a:cubicBezTo>
                    <a:pt x="1844091" y="2895600"/>
                    <a:pt x="1939341" y="2851785"/>
                    <a:pt x="2026971" y="2796540"/>
                  </a:cubicBezTo>
                  <a:cubicBezTo>
                    <a:pt x="2115553" y="2740343"/>
                    <a:pt x="2195563" y="2672715"/>
                    <a:pt x="2267001" y="2596515"/>
                  </a:cubicBezTo>
                  <a:cubicBezTo>
                    <a:pt x="2338438" y="2521268"/>
                    <a:pt x="2400351" y="2437448"/>
                    <a:pt x="2454643" y="2348865"/>
                  </a:cubicBezTo>
                  <a:cubicBezTo>
                    <a:pt x="2490838" y="2290763"/>
                    <a:pt x="2522271" y="2229803"/>
                    <a:pt x="2551798" y="2167890"/>
                  </a:cubicBezTo>
                  <a:cubicBezTo>
                    <a:pt x="2545131" y="2193608"/>
                    <a:pt x="2539416" y="2220278"/>
                    <a:pt x="2533701" y="2245995"/>
                  </a:cubicBezTo>
                  <a:cubicBezTo>
                    <a:pt x="2523223" y="2283143"/>
                    <a:pt x="2511793" y="2319338"/>
                    <a:pt x="2497506" y="2354580"/>
                  </a:cubicBezTo>
                  <a:close/>
                  <a:moveTo>
                    <a:pt x="2534653" y="2081213"/>
                  </a:moveTo>
                  <a:cubicBezTo>
                    <a:pt x="2523223" y="2103120"/>
                    <a:pt x="2510841" y="2125028"/>
                    <a:pt x="2498458" y="2145983"/>
                  </a:cubicBezTo>
                  <a:cubicBezTo>
                    <a:pt x="2473693" y="2188845"/>
                    <a:pt x="2447023" y="2229803"/>
                    <a:pt x="2418448" y="2269808"/>
                  </a:cubicBezTo>
                  <a:cubicBezTo>
                    <a:pt x="2362251" y="2349818"/>
                    <a:pt x="2299386" y="2425065"/>
                    <a:pt x="2230806" y="2494598"/>
                  </a:cubicBezTo>
                  <a:cubicBezTo>
                    <a:pt x="2161273" y="2565083"/>
                    <a:pt x="2086978" y="2629853"/>
                    <a:pt x="2006968" y="2687003"/>
                  </a:cubicBezTo>
                  <a:cubicBezTo>
                    <a:pt x="1927911" y="2744153"/>
                    <a:pt x="1843138" y="2795588"/>
                    <a:pt x="1755508" y="2839403"/>
                  </a:cubicBezTo>
                  <a:cubicBezTo>
                    <a:pt x="1724076" y="2855595"/>
                    <a:pt x="1691691" y="2869883"/>
                    <a:pt x="1658353" y="2884170"/>
                  </a:cubicBezTo>
                  <a:cubicBezTo>
                    <a:pt x="1714551" y="2857500"/>
                    <a:pt x="1768843" y="2827020"/>
                    <a:pt x="1820278" y="2791778"/>
                  </a:cubicBezTo>
                  <a:cubicBezTo>
                    <a:pt x="2021256" y="2655570"/>
                    <a:pt x="2179371" y="2470785"/>
                    <a:pt x="2338438" y="2289810"/>
                  </a:cubicBezTo>
                  <a:cubicBezTo>
                    <a:pt x="2403208" y="2216468"/>
                    <a:pt x="2468931" y="2143125"/>
                    <a:pt x="2537511" y="2073593"/>
                  </a:cubicBezTo>
                  <a:cubicBezTo>
                    <a:pt x="2536558" y="2076450"/>
                    <a:pt x="2535606" y="2079308"/>
                    <a:pt x="2534653" y="2081213"/>
                  </a:cubicBezTo>
                  <a:close/>
                  <a:moveTo>
                    <a:pt x="1839328" y="2122170"/>
                  </a:moveTo>
                  <a:cubicBezTo>
                    <a:pt x="1815516" y="2119313"/>
                    <a:pt x="1791703" y="2116455"/>
                    <a:pt x="1767891" y="2113598"/>
                  </a:cubicBezTo>
                  <a:cubicBezTo>
                    <a:pt x="1779321" y="2107883"/>
                    <a:pt x="1790751" y="2101215"/>
                    <a:pt x="1802181" y="2095500"/>
                  </a:cubicBezTo>
                  <a:cubicBezTo>
                    <a:pt x="1806943" y="2093595"/>
                    <a:pt x="1810753" y="2091690"/>
                    <a:pt x="1815516" y="2089785"/>
                  </a:cubicBezTo>
                  <a:cubicBezTo>
                    <a:pt x="1832661" y="2082165"/>
                    <a:pt x="1849806" y="2073593"/>
                    <a:pt x="1865998" y="2064068"/>
                  </a:cubicBezTo>
                  <a:cubicBezTo>
                    <a:pt x="1898383" y="2046923"/>
                    <a:pt x="1929816" y="2027873"/>
                    <a:pt x="1959343" y="2006918"/>
                  </a:cubicBezTo>
                  <a:cubicBezTo>
                    <a:pt x="1989823" y="1985963"/>
                    <a:pt x="2018398" y="1963103"/>
                    <a:pt x="2045068" y="1938338"/>
                  </a:cubicBezTo>
                  <a:cubicBezTo>
                    <a:pt x="2024113" y="1964055"/>
                    <a:pt x="2002206" y="1989773"/>
                    <a:pt x="1979346" y="2014538"/>
                  </a:cubicBezTo>
                  <a:cubicBezTo>
                    <a:pt x="1941246" y="2055495"/>
                    <a:pt x="1898383" y="2094548"/>
                    <a:pt x="1847901" y="2118360"/>
                  </a:cubicBezTo>
                  <a:cubicBezTo>
                    <a:pt x="1845043" y="2119313"/>
                    <a:pt x="1842186" y="2121218"/>
                    <a:pt x="1839328" y="2122170"/>
                  </a:cubicBezTo>
                  <a:close/>
                  <a:moveTo>
                    <a:pt x="1324978" y="2078355"/>
                  </a:moveTo>
                  <a:cubicBezTo>
                    <a:pt x="1402131" y="2033588"/>
                    <a:pt x="1482141" y="1992630"/>
                    <a:pt x="1562151" y="1951673"/>
                  </a:cubicBezTo>
                  <a:cubicBezTo>
                    <a:pt x="1643113" y="1909763"/>
                    <a:pt x="1723123" y="1865948"/>
                    <a:pt x="1797418" y="1814513"/>
                  </a:cubicBezTo>
                  <a:cubicBezTo>
                    <a:pt x="1865998" y="1767840"/>
                    <a:pt x="1929816" y="1714500"/>
                    <a:pt x="1984108" y="1652588"/>
                  </a:cubicBezTo>
                  <a:cubicBezTo>
                    <a:pt x="2005063" y="1627823"/>
                    <a:pt x="2025066" y="1602105"/>
                    <a:pt x="2043163" y="1575435"/>
                  </a:cubicBezTo>
                  <a:cubicBezTo>
                    <a:pt x="2037448" y="1585913"/>
                    <a:pt x="2031733" y="1595438"/>
                    <a:pt x="2026018" y="1605915"/>
                  </a:cubicBezTo>
                  <a:cubicBezTo>
                    <a:pt x="1992681" y="1660208"/>
                    <a:pt x="1952676" y="1709738"/>
                    <a:pt x="1907908" y="1754505"/>
                  </a:cubicBezTo>
                  <a:cubicBezTo>
                    <a:pt x="1861236" y="1801178"/>
                    <a:pt x="1809801" y="1842135"/>
                    <a:pt x="1754556" y="1878330"/>
                  </a:cubicBezTo>
                  <a:cubicBezTo>
                    <a:pt x="1694548" y="1918335"/>
                    <a:pt x="1630731" y="1953578"/>
                    <a:pt x="1565961" y="1985010"/>
                  </a:cubicBezTo>
                  <a:cubicBezTo>
                    <a:pt x="1501191" y="2016443"/>
                    <a:pt x="1434516" y="2045970"/>
                    <a:pt x="1368793" y="2074545"/>
                  </a:cubicBezTo>
                  <a:cubicBezTo>
                    <a:pt x="1368793" y="2074545"/>
                    <a:pt x="1367841" y="2074545"/>
                    <a:pt x="1367841" y="2075498"/>
                  </a:cubicBezTo>
                  <a:cubicBezTo>
                    <a:pt x="1343076" y="2080260"/>
                    <a:pt x="1319263" y="2086928"/>
                    <a:pt x="1295451" y="2097405"/>
                  </a:cubicBezTo>
                  <a:cubicBezTo>
                    <a:pt x="1304976" y="2089785"/>
                    <a:pt x="1315453" y="2084070"/>
                    <a:pt x="1324978" y="2078355"/>
                  </a:cubicBezTo>
                  <a:close/>
                  <a:moveTo>
                    <a:pt x="1180198" y="2165985"/>
                  </a:moveTo>
                  <a:cubicBezTo>
                    <a:pt x="1206868" y="2140268"/>
                    <a:pt x="1235443" y="2115503"/>
                    <a:pt x="1264971" y="2092643"/>
                  </a:cubicBezTo>
                  <a:cubicBezTo>
                    <a:pt x="1332598" y="2039303"/>
                    <a:pt x="1404988" y="1991678"/>
                    <a:pt x="1478331" y="1945958"/>
                  </a:cubicBezTo>
                  <a:cubicBezTo>
                    <a:pt x="1551673" y="1900238"/>
                    <a:pt x="1625016" y="1857375"/>
                    <a:pt x="1697406" y="1810703"/>
                  </a:cubicBezTo>
                  <a:cubicBezTo>
                    <a:pt x="1768843" y="1764983"/>
                    <a:pt x="1838376" y="1715453"/>
                    <a:pt x="1902193" y="1660208"/>
                  </a:cubicBezTo>
                  <a:cubicBezTo>
                    <a:pt x="1954581" y="1614488"/>
                    <a:pt x="2003158" y="1564005"/>
                    <a:pt x="2045068" y="1508760"/>
                  </a:cubicBezTo>
                  <a:cubicBezTo>
                    <a:pt x="2057451" y="1499235"/>
                    <a:pt x="2069833" y="1488758"/>
                    <a:pt x="2081263" y="1478280"/>
                  </a:cubicBezTo>
                  <a:cubicBezTo>
                    <a:pt x="2083168" y="1476375"/>
                    <a:pt x="2085073" y="1474470"/>
                    <a:pt x="2087931" y="1472565"/>
                  </a:cubicBezTo>
                  <a:cubicBezTo>
                    <a:pt x="2087931" y="1473518"/>
                    <a:pt x="2086978" y="1474470"/>
                    <a:pt x="2086978" y="1475423"/>
                  </a:cubicBezTo>
                  <a:cubicBezTo>
                    <a:pt x="2079358" y="1493520"/>
                    <a:pt x="2070786" y="1510665"/>
                    <a:pt x="2061261" y="1526858"/>
                  </a:cubicBezTo>
                  <a:cubicBezTo>
                    <a:pt x="2042211" y="1562100"/>
                    <a:pt x="2019351" y="1594485"/>
                    <a:pt x="1993633" y="1625918"/>
                  </a:cubicBezTo>
                  <a:cubicBezTo>
                    <a:pt x="1942198" y="1689735"/>
                    <a:pt x="1880286" y="1744028"/>
                    <a:pt x="1813611" y="1791653"/>
                  </a:cubicBezTo>
                  <a:cubicBezTo>
                    <a:pt x="1740268" y="1844040"/>
                    <a:pt x="1661211" y="1888808"/>
                    <a:pt x="1581201" y="1930718"/>
                  </a:cubicBezTo>
                  <a:cubicBezTo>
                    <a:pt x="1502143" y="1972628"/>
                    <a:pt x="1423086" y="2012633"/>
                    <a:pt x="1345933" y="2057400"/>
                  </a:cubicBezTo>
                  <a:cubicBezTo>
                    <a:pt x="1287831" y="2089785"/>
                    <a:pt x="1231633" y="2125980"/>
                    <a:pt x="1180198" y="2165985"/>
                  </a:cubicBezTo>
                  <a:close/>
                  <a:moveTo>
                    <a:pt x="1547863" y="2002155"/>
                  </a:moveTo>
                  <a:cubicBezTo>
                    <a:pt x="1613586" y="1970723"/>
                    <a:pt x="1678356" y="1937385"/>
                    <a:pt x="1739316" y="1898333"/>
                  </a:cubicBezTo>
                  <a:cubicBezTo>
                    <a:pt x="1796466" y="1862138"/>
                    <a:pt x="1850758" y="1821180"/>
                    <a:pt x="1899336" y="1774508"/>
                  </a:cubicBezTo>
                  <a:cubicBezTo>
                    <a:pt x="1946008" y="1730693"/>
                    <a:pt x="1987918" y="1681163"/>
                    <a:pt x="2022208" y="1627823"/>
                  </a:cubicBezTo>
                  <a:cubicBezTo>
                    <a:pt x="2051736" y="1583055"/>
                    <a:pt x="2075548" y="1534478"/>
                    <a:pt x="2093646" y="1483043"/>
                  </a:cubicBezTo>
                  <a:cubicBezTo>
                    <a:pt x="2097456" y="1473518"/>
                    <a:pt x="2101266" y="1464945"/>
                    <a:pt x="2105076" y="1455420"/>
                  </a:cubicBezTo>
                  <a:cubicBezTo>
                    <a:pt x="2110791" y="1449705"/>
                    <a:pt x="2115553" y="1444943"/>
                    <a:pt x="2120316" y="1439228"/>
                  </a:cubicBezTo>
                  <a:cubicBezTo>
                    <a:pt x="2115553" y="1455420"/>
                    <a:pt x="2110791" y="1471613"/>
                    <a:pt x="2106028" y="1487805"/>
                  </a:cubicBezTo>
                  <a:cubicBezTo>
                    <a:pt x="2103171" y="1496378"/>
                    <a:pt x="2100313" y="1503998"/>
                    <a:pt x="2097456" y="1512570"/>
                  </a:cubicBezTo>
                  <a:cubicBezTo>
                    <a:pt x="2088883" y="1534478"/>
                    <a:pt x="2081263" y="1555433"/>
                    <a:pt x="2070786" y="1576388"/>
                  </a:cubicBezTo>
                  <a:cubicBezTo>
                    <a:pt x="2059356" y="1602105"/>
                    <a:pt x="2046021" y="1625918"/>
                    <a:pt x="2030781" y="1649730"/>
                  </a:cubicBezTo>
                  <a:cubicBezTo>
                    <a:pt x="2001253" y="1697355"/>
                    <a:pt x="1966011" y="1741170"/>
                    <a:pt x="1926958" y="1781175"/>
                  </a:cubicBezTo>
                  <a:cubicBezTo>
                    <a:pt x="1843138" y="1867853"/>
                    <a:pt x="1741221" y="1934528"/>
                    <a:pt x="1634541" y="1989773"/>
                  </a:cubicBezTo>
                  <a:cubicBezTo>
                    <a:pt x="1579296" y="2018348"/>
                    <a:pt x="1523098" y="2043113"/>
                    <a:pt x="1466901" y="2067878"/>
                  </a:cubicBezTo>
                  <a:cubicBezTo>
                    <a:pt x="1439278" y="2066925"/>
                    <a:pt x="1411656" y="2067878"/>
                    <a:pt x="1384986" y="2071688"/>
                  </a:cubicBezTo>
                  <a:cubicBezTo>
                    <a:pt x="1440231" y="2049780"/>
                    <a:pt x="1494523" y="2026920"/>
                    <a:pt x="1547863" y="2002155"/>
                  </a:cubicBezTo>
                  <a:close/>
                  <a:moveTo>
                    <a:pt x="1783131" y="1910715"/>
                  </a:moveTo>
                  <a:cubicBezTo>
                    <a:pt x="1850758" y="1864995"/>
                    <a:pt x="1914576" y="1811655"/>
                    <a:pt x="1968868" y="1749743"/>
                  </a:cubicBezTo>
                  <a:cubicBezTo>
                    <a:pt x="1966963" y="1752600"/>
                    <a:pt x="1965058" y="1755458"/>
                    <a:pt x="1963153" y="1758315"/>
                  </a:cubicBezTo>
                  <a:cubicBezTo>
                    <a:pt x="1937436" y="1793558"/>
                    <a:pt x="1907908" y="1827848"/>
                    <a:pt x="1877428" y="1859280"/>
                  </a:cubicBezTo>
                  <a:cubicBezTo>
                    <a:pt x="1815516" y="1923098"/>
                    <a:pt x="1744078" y="1978343"/>
                    <a:pt x="1665973" y="2022158"/>
                  </a:cubicBezTo>
                  <a:cubicBezTo>
                    <a:pt x="1632636" y="2041208"/>
                    <a:pt x="1597393" y="2057400"/>
                    <a:pt x="1562151" y="2072640"/>
                  </a:cubicBezTo>
                  <a:cubicBezTo>
                    <a:pt x="1543101" y="2070735"/>
                    <a:pt x="1525003" y="2069783"/>
                    <a:pt x="1505953" y="2068830"/>
                  </a:cubicBezTo>
                  <a:cubicBezTo>
                    <a:pt x="1497381" y="2068830"/>
                    <a:pt x="1489761" y="2067878"/>
                    <a:pt x="1481188" y="2067878"/>
                  </a:cubicBezTo>
                  <a:cubicBezTo>
                    <a:pt x="1585963" y="2025968"/>
                    <a:pt x="1688833" y="1974533"/>
                    <a:pt x="1783131" y="1910715"/>
                  </a:cubicBezTo>
                  <a:close/>
                  <a:moveTo>
                    <a:pt x="1768843" y="1966913"/>
                  </a:moveTo>
                  <a:cubicBezTo>
                    <a:pt x="1841233" y="1913573"/>
                    <a:pt x="1906956" y="1850708"/>
                    <a:pt x="1961248" y="1779270"/>
                  </a:cubicBezTo>
                  <a:cubicBezTo>
                    <a:pt x="1991728" y="1739265"/>
                    <a:pt x="2020303" y="1697355"/>
                    <a:pt x="2041258" y="1652588"/>
                  </a:cubicBezTo>
                  <a:cubicBezTo>
                    <a:pt x="2044116" y="1647825"/>
                    <a:pt x="2046973" y="1643063"/>
                    <a:pt x="2049831" y="1638300"/>
                  </a:cubicBezTo>
                  <a:cubicBezTo>
                    <a:pt x="2036496" y="1670685"/>
                    <a:pt x="2022208" y="1702118"/>
                    <a:pt x="2006968" y="1733550"/>
                  </a:cubicBezTo>
                  <a:cubicBezTo>
                    <a:pt x="1981251" y="1786890"/>
                    <a:pt x="1952676" y="1839278"/>
                    <a:pt x="1921243" y="1888808"/>
                  </a:cubicBezTo>
                  <a:cubicBezTo>
                    <a:pt x="1890763" y="1937385"/>
                    <a:pt x="1856473" y="1985963"/>
                    <a:pt x="1813611" y="2025015"/>
                  </a:cubicBezTo>
                  <a:cubicBezTo>
                    <a:pt x="1785988" y="2049780"/>
                    <a:pt x="1755508" y="2070735"/>
                    <a:pt x="1721218" y="2085975"/>
                  </a:cubicBezTo>
                  <a:cubicBezTo>
                    <a:pt x="1707883" y="2084070"/>
                    <a:pt x="1694548" y="2084070"/>
                    <a:pt x="1681213" y="2083118"/>
                  </a:cubicBezTo>
                  <a:lnTo>
                    <a:pt x="1619301" y="2078355"/>
                  </a:lnTo>
                  <a:cubicBezTo>
                    <a:pt x="1604061" y="2077403"/>
                    <a:pt x="1589773" y="2076450"/>
                    <a:pt x="1574533" y="2074545"/>
                  </a:cubicBezTo>
                  <a:cubicBezTo>
                    <a:pt x="1645018" y="2046923"/>
                    <a:pt x="1709788" y="2009775"/>
                    <a:pt x="1768843" y="1966913"/>
                  </a:cubicBezTo>
                  <a:close/>
                  <a:moveTo>
                    <a:pt x="2020303" y="1891665"/>
                  </a:moveTo>
                  <a:cubicBezTo>
                    <a:pt x="1966011" y="1949768"/>
                    <a:pt x="1904098" y="2000250"/>
                    <a:pt x="1837423" y="2043113"/>
                  </a:cubicBezTo>
                  <a:cubicBezTo>
                    <a:pt x="1886001" y="2005013"/>
                    <a:pt x="1929816" y="1960245"/>
                    <a:pt x="1970773" y="1914525"/>
                  </a:cubicBezTo>
                  <a:cubicBezTo>
                    <a:pt x="2026018" y="1852613"/>
                    <a:pt x="2074596" y="1785938"/>
                    <a:pt x="2120316" y="1717358"/>
                  </a:cubicBezTo>
                  <a:cubicBezTo>
                    <a:pt x="2167941" y="1645920"/>
                    <a:pt x="2212708" y="1571625"/>
                    <a:pt x="2248903" y="1492568"/>
                  </a:cubicBezTo>
                  <a:cubicBezTo>
                    <a:pt x="2260333" y="1466850"/>
                    <a:pt x="2270811" y="1440180"/>
                    <a:pt x="2279383" y="1413510"/>
                  </a:cubicBezTo>
                  <a:cubicBezTo>
                    <a:pt x="2233663" y="1591628"/>
                    <a:pt x="2147938" y="1757363"/>
                    <a:pt x="2020303" y="1891665"/>
                  </a:cubicBezTo>
                  <a:close/>
                  <a:moveTo>
                    <a:pt x="1883143" y="1988820"/>
                  </a:moveTo>
                  <a:cubicBezTo>
                    <a:pt x="1898383" y="1970723"/>
                    <a:pt x="1912671" y="1950720"/>
                    <a:pt x="1925053" y="1931670"/>
                  </a:cubicBezTo>
                  <a:cubicBezTo>
                    <a:pt x="1991728" y="1829753"/>
                    <a:pt x="2046021" y="1718310"/>
                    <a:pt x="2088883" y="1604010"/>
                  </a:cubicBezTo>
                  <a:cubicBezTo>
                    <a:pt x="2101266" y="1571625"/>
                    <a:pt x="2111743" y="1539240"/>
                    <a:pt x="2122221" y="1505903"/>
                  </a:cubicBezTo>
                  <a:cubicBezTo>
                    <a:pt x="2132698" y="1473518"/>
                    <a:pt x="2143176" y="1439228"/>
                    <a:pt x="2148891" y="1405890"/>
                  </a:cubicBezTo>
                  <a:cubicBezTo>
                    <a:pt x="2149843" y="1401128"/>
                    <a:pt x="2146033" y="1398270"/>
                    <a:pt x="2142223" y="1398270"/>
                  </a:cubicBezTo>
                  <a:cubicBezTo>
                    <a:pt x="2139366" y="1395413"/>
                    <a:pt x="2134603" y="1394460"/>
                    <a:pt x="2130793" y="1397318"/>
                  </a:cubicBezTo>
                  <a:cubicBezTo>
                    <a:pt x="2108886" y="1413510"/>
                    <a:pt x="2089836" y="1433513"/>
                    <a:pt x="2069833" y="1451610"/>
                  </a:cubicBezTo>
                  <a:cubicBezTo>
                    <a:pt x="2049831" y="1469708"/>
                    <a:pt x="2028876" y="1487805"/>
                    <a:pt x="2006968" y="1503998"/>
                  </a:cubicBezTo>
                  <a:cubicBezTo>
                    <a:pt x="2003158" y="1506855"/>
                    <a:pt x="1998396" y="1510665"/>
                    <a:pt x="1994586" y="1513523"/>
                  </a:cubicBezTo>
                  <a:cubicBezTo>
                    <a:pt x="2006016" y="1502093"/>
                    <a:pt x="2017446" y="1490663"/>
                    <a:pt x="2028876" y="1478280"/>
                  </a:cubicBezTo>
                  <a:cubicBezTo>
                    <a:pt x="2068881" y="1434465"/>
                    <a:pt x="2105076" y="1387793"/>
                    <a:pt x="2136508" y="1337310"/>
                  </a:cubicBezTo>
                  <a:cubicBezTo>
                    <a:pt x="2200326" y="1238250"/>
                    <a:pt x="2246998" y="1129665"/>
                    <a:pt x="2275573" y="1015365"/>
                  </a:cubicBezTo>
                  <a:cubicBezTo>
                    <a:pt x="2277478" y="1008698"/>
                    <a:pt x="2279383" y="1002030"/>
                    <a:pt x="2280336" y="994410"/>
                  </a:cubicBezTo>
                  <a:cubicBezTo>
                    <a:pt x="2276526" y="1033463"/>
                    <a:pt x="2271763" y="1072515"/>
                    <a:pt x="2267001" y="1111568"/>
                  </a:cubicBezTo>
                  <a:cubicBezTo>
                    <a:pt x="2253666" y="1214438"/>
                    <a:pt x="2235568" y="1316355"/>
                    <a:pt x="2208898" y="1416368"/>
                  </a:cubicBezTo>
                  <a:cubicBezTo>
                    <a:pt x="2185086" y="1504950"/>
                    <a:pt x="2154606" y="1591628"/>
                    <a:pt x="2114601" y="1673543"/>
                  </a:cubicBezTo>
                  <a:cubicBezTo>
                    <a:pt x="2076501" y="1750695"/>
                    <a:pt x="2030781" y="1824990"/>
                    <a:pt x="1976488" y="1891665"/>
                  </a:cubicBezTo>
                  <a:cubicBezTo>
                    <a:pt x="1946961" y="1925003"/>
                    <a:pt x="1916481" y="1958340"/>
                    <a:pt x="1883143" y="1988820"/>
                  </a:cubicBezTo>
                  <a:close/>
                  <a:moveTo>
                    <a:pt x="1143051" y="2203133"/>
                  </a:moveTo>
                  <a:cubicBezTo>
                    <a:pt x="1160196" y="2189798"/>
                    <a:pt x="1176388" y="2176463"/>
                    <a:pt x="1194486" y="2164080"/>
                  </a:cubicBezTo>
                  <a:cubicBezTo>
                    <a:pt x="1156386" y="2198370"/>
                    <a:pt x="1123048" y="2238375"/>
                    <a:pt x="1089711" y="2277428"/>
                  </a:cubicBezTo>
                  <a:cubicBezTo>
                    <a:pt x="1092568" y="2269808"/>
                    <a:pt x="1094473" y="2262188"/>
                    <a:pt x="1097331" y="2254568"/>
                  </a:cubicBezTo>
                  <a:cubicBezTo>
                    <a:pt x="1112571" y="2236470"/>
                    <a:pt x="1127811" y="2219325"/>
                    <a:pt x="1143051" y="2203133"/>
                  </a:cubicBezTo>
                  <a:close/>
                  <a:moveTo>
                    <a:pt x="857301" y="2487930"/>
                  </a:moveTo>
                  <a:cubicBezTo>
                    <a:pt x="870636" y="2486025"/>
                    <a:pt x="884923" y="2484120"/>
                    <a:pt x="898258" y="2482215"/>
                  </a:cubicBezTo>
                  <a:cubicBezTo>
                    <a:pt x="884923" y="2485073"/>
                    <a:pt x="871588" y="2486978"/>
                    <a:pt x="857301" y="2487930"/>
                  </a:cubicBezTo>
                  <a:close/>
                  <a:moveTo>
                    <a:pt x="910641" y="2439353"/>
                  </a:moveTo>
                  <a:cubicBezTo>
                    <a:pt x="914451" y="2436495"/>
                    <a:pt x="918261" y="2434590"/>
                    <a:pt x="922071" y="2431733"/>
                  </a:cubicBezTo>
                  <a:cubicBezTo>
                    <a:pt x="960171" y="2405063"/>
                    <a:pt x="993508" y="2370773"/>
                    <a:pt x="1018273" y="2331720"/>
                  </a:cubicBezTo>
                  <a:cubicBezTo>
                    <a:pt x="1022083" y="2326005"/>
                    <a:pt x="1024941" y="2320290"/>
                    <a:pt x="1028751" y="2314575"/>
                  </a:cubicBezTo>
                  <a:cubicBezTo>
                    <a:pt x="1026846" y="2327910"/>
                    <a:pt x="1024941" y="2342198"/>
                    <a:pt x="1021131" y="2354580"/>
                  </a:cubicBezTo>
                  <a:cubicBezTo>
                    <a:pt x="1010653" y="2365058"/>
                    <a:pt x="1000176" y="2375535"/>
                    <a:pt x="988746" y="2385060"/>
                  </a:cubicBezTo>
                  <a:cubicBezTo>
                    <a:pt x="965886" y="2406015"/>
                    <a:pt x="939216" y="2425065"/>
                    <a:pt x="910641" y="2439353"/>
                  </a:cubicBezTo>
                  <a:close/>
                  <a:moveTo>
                    <a:pt x="1026846" y="2195513"/>
                  </a:moveTo>
                  <a:cubicBezTo>
                    <a:pt x="1027798" y="2205990"/>
                    <a:pt x="1028751" y="2215515"/>
                    <a:pt x="1029703" y="2225993"/>
                  </a:cubicBezTo>
                  <a:cubicBezTo>
                    <a:pt x="1031608" y="2244090"/>
                    <a:pt x="1031608" y="2263140"/>
                    <a:pt x="1031608" y="2282190"/>
                  </a:cubicBezTo>
                  <a:cubicBezTo>
                    <a:pt x="1030656" y="2284095"/>
                    <a:pt x="1029703" y="2286953"/>
                    <a:pt x="1028751" y="2288858"/>
                  </a:cubicBezTo>
                  <a:cubicBezTo>
                    <a:pt x="1023988" y="2299335"/>
                    <a:pt x="1019226" y="2308860"/>
                    <a:pt x="1013511" y="2318385"/>
                  </a:cubicBezTo>
                  <a:cubicBezTo>
                    <a:pt x="1002081" y="2337435"/>
                    <a:pt x="988746" y="2355533"/>
                    <a:pt x="973506" y="2372678"/>
                  </a:cubicBezTo>
                  <a:cubicBezTo>
                    <a:pt x="943026" y="2406015"/>
                    <a:pt x="905878" y="2433638"/>
                    <a:pt x="864921" y="2452688"/>
                  </a:cubicBezTo>
                  <a:cubicBezTo>
                    <a:pt x="855396" y="2456498"/>
                    <a:pt x="845871" y="2460308"/>
                    <a:pt x="836346" y="2464118"/>
                  </a:cubicBezTo>
                  <a:cubicBezTo>
                    <a:pt x="834441" y="2464118"/>
                    <a:pt x="831583" y="2465070"/>
                    <a:pt x="829678" y="2465070"/>
                  </a:cubicBezTo>
                  <a:cubicBezTo>
                    <a:pt x="909688" y="2414588"/>
                    <a:pt x="972553" y="2338388"/>
                    <a:pt x="1008748" y="2249805"/>
                  </a:cubicBezTo>
                  <a:cubicBezTo>
                    <a:pt x="1014463" y="2234565"/>
                    <a:pt x="1020178" y="2219325"/>
                    <a:pt x="1023988" y="2204085"/>
                  </a:cubicBezTo>
                  <a:cubicBezTo>
                    <a:pt x="1024941" y="2201228"/>
                    <a:pt x="1025893" y="2198370"/>
                    <a:pt x="1026846" y="2195513"/>
                  </a:cubicBezTo>
                  <a:close/>
                  <a:moveTo>
                    <a:pt x="1026846" y="1947863"/>
                  </a:moveTo>
                  <a:cubicBezTo>
                    <a:pt x="1027798" y="1942148"/>
                    <a:pt x="1029703" y="1936433"/>
                    <a:pt x="1030656" y="1930718"/>
                  </a:cubicBezTo>
                  <a:cubicBezTo>
                    <a:pt x="1036371" y="1903095"/>
                    <a:pt x="1042086" y="1875473"/>
                    <a:pt x="1046848" y="1847850"/>
                  </a:cubicBezTo>
                  <a:cubicBezTo>
                    <a:pt x="1065898" y="1791653"/>
                    <a:pt x="1090663" y="1737360"/>
                    <a:pt x="1120191" y="1684973"/>
                  </a:cubicBezTo>
                  <a:cubicBezTo>
                    <a:pt x="1186866" y="1566863"/>
                    <a:pt x="1274496" y="1463040"/>
                    <a:pt x="1364983" y="1362075"/>
                  </a:cubicBezTo>
                  <a:cubicBezTo>
                    <a:pt x="1460233" y="1256348"/>
                    <a:pt x="1555483" y="1151573"/>
                    <a:pt x="1649781" y="1044893"/>
                  </a:cubicBezTo>
                  <a:cubicBezTo>
                    <a:pt x="1744078" y="937260"/>
                    <a:pt x="1838376" y="827723"/>
                    <a:pt x="1930768" y="718185"/>
                  </a:cubicBezTo>
                  <a:cubicBezTo>
                    <a:pt x="1995538" y="641033"/>
                    <a:pt x="2059356" y="562928"/>
                    <a:pt x="2123173" y="484823"/>
                  </a:cubicBezTo>
                  <a:cubicBezTo>
                    <a:pt x="2080311" y="554355"/>
                    <a:pt x="2033638" y="621030"/>
                    <a:pt x="1985061" y="686753"/>
                  </a:cubicBezTo>
                  <a:cubicBezTo>
                    <a:pt x="1903146" y="797243"/>
                    <a:pt x="1814563" y="902970"/>
                    <a:pt x="1724076" y="1006793"/>
                  </a:cubicBezTo>
                  <a:cubicBezTo>
                    <a:pt x="1633588" y="1111568"/>
                    <a:pt x="1542148" y="1214438"/>
                    <a:pt x="1452613" y="1320165"/>
                  </a:cubicBezTo>
                  <a:cubicBezTo>
                    <a:pt x="1364031" y="1425893"/>
                    <a:pt x="1277353" y="1533525"/>
                    <a:pt x="1199248" y="1647825"/>
                  </a:cubicBezTo>
                  <a:cubicBezTo>
                    <a:pt x="1121143" y="1761173"/>
                    <a:pt x="1049706" y="1887855"/>
                    <a:pt x="1031608" y="2026920"/>
                  </a:cubicBezTo>
                  <a:cubicBezTo>
                    <a:pt x="1030656" y="2032635"/>
                    <a:pt x="1030656" y="2038350"/>
                    <a:pt x="1029703" y="2044065"/>
                  </a:cubicBezTo>
                  <a:cubicBezTo>
                    <a:pt x="1026846" y="2010728"/>
                    <a:pt x="1025893" y="1979295"/>
                    <a:pt x="1026846" y="1947863"/>
                  </a:cubicBezTo>
                  <a:close/>
                  <a:moveTo>
                    <a:pt x="1019226" y="2198370"/>
                  </a:moveTo>
                  <a:cubicBezTo>
                    <a:pt x="1015416" y="2211705"/>
                    <a:pt x="1011606" y="2224088"/>
                    <a:pt x="1006843" y="2237423"/>
                  </a:cubicBezTo>
                  <a:cubicBezTo>
                    <a:pt x="997318" y="2263140"/>
                    <a:pt x="984936" y="2287905"/>
                    <a:pt x="970648" y="2311718"/>
                  </a:cubicBezTo>
                  <a:cubicBezTo>
                    <a:pt x="942073" y="2359343"/>
                    <a:pt x="904926" y="2401253"/>
                    <a:pt x="861111" y="2436495"/>
                  </a:cubicBezTo>
                  <a:cubicBezTo>
                    <a:pt x="847776" y="2446973"/>
                    <a:pt x="833488" y="2457450"/>
                    <a:pt x="819201" y="2466975"/>
                  </a:cubicBezTo>
                  <a:cubicBezTo>
                    <a:pt x="819201" y="2466975"/>
                    <a:pt x="818248" y="2466975"/>
                    <a:pt x="818248" y="2466975"/>
                  </a:cubicBezTo>
                  <a:cubicBezTo>
                    <a:pt x="833488" y="2451735"/>
                    <a:pt x="847776" y="2434590"/>
                    <a:pt x="861111" y="2418398"/>
                  </a:cubicBezTo>
                  <a:cubicBezTo>
                    <a:pt x="882066" y="2392680"/>
                    <a:pt x="902068" y="2365058"/>
                    <a:pt x="920166" y="2337435"/>
                  </a:cubicBezTo>
                  <a:cubicBezTo>
                    <a:pt x="956361" y="2281238"/>
                    <a:pt x="984936" y="2220278"/>
                    <a:pt x="1005891" y="2157413"/>
                  </a:cubicBezTo>
                  <a:cubicBezTo>
                    <a:pt x="1008748" y="2147888"/>
                    <a:pt x="1012558" y="2137410"/>
                    <a:pt x="1015416" y="2127885"/>
                  </a:cubicBezTo>
                  <a:cubicBezTo>
                    <a:pt x="1018273" y="2145030"/>
                    <a:pt x="1021131" y="2162175"/>
                    <a:pt x="1023036" y="2178368"/>
                  </a:cubicBezTo>
                  <a:cubicBezTo>
                    <a:pt x="1022083" y="2184083"/>
                    <a:pt x="1021131" y="2191703"/>
                    <a:pt x="1019226" y="2198370"/>
                  </a:cubicBezTo>
                  <a:close/>
                  <a:moveTo>
                    <a:pt x="354381" y="4294823"/>
                  </a:moveTo>
                  <a:cubicBezTo>
                    <a:pt x="373431" y="4275773"/>
                    <a:pt x="392481" y="4256723"/>
                    <a:pt x="410578" y="4236720"/>
                  </a:cubicBezTo>
                  <a:cubicBezTo>
                    <a:pt x="446773" y="4196715"/>
                    <a:pt x="480111" y="4152900"/>
                    <a:pt x="510591" y="4108133"/>
                  </a:cubicBezTo>
                  <a:cubicBezTo>
                    <a:pt x="571551" y="4017645"/>
                    <a:pt x="621081" y="3920490"/>
                    <a:pt x="661086" y="3818573"/>
                  </a:cubicBezTo>
                  <a:cubicBezTo>
                    <a:pt x="702996" y="3712845"/>
                    <a:pt x="732523" y="3602355"/>
                    <a:pt x="754431" y="3489960"/>
                  </a:cubicBezTo>
                  <a:cubicBezTo>
                    <a:pt x="779196" y="3361373"/>
                    <a:pt x="793483" y="3230880"/>
                    <a:pt x="801103" y="3100388"/>
                  </a:cubicBezTo>
                  <a:cubicBezTo>
                    <a:pt x="808723" y="2968943"/>
                    <a:pt x="810628" y="2836545"/>
                    <a:pt x="812533" y="2705100"/>
                  </a:cubicBezTo>
                  <a:cubicBezTo>
                    <a:pt x="812533" y="2688908"/>
                    <a:pt x="812533" y="2673668"/>
                    <a:pt x="812533" y="2657475"/>
                  </a:cubicBezTo>
                  <a:cubicBezTo>
                    <a:pt x="839203" y="2710815"/>
                    <a:pt x="871588" y="2761298"/>
                    <a:pt x="910641" y="2805113"/>
                  </a:cubicBezTo>
                  <a:cubicBezTo>
                    <a:pt x="908736" y="2807018"/>
                    <a:pt x="907783" y="2808923"/>
                    <a:pt x="907783" y="2810828"/>
                  </a:cubicBezTo>
                  <a:cubicBezTo>
                    <a:pt x="900163" y="2841308"/>
                    <a:pt x="899211" y="2873693"/>
                    <a:pt x="896353" y="2905125"/>
                  </a:cubicBezTo>
                  <a:cubicBezTo>
                    <a:pt x="893496" y="2935605"/>
                    <a:pt x="890638" y="2965133"/>
                    <a:pt x="887781" y="2995613"/>
                  </a:cubicBezTo>
                  <a:cubicBezTo>
                    <a:pt x="881113" y="3057525"/>
                    <a:pt x="874446" y="3118485"/>
                    <a:pt x="866826" y="3180398"/>
                  </a:cubicBezTo>
                  <a:cubicBezTo>
                    <a:pt x="851586" y="3302318"/>
                    <a:pt x="830631" y="3424238"/>
                    <a:pt x="800151" y="3544253"/>
                  </a:cubicBezTo>
                  <a:cubicBezTo>
                    <a:pt x="746811" y="3749993"/>
                    <a:pt x="662038" y="3950970"/>
                    <a:pt x="532498" y="4120515"/>
                  </a:cubicBezTo>
                  <a:cubicBezTo>
                    <a:pt x="497256" y="4166235"/>
                    <a:pt x="459156" y="4210050"/>
                    <a:pt x="418198" y="4249103"/>
                  </a:cubicBezTo>
                  <a:cubicBezTo>
                    <a:pt x="388671" y="4277678"/>
                    <a:pt x="357238" y="4302443"/>
                    <a:pt x="325806" y="4328160"/>
                  </a:cubicBezTo>
                  <a:cubicBezTo>
                    <a:pt x="327711" y="4324350"/>
                    <a:pt x="329616" y="4320540"/>
                    <a:pt x="331521" y="4316730"/>
                  </a:cubicBezTo>
                  <a:cubicBezTo>
                    <a:pt x="339141" y="4309110"/>
                    <a:pt x="346761" y="4301490"/>
                    <a:pt x="354381" y="4294823"/>
                  </a:cubicBezTo>
                  <a:close/>
                  <a:moveTo>
                    <a:pt x="355333" y="4328160"/>
                  </a:moveTo>
                  <a:cubicBezTo>
                    <a:pt x="388671" y="4306253"/>
                    <a:pt x="422008" y="4283393"/>
                    <a:pt x="454393" y="4260533"/>
                  </a:cubicBezTo>
                  <a:cubicBezTo>
                    <a:pt x="498208" y="4230053"/>
                    <a:pt x="541071" y="4198620"/>
                    <a:pt x="582981" y="4165283"/>
                  </a:cubicBezTo>
                  <a:cubicBezTo>
                    <a:pt x="665848" y="4099560"/>
                    <a:pt x="743001" y="4025265"/>
                    <a:pt x="804913" y="3939540"/>
                  </a:cubicBezTo>
                  <a:cubicBezTo>
                    <a:pt x="869683" y="3850958"/>
                    <a:pt x="916356" y="3749993"/>
                    <a:pt x="948741" y="3645218"/>
                  </a:cubicBezTo>
                  <a:cubicBezTo>
                    <a:pt x="983031" y="3535680"/>
                    <a:pt x="1001128" y="3420428"/>
                    <a:pt x="1010653" y="3306128"/>
                  </a:cubicBezTo>
                  <a:cubicBezTo>
                    <a:pt x="1020178" y="3182303"/>
                    <a:pt x="1020178" y="3058478"/>
                    <a:pt x="1019226" y="2934653"/>
                  </a:cubicBezTo>
                  <a:cubicBezTo>
                    <a:pt x="1019226" y="2922270"/>
                    <a:pt x="1019226" y="2909888"/>
                    <a:pt x="1018273" y="2897505"/>
                  </a:cubicBezTo>
                  <a:cubicBezTo>
                    <a:pt x="1033513" y="2907030"/>
                    <a:pt x="1049706" y="2916555"/>
                    <a:pt x="1065898" y="2925128"/>
                  </a:cubicBezTo>
                  <a:cubicBezTo>
                    <a:pt x="1093521" y="2938463"/>
                    <a:pt x="1122096" y="2949893"/>
                    <a:pt x="1152576" y="2957513"/>
                  </a:cubicBezTo>
                  <a:cubicBezTo>
                    <a:pt x="1152576" y="2957513"/>
                    <a:pt x="1153528" y="2958465"/>
                    <a:pt x="1154481" y="2958465"/>
                  </a:cubicBezTo>
                  <a:cubicBezTo>
                    <a:pt x="1164958" y="2961323"/>
                    <a:pt x="1175436" y="2963228"/>
                    <a:pt x="1184961" y="2965133"/>
                  </a:cubicBezTo>
                  <a:cubicBezTo>
                    <a:pt x="1184008" y="2966085"/>
                    <a:pt x="1184008" y="2967990"/>
                    <a:pt x="1184008" y="2969895"/>
                  </a:cubicBezTo>
                  <a:cubicBezTo>
                    <a:pt x="1225918" y="3098483"/>
                    <a:pt x="1216393" y="3236595"/>
                    <a:pt x="1184008" y="3366135"/>
                  </a:cubicBezTo>
                  <a:cubicBezTo>
                    <a:pt x="1155433" y="3480435"/>
                    <a:pt x="1108761" y="3590925"/>
                    <a:pt x="1051611" y="3693795"/>
                  </a:cubicBezTo>
                  <a:cubicBezTo>
                    <a:pt x="997318" y="3790950"/>
                    <a:pt x="932548" y="3881438"/>
                    <a:pt x="859206" y="3965258"/>
                  </a:cubicBezTo>
                  <a:cubicBezTo>
                    <a:pt x="785863" y="4048125"/>
                    <a:pt x="702996" y="4123373"/>
                    <a:pt x="612508" y="4189095"/>
                  </a:cubicBezTo>
                  <a:cubicBezTo>
                    <a:pt x="522973" y="4253865"/>
                    <a:pt x="426771" y="4308158"/>
                    <a:pt x="325806" y="4351973"/>
                  </a:cubicBezTo>
                  <a:cubicBezTo>
                    <a:pt x="324853" y="4351973"/>
                    <a:pt x="322948" y="4351973"/>
                    <a:pt x="321996" y="4352925"/>
                  </a:cubicBezTo>
                  <a:cubicBezTo>
                    <a:pt x="334378" y="4344353"/>
                    <a:pt x="344856" y="4336733"/>
                    <a:pt x="355333" y="4328160"/>
                  </a:cubicBezTo>
                  <a:close/>
                  <a:moveTo>
                    <a:pt x="442963" y="4302443"/>
                  </a:moveTo>
                  <a:cubicBezTo>
                    <a:pt x="492493" y="4276725"/>
                    <a:pt x="540118" y="4247198"/>
                    <a:pt x="585838" y="4215765"/>
                  </a:cubicBezTo>
                  <a:cubicBezTo>
                    <a:pt x="678231" y="4152900"/>
                    <a:pt x="763956" y="4078605"/>
                    <a:pt x="841108" y="3996690"/>
                  </a:cubicBezTo>
                  <a:cubicBezTo>
                    <a:pt x="918261" y="3914775"/>
                    <a:pt x="985888" y="3825240"/>
                    <a:pt x="1043038" y="3728085"/>
                  </a:cubicBezTo>
                  <a:cubicBezTo>
                    <a:pt x="1102093" y="3628073"/>
                    <a:pt x="1150671" y="3520440"/>
                    <a:pt x="1183056" y="3408998"/>
                  </a:cubicBezTo>
                  <a:cubicBezTo>
                    <a:pt x="1220203" y="3281363"/>
                    <a:pt x="1237348" y="3143250"/>
                    <a:pt x="1207821" y="3011805"/>
                  </a:cubicBezTo>
                  <a:cubicBezTo>
                    <a:pt x="1204011" y="2995613"/>
                    <a:pt x="1200201" y="2980373"/>
                    <a:pt x="1195438" y="2965133"/>
                  </a:cubicBezTo>
                  <a:cubicBezTo>
                    <a:pt x="1204963" y="2967038"/>
                    <a:pt x="1213536" y="2967990"/>
                    <a:pt x="1223061" y="2968943"/>
                  </a:cubicBezTo>
                  <a:cubicBezTo>
                    <a:pt x="1222108" y="2972753"/>
                    <a:pt x="1223061" y="2976563"/>
                    <a:pt x="1225918" y="2980373"/>
                  </a:cubicBezTo>
                  <a:cubicBezTo>
                    <a:pt x="1232586" y="2987993"/>
                    <a:pt x="1239253" y="2994660"/>
                    <a:pt x="1246873" y="3002280"/>
                  </a:cubicBezTo>
                  <a:cubicBezTo>
                    <a:pt x="1278306" y="3118485"/>
                    <a:pt x="1288783" y="3240405"/>
                    <a:pt x="1280211" y="3360420"/>
                  </a:cubicBezTo>
                  <a:cubicBezTo>
                    <a:pt x="1270686" y="3486150"/>
                    <a:pt x="1239253" y="3610928"/>
                    <a:pt x="1186866" y="3726180"/>
                  </a:cubicBezTo>
                  <a:cubicBezTo>
                    <a:pt x="1136383" y="3838575"/>
                    <a:pt x="1066851" y="3940493"/>
                    <a:pt x="980173" y="4028123"/>
                  </a:cubicBezTo>
                  <a:cubicBezTo>
                    <a:pt x="896353" y="4113848"/>
                    <a:pt x="798246" y="4184333"/>
                    <a:pt x="692518" y="4238625"/>
                  </a:cubicBezTo>
                  <a:cubicBezTo>
                    <a:pt x="586791" y="4292918"/>
                    <a:pt x="471538" y="4329113"/>
                    <a:pt x="353428" y="4346258"/>
                  </a:cubicBezTo>
                  <a:cubicBezTo>
                    <a:pt x="352476" y="4346258"/>
                    <a:pt x="351523" y="4346258"/>
                    <a:pt x="350571" y="4346258"/>
                  </a:cubicBezTo>
                  <a:cubicBezTo>
                    <a:pt x="381051" y="4334828"/>
                    <a:pt x="412483" y="4318635"/>
                    <a:pt x="442963" y="4302443"/>
                  </a:cubicBezTo>
                  <a:close/>
                  <a:moveTo>
                    <a:pt x="656323" y="4266248"/>
                  </a:moveTo>
                  <a:cubicBezTo>
                    <a:pt x="764908" y="4215765"/>
                    <a:pt x="865873" y="4148138"/>
                    <a:pt x="953503" y="4066223"/>
                  </a:cubicBezTo>
                  <a:cubicBezTo>
                    <a:pt x="1043038" y="3982403"/>
                    <a:pt x="1118286" y="3882390"/>
                    <a:pt x="1173531" y="3772853"/>
                  </a:cubicBezTo>
                  <a:cubicBezTo>
                    <a:pt x="1230681" y="3658553"/>
                    <a:pt x="1267828" y="3534728"/>
                    <a:pt x="1283068" y="3408045"/>
                  </a:cubicBezTo>
                  <a:cubicBezTo>
                    <a:pt x="1298308" y="3281363"/>
                    <a:pt x="1292593" y="3151823"/>
                    <a:pt x="1263066" y="3027998"/>
                  </a:cubicBezTo>
                  <a:cubicBezTo>
                    <a:pt x="1262113" y="3025140"/>
                    <a:pt x="1262113" y="3023235"/>
                    <a:pt x="1261161" y="3020378"/>
                  </a:cubicBezTo>
                  <a:cubicBezTo>
                    <a:pt x="1274496" y="3034665"/>
                    <a:pt x="1287831" y="3048953"/>
                    <a:pt x="1300213" y="3064193"/>
                  </a:cubicBezTo>
                  <a:cubicBezTo>
                    <a:pt x="1312596" y="3079433"/>
                    <a:pt x="1324026" y="3094673"/>
                    <a:pt x="1335456" y="3109913"/>
                  </a:cubicBezTo>
                  <a:cubicBezTo>
                    <a:pt x="1368793" y="3213735"/>
                    <a:pt x="1384033" y="3322320"/>
                    <a:pt x="1380223" y="3431858"/>
                  </a:cubicBezTo>
                  <a:cubicBezTo>
                    <a:pt x="1375461" y="3560445"/>
                    <a:pt x="1345933" y="3688080"/>
                    <a:pt x="1293546" y="3804285"/>
                  </a:cubicBezTo>
                  <a:cubicBezTo>
                    <a:pt x="1241158" y="3920490"/>
                    <a:pt x="1164958" y="4024313"/>
                    <a:pt x="1069708" y="4109085"/>
                  </a:cubicBezTo>
                  <a:cubicBezTo>
                    <a:pt x="977316" y="4191953"/>
                    <a:pt x="868731" y="4255770"/>
                    <a:pt x="751573" y="4298633"/>
                  </a:cubicBezTo>
                  <a:cubicBezTo>
                    <a:pt x="634416" y="4341495"/>
                    <a:pt x="507733" y="4361498"/>
                    <a:pt x="382956" y="4356735"/>
                  </a:cubicBezTo>
                  <a:cubicBezTo>
                    <a:pt x="372478" y="4356735"/>
                    <a:pt x="362001" y="4355783"/>
                    <a:pt x="351523" y="4355783"/>
                  </a:cubicBezTo>
                  <a:cubicBezTo>
                    <a:pt x="456298" y="4343400"/>
                    <a:pt x="561073" y="4311015"/>
                    <a:pt x="656323" y="4266248"/>
                  </a:cubicBezTo>
                  <a:close/>
                  <a:moveTo>
                    <a:pt x="1544053" y="3340418"/>
                  </a:moveTo>
                  <a:cubicBezTo>
                    <a:pt x="1547863" y="3346133"/>
                    <a:pt x="1551673" y="3352800"/>
                    <a:pt x="1556436" y="3358515"/>
                  </a:cubicBezTo>
                  <a:cubicBezTo>
                    <a:pt x="1548816" y="3350895"/>
                    <a:pt x="1541196" y="3343275"/>
                    <a:pt x="1534528" y="3334703"/>
                  </a:cubicBezTo>
                  <a:cubicBezTo>
                    <a:pt x="1535481" y="3334703"/>
                    <a:pt x="1536433" y="3335655"/>
                    <a:pt x="1536433" y="3335655"/>
                  </a:cubicBezTo>
                  <a:cubicBezTo>
                    <a:pt x="1539291" y="3337560"/>
                    <a:pt x="1541196" y="3339465"/>
                    <a:pt x="1544053" y="3340418"/>
                  </a:cubicBezTo>
                  <a:close/>
                  <a:moveTo>
                    <a:pt x="2132698" y="4633913"/>
                  </a:moveTo>
                  <a:cubicBezTo>
                    <a:pt x="2062213" y="4536758"/>
                    <a:pt x="2004111" y="4430078"/>
                    <a:pt x="1954581" y="4320540"/>
                  </a:cubicBezTo>
                  <a:cubicBezTo>
                    <a:pt x="1899336" y="4198620"/>
                    <a:pt x="1852663" y="4073843"/>
                    <a:pt x="1804086" y="3949065"/>
                  </a:cubicBezTo>
                  <a:cubicBezTo>
                    <a:pt x="1758366" y="3830003"/>
                    <a:pt x="1710741" y="3711893"/>
                    <a:pt x="1652638" y="3598545"/>
                  </a:cubicBezTo>
                  <a:cubicBezTo>
                    <a:pt x="1607871" y="3509963"/>
                    <a:pt x="1557388" y="3423285"/>
                    <a:pt x="1496428" y="3344228"/>
                  </a:cubicBezTo>
                  <a:cubicBezTo>
                    <a:pt x="1496428" y="3343275"/>
                    <a:pt x="1496428" y="3342323"/>
                    <a:pt x="1496428" y="3340418"/>
                  </a:cubicBezTo>
                  <a:cubicBezTo>
                    <a:pt x="1522146" y="3373755"/>
                    <a:pt x="1547863" y="3407093"/>
                    <a:pt x="1571676" y="3442335"/>
                  </a:cubicBezTo>
                  <a:cubicBezTo>
                    <a:pt x="1607871" y="3494723"/>
                    <a:pt x="1641208" y="3549015"/>
                    <a:pt x="1672641" y="3604260"/>
                  </a:cubicBezTo>
                  <a:cubicBezTo>
                    <a:pt x="1735506" y="3713798"/>
                    <a:pt x="1789798" y="3828098"/>
                    <a:pt x="1843138" y="3942398"/>
                  </a:cubicBezTo>
                  <a:cubicBezTo>
                    <a:pt x="1895526" y="4054793"/>
                    <a:pt x="1946008" y="4169093"/>
                    <a:pt x="2001253" y="4280535"/>
                  </a:cubicBezTo>
                  <a:cubicBezTo>
                    <a:pt x="2055546" y="4391025"/>
                    <a:pt x="2112696" y="4499610"/>
                    <a:pt x="2178418" y="4602480"/>
                  </a:cubicBezTo>
                  <a:cubicBezTo>
                    <a:pt x="2241283" y="4700588"/>
                    <a:pt x="2311768" y="4793933"/>
                    <a:pt x="2392731" y="4877753"/>
                  </a:cubicBezTo>
                  <a:cubicBezTo>
                    <a:pt x="2381301" y="4872990"/>
                    <a:pt x="2368918" y="4869180"/>
                    <a:pt x="2356536" y="4865370"/>
                  </a:cubicBezTo>
                  <a:cubicBezTo>
                    <a:pt x="2270811" y="4800600"/>
                    <a:pt x="2196516" y="4720590"/>
                    <a:pt x="2132698" y="4633913"/>
                  </a:cubicBezTo>
                  <a:close/>
                  <a:moveTo>
                    <a:pt x="2208898" y="4630103"/>
                  </a:moveTo>
                  <a:cubicBezTo>
                    <a:pt x="2140318" y="4527233"/>
                    <a:pt x="2081263" y="4419600"/>
                    <a:pt x="2026018" y="4309110"/>
                  </a:cubicBezTo>
                  <a:cubicBezTo>
                    <a:pt x="1970773" y="4198620"/>
                    <a:pt x="1919338" y="4085273"/>
                    <a:pt x="1866951" y="3972878"/>
                  </a:cubicBezTo>
                  <a:cubicBezTo>
                    <a:pt x="1813611" y="3858578"/>
                    <a:pt x="1759318" y="3745230"/>
                    <a:pt x="1697406" y="3635693"/>
                  </a:cubicBezTo>
                  <a:cubicBezTo>
                    <a:pt x="1638351" y="3529965"/>
                    <a:pt x="1573581" y="3428048"/>
                    <a:pt x="1497381" y="3332798"/>
                  </a:cubicBezTo>
                  <a:cubicBezTo>
                    <a:pt x="1497381" y="3330893"/>
                    <a:pt x="1498333" y="3329940"/>
                    <a:pt x="1498333" y="3328035"/>
                  </a:cubicBezTo>
                  <a:cubicBezTo>
                    <a:pt x="1499286" y="3325178"/>
                    <a:pt x="1501191" y="3323273"/>
                    <a:pt x="1503096" y="3323273"/>
                  </a:cubicBezTo>
                  <a:cubicBezTo>
                    <a:pt x="1506906" y="3328035"/>
                    <a:pt x="1509763" y="3333750"/>
                    <a:pt x="1513573" y="3338513"/>
                  </a:cubicBezTo>
                  <a:cubicBezTo>
                    <a:pt x="1554531" y="3398520"/>
                    <a:pt x="1597393" y="3457575"/>
                    <a:pt x="1641208" y="3516630"/>
                  </a:cubicBezTo>
                  <a:cubicBezTo>
                    <a:pt x="1645018" y="3521393"/>
                    <a:pt x="1647876" y="3526155"/>
                    <a:pt x="1651686" y="3529965"/>
                  </a:cubicBezTo>
                  <a:cubicBezTo>
                    <a:pt x="1672641" y="3561398"/>
                    <a:pt x="1695501" y="3592830"/>
                    <a:pt x="1716456" y="3624263"/>
                  </a:cubicBezTo>
                  <a:cubicBezTo>
                    <a:pt x="1746936" y="3669030"/>
                    <a:pt x="1776463" y="3713798"/>
                    <a:pt x="1805991" y="3759518"/>
                  </a:cubicBezTo>
                  <a:cubicBezTo>
                    <a:pt x="1865998" y="3850005"/>
                    <a:pt x="1924101" y="3942398"/>
                    <a:pt x="1981251" y="4034790"/>
                  </a:cubicBezTo>
                  <a:cubicBezTo>
                    <a:pt x="2038401" y="4128135"/>
                    <a:pt x="2094598" y="4222433"/>
                    <a:pt x="2149843" y="4317683"/>
                  </a:cubicBezTo>
                  <a:cubicBezTo>
                    <a:pt x="2204136" y="4411980"/>
                    <a:pt x="2257476" y="4506278"/>
                    <a:pt x="2308911" y="4602480"/>
                  </a:cubicBezTo>
                  <a:cubicBezTo>
                    <a:pt x="2360346" y="4698683"/>
                    <a:pt x="2409876" y="4794885"/>
                    <a:pt x="2459406" y="4892040"/>
                  </a:cubicBezTo>
                  <a:cubicBezTo>
                    <a:pt x="2463216" y="4898708"/>
                    <a:pt x="2466073" y="4905375"/>
                    <a:pt x="2469883" y="4912043"/>
                  </a:cubicBezTo>
                  <a:cubicBezTo>
                    <a:pt x="2452738" y="4903470"/>
                    <a:pt x="2435593" y="4894898"/>
                    <a:pt x="2417496" y="4888230"/>
                  </a:cubicBezTo>
                  <a:cubicBezTo>
                    <a:pt x="2339391" y="4809173"/>
                    <a:pt x="2270811" y="4721543"/>
                    <a:pt x="2208898" y="4630103"/>
                  </a:cubicBezTo>
                  <a:close/>
                  <a:moveTo>
                    <a:pt x="2332723" y="4633913"/>
                  </a:moveTo>
                  <a:cubicBezTo>
                    <a:pt x="2281288" y="4537710"/>
                    <a:pt x="2228901" y="4441508"/>
                    <a:pt x="2175561" y="4346258"/>
                  </a:cubicBezTo>
                  <a:cubicBezTo>
                    <a:pt x="2122221" y="4251960"/>
                    <a:pt x="2067928" y="4157663"/>
                    <a:pt x="2010778" y="4065270"/>
                  </a:cubicBezTo>
                  <a:cubicBezTo>
                    <a:pt x="1954581" y="3971925"/>
                    <a:pt x="1896478" y="3879533"/>
                    <a:pt x="1836471" y="3788093"/>
                  </a:cubicBezTo>
                  <a:cubicBezTo>
                    <a:pt x="1811706" y="3750945"/>
                    <a:pt x="1787893" y="3713798"/>
                    <a:pt x="1763128" y="3676650"/>
                  </a:cubicBezTo>
                  <a:cubicBezTo>
                    <a:pt x="1810753" y="3737610"/>
                    <a:pt x="1859331" y="3799523"/>
                    <a:pt x="1907908" y="3859530"/>
                  </a:cubicBezTo>
                  <a:cubicBezTo>
                    <a:pt x="1996491" y="3970020"/>
                    <a:pt x="2083168" y="4082415"/>
                    <a:pt x="2165083" y="4198620"/>
                  </a:cubicBezTo>
                  <a:cubicBezTo>
                    <a:pt x="2227948" y="4288155"/>
                    <a:pt x="2289861" y="4378643"/>
                    <a:pt x="2346058" y="4472940"/>
                  </a:cubicBezTo>
                  <a:cubicBezTo>
                    <a:pt x="2361298" y="4504373"/>
                    <a:pt x="2375586" y="4536758"/>
                    <a:pt x="2388921" y="4569143"/>
                  </a:cubicBezTo>
                  <a:cubicBezTo>
                    <a:pt x="2425116" y="4654868"/>
                    <a:pt x="2458453" y="4741545"/>
                    <a:pt x="2487981" y="4830128"/>
                  </a:cubicBezTo>
                  <a:cubicBezTo>
                    <a:pt x="2500363" y="4868228"/>
                    <a:pt x="2511793" y="4906328"/>
                    <a:pt x="2523223" y="4944428"/>
                  </a:cubicBezTo>
                  <a:cubicBezTo>
                    <a:pt x="2516556" y="4939665"/>
                    <a:pt x="2509888" y="4935855"/>
                    <a:pt x="2503221" y="4932045"/>
                  </a:cubicBezTo>
                  <a:cubicBezTo>
                    <a:pt x="2494648" y="4926330"/>
                    <a:pt x="2485123" y="4921568"/>
                    <a:pt x="2476551" y="4916805"/>
                  </a:cubicBezTo>
                  <a:cubicBezTo>
                    <a:pt x="2429878" y="4820603"/>
                    <a:pt x="2382253" y="4726305"/>
                    <a:pt x="2332723" y="4633913"/>
                  </a:cubicBezTo>
                  <a:close/>
                  <a:moveTo>
                    <a:pt x="2455596" y="4710113"/>
                  </a:moveTo>
                  <a:cubicBezTo>
                    <a:pt x="2436546" y="4659630"/>
                    <a:pt x="2416543" y="4609148"/>
                    <a:pt x="2395588" y="4559618"/>
                  </a:cubicBezTo>
                  <a:cubicBezTo>
                    <a:pt x="2467978" y="4691063"/>
                    <a:pt x="2526081" y="4829175"/>
                    <a:pt x="2570848" y="4972050"/>
                  </a:cubicBezTo>
                  <a:cubicBezTo>
                    <a:pt x="2570848" y="4972050"/>
                    <a:pt x="2570848" y="4973003"/>
                    <a:pt x="2570848" y="4973003"/>
                  </a:cubicBezTo>
                  <a:cubicBezTo>
                    <a:pt x="2570848" y="4973955"/>
                    <a:pt x="2571801" y="4975860"/>
                    <a:pt x="2571801" y="4976813"/>
                  </a:cubicBezTo>
                  <a:cubicBezTo>
                    <a:pt x="2571801" y="4977765"/>
                    <a:pt x="2570848" y="4978718"/>
                    <a:pt x="2570848" y="4979670"/>
                  </a:cubicBezTo>
                  <a:cubicBezTo>
                    <a:pt x="2559418" y="4968240"/>
                    <a:pt x="2546083" y="4957763"/>
                    <a:pt x="2532748" y="4948238"/>
                  </a:cubicBezTo>
                  <a:cubicBezTo>
                    <a:pt x="2509888" y="4868228"/>
                    <a:pt x="2484171" y="4788218"/>
                    <a:pt x="2455596" y="4710113"/>
                  </a:cubicBezTo>
                  <a:close/>
                  <a:moveTo>
                    <a:pt x="2434641" y="4578668"/>
                  </a:moveTo>
                  <a:cubicBezTo>
                    <a:pt x="2392731" y="4499610"/>
                    <a:pt x="2346058" y="4422458"/>
                    <a:pt x="2296528" y="4347210"/>
                  </a:cubicBezTo>
                  <a:cubicBezTo>
                    <a:pt x="2289861" y="4334828"/>
                    <a:pt x="2283193" y="4323398"/>
                    <a:pt x="2276526" y="4311968"/>
                  </a:cubicBezTo>
                  <a:cubicBezTo>
                    <a:pt x="2275573" y="4310063"/>
                    <a:pt x="2273668" y="4310063"/>
                    <a:pt x="2272716" y="4311015"/>
                  </a:cubicBezTo>
                  <a:cubicBezTo>
                    <a:pt x="2253666" y="4283393"/>
                    <a:pt x="2234616" y="4255770"/>
                    <a:pt x="2215566" y="4228148"/>
                  </a:cubicBezTo>
                  <a:cubicBezTo>
                    <a:pt x="2133651" y="4113848"/>
                    <a:pt x="2045068" y="4004310"/>
                    <a:pt x="1957438" y="3893820"/>
                  </a:cubicBezTo>
                  <a:cubicBezTo>
                    <a:pt x="1866951" y="3780473"/>
                    <a:pt x="1776463" y="3667125"/>
                    <a:pt x="1685976" y="3553778"/>
                  </a:cubicBezTo>
                  <a:cubicBezTo>
                    <a:pt x="1672641" y="3536633"/>
                    <a:pt x="1658353" y="3519488"/>
                    <a:pt x="1645018" y="3502343"/>
                  </a:cubicBezTo>
                  <a:cubicBezTo>
                    <a:pt x="1640256" y="3495675"/>
                    <a:pt x="1635493" y="3489960"/>
                    <a:pt x="1630731" y="3483293"/>
                  </a:cubicBezTo>
                  <a:cubicBezTo>
                    <a:pt x="1630731" y="3483293"/>
                    <a:pt x="1629778" y="3482340"/>
                    <a:pt x="1629778" y="3482340"/>
                  </a:cubicBezTo>
                  <a:cubicBezTo>
                    <a:pt x="1598346" y="3441383"/>
                    <a:pt x="1568818" y="3399473"/>
                    <a:pt x="1539291" y="3357563"/>
                  </a:cubicBezTo>
                  <a:cubicBezTo>
                    <a:pt x="1532623" y="3347085"/>
                    <a:pt x="1525003" y="3337560"/>
                    <a:pt x="1518336" y="3327083"/>
                  </a:cubicBezTo>
                  <a:cubicBezTo>
                    <a:pt x="1518336" y="3327083"/>
                    <a:pt x="1519288" y="3327083"/>
                    <a:pt x="1519288" y="3327083"/>
                  </a:cubicBezTo>
                  <a:cubicBezTo>
                    <a:pt x="1538338" y="3349943"/>
                    <a:pt x="1559293" y="3371850"/>
                    <a:pt x="1580248" y="3392805"/>
                  </a:cubicBezTo>
                  <a:cubicBezTo>
                    <a:pt x="1597393" y="3416618"/>
                    <a:pt x="1615491" y="3439478"/>
                    <a:pt x="1633588" y="3462338"/>
                  </a:cubicBezTo>
                  <a:cubicBezTo>
                    <a:pt x="1673593" y="3512820"/>
                    <a:pt x="1714551" y="3562350"/>
                    <a:pt x="1756461" y="3610928"/>
                  </a:cubicBezTo>
                  <a:cubicBezTo>
                    <a:pt x="1840281" y="3707130"/>
                    <a:pt x="1928863" y="3800475"/>
                    <a:pt x="2015541" y="3893820"/>
                  </a:cubicBezTo>
                  <a:cubicBezTo>
                    <a:pt x="2100313" y="3985260"/>
                    <a:pt x="2185086" y="4078605"/>
                    <a:pt x="2263191" y="4175760"/>
                  </a:cubicBezTo>
                  <a:cubicBezTo>
                    <a:pt x="2338438" y="4270058"/>
                    <a:pt x="2408923" y="4369118"/>
                    <a:pt x="2468931" y="4474845"/>
                  </a:cubicBezTo>
                  <a:cubicBezTo>
                    <a:pt x="2527986" y="4579620"/>
                    <a:pt x="2577516" y="4691063"/>
                    <a:pt x="2607996" y="4808220"/>
                  </a:cubicBezTo>
                  <a:cubicBezTo>
                    <a:pt x="2610853" y="4817745"/>
                    <a:pt x="2612758" y="4828223"/>
                    <a:pt x="2615616" y="4837748"/>
                  </a:cubicBezTo>
                  <a:cubicBezTo>
                    <a:pt x="2606091" y="4869180"/>
                    <a:pt x="2595613" y="4899660"/>
                    <a:pt x="2586088" y="4931093"/>
                  </a:cubicBezTo>
                  <a:cubicBezTo>
                    <a:pt x="2547988" y="4808220"/>
                    <a:pt x="2494648" y="4691063"/>
                    <a:pt x="2434641" y="4578668"/>
                  </a:cubicBezTo>
                  <a:close/>
                  <a:moveTo>
                    <a:pt x="2501316" y="4511993"/>
                  </a:moveTo>
                  <a:cubicBezTo>
                    <a:pt x="2444166" y="4405313"/>
                    <a:pt x="2375586" y="4304348"/>
                    <a:pt x="2301291" y="4208145"/>
                  </a:cubicBezTo>
                  <a:cubicBezTo>
                    <a:pt x="2225091" y="4110038"/>
                    <a:pt x="2142223" y="4017645"/>
                    <a:pt x="2058403" y="3926205"/>
                  </a:cubicBezTo>
                  <a:cubicBezTo>
                    <a:pt x="1970773" y="3830955"/>
                    <a:pt x="1881238" y="3737610"/>
                    <a:pt x="1794561" y="3641408"/>
                  </a:cubicBezTo>
                  <a:cubicBezTo>
                    <a:pt x="1736458" y="3576638"/>
                    <a:pt x="1679308" y="3510915"/>
                    <a:pt x="1625016" y="3442335"/>
                  </a:cubicBezTo>
                  <a:cubicBezTo>
                    <a:pt x="1706931" y="3515678"/>
                    <a:pt x="1788846" y="3589020"/>
                    <a:pt x="1869808" y="3664268"/>
                  </a:cubicBezTo>
                  <a:cubicBezTo>
                    <a:pt x="1956486" y="3745230"/>
                    <a:pt x="2039353" y="3830003"/>
                    <a:pt x="2118411" y="3917633"/>
                  </a:cubicBezTo>
                  <a:cubicBezTo>
                    <a:pt x="2194611" y="4001453"/>
                    <a:pt x="2267001" y="4090035"/>
                    <a:pt x="2332723" y="4182428"/>
                  </a:cubicBezTo>
                  <a:cubicBezTo>
                    <a:pt x="2396541" y="4271963"/>
                    <a:pt x="2453691" y="4367213"/>
                    <a:pt x="2502268" y="4465320"/>
                  </a:cubicBezTo>
                  <a:cubicBezTo>
                    <a:pt x="2550846" y="4563428"/>
                    <a:pt x="2589898" y="4666298"/>
                    <a:pt x="2617521" y="4772978"/>
                  </a:cubicBezTo>
                  <a:cubicBezTo>
                    <a:pt x="2620378" y="4783455"/>
                    <a:pt x="2623236" y="4793933"/>
                    <a:pt x="2625141" y="4804410"/>
                  </a:cubicBezTo>
                  <a:cubicBezTo>
                    <a:pt x="2624188" y="4808220"/>
                    <a:pt x="2623236" y="4812030"/>
                    <a:pt x="2621331" y="4815840"/>
                  </a:cubicBezTo>
                  <a:cubicBezTo>
                    <a:pt x="2594661" y="4711065"/>
                    <a:pt x="2552751" y="4609148"/>
                    <a:pt x="2501316" y="4511993"/>
                  </a:cubicBezTo>
                  <a:close/>
                  <a:moveTo>
                    <a:pt x="2529891" y="4500563"/>
                  </a:moveTo>
                  <a:cubicBezTo>
                    <a:pt x="2483218" y="4400550"/>
                    <a:pt x="2427973" y="4304348"/>
                    <a:pt x="2366061" y="4212908"/>
                  </a:cubicBezTo>
                  <a:cubicBezTo>
                    <a:pt x="2302243" y="4119563"/>
                    <a:pt x="2231758" y="4030028"/>
                    <a:pt x="2156511" y="3945255"/>
                  </a:cubicBezTo>
                  <a:cubicBezTo>
                    <a:pt x="2077453" y="3856673"/>
                    <a:pt x="1993633" y="3772853"/>
                    <a:pt x="1906956" y="3691890"/>
                  </a:cubicBezTo>
                  <a:cubicBezTo>
                    <a:pt x="1864093" y="3651885"/>
                    <a:pt x="1820278" y="3611880"/>
                    <a:pt x="1776463" y="3571875"/>
                  </a:cubicBezTo>
                  <a:cubicBezTo>
                    <a:pt x="1731696" y="3531870"/>
                    <a:pt x="1687881" y="3491865"/>
                    <a:pt x="1641208" y="3453765"/>
                  </a:cubicBezTo>
                  <a:cubicBezTo>
                    <a:pt x="1633588" y="3447098"/>
                    <a:pt x="1625016" y="3440430"/>
                    <a:pt x="1617396" y="3433763"/>
                  </a:cubicBezTo>
                  <a:cubicBezTo>
                    <a:pt x="1611681" y="3426143"/>
                    <a:pt x="1605013" y="3418523"/>
                    <a:pt x="1599298" y="3409950"/>
                  </a:cubicBezTo>
                  <a:cubicBezTo>
                    <a:pt x="1633588" y="3441383"/>
                    <a:pt x="1668831" y="3470910"/>
                    <a:pt x="1705978" y="3499485"/>
                  </a:cubicBezTo>
                  <a:cubicBezTo>
                    <a:pt x="1801228" y="3572828"/>
                    <a:pt x="1903146" y="3637598"/>
                    <a:pt x="2001253" y="3706178"/>
                  </a:cubicBezTo>
                  <a:cubicBezTo>
                    <a:pt x="2100313" y="3775710"/>
                    <a:pt x="2196516" y="3850958"/>
                    <a:pt x="2276526" y="3942398"/>
                  </a:cubicBezTo>
                  <a:cubicBezTo>
                    <a:pt x="2363203" y="4041458"/>
                    <a:pt x="2432736" y="4153853"/>
                    <a:pt x="2490838" y="4271963"/>
                  </a:cubicBezTo>
                  <a:cubicBezTo>
                    <a:pt x="2549893" y="4391025"/>
                    <a:pt x="2597518" y="4514850"/>
                    <a:pt x="2644191" y="4638675"/>
                  </a:cubicBezTo>
                  <a:cubicBezTo>
                    <a:pt x="2648953" y="4652010"/>
                    <a:pt x="2654668" y="4666298"/>
                    <a:pt x="2659431" y="4679633"/>
                  </a:cubicBezTo>
                  <a:cubicBezTo>
                    <a:pt x="2650858" y="4714875"/>
                    <a:pt x="2640381" y="4749165"/>
                    <a:pt x="2630856" y="4784408"/>
                  </a:cubicBezTo>
                  <a:cubicBezTo>
                    <a:pt x="2607043" y="4687253"/>
                    <a:pt x="2572753" y="4592003"/>
                    <a:pt x="2529891" y="4500563"/>
                  </a:cubicBezTo>
                  <a:close/>
                  <a:moveTo>
                    <a:pt x="2521318" y="4311968"/>
                  </a:moveTo>
                  <a:cubicBezTo>
                    <a:pt x="2465121" y="4192905"/>
                    <a:pt x="2400351" y="4078605"/>
                    <a:pt x="2317483" y="3975735"/>
                  </a:cubicBezTo>
                  <a:cubicBezTo>
                    <a:pt x="2240331" y="3879533"/>
                    <a:pt x="2146986" y="3799523"/>
                    <a:pt x="2046973" y="3728085"/>
                  </a:cubicBezTo>
                  <a:cubicBezTo>
                    <a:pt x="1948866" y="3657600"/>
                    <a:pt x="1846948" y="3592830"/>
                    <a:pt x="1748841" y="3522345"/>
                  </a:cubicBezTo>
                  <a:cubicBezTo>
                    <a:pt x="1687881" y="3477578"/>
                    <a:pt x="1627873" y="3430905"/>
                    <a:pt x="1573581" y="3377565"/>
                  </a:cubicBezTo>
                  <a:cubicBezTo>
                    <a:pt x="1565961" y="3367088"/>
                    <a:pt x="1557388" y="3355658"/>
                    <a:pt x="1549768" y="3344228"/>
                  </a:cubicBezTo>
                  <a:cubicBezTo>
                    <a:pt x="1552626" y="3346133"/>
                    <a:pt x="1556436" y="3348038"/>
                    <a:pt x="1559293" y="3349943"/>
                  </a:cubicBezTo>
                  <a:cubicBezTo>
                    <a:pt x="1629778" y="3427095"/>
                    <a:pt x="1716456" y="3486150"/>
                    <a:pt x="1805038" y="3541395"/>
                  </a:cubicBezTo>
                  <a:cubicBezTo>
                    <a:pt x="1855521" y="3572828"/>
                    <a:pt x="1906956" y="3604260"/>
                    <a:pt x="1956486" y="3637598"/>
                  </a:cubicBezTo>
                  <a:cubicBezTo>
                    <a:pt x="2003158" y="3669030"/>
                    <a:pt x="2048878" y="3702368"/>
                    <a:pt x="2092693" y="3736658"/>
                  </a:cubicBezTo>
                  <a:cubicBezTo>
                    <a:pt x="2181276" y="3807143"/>
                    <a:pt x="2264143" y="3885248"/>
                    <a:pt x="2338438" y="3970020"/>
                  </a:cubicBezTo>
                  <a:cubicBezTo>
                    <a:pt x="2412733" y="4054793"/>
                    <a:pt x="2478456" y="4147185"/>
                    <a:pt x="2533701" y="4245293"/>
                  </a:cubicBezTo>
                  <a:cubicBezTo>
                    <a:pt x="2587993" y="4342448"/>
                    <a:pt x="2631808" y="4446270"/>
                    <a:pt x="2661336" y="4552950"/>
                  </a:cubicBezTo>
                  <a:cubicBezTo>
                    <a:pt x="2665146" y="4566285"/>
                    <a:pt x="2668956" y="4579620"/>
                    <a:pt x="2671813" y="4592955"/>
                  </a:cubicBezTo>
                  <a:cubicBezTo>
                    <a:pt x="2672766" y="4595813"/>
                    <a:pt x="2675623" y="4597718"/>
                    <a:pt x="2677528" y="4597718"/>
                  </a:cubicBezTo>
                  <a:cubicBezTo>
                    <a:pt x="2672766" y="4618673"/>
                    <a:pt x="2668003" y="4640580"/>
                    <a:pt x="2663241" y="4661535"/>
                  </a:cubicBezTo>
                  <a:cubicBezTo>
                    <a:pt x="2620378" y="4544378"/>
                    <a:pt x="2575611" y="4426268"/>
                    <a:pt x="2521318" y="4311968"/>
                  </a:cubicBezTo>
                  <a:close/>
                  <a:moveTo>
                    <a:pt x="2564181" y="4277678"/>
                  </a:moveTo>
                  <a:cubicBezTo>
                    <a:pt x="2511793" y="4178618"/>
                    <a:pt x="2447976" y="4085273"/>
                    <a:pt x="2376538" y="3999548"/>
                  </a:cubicBezTo>
                  <a:cubicBezTo>
                    <a:pt x="2304148" y="3912870"/>
                    <a:pt x="2223186" y="3832860"/>
                    <a:pt x="2136508" y="3761423"/>
                  </a:cubicBezTo>
                  <a:cubicBezTo>
                    <a:pt x="2092693" y="3725228"/>
                    <a:pt x="2046973" y="3689985"/>
                    <a:pt x="2000301" y="3657600"/>
                  </a:cubicBezTo>
                  <a:cubicBezTo>
                    <a:pt x="1951723" y="3624263"/>
                    <a:pt x="1901241" y="3592830"/>
                    <a:pt x="1850758" y="3562350"/>
                  </a:cubicBezTo>
                  <a:cubicBezTo>
                    <a:pt x="1750746" y="3501390"/>
                    <a:pt x="1648828" y="3438525"/>
                    <a:pt x="1566913" y="3353753"/>
                  </a:cubicBezTo>
                  <a:cubicBezTo>
                    <a:pt x="1572628" y="3357563"/>
                    <a:pt x="1579296" y="3360420"/>
                    <a:pt x="1585011" y="3364230"/>
                  </a:cubicBezTo>
                  <a:cubicBezTo>
                    <a:pt x="1589773" y="3367088"/>
                    <a:pt x="1595488" y="3370898"/>
                    <a:pt x="1601203" y="3374708"/>
                  </a:cubicBezTo>
                  <a:cubicBezTo>
                    <a:pt x="1634541" y="3399473"/>
                    <a:pt x="1668831" y="3422333"/>
                    <a:pt x="1704073" y="3444240"/>
                  </a:cubicBezTo>
                  <a:cubicBezTo>
                    <a:pt x="1813611" y="3511868"/>
                    <a:pt x="1930768" y="3566160"/>
                    <a:pt x="2043163" y="3627120"/>
                  </a:cubicBezTo>
                  <a:cubicBezTo>
                    <a:pt x="2158416" y="3689033"/>
                    <a:pt x="2271763" y="3758565"/>
                    <a:pt x="2364156" y="3851910"/>
                  </a:cubicBezTo>
                  <a:cubicBezTo>
                    <a:pt x="2451786" y="3939540"/>
                    <a:pt x="2518461" y="4045268"/>
                    <a:pt x="2570848" y="4156710"/>
                  </a:cubicBezTo>
                  <a:cubicBezTo>
                    <a:pt x="2623236" y="4270058"/>
                    <a:pt x="2662288" y="4390073"/>
                    <a:pt x="2692768" y="4511040"/>
                  </a:cubicBezTo>
                  <a:cubicBezTo>
                    <a:pt x="2692768" y="4511993"/>
                    <a:pt x="2693721" y="4512945"/>
                    <a:pt x="2693721" y="4513898"/>
                  </a:cubicBezTo>
                  <a:cubicBezTo>
                    <a:pt x="2689911" y="4537710"/>
                    <a:pt x="2686101" y="4560570"/>
                    <a:pt x="2681338" y="4584383"/>
                  </a:cubicBezTo>
                  <a:cubicBezTo>
                    <a:pt x="2655621" y="4477703"/>
                    <a:pt x="2615616" y="4374833"/>
                    <a:pt x="2564181" y="4277678"/>
                  </a:cubicBezTo>
                  <a:close/>
                  <a:moveTo>
                    <a:pt x="2695626" y="4079558"/>
                  </a:moveTo>
                  <a:cubicBezTo>
                    <a:pt x="2748013" y="3945255"/>
                    <a:pt x="2918511" y="3922395"/>
                    <a:pt x="3044241" y="3907155"/>
                  </a:cubicBezTo>
                  <a:cubicBezTo>
                    <a:pt x="3097581" y="3900488"/>
                    <a:pt x="3151873" y="3893820"/>
                    <a:pt x="3206166" y="3886200"/>
                  </a:cubicBezTo>
                  <a:cubicBezTo>
                    <a:pt x="3074721" y="3916680"/>
                    <a:pt x="2940418" y="3951923"/>
                    <a:pt x="2828976" y="4030980"/>
                  </a:cubicBezTo>
                  <a:cubicBezTo>
                    <a:pt x="2785161" y="4061460"/>
                    <a:pt x="2743251" y="4098608"/>
                    <a:pt x="2712771" y="4143375"/>
                  </a:cubicBezTo>
                  <a:cubicBezTo>
                    <a:pt x="2707056" y="4121468"/>
                    <a:pt x="2701341" y="4100513"/>
                    <a:pt x="2695626" y="4079558"/>
                  </a:cubicBezTo>
                  <a:close/>
                  <a:moveTo>
                    <a:pt x="2750871" y="4109085"/>
                  </a:moveTo>
                  <a:cubicBezTo>
                    <a:pt x="2771826" y="4086225"/>
                    <a:pt x="2795638" y="4066223"/>
                    <a:pt x="2820403" y="4048125"/>
                  </a:cubicBezTo>
                  <a:cubicBezTo>
                    <a:pt x="2870886" y="4010978"/>
                    <a:pt x="2928036" y="3982403"/>
                    <a:pt x="2987091" y="3960495"/>
                  </a:cubicBezTo>
                  <a:cubicBezTo>
                    <a:pt x="3122346" y="3909060"/>
                    <a:pt x="3266173" y="3890010"/>
                    <a:pt x="3405238" y="3850005"/>
                  </a:cubicBezTo>
                  <a:cubicBezTo>
                    <a:pt x="3415716" y="3847148"/>
                    <a:pt x="3425241" y="3844290"/>
                    <a:pt x="3435718" y="3841433"/>
                  </a:cubicBezTo>
                  <a:cubicBezTo>
                    <a:pt x="3430003" y="3843338"/>
                    <a:pt x="3424288" y="3846195"/>
                    <a:pt x="3419526" y="3848100"/>
                  </a:cubicBezTo>
                  <a:cubicBezTo>
                    <a:pt x="3355708" y="3873818"/>
                    <a:pt x="3290938" y="3895725"/>
                    <a:pt x="3226168" y="3919538"/>
                  </a:cubicBezTo>
                  <a:cubicBezTo>
                    <a:pt x="3161398" y="3942398"/>
                    <a:pt x="3096628" y="3966210"/>
                    <a:pt x="3032811" y="3994785"/>
                  </a:cubicBezTo>
                  <a:cubicBezTo>
                    <a:pt x="2970898" y="4021455"/>
                    <a:pt x="2910891" y="4052888"/>
                    <a:pt x="2854693" y="4090035"/>
                  </a:cubicBezTo>
                  <a:cubicBezTo>
                    <a:pt x="2804211" y="4123373"/>
                    <a:pt x="2753728" y="4165283"/>
                    <a:pt x="2727058" y="4221480"/>
                  </a:cubicBezTo>
                  <a:cubicBezTo>
                    <a:pt x="2724201" y="4198620"/>
                    <a:pt x="2720391" y="4176713"/>
                    <a:pt x="2715628" y="4153853"/>
                  </a:cubicBezTo>
                  <a:cubicBezTo>
                    <a:pt x="2725153" y="4137660"/>
                    <a:pt x="2737536" y="4123373"/>
                    <a:pt x="2750871" y="4109085"/>
                  </a:cubicBezTo>
                  <a:close/>
                  <a:moveTo>
                    <a:pt x="4225341" y="3214688"/>
                  </a:moveTo>
                  <a:cubicBezTo>
                    <a:pt x="4219626" y="3218498"/>
                    <a:pt x="4212958" y="3222308"/>
                    <a:pt x="4207243" y="3226118"/>
                  </a:cubicBezTo>
                  <a:cubicBezTo>
                    <a:pt x="4196766" y="3232785"/>
                    <a:pt x="4186288" y="3240405"/>
                    <a:pt x="4175811" y="3247073"/>
                  </a:cubicBezTo>
                  <a:cubicBezTo>
                    <a:pt x="4154856" y="3260408"/>
                    <a:pt x="4134853" y="3274695"/>
                    <a:pt x="4114851" y="3288983"/>
                  </a:cubicBezTo>
                  <a:cubicBezTo>
                    <a:pt x="4073893" y="3318510"/>
                    <a:pt x="4033888" y="3348038"/>
                    <a:pt x="3994836" y="3379470"/>
                  </a:cubicBezTo>
                  <a:cubicBezTo>
                    <a:pt x="3916731" y="3442335"/>
                    <a:pt x="3841483" y="3508058"/>
                    <a:pt x="3770046" y="3578543"/>
                  </a:cubicBezTo>
                  <a:cubicBezTo>
                    <a:pt x="3741471" y="3607118"/>
                    <a:pt x="3712896" y="3635693"/>
                    <a:pt x="3686226" y="3666173"/>
                  </a:cubicBezTo>
                  <a:cubicBezTo>
                    <a:pt x="3685273" y="3665220"/>
                    <a:pt x="3683368" y="3665220"/>
                    <a:pt x="3682416" y="3665220"/>
                  </a:cubicBezTo>
                  <a:cubicBezTo>
                    <a:pt x="3677653" y="3662363"/>
                    <a:pt x="3669081" y="3663315"/>
                    <a:pt x="3666223" y="3669983"/>
                  </a:cubicBezTo>
                  <a:cubicBezTo>
                    <a:pt x="3664318" y="3673793"/>
                    <a:pt x="3662413" y="3677603"/>
                    <a:pt x="3661461" y="3681413"/>
                  </a:cubicBezTo>
                  <a:cubicBezTo>
                    <a:pt x="3640506" y="3700463"/>
                    <a:pt x="3619551" y="3717608"/>
                    <a:pt x="3595738" y="3733800"/>
                  </a:cubicBezTo>
                  <a:cubicBezTo>
                    <a:pt x="3566211" y="3753803"/>
                    <a:pt x="3534778" y="3769995"/>
                    <a:pt x="3502393" y="3784283"/>
                  </a:cubicBezTo>
                  <a:cubicBezTo>
                    <a:pt x="3433813" y="3814763"/>
                    <a:pt x="3361423" y="3833813"/>
                    <a:pt x="3288081" y="3847148"/>
                  </a:cubicBezTo>
                  <a:cubicBezTo>
                    <a:pt x="3277603" y="3849053"/>
                    <a:pt x="3266173" y="3850958"/>
                    <a:pt x="3255696" y="3852863"/>
                  </a:cubicBezTo>
                  <a:cubicBezTo>
                    <a:pt x="3295701" y="3840480"/>
                    <a:pt x="3335706" y="3824288"/>
                    <a:pt x="3372853" y="3806190"/>
                  </a:cubicBezTo>
                  <a:cubicBezTo>
                    <a:pt x="3452863" y="3766185"/>
                    <a:pt x="3527158" y="3714750"/>
                    <a:pt x="3596691" y="3657600"/>
                  </a:cubicBezTo>
                  <a:cubicBezTo>
                    <a:pt x="3670033" y="3596640"/>
                    <a:pt x="3737661" y="3529965"/>
                    <a:pt x="3804336" y="3462338"/>
                  </a:cubicBezTo>
                  <a:cubicBezTo>
                    <a:pt x="3870058" y="3395663"/>
                    <a:pt x="3934828" y="3328035"/>
                    <a:pt x="4003408" y="3264218"/>
                  </a:cubicBezTo>
                  <a:cubicBezTo>
                    <a:pt x="4071036" y="3201353"/>
                    <a:pt x="4142473" y="3142298"/>
                    <a:pt x="4221531" y="3092768"/>
                  </a:cubicBezTo>
                  <a:cubicBezTo>
                    <a:pt x="4223436" y="3091815"/>
                    <a:pt x="4225341" y="3089910"/>
                    <a:pt x="4228199" y="3088958"/>
                  </a:cubicBezTo>
                  <a:cubicBezTo>
                    <a:pt x="4219626" y="3130868"/>
                    <a:pt x="4221531" y="3172778"/>
                    <a:pt x="4225341" y="3214688"/>
                  </a:cubicBezTo>
                  <a:close/>
                  <a:moveTo>
                    <a:pt x="3528111" y="3925253"/>
                  </a:moveTo>
                  <a:cubicBezTo>
                    <a:pt x="3479533" y="3978593"/>
                    <a:pt x="3425241" y="4027170"/>
                    <a:pt x="3368091" y="4070985"/>
                  </a:cubicBezTo>
                  <a:cubicBezTo>
                    <a:pt x="3296653" y="4125278"/>
                    <a:pt x="3221406" y="4173855"/>
                    <a:pt x="3143301" y="4218623"/>
                  </a:cubicBezTo>
                  <a:cubicBezTo>
                    <a:pt x="3104248" y="4240530"/>
                    <a:pt x="3064243" y="4261485"/>
                    <a:pt x="3024238" y="4281488"/>
                  </a:cubicBezTo>
                  <a:cubicBezTo>
                    <a:pt x="2983281" y="4302443"/>
                    <a:pt x="2941371" y="4321493"/>
                    <a:pt x="2900413" y="4344353"/>
                  </a:cubicBezTo>
                  <a:cubicBezTo>
                    <a:pt x="2834691" y="4380548"/>
                    <a:pt x="2769921" y="4425315"/>
                    <a:pt x="2724201" y="4485323"/>
                  </a:cubicBezTo>
                  <a:cubicBezTo>
                    <a:pt x="2726106" y="4469130"/>
                    <a:pt x="2728011" y="4451985"/>
                    <a:pt x="2728963" y="4435793"/>
                  </a:cubicBezTo>
                  <a:cubicBezTo>
                    <a:pt x="2737536" y="4420553"/>
                    <a:pt x="2748013" y="4407218"/>
                    <a:pt x="2760396" y="4393883"/>
                  </a:cubicBezTo>
                  <a:cubicBezTo>
                    <a:pt x="2787066" y="4365308"/>
                    <a:pt x="2818498" y="4342448"/>
                    <a:pt x="2850883" y="4320540"/>
                  </a:cubicBezTo>
                  <a:cubicBezTo>
                    <a:pt x="2924226" y="4270058"/>
                    <a:pt x="3002331" y="4226243"/>
                    <a:pt x="3080436" y="4182428"/>
                  </a:cubicBezTo>
                  <a:cubicBezTo>
                    <a:pt x="3156636" y="4139565"/>
                    <a:pt x="3232836" y="4097655"/>
                    <a:pt x="3307131" y="4050983"/>
                  </a:cubicBezTo>
                  <a:cubicBezTo>
                    <a:pt x="3373806" y="4009073"/>
                    <a:pt x="3437623" y="3962400"/>
                    <a:pt x="3496678" y="3910013"/>
                  </a:cubicBezTo>
                  <a:cubicBezTo>
                    <a:pt x="3536683" y="3873818"/>
                    <a:pt x="3574783" y="3833813"/>
                    <a:pt x="3607168" y="3789998"/>
                  </a:cubicBezTo>
                  <a:cubicBezTo>
                    <a:pt x="3583356" y="3836670"/>
                    <a:pt x="3556686" y="3882390"/>
                    <a:pt x="3528111" y="3925253"/>
                  </a:cubicBezTo>
                  <a:close/>
                  <a:moveTo>
                    <a:pt x="3589071" y="3870960"/>
                  </a:moveTo>
                  <a:cubicBezTo>
                    <a:pt x="3569068" y="3918585"/>
                    <a:pt x="3548113" y="3966210"/>
                    <a:pt x="3524301" y="4011930"/>
                  </a:cubicBezTo>
                  <a:cubicBezTo>
                    <a:pt x="3489058" y="4078605"/>
                    <a:pt x="3449053" y="4143375"/>
                    <a:pt x="3400476" y="4200525"/>
                  </a:cubicBezTo>
                  <a:cubicBezTo>
                    <a:pt x="3354756" y="4254818"/>
                    <a:pt x="3302368" y="4304348"/>
                    <a:pt x="3243313" y="4343400"/>
                  </a:cubicBezTo>
                  <a:cubicBezTo>
                    <a:pt x="3178543" y="4386263"/>
                    <a:pt x="3106153" y="4412933"/>
                    <a:pt x="3032811" y="4435793"/>
                  </a:cubicBezTo>
                  <a:cubicBezTo>
                    <a:pt x="2952801" y="4460558"/>
                    <a:pt x="2872791" y="4482465"/>
                    <a:pt x="2792781" y="4506278"/>
                  </a:cubicBezTo>
                  <a:cubicBezTo>
                    <a:pt x="2790876" y="4507230"/>
                    <a:pt x="2788018" y="4508183"/>
                    <a:pt x="2786113" y="4508183"/>
                  </a:cubicBezTo>
                  <a:cubicBezTo>
                    <a:pt x="2792781" y="4504373"/>
                    <a:pt x="2799448" y="4501515"/>
                    <a:pt x="2806116" y="4498658"/>
                  </a:cubicBezTo>
                  <a:cubicBezTo>
                    <a:pt x="2845168" y="4481513"/>
                    <a:pt x="2887078" y="4468178"/>
                    <a:pt x="2926131" y="4451985"/>
                  </a:cubicBezTo>
                  <a:cubicBezTo>
                    <a:pt x="3006141" y="4418648"/>
                    <a:pt x="3082341" y="4376738"/>
                    <a:pt x="3154731" y="4329113"/>
                  </a:cubicBezTo>
                  <a:cubicBezTo>
                    <a:pt x="3299511" y="4232910"/>
                    <a:pt x="3426193" y="4110038"/>
                    <a:pt x="3526206" y="3968115"/>
                  </a:cubicBezTo>
                  <a:cubicBezTo>
                    <a:pt x="3549066" y="3935730"/>
                    <a:pt x="3569068" y="3903345"/>
                    <a:pt x="3589071" y="3870960"/>
                  </a:cubicBezTo>
                  <a:close/>
                  <a:moveTo>
                    <a:pt x="3600501" y="3776663"/>
                  </a:moveTo>
                  <a:cubicBezTo>
                    <a:pt x="3602406" y="3775710"/>
                    <a:pt x="3603358" y="3774758"/>
                    <a:pt x="3605263" y="3773805"/>
                  </a:cubicBezTo>
                  <a:cubicBezTo>
                    <a:pt x="3599548" y="3782378"/>
                    <a:pt x="3592881" y="3790950"/>
                    <a:pt x="3586213" y="3799523"/>
                  </a:cubicBezTo>
                  <a:cubicBezTo>
                    <a:pt x="3561448" y="3830003"/>
                    <a:pt x="3534778" y="3859530"/>
                    <a:pt x="3506203" y="3886200"/>
                  </a:cubicBezTo>
                  <a:cubicBezTo>
                    <a:pt x="3449053" y="3940493"/>
                    <a:pt x="3386188" y="3988118"/>
                    <a:pt x="3319513" y="4030980"/>
                  </a:cubicBezTo>
                  <a:cubicBezTo>
                    <a:pt x="3246171" y="4078605"/>
                    <a:pt x="3169971" y="4121468"/>
                    <a:pt x="3092818" y="4164330"/>
                  </a:cubicBezTo>
                  <a:cubicBezTo>
                    <a:pt x="3015666" y="4208145"/>
                    <a:pt x="2938513" y="4251960"/>
                    <a:pt x="2865171" y="4301490"/>
                  </a:cubicBezTo>
                  <a:cubicBezTo>
                    <a:pt x="2832786" y="4323398"/>
                    <a:pt x="2800401" y="4347210"/>
                    <a:pt x="2771826" y="4373880"/>
                  </a:cubicBezTo>
                  <a:cubicBezTo>
                    <a:pt x="2756586" y="4389120"/>
                    <a:pt x="2742298" y="4405313"/>
                    <a:pt x="2729916" y="4423410"/>
                  </a:cubicBezTo>
                  <a:cubicBezTo>
                    <a:pt x="2730868" y="4409123"/>
                    <a:pt x="2731821" y="4393883"/>
                    <a:pt x="2731821" y="4378643"/>
                  </a:cubicBezTo>
                  <a:cubicBezTo>
                    <a:pt x="2744203" y="4361498"/>
                    <a:pt x="2757538" y="4345305"/>
                    <a:pt x="2771826" y="4329113"/>
                  </a:cubicBezTo>
                  <a:cubicBezTo>
                    <a:pt x="2796591" y="4301490"/>
                    <a:pt x="2824213" y="4276725"/>
                    <a:pt x="2853741" y="4252913"/>
                  </a:cubicBezTo>
                  <a:cubicBezTo>
                    <a:pt x="2913748" y="4204335"/>
                    <a:pt x="2978518" y="4164330"/>
                    <a:pt x="3046146" y="4128135"/>
                  </a:cubicBezTo>
                  <a:cubicBezTo>
                    <a:pt x="3120441" y="4088130"/>
                    <a:pt x="3196641" y="4052888"/>
                    <a:pt x="3270936" y="4013835"/>
                  </a:cubicBezTo>
                  <a:cubicBezTo>
                    <a:pt x="3339516" y="3977640"/>
                    <a:pt x="3407143" y="3939540"/>
                    <a:pt x="3470008" y="3893820"/>
                  </a:cubicBezTo>
                  <a:cubicBezTo>
                    <a:pt x="3517633" y="3860483"/>
                    <a:pt x="3562401" y="3821430"/>
                    <a:pt x="3600501" y="3776663"/>
                  </a:cubicBezTo>
                  <a:close/>
                  <a:moveTo>
                    <a:pt x="3584308" y="3769043"/>
                  </a:moveTo>
                  <a:cubicBezTo>
                    <a:pt x="3587166" y="3766185"/>
                    <a:pt x="3590976" y="3764280"/>
                    <a:pt x="3593833" y="3761423"/>
                  </a:cubicBezTo>
                  <a:cubicBezTo>
                    <a:pt x="3598596" y="3758565"/>
                    <a:pt x="3602406" y="3755708"/>
                    <a:pt x="3607168" y="3752850"/>
                  </a:cubicBezTo>
                  <a:cubicBezTo>
                    <a:pt x="3606216" y="3754755"/>
                    <a:pt x="3604311" y="3756660"/>
                    <a:pt x="3603358" y="3757613"/>
                  </a:cubicBezTo>
                  <a:cubicBezTo>
                    <a:pt x="3602406" y="3758565"/>
                    <a:pt x="3601453" y="3759518"/>
                    <a:pt x="3600501" y="3760470"/>
                  </a:cubicBezTo>
                  <a:cubicBezTo>
                    <a:pt x="3594786" y="3763328"/>
                    <a:pt x="3589071" y="3766185"/>
                    <a:pt x="3584308" y="3769043"/>
                  </a:cubicBezTo>
                  <a:close/>
                  <a:moveTo>
                    <a:pt x="3565258" y="3798570"/>
                  </a:moveTo>
                  <a:cubicBezTo>
                    <a:pt x="3539541" y="3825240"/>
                    <a:pt x="3510966" y="3850005"/>
                    <a:pt x="3481438" y="3872865"/>
                  </a:cubicBezTo>
                  <a:cubicBezTo>
                    <a:pt x="3420478" y="3920490"/>
                    <a:pt x="3353803" y="3959543"/>
                    <a:pt x="3285223" y="3995738"/>
                  </a:cubicBezTo>
                  <a:cubicBezTo>
                    <a:pt x="3210928" y="4035743"/>
                    <a:pt x="3134728" y="4070985"/>
                    <a:pt x="3060433" y="4110990"/>
                  </a:cubicBezTo>
                  <a:cubicBezTo>
                    <a:pt x="2992806" y="4147185"/>
                    <a:pt x="2927083" y="4187190"/>
                    <a:pt x="2866123" y="4234815"/>
                  </a:cubicBezTo>
                  <a:cubicBezTo>
                    <a:pt x="2816593" y="4273868"/>
                    <a:pt x="2769921" y="4317683"/>
                    <a:pt x="2731821" y="4367213"/>
                  </a:cubicBezTo>
                  <a:cubicBezTo>
                    <a:pt x="2731821" y="4360545"/>
                    <a:pt x="2731821" y="4353878"/>
                    <a:pt x="2731821" y="4347210"/>
                  </a:cubicBezTo>
                  <a:cubicBezTo>
                    <a:pt x="2744203" y="4295775"/>
                    <a:pt x="2768016" y="4247198"/>
                    <a:pt x="2800401" y="4204335"/>
                  </a:cubicBezTo>
                  <a:cubicBezTo>
                    <a:pt x="2846121" y="4143375"/>
                    <a:pt x="2906128" y="4095750"/>
                    <a:pt x="2971851" y="4057650"/>
                  </a:cubicBezTo>
                  <a:cubicBezTo>
                    <a:pt x="3045193" y="4015740"/>
                    <a:pt x="3125203" y="3984308"/>
                    <a:pt x="3204261" y="3955733"/>
                  </a:cubicBezTo>
                  <a:cubicBezTo>
                    <a:pt x="3280461" y="3928110"/>
                    <a:pt x="3356661" y="3900488"/>
                    <a:pt x="3430003" y="3865245"/>
                  </a:cubicBezTo>
                  <a:cubicBezTo>
                    <a:pt x="3455721" y="3852863"/>
                    <a:pt x="3480486" y="3839528"/>
                    <a:pt x="3504298" y="3824288"/>
                  </a:cubicBezTo>
                  <a:cubicBezTo>
                    <a:pt x="3505251" y="3823335"/>
                    <a:pt x="3506203" y="3823335"/>
                    <a:pt x="3507156" y="3823335"/>
                  </a:cubicBezTo>
                  <a:cubicBezTo>
                    <a:pt x="3527158" y="3813810"/>
                    <a:pt x="3548113" y="3805238"/>
                    <a:pt x="3568116" y="3794760"/>
                  </a:cubicBezTo>
                  <a:cubicBezTo>
                    <a:pt x="3568116" y="3796665"/>
                    <a:pt x="3567163" y="3797618"/>
                    <a:pt x="3565258" y="3798570"/>
                  </a:cubicBezTo>
                  <a:close/>
                  <a:moveTo>
                    <a:pt x="3220453" y="3942398"/>
                  </a:moveTo>
                  <a:cubicBezTo>
                    <a:pt x="3140443" y="3970973"/>
                    <a:pt x="3060433" y="4000500"/>
                    <a:pt x="2985186" y="4041458"/>
                  </a:cubicBezTo>
                  <a:cubicBezTo>
                    <a:pt x="2918511" y="4077653"/>
                    <a:pt x="2856598" y="4124325"/>
                    <a:pt x="2808021" y="4183380"/>
                  </a:cubicBezTo>
                  <a:cubicBezTo>
                    <a:pt x="2775636" y="4222433"/>
                    <a:pt x="2748966" y="4267200"/>
                    <a:pt x="2732773" y="4314825"/>
                  </a:cubicBezTo>
                  <a:cubicBezTo>
                    <a:pt x="2731821" y="4287203"/>
                    <a:pt x="2729916" y="4260533"/>
                    <a:pt x="2727058" y="4232910"/>
                  </a:cubicBezTo>
                  <a:cubicBezTo>
                    <a:pt x="2754681" y="4180523"/>
                    <a:pt x="2796591" y="4139565"/>
                    <a:pt x="2846121" y="4105275"/>
                  </a:cubicBezTo>
                  <a:cubicBezTo>
                    <a:pt x="2901366" y="4067175"/>
                    <a:pt x="2961373" y="4036695"/>
                    <a:pt x="3022333" y="4010025"/>
                  </a:cubicBezTo>
                  <a:cubicBezTo>
                    <a:pt x="3147111" y="3954780"/>
                    <a:pt x="3277603" y="3915728"/>
                    <a:pt x="3404286" y="3867150"/>
                  </a:cubicBezTo>
                  <a:cubicBezTo>
                    <a:pt x="3416668" y="3862388"/>
                    <a:pt x="3429051" y="3857625"/>
                    <a:pt x="3442386" y="3851910"/>
                  </a:cubicBezTo>
                  <a:cubicBezTo>
                    <a:pt x="3369996" y="3888105"/>
                    <a:pt x="3295701" y="3914775"/>
                    <a:pt x="3220453" y="3942398"/>
                  </a:cubicBezTo>
                  <a:close/>
                  <a:moveTo>
                    <a:pt x="2723248" y="4495800"/>
                  </a:moveTo>
                  <a:cubicBezTo>
                    <a:pt x="2739441" y="4474845"/>
                    <a:pt x="2757538" y="4453890"/>
                    <a:pt x="2777541" y="4435793"/>
                  </a:cubicBezTo>
                  <a:cubicBezTo>
                    <a:pt x="2809926" y="4407218"/>
                    <a:pt x="2846121" y="4383405"/>
                    <a:pt x="2883268" y="4361498"/>
                  </a:cubicBezTo>
                  <a:cubicBezTo>
                    <a:pt x="2923273" y="4338638"/>
                    <a:pt x="2965183" y="4318635"/>
                    <a:pt x="3006141" y="4298633"/>
                  </a:cubicBezTo>
                  <a:cubicBezTo>
                    <a:pt x="3047098" y="4278630"/>
                    <a:pt x="3087103" y="4257675"/>
                    <a:pt x="3127108" y="4236720"/>
                  </a:cubicBezTo>
                  <a:cubicBezTo>
                    <a:pt x="3205213" y="4194810"/>
                    <a:pt x="3282366" y="4148138"/>
                    <a:pt x="3353803" y="4095750"/>
                  </a:cubicBezTo>
                  <a:cubicBezTo>
                    <a:pt x="3400476" y="4061460"/>
                    <a:pt x="3445243" y="4024313"/>
                    <a:pt x="3486201" y="3984308"/>
                  </a:cubicBezTo>
                  <a:cubicBezTo>
                    <a:pt x="3446196" y="4037648"/>
                    <a:pt x="3403333" y="4088130"/>
                    <a:pt x="3355708" y="4134803"/>
                  </a:cubicBezTo>
                  <a:cubicBezTo>
                    <a:pt x="3233788" y="4256723"/>
                    <a:pt x="3089008" y="4356735"/>
                    <a:pt x="2929941" y="4426268"/>
                  </a:cubicBezTo>
                  <a:cubicBezTo>
                    <a:pt x="2886126" y="4445318"/>
                    <a:pt x="2840406" y="4460558"/>
                    <a:pt x="2796591" y="4480560"/>
                  </a:cubicBezTo>
                  <a:cubicBezTo>
                    <a:pt x="2768016" y="4493895"/>
                    <a:pt x="2738488" y="4510088"/>
                    <a:pt x="2716581" y="4533900"/>
                  </a:cubicBezTo>
                  <a:cubicBezTo>
                    <a:pt x="2719438" y="4520565"/>
                    <a:pt x="2721343" y="4508183"/>
                    <a:pt x="2723248" y="4495800"/>
                  </a:cubicBezTo>
                  <a:close/>
                  <a:moveTo>
                    <a:pt x="3577641" y="4057650"/>
                  </a:moveTo>
                  <a:cubicBezTo>
                    <a:pt x="3546208" y="4130993"/>
                    <a:pt x="3500488" y="4197668"/>
                    <a:pt x="3444291" y="4253865"/>
                  </a:cubicBezTo>
                  <a:cubicBezTo>
                    <a:pt x="3389046" y="4308158"/>
                    <a:pt x="3325228" y="4352925"/>
                    <a:pt x="3255696" y="4387215"/>
                  </a:cubicBezTo>
                  <a:cubicBezTo>
                    <a:pt x="3181401" y="4424363"/>
                    <a:pt x="3102343" y="4447223"/>
                    <a:pt x="3021381" y="4463415"/>
                  </a:cubicBezTo>
                  <a:cubicBezTo>
                    <a:pt x="2972803" y="4472940"/>
                    <a:pt x="2924226" y="4481513"/>
                    <a:pt x="2875648" y="4491038"/>
                  </a:cubicBezTo>
                  <a:cubicBezTo>
                    <a:pt x="2879458" y="4490085"/>
                    <a:pt x="2884221" y="4489133"/>
                    <a:pt x="2888031" y="4487228"/>
                  </a:cubicBezTo>
                  <a:cubicBezTo>
                    <a:pt x="2928988" y="4475798"/>
                    <a:pt x="2968993" y="4464368"/>
                    <a:pt x="3009951" y="4451985"/>
                  </a:cubicBezTo>
                  <a:cubicBezTo>
                    <a:pt x="3085198" y="4430078"/>
                    <a:pt x="3159493" y="4404360"/>
                    <a:pt x="3227121" y="4364355"/>
                  </a:cubicBezTo>
                  <a:cubicBezTo>
                    <a:pt x="3289033" y="4327208"/>
                    <a:pt x="3343326" y="4280535"/>
                    <a:pt x="3390951" y="4227195"/>
                  </a:cubicBezTo>
                  <a:cubicBezTo>
                    <a:pt x="3440481" y="4170998"/>
                    <a:pt x="3482391" y="4109085"/>
                    <a:pt x="3518586" y="4044315"/>
                  </a:cubicBezTo>
                  <a:cubicBezTo>
                    <a:pt x="3555733" y="3976688"/>
                    <a:pt x="3588118" y="3906203"/>
                    <a:pt x="3615741" y="3834765"/>
                  </a:cubicBezTo>
                  <a:cubicBezTo>
                    <a:pt x="3617646" y="3830955"/>
                    <a:pt x="3620503" y="3828098"/>
                    <a:pt x="3623361" y="3824288"/>
                  </a:cubicBezTo>
                  <a:cubicBezTo>
                    <a:pt x="3623361" y="3836670"/>
                    <a:pt x="3623361" y="3849053"/>
                    <a:pt x="3622408" y="3861435"/>
                  </a:cubicBezTo>
                  <a:cubicBezTo>
                    <a:pt x="3617646" y="3895725"/>
                    <a:pt x="3612883" y="3930015"/>
                    <a:pt x="3608121" y="3965258"/>
                  </a:cubicBezTo>
                  <a:cubicBezTo>
                    <a:pt x="3599548" y="3996690"/>
                    <a:pt x="3590023" y="4028123"/>
                    <a:pt x="3577641" y="4057650"/>
                  </a:cubicBezTo>
                  <a:close/>
                  <a:moveTo>
                    <a:pt x="3620503" y="4065270"/>
                  </a:moveTo>
                  <a:cubicBezTo>
                    <a:pt x="3627171" y="4026218"/>
                    <a:pt x="3632886" y="3986213"/>
                    <a:pt x="3637648" y="3946208"/>
                  </a:cubicBezTo>
                  <a:cubicBezTo>
                    <a:pt x="3659556" y="3932873"/>
                    <a:pt x="3681463" y="3918585"/>
                    <a:pt x="3703371" y="3905250"/>
                  </a:cubicBezTo>
                  <a:cubicBezTo>
                    <a:pt x="3727183" y="3890963"/>
                    <a:pt x="3751948" y="3877628"/>
                    <a:pt x="3776713" y="3863340"/>
                  </a:cubicBezTo>
                  <a:cubicBezTo>
                    <a:pt x="3824338" y="3836670"/>
                    <a:pt x="3872916" y="3810953"/>
                    <a:pt x="3920541" y="3783330"/>
                  </a:cubicBezTo>
                  <a:cubicBezTo>
                    <a:pt x="4007218" y="3733800"/>
                    <a:pt x="4091991" y="3679508"/>
                    <a:pt x="4164381" y="3609975"/>
                  </a:cubicBezTo>
                  <a:cubicBezTo>
                    <a:pt x="4184383" y="3590925"/>
                    <a:pt x="4202481" y="3570923"/>
                    <a:pt x="4219626" y="3549968"/>
                  </a:cubicBezTo>
                  <a:cubicBezTo>
                    <a:pt x="4227246" y="3541395"/>
                    <a:pt x="4233914" y="3531870"/>
                    <a:pt x="4241533" y="3522345"/>
                  </a:cubicBezTo>
                  <a:cubicBezTo>
                    <a:pt x="4235818" y="3547110"/>
                    <a:pt x="4228199" y="3570923"/>
                    <a:pt x="4216768" y="3593783"/>
                  </a:cubicBezTo>
                  <a:cubicBezTo>
                    <a:pt x="4149141" y="3653790"/>
                    <a:pt x="4094848" y="3728085"/>
                    <a:pt x="4057701" y="3810953"/>
                  </a:cubicBezTo>
                  <a:cubicBezTo>
                    <a:pt x="4057701" y="3810953"/>
                    <a:pt x="4057701" y="3810953"/>
                    <a:pt x="4056748" y="3811905"/>
                  </a:cubicBezTo>
                  <a:cubicBezTo>
                    <a:pt x="4055796" y="3812858"/>
                    <a:pt x="4055796" y="3813810"/>
                    <a:pt x="4055796" y="3814763"/>
                  </a:cubicBezTo>
                  <a:cubicBezTo>
                    <a:pt x="4053891" y="3818573"/>
                    <a:pt x="4052938" y="3821430"/>
                    <a:pt x="4051033" y="3825240"/>
                  </a:cubicBezTo>
                  <a:cubicBezTo>
                    <a:pt x="4048176" y="3830955"/>
                    <a:pt x="4046271" y="3837623"/>
                    <a:pt x="4044366" y="3843338"/>
                  </a:cubicBezTo>
                  <a:cubicBezTo>
                    <a:pt x="4039603" y="3847148"/>
                    <a:pt x="4034841" y="3850958"/>
                    <a:pt x="4029126" y="3854768"/>
                  </a:cubicBezTo>
                  <a:cubicBezTo>
                    <a:pt x="4016743" y="3864293"/>
                    <a:pt x="4003408" y="3872865"/>
                    <a:pt x="3991026" y="3881438"/>
                  </a:cubicBezTo>
                  <a:cubicBezTo>
                    <a:pt x="3964356" y="3898583"/>
                    <a:pt x="3937686" y="3914775"/>
                    <a:pt x="3909111" y="3929063"/>
                  </a:cubicBezTo>
                  <a:cubicBezTo>
                    <a:pt x="3852913" y="3957638"/>
                    <a:pt x="3793858" y="3981450"/>
                    <a:pt x="3733851" y="3999548"/>
                  </a:cubicBezTo>
                  <a:cubicBezTo>
                    <a:pt x="3698608" y="4010025"/>
                    <a:pt x="3663366" y="4017645"/>
                    <a:pt x="3628123" y="4024313"/>
                  </a:cubicBezTo>
                  <a:cubicBezTo>
                    <a:pt x="3625266" y="4025265"/>
                    <a:pt x="3626218" y="4029075"/>
                    <a:pt x="3629076" y="4028123"/>
                  </a:cubicBezTo>
                  <a:cubicBezTo>
                    <a:pt x="3755758" y="4010025"/>
                    <a:pt x="3878631" y="3961448"/>
                    <a:pt x="3986263" y="3893820"/>
                  </a:cubicBezTo>
                  <a:cubicBezTo>
                    <a:pt x="4001503" y="3884295"/>
                    <a:pt x="4015791" y="3874770"/>
                    <a:pt x="4030078" y="3864293"/>
                  </a:cubicBezTo>
                  <a:cubicBezTo>
                    <a:pt x="4032936" y="3862388"/>
                    <a:pt x="4035793" y="3859530"/>
                    <a:pt x="4039603" y="3857625"/>
                  </a:cubicBezTo>
                  <a:cubicBezTo>
                    <a:pt x="4033888" y="3872865"/>
                    <a:pt x="4028173" y="3888105"/>
                    <a:pt x="4022458" y="3904298"/>
                  </a:cubicBezTo>
                  <a:cubicBezTo>
                    <a:pt x="4020553" y="3906203"/>
                    <a:pt x="4018648" y="3908108"/>
                    <a:pt x="4016743" y="3910013"/>
                  </a:cubicBezTo>
                  <a:cubicBezTo>
                    <a:pt x="4009123" y="3916680"/>
                    <a:pt x="4001503" y="3924300"/>
                    <a:pt x="3993883" y="3930968"/>
                  </a:cubicBezTo>
                  <a:cubicBezTo>
                    <a:pt x="3978643" y="3944303"/>
                    <a:pt x="3962451" y="3957638"/>
                    <a:pt x="3945306" y="3969068"/>
                  </a:cubicBezTo>
                  <a:cubicBezTo>
                    <a:pt x="3911968" y="3992880"/>
                    <a:pt x="3876726" y="4014788"/>
                    <a:pt x="3840531" y="4032885"/>
                  </a:cubicBezTo>
                  <a:cubicBezTo>
                    <a:pt x="3804336" y="4050983"/>
                    <a:pt x="3766236" y="4066223"/>
                    <a:pt x="3728136" y="4077653"/>
                  </a:cubicBezTo>
                  <a:cubicBezTo>
                    <a:pt x="3690988" y="4089083"/>
                    <a:pt x="3651936" y="4095750"/>
                    <a:pt x="3613836" y="4104323"/>
                  </a:cubicBezTo>
                  <a:cubicBezTo>
                    <a:pt x="3616693" y="4091940"/>
                    <a:pt x="3618598" y="4078605"/>
                    <a:pt x="3620503" y="4065270"/>
                  </a:cubicBezTo>
                  <a:close/>
                  <a:moveTo>
                    <a:pt x="4998771" y="3962400"/>
                  </a:moveTo>
                  <a:cubicBezTo>
                    <a:pt x="4960671" y="3955733"/>
                    <a:pt x="4921619" y="3953828"/>
                    <a:pt x="4882566" y="3955733"/>
                  </a:cubicBezTo>
                  <a:cubicBezTo>
                    <a:pt x="4801603" y="3959543"/>
                    <a:pt x="4722546" y="3979545"/>
                    <a:pt x="4646346" y="4006215"/>
                  </a:cubicBezTo>
                  <a:cubicBezTo>
                    <a:pt x="4564431" y="4034790"/>
                    <a:pt x="4485374" y="4070985"/>
                    <a:pt x="4404411" y="4101465"/>
                  </a:cubicBezTo>
                  <a:cubicBezTo>
                    <a:pt x="4327258" y="4130993"/>
                    <a:pt x="4248201" y="4154805"/>
                    <a:pt x="4165333" y="4163378"/>
                  </a:cubicBezTo>
                  <a:cubicBezTo>
                    <a:pt x="4125328" y="4167188"/>
                    <a:pt x="4085323" y="4168140"/>
                    <a:pt x="4046271" y="4163378"/>
                  </a:cubicBezTo>
                  <a:cubicBezTo>
                    <a:pt x="4018648" y="4160520"/>
                    <a:pt x="3991978" y="4154805"/>
                    <a:pt x="3966261" y="4146233"/>
                  </a:cubicBezTo>
                  <a:cubicBezTo>
                    <a:pt x="3956736" y="4141470"/>
                    <a:pt x="3949116" y="4134803"/>
                    <a:pt x="3941496" y="4128135"/>
                  </a:cubicBezTo>
                  <a:cubicBezTo>
                    <a:pt x="4015791" y="4137660"/>
                    <a:pt x="4091038" y="4130993"/>
                    <a:pt x="4163428" y="4115753"/>
                  </a:cubicBezTo>
                  <a:cubicBezTo>
                    <a:pt x="4241533" y="4099560"/>
                    <a:pt x="4317733" y="4074795"/>
                    <a:pt x="4392028" y="4048125"/>
                  </a:cubicBezTo>
                  <a:cubicBezTo>
                    <a:pt x="4467276" y="4020503"/>
                    <a:pt x="4541571" y="3991928"/>
                    <a:pt x="4617771" y="3968115"/>
                  </a:cubicBezTo>
                  <a:cubicBezTo>
                    <a:pt x="4692066" y="3944303"/>
                    <a:pt x="4768266" y="3927158"/>
                    <a:pt x="4846371" y="3921443"/>
                  </a:cubicBezTo>
                  <a:cubicBezTo>
                    <a:pt x="4921619" y="3915728"/>
                    <a:pt x="4998771" y="3922395"/>
                    <a:pt x="5070208" y="3947160"/>
                  </a:cubicBezTo>
                  <a:cubicBezTo>
                    <a:pt x="5072114" y="3948113"/>
                    <a:pt x="5074971" y="3949065"/>
                    <a:pt x="5076876" y="3950018"/>
                  </a:cubicBezTo>
                  <a:cubicBezTo>
                    <a:pt x="5082591" y="3964305"/>
                    <a:pt x="5088306" y="3978593"/>
                    <a:pt x="5094021" y="3991928"/>
                  </a:cubicBezTo>
                  <a:cubicBezTo>
                    <a:pt x="5065446" y="3977640"/>
                    <a:pt x="5032108" y="3968115"/>
                    <a:pt x="4998771" y="3962400"/>
                  </a:cubicBezTo>
                  <a:close/>
                  <a:moveTo>
                    <a:pt x="5101641" y="4005263"/>
                  </a:moveTo>
                  <a:cubicBezTo>
                    <a:pt x="5103546" y="4008120"/>
                    <a:pt x="5104498" y="4010978"/>
                    <a:pt x="5106403" y="4014788"/>
                  </a:cubicBezTo>
                  <a:cubicBezTo>
                    <a:pt x="5035919" y="4005263"/>
                    <a:pt x="4964481" y="4009073"/>
                    <a:pt x="4894948" y="4020503"/>
                  </a:cubicBezTo>
                  <a:cubicBezTo>
                    <a:pt x="4819701" y="4032885"/>
                    <a:pt x="4746358" y="4055745"/>
                    <a:pt x="4674921" y="4079558"/>
                  </a:cubicBezTo>
                  <a:cubicBezTo>
                    <a:pt x="4601578" y="4104323"/>
                    <a:pt x="4530141" y="4130993"/>
                    <a:pt x="4455846" y="4153853"/>
                  </a:cubicBezTo>
                  <a:cubicBezTo>
                    <a:pt x="4384408" y="4175760"/>
                    <a:pt x="4310114" y="4193858"/>
                    <a:pt x="4234866" y="4199573"/>
                  </a:cubicBezTo>
                  <a:cubicBezTo>
                    <a:pt x="4180573" y="4204335"/>
                    <a:pt x="4127233" y="4202430"/>
                    <a:pt x="4073893" y="4193858"/>
                  </a:cubicBezTo>
                  <a:cubicBezTo>
                    <a:pt x="4059606" y="4186238"/>
                    <a:pt x="4044366" y="4179570"/>
                    <a:pt x="4030078" y="4173855"/>
                  </a:cubicBezTo>
                  <a:cubicBezTo>
                    <a:pt x="4021506" y="4170045"/>
                    <a:pt x="4012933" y="4167188"/>
                    <a:pt x="4004361" y="4163378"/>
                  </a:cubicBezTo>
                  <a:cubicBezTo>
                    <a:pt x="4044366" y="4171950"/>
                    <a:pt x="4086276" y="4174808"/>
                    <a:pt x="4128186" y="4172903"/>
                  </a:cubicBezTo>
                  <a:cubicBezTo>
                    <a:pt x="4209149" y="4170045"/>
                    <a:pt x="4287253" y="4150043"/>
                    <a:pt x="4363453" y="4124325"/>
                  </a:cubicBezTo>
                  <a:cubicBezTo>
                    <a:pt x="4445368" y="4095750"/>
                    <a:pt x="4524426" y="4060508"/>
                    <a:pt x="4605389" y="4029075"/>
                  </a:cubicBezTo>
                  <a:cubicBezTo>
                    <a:pt x="4682541" y="3999548"/>
                    <a:pt x="4762551" y="3974783"/>
                    <a:pt x="4844466" y="3966210"/>
                  </a:cubicBezTo>
                  <a:cubicBezTo>
                    <a:pt x="4923523" y="3957638"/>
                    <a:pt x="5003533" y="3963353"/>
                    <a:pt x="5076876" y="3993833"/>
                  </a:cubicBezTo>
                  <a:cubicBezTo>
                    <a:pt x="5086401" y="3998595"/>
                    <a:pt x="5094021" y="4001453"/>
                    <a:pt x="5101641" y="4005263"/>
                  </a:cubicBezTo>
                  <a:close/>
                  <a:moveTo>
                    <a:pt x="4882566" y="3911918"/>
                  </a:moveTo>
                  <a:cubicBezTo>
                    <a:pt x="4805414" y="3913823"/>
                    <a:pt x="4730166" y="3928110"/>
                    <a:pt x="4655871" y="3950018"/>
                  </a:cubicBezTo>
                  <a:cubicBezTo>
                    <a:pt x="4578718" y="3971925"/>
                    <a:pt x="4503471" y="4000500"/>
                    <a:pt x="4428224" y="4029075"/>
                  </a:cubicBezTo>
                  <a:cubicBezTo>
                    <a:pt x="4352024" y="4057650"/>
                    <a:pt x="4275824" y="4085273"/>
                    <a:pt x="4197718" y="4104323"/>
                  </a:cubicBezTo>
                  <a:cubicBezTo>
                    <a:pt x="4119613" y="4123373"/>
                    <a:pt x="4038651" y="4132898"/>
                    <a:pt x="3957688" y="4128135"/>
                  </a:cubicBezTo>
                  <a:cubicBezTo>
                    <a:pt x="3951021" y="4128135"/>
                    <a:pt x="3944353" y="4127183"/>
                    <a:pt x="3937686" y="4127183"/>
                  </a:cubicBezTo>
                  <a:cubicBezTo>
                    <a:pt x="3935781" y="4125278"/>
                    <a:pt x="3932923" y="4123373"/>
                    <a:pt x="3931018" y="4121468"/>
                  </a:cubicBezTo>
                  <a:cubicBezTo>
                    <a:pt x="4004361" y="4137660"/>
                    <a:pt x="4079608" y="4123373"/>
                    <a:pt x="4150093" y="4100513"/>
                  </a:cubicBezTo>
                  <a:cubicBezTo>
                    <a:pt x="4225341" y="4075748"/>
                    <a:pt x="4297731" y="4042410"/>
                    <a:pt x="4371074" y="4013835"/>
                  </a:cubicBezTo>
                  <a:cubicBezTo>
                    <a:pt x="4445368" y="3985260"/>
                    <a:pt x="4520616" y="3958590"/>
                    <a:pt x="4597768" y="3938588"/>
                  </a:cubicBezTo>
                  <a:cubicBezTo>
                    <a:pt x="4673968" y="3918585"/>
                    <a:pt x="4752074" y="3905250"/>
                    <a:pt x="4831131" y="3901440"/>
                  </a:cubicBezTo>
                  <a:cubicBezTo>
                    <a:pt x="4909236" y="3897630"/>
                    <a:pt x="4987341" y="3904298"/>
                    <a:pt x="5062589" y="3924300"/>
                  </a:cubicBezTo>
                  <a:cubicBezTo>
                    <a:pt x="5064494" y="3925253"/>
                    <a:pt x="5067351" y="3925253"/>
                    <a:pt x="5069256" y="3926205"/>
                  </a:cubicBezTo>
                  <a:cubicBezTo>
                    <a:pt x="5071161" y="3930968"/>
                    <a:pt x="5073066" y="3935730"/>
                    <a:pt x="5074019" y="3940493"/>
                  </a:cubicBezTo>
                  <a:cubicBezTo>
                    <a:pt x="5012106" y="3917633"/>
                    <a:pt x="4947336" y="3910013"/>
                    <a:pt x="4882566" y="3911918"/>
                  </a:cubicBezTo>
                  <a:close/>
                  <a:moveTo>
                    <a:pt x="3931018" y="4112895"/>
                  </a:moveTo>
                  <a:cubicBezTo>
                    <a:pt x="3939591" y="4105275"/>
                    <a:pt x="3948163" y="4097655"/>
                    <a:pt x="3954831" y="4088130"/>
                  </a:cubicBezTo>
                  <a:cubicBezTo>
                    <a:pt x="4011981" y="4079558"/>
                    <a:pt x="4068178" y="4061460"/>
                    <a:pt x="4122471" y="4040505"/>
                  </a:cubicBezTo>
                  <a:cubicBezTo>
                    <a:pt x="4193908" y="4011930"/>
                    <a:pt x="4263441" y="3977640"/>
                    <a:pt x="4332974" y="3946208"/>
                  </a:cubicBezTo>
                  <a:cubicBezTo>
                    <a:pt x="4404411" y="3913823"/>
                    <a:pt x="4477753" y="3886200"/>
                    <a:pt x="4554906" y="3869055"/>
                  </a:cubicBezTo>
                  <a:cubicBezTo>
                    <a:pt x="4633964" y="3851910"/>
                    <a:pt x="4715878" y="3846195"/>
                    <a:pt x="4796841" y="3850958"/>
                  </a:cubicBezTo>
                  <a:cubicBezTo>
                    <a:pt x="4877803" y="3855720"/>
                    <a:pt x="4957814" y="3871913"/>
                    <a:pt x="5034014" y="3899535"/>
                  </a:cubicBezTo>
                  <a:cubicBezTo>
                    <a:pt x="5041633" y="3902393"/>
                    <a:pt x="5049253" y="3905250"/>
                    <a:pt x="5056873" y="3908108"/>
                  </a:cubicBezTo>
                  <a:cubicBezTo>
                    <a:pt x="4994008" y="3892868"/>
                    <a:pt x="4929239" y="3886200"/>
                    <a:pt x="4864468" y="3887153"/>
                  </a:cubicBezTo>
                  <a:cubicBezTo>
                    <a:pt x="4786364" y="3888105"/>
                    <a:pt x="4708258" y="3899535"/>
                    <a:pt x="4632058" y="3916680"/>
                  </a:cubicBezTo>
                  <a:cubicBezTo>
                    <a:pt x="4554906" y="3934778"/>
                    <a:pt x="4478706" y="3959543"/>
                    <a:pt x="4404411" y="3987165"/>
                  </a:cubicBezTo>
                  <a:cubicBezTo>
                    <a:pt x="4330116" y="4014788"/>
                    <a:pt x="4257726" y="4048125"/>
                    <a:pt x="4182478" y="4075748"/>
                  </a:cubicBezTo>
                  <a:cubicBezTo>
                    <a:pt x="4109136" y="4102418"/>
                    <a:pt x="4031983" y="4123373"/>
                    <a:pt x="3952926" y="4114800"/>
                  </a:cubicBezTo>
                  <a:cubicBezTo>
                    <a:pt x="3946258" y="4114800"/>
                    <a:pt x="3938638" y="4113848"/>
                    <a:pt x="3931018" y="4112895"/>
                  </a:cubicBezTo>
                  <a:close/>
                  <a:moveTo>
                    <a:pt x="4951146" y="3864293"/>
                  </a:moveTo>
                  <a:cubicBezTo>
                    <a:pt x="4911141" y="3854768"/>
                    <a:pt x="4871136" y="3848100"/>
                    <a:pt x="4830178" y="3844290"/>
                  </a:cubicBezTo>
                  <a:cubicBezTo>
                    <a:pt x="4749216" y="3836670"/>
                    <a:pt x="4668253" y="3839528"/>
                    <a:pt x="4588243" y="3853815"/>
                  </a:cubicBezTo>
                  <a:cubicBezTo>
                    <a:pt x="4510139" y="3867150"/>
                    <a:pt x="4435843" y="3892868"/>
                    <a:pt x="4363453" y="3924300"/>
                  </a:cubicBezTo>
                  <a:cubicBezTo>
                    <a:pt x="4292016" y="3955733"/>
                    <a:pt x="4223436" y="3990975"/>
                    <a:pt x="4151998" y="4021455"/>
                  </a:cubicBezTo>
                  <a:cubicBezTo>
                    <a:pt x="4090086" y="4048125"/>
                    <a:pt x="4026268" y="4070985"/>
                    <a:pt x="3960546" y="4083368"/>
                  </a:cubicBezTo>
                  <a:cubicBezTo>
                    <a:pt x="3975786" y="4064318"/>
                    <a:pt x="3988168" y="4043363"/>
                    <a:pt x="3998646" y="4022408"/>
                  </a:cubicBezTo>
                  <a:cubicBezTo>
                    <a:pt x="4003408" y="4020503"/>
                    <a:pt x="4007218" y="4018598"/>
                    <a:pt x="4011981" y="4016693"/>
                  </a:cubicBezTo>
                  <a:cubicBezTo>
                    <a:pt x="4051986" y="3999548"/>
                    <a:pt x="4091038" y="3981450"/>
                    <a:pt x="4131043" y="3963353"/>
                  </a:cubicBezTo>
                  <a:cubicBezTo>
                    <a:pt x="4209149" y="3927158"/>
                    <a:pt x="4288206" y="3891915"/>
                    <a:pt x="4369168" y="3862388"/>
                  </a:cubicBezTo>
                  <a:cubicBezTo>
                    <a:pt x="4448226" y="3832860"/>
                    <a:pt x="4530141" y="3810000"/>
                    <a:pt x="4613961" y="3797618"/>
                  </a:cubicBezTo>
                  <a:cubicBezTo>
                    <a:pt x="4691114" y="3787140"/>
                    <a:pt x="4769218" y="3786188"/>
                    <a:pt x="4846371" y="3800475"/>
                  </a:cubicBezTo>
                  <a:cubicBezTo>
                    <a:pt x="4920666" y="3813810"/>
                    <a:pt x="4993056" y="3840480"/>
                    <a:pt x="5054969" y="3882390"/>
                  </a:cubicBezTo>
                  <a:cubicBezTo>
                    <a:pt x="5055921" y="3883343"/>
                    <a:pt x="5057826" y="3884295"/>
                    <a:pt x="5058778" y="3885248"/>
                  </a:cubicBezTo>
                  <a:cubicBezTo>
                    <a:pt x="5059731" y="3890010"/>
                    <a:pt x="5061636" y="3894773"/>
                    <a:pt x="5062589" y="3899535"/>
                  </a:cubicBezTo>
                  <a:cubicBezTo>
                    <a:pt x="5025441" y="3883343"/>
                    <a:pt x="4988294" y="3872865"/>
                    <a:pt x="4951146" y="3864293"/>
                  </a:cubicBezTo>
                  <a:close/>
                  <a:moveTo>
                    <a:pt x="4877803" y="3797618"/>
                  </a:moveTo>
                  <a:cubicBezTo>
                    <a:pt x="4803508" y="3779520"/>
                    <a:pt x="4725403" y="3775710"/>
                    <a:pt x="4649203" y="3783330"/>
                  </a:cubicBezTo>
                  <a:cubicBezTo>
                    <a:pt x="4564431" y="3790950"/>
                    <a:pt x="4481564" y="3811905"/>
                    <a:pt x="4401553" y="3839528"/>
                  </a:cubicBezTo>
                  <a:cubicBezTo>
                    <a:pt x="4319639" y="3867150"/>
                    <a:pt x="4239628" y="3902393"/>
                    <a:pt x="4161523" y="3937635"/>
                  </a:cubicBezTo>
                  <a:cubicBezTo>
                    <a:pt x="4121518" y="3955733"/>
                    <a:pt x="4081513" y="3973830"/>
                    <a:pt x="4040556" y="3991928"/>
                  </a:cubicBezTo>
                  <a:cubicBezTo>
                    <a:pt x="4028173" y="3997643"/>
                    <a:pt x="4016743" y="4002405"/>
                    <a:pt x="4004361" y="4007168"/>
                  </a:cubicBezTo>
                  <a:cubicBezTo>
                    <a:pt x="4010076" y="3993833"/>
                    <a:pt x="4016743" y="3981450"/>
                    <a:pt x="4021506" y="3968115"/>
                  </a:cubicBezTo>
                  <a:cubicBezTo>
                    <a:pt x="4023411" y="3965258"/>
                    <a:pt x="4025316" y="3962400"/>
                    <a:pt x="4027221" y="3960495"/>
                  </a:cubicBezTo>
                  <a:cubicBezTo>
                    <a:pt x="4087228" y="3939540"/>
                    <a:pt x="4145331" y="3913823"/>
                    <a:pt x="4203433" y="3888105"/>
                  </a:cubicBezTo>
                  <a:cubicBezTo>
                    <a:pt x="4276776" y="3855720"/>
                    <a:pt x="4351071" y="3823335"/>
                    <a:pt x="4426318" y="3796665"/>
                  </a:cubicBezTo>
                  <a:cubicBezTo>
                    <a:pt x="4501566" y="3769995"/>
                    <a:pt x="4578718" y="3749993"/>
                    <a:pt x="4657776" y="3742373"/>
                  </a:cubicBezTo>
                  <a:cubicBezTo>
                    <a:pt x="4728261" y="3735705"/>
                    <a:pt x="4799699" y="3739515"/>
                    <a:pt x="4867326" y="3756660"/>
                  </a:cubicBezTo>
                  <a:cubicBezTo>
                    <a:pt x="4933048" y="3773805"/>
                    <a:pt x="4993056" y="3804285"/>
                    <a:pt x="5045444" y="3848100"/>
                  </a:cubicBezTo>
                  <a:cubicBezTo>
                    <a:pt x="5046396" y="3849053"/>
                    <a:pt x="5046396" y="3849053"/>
                    <a:pt x="5047348" y="3850005"/>
                  </a:cubicBezTo>
                  <a:cubicBezTo>
                    <a:pt x="5048301" y="3855720"/>
                    <a:pt x="5049253" y="3860483"/>
                    <a:pt x="5051158" y="3866198"/>
                  </a:cubicBezTo>
                  <a:cubicBezTo>
                    <a:pt x="5052111" y="3869055"/>
                    <a:pt x="5053064" y="3871913"/>
                    <a:pt x="5053064" y="3875723"/>
                  </a:cubicBezTo>
                  <a:cubicBezTo>
                    <a:pt x="5001628" y="3837623"/>
                    <a:pt x="4940669" y="3812858"/>
                    <a:pt x="4877803" y="3797618"/>
                  </a:cubicBezTo>
                  <a:close/>
                  <a:moveTo>
                    <a:pt x="4992103" y="3796665"/>
                  </a:moveTo>
                  <a:cubicBezTo>
                    <a:pt x="4962576" y="3779520"/>
                    <a:pt x="4931144" y="3766185"/>
                    <a:pt x="4899711" y="3755708"/>
                  </a:cubicBezTo>
                  <a:cubicBezTo>
                    <a:pt x="4833989" y="3734753"/>
                    <a:pt x="4763503" y="3727133"/>
                    <a:pt x="4693971" y="3729990"/>
                  </a:cubicBezTo>
                  <a:cubicBezTo>
                    <a:pt x="4613961" y="3733800"/>
                    <a:pt x="4535856" y="3751898"/>
                    <a:pt x="4459656" y="3776663"/>
                  </a:cubicBezTo>
                  <a:cubicBezTo>
                    <a:pt x="4382503" y="3802380"/>
                    <a:pt x="4307256" y="3834765"/>
                    <a:pt x="4232961" y="3868103"/>
                  </a:cubicBezTo>
                  <a:cubicBezTo>
                    <a:pt x="4166286" y="3897630"/>
                    <a:pt x="4099611" y="3927158"/>
                    <a:pt x="4031031" y="3953828"/>
                  </a:cubicBezTo>
                  <a:cubicBezTo>
                    <a:pt x="4033888" y="3948113"/>
                    <a:pt x="4036746" y="3941445"/>
                    <a:pt x="4035793" y="3934778"/>
                  </a:cubicBezTo>
                  <a:cubicBezTo>
                    <a:pt x="4097706" y="3901440"/>
                    <a:pt x="4158666" y="3866198"/>
                    <a:pt x="4221531" y="3834765"/>
                  </a:cubicBezTo>
                  <a:cubicBezTo>
                    <a:pt x="4284396" y="3803333"/>
                    <a:pt x="4349166" y="3776663"/>
                    <a:pt x="4415841" y="3755708"/>
                  </a:cubicBezTo>
                  <a:cubicBezTo>
                    <a:pt x="4546333" y="3714750"/>
                    <a:pt x="4684446" y="3696653"/>
                    <a:pt x="4820653" y="3702368"/>
                  </a:cubicBezTo>
                  <a:cubicBezTo>
                    <a:pt x="4858753" y="3703320"/>
                    <a:pt x="4896853" y="3707130"/>
                    <a:pt x="4934001" y="3711893"/>
                  </a:cubicBezTo>
                  <a:cubicBezTo>
                    <a:pt x="4967339" y="3716655"/>
                    <a:pt x="5000676" y="3723323"/>
                    <a:pt x="5034014" y="3729990"/>
                  </a:cubicBezTo>
                  <a:cubicBezTo>
                    <a:pt x="5034014" y="3764280"/>
                    <a:pt x="5037823" y="3799523"/>
                    <a:pt x="5044491" y="3833813"/>
                  </a:cubicBezTo>
                  <a:cubicBezTo>
                    <a:pt x="5028298" y="3819525"/>
                    <a:pt x="5010201" y="3807143"/>
                    <a:pt x="4992103" y="3796665"/>
                  </a:cubicBezTo>
                  <a:close/>
                  <a:moveTo>
                    <a:pt x="4048176" y="3896678"/>
                  </a:moveTo>
                  <a:cubicBezTo>
                    <a:pt x="4049128" y="3892868"/>
                    <a:pt x="4051033" y="3889058"/>
                    <a:pt x="4051986" y="3885248"/>
                  </a:cubicBezTo>
                  <a:cubicBezTo>
                    <a:pt x="4053891" y="3881438"/>
                    <a:pt x="4054843" y="3876675"/>
                    <a:pt x="4056748" y="3872865"/>
                  </a:cubicBezTo>
                  <a:cubicBezTo>
                    <a:pt x="4071036" y="3854768"/>
                    <a:pt x="4087228" y="3837623"/>
                    <a:pt x="4106278" y="3823335"/>
                  </a:cubicBezTo>
                  <a:cubicBezTo>
                    <a:pt x="4131996" y="3803333"/>
                    <a:pt x="4160571" y="3786188"/>
                    <a:pt x="4190098" y="3771900"/>
                  </a:cubicBezTo>
                  <a:cubicBezTo>
                    <a:pt x="4252964" y="3740468"/>
                    <a:pt x="4320591" y="3717608"/>
                    <a:pt x="4389171" y="3702368"/>
                  </a:cubicBezTo>
                  <a:cubicBezTo>
                    <a:pt x="4458703" y="3686175"/>
                    <a:pt x="4529189" y="3676650"/>
                    <a:pt x="4599674" y="3671888"/>
                  </a:cubicBezTo>
                  <a:cubicBezTo>
                    <a:pt x="4670158" y="3666173"/>
                    <a:pt x="4741596" y="3664268"/>
                    <a:pt x="4812081" y="3666173"/>
                  </a:cubicBezTo>
                  <a:cubicBezTo>
                    <a:pt x="4882566" y="3668078"/>
                    <a:pt x="4954003" y="3674745"/>
                    <a:pt x="5019726" y="3701415"/>
                  </a:cubicBezTo>
                  <a:cubicBezTo>
                    <a:pt x="5024489" y="3703320"/>
                    <a:pt x="5030203" y="3706178"/>
                    <a:pt x="5034966" y="3708083"/>
                  </a:cubicBezTo>
                  <a:cubicBezTo>
                    <a:pt x="5034966" y="3711893"/>
                    <a:pt x="5034966" y="3714750"/>
                    <a:pt x="5034966" y="3718560"/>
                  </a:cubicBezTo>
                  <a:cubicBezTo>
                    <a:pt x="4972101" y="3704273"/>
                    <a:pt x="4908283" y="3696653"/>
                    <a:pt x="4843514" y="3693795"/>
                  </a:cubicBezTo>
                  <a:cubicBezTo>
                    <a:pt x="4774933" y="3689985"/>
                    <a:pt x="4706353" y="3691890"/>
                    <a:pt x="4637774" y="3700463"/>
                  </a:cubicBezTo>
                  <a:cubicBezTo>
                    <a:pt x="4499661" y="3716655"/>
                    <a:pt x="4365358" y="3756660"/>
                    <a:pt x="4240581" y="3817620"/>
                  </a:cubicBezTo>
                  <a:cubicBezTo>
                    <a:pt x="4171048" y="3850958"/>
                    <a:pt x="4103421" y="3889058"/>
                    <a:pt x="4036746" y="3929063"/>
                  </a:cubicBezTo>
                  <a:cubicBezTo>
                    <a:pt x="4037698" y="3926205"/>
                    <a:pt x="4038651" y="3923348"/>
                    <a:pt x="4039603" y="3920490"/>
                  </a:cubicBezTo>
                  <a:cubicBezTo>
                    <a:pt x="4043413" y="3915728"/>
                    <a:pt x="4047223" y="3910965"/>
                    <a:pt x="4048176" y="3905250"/>
                  </a:cubicBezTo>
                  <a:cubicBezTo>
                    <a:pt x="4050081" y="3900488"/>
                    <a:pt x="4049128" y="3898583"/>
                    <a:pt x="4048176" y="3896678"/>
                  </a:cubicBezTo>
                  <a:close/>
                  <a:moveTo>
                    <a:pt x="4065321" y="3853815"/>
                  </a:moveTo>
                  <a:cubicBezTo>
                    <a:pt x="4072941" y="3834765"/>
                    <a:pt x="4081513" y="3816668"/>
                    <a:pt x="4090086" y="3797618"/>
                  </a:cubicBezTo>
                  <a:cubicBezTo>
                    <a:pt x="4093896" y="3794760"/>
                    <a:pt x="4097706" y="3790950"/>
                    <a:pt x="4101516" y="3788093"/>
                  </a:cubicBezTo>
                  <a:cubicBezTo>
                    <a:pt x="4113898" y="3778568"/>
                    <a:pt x="4126281" y="3769043"/>
                    <a:pt x="4139616" y="3760470"/>
                  </a:cubicBezTo>
                  <a:cubicBezTo>
                    <a:pt x="4166286" y="3742373"/>
                    <a:pt x="4193908" y="3725228"/>
                    <a:pt x="4222483" y="3710940"/>
                  </a:cubicBezTo>
                  <a:cubicBezTo>
                    <a:pt x="4278681" y="3681413"/>
                    <a:pt x="4339641" y="3659505"/>
                    <a:pt x="4400601" y="3643313"/>
                  </a:cubicBezTo>
                  <a:cubicBezTo>
                    <a:pt x="4533951" y="3609023"/>
                    <a:pt x="4673968" y="3606165"/>
                    <a:pt x="4809224" y="3628073"/>
                  </a:cubicBezTo>
                  <a:cubicBezTo>
                    <a:pt x="4849228" y="3634740"/>
                    <a:pt x="4888281" y="3642360"/>
                    <a:pt x="4927333" y="3652838"/>
                  </a:cubicBezTo>
                  <a:cubicBezTo>
                    <a:pt x="4963528" y="3662363"/>
                    <a:pt x="4999723" y="3673793"/>
                    <a:pt x="5034966" y="3684270"/>
                  </a:cubicBezTo>
                  <a:cubicBezTo>
                    <a:pt x="5034966" y="3687128"/>
                    <a:pt x="5034966" y="3689985"/>
                    <a:pt x="5034014" y="3691890"/>
                  </a:cubicBezTo>
                  <a:cubicBezTo>
                    <a:pt x="5034014" y="3692843"/>
                    <a:pt x="5034014" y="3694748"/>
                    <a:pt x="5034014" y="3695700"/>
                  </a:cubicBezTo>
                  <a:cubicBezTo>
                    <a:pt x="4973053" y="3668078"/>
                    <a:pt x="4904473" y="3659505"/>
                    <a:pt x="4838751" y="3656648"/>
                  </a:cubicBezTo>
                  <a:cubicBezTo>
                    <a:pt x="4766361" y="3653790"/>
                    <a:pt x="4693971" y="3655695"/>
                    <a:pt x="4622533" y="3660458"/>
                  </a:cubicBezTo>
                  <a:cubicBezTo>
                    <a:pt x="4550143" y="3665220"/>
                    <a:pt x="4477753" y="3673793"/>
                    <a:pt x="4407268" y="3689033"/>
                  </a:cubicBezTo>
                  <a:cubicBezTo>
                    <a:pt x="4337736" y="3704273"/>
                    <a:pt x="4269156" y="3726180"/>
                    <a:pt x="4204386" y="3756660"/>
                  </a:cubicBezTo>
                  <a:cubicBezTo>
                    <a:pt x="4153903" y="3780473"/>
                    <a:pt x="4102468" y="3810000"/>
                    <a:pt x="4065321" y="3853815"/>
                  </a:cubicBezTo>
                  <a:close/>
                  <a:moveTo>
                    <a:pt x="5036871" y="3676650"/>
                  </a:moveTo>
                  <a:cubicBezTo>
                    <a:pt x="5006391" y="3665220"/>
                    <a:pt x="4974958" y="3655695"/>
                    <a:pt x="4943526" y="3647123"/>
                  </a:cubicBezTo>
                  <a:cubicBezTo>
                    <a:pt x="4908283" y="3637598"/>
                    <a:pt x="4873041" y="3629978"/>
                    <a:pt x="4837799" y="3623310"/>
                  </a:cubicBezTo>
                  <a:cubicBezTo>
                    <a:pt x="4766361" y="3610928"/>
                    <a:pt x="4693971" y="3604260"/>
                    <a:pt x="4621581" y="3605213"/>
                  </a:cubicBezTo>
                  <a:cubicBezTo>
                    <a:pt x="4489183" y="3607118"/>
                    <a:pt x="4356786" y="3636645"/>
                    <a:pt x="4236771" y="3693795"/>
                  </a:cubicBezTo>
                  <a:cubicBezTo>
                    <a:pt x="4204386" y="3709035"/>
                    <a:pt x="4172953" y="3727133"/>
                    <a:pt x="4142473" y="3747135"/>
                  </a:cubicBezTo>
                  <a:cubicBezTo>
                    <a:pt x="4129138" y="3755708"/>
                    <a:pt x="4114851" y="3765233"/>
                    <a:pt x="4101516" y="3775710"/>
                  </a:cubicBezTo>
                  <a:cubicBezTo>
                    <a:pt x="4104373" y="3769995"/>
                    <a:pt x="4108183" y="3764280"/>
                    <a:pt x="4111993" y="3757613"/>
                  </a:cubicBezTo>
                  <a:cubicBezTo>
                    <a:pt x="4127233" y="3731895"/>
                    <a:pt x="4144378" y="3708083"/>
                    <a:pt x="4163428" y="3685223"/>
                  </a:cubicBezTo>
                  <a:cubicBezTo>
                    <a:pt x="4175811" y="3675698"/>
                    <a:pt x="4189146" y="3666173"/>
                    <a:pt x="4202481" y="3658553"/>
                  </a:cubicBezTo>
                  <a:cubicBezTo>
                    <a:pt x="4230103" y="3642360"/>
                    <a:pt x="4259631" y="3628073"/>
                    <a:pt x="4289158" y="3616643"/>
                  </a:cubicBezTo>
                  <a:cubicBezTo>
                    <a:pt x="4349166" y="3593783"/>
                    <a:pt x="4412031" y="3578543"/>
                    <a:pt x="4474896" y="3569018"/>
                  </a:cubicBezTo>
                  <a:cubicBezTo>
                    <a:pt x="4601578" y="3549968"/>
                    <a:pt x="4733024" y="3558540"/>
                    <a:pt x="4857801" y="3590925"/>
                  </a:cubicBezTo>
                  <a:cubicBezTo>
                    <a:pt x="4892091" y="3600450"/>
                    <a:pt x="4926381" y="3610928"/>
                    <a:pt x="4959719" y="3624263"/>
                  </a:cubicBezTo>
                  <a:cubicBezTo>
                    <a:pt x="4976864" y="3630930"/>
                    <a:pt x="4993056" y="3638550"/>
                    <a:pt x="5010201" y="3646170"/>
                  </a:cubicBezTo>
                  <a:cubicBezTo>
                    <a:pt x="5019726" y="3650933"/>
                    <a:pt x="5028298" y="3655695"/>
                    <a:pt x="5037823" y="3659505"/>
                  </a:cubicBezTo>
                  <a:cubicBezTo>
                    <a:pt x="5037823" y="3666173"/>
                    <a:pt x="5036871" y="3670935"/>
                    <a:pt x="5036871" y="3676650"/>
                  </a:cubicBezTo>
                  <a:close/>
                  <a:moveTo>
                    <a:pt x="3672891" y="4125278"/>
                  </a:moveTo>
                  <a:cubicBezTo>
                    <a:pt x="3681463" y="4123373"/>
                    <a:pt x="3690988" y="4122420"/>
                    <a:pt x="3699561" y="4120515"/>
                  </a:cubicBezTo>
                  <a:cubicBezTo>
                    <a:pt x="3729088" y="4121468"/>
                    <a:pt x="3759568" y="4120515"/>
                    <a:pt x="3788143" y="4115753"/>
                  </a:cubicBezTo>
                  <a:cubicBezTo>
                    <a:pt x="3808146" y="4116705"/>
                    <a:pt x="3828148" y="4118610"/>
                    <a:pt x="3847198" y="4121468"/>
                  </a:cubicBezTo>
                  <a:cubicBezTo>
                    <a:pt x="3861486" y="4123373"/>
                    <a:pt x="3875773" y="4127183"/>
                    <a:pt x="3890061" y="4130040"/>
                  </a:cubicBezTo>
                  <a:cubicBezTo>
                    <a:pt x="3896728" y="4131945"/>
                    <a:pt x="3904348" y="4134803"/>
                    <a:pt x="3911016" y="4136708"/>
                  </a:cubicBezTo>
                  <a:cubicBezTo>
                    <a:pt x="3969118" y="4201478"/>
                    <a:pt x="4049128" y="4239578"/>
                    <a:pt x="4131996" y="4267200"/>
                  </a:cubicBezTo>
                  <a:cubicBezTo>
                    <a:pt x="4136758" y="4276725"/>
                    <a:pt x="4142473" y="4287203"/>
                    <a:pt x="4147236" y="4294823"/>
                  </a:cubicBezTo>
                  <a:cubicBezTo>
                    <a:pt x="4151046" y="4301490"/>
                    <a:pt x="4153903" y="4308158"/>
                    <a:pt x="4157713" y="4315778"/>
                  </a:cubicBezTo>
                  <a:cubicBezTo>
                    <a:pt x="4149141" y="4310063"/>
                    <a:pt x="4139616" y="4304348"/>
                    <a:pt x="4130091" y="4298633"/>
                  </a:cubicBezTo>
                  <a:cubicBezTo>
                    <a:pt x="4090086" y="4275773"/>
                    <a:pt x="4049128" y="4252913"/>
                    <a:pt x="4008171" y="4231005"/>
                  </a:cubicBezTo>
                  <a:cubicBezTo>
                    <a:pt x="3925303" y="4188143"/>
                    <a:pt x="3838626" y="4150995"/>
                    <a:pt x="3746233" y="4132898"/>
                  </a:cubicBezTo>
                  <a:cubicBezTo>
                    <a:pt x="3721468" y="4130040"/>
                    <a:pt x="3696703" y="4127183"/>
                    <a:pt x="3672891" y="4125278"/>
                  </a:cubicBezTo>
                  <a:cubicBezTo>
                    <a:pt x="3672891" y="4125278"/>
                    <a:pt x="3672891" y="4125278"/>
                    <a:pt x="3672891" y="4125278"/>
                  </a:cubicBezTo>
                  <a:close/>
                  <a:moveTo>
                    <a:pt x="4147236" y="4240530"/>
                  </a:moveTo>
                  <a:cubicBezTo>
                    <a:pt x="4144378" y="4236720"/>
                    <a:pt x="4141521" y="4233863"/>
                    <a:pt x="4137711" y="4231958"/>
                  </a:cubicBezTo>
                  <a:cubicBezTo>
                    <a:pt x="4135806" y="4231005"/>
                    <a:pt x="4133901" y="4230053"/>
                    <a:pt x="4131043" y="4231005"/>
                  </a:cubicBezTo>
                  <a:cubicBezTo>
                    <a:pt x="4118661" y="4220528"/>
                    <a:pt x="4105326" y="4211003"/>
                    <a:pt x="4091038" y="4203383"/>
                  </a:cubicBezTo>
                  <a:cubicBezTo>
                    <a:pt x="4127233" y="4209098"/>
                    <a:pt x="4164381" y="4211003"/>
                    <a:pt x="4201528" y="4210050"/>
                  </a:cubicBezTo>
                  <a:cubicBezTo>
                    <a:pt x="4275824" y="4207193"/>
                    <a:pt x="4350118" y="4192905"/>
                    <a:pt x="4421556" y="4172903"/>
                  </a:cubicBezTo>
                  <a:cubicBezTo>
                    <a:pt x="4494899" y="4151948"/>
                    <a:pt x="4567289" y="4126230"/>
                    <a:pt x="4639678" y="4100513"/>
                  </a:cubicBezTo>
                  <a:cubicBezTo>
                    <a:pt x="4713021" y="4074795"/>
                    <a:pt x="4787316" y="4050983"/>
                    <a:pt x="4863516" y="4034790"/>
                  </a:cubicBezTo>
                  <a:cubicBezTo>
                    <a:pt x="4938764" y="4019550"/>
                    <a:pt x="5015916" y="4012883"/>
                    <a:pt x="5092116" y="4021455"/>
                  </a:cubicBezTo>
                  <a:cubicBezTo>
                    <a:pt x="5098783" y="4022408"/>
                    <a:pt x="5104498" y="4023360"/>
                    <a:pt x="5111166" y="4024313"/>
                  </a:cubicBezTo>
                  <a:cubicBezTo>
                    <a:pt x="5114976" y="4032885"/>
                    <a:pt x="5119739" y="4040505"/>
                    <a:pt x="5124501" y="4049078"/>
                  </a:cubicBezTo>
                  <a:cubicBezTo>
                    <a:pt x="5054969" y="4046220"/>
                    <a:pt x="4984483" y="4056698"/>
                    <a:pt x="4916856" y="4074795"/>
                  </a:cubicBezTo>
                  <a:cubicBezTo>
                    <a:pt x="4839703" y="4095750"/>
                    <a:pt x="4766361" y="4125278"/>
                    <a:pt x="4692066" y="4154805"/>
                  </a:cubicBezTo>
                  <a:cubicBezTo>
                    <a:pt x="4618724" y="4184333"/>
                    <a:pt x="4544428" y="4214813"/>
                    <a:pt x="4467276" y="4235768"/>
                  </a:cubicBezTo>
                  <a:cubicBezTo>
                    <a:pt x="4397743" y="4254818"/>
                    <a:pt x="4325353" y="4265295"/>
                    <a:pt x="4253916" y="4260533"/>
                  </a:cubicBezTo>
                  <a:cubicBezTo>
                    <a:pt x="4217721" y="4257675"/>
                    <a:pt x="4181526" y="4251008"/>
                    <a:pt x="4147236" y="4240530"/>
                  </a:cubicBezTo>
                  <a:close/>
                  <a:moveTo>
                    <a:pt x="5856973" y="2726055"/>
                  </a:moveTo>
                  <a:cubicBezTo>
                    <a:pt x="5842686" y="2688908"/>
                    <a:pt x="5826494" y="2652713"/>
                    <a:pt x="5807444" y="2618423"/>
                  </a:cubicBezTo>
                  <a:cubicBezTo>
                    <a:pt x="5752198" y="2519363"/>
                    <a:pt x="5677903" y="2430780"/>
                    <a:pt x="5587416" y="2362200"/>
                  </a:cubicBezTo>
                  <a:cubicBezTo>
                    <a:pt x="5438826" y="2248853"/>
                    <a:pt x="5259756" y="2205038"/>
                    <a:pt x="5078781" y="2170748"/>
                  </a:cubicBezTo>
                  <a:cubicBezTo>
                    <a:pt x="5088306" y="2171700"/>
                    <a:pt x="5097831" y="2172653"/>
                    <a:pt x="5108308" y="2172653"/>
                  </a:cubicBezTo>
                  <a:cubicBezTo>
                    <a:pt x="5195939" y="2177415"/>
                    <a:pt x="5284521" y="2172653"/>
                    <a:pt x="5370246" y="2158365"/>
                  </a:cubicBezTo>
                  <a:cubicBezTo>
                    <a:pt x="5456923" y="2144078"/>
                    <a:pt x="5541696" y="2117408"/>
                    <a:pt x="5622658" y="2083118"/>
                  </a:cubicBezTo>
                  <a:cubicBezTo>
                    <a:pt x="5700764" y="2048828"/>
                    <a:pt x="5775058" y="2005965"/>
                    <a:pt x="5850306" y="1967865"/>
                  </a:cubicBezTo>
                  <a:cubicBezTo>
                    <a:pt x="5930316" y="1926908"/>
                    <a:pt x="6014136" y="1890713"/>
                    <a:pt x="6103671" y="1876425"/>
                  </a:cubicBezTo>
                  <a:cubicBezTo>
                    <a:pt x="6096051" y="1894523"/>
                    <a:pt x="6088431" y="1912620"/>
                    <a:pt x="6079858" y="1929765"/>
                  </a:cubicBezTo>
                  <a:cubicBezTo>
                    <a:pt x="6070333" y="1947863"/>
                    <a:pt x="6060808" y="1965008"/>
                    <a:pt x="6050331" y="1982153"/>
                  </a:cubicBezTo>
                  <a:cubicBezTo>
                    <a:pt x="6048426" y="1982153"/>
                    <a:pt x="6045569" y="1983105"/>
                    <a:pt x="6045569" y="1985963"/>
                  </a:cubicBezTo>
                  <a:cubicBezTo>
                    <a:pt x="6044616" y="1989773"/>
                    <a:pt x="6042711" y="1993583"/>
                    <a:pt x="6041758" y="1997393"/>
                  </a:cubicBezTo>
                  <a:cubicBezTo>
                    <a:pt x="6032233" y="2013585"/>
                    <a:pt x="6021756" y="2029778"/>
                    <a:pt x="6011278" y="2046923"/>
                  </a:cubicBezTo>
                  <a:cubicBezTo>
                    <a:pt x="5963653" y="2124075"/>
                    <a:pt x="5916981" y="2201228"/>
                    <a:pt x="5890311" y="2287905"/>
                  </a:cubicBezTo>
                  <a:cubicBezTo>
                    <a:pt x="5846496" y="2428875"/>
                    <a:pt x="5847448" y="2578418"/>
                    <a:pt x="5856973" y="2726055"/>
                  </a:cubicBezTo>
                  <a:close/>
                  <a:moveTo>
                    <a:pt x="5384533" y="1821180"/>
                  </a:moveTo>
                  <a:cubicBezTo>
                    <a:pt x="5328336" y="1843088"/>
                    <a:pt x="5274044" y="1870710"/>
                    <a:pt x="5223561" y="1905000"/>
                  </a:cubicBezTo>
                  <a:cubicBezTo>
                    <a:pt x="5168316" y="1942148"/>
                    <a:pt x="5119739" y="1986915"/>
                    <a:pt x="5067351" y="2027873"/>
                  </a:cubicBezTo>
                  <a:cubicBezTo>
                    <a:pt x="5014964" y="2068830"/>
                    <a:pt x="4954956" y="2105978"/>
                    <a:pt x="4888281" y="2118360"/>
                  </a:cubicBezTo>
                  <a:cubicBezTo>
                    <a:pt x="4934953" y="2099310"/>
                    <a:pt x="4974958" y="2065973"/>
                    <a:pt x="5012106" y="2030730"/>
                  </a:cubicBezTo>
                  <a:cubicBezTo>
                    <a:pt x="5034966" y="2009775"/>
                    <a:pt x="5056873" y="1987868"/>
                    <a:pt x="5080686" y="1966913"/>
                  </a:cubicBezTo>
                  <a:cubicBezTo>
                    <a:pt x="5104498" y="1945958"/>
                    <a:pt x="5129264" y="1925955"/>
                    <a:pt x="5154981" y="1907858"/>
                  </a:cubicBezTo>
                  <a:cubicBezTo>
                    <a:pt x="5259756" y="1833563"/>
                    <a:pt x="5380723" y="1784985"/>
                    <a:pt x="5507406" y="1763078"/>
                  </a:cubicBezTo>
                  <a:cubicBezTo>
                    <a:pt x="5542648" y="1757363"/>
                    <a:pt x="5577891" y="1753553"/>
                    <a:pt x="5613133" y="1751648"/>
                  </a:cubicBezTo>
                  <a:cubicBezTo>
                    <a:pt x="5626469" y="1750695"/>
                    <a:pt x="5638851" y="1750695"/>
                    <a:pt x="5652186" y="1750695"/>
                  </a:cubicBezTo>
                  <a:cubicBezTo>
                    <a:pt x="5655044" y="1752600"/>
                    <a:pt x="5658853" y="1754505"/>
                    <a:pt x="5661711" y="1756410"/>
                  </a:cubicBezTo>
                  <a:cubicBezTo>
                    <a:pt x="5667426" y="1759268"/>
                    <a:pt x="5673141" y="1762125"/>
                    <a:pt x="5678856" y="1765935"/>
                  </a:cubicBezTo>
                  <a:cubicBezTo>
                    <a:pt x="5578844" y="1765935"/>
                    <a:pt x="5478831" y="1784985"/>
                    <a:pt x="5384533" y="1821180"/>
                  </a:cubicBezTo>
                  <a:close/>
                  <a:moveTo>
                    <a:pt x="5680761" y="1774508"/>
                  </a:moveTo>
                  <a:cubicBezTo>
                    <a:pt x="5584558" y="1791653"/>
                    <a:pt x="5491214" y="1820228"/>
                    <a:pt x="5402631" y="1861185"/>
                  </a:cubicBezTo>
                  <a:cubicBezTo>
                    <a:pt x="5346433" y="1886903"/>
                    <a:pt x="5292141" y="1917383"/>
                    <a:pt x="5240706" y="1952625"/>
                  </a:cubicBezTo>
                  <a:cubicBezTo>
                    <a:pt x="5186414" y="1989773"/>
                    <a:pt x="5133073" y="2030730"/>
                    <a:pt x="5075923" y="2063115"/>
                  </a:cubicBezTo>
                  <a:cubicBezTo>
                    <a:pt x="5022583" y="2093595"/>
                    <a:pt x="4962576" y="2115503"/>
                    <a:pt x="4901616" y="2119313"/>
                  </a:cubicBezTo>
                  <a:cubicBezTo>
                    <a:pt x="5020678" y="2095500"/>
                    <a:pt x="5106403" y="1997393"/>
                    <a:pt x="5201653" y="1928813"/>
                  </a:cubicBezTo>
                  <a:cubicBezTo>
                    <a:pt x="5301666" y="1857375"/>
                    <a:pt x="5416919" y="1808798"/>
                    <a:pt x="5537886" y="1787843"/>
                  </a:cubicBezTo>
                  <a:cubicBezTo>
                    <a:pt x="5584558" y="1779270"/>
                    <a:pt x="5633136" y="1774508"/>
                    <a:pt x="5680761" y="1774508"/>
                  </a:cubicBezTo>
                  <a:close/>
                  <a:moveTo>
                    <a:pt x="5050206" y="2082165"/>
                  </a:moveTo>
                  <a:cubicBezTo>
                    <a:pt x="5109261" y="2053590"/>
                    <a:pt x="5161648" y="2014538"/>
                    <a:pt x="5214989" y="1977390"/>
                  </a:cubicBezTo>
                  <a:cubicBezTo>
                    <a:pt x="5318811" y="1905000"/>
                    <a:pt x="5433111" y="1848803"/>
                    <a:pt x="5554078" y="1813560"/>
                  </a:cubicBezTo>
                  <a:cubicBezTo>
                    <a:pt x="5603608" y="1799273"/>
                    <a:pt x="5655044" y="1787843"/>
                    <a:pt x="5706478" y="1780223"/>
                  </a:cubicBezTo>
                  <a:cubicBezTo>
                    <a:pt x="5723623" y="1788795"/>
                    <a:pt x="5739816" y="1796415"/>
                    <a:pt x="5756961" y="1803083"/>
                  </a:cubicBezTo>
                  <a:cubicBezTo>
                    <a:pt x="5753151" y="1803083"/>
                    <a:pt x="5748389" y="1804035"/>
                    <a:pt x="5744578" y="1804035"/>
                  </a:cubicBezTo>
                  <a:cubicBezTo>
                    <a:pt x="5710289" y="1806893"/>
                    <a:pt x="5676951" y="1811655"/>
                    <a:pt x="5643614" y="1819275"/>
                  </a:cubicBezTo>
                  <a:cubicBezTo>
                    <a:pt x="5575986" y="1833563"/>
                    <a:pt x="5511216" y="1855470"/>
                    <a:pt x="5447398" y="1882140"/>
                  </a:cubicBezTo>
                  <a:cubicBezTo>
                    <a:pt x="5383581" y="1908810"/>
                    <a:pt x="5323573" y="1941195"/>
                    <a:pt x="5263566" y="1975485"/>
                  </a:cubicBezTo>
                  <a:cubicBezTo>
                    <a:pt x="5234039" y="1991678"/>
                    <a:pt x="5205464" y="2008823"/>
                    <a:pt x="5176889" y="2026920"/>
                  </a:cubicBezTo>
                  <a:cubicBezTo>
                    <a:pt x="5147361" y="2045018"/>
                    <a:pt x="5117833" y="2063115"/>
                    <a:pt x="5086401" y="2079308"/>
                  </a:cubicBezTo>
                  <a:cubicBezTo>
                    <a:pt x="5052111" y="2097405"/>
                    <a:pt x="5016869" y="2111693"/>
                    <a:pt x="4978769" y="2120265"/>
                  </a:cubicBezTo>
                  <a:cubicBezTo>
                    <a:pt x="4961623" y="2124075"/>
                    <a:pt x="4943526" y="2125980"/>
                    <a:pt x="4926381" y="2126933"/>
                  </a:cubicBezTo>
                  <a:cubicBezTo>
                    <a:pt x="4923523" y="2126933"/>
                    <a:pt x="4920666" y="2125980"/>
                    <a:pt x="4918761" y="2125980"/>
                  </a:cubicBezTo>
                  <a:cubicBezTo>
                    <a:pt x="4917808" y="2125980"/>
                    <a:pt x="4917808" y="2126933"/>
                    <a:pt x="4917808" y="2126933"/>
                  </a:cubicBezTo>
                  <a:cubicBezTo>
                    <a:pt x="4915903" y="2126933"/>
                    <a:pt x="4913998" y="2126933"/>
                    <a:pt x="4912094" y="2126933"/>
                  </a:cubicBezTo>
                  <a:cubicBezTo>
                    <a:pt x="4905426" y="2125980"/>
                    <a:pt x="4897806" y="2125028"/>
                    <a:pt x="4891139" y="2124075"/>
                  </a:cubicBezTo>
                  <a:cubicBezTo>
                    <a:pt x="4890186" y="2124075"/>
                    <a:pt x="4889233" y="2124075"/>
                    <a:pt x="4888281" y="2124075"/>
                  </a:cubicBezTo>
                  <a:cubicBezTo>
                    <a:pt x="4945431" y="2124075"/>
                    <a:pt x="5000676" y="2106930"/>
                    <a:pt x="5050206" y="2082165"/>
                  </a:cubicBezTo>
                  <a:close/>
                  <a:moveTo>
                    <a:pt x="6137008" y="1845945"/>
                  </a:moveTo>
                  <a:cubicBezTo>
                    <a:pt x="6138914" y="1838325"/>
                    <a:pt x="6140819" y="1831658"/>
                    <a:pt x="6142723" y="1824038"/>
                  </a:cubicBezTo>
                  <a:cubicBezTo>
                    <a:pt x="6146533" y="1827848"/>
                    <a:pt x="6151296" y="1830705"/>
                    <a:pt x="6155106" y="1834515"/>
                  </a:cubicBezTo>
                  <a:cubicBezTo>
                    <a:pt x="6205589" y="1891665"/>
                    <a:pt x="6254166" y="1950720"/>
                    <a:pt x="6298933" y="2012633"/>
                  </a:cubicBezTo>
                  <a:cubicBezTo>
                    <a:pt x="6333223" y="2060258"/>
                    <a:pt x="6364656" y="2108835"/>
                    <a:pt x="6394183" y="2158365"/>
                  </a:cubicBezTo>
                  <a:cubicBezTo>
                    <a:pt x="6393231" y="2159318"/>
                    <a:pt x="6393231" y="2161223"/>
                    <a:pt x="6394183" y="2163128"/>
                  </a:cubicBezTo>
                  <a:cubicBezTo>
                    <a:pt x="6440856" y="2286953"/>
                    <a:pt x="6478956" y="2412683"/>
                    <a:pt x="6507531" y="2541270"/>
                  </a:cubicBezTo>
                  <a:cubicBezTo>
                    <a:pt x="6535153" y="2668905"/>
                    <a:pt x="6554203" y="2797493"/>
                    <a:pt x="6563728" y="2927985"/>
                  </a:cubicBezTo>
                  <a:cubicBezTo>
                    <a:pt x="6573253" y="3059430"/>
                    <a:pt x="6573253" y="3190875"/>
                    <a:pt x="6562776" y="3322320"/>
                  </a:cubicBezTo>
                  <a:cubicBezTo>
                    <a:pt x="6553251" y="3452813"/>
                    <a:pt x="6533248" y="3581400"/>
                    <a:pt x="6504673" y="3709035"/>
                  </a:cubicBezTo>
                  <a:cubicBezTo>
                    <a:pt x="6481814" y="3810953"/>
                    <a:pt x="6453239" y="3915728"/>
                    <a:pt x="6453239" y="4020503"/>
                  </a:cubicBezTo>
                  <a:cubicBezTo>
                    <a:pt x="6446571" y="4032885"/>
                    <a:pt x="6439903" y="4044315"/>
                    <a:pt x="6432283" y="4056698"/>
                  </a:cubicBezTo>
                  <a:cubicBezTo>
                    <a:pt x="6409423" y="3951923"/>
                    <a:pt x="6426569" y="3837623"/>
                    <a:pt x="6450381" y="3733800"/>
                  </a:cubicBezTo>
                  <a:cubicBezTo>
                    <a:pt x="6468478" y="3655695"/>
                    <a:pt x="6488481" y="3577590"/>
                    <a:pt x="6499911" y="3497580"/>
                  </a:cubicBezTo>
                  <a:cubicBezTo>
                    <a:pt x="6510389" y="3421380"/>
                    <a:pt x="6514198" y="3343275"/>
                    <a:pt x="6512294" y="3266123"/>
                  </a:cubicBezTo>
                  <a:cubicBezTo>
                    <a:pt x="6508483" y="3108008"/>
                    <a:pt x="6480861" y="2950845"/>
                    <a:pt x="6441808" y="2797493"/>
                  </a:cubicBezTo>
                  <a:cubicBezTo>
                    <a:pt x="6402756" y="2643188"/>
                    <a:pt x="6351321" y="2492693"/>
                    <a:pt x="6297981" y="2343150"/>
                  </a:cubicBezTo>
                  <a:cubicBezTo>
                    <a:pt x="6244641" y="2191703"/>
                    <a:pt x="6190348" y="2041208"/>
                    <a:pt x="6144628" y="1886903"/>
                  </a:cubicBezTo>
                  <a:cubicBezTo>
                    <a:pt x="6141771" y="1876425"/>
                    <a:pt x="6138914" y="1865948"/>
                    <a:pt x="6135103" y="1855470"/>
                  </a:cubicBezTo>
                  <a:cubicBezTo>
                    <a:pt x="6137961" y="1852613"/>
                    <a:pt x="6137961" y="1848803"/>
                    <a:pt x="6137008" y="1845945"/>
                  </a:cubicBezTo>
                  <a:close/>
                  <a:moveTo>
                    <a:pt x="5531219" y="923925"/>
                  </a:moveTo>
                  <a:cubicBezTo>
                    <a:pt x="5561698" y="980123"/>
                    <a:pt x="5586464" y="1038225"/>
                    <a:pt x="5607419" y="1099185"/>
                  </a:cubicBezTo>
                  <a:cubicBezTo>
                    <a:pt x="5628373" y="1160145"/>
                    <a:pt x="5645519" y="1221105"/>
                    <a:pt x="5667426" y="1281113"/>
                  </a:cubicBezTo>
                  <a:cubicBezTo>
                    <a:pt x="5687428" y="1339215"/>
                    <a:pt x="5712194" y="1395413"/>
                    <a:pt x="5743626" y="1448753"/>
                  </a:cubicBezTo>
                  <a:cubicBezTo>
                    <a:pt x="5734101" y="1437323"/>
                    <a:pt x="5725528" y="1425893"/>
                    <a:pt x="5716956" y="1414463"/>
                  </a:cubicBezTo>
                  <a:cubicBezTo>
                    <a:pt x="5677903" y="1361123"/>
                    <a:pt x="5645519" y="1303020"/>
                    <a:pt x="5619801" y="1242060"/>
                  </a:cubicBezTo>
                  <a:cubicBezTo>
                    <a:pt x="5566461" y="1116330"/>
                    <a:pt x="5536933" y="981075"/>
                    <a:pt x="5477878" y="857250"/>
                  </a:cubicBezTo>
                  <a:cubicBezTo>
                    <a:pt x="5460733" y="821055"/>
                    <a:pt x="5440731" y="785813"/>
                    <a:pt x="5416919" y="753428"/>
                  </a:cubicBezTo>
                  <a:cubicBezTo>
                    <a:pt x="5417871" y="753428"/>
                    <a:pt x="5418823" y="753428"/>
                    <a:pt x="5419776" y="752475"/>
                  </a:cubicBezTo>
                  <a:cubicBezTo>
                    <a:pt x="5420728" y="753428"/>
                    <a:pt x="5422633" y="754380"/>
                    <a:pt x="5423586" y="756285"/>
                  </a:cubicBezTo>
                  <a:cubicBezTo>
                    <a:pt x="5424539" y="757238"/>
                    <a:pt x="5424539" y="758190"/>
                    <a:pt x="5425491" y="758190"/>
                  </a:cubicBezTo>
                  <a:cubicBezTo>
                    <a:pt x="5464544" y="811530"/>
                    <a:pt x="5500739" y="866775"/>
                    <a:pt x="5531219" y="923925"/>
                  </a:cubicBezTo>
                  <a:close/>
                  <a:moveTo>
                    <a:pt x="5432158" y="744855"/>
                  </a:moveTo>
                  <a:cubicBezTo>
                    <a:pt x="5444541" y="759143"/>
                    <a:pt x="5456923" y="773430"/>
                    <a:pt x="5468353" y="787718"/>
                  </a:cubicBezTo>
                  <a:cubicBezTo>
                    <a:pt x="5502644" y="830580"/>
                    <a:pt x="5535981" y="875348"/>
                    <a:pt x="5567414" y="920115"/>
                  </a:cubicBezTo>
                  <a:cubicBezTo>
                    <a:pt x="5630278" y="1011555"/>
                    <a:pt x="5684571" y="1106805"/>
                    <a:pt x="5733148" y="1205865"/>
                  </a:cubicBezTo>
                  <a:cubicBezTo>
                    <a:pt x="5781726" y="1303973"/>
                    <a:pt x="5829351" y="1403033"/>
                    <a:pt x="5894121" y="1491615"/>
                  </a:cubicBezTo>
                  <a:cubicBezTo>
                    <a:pt x="5955081" y="1574483"/>
                    <a:pt x="6031281" y="1644968"/>
                    <a:pt x="6114148" y="1705928"/>
                  </a:cubicBezTo>
                  <a:cubicBezTo>
                    <a:pt x="6132246" y="1719263"/>
                    <a:pt x="6151296" y="1732598"/>
                    <a:pt x="6169394" y="1744980"/>
                  </a:cubicBezTo>
                  <a:cubicBezTo>
                    <a:pt x="6133198" y="1728788"/>
                    <a:pt x="6096051" y="1713548"/>
                    <a:pt x="6060808" y="1697355"/>
                  </a:cubicBezTo>
                  <a:cubicBezTo>
                    <a:pt x="6004611" y="1671638"/>
                    <a:pt x="5952223" y="1640205"/>
                    <a:pt x="5904598" y="1602105"/>
                  </a:cubicBezTo>
                  <a:cubicBezTo>
                    <a:pt x="5809348" y="1524953"/>
                    <a:pt x="5741721" y="1423988"/>
                    <a:pt x="5696953" y="1311593"/>
                  </a:cubicBezTo>
                  <a:cubicBezTo>
                    <a:pt x="5650281" y="1192530"/>
                    <a:pt x="5621706" y="1067753"/>
                    <a:pt x="5562651" y="952500"/>
                  </a:cubicBezTo>
                  <a:cubicBezTo>
                    <a:pt x="5530266" y="888683"/>
                    <a:pt x="5491214" y="828675"/>
                    <a:pt x="5449303" y="769620"/>
                  </a:cubicBezTo>
                  <a:cubicBezTo>
                    <a:pt x="5445494" y="762000"/>
                    <a:pt x="5438826" y="753428"/>
                    <a:pt x="5432158" y="744855"/>
                  </a:cubicBezTo>
                  <a:close/>
                  <a:moveTo>
                    <a:pt x="5535028" y="1027748"/>
                  </a:moveTo>
                  <a:cubicBezTo>
                    <a:pt x="5556936" y="1094423"/>
                    <a:pt x="5576939" y="1162050"/>
                    <a:pt x="5603608" y="1227773"/>
                  </a:cubicBezTo>
                  <a:cubicBezTo>
                    <a:pt x="5628373" y="1289685"/>
                    <a:pt x="5658853" y="1348740"/>
                    <a:pt x="5696953" y="1403033"/>
                  </a:cubicBezTo>
                  <a:cubicBezTo>
                    <a:pt x="5717908" y="1432560"/>
                    <a:pt x="5739816" y="1461135"/>
                    <a:pt x="5764581" y="1487805"/>
                  </a:cubicBezTo>
                  <a:cubicBezTo>
                    <a:pt x="5773153" y="1496378"/>
                    <a:pt x="5780773" y="1504950"/>
                    <a:pt x="5789346" y="1513523"/>
                  </a:cubicBezTo>
                  <a:cubicBezTo>
                    <a:pt x="5809348" y="1538288"/>
                    <a:pt x="5830303" y="1562100"/>
                    <a:pt x="5853164" y="1584008"/>
                  </a:cubicBezTo>
                  <a:cubicBezTo>
                    <a:pt x="5895073" y="1624013"/>
                    <a:pt x="5941746" y="1658303"/>
                    <a:pt x="5992228" y="1686878"/>
                  </a:cubicBezTo>
                  <a:cubicBezTo>
                    <a:pt x="6049378" y="1718310"/>
                    <a:pt x="6109386" y="1743075"/>
                    <a:pt x="6169394" y="1768793"/>
                  </a:cubicBezTo>
                  <a:cubicBezTo>
                    <a:pt x="6255119" y="1805940"/>
                    <a:pt x="6345606" y="1853565"/>
                    <a:pt x="6405614" y="1926908"/>
                  </a:cubicBezTo>
                  <a:cubicBezTo>
                    <a:pt x="6391326" y="1912620"/>
                    <a:pt x="6376086" y="1899285"/>
                    <a:pt x="6359894" y="1887855"/>
                  </a:cubicBezTo>
                  <a:cubicBezTo>
                    <a:pt x="6313221" y="1848803"/>
                    <a:pt x="6258928" y="1817370"/>
                    <a:pt x="6203683" y="1791653"/>
                  </a:cubicBezTo>
                  <a:cubicBezTo>
                    <a:pt x="6094146" y="1739265"/>
                    <a:pt x="5976036" y="1704975"/>
                    <a:pt x="5869356" y="1644968"/>
                  </a:cubicBezTo>
                  <a:cubicBezTo>
                    <a:pt x="5816969" y="1614488"/>
                    <a:pt x="5768391" y="1577340"/>
                    <a:pt x="5727433" y="1532573"/>
                  </a:cubicBezTo>
                  <a:cubicBezTo>
                    <a:pt x="5688381" y="1489710"/>
                    <a:pt x="5655996" y="1441133"/>
                    <a:pt x="5628373" y="1390650"/>
                  </a:cubicBezTo>
                  <a:cubicBezTo>
                    <a:pt x="5571223" y="1283970"/>
                    <a:pt x="5535981" y="1167765"/>
                    <a:pt x="5502644" y="1052513"/>
                  </a:cubicBezTo>
                  <a:cubicBezTo>
                    <a:pt x="5473116" y="948690"/>
                    <a:pt x="5445494" y="844868"/>
                    <a:pt x="5402631" y="745808"/>
                  </a:cubicBezTo>
                  <a:cubicBezTo>
                    <a:pt x="5403583" y="746760"/>
                    <a:pt x="5404536" y="746760"/>
                    <a:pt x="5404536" y="746760"/>
                  </a:cubicBezTo>
                  <a:cubicBezTo>
                    <a:pt x="5465496" y="830580"/>
                    <a:pt x="5503596" y="929640"/>
                    <a:pt x="5535028" y="1027748"/>
                  </a:cubicBezTo>
                  <a:close/>
                  <a:moveTo>
                    <a:pt x="5919839" y="362903"/>
                  </a:moveTo>
                  <a:cubicBezTo>
                    <a:pt x="5921744" y="393383"/>
                    <a:pt x="5924601" y="423863"/>
                    <a:pt x="5927458" y="455295"/>
                  </a:cubicBezTo>
                  <a:cubicBezTo>
                    <a:pt x="5932221" y="511493"/>
                    <a:pt x="5936983" y="568643"/>
                    <a:pt x="5942698" y="624840"/>
                  </a:cubicBezTo>
                  <a:cubicBezTo>
                    <a:pt x="5955081" y="738188"/>
                    <a:pt x="5969369" y="850583"/>
                    <a:pt x="5991276" y="962025"/>
                  </a:cubicBezTo>
                  <a:cubicBezTo>
                    <a:pt x="6011278" y="1065848"/>
                    <a:pt x="6036044" y="1167765"/>
                    <a:pt x="6068428" y="1267778"/>
                  </a:cubicBezTo>
                  <a:cubicBezTo>
                    <a:pt x="6097956" y="1360170"/>
                    <a:pt x="6134151" y="1451610"/>
                    <a:pt x="6177014" y="1539240"/>
                  </a:cubicBezTo>
                  <a:cubicBezTo>
                    <a:pt x="6137961" y="1472565"/>
                    <a:pt x="6103671" y="1403033"/>
                    <a:pt x="6072239" y="1331595"/>
                  </a:cubicBezTo>
                  <a:cubicBezTo>
                    <a:pt x="6034139" y="1243013"/>
                    <a:pt x="6001753" y="1151573"/>
                    <a:pt x="5976989" y="1059180"/>
                  </a:cubicBezTo>
                  <a:cubicBezTo>
                    <a:pt x="5952223" y="966788"/>
                    <a:pt x="5933173" y="871538"/>
                    <a:pt x="5921744" y="776288"/>
                  </a:cubicBezTo>
                  <a:cubicBezTo>
                    <a:pt x="5914123" y="708660"/>
                    <a:pt x="5909361" y="641033"/>
                    <a:pt x="5908408" y="573405"/>
                  </a:cubicBezTo>
                  <a:cubicBezTo>
                    <a:pt x="5914123" y="503873"/>
                    <a:pt x="5917933" y="433388"/>
                    <a:pt x="5919839" y="362903"/>
                  </a:cubicBezTo>
                  <a:close/>
                  <a:moveTo>
                    <a:pt x="5914123" y="107633"/>
                  </a:moveTo>
                  <a:cubicBezTo>
                    <a:pt x="5953176" y="206693"/>
                    <a:pt x="5987466" y="307658"/>
                    <a:pt x="6015089" y="410528"/>
                  </a:cubicBezTo>
                  <a:cubicBezTo>
                    <a:pt x="6045569" y="523875"/>
                    <a:pt x="6068428" y="638175"/>
                    <a:pt x="6084621" y="754380"/>
                  </a:cubicBezTo>
                  <a:cubicBezTo>
                    <a:pt x="6100814" y="875348"/>
                    <a:pt x="6108433" y="997268"/>
                    <a:pt x="6119864" y="1118235"/>
                  </a:cubicBezTo>
                  <a:cubicBezTo>
                    <a:pt x="6130341" y="1221105"/>
                    <a:pt x="6144628" y="1323023"/>
                    <a:pt x="6170346" y="1423035"/>
                  </a:cubicBezTo>
                  <a:cubicBezTo>
                    <a:pt x="6159869" y="1392555"/>
                    <a:pt x="6150344" y="1362075"/>
                    <a:pt x="6141771" y="1330643"/>
                  </a:cubicBezTo>
                  <a:cubicBezTo>
                    <a:pt x="6112244" y="1227773"/>
                    <a:pt x="6092241" y="1122045"/>
                    <a:pt x="6075096" y="1016318"/>
                  </a:cubicBezTo>
                  <a:cubicBezTo>
                    <a:pt x="6056046" y="899160"/>
                    <a:pt x="6039853" y="782003"/>
                    <a:pt x="6018898" y="665798"/>
                  </a:cubicBezTo>
                  <a:cubicBezTo>
                    <a:pt x="5998896" y="550545"/>
                    <a:pt x="5974131" y="435293"/>
                    <a:pt x="5937936" y="323850"/>
                  </a:cubicBezTo>
                  <a:cubicBezTo>
                    <a:pt x="5933173" y="309563"/>
                    <a:pt x="5928411" y="296228"/>
                    <a:pt x="5923648" y="281940"/>
                  </a:cubicBezTo>
                  <a:cubicBezTo>
                    <a:pt x="5922696" y="280035"/>
                    <a:pt x="5921744" y="279083"/>
                    <a:pt x="5920791" y="279083"/>
                  </a:cubicBezTo>
                  <a:cubicBezTo>
                    <a:pt x="5920791" y="271463"/>
                    <a:pt x="5920791" y="263843"/>
                    <a:pt x="5920791" y="256223"/>
                  </a:cubicBezTo>
                  <a:cubicBezTo>
                    <a:pt x="5919839" y="211455"/>
                    <a:pt x="5917933" y="166688"/>
                    <a:pt x="5916028" y="122873"/>
                  </a:cubicBezTo>
                  <a:cubicBezTo>
                    <a:pt x="5914123" y="118110"/>
                    <a:pt x="5914123" y="113348"/>
                    <a:pt x="5914123" y="107633"/>
                  </a:cubicBezTo>
                  <a:close/>
                  <a:moveTo>
                    <a:pt x="6087478" y="1299210"/>
                  </a:moveTo>
                  <a:cubicBezTo>
                    <a:pt x="6054141" y="1200150"/>
                    <a:pt x="6027471" y="1100138"/>
                    <a:pt x="6006516" y="998220"/>
                  </a:cubicBezTo>
                  <a:cubicBezTo>
                    <a:pt x="5983656" y="887730"/>
                    <a:pt x="5966511" y="776288"/>
                    <a:pt x="5953176" y="664845"/>
                  </a:cubicBezTo>
                  <a:cubicBezTo>
                    <a:pt x="5939841" y="552450"/>
                    <a:pt x="5931269" y="440055"/>
                    <a:pt x="5921744" y="327660"/>
                  </a:cubicBezTo>
                  <a:cubicBezTo>
                    <a:pt x="5921744" y="321945"/>
                    <a:pt x="5920791" y="317183"/>
                    <a:pt x="5920791" y="311468"/>
                  </a:cubicBezTo>
                  <a:cubicBezTo>
                    <a:pt x="5956033" y="416243"/>
                    <a:pt x="5981751" y="523875"/>
                    <a:pt x="6001753" y="633413"/>
                  </a:cubicBezTo>
                  <a:cubicBezTo>
                    <a:pt x="6023661" y="750570"/>
                    <a:pt x="6039853" y="868680"/>
                    <a:pt x="6058903" y="986790"/>
                  </a:cubicBezTo>
                  <a:cubicBezTo>
                    <a:pt x="6076048" y="1094423"/>
                    <a:pt x="6097003" y="1201103"/>
                    <a:pt x="6124626" y="1306830"/>
                  </a:cubicBezTo>
                  <a:cubicBezTo>
                    <a:pt x="6145581" y="1385888"/>
                    <a:pt x="6171298" y="1463993"/>
                    <a:pt x="6203683" y="1539240"/>
                  </a:cubicBezTo>
                  <a:cubicBezTo>
                    <a:pt x="6223686" y="1594485"/>
                    <a:pt x="6249403" y="1648778"/>
                    <a:pt x="6279883" y="1699260"/>
                  </a:cubicBezTo>
                  <a:cubicBezTo>
                    <a:pt x="6274169" y="1693545"/>
                    <a:pt x="6269406" y="1687830"/>
                    <a:pt x="6263691" y="1681163"/>
                  </a:cubicBezTo>
                  <a:cubicBezTo>
                    <a:pt x="6258928" y="1674495"/>
                    <a:pt x="6255119" y="1668780"/>
                    <a:pt x="6250356" y="1662113"/>
                  </a:cubicBezTo>
                  <a:cubicBezTo>
                    <a:pt x="6234164" y="1634490"/>
                    <a:pt x="6217971" y="1605915"/>
                    <a:pt x="6202731" y="1577340"/>
                  </a:cubicBezTo>
                  <a:cubicBezTo>
                    <a:pt x="6158916" y="1486853"/>
                    <a:pt x="6119864" y="1394460"/>
                    <a:pt x="6087478" y="1299210"/>
                  </a:cubicBezTo>
                  <a:close/>
                  <a:moveTo>
                    <a:pt x="6253214" y="1619250"/>
                  </a:moveTo>
                  <a:cubicBezTo>
                    <a:pt x="6236069" y="1586865"/>
                    <a:pt x="6220828" y="1553528"/>
                    <a:pt x="6207494" y="1520190"/>
                  </a:cubicBezTo>
                  <a:cubicBezTo>
                    <a:pt x="6203683" y="1508760"/>
                    <a:pt x="6199873" y="1496378"/>
                    <a:pt x="6196064" y="1483995"/>
                  </a:cubicBezTo>
                  <a:cubicBezTo>
                    <a:pt x="6162726" y="1375410"/>
                    <a:pt x="6145581" y="1262063"/>
                    <a:pt x="6134151" y="1149668"/>
                  </a:cubicBezTo>
                  <a:cubicBezTo>
                    <a:pt x="6121769" y="1028700"/>
                    <a:pt x="6115101" y="907733"/>
                    <a:pt x="6100814" y="787718"/>
                  </a:cubicBezTo>
                  <a:cubicBezTo>
                    <a:pt x="6086526" y="671513"/>
                    <a:pt x="6065571" y="556260"/>
                    <a:pt x="6036044" y="442913"/>
                  </a:cubicBezTo>
                  <a:cubicBezTo>
                    <a:pt x="6007469" y="330518"/>
                    <a:pt x="5971273" y="219075"/>
                    <a:pt x="5928411" y="111443"/>
                  </a:cubicBezTo>
                  <a:cubicBezTo>
                    <a:pt x="5928411" y="111443"/>
                    <a:pt x="5928411" y="111443"/>
                    <a:pt x="5928411" y="111443"/>
                  </a:cubicBezTo>
                  <a:cubicBezTo>
                    <a:pt x="5942698" y="137160"/>
                    <a:pt x="5956986" y="163830"/>
                    <a:pt x="5971273" y="190500"/>
                  </a:cubicBezTo>
                  <a:cubicBezTo>
                    <a:pt x="5986514" y="220028"/>
                    <a:pt x="6001753" y="249555"/>
                    <a:pt x="6016994" y="279083"/>
                  </a:cubicBezTo>
                  <a:cubicBezTo>
                    <a:pt x="6044616" y="348615"/>
                    <a:pt x="6068428" y="420053"/>
                    <a:pt x="6086526" y="493395"/>
                  </a:cubicBezTo>
                  <a:cubicBezTo>
                    <a:pt x="6114148" y="601980"/>
                    <a:pt x="6132246" y="713423"/>
                    <a:pt x="6138914" y="824865"/>
                  </a:cubicBezTo>
                  <a:cubicBezTo>
                    <a:pt x="6146533" y="942975"/>
                    <a:pt x="6145581" y="1061085"/>
                    <a:pt x="6157011" y="1179195"/>
                  </a:cubicBezTo>
                  <a:cubicBezTo>
                    <a:pt x="6167489" y="1285875"/>
                    <a:pt x="6189396" y="1391603"/>
                    <a:pt x="6222733" y="1493520"/>
                  </a:cubicBezTo>
                  <a:cubicBezTo>
                    <a:pt x="6244641" y="1563053"/>
                    <a:pt x="6272264" y="1631633"/>
                    <a:pt x="6305601" y="1696403"/>
                  </a:cubicBezTo>
                  <a:cubicBezTo>
                    <a:pt x="6310364" y="1706880"/>
                    <a:pt x="6315126" y="1718310"/>
                    <a:pt x="6319889" y="1728788"/>
                  </a:cubicBezTo>
                  <a:cubicBezTo>
                    <a:pt x="6294171" y="1693545"/>
                    <a:pt x="6272264" y="1657350"/>
                    <a:pt x="6253214" y="1619250"/>
                  </a:cubicBezTo>
                  <a:close/>
                  <a:moveTo>
                    <a:pt x="5927458" y="71438"/>
                  </a:moveTo>
                  <a:cubicBezTo>
                    <a:pt x="5956033" y="121920"/>
                    <a:pt x="5999848" y="164783"/>
                    <a:pt x="6044616" y="200978"/>
                  </a:cubicBezTo>
                  <a:cubicBezTo>
                    <a:pt x="6081764" y="231458"/>
                    <a:pt x="6119864" y="259080"/>
                    <a:pt x="6157011" y="288608"/>
                  </a:cubicBezTo>
                  <a:cubicBezTo>
                    <a:pt x="6191301" y="316230"/>
                    <a:pt x="6222733" y="346710"/>
                    <a:pt x="6251308" y="380048"/>
                  </a:cubicBezTo>
                  <a:cubicBezTo>
                    <a:pt x="6306553" y="443865"/>
                    <a:pt x="6351321" y="517208"/>
                    <a:pt x="6386564" y="593408"/>
                  </a:cubicBezTo>
                  <a:cubicBezTo>
                    <a:pt x="6424664" y="677228"/>
                    <a:pt x="6452286" y="764858"/>
                    <a:pt x="6471336" y="854393"/>
                  </a:cubicBezTo>
                  <a:cubicBezTo>
                    <a:pt x="6491339" y="949643"/>
                    <a:pt x="6502769" y="1047750"/>
                    <a:pt x="6510389" y="1144905"/>
                  </a:cubicBezTo>
                  <a:cubicBezTo>
                    <a:pt x="6511341" y="1157288"/>
                    <a:pt x="6512294" y="1168718"/>
                    <a:pt x="6513246" y="1181100"/>
                  </a:cubicBezTo>
                  <a:cubicBezTo>
                    <a:pt x="6513246" y="1181100"/>
                    <a:pt x="6513246" y="1181100"/>
                    <a:pt x="6513246" y="1182053"/>
                  </a:cubicBezTo>
                  <a:cubicBezTo>
                    <a:pt x="6507531" y="1194435"/>
                    <a:pt x="6501816" y="1206818"/>
                    <a:pt x="6496101" y="1219200"/>
                  </a:cubicBezTo>
                  <a:cubicBezTo>
                    <a:pt x="6463716" y="1287780"/>
                    <a:pt x="6432283" y="1356360"/>
                    <a:pt x="6410376" y="1428750"/>
                  </a:cubicBezTo>
                  <a:cubicBezTo>
                    <a:pt x="6402756" y="1454468"/>
                    <a:pt x="6396089" y="1481138"/>
                    <a:pt x="6391326" y="1506855"/>
                  </a:cubicBezTo>
                  <a:cubicBezTo>
                    <a:pt x="6357989" y="1403033"/>
                    <a:pt x="6347511" y="1293495"/>
                    <a:pt x="6342748" y="1184910"/>
                  </a:cubicBezTo>
                  <a:cubicBezTo>
                    <a:pt x="6338939" y="1079183"/>
                    <a:pt x="6339891" y="972503"/>
                    <a:pt x="6330366" y="866775"/>
                  </a:cubicBezTo>
                  <a:cubicBezTo>
                    <a:pt x="6321794" y="765810"/>
                    <a:pt x="6302744" y="664845"/>
                    <a:pt x="6260833" y="572453"/>
                  </a:cubicBezTo>
                  <a:cubicBezTo>
                    <a:pt x="6217971" y="477203"/>
                    <a:pt x="6150344" y="399098"/>
                    <a:pt x="6083669" y="320040"/>
                  </a:cubicBezTo>
                  <a:cubicBezTo>
                    <a:pt x="6055094" y="285750"/>
                    <a:pt x="6026519" y="251460"/>
                    <a:pt x="6001753" y="214313"/>
                  </a:cubicBezTo>
                  <a:cubicBezTo>
                    <a:pt x="5999848" y="209550"/>
                    <a:pt x="5996991" y="205740"/>
                    <a:pt x="5995086" y="200978"/>
                  </a:cubicBezTo>
                  <a:cubicBezTo>
                    <a:pt x="5991276" y="191453"/>
                    <a:pt x="5986514" y="181928"/>
                    <a:pt x="5982703" y="173355"/>
                  </a:cubicBezTo>
                  <a:cubicBezTo>
                    <a:pt x="5981751" y="171450"/>
                    <a:pt x="5980798" y="170498"/>
                    <a:pt x="5978894" y="170498"/>
                  </a:cubicBezTo>
                  <a:cubicBezTo>
                    <a:pt x="5963653" y="142875"/>
                    <a:pt x="5948414" y="114300"/>
                    <a:pt x="5933173" y="86678"/>
                  </a:cubicBezTo>
                  <a:cubicBezTo>
                    <a:pt x="5931269" y="81915"/>
                    <a:pt x="5929364" y="77153"/>
                    <a:pt x="5927458" y="71438"/>
                  </a:cubicBezTo>
                  <a:close/>
                  <a:moveTo>
                    <a:pt x="6204636" y="1362075"/>
                  </a:moveTo>
                  <a:cubicBezTo>
                    <a:pt x="6213208" y="1426845"/>
                    <a:pt x="6229401" y="1489710"/>
                    <a:pt x="6249403" y="1551623"/>
                  </a:cubicBezTo>
                  <a:cubicBezTo>
                    <a:pt x="6250356" y="1555433"/>
                    <a:pt x="6252261" y="1560195"/>
                    <a:pt x="6254166" y="1564005"/>
                  </a:cubicBezTo>
                  <a:cubicBezTo>
                    <a:pt x="6249403" y="1551623"/>
                    <a:pt x="6244641" y="1538288"/>
                    <a:pt x="6239878" y="1525905"/>
                  </a:cubicBezTo>
                  <a:cubicBezTo>
                    <a:pt x="6204636" y="1423988"/>
                    <a:pt x="6180823" y="1318260"/>
                    <a:pt x="6169394" y="1211580"/>
                  </a:cubicBezTo>
                  <a:cubicBezTo>
                    <a:pt x="6156058" y="1094423"/>
                    <a:pt x="6157011" y="976313"/>
                    <a:pt x="6151296" y="859155"/>
                  </a:cubicBezTo>
                  <a:cubicBezTo>
                    <a:pt x="6145581" y="746760"/>
                    <a:pt x="6131294" y="635318"/>
                    <a:pt x="6105576" y="525780"/>
                  </a:cubicBezTo>
                  <a:cubicBezTo>
                    <a:pt x="6095098" y="480060"/>
                    <a:pt x="6082716" y="435293"/>
                    <a:pt x="6068428" y="391478"/>
                  </a:cubicBezTo>
                  <a:cubicBezTo>
                    <a:pt x="6117006" y="501968"/>
                    <a:pt x="6156058" y="616268"/>
                    <a:pt x="6177014" y="735330"/>
                  </a:cubicBezTo>
                  <a:cubicBezTo>
                    <a:pt x="6200826" y="873443"/>
                    <a:pt x="6194158" y="1013460"/>
                    <a:pt x="6194158" y="1153478"/>
                  </a:cubicBezTo>
                  <a:cubicBezTo>
                    <a:pt x="6192253" y="1222058"/>
                    <a:pt x="6194158" y="1292543"/>
                    <a:pt x="6204636" y="1362075"/>
                  </a:cubicBezTo>
                  <a:close/>
                  <a:moveTo>
                    <a:pt x="6281789" y="1585913"/>
                  </a:moveTo>
                  <a:cubicBezTo>
                    <a:pt x="6258928" y="1523048"/>
                    <a:pt x="6240831" y="1458278"/>
                    <a:pt x="6229401" y="1392555"/>
                  </a:cubicBezTo>
                  <a:cubicBezTo>
                    <a:pt x="6217019" y="1323023"/>
                    <a:pt x="6213208" y="1252538"/>
                    <a:pt x="6213208" y="1182053"/>
                  </a:cubicBezTo>
                  <a:cubicBezTo>
                    <a:pt x="6212256" y="1042988"/>
                    <a:pt x="6222733" y="902970"/>
                    <a:pt x="6201778" y="764858"/>
                  </a:cubicBezTo>
                  <a:cubicBezTo>
                    <a:pt x="6182728" y="637223"/>
                    <a:pt x="6141771" y="514350"/>
                    <a:pt x="6090336" y="396240"/>
                  </a:cubicBezTo>
                  <a:cubicBezTo>
                    <a:pt x="6068428" y="346710"/>
                    <a:pt x="6045569" y="298133"/>
                    <a:pt x="6020803" y="250508"/>
                  </a:cubicBezTo>
                  <a:cubicBezTo>
                    <a:pt x="6030328" y="262890"/>
                    <a:pt x="6039853" y="275273"/>
                    <a:pt x="6049378" y="287655"/>
                  </a:cubicBezTo>
                  <a:cubicBezTo>
                    <a:pt x="6114148" y="368618"/>
                    <a:pt x="6186539" y="446723"/>
                    <a:pt x="6235116" y="539115"/>
                  </a:cubicBezTo>
                  <a:cubicBezTo>
                    <a:pt x="6282741" y="630555"/>
                    <a:pt x="6305601" y="732473"/>
                    <a:pt x="6316078" y="834390"/>
                  </a:cubicBezTo>
                  <a:cubicBezTo>
                    <a:pt x="6327508" y="939165"/>
                    <a:pt x="6327508" y="1044893"/>
                    <a:pt x="6330366" y="1149668"/>
                  </a:cubicBezTo>
                  <a:cubicBezTo>
                    <a:pt x="6333223" y="1258253"/>
                    <a:pt x="6340844" y="1368743"/>
                    <a:pt x="6370371" y="1474470"/>
                  </a:cubicBezTo>
                  <a:cubicBezTo>
                    <a:pt x="6374181" y="1486853"/>
                    <a:pt x="6377991" y="1499235"/>
                    <a:pt x="6381801" y="1511618"/>
                  </a:cubicBezTo>
                  <a:cubicBezTo>
                    <a:pt x="6382753" y="1515428"/>
                    <a:pt x="6387516" y="1515428"/>
                    <a:pt x="6389421" y="1513523"/>
                  </a:cubicBezTo>
                  <a:cubicBezTo>
                    <a:pt x="6380848" y="1564005"/>
                    <a:pt x="6377039" y="1614488"/>
                    <a:pt x="6378944" y="1665923"/>
                  </a:cubicBezTo>
                  <a:cubicBezTo>
                    <a:pt x="6379896" y="1698308"/>
                    <a:pt x="6383706" y="1731645"/>
                    <a:pt x="6389421" y="1764030"/>
                  </a:cubicBezTo>
                  <a:cubicBezTo>
                    <a:pt x="6391326" y="1786890"/>
                    <a:pt x="6395136" y="1810703"/>
                    <a:pt x="6399898" y="1832610"/>
                  </a:cubicBezTo>
                  <a:cubicBezTo>
                    <a:pt x="6395136" y="1826895"/>
                    <a:pt x="6390373" y="1821180"/>
                    <a:pt x="6385611" y="1816418"/>
                  </a:cubicBezTo>
                  <a:cubicBezTo>
                    <a:pt x="6382753" y="1811655"/>
                    <a:pt x="6378944" y="1807845"/>
                    <a:pt x="6376086" y="1803083"/>
                  </a:cubicBezTo>
                  <a:cubicBezTo>
                    <a:pt x="6370371" y="1790700"/>
                    <a:pt x="6363703" y="1778318"/>
                    <a:pt x="6357989" y="1765935"/>
                  </a:cubicBezTo>
                  <a:cubicBezTo>
                    <a:pt x="6329414" y="1707833"/>
                    <a:pt x="6303696" y="1647825"/>
                    <a:pt x="6281789" y="1585913"/>
                  </a:cubicBezTo>
                  <a:close/>
                  <a:moveTo>
                    <a:pt x="6425616" y="1972628"/>
                  </a:moveTo>
                  <a:cubicBezTo>
                    <a:pt x="6430378" y="1979295"/>
                    <a:pt x="6436094" y="1986915"/>
                    <a:pt x="6439903" y="1994535"/>
                  </a:cubicBezTo>
                  <a:cubicBezTo>
                    <a:pt x="6429426" y="1987868"/>
                    <a:pt x="6418948" y="1981200"/>
                    <a:pt x="6408471" y="1975485"/>
                  </a:cubicBezTo>
                  <a:cubicBezTo>
                    <a:pt x="6363703" y="1948815"/>
                    <a:pt x="6317983" y="1924050"/>
                    <a:pt x="6273216" y="1896428"/>
                  </a:cubicBezTo>
                  <a:cubicBezTo>
                    <a:pt x="6231306" y="1870710"/>
                    <a:pt x="6191301" y="1843088"/>
                    <a:pt x="6152248" y="1815465"/>
                  </a:cubicBezTo>
                  <a:cubicBezTo>
                    <a:pt x="6149391" y="1813560"/>
                    <a:pt x="6147486" y="1810703"/>
                    <a:pt x="6144628" y="1808798"/>
                  </a:cubicBezTo>
                  <a:cubicBezTo>
                    <a:pt x="6216066" y="1827848"/>
                    <a:pt x="6288456" y="1851660"/>
                    <a:pt x="6348464" y="1893570"/>
                  </a:cubicBezTo>
                  <a:cubicBezTo>
                    <a:pt x="6377039" y="1916430"/>
                    <a:pt x="6403708" y="1943100"/>
                    <a:pt x="6425616" y="1972628"/>
                  </a:cubicBezTo>
                  <a:close/>
                  <a:moveTo>
                    <a:pt x="6587541" y="2132648"/>
                  </a:moveTo>
                  <a:cubicBezTo>
                    <a:pt x="6589446" y="2134553"/>
                    <a:pt x="6591351" y="2136458"/>
                    <a:pt x="6593256" y="2139315"/>
                  </a:cubicBezTo>
                  <a:cubicBezTo>
                    <a:pt x="6600876" y="2148840"/>
                    <a:pt x="6606591" y="2159318"/>
                    <a:pt x="6612306" y="2169795"/>
                  </a:cubicBezTo>
                  <a:cubicBezTo>
                    <a:pt x="6623736" y="2191703"/>
                    <a:pt x="6633261" y="2215515"/>
                    <a:pt x="6642786" y="2238375"/>
                  </a:cubicBezTo>
                  <a:cubicBezTo>
                    <a:pt x="6663741" y="2288858"/>
                    <a:pt x="6680886" y="2339340"/>
                    <a:pt x="6695173" y="2391728"/>
                  </a:cubicBezTo>
                  <a:cubicBezTo>
                    <a:pt x="6709461" y="2443163"/>
                    <a:pt x="6720891" y="2496503"/>
                    <a:pt x="6729464" y="2549843"/>
                  </a:cubicBezTo>
                  <a:cubicBezTo>
                    <a:pt x="6733273" y="2577465"/>
                    <a:pt x="6737083" y="2605088"/>
                    <a:pt x="6738989" y="2632710"/>
                  </a:cubicBezTo>
                  <a:cubicBezTo>
                    <a:pt x="6736131" y="2643188"/>
                    <a:pt x="6733273" y="2653665"/>
                    <a:pt x="6730416" y="2664143"/>
                  </a:cubicBezTo>
                  <a:cubicBezTo>
                    <a:pt x="6730416" y="2631758"/>
                    <a:pt x="6729464" y="2598420"/>
                    <a:pt x="6726606" y="2566035"/>
                  </a:cubicBezTo>
                  <a:cubicBezTo>
                    <a:pt x="6716128" y="2452688"/>
                    <a:pt x="6686601" y="2340293"/>
                    <a:pt x="6638023" y="2236470"/>
                  </a:cubicBezTo>
                  <a:cubicBezTo>
                    <a:pt x="6624689" y="2207895"/>
                    <a:pt x="6609448" y="2179320"/>
                    <a:pt x="6593256" y="2151698"/>
                  </a:cubicBezTo>
                  <a:cubicBezTo>
                    <a:pt x="6586589" y="2141220"/>
                    <a:pt x="6579921" y="2129790"/>
                    <a:pt x="6573253" y="2119313"/>
                  </a:cubicBezTo>
                  <a:cubicBezTo>
                    <a:pt x="6577064" y="2123123"/>
                    <a:pt x="6582778" y="2127885"/>
                    <a:pt x="6587541" y="2132648"/>
                  </a:cubicBezTo>
                  <a:close/>
                  <a:moveTo>
                    <a:pt x="6587541" y="1923098"/>
                  </a:moveTo>
                  <a:cubicBezTo>
                    <a:pt x="6592303" y="1875473"/>
                    <a:pt x="6601828" y="1828800"/>
                    <a:pt x="6616116" y="1783080"/>
                  </a:cubicBezTo>
                  <a:cubicBezTo>
                    <a:pt x="6630403" y="1737360"/>
                    <a:pt x="6647548" y="1693545"/>
                    <a:pt x="6670408" y="1651635"/>
                  </a:cubicBezTo>
                  <a:cubicBezTo>
                    <a:pt x="6692316" y="1608773"/>
                    <a:pt x="6718986" y="1568768"/>
                    <a:pt x="6747561" y="1529715"/>
                  </a:cubicBezTo>
                  <a:cubicBezTo>
                    <a:pt x="6803758" y="1452563"/>
                    <a:pt x="6868528" y="1381125"/>
                    <a:pt x="6928536" y="1306830"/>
                  </a:cubicBezTo>
                  <a:cubicBezTo>
                    <a:pt x="6963778" y="1263968"/>
                    <a:pt x="6997116" y="1219200"/>
                    <a:pt x="7027596" y="1171575"/>
                  </a:cubicBezTo>
                  <a:cubicBezTo>
                    <a:pt x="7007594" y="1209675"/>
                    <a:pt x="6985686" y="1246823"/>
                    <a:pt x="6962826" y="1283970"/>
                  </a:cubicBezTo>
                  <a:cubicBezTo>
                    <a:pt x="6913296" y="1363980"/>
                    <a:pt x="6862814" y="1443990"/>
                    <a:pt x="6817094" y="1525905"/>
                  </a:cubicBezTo>
                  <a:cubicBezTo>
                    <a:pt x="6771373" y="1607820"/>
                    <a:pt x="6729464" y="1691640"/>
                    <a:pt x="6692316" y="1778318"/>
                  </a:cubicBezTo>
                  <a:cubicBezTo>
                    <a:pt x="6654216" y="1864995"/>
                    <a:pt x="6619926" y="1952625"/>
                    <a:pt x="6590398" y="2042160"/>
                  </a:cubicBezTo>
                  <a:cubicBezTo>
                    <a:pt x="6588494" y="2046923"/>
                    <a:pt x="6587541" y="2052638"/>
                    <a:pt x="6585636" y="2057400"/>
                  </a:cubicBezTo>
                  <a:cubicBezTo>
                    <a:pt x="6582778" y="2012633"/>
                    <a:pt x="6582778" y="1967865"/>
                    <a:pt x="6587541" y="1923098"/>
                  </a:cubicBezTo>
                  <a:close/>
                  <a:moveTo>
                    <a:pt x="6766611" y="2256473"/>
                  </a:moveTo>
                  <a:cubicBezTo>
                    <a:pt x="6800901" y="2255520"/>
                    <a:pt x="6834239" y="2243138"/>
                    <a:pt x="6864719" y="2227898"/>
                  </a:cubicBezTo>
                  <a:cubicBezTo>
                    <a:pt x="6919964" y="2201228"/>
                    <a:pt x="6972351" y="2167890"/>
                    <a:pt x="7020928" y="2130743"/>
                  </a:cubicBezTo>
                  <a:cubicBezTo>
                    <a:pt x="7025691" y="2153603"/>
                    <a:pt x="7034264" y="2175510"/>
                    <a:pt x="7044741" y="2196465"/>
                  </a:cubicBezTo>
                  <a:cubicBezTo>
                    <a:pt x="7058076" y="2223135"/>
                    <a:pt x="7076173" y="2248853"/>
                    <a:pt x="7094271" y="2272665"/>
                  </a:cubicBezTo>
                  <a:cubicBezTo>
                    <a:pt x="7105701" y="2292668"/>
                    <a:pt x="7118083" y="2310765"/>
                    <a:pt x="7131419" y="2328863"/>
                  </a:cubicBezTo>
                  <a:cubicBezTo>
                    <a:pt x="7132371" y="2329815"/>
                    <a:pt x="7133323" y="2330768"/>
                    <a:pt x="7134276" y="2332673"/>
                  </a:cubicBezTo>
                  <a:cubicBezTo>
                    <a:pt x="7135228" y="2333625"/>
                    <a:pt x="7135228" y="2334578"/>
                    <a:pt x="7136181" y="2336483"/>
                  </a:cubicBezTo>
                  <a:cubicBezTo>
                    <a:pt x="7138086" y="2340293"/>
                    <a:pt x="7139991" y="2343150"/>
                    <a:pt x="7141896" y="2346960"/>
                  </a:cubicBezTo>
                  <a:cubicBezTo>
                    <a:pt x="7062839" y="2301240"/>
                    <a:pt x="6966636" y="2284095"/>
                    <a:pt x="6879006" y="2316480"/>
                  </a:cubicBezTo>
                  <a:cubicBezTo>
                    <a:pt x="6870433" y="2319338"/>
                    <a:pt x="6869481" y="2331720"/>
                    <a:pt x="6876148" y="2337435"/>
                  </a:cubicBezTo>
                  <a:cubicBezTo>
                    <a:pt x="6916153" y="2366963"/>
                    <a:pt x="6955206" y="2398395"/>
                    <a:pt x="6996164" y="2426970"/>
                  </a:cubicBezTo>
                  <a:cubicBezTo>
                    <a:pt x="6996164" y="2426970"/>
                    <a:pt x="6995211" y="2427923"/>
                    <a:pt x="6995211" y="2427923"/>
                  </a:cubicBezTo>
                  <a:cubicBezTo>
                    <a:pt x="6982828" y="2452688"/>
                    <a:pt x="6973303" y="2479358"/>
                    <a:pt x="6959969" y="2504123"/>
                  </a:cubicBezTo>
                  <a:cubicBezTo>
                    <a:pt x="6957111" y="2509838"/>
                    <a:pt x="6954253" y="2515553"/>
                    <a:pt x="6951396" y="2520315"/>
                  </a:cubicBezTo>
                  <a:cubicBezTo>
                    <a:pt x="6927583" y="2554605"/>
                    <a:pt x="6902819" y="2588895"/>
                    <a:pt x="6879006" y="2623185"/>
                  </a:cubicBezTo>
                  <a:cubicBezTo>
                    <a:pt x="6872339" y="2632710"/>
                    <a:pt x="6865671" y="2642235"/>
                    <a:pt x="6859003" y="2651760"/>
                  </a:cubicBezTo>
                  <a:cubicBezTo>
                    <a:pt x="6845669" y="2668905"/>
                    <a:pt x="6832333" y="2685098"/>
                    <a:pt x="6818046" y="2702243"/>
                  </a:cubicBezTo>
                  <a:cubicBezTo>
                    <a:pt x="6798044" y="2727008"/>
                    <a:pt x="6778994" y="2750820"/>
                    <a:pt x="6759944" y="2776538"/>
                  </a:cubicBezTo>
                  <a:cubicBezTo>
                    <a:pt x="6761848" y="2768918"/>
                    <a:pt x="6763753" y="2761298"/>
                    <a:pt x="6764706" y="2752725"/>
                  </a:cubicBezTo>
                  <a:cubicBezTo>
                    <a:pt x="6774231" y="2705100"/>
                    <a:pt x="6780898" y="2657475"/>
                    <a:pt x="6783756" y="2609850"/>
                  </a:cubicBezTo>
                  <a:cubicBezTo>
                    <a:pt x="6787566" y="2535555"/>
                    <a:pt x="6781851" y="2461260"/>
                    <a:pt x="6763753" y="2389823"/>
                  </a:cubicBezTo>
                  <a:cubicBezTo>
                    <a:pt x="6763753" y="2387918"/>
                    <a:pt x="6762801" y="2386013"/>
                    <a:pt x="6762801" y="2384108"/>
                  </a:cubicBezTo>
                  <a:cubicBezTo>
                    <a:pt x="6759944" y="2367915"/>
                    <a:pt x="6757086" y="2347913"/>
                    <a:pt x="6746608" y="2333625"/>
                  </a:cubicBezTo>
                  <a:cubicBezTo>
                    <a:pt x="6744703" y="2327910"/>
                    <a:pt x="6742798" y="2323148"/>
                    <a:pt x="6740894" y="2317433"/>
                  </a:cubicBezTo>
                  <a:cubicBezTo>
                    <a:pt x="6743751" y="2318385"/>
                    <a:pt x="6747561" y="2316480"/>
                    <a:pt x="6746608" y="2313623"/>
                  </a:cubicBezTo>
                  <a:cubicBezTo>
                    <a:pt x="6744703" y="2305050"/>
                    <a:pt x="6740894" y="2295525"/>
                    <a:pt x="6736131" y="2287905"/>
                  </a:cubicBezTo>
                  <a:cubicBezTo>
                    <a:pt x="6732321" y="2279333"/>
                    <a:pt x="6727558" y="2270760"/>
                    <a:pt x="6722796" y="2262188"/>
                  </a:cubicBezTo>
                  <a:cubicBezTo>
                    <a:pt x="6719939" y="2257425"/>
                    <a:pt x="6717081" y="2252663"/>
                    <a:pt x="6715176" y="2247900"/>
                  </a:cubicBezTo>
                  <a:cubicBezTo>
                    <a:pt x="6716128" y="2247900"/>
                    <a:pt x="6717081" y="2248853"/>
                    <a:pt x="6718033" y="2248853"/>
                  </a:cubicBezTo>
                  <a:cubicBezTo>
                    <a:pt x="6734226" y="2254568"/>
                    <a:pt x="6750419" y="2256473"/>
                    <a:pt x="6766611" y="2256473"/>
                  </a:cubicBezTo>
                  <a:close/>
                  <a:moveTo>
                    <a:pt x="6757086" y="2197418"/>
                  </a:moveTo>
                  <a:cubicBezTo>
                    <a:pt x="6818046" y="2177415"/>
                    <a:pt x="6875196" y="2143125"/>
                    <a:pt x="6922821" y="2101215"/>
                  </a:cubicBezTo>
                  <a:cubicBezTo>
                    <a:pt x="6953301" y="2075498"/>
                    <a:pt x="6980923" y="2045970"/>
                    <a:pt x="7005689" y="2014538"/>
                  </a:cubicBezTo>
                  <a:cubicBezTo>
                    <a:pt x="7021881" y="1996440"/>
                    <a:pt x="7037121" y="1977390"/>
                    <a:pt x="7052361" y="1958340"/>
                  </a:cubicBezTo>
                  <a:cubicBezTo>
                    <a:pt x="7099033" y="1896428"/>
                    <a:pt x="7137133" y="1828800"/>
                    <a:pt x="7166661" y="1758315"/>
                  </a:cubicBezTo>
                  <a:cubicBezTo>
                    <a:pt x="7200951" y="1677353"/>
                    <a:pt x="7225716" y="1591628"/>
                    <a:pt x="7242861" y="1504950"/>
                  </a:cubicBezTo>
                  <a:cubicBezTo>
                    <a:pt x="7256196" y="1437323"/>
                    <a:pt x="7264769" y="1369695"/>
                    <a:pt x="7271436" y="1302068"/>
                  </a:cubicBezTo>
                  <a:cubicBezTo>
                    <a:pt x="7272389" y="1308735"/>
                    <a:pt x="7273341" y="1316355"/>
                    <a:pt x="7274294" y="1323023"/>
                  </a:cubicBezTo>
                  <a:cubicBezTo>
                    <a:pt x="7274294" y="1332548"/>
                    <a:pt x="7274294" y="1342073"/>
                    <a:pt x="7273341" y="1351598"/>
                  </a:cubicBezTo>
                  <a:cubicBezTo>
                    <a:pt x="7271436" y="1392555"/>
                    <a:pt x="7268578" y="1434465"/>
                    <a:pt x="7262864" y="1475423"/>
                  </a:cubicBezTo>
                  <a:cubicBezTo>
                    <a:pt x="7252386" y="1557338"/>
                    <a:pt x="7233336" y="1637348"/>
                    <a:pt x="7205714" y="1714500"/>
                  </a:cubicBezTo>
                  <a:cubicBezTo>
                    <a:pt x="7179996" y="1784985"/>
                    <a:pt x="7147611" y="1852613"/>
                    <a:pt x="7104748" y="1915478"/>
                  </a:cubicBezTo>
                  <a:cubicBezTo>
                    <a:pt x="7064744" y="1974533"/>
                    <a:pt x="7018071" y="2028825"/>
                    <a:pt x="6964731" y="2075498"/>
                  </a:cubicBezTo>
                  <a:cubicBezTo>
                    <a:pt x="6914248" y="2119313"/>
                    <a:pt x="6859003" y="2157413"/>
                    <a:pt x="6798044" y="2185988"/>
                  </a:cubicBezTo>
                  <a:cubicBezTo>
                    <a:pt x="6785661" y="2189798"/>
                    <a:pt x="6772326" y="2193608"/>
                    <a:pt x="6759944" y="2198370"/>
                  </a:cubicBezTo>
                  <a:cubicBezTo>
                    <a:pt x="6759944" y="2197418"/>
                    <a:pt x="6758039" y="2197418"/>
                    <a:pt x="6757086" y="2197418"/>
                  </a:cubicBezTo>
                  <a:close/>
                  <a:moveTo>
                    <a:pt x="7500989" y="2958465"/>
                  </a:moveTo>
                  <a:cubicBezTo>
                    <a:pt x="7488606" y="2886075"/>
                    <a:pt x="7462889" y="2816543"/>
                    <a:pt x="7429551" y="2750820"/>
                  </a:cubicBezTo>
                  <a:cubicBezTo>
                    <a:pt x="7398119" y="2688908"/>
                    <a:pt x="7360971" y="2628900"/>
                    <a:pt x="7321919" y="2570798"/>
                  </a:cubicBezTo>
                  <a:cubicBezTo>
                    <a:pt x="7316203" y="2555558"/>
                    <a:pt x="7309536" y="2539365"/>
                    <a:pt x="7301916" y="2525078"/>
                  </a:cubicBezTo>
                  <a:cubicBezTo>
                    <a:pt x="7296201" y="2510790"/>
                    <a:pt x="7289533" y="2497455"/>
                    <a:pt x="7281914" y="2484120"/>
                  </a:cubicBezTo>
                  <a:cubicBezTo>
                    <a:pt x="7316203" y="2523173"/>
                    <a:pt x="7351446" y="2561273"/>
                    <a:pt x="7385736" y="2600325"/>
                  </a:cubicBezTo>
                  <a:cubicBezTo>
                    <a:pt x="7454316" y="2678430"/>
                    <a:pt x="7520039" y="2762250"/>
                    <a:pt x="7555281" y="2861310"/>
                  </a:cubicBezTo>
                  <a:cubicBezTo>
                    <a:pt x="7572426" y="2909888"/>
                    <a:pt x="7582903" y="2961323"/>
                    <a:pt x="7580998" y="3011805"/>
                  </a:cubicBezTo>
                  <a:cubicBezTo>
                    <a:pt x="7579094" y="3058478"/>
                    <a:pt x="7567664" y="3103245"/>
                    <a:pt x="7547661" y="3145155"/>
                  </a:cubicBezTo>
                  <a:cubicBezTo>
                    <a:pt x="7517181" y="3210878"/>
                    <a:pt x="7468603" y="3267075"/>
                    <a:pt x="7413358" y="3313748"/>
                  </a:cubicBezTo>
                  <a:cubicBezTo>
                    <a:pt x="7448601" y="3268028"/>
                    <a:pt x="7475271" y="3216593"/>
                    <a:pt x="7490511" y="3161348"/>
                  </a:cubicBezTo>
                  <a:cubicBezTo>
                    <a:pt x="7510514" y="3095625"/>
                    <a:pt x="7512419" y="3026093"/>
                    <a:pt x="7500989" y="2958465"/>
                  </a:cubicBezTo>
                  <a:close/>
                  <a:moveTo>
                    <a:pt x="7310489" y="2616518"/>
                  </a:moveTo>
                  <a:cubicBezTo>
                    <a:pt x="7340016" y="2713673"/>
                    <a:pt x="7346683" y="2818448"/>
                    <a:pt x="7341921" y="2919413"/>
                  </a:cubicBezTo>
                  <a:cubicBezTo>
                    <a:pt x="7337158" y="3023235"/>
                    <a:pt x="7318108" y="3125153"/>
                    <a:pt x="7284771" y="3223260"/>
                  </a:cubicBezTo>
                  <a:cubicBezTo>
                    <a:pt x="7268578" y="3270885"/>
                    <a:pt x="7249528" y="3317558"/>
                    <a:pt x="7227621" y="3362325"/>
                  </a:cubicBezTo>
                  <a:cubicBezTo>
                    <a:pt x="7235241" y="3333750"/>
                    <a:pt x="7242861" y="3304223"/>
                    <a:pt x="7249528" y="3275648"/>
                  </a:cubicBezTo>
                  <a:cubicBezTo>
                    <a:pt x="7280961" y="3127058"/>
                    <a:pt x="7294296" y="2968943"/>
                    <a:pt x="7260006" y="2819400"/>
                  </a:cubicBezTo>
                  <a:cubicBezTo>
                    <a:pt x="7228573" y="2684145"/>
                    <a:pt x="7158089" y="2562225"/>
                    <a:pt x="7066648" y="2458403"/>
                  </a:cubicBezTo>
                  <a:cubicBezTo>
                    <a:pt x="7055219" y="2446020"/>
                    <a:pt x="7043789" y="2432685"/>
                    <a:pt x="7031406" y="2420303"/>
                  </a:cubicBezTo>
                  <a:cubicBezTo>
                    <a:pt x="7027596" y="2416493"/>
                    <a:pt x="7023786" y="2415540"/>
                    <a:pt x="7019976" y="2415540"/>
                  </a:cubicBezTo>
                  <a:cubicBezTo>
                    <a:pt x="6984733" y="2386013"/>
                    <a:pt x="6947586" y="2358390"/>
                    <a:pt x="6910439" y="2330768"/>
                  </a:cubicBezTo>
                  <a:cubicBezTo>
                    <a:pt x="6991401" y="2308860"/>
                    <a:pt x="7079983" y="2331720"/>
                    <a:pt x="7148564" y="2378393"/>
                  </a:cubicBezTo>
                  <a:cubicBezTo>
                    <a:pt x="7158089" y="2385060"/>
                    <a:pt x="7167614" y="2392680"/>
                    <a:pt x="7177139" y="2400300"/>
                  </a:cubicBezTo>
                  <a:cubicBezTo>
                    <a:pt x="7178091" y="2401253"/>
                    <a:pt x="7179044" y="2402205"/>
                    <a:pt x="7179996" y="2403158"/>
                  </a:cubicBezTo>
                  <a:cubicBezTo>
                    <a:pt x="7180948" y="2404110"/>
                    <a:pt x="7182853" y="2405063"/>
                    <a:pt x="7183806" y="2406015"/>
                  </a:cubicBezTo>
                  <a:cubicBezTo>
                    <a:pt x="7245719" y="2462213"/>
                    <a:pt x="7286676" y="2537460"/>
                    <a:pt x="7310489" y="2616518"/>
                  </a:cubicBezTo>
                  <a:close/>
                  <a:moveTo>
                    <a:pt x="6563728" y="3803333"/>
                  </a:moveTo>
                  <a:cubicBezTo>
                    <a:pt x="6571348" y="3787140"/>
                    <a:pt x="6578969" y="3771900"/>
                    <a:pt x="6587541" y="3755708"/>
                  </a:cubicBezTo>
                  <a:cubicBezTo>
                    <a:pt x="6608496" y="3718560"/>
                    <a:pt x="6630403" y="3683318"/>
                    <a:pt x="6654216" y="3648075"/>
                  </a:cubicBezTo>
                  <a:cubicBezTo>
                    <a:pt x="6700889" y="3578543"/>
                    <a:pt x="6750419" y="3510915"/>
                    <a:pt x="6792328" y="3437573"/>
                  </a:cubicBezTo>
                  <a:cubicBezTo>
                    <a:pt x="6834239" y="3364230"/>
                    <a:pt x="6867576" y="3287078"/>
                    <a:pt x="6889483" y="3205163"/>
                  </a:cubicBezTo>
                  <a:cubicBezTo>
                    <a:pt x="6911391" y="3123248"/>
                    <a:pt x="6922821" y="3038475"/>
                    <a:pt x="6922821" y="2953703"/>
                  </a:cubicBezTo>
                  <a:cubicBezTo>
                    <a:pt x="6922821" y="2872740"/>
                    <a:pt x="6913296" y="2791778"/>
                    <a:pt x="6892341" y="2712720"/>
                  </a:cubicBezTo>
                  <a:cubicBezTo>
                    <a:pt x="6912344" y="2687955"/>
                    <a:pt x="6931394" y="2664143"/>
                    <a:pt x="6949491" y="2638425"/>
                  </a:cubicBezTo>
                  <a:cubicBezTo>
                    <a:pt x="6969494" y="2610803"/>
                    <a:pt x="6986639" y="2581275"/>
                    <a:pt x="7001878" y="2550795"/>
                  </a:cubicBezTo>
                  <a:cubicBezTo>
                    <a:pt x="7000926" y="2570798"/>
                    <a:pt x="7001878" y="2590800"/>
                    <a:pt x="7000926" y="2610803"/>
                  </a:cubicBezTo>
                  <a:cubicBezTo>
                    <a:pt x="7000926" y="2642235"/>
                    <a:pt x="6999973" y="2674620"/>
                    <a:pt x="6999021" y="2706053"/>
                  </a:cubicBezTo>
                  <a:cubicBezTo>
                    <a:pt x="6997116" y="2769870"/>
                    <a:pt x="6994258" y="2833688"/>
                    <a:pt x="6988544" y="2897505"/>
                  </a:cubicBezTo>
                  <a:cubicBezTo>
                    <a:pt x="6978066" y="3015615"/>
                    <a:pt x="6959016" y="3133725"/>
                    <a:pt x="6922821" y="3247073"/>
                  </a:cubicBezTo>
                  <a:cubicBezTo>
                    <a:pt x="6905676" y="3302318"/>
                    <a:pt x="6883769" y="3355658"/>
                    <a:pt x="6858051" y="3407093"/>
                  </a:cubicBezTo>
                  <a:cubicBezTo>
                    <a:pt x="6832333" y="3459480"/>
                    <a:pt x="6800901" y="3508058"/>
                    <a:pt x="6766611" y="3555683"/>
                  </a:cubicBezTo>
                  <a:cubicBezTo>
                    <a:pt x="6699936" y="3647123"/>
                    <a:pt x="6623736" y="3730943"/>
                    <a:pt x="6566586" y="3829050"/>
                  </a:cubicBezTo>
                  <a:cubicBezTo>
                    <a:pt x="6566586" y="3828098"/>
                    <a:pt x="6566586" y="3828098"/>
                    <a:pt x="6566586" y="3827145"/>
                  </a:cubicBezTo>
                  <a:cubicBezTo>
                    <a:pt x="6565633" y="3819525"/>
                    <a:pt x="6564681" y="3811905"/>
                    <a:pt x="6563728" y="3803333"/>
                  </a:cubicBezTo>
                  <a:close/>
                  <a:moveTo>
                    <a:pt x="6490386" y="4150043"/>
                  </a:moveTo>
                  <a:cubicBezTo>
                    <a:pt x="6490386" y="4151948"/>
                    <a:pt x="6491339" y="4154805"/>
                    <a:pt x="6492291" y="4156710"/>
                  </a:cubicBezTo>
                  <a:cubicBezTo>
                    <a:pt x="6491339" y="4155758"/>
                    <a:pt x="6490386" y="4155758"/>
                    <a:pt x="6488481" y="4155758"/>
                  </a:cubicBezTo>
                  <a:cubicBezTo>
                    <a:pt x="6482766" y="4122420"/>
                    <a:pt x="6483719" y="4086225"/>
                    <a:pt x="6487528" y="4051935"/>
                  </a:cubicBezTo>
                  <a:cubicBezTo>
                    <a:pt x="6483719" y="4084320"/>
                    <a:pt x="6484671" y="4117658"/>
                    <a:pt x="6490386" y="4150043"/>
                  </a:cubicBezTo>
                  <a:close/>
                  <a:moveTo>
                    <a:pt x="6488481" y="3940493"/>
                  </a:moveTo>
                  <a:cubicBezTo>
                    <a:pt x="6482766" y="3957638"/>
                    <a:pt x="6477051" y="3973830"/>
                    <a:pt x="6469431" y="3989070"/>
                  </a:cubicBezTo>
                  <a:cubicBezTo>
                    <a:pt x="6467526" y="3993833"/>
                    <a:pt x="6464669" y="3998595"/>
                    <a:pt x="6461811" y="4003358"/>
                  </a:cubicBezTo>
                  <a:cubicBezTo>
                    <a:pt x="6464669" y="3917633"/>
                    <a:pt x="6484671" y="3831908"/>
                    <a:pt x="6504673" y="3748088"/>
                  </a:cubicBezTo>
                  <a:cubicBezTo>
                    <a:pt x="6535153" y="3619500"/>
                    <a:pt x="6558014" y="3489960"/>
                    <a:pt x="6569444" y="3359468"/>
                  </a:cubicBezTo>
                  <a:cubicBezTo>
                    <a:pt x="6580873" y="3229928"/>
                    <a:pt x="6583731" y="3099435"/>
                    <a:pt x="6576111" y="2968943"/>
                  </a:cubicBezTo>
                  <a:cubicBezTo>
                    <a:pt x="6568491" y="2838450"/>
                    <a:pt x="6552298" y="2707958"/>
                    <a:pt x="6526581" y="2579370"/>
                  </a:cubicBezTo>
                  <a:cubicBezTo>
                    <a:pt x="6500864" y="2451735"/>
                    <a:pt x="6465621" y="2326005"/>
                    <a:pt x="6420853" y="2204085"/>
                  </a:cubicBezTo>
                  <a:cubicBezTo>
                    <a:pt x="6420853" y="2204085"/>
                    <a:pt x="6420853" y="2204085"/>
                    <a:pt x="6420853" y="2204085"/>
                  </a:cubicBezTo>
                  <a:cubicBezTo>
                    <a:pt x="6426569" y="2213610"/>
                    <a:pt x="6432283" y="2224088"/>
                    <a:pt x="6437046" y="2233613"/>
                  </a:cubicBezTo>
                  <a:cubicBezTo>
                    <a:pt x="6518961" y="2386965"/>
                    <a:pt x="6578969" y="2550795"/>
                    <a:pt x="6614211" y="2720340"/>
                  </a:cubicBezTo>
                  <a:cubicBezTo>
                    <a:pt x="6623736" y="2767965"/>
                    <a:pt x="6632308" y="2815590"/>
                    <a:pt x="6638023" y="2864168"/>
                  </a:cubicBezTo>
                  <a:cubicBezTo>
                    <a:pt x="6642786" y="2903220"/>
                    <a:pt x="6644691" y="2943225"/>
                    <a:pt x="6648501" y="2982278"/>
                  </a:cubicBezTo>
                  <a:cubicBezTo>
                    <a:pt x="6646596" y="2987040"/>
                    <a:pt x="6644691" y="2992755"/>
                    <a:pt x="6643739" y="2997518"/>
                  </a:cubicBezTo>
                  <a:cubicBezTo>
                    <a:pt x="6578016" y="3209925"/>
                    <a:pt x="6600876" y="3434715"/>
                    <a:pt x="6568491" y="3652838"/>
                  </a:cubicBezTo>
                  <a:cubicBezTo>
                    <a:pt x="6558966" y="3683318"/>
                    <a:pt x="6552298" y="3715703"/>
                    <a:pt x="6550394" y="3748088"/>
                  </a:cubicBezTo>
                  <a:cubicBezTo>
                    <a:pt x="6548489" y="3755708"/>
                    <a:pt x="6546583" y="3763328"/>
                    <a:pt x="6544678" y="3770948"/>
                  </a:cubicBezTo>
                  <a:cubicBezTo>
                    <a:pt x="6534201" y="3810953"/>
                    <a:pt x="6519914" y="3850005"/>
                    <a:pt x="6506578" y="3890010"/>
                  </a:cubicBezTo>
                  <a:cubicBezTo>
                    <a:pt x="6505626" y="3890010"/>
                    <a:pt x="6505626" y="3890963"/>
                    <a:pt x="6504673" y="3891915"/>
                  </a:cubicBezTo>
                  <a:cubicBezTo>
                    <a:pt x="6498958" y="3897630"/>
                    <a:pt x="6497053" y="3907155"/>
                    <a:pt x="6495148" y="3914775"/>
                  </a:cubicBezTo>
                  <a:cubicBezTo>
                    <a:pt x="6494196" y="3923348"/>
                    <a:pt x="6491339" y="3931920"/>
                    <a:pt x="6488481" y="3940493"/>
                  </a:cubicBezTo>
                  <a:close/>
                  <a:moveTo>
                    <a:pt x="6727558" y="2929890"/>
                  </a:moveTo>
                  <a:cubicBezTo>
                    <a:pt x="6734226" y="2919413"/>
                    <a:pt x="6739941" y="2908935"/>
                    <a:pt x="6747561" y="2898458"/>
                  </a:cubicBezTo>
                  <a:cubicBezTo>
                    <a:pt x="6748514" y="2905125"/>
                    <a:pt x="6749466" y="2910840"/>
                    <a:pt x="6750419" y="2917508"/>
                  </a:cubicBezTo>
                  <a:cubicBezTo>
                    <a:pt x="6752323" y="2929890"/>
                    <a:pt x="6752323" y="2942273"/>
                    <a:pt x="6753276" y="2954655"/>
                  </a:cubicBezTo>
                  <a:cubicBezTo>
                    <a:pt x="6754228" y="2979420"/>
                    <a:pt x="6751371" y="3004185"/>
                    <a:pt x="6748514" y="3028950"/>
                  </a:cubicBezTo>
                  <a:cubicBezTo>
                    <a:pt x="6740894" y="3079433"/>
                    <a:pt x="6726606" y="3128010"/>
                    <a:pt x="6709461" y="3175635"/>
                  </a:cubicBezTo>
                  <a:cubicBezTo>
                    <a:pt x="6677076" y="3265170"/>
                    <a:pt x="6637071" y="3351848"/>
                    <a:pt x="6612306" y="3444240"/>
                  </a:cubicBezTo>
                  <a:cubicBezTo>
                    <a:pt x="6613258" y="3432810"/>
                    <a:pt x="6613258" y="3421380"/>
                    <a:pt x="6614211" y="3409950"/>
                  </a:cubicBezTo>
                  <a:cubicBezTo>
                    <a:pt x="6615164" y="3388995"/>
                    <a:pt x="6616116" y="3368040"/>
                    <a:pt x="6618021" y="3347085"/>
                  </a:cubicBezTo>
                  <a:cubicBezTo>
                    <a:pt x="6618973" y="3346133"/>
                    <a:pt x="6619926" y="3345180"/>
                    <a:pt x="6619926" y="3344228"/>
                  </a:cubicBezTo>
                  <a:cubicBezTo>
                    <a:pt x="6619926" y="3339465"/>
                    <a:pt x="6619926" y="3335655"/>
                    <a:pt x="6619926" y="3330893"/>
                  </a:cubicBezTo>
                  <a:cubicBezTo>
                    <a:pt x="6627546" y="3304223"/>
                    <a:pt x="6636119" y="3277553"/>
                    <a:pt x="6646596" y="3250883"/>
                  </a:cubicBezTo>
                  <a:cubicBezTo>
                    <a:pt x="6675171" y="3173730"/>
                    <a:pt x="6708508" y="3098483"/>
                    <a:pt x="6722796" y="3017520"/>
                  </a:cubicBezTo>
                  <a:cubicBezTo>
                    <a:pt x="6726606" y="2995613"/>
                    <a:pt x="6728511" y="2972753"/>
                    <a:pt x="6728511" y="2950845"/>
                  </a:cubicBezTo>
                  <a:cubicBezTo>
                    <a:pt x="6728511" y="2944178"/>
                    <a:pt x="6728511" y="2936558"/>
                    <a:pt x="6727558" y="2929890"/>
                  </a:cubicBezTo>
                  <a:close/>
                  <a:moveTo>
                    <a:pt x="6758039" y="2883218"/>
                  </a:moveTo>
                  <a:cubicBezTo>
                    <a:pt x="6767564" y="2869883"/>
                    <a:pt x="6777089" y="2857500"/>
                    <a:pt x="6786614" y="2844165"/>
                  </a:cubicBezTo>
                  <a:cubicBezTo>
                    <a:pt x="6786614" y="2844165"/>
                    <a:pt x="6786614" y="2844165"/>
                    <a:pt x="6786614" y="2845118"/>
                  </a:cubicBezTo>
                  <a:cubicBezTo>
                    <a:pt x="6790423" y="2857500"/>
                    <a:pt x="6793281" y="2870835"/>
                    <a:pt x="6796139" y="2883218"/>
                  </a:cubicBezTo>
                  <a:cubicBezTo>
                    <a:pt x="6800901" y="2908935"/>
                    <a:pt x="6803758" y="2934653"/>
                    <a:pt x="6803758" y="2961323"/>
                  </a:cubicBezTo>
                  <a:cubicBezTo>
                    <a:pt x="6804711" y="3013710"/>
                    <a:pt x="6797091" y="3067050"/>
                    <a:pt x="6784708" y="3118485"/>
                  </a:cubicBezTo>
                  <a:cubicBezTo>
                    <a:pt x="6758039" y="3225165"/>
                    <a:pt x="6708508" y="3323273"/>
                    <a:pt x="6661836" y="3421380"/>
                  </a:cubicBezTo>
                  <a:cubicBezTo>
                    <a:pt x="6641833" y="3462338"/>
                    <a:pt x="6622783" y="3503295"/>
                    <a:pt x="6605639" y="3546158"/>
                  </a:cubicBezTo>
                  <a:cubicBezTo>
                    <a:pt x="6606591" y="3530918"/>
                    <a:pt x="6608496" y="3516630"/>
                    <a:pt x="6609448" y="3501390"/>
                  </a:cubicBezTo>
                  <a:cubicBezTo>
                    <a:pt x="6620878" y="3443288"/>
                    <a:pt x="6639928" y="3386138"/>
                    <a:pt x="6661836" y="3330893"/>
                  </a:cubicBezTo>
                  <a:cubicBezTo>
                    <a:pt x="6698983" y="3237548"/>
                    <a:pt x="6741846" y="3144203"/>
                    <a:pt x="6758991" y="3044190"/>
                  </a:cubicBezTo>
                  <a:cubicBezTo>
                    <a:pt x="6763753" y="3016568"/>
                    <a:pt x="6766611" y="2988945"/>
                    <a:pt x="6766611" y="2961323"/>
                  </a:cubicBezTo>
                  <a:cubicBezTo>
                    <a:pt x="6765658" y="2935605"/>
                    <a:pt x="6764706" y="2907983"/>
                    <a:pt x="6758039" y="2883218"/>
                  </a:cubicBezTo>
                  <a:close/>
                  <a:moveTo>
                    <a:pt x="6860908" y="2758440"/>
                  </a:moveTo>
                  <a:cubicBezTo>
                    <a:pt x="6860908" y="2756535"/>
                    <a:pt x="6859956" y="2754630"/>
                    <a:pt x="6859956" y="2752725"/>
                  </a:cubicBezTo>
                  <a:cubicBezTo>
                    <a:pt x="6867576" y="2744153"/>
                    <a:pt x="6874244" y="2735580"/>
                    <a:pt x="6881864" y="2726055"/>
                  </a:cubicBezTo>
                  <a:cubicBezTo>
                    <a:pt x="6882816" y="2729865"/>
                    <a:pt x="6883769" y="2733675"/>
                    <a:pt x="6884721" y="2738438"/>
                  </a:cubicBezTo>
                  <a:cubicBezTo>
                    <a:pt x="6889483" y="2759393"/>
                    <a:pt x="6893294" y="2779395"/>
                    <a:pt x="6897103" y="2800350"/>
                  </a:cubicBezTo>
                  <a:cubicBezTo>
                    <a:pt x="6903771" y="2842260"/>
                    <a:pt x="6907581" y="2884170"/>
                    <a:pt x="6909486" y="2926080"/>
                  </a:cubicBezTo>
                  <a:cubicBezTo>
                    <a:pt x="6912344" y="3009900"/>
                    <a:pt x="6903771" y="3094673"/>
                    <a:pt x="6884721" y="3176588"/>
                  </a:cubicBezTo>
                  <a:cubicBezTo>
                    <a:pt x="6865671" y="3258503"/>
                    <a:pt x="6835191" y="3337560"/>
                    <a:pt x="6795186" y="3410903"/>
                  </a:cubicBezTo>
                  <a:cubicBezTo>
                    <a:pt x="6755181" y="3484245"/>
                    <a:pt x="6706603" y="3552825"/>
                    <a:pt x="6660883" y="3622358"/>
                  </a:cubicBezTo>
                  <a:cubicBezTo>
                    <a:pt x="6631356" y="3667125"/>
                    <a:pt x="6602781" y="3711893"/>
                    <a:pt x="6578016" y="3759518"/>
                  </a:cubicBezTo>
                  <a:cubicBezTo>
                    <a:pt x="6594208" y="3696653"/>
                    <a:pt x="6622783" y="3637598"/>
                    <a:pt x="6655169" y="3581400"/>
                  </a:cubicBezTo>
                  <a:cubicBezTo>
                    <a:pt x="6690411" y="3519488"/>
                    <a:pt x="6730416" y="3460433"/>
                    <a:pt x="6764706" y="3397568"/>
                  </a:cubicBezTo>
                  <a:cubicBezTo>
                    <a:pt x="6799948" y="3333750"/>
                    <a:pt x="6828523" y="3265170"/>
                    <a:pt x="6847573" y="3194685"/>
                  </a:cubicBezTo>
                  <a:cubicBezTo>
                    <a:pt x="6867576" y="3124200"/>
                    <a:pt x="6878053" y="3050858"/>
                    <a:pt x="6880911" y="2977515"/>
                  </a:cubicBezTo>
                  <a:cubicBezTo>
                    <a:pt x="6881864" y="2904173"/>
                    <a:pt x="6876148" y="2829878"/>
                    <a:pt x="6860908" y="2758440"/>
                  </a:cubicBezTo>
                  <a:close/>
                  <a:moveTo>
                    <a:pt x="6863766" y="2843213"/>
                  </a:moveTo>
                  <a:cubicBezTo>
                    <a:pt x="6867576" y="2880360"/>
                    <a:pt x="6869481" y="2916555"/>
                    <a:pt x="6869481" y="2953703"/>
                  </a:cubicBezTo>
                  <a:cubicBezTo>
                    <a:pt x="6868528" y="3027045"/>
                    <a:pt x="6859956" y="3100388"/>
                    <a:pt x="6841858" y="3171825"/>
                  </a:cubicBezTo>
                  <a:cubicBezTo>
                    <a:pt x="6823761" y="3243263"/>
                    <a:pt x="6798044" y="3311843"/>
                    <a:pt x="6763753" y="3376613"/>
                  </a:cubicBezTo>
                  <a:cubicBezTo>
                    <a:pt x="6730416" y="3439478"/>
                    <a:pt x="6692316" y="3498533"/>
                    <a:pt x="6657073" y="3560445"/>
                  </a:cubicBezTo>
                  <a:cubicBezTo>
                    <a:pt x="6622783" y="3620453"/>
                    <a:pt x="6591351" y="3683318"/>
                    <a:pt x="6574206" y="3750945"/>
                  </a:cubicBezTo>
                  <a:cubicBezTo>
                    <a:pt x="6572301" y="3759518"/>
                    <a:pt x="6570396" y="3768090"/>
                    <a:pt x="6568491" y="3775710"/>
                  </a:cubicBezTo>
                  <a:cubicBezTo>
                    <a:pt x="6568491" y="3775710"/>
                    <a:pt x="6568491" y="3775710"/>
                    <a:pt x="6568491" y="3776663"/>
                  </a:cubicBezTo>
                  <a:cubicBezTo>
                    <a:pt x="6567539" y="3778568"/>
                    <a:pt x="6566586" y="3780473"/>
                    <a:pt x="6565633" y="3782378"/>
                  </a:cubicBezTo>
                  <a:cubicBezTo>
                    <a:pt x="6579921" y="3730943"/>
                    <a:pt x="6589446" y="3678555"/>
                    <a:pt x="6596114" y="3625215"/>
                  </a:cubicBezTo>
                  <a:cubicBezTo>
                    <a:pt x="6597066" y="3625215"/>
                    <a:pt x="6598971" y="3624263"/>
                    <a:pt x="6598971" y="3623310"/>
                  </a:cubicBezTo>
                  <a:cubicBezTo>
                    <a:pt x="6598971" y="3618548"/>
                    <a:pt x="6598971" y="3613785"/>
                    <a:pt x="6598971" y="3609975"/>
                  </a:cubicBezTo>
                  <a:cubicBezTo>
                    <a:pt x="6627546" y="3541395"/>
                    <a:pt x="6668503" y="3479483"/>
                    <a:pt x="6707556" y="3417570"/>
                  </a:cubicBezTo>
                  <a:cubicBezTo>
                    <a:pt x="6746608" y="3354705"/>
                    <a:pt x="6784708" y="3291840"/>
                    <a:pt x="6808521" y="3221355"/>
                  </a:cubicBezTo>
                  <a:cubicBezTo>
                    <a:pt x="6832333" y="3153728"/>
                    <a:pt x="6844716" y="3083243"/>
                    <a:pt x="6845669" y="3011805"/>
                  </a:cubicBezTo>
                  <a:cubicBezTo>
                    <a:pt x="6846621" y="2942273"/>
                    <a:pt x="6838048" y="2871788"/>
                    <a:pt x="6817094" y="2806065"/>
                  </a:cubicBezTo>
                  <a:cubicBezTo>
                    <a:pt x="6828523" y="2792730"/>
                    <a:pt x="6839953" y="2778443"/>
                    <a:pt x="6850431" y="2765108"/>
                  </a:cubicBezTo>
                  <a:cubicBezTo>
                    <a:pt x="6852336" y="2773680"/>
                    <a:pt x="6854241" y="2781300"/>
                    <a:pt x="6855194" y="2789873"/>
                  </a:cubicBezTo>
                  <a:cubicBezTo>
                    <a:pt x="6859003" y="2806065"/>
                    <a:pt x="6861861" y="2825115"/>
                    <a:pt x="6863766" y="2843213"/>
                  </a:cubicBezTo>
                  <a:close/>
                  <a:moveTo>
                    <a:pt x="6835191" y="2989898"/>
                  </a:moveTo>
                  <a:cubicBezTo>
                    <a:pt x="6835191" y="3061335"/>
                    <a:pt x="6824714" y="3132773"/>
                    <a:pt x="6802806" y="3200400"/>
                  </a:cubicBezTo>
                  <a:cubicBezTo>
                    <a:pt x="6779946" y="3270885"/>
                    <a:pt x="6743751" y="3335655"/>
                    <a:pt x="6704698" y="3398520"/>
                  </a:cubicBezTo>
                  <a:cubicBezTo>
                    <a:pt x="6669456" y="3454718"/>
                    <a:pt x="6632308" y="3509963"/>
                    <a:pt x="6602781" y="3569970"/>
                  </a:cubicBezTo>
                  <a:cubicBezTo>
                    <a:pt x="6602781" y="3567113"/>
                    <a:pt x="6602781" y="3565208"/>
                    <a:pt x="6603733" y="3562350"/>
                  </a:cubicBezTo>
                  <a:cubicBezTo>
                    <a:pt x="6644691" y="3469958"/>
                    <a:pt x="6693269" y="3380423"/>
                    <a:pt x="6734226" y="3288030"/>
                  </a:cubicBezTo>
                  <a:cubicBezTo>
                    <a:pt x="6778041" y="3189923"/>
                    <a:pt x="6812331" y="3085148"/>
                    <a:pt x="6814236" y="2976563"/>
                  </a:cubicBezTo>
                  <a:cubicBezTo>
                    <a:pt x="6815189" y="2947035"/>
                    <a:pt x="6813283" y="2917508"/>
                    <a:pt x="6807569" y="2888933"/>
                  </a:cubicBezTo>
                  <a:cubicBezTo>
                    <a:pt x="6804711" y="2874645"/>
                    <a:pt x="6801853" y="2860358"/>
                    <a:pt x="6798044" y="2846070"/>
                  </a:cubicBezTo>
                  <a:cubicBezTo>
                    <a:pt x="6797091" y="2842260"/>
                    <a:pt x="6796139" y="2837498"/>
                    <a:pt x="6794233" y="2833688"/>
                  </a:cubicBezTo>
                  <a:cubicBezTo>
                    <a:pt x="6799948" y="2826068"/>
                    <a:pt x="6805664" y="2819400"/>
                    <a:pt x="6811378" y="2812733"/>
                  </a:cubicBezTo>
                  <a:cubicBezTo>
                    <a:pt x="6826619" y="2870835"/>
                    <a:pt x="6835191" y="2929890"/>
                    <a:pt x="6835191" y="2989898"/>
                  </a:cubicBezTo>
                  <a:close/>
                  <a:moveTo>
                    <a:pt x="6713271" y="3007043"/>
                  </a:moveTo>
                  <a:cubicBezTo>
                    <a:pt x="6707556" y="3048000"/>
                    <a:pt x="6696126" y="3087053"/>
                    <a:pt x="6682791" y="3126105"/>
                  </a:cubicBezTo>
                  <a:cubicBezTo>
                    <a:pt x="6662789" y="3183255"/>
                    <a:pt x="6638976" y="3239453"/>
                    <a:pt x="6621831" y="3297555"/>
                  </a:cubicBezTo>
                  <a:cubicBezTo>
                    <a:pt x="6624689" y="3243263"/>
                    <a:pt x="6631356" y="3188970"/>
                    <a:pt x="6644691" y="3135630"/>
                  </a:cubicBezTo>
                  <a:cubicBezTo>
                    <a:pt x="6660883" y="3069908"/>
                    <a:pt x="6685648" y="3006090"/>
                    <a:pt x="6718033" y="2947035"/>
                  </a:cubicBezTo>
                  <a:cubicBezTo>
                    <a:pt x="6718033" y="2967990"/>
                    <a:pt x="6716128" y="2987993"/>
                    <a:pt x="6713271" y="3007043"/>
                  </a:cubicBezTo>
                  <a:close/>
                  <a:moveTo>
                    <a:pt x="6698031" y="2791778"/>
                  </a:moveTo>
                  <a:cubicBezTo>
                    <a:pt x="6698031" y="2790825"/>
                    <a:pt x="6698031" y="2789873"/>
                    <a:pt x="6698031" y="2789873"/>
                  </a:cubicBezTo>
                  <a:cubicBezTo>
                    <a:pt x="6698031" y="2787015"/>
                    <a:pt x="6698031" y="2785110"/>
                    <a:pt x="6698031" y="2782253"/>
                  </a:cubicBezTo>
                  <a:cubicBezTo>
                    <a:pt x="6700889" y="2778443"/>
                    <a:pt x="6702794" y="2773680"/>
                    <a:pt x="6705651" y="2769870"/>
                  </a:cubicBezTo>
                  <a:cubicBezTo>
                    <a:pt x="6705651" y="2771775"/>
                    <a:pt x="6705651" y="2773680"/>
                    <a:pt x="6705651" y="2775585"/>
                  </a:cubicBezTo>
                  <a:cubicBezTo>
                    <a:pt x="6702794" y="2780348"/>
                    <a:pt x="6700889" y="2787015"/>
                    <a:pt x="6698031" y="2791778"/>
                  </a:cubicBezTo>
                  <a:close/>
                  <a:moveTo>
                    <a:pt x="6696126" y="2751773"/>
                  </a:moveTo>
                  <a:cubicBezTo>
                    <a:pt x="6694221" y="2723198"/>
                    <a:pt x="6692316" y="2695575"/>
                    <a:pt x="6689458" y="2667000"/>
                  </a:cubicBezTo>
                  <a:cubicBezTo>
                    <a:pt x="6685648" y="2626043"/>
                    <a:pt x="6679933" y="2584133"/>
                    <a:pt x="6672314" y="2544128"/>
                  </a:cubicBezTo>
                  <a:cubicBezTo>
                    <a:pt x="6684696" y="2599373"/>
                    <a:pt x="6696126" y="2655570"/>
                    <a:pt x="6701841" y="2712720"/>
                  </a:cubicBezTo>
                  <a:cubicBezTo>
                    <a:pt x="6702794" y="2720340"/>
                    <a:pt x="6702794" y="2727960"/>
                    <a:pt x="6703746" y="2735580"/>
                  </a:cubicBezTo>
                  <a:cubicBezTo>
                    <a:pt x="6700889" y="2740343"/>
                    <a:pt x="6698983" y="2746058"/>
                    <a:pt x="6696126" y="2751773"/>
                  </a:cubicBezTo>
                  <a:close/>
                  <a:moveTo>
                    <a:pt x="6674219" y="2640330"/>
                  </a:moveTo>
                  <a:cubicBezTo>
                    <a:pt x="6678981" y="2685098"/>
                    <a:pt x="6682791" y="2730818"/>
                    <a:pt x="6684696" y="2776538"/>
                  </a:cubicBezTo>
                  <a:cubicBezTo>
                    <a:pt x="6684696" y="2777490"/>
                    <a:pt x="6683744" y="2778443"/>
                    <a:pt x="6683744" y="2779395"/>
                  </a:cubicBezTo>
                  <a:cubicBezTo>
                    <a:pt x="6682791" y="2749868"/>
                    <a:pt x="6679933" y="2720340"/>
                    <a:pt x="6677076" y="2690813"/>
                  </a:cubicBezTo>
                  <a:cubicBezTo>
                    <a:pt x="6667551" y="2609850"/>
                    <a:pt x="6650406" y="2529840"/>
                    <a:pt x="6625641" y="2451735"/>
                  </a:cubicBezTo>
                  <a:cubicBezTo>
                    <a:pt x="6601828" y="2378393"/>
                    <a:pt x="6571348" y="2306955"/>
                    <a:pt x="6534201" y="2239328"/>
                  </a:cubicBezTo>
                  <a:cubicBezTo>
                    <a:pt x="6498958" y="2174558"/>
                    <a:pt x="6457048" y="2112645"/>
                    <a:pt x="6410376" y="2055495"/>
                  </a:cubicBezTo>
                  <a:cubicBezTo>
                    <a:pt x="6372276" y="2008823"/>
                    <a:pt x="6330366" y="1964055"/>
                    <a:pt x="6285598" y="1924050"/>
                  </a:cubicBezTo>
                  <a:cubicBezTo>
                    <a:pt x="6303696" y="1935480"/>
                    <a:pt x="6321794" y="1945958"/>
                    <a:pt x="6339891" y="1957388"/>
                  </a:cubicBezTo>
                  <a:cubicBezTo>
                    <a:pt x="6344653" y="1961198"/>
                    <a:pt x="6350369" y="1965960"/>
                    <a:pt x="6355131" y="1969770"/>
                  </a:cubicBezTo>
                  <a:cubicBezTo>
                    <a:pt x="6380848" y="1991678"/>
                    <a:pt x="6404661" y="2015490"/>
                    <a:pt x="6427521" y="2040255"/>
                  </a:cubicBezTo>
                  <a:cubicBezTo>
                    <a:pt x="6473241" y="2090738"/>
                    <a:pt x="6512294" y="2146935"/>
                    <a:pt x="6544678" y="2206943"/>
                  </a:cubicBezTo>
                  <a:cubicBezTo>
                    <a:pt x="6578969" y="2268855"/>
                    <a:pt x="6605639" y="2334578"/>
                    <a:pt x="6625641" y="2402205"/>
                  </a:cubicBezTo>
                  <a:cubicBezTo>
                    <a:pt x="6650406" y="2480310"/>
                    <a:pt x="6665646" y="2560320"/>
                    <a:pt x="6674219" y="2640330"/>
                  </a:cubicBezTo>
                  <a:close/>
                  <a:moveTo>
                    <a:pt x="6313221" y="1959293"/>
                  </a:moveTo>
                  <a:cubicBezTo>
                    <a:pt x="6338939" y="1985010"/>
                    <a:pt x="6363703" y="2011680"/>
                    <a:pt x="6387516" y="2040255"/>
                  </a:cubicBezTo>
                  <a:cubicBezTo>
                    <a:pt x="6434189" y="2096453"/>
                    <a:pt x="6476098" y="2156460"/>
                    <a:pt x="6512294" y="2220278"/>
                  </a:cubicBezTo>
                  <a:cubicBezTo>
                    <a:pt x="6549441" y="2286000"/>
                    <a:pt x="6580873" y="2354580"/>
                    <a:pt x="6605639" y="2426018"/>
                  </a:cubicBezTo>
                  <a:cubicBezTo>
                    <a:pt x="6632308" y="2502218"/>
                    <a:pt x="6650406" y="2581275"/>
                    <a:pt x="6661836" y="2662238"/>
                  </a:cubicBezTo>
                  <a:cubicBezTo>
                    <a:pt x="6667551" y="2707958"/>
                    <a:pt x="6671361" y="2753678"/>
                    <a:pt x="6672314" y="2799398"/>
                  </a:cubicBezTo>
                  <a:cubicBezTo>
                    <a:pt x="6669456" y="2797493"/>
                    <a:pt x="6667551" y="2794635"/>
                    <a:pt x="6665646" y="2791778"/>
                  </a:cubicBezTo>
                  <a:cubicBezTo>
                    <a:pt x="6662789" y="2769870"/>
                    <a:pt x="6659931" y="2747963"/>
                    <a:pt x="6656121" y="2726055"/>
                  </a:cubicBezTo>
                  <a:cubicBezTo>
                    <a:pt x="6643739" y="2649855"/>
                    <a:pt x="6625641" y="2574608"/>
                    <a:pt x="6601828" y="2501265"/>
                  </a:cubicBezTo>
                  <a:cubicBezTo>
                    <a:pt x="6578016" y="2427923"/>
                    <a:pt x="6549441" y="2355533"/>
                    <a:pt x="6515151" y="2286000"/>
                  </a:cubicBezTo>
                  <a:cubicBezTo>
                    <a:pt x="6480861" y="2216468"/>
                    <a:pt x="6441808" y="2149793"/>
                    <a:pt x="6397994" y="2086928"/>
                  </a:cubicBezTo>
                  <a:cubicBezTo>
                    <a:pt x="6354178" y="2023110"/>
                    <a:pt x="6304648" y="1963103"/>
                    <a:pt x="6252261" y="1906905"/>
                  </a:cubicBezTo>
                  <a:cubicBezTo>
                    <a:pt x="6250356" y="1905000"/>
                    <a:pt x="6247498" y="1902143"/>
                    <a:pt x="6245594" y="1900238"/>
                  </a:cubicBezTo>
                  <a:cubicBezTo>
                    <a:pt x="6248451" y="1902143"/>
                    <a:pt x="6251308" y="1904048"/>
                    <a:pt x="6255119" y="1905953"/>
                  </a:cubicBezTo>
                  <a:cubicBezTo>
                    <a:pt x="6274169" y="1923098"/>
                    <a:pt x="6294171" y="1940243"/>
                    <a:pt x="6313221" y="1959293"/>
                  </a:cubicBezTo>
                  <a:close/>
                  <a:moveTo>
                    <a:pt x="6376086" y="2065973"/>
                  </a:moveTo>
                  <a:cubicBezTo>
                    <a:pt x="6419901" y="2129790"/>
                    <a:pt x="6459906" y="2195513"/>
                    <a:pt x="6494196" y="2265045"/>
                  </a:cubicBezTo>
                  <a:cubicBezTo>
                    <a:pt x="6528486" y="2333625"/>
                    <a:pt x="6558014" y="2404110"/>
                    <a:pt x="6581826" y="2476500"/>
                  </a:cubicBezTo>
                  <a:cubicBezTo>
                    <a:pt x="6606591" y="2549843"/>
                    <a:pt x="6624689" y="2624138"/>
                    <a:pt x="6638023" y="2700338"/>
                  </a:cubicBezTo>
                  <a:cubicBezTo>
                    <a:pt x="6639928" y="2712720"/>
                    <a:pt x="6641833" y="2724150"/>
                    <a:pt x="6643739" y="2736533"/>
                  </a:cubicBezTo>
                  <a:cubicBezTo>
                    <a:pt x="6627546" y="2654618"/>
                    <a:pt x="6605639" y="2573655"/>
                    <a:pt x="6578016" y="2495550"/>
                  </a:cubicBezTo>
                  <a:cubicBezTo>
                    <a:pt x="6519914" y="2329815"/>
                    <a:pt x="6438951" y="2170748"/>
                    <a:pt x="6336081" y="2027873"/>
                  </a:cubicBezTo>
                  <a:cubicBezTo>
                    <a:pt x="6299886" y="1978343"/>
                    <a:pt x="6261786" y="1929765"/>
                    <a:pt x="6219876" y="1884045"/>
                  </a:cubicBezTo>
                  <a:cubicBezTo>
                    <a:pt x="6224639" y="1886903"/>
                    <a:pt x="6229401" y="1889760"/>
                    <a:pt x="6233211" y="1892618"/>
                  </a:cubicBezTo>
                  <a:cubicBezTo>
                    <a:pt x="6285598" y="1947863"/>
                    <a:pt x="6333223" y="2004060"/>
                    <a:pt x="6376086" y="2065973"/>
                  </a:cubicBezTo>
                  <a:close/>
                  <a:moveTo>
                    <a:pt x="6547536" y="3839528"/>
                  </a:moveTo>
                  <a:cubicBezTo>
                    <a:pt x="6550394" y="3832860"/>
                    <a:pt x="6553251" y="3827145"/>
                    <a:pt x="6556108" y="3820478"/>
                  </a:cubicBezTo>
                  <a:cubicBezTo>
                    <a:pt x="6557061" y="3823335"/>
                    <a:pt x="6557061" y="3826193"/>
                    <a:pt x="6558014" y="3829050"/>
                  </a:cubicBezTo>
                  <a:cubicBezTo>
                    <a:pt x="6558966" y="3832860"/>
                    <a:pt x="6563728" y="3833813"/>
                    <a:pt x="6565633" y="3830955"/>
                  </a:cubicBezTo>
                  <a:cubicBezTo>
                    <a:pt x="6564681" y="3832860"/>
                    <a:pt x="6563728" y="3834765"/>
                    <a:pt x="6561823" y="3836670"/>
                  </a:cubicBezTo>
                  <a:cubicBezTo>
                    <a:pt x="6538964" y="3877628"/>
                    <a:pt x="6518008" y="3921443"/>
                    <a:pt x="6504673" y="3967163"/>
                  </a:cubicBezTo>
                  <a:cubicBezTo>
                    <a:pt x="6517056" y="3924300"/>
                    <a:pt x="6533248" y="3882390"/>
                    <a:pt x="6547536" y="3839528"/>
                  </a:cubicBezTo>
                  <a:close/>
                  <a:moveTo>
                    <a:pt x="6717081" y="2323148"/>
                  </a:moveTo>
                  <a:cubicBezTo>
                    <a:pt x="6722796" y="2345055"/>
                    <a:pt x="6726606" y="2366963"/>
                    <a:pt x="6730416" y="2388870"/>
                  </a:cubicBezTo>
                  <a:cubicBezTo>
                    <a:pt x="6730416" y="2388870"/>
                    <a:pt x="6730416" y="2388870"/>
                    <a:pt x="6730416" y="2388870"/>
                  </a:cubicBezTo>
                  <a:cubicBezTo>
                    <a:pt x="6722796" y="2354580"/>
                    <a:pt x="6713271" y="2320290"/>
                    <a:pt x="6702794" y="2286000"/>
                  </a:cubicBezTo>
                  <a:cubicBezTo>
                    <a:pt x="6706603" y="2293620"/>
                    <a:pt x="6710414" y="2301240"/>
                    <a:pt x="6713271" y="2308860"/>
                  </a:cubicBezTo>
                  <a:cubicBezTo>
                    <a:pt x="6714223" y="2313623"/>
                    <a:pt x="6715176" y="2318385"/>
                    <a:pt x="6717081" y="2323148"/>
                  </a:cubicBezTo>
                  <a:close/>
                  <a:moveTo>
                    <a:pt x="6722796" y="2406015"/>
                  </a:moveTo>
                  <a:cubicBezTo>
                    <a:pt x="6735178" y="2464118"/>
                    <a:pt x="6742798" y="2523173"/>
                    <a:pt x="6745656" y="2583180"/>
                  </a:cubicBezTo>
                  <a:cubicBezTo>
                    <a:pt x="6745656" y="2590800"/>
                    <a:pt x="6744703" y="2598420"/>
                    <a:pt x="6743751" y="2606040"/>
                  </a:cubicBezTo>
                  <a:cubicBezTo>
                    <a:pt x="6742798" y="2593658"/>
                    <a:pt x="6740894" y="2580323"/>
                    <a:pt x="6739941" y="2567940"/>
                  </a:cubicBezTo>
                  <a:cubicBezTo>
                    <a:pt x="6725653" y="2458403"/>
                    <a:pt x="6698031" y="2350770"/>
                    <a:pt x="6658026" y="2248853"/>
                  </a:cubicBezTo>
                  <a:cubicBezTo>
                    <a:pt x="6647548" y="2222183"/>
                    <a:pt x="6636119" y="2195513"/>
                    <a:pt x="6623736" y="2169795"/>
                  </a:cubicBezTo>
                  <a:cubicBezTo>
                    <a:pt x="6641833" y="2189798"/>
                    <a:pt x="6658026" y="2211705"/>
                    <a:pt x="6673266" y="2234565"/>
                  </a:cubicBezTo>
                  <a:cubicBezTo>
                    <a:pt x="6676123" y="2242185"/>
                    <a:pt x="6678981" y="2249805"/>
                    <a:pt x="6681839" y="2257425"/>
                  </a:cubicBezTo>
                  <a:cubicBezTo>
                    <a:pt x="6698031" y="2305050"/>
                    <a:pt x="6712319" y="2355533"/>
                    <a:pt x="6722796" y="2406015"/>
                  </a:cubicBezTo>
                  <a:close/>
                  <a:moveTo>
                    <a:pt x="6599923" y="2086928"/>
                  </a:moveTo>
                  <a:cubicBezTo>
                    <a:pt x="6643739" y="2007870"/>
                    <a:pt x="6684696" y="1927860"/>
                    <a:pt x="6726606" y="1848803"/>
                  </a:cubicBezTo>
                  <a:cubicBezTo>
                    <a:pt x="6769469" y="1767840"/>
                    <a:pt x="6812331" y="1686878"/>
                    <a:pt x="6855194" y="1604963"/>
                  </a:cubicBezTo>
                  <a:cubicBezTo>
                    <a:pt x="6896151" y="1527810"/>
                    <a:pt x="6936156" y="1450658"/>
                    <a:pt x="6973303" y="1371600"/>
                  </a:cubicBezTo>
                  <a:cubicBezTo>
                    <a:pt x="7010451" y="1293495"/>
                    <a:pt x="7046646" y="1214438"/>
                    <a:pt x="7077126" y="1132523"/>
                  </a:cubicBezTo>
                  <a:cubicBezTo>
                    <a:pt x="7079983" y="1124903"/>
                    <a:pt x="7082841" y="1116330"/>
                    <a:pt x="7085698" y="1108710"/>
                  </a:cubicBezTo>
                  <a:cubicBezTo>
                    <a:pt x="7060933" y="1190625"/>
                    <a:pt x="7030453" y="1270635"/>
                    <a:pt x="7000926" y="1350645"/>
                  </a:cubicBezTo>
                  <a:cubicBezTo>
                    <a:pt x="6968541" y="1438275"/>
                    <a:pt x="6935203" y="1524953"/>
                    <a:pt x="6898056" y="1611630"/>
                  </a:cubicBezTo>
                  <a:cubicBezTo>
                    <a:pt x="6861861" y="1697355"/>
                    <a:pt x="6822808" y="1781175"/>
                    <a:pt x="6780898" y="1864043"/>
                  </a:cubicBezTo>
                  <a:cubicBezTo>
                    <a:pt x="6738989" y="1947863"/>
                    <a:pt x="6691364" y="2028825"/>
                    <a:pt x="6642786" y="2107883"/>
                  </a:cubicBezTo>
                  <a:cubicBezTo>
                    <a:pt x="6639928" y="2112645"/>
                    <a:pt x="6637071" y="2117408"/>
                    <a:pt x="6634214" y="2123123"/>
                  </a:cubicBezTo>
                  <a:cubicBezTo>
                    <a:pt x="6623736" y="2110740"/>
                    <a:pt x="6612306" y="2098358"/>
                    <a:pt x="6599923" y="2086928"/>
                  </a:cubicBezTo>
                  <a:close/>
                  <a:moveTo>
                    <a:pt x="6577064" y="2148840"/>
                  </a:moveTo>
                  <a:cubicBezTo>
                    <a:pt x="6592303" y="2172653"/>
                    <a:pt x="6605639" y="2198370"/>
                    <a:pt x="6618021" y="2223135"/>
                  </a:cubicBezTo>
                  <a:cubicBezTo>
                    <a:pt x="6642786" y="2273618"/>
                    <a:pt x="6662789" y="2325053"/>
                    <a:pt x="6678981" y="2379345"/>
                  </a:cubicBezTo>
                  <a:cubicBezTo>
                    <a:pt x="6709461" y="2481263"/>
                    <a:pt x="6722796" y="2588895"/>
                    <a:pt x="6718986" y="2695575"/>
                  </a:cubicBezTo>
                  <a:cubicBezTo>
                    <a:pt x="6717081" y="2700338"/>
                    <a:pt x="6715176" y="2706053"/>
                    <a:pt x="6713271" y="2710815"/>
                  </a:cubicBezTo>
                  <a:cubicBezTo>
                    <a:pt x="6707556" y="2654618"/>
                    <a:pt x="6695173" y="2599373"/>
                    <a:pt x="6683744" y="2543175"/>
                  </a:cubicBezTo>
                  <a:cubicBezTo>
                    <a:pt x="6658978" y="2430780"/>
                    <a:pt x="6633261" y="2317433"/>
                    <a:pt x="6586589" y="2211705"/>
                  </a:cubicBezTo>
                  <a:cubicBezTo>
                    <a:pt x="6561823" y="2155508"/>
                    <a:pt x="6531344" y="2101215"/>
                    <a:pt x="6492291" y="2054543"/>
                  </a:cubicBezTo>
                  <a:cubicBezTo>
                    <a:pt x="6507531" y="2065020"/>
                    <a:pt x="6522771" y="2076450"/>
                    <a:pt x="6537058" y="2088833"/>
                  </a:cubicBezTo>
                  <a:cubicBezTo>
                    <a:pt x="6550394" y="2108835"/>
                    <a:pt x="6564681" y="2127885"/>
                    <a:pt x="6577064" y="2148840"/>
                  </a:cubicBezTo>
                  <a:close/>
                  <a:moveTo>
                    <a:pt x="6571348" y="2196465"/>
                  </a:moveTo>
                  <a:cubicBezTo>
                    <a:pt x="6595161" y="2247900"/>
                    <a:pt x="6613258" y="2302193"/>
                    <a:pt x="6628498" y="2356485"/>
                  </a:cubicBezTo>
                  <a:cubicBezTo>
                    <a:pt x="6637071" y="2386965"/>
                    <a:pt x="6644691" y="2417445"/>
                    <a:pt x="6651358" y="2447925"/>
                  </a:cubicBezTo>
                  <a:cubicBezTo>
                    <a:pt x="6649453" y="2441258"/>
                    <a:pt x="6647548" y="2433638"/>
                    <a:pt x="6645644" y="2426970"/>
                  </a:cubicBezTo>
                  <a:cubicBezTo>
                    <a:pt x="6625641" y="2356485"/>
                    <a:pt x="6599923" y="2288858"/>
                    <a:pt x="6565633" y="2224088"/>
                  </a:cubicBezTo>
                  <a:cubicBezTo>
                    <a:pt x="6534201" y="2163128"/>
                    <a:pt x="6496101" y="2105978"/>
                    <a:pt x="6451333" y="2053590"/>
                  </a:cubicBezTo>
                  <a:cubicBezTo>
                    <a:pt x="6428473" y="2026920"/>
                    <a:pt x="6404661" y="2002155"/>
                    <a:pt x="6377991" y="1979295"/>
                  </a:cubicBezTo>
                  <a:cubicBezTo>
                    <a:pt x="6414186" y="2002155"/>
                    <a:pt x="6450381" y="2025015"/>
                    <a:pt x="6485623" y="2049780"/>
                  </a:cubicBezTo>
                  <a:cubicBezTo>
                    <a:pt x="6485623" y="2049780"/>
                    <a:pt x="6485623" y="2049780"/>
                    <a:pt x="6485623" y="2049780"/>
                  </a:cubicBezTo>
                  <a:cubicBezTo>
                    <a:pt x="6518961" y="2096453"/>
                    <a:pt x="6547536" y="2145030"/>
                    <a:pt x="6571348" y="2196465"/>
                  </a:cubicBezTo>
                  <a:close/>
                  <a:moveTo>
                    <a:pt x="5191176" y="3157538"/>
                  </a:moveTo>
                  <a:cubicBezTo>
                    <a:pt x="5194033" y="3160395"/>
                    <a:pt x="5196891" y="3163253"/>
                    <a:pt x="5199748" y="3166110"/>
                  </a:cubicBezTo>
                  <a:cubicBezTo>
                    <a:pt x="5187366" y="3288983"/>
                    <a:pt x="5205464" y="3416618"/>
                    <a:pt x="5239753" y="3534728"/>
                  </a:cubicBezTo>
                  <a:cubicBezTo>
                    <a:pt x="5275948" y="3659505"/>
                    <a:pt x="5335956" y="3776663"/>
                    <a:pt x="5415966" y="3879533"/>
                  </a:cubicBezTo>
                  <a:cubicBezTo>
                    <a:pt x="5571223" y="4080510"/>
                    <a:pt x="5797919" y="4222433"/>
                    <a:pt x="6047473" y="4269105"/>
                  </a:cubicBezTo>
                  <a:cubicBezTo>
                    <a:pt x="6067476" y="4272915"/>
                    <a:pt x="6088431" y="4275773"/>
                    <a:pt x="6108433" y="4278630"/>
                  </a:cubicBezTo>
                  <a:cubicBezTo>
                    <a:pt x="6037948" y="4278630"/>
                    <a:pt x="5968416" y="4276725"/>
                    <a:pt x="5897931" y="4269105"/>
                  </a:cubicBezTo>
                  <a:cubicBezTo>
                    <a:pt x="5776964" y="4256723"/>
                    <a:pt x="5656948" y="4230053"/>
                    <a:pt x="5546458" y="4177665"/>
                  </a:cubicBezTo>
                  <a:cubicBezTo>
                    <a:pt x="5449303" y="4130993"/>
                    <a:pt x="5358816" y="4065270"/>
                    <a:pt x="5293094" y="3979545"/>
                  </a:cubicBezTo>
                  <a:cubicBezTo>
                    <a:pt x="5257851" y="3933825"/>
                    <a:pt x="5230228" y="3883343"/>
                    <a:pt x="5211178" y="3829050"/>
                  </a:cubicBezTo>
                  <a:cubicBezTo>
                    <a:pt x="5189271" y="3768090"/>
                    <a:pt x="5177841" y="3703320"/>
                    <a:pt x="5173078" y="3639503"/>
                  </a:cubicBezTo>
                  <a:cubicBezTo>
                    <a:pt x="5161648" y="3501390"/>
                    <a:pt x="5179746" y="3364230"/>
                    <a:pt x="5188319" y="3227070"/>
                  </a:cubicBezTo>
                  <a:cubicBezTo>
                    <a:pt x="5188319" y="3219450"/>
                    <a:pt x="5189271" y="3210878"/>
                    <a:pt x="5189271" y="3203258"/>
                  </a:cubicBezTo>
                  <a:cubicBezTo>
                    <a:pt x="5191176" y="3188018"/>
                    <a:pt x="5192128" y="3172778"/>
                    <a:pt x="5191176" y="3157538"/>
                  </a:cubicBezTo>
                  <a:close/>
                  <a:moveTo>
                    <a:pt x="5359769" y="3385185"/>
                  </a:moveTo>
                  <a:cubicBezTo>
                    <a:pt x="5424539" y="3447098"/>
                    <a:pt x="5502644" y="3493770"/>
                    <a:pt x="5584558" y="3530918"/>
                  </a:cubicBezTo>
                  <a:cubicBezTo>
                    <a:pt x="5673141" y="3570923"/>
                    <a:pt x="5766486" y="3598545"/>
                    <a:pt x="5858878" y="3627120"/>
                  </a:cubicBezTo>
                  <a:cubicBezTo>
                    <a:pt x="5954128" y="3655695"/>
                    <a:pt x="6050331" y="3683318"/>
                    <a:pt x="6140819" y="3726180"/>
                  </a:cubicBezTo>
                  <a:cubicBezTo>
                    <a:pt x="6175108" y="3742373"/>
                    <a:pt x="6208446" y="3761423"/>
                    <a:pt x="6237021" y="3786188"/>
                  </a:cubicBezTo>
                  <a:cubicBezTo>
                    <a:pt x="6249403" y="3799523"/>
                    <a:pt x="6261786" y="3813810"/>
                    <a:pt x="6272264" y="3829050"/>
                  </a:cubicBezTo>
                  <a:cubicBezTo>
                    <a:pt x="6275121" y="3835718"/>
                    <a:pt x="6277026" y="3842385"/>
                    <a:pt x="6279883" y="3849053"/>
                  </a:cubicBezTo>
                  <a:cubicBezTo>
                    <a:pt x="6225591" y="3810000"/>
                    <a:pt x="6161773" y="3783330"/>
                    <a:pt x="6098908" y="3762375"/>
                  </a:cubicBezTo>
                  <a:cubicBezTo>
                    <a:pt x="5997944" y="3729038"/>
                    <a:pt x="5893169" y="3712845"/>
                    <a:pt x="5791251" y="3684270"/>
                  </a:cubicBezTo>
                  <a:cubicBezTo>
                    <a:pt x="5742673" y="3670935"/>
                    <a:pt x="5695048" y="3654743"/>
                    <a:pt x="5649328" y="3633788"/>
                  </a:cubicBezTo>
                  <a:cubicBezTo>
                    <a:pt x="5610276" y="3615690"/>
                    <a:pt x="5573128" y="3594735"/>
                    <a:pt x="5537886" y="3570923"/>
                  </a:cubicBezTo>
                  <a:cubicBezTo>
                    <a:pt x="5466448" y="3522345"/>
                    <a:pt x="5401678" y="3462338"/>
                    <a:pt x="5348339" y="3393758"/>
                  </a:cubicBezTo>
                  <a:cubicBezTo>
                    <a:pt x="5324526" y="3363278"/>
                    <a:pt x="5302619" y="3330893"/>
                    <a:pt x="5283569" y="3296603"/>
                  </a:cubicBezTo>
                  <a:cubicBezTo>
                    <a:pt x="5305476" y="3328988"/>
                    <a:pt x="5332146" y="3358515"/>
                    <a:pt x="5359769" y="3385185"/>
                  </a:cubicBezTo>
                  <a:close/>
                  <a:moveTo>
                    <a:pt x="5284521" y="3282315"/>
                  </a:moveTo>
                  <a:cubicBezTo>
                    <a:pt x="5315001" y="3319463"/>
                    <a:pt x="5350244" y="3354705"/>
                    <a:pt x="5388344" y="3385185"/>
                  </a:cubicBezTo>
                  <a:cubicBezTo>
                    <a:pt x="5455019" y="3440430"/>
                    <a:pt x="5531219" y="3481388"/>
                    <a:pt x="5612181" y="3511868"/>
                  </a:cubicBezTo>
                  <a:cubicBezTo>
                    <a:pt x="5699811" y="3545205"/>
                    <a:pt x="5791251" y="3567113"/>
                    <a:pt x="5880786" y="3593783"/>
                  </a:cubicBezTo>
                  <a:cubicBezTo>
                    <a:pt x="5960796" y="3617595"/>
                    <a:pt x="6039853" y="3646170"/>
                    <a:pt x="6112244" y="3688080"/>
                  </a:cubicBezTo>
                  <a:cubicBezTo>
                    <a:pt x="6135103" y="3701415"/>
                    <a:pt x="6157011" y="3715703"/>
                    <a:pt x="6177014" y="3731895"/>
                  </a:cubicBezTo>
                  <a:cubicBezTo>
                    <a:pt x="6138914" y="3711893"/>
                    <a:pt x="6098908" y="3695700"/>
                    <a:pt x="6057951" y="3680460"/>
                  </a:cubicBezTo>
                  <a:cubicBezTo>
                    <a:pt x="6010326" y="3663315"/>
                    <a:pt x="5962701" y="3648075"/>
                    <a:pt x="5914123" y="3632835"/>
                  </a:cubicBezTo>
                  <a:cubicBezTo>
                    <a:pt x="5819826" y="3604260"/>
                    <a:pt x="5725528" y="3577590"/>
                    <a:pt x="5634089" y="3540443"/>
                  </a:cubicBezTo>
                  <a:cubicBezTo>
                    <a:pt x="5548364" y="3506153"/>
                    <a:pt x="5465496" y="3463290"/>
                    <a:pt x="5394058" y="3403283"/>
                  </a:cubicBezTo>
                  <a:cubicBezTo>
                    <a:pt x="5361673" y="3376613"/>
                    <a:pt x="5332146" y="3346133"/>
                    <a:pt x="5306428" y="3313748"/>
                  </a:cubicBezTo>
                  <a:cubicBezTo>
                    <a:pt x="5299761" y="3304223"/>
                    <a:pt x="5292141" y="3293745"/>
                    <a:pt x="5284521" y="3282315"/>
                  </a:cubicBezTo>
                  <a:close/>
                  <a:moveTo>
                    <a:pt x="5318811" y="3371850"/>
                  </a:moveTo>
                  <a:cubicBezTo>
                    <a:pt x="5369294" y="3442335"/>
                    <a:pt x="5430253" y="3505200"/>
                    <a:pt x="5498833" y="3556635"/>
                  </a:cubicBezTo>
                  <a:cubicBezTo>
                    <a:pt x="5571223" y="3610928"/>
                    <a:pt x="5651233" y="3651885"/>
                    <a:pt x="5736958" y="3679508"/>
                  </a:cubicBezTo>
                  <a:cubicBezTo>
                    <a:pt x="5839828" y="3712845"/>
                    <a:pt x="5947461" y="3729990"/>
                    <a:pt x="6051283" y="3759518"/>
                  </a:cubicBezTo>
                  <a:cubicBezTo>
                    <a:pt x="6063666" y="3763328"/>
                    <a:pt x="6075096" y="3767138"/>
                    <a:pt x="6087478" y="3770948"/>
                  </a:cubicBezTo>
                  <a:cubicBezTo>
                    <a:pt x="6006516" y="3753803"/>
                    <a:pt x="5921744" y="3752850"/>
                    <a:pt x="5839828" y="3741420"/>
                  </a:cubicBezTo>
                  <a:cubicBezTo>
                    <a:pt x="5743626" y="3727133"/>
                    <a:pt x="5651233" y="3694748"/>
                    <a:pt x="5568366" y="3646170"/>
                  </a:cubicBezTo>
                  <a:cubicBezTo>
                    <a:pt x="5486451" y="3597593"/>
                    <a:pt x="5415014" y="3533775"/>
                    <a:pt x="5356911" y="3457575"/>
                  </a:cubicBezTo>
                  <a:cubicBezTo>
                    <a:pt x="5307381" y="3391853"/>
                    <a:pt x="5268328" y="3317558"/>
                    <a:pt x="5241658" y="3239453"/>
                  </a:cubicBezTo>
                  <a:cubicBezTo>
                    <a:pt x="5245469" y="3247073"/>
                    <a:pt x="5248326" y="3253740"/>
                    <a:pt x="5252136" y="3261360"/>
                  </a:cubicBezTo>
                  <a:cubicBezTo>
                    <a:pt x="5271186" y="3299460"/>
                    <a:pt x="5294046" y="3336608"/>
                    <a:pt x="5318811" y="3371850"/>
                  </a:cubicBezTo>
                  <a:close/>
                  <a:moveTo>
                    <a:pt x="5259756" y="3304223"/>
                  </a:moveTo>
                  <a:cubicBezTo>
                    <a:pt x="5277853" y="3348038"/>
                    <a:pt x="5300714" y="3388995"/>
                    <a:pt x="5326431" y="3428048"/>
                  </a:cubicBezTo>
                  <a:cubicBezTo>
                    <a:pt x="5378819" y="3507105"/>
                    <a:pt x="5446446" y="3575685"/>
                    <a:pt x="5525503" y="3629025"/>
                  </a:cubicBezTo>
                  <a:cubicBezTo>
                    <a:pt x="5603608" y="3682365"/>
                    <a:pt x="5691239" y="3720465"/>
                    <a:pt x="5783631" y="3741420"/>
                  </a:cubicBezTo>
                  <a:cubicBezTo>
                    <a:pt x="5889358" y="3765233"/>
                    <a:pt x="5998896" y="3761423"/>
                    <a:pt x="6104623" y="3786188"/>
                  </a:cubicBezTo>
                  <a:cubicBezTo>
                    <a:pt x="6174156" y="3802380"/>
                    <a:pt x="6245594" y="3835718"/>
                    <a:pt x="6292266" y="3890010"/>
                  </a:cubicBezTo>
                  <a:cubicBezTo>
                    <a:pt x="6297028" y="3905250"/>
                    <a:pt x="6300839" y="3920490"/>
                    <a:pt x="6305601" y="3936683"/>
                  </a:cubicBezTo>
                  <a:cubicBezTo>
                    <a:pt x="6275121" y="3910013"/>
                    <a:pt x="6239878" y="3890010"/>
                    <a:pt x="6203683" y="3873818"/>
                  </a:cubicBezTo>
                  <a:cubicBezTo>
                    <a:pt x="6100814" y="3830955"/>
                    <a:pt x="5987466" y="3829050"/>
                    <a:pt x="5878881" y="3810000"/>
                  </a:cubicBezTo>
                  <a:cubicBezTo>
                    <a:pt x="5776964" y="3791903"/>
                    <a:pt x="5678856" y="3755708"/>
                    <a:pt x="5590273" y="3701415"/>
                  </a:cubicBezTo>
                  <a:cubicBezTo>
                    <a:pt x="5503596" y="3648075"/>
                    <a:pt x="5427396" y="3579495"/>
                    <a:pt x="5365483" y="3497580"/>
                  </a:cubicBezTo>
                  <a:cubicBezTo>
                    <a:pt x="5308333" y="3422333"/>
                    <a:pt x="5265471" y="3338513"/>
                    <a:pt x="5236896" y="3248978"/>
                  </a:cubicBezTo>
                  <a:cubicBezTo>
                    <a:pt x="5237848" y="3248978"/>
                    <a:pt x="5238801" y="3248025"/>
                    <a:pt x="5239753" y="3247073"/>
                  </a:cubicBezTo>
                  <a:cubicBezTo>
                    <a:pt x="5244516" y="3267075"/>
                    <a:pt x="5252136" y="3286125"/>
                    <a:pt x="5259756" y="3304223"/>
                  </a:cubicBezTo>
                  <a:close/>
                  <a:moveTo>
                    <a:pt x="5261661" y="3334703"/>
                  </a:moveTo>
                  <a:cubicBezTo>
                    <a:pt x="5281664" y="3380423"/>
                    <a:pt x="5305476" y="3425190"/>
                    <a:pt x="5333098" y="3467100"/>
                  </a:cubicBezTo>
                  <a:cubicBezTo>
                    <a:pt x="5389296" y="3551873"/>
                    <a:pt x="5460733" y="3625215"/>
                    <a:pt x="5544553" y="3683318"/>
                  </a:cubicBezTo>
                  <a:cubicBezTo>
                    <a:pt x="5627421" y="3741420"/>
                    <a:pt x="5720766" y="3784283"/>
                    <a:pt x="5818873" y="3808095"/>
                  </a:cubicBezTo>
                  <a:cubicBezTo>
                    <a:pt x="5930316" y="3835718"/>
                    <a:pt x="6046521" y="3834765"/>
                    <a:pt x="6156058" y="3869055"/>
                  </a:cubicBezTo>
                  <a:cubicBezTo>
                    <a:pt x="6212256" y="3886200"/>
                    <a:pt x="6269406" y="3915728"/>
                    <a:pt x="6312269" y="3957638"/>
                  </a:cubicBezTo>
                  <a:cubicBezTo>
                    <a:pt x="6317031" y="3974783"/>
                    <a:pt x="6321794" y="3992880"/>
                    <a:pt x="6327508" y="4010025"/>
                  </a:cubicBezTo>
                  <a:cubicBezTo>
                    <a:pt x="6287503" y="3976688"/>
                    <a:pt x="6238926" y="3952875"/>
                    <a:pt x="6190348" y="3935730"/>
                  </a:cubicBezTo>
                  <a:cubicBezTo>
                    <a:pt x="6077001" y="3896678"/>
                    <a:pt x="5955081" y="3895725"/>
                    <a:pt x="5837923" y="3870960"/>
                  </a:cubicBezTo>
                  <a:cubicBezTo>
                    <a:pt x="5734101" y="3848100"/>
                    <a:pt x="5635994" y="3804285"/>
                    <a:pt x="5549316" y="3743325"/>
                  </a:cubicBezTo>
                  <a:cubicBezTo>
                    <a:pt x="5462639" y="3681413"/>
                    <a:pt x="5388344" y="3603308"/>
                    <a:pt x="5332146" y="3511868"/>
                  </a:cubicBezTo>
                  <a:cubicBezTo>
                    <a:pt x="5305476" y="3469005"/>
                    <a:pt x="5283569" y="3423285"/>
                    <a:pt x="5265471" y="3375660"/>
                  </a:cubicBezTo>
                  <a:cubicBezTo>
                    <a:pt x="5257851" y="3352800"/>
                    <a:pt x="5250231" y="3329940"/>
                    <a:pt x="5243564" y="3307080"/>
                  </a:cubicBezTo>
                  <a:cubicBezTo>
                    <a:pt x="5238801" y="3288030"/>
                    <a:pt x="5234039" y="3268980"/>
                    <a:pt x="5230228" y="3249930"/>
                  </a:cubicBezTo>
                  <a:cubicBezTo>
                    <a:pt x="5230228" y="3249930"/>
                    <a:pt x="5230228" y="3249930"/>
                    <a:pt x="5230228" y="3249930"/>
                  </a:cubicBezTo>
                  <a:cubicBezTo>
                    <a:pt x="5238801" y="3279458"/>
                    <a:pt x="5250231" y="3307080"/>
                    <a:pt x="5261661" y="3334703"/>
                  </a:cubicBezTo>
                  <a:close/>
                  <a:moveTo>
                    <a:pt x="6334176" y="4030980"/>
                  </a:moveTo>
                  <a:cubicBezTo>
                    <a:pt x="6339891" y="4046220"/>
                    <a:pt x="6345606" y="4060508"/>
                    <a:pt x="6352273" y="4074795"/>
                  </a:cubicBezTo>
                  <a:cubicBezTo>
                    <a:pt x="6290361" y="4022408"/>
                    <a:pt x="6213208" y="3990023"/>
                    <a:pt x="6135103" y="3968115"/>
                  </a:cubicBezTo>
                  <a:cubicBezTo>
                    <a:pt x="6028423" y="3939540"/>
                    <a:pt x="5916981" y="3930015"/>
                    <a:pt x="5809348" y="3905250"/>
                  </a:cubicBezTo>
                  <a:cubicBezTo>
                    <a:pt x="5756008" y="3892868"/>
                    <a:pt x="5703621" y="3875723"/>
                    <a:pt x="5654091" y="3850958"/>
                  </a:cubicBezTo>
                  <a:cubicBezTo>
                    <a:pt x="5609323" y="3829050"/>
                    <a:pt x="5568366" y="3801428"/>
                    <a:pt x="5530266" y="3769995"/>
                  </a:cubicBezTo>
                  <a:cubicBezTo>
                    <a:pt x="5451208" y="3705225"/>
                    <a:pt x="5386439" y="3624263"/>
                    <a:pt x="5336908" y="3534728"/>
                  </a:cubicBezTo>
                  <a:cubicBezTo>
                    <a:pt x="5335003" y="3530918"/>
                    <a:pt x="5333098" y="3527108"/>
                    <a:pt x="5330241" y="3523298"/>
                  </a:cubicBezTo>
                  <a:cubicBezTo>
                    <a:pt x="5376914" y="3598545"/>
                    <a:pt x="5435969" y="3666173"/>
                    <a:pt x="5504548" y="3721418"/>
                  </a:cubicBezTo>
                  <a:cubicBezTo>
                    <a:pt x="5586464" y="3787140"/>
                    <a:pt x="5680761" y="3837623"/>
                    <a:pt x="5781726" y="3867150"/>
                  </a:cubicBezTo>
                  <a:cubicBezTo>
                    <a:pt x="5897931" y="3901440"/>
                    <a:pt x="6020803" y="3902393"/>
                    <a:pt x="6137961" y="3931920"/>
                  </a:cubicBezTo>
                  <a:cubicBezTo>
                    <a:pt x="6209398" y="3949065"/>
                    <a:pt x="6280836" y="3980498"/>
                    <a:pt x="6334176" y="4030980"/>
                  </a:cubicBezTo>
                  <a:close/>
                  <a:moveTo>
                    <a:pt x="5234039" y="3292793"/>
                  </a:moveTo>
                  <a:cubicBezTo>
                    <a:pt x="5236896" y="3304223"/>
                    <a:pt x="5239753" y="3315653"/>
                    <a:pt x="5243564" y="3326130"/>
                  </a:cubicBezTo>
                  <a:cubicBezTo>
                    <a:pt x="5249278" y="3345180"/>
                    <a:pt x="5255946" y="3364230"/>
                    <a:pt x="5262614" y="3382328"/>
                  </a:cubicBezTo>
                  <a:cubicBezTo>
                    <a:pt x="5276901" y="3422333"/>
                    <a:pt x="5293094" y="3460433"/>
                    <a:pt x="5311191" y="3498533"/>
                  </a:cubicBezTo>
                  <a:cubicBezTo>
                    <a:pt x="5356911" y="3590925"/>
                    <a:pt x="5415966" y="3676650"/>
                    <a:pt x="5492166" y="3747135"/>
                  </a:cubicBezTo>
                  <a:cubicBezTo>
                    <a:pt x="5567414" y="3817620"/>
                    <a:pt x="5655996" y="3870008"/>
                    <a:pt x="5754103" y="3899535"/>
                  </a:cubicBezTo>
                  <a:cubicBezTo>
                    <a:pt x="5862689" y="3932873"/>
                    <a:pt x="5976036" y="3941445"/>
                    <a:pt x="6086526" y="3966210"/>
                  </a:cubicBezTo>
                  <a:cubicBezTo>
                    <a:pt x="6182728" y="3988118"/>
                    <a:pt x="6280836" y="4022408"/>
                    <a:pt x="6355131" y="4090035"/>
                  </a:cubicBezTo>
                  <a:cubicBezTo>
                    <a:pt x="6358941" y="4093845"/>
                    <a:pt x="6362751" y="4097655"/>
                    <a:pt x="6367514" y="4101465"/>
                  </a:cubicBezTo>
                  <a:cubicBezTo>
                    <a:pt x="6315126" y="4072890"/>
                    <a:pt x="6256071" y="4053840"/>
                    <a:pt x="6197969" y="4041458"/>
                  </a:cubicBezTo>
                  <a:cubicBezTo>
                    <a:pt x="6074144" y="4013835"/>
                    <a:pt x="5946508" y="4013835"/>
                    <a:pt x="5822683" y="3984308"/>
                  </a:cubicBezTo>
                  <a:cubicBezTo>
                    <a:pt x="5714098" y="3958590"/>
                    <a:pt x="5613133" y="3907155"/>
                    <a:pt x="5527408" y="3835718"/>
                  </a:cubicBezTo>
                  <a:cubicBezTo>
                    <a:pt x="5440731" y="3763328"/>
                    <a:pt x="5369294" y="3672840"/>
                    <a:pt x="5318811" y="3572828"/>
                  </a:cubicBezTo>
                  <a:cubicBezTo>
                    <a:pt x="5264519" y="3467100"/>
                    <a:pt x="5232133" y="3350895"/>
                    <a:pt x="5217846" y="3232785"/>
                  </a:cubicBezTo>
                  <a:cubicBezTo>
                    <a:pt x="5218798" y="3234690"/>
                    <a:pt x="5218798" y="3235643"/>
                    <a:pt x="5219751" y="3237548"/>
                  </a:cubicBezTo>
                  <a:cubicBezTo>
                    <a:pt x="5224514" y="3256598"/>
                    <a:pt x="5229276" y="3274695"/>
                    <a:pt x="5234039" y="3292793"/>
                  </a:cubicBezTo>
                  <a:close/>
                  <a:moveTo>
                    <a:pt x="6008421" y="2755583"/>
                  </a:moveTo>
                  <a:cubicBezTo>
                    <a:pt x="6014136" y="2843213"/>
                    <a:pt x="6023661" y="2931795"/>
                    <a:pt x="6037948" y="3018473"/>
                  </a:cubicBezTo>
                  <a:cubicBezTo>
                    <a:pt x="6051283" y="3106103"/>
                    <a:pt x="6069381" y="3191828"/>
                    <a:pt x="6091289" y="3277553"/>
                  </a:cubicBezTo>
                  <a:cubicBezTo>
                    <a:pt x="6092241" y="3282315"/>
                    <a:pt x="6094146" y="3287078"/>
                    <a:pt x="6095098" y="3291840"/>
                  </a:cubicBezTo>
                  <a:cubicBezTo>
                    <a:pt x="6083669" y="3283268"/>
                    <a:pt x="6071286" y="3275648"/>
                    <a:pt x="6059856" y="3268028"/>
                  </a:cubicBezTo>
                  <a:cubicBezTo>
                    <a:pt x="6039853" y="3255645"/>
                    <a:pt x="6019851" y="3243263"/>
                    <a:pt x="5999848" y="3231833"/>
                  </a:cubicBezTo>
                  <a:cubicBezTo>
                    <a:pt x="5995086" y="3191828"/>
                    <a:pt x="5988419" y="3151823"/>
                    <a:pt x="5983656" y="3110865"/>
                  </a:cubicBezTo>
                  <a:cubicBezTo>
                    <a:pt x="5978894" y="3070860"/>
                    <a:pt x="5975083" y="3029903"/>
                    <a:pt x="5971273" y="2989898"/>
                  </a:cubicBezTo>
                  <a:cubicBezTo>
                    <a:pt x="5964606" y="2907983"/>
                    <a:pt x="5961748" y="2826068"/>
                    <a:pt x="5961748" y="2744153"/>
                  </a:cubicBezTo>
                  <a:cubicBezTo>
                    <a:pt x="5961748" y="2663190"/>
                    <a:pt x="5965558" y="2581275"/>
                    <a:pt x="5972226" y="2500313"/>
                  </a:cubicBezTo>
                  <a:cubicBezTo>
                    <a:pt x="5978894" y="2419350"/>
                    <a:pt x="5988419" y="2337435"/>
                    <a:pt x="6001753" y="2257425"/>
                  </a:cubicBezTo>
                  <a:cubicBezTo>
                    <a:pt x="6014136" y="2182178"/>
                    <a:pt x="6029376" y="2107883"/>
                    <a:pt x="6046521" y="2034540"/>
                  </a:cubicBezTo>
                  <a:cubicBezTo>
                    <a:pt x="6049378" y="2028825"/>
                    <a:pt x="6053189" y="2024063"/>
                    <a:pt x="6056046" y="2018348"/>
                  </a:cubicBezTo>
                  <a:cubicBezTo>
                    <a:pt x="6055094" y="2023110"/>
                    <a:pt x="6054141" y="2027873"/>
                    <a:pt x="6053189" y="2033588"/>
                  </a:cubicBezTo>
                  <a:cubicBezTo>
                    <a:pt x="6049378" y="2055495"/>
                    <a:pt x="6045569" y="2076450"/>
                    <a:pt x="6041758" y="2098358"/>
                  </a:cubicBezTo>
                  <a:cubicBezTo>
                    <a:pt x="6034139" y="2142173"/>
                    <a:pt x="6028423" y="2185988"/>
                    <a:pt x="6022708" y="2229803"/>
                  </a:cubicBezTo>
                  <a:cubicBezTo>
                    <a:pt x="6012231" y="2317433"/>
                    <a:pt x="6005564" y="2406015"/>
                    <a:pt x="6003658" y="2493645"/>
                  </a:cubicBezTo>
                  <a:cubicBezTo>
                    <a:pt x="6000801" y="2580323"/>
                    <a:pt x="6002706" y="2667953"/>
                    <a:pt x="6008421" y="2755583"/>
                  </a:cubicBezTo>
                  <a:close/>
                  <a:moveTo>
                    <a:pt x="6076048" y="3178493"/>
                  </a:moveTo>
                  <a:cubicBezTo>
                    <a:pt x="6066523" y="3135630"/>
                    <a:pt x="6058903" y="3092768"/>
                    <a:pt x="6052236" y="3049905"/>
                  </a:cubicBezTo>
                  <a:cubicBezTo>
                    <a:pt x="6037948" y="2963228"/>
                    <a:pt x="6027471" y="2875598"/>
                    <a:pt x="6021756" y="2787968"/>
                  </a:cubicBezTo>
                  <a:cubicBezTo>
                    <a:pt x="6015089" y="2700338"/>
                    <a:pt x="6013183" y="2612708"/>
                    <a:pt x="6015089" y="2525078"/>
                  </a:cubicBezTo>
                  <a:cubicBezTo>
                    <a:pt x="6016994" y="2437448"/>
                    <a:pt x="6022708" y="2349818"/>
                    <a:pt x="6032233" y="2262188"/>
                  </a:cubicBezTo>
                  <a:cubicBezTo>
                    <a:pt x="6041758" y="2175510"/>
                    <a:pt x="6055094" y="2088833"/>
                    <a:pt x="6073191" y="2003108"/>
                  </a:cubicBezTo>
                  <a:cubicBezTo>
                    <a:pt x="6074144" y="1996440"/>
                    <a:pt x="6076048" y="1990725"/>
                    <a:pt x="6077001" y="1984058"/>
                  </a:cubicBezTo>
                  <a:cubicBezTo>
                    <a:pt x="6079858" y="1978343"/>
                    <a:pt x="6083669" y="1972628"/>
                    <a:pt x="6086526" y="1966913"/>
                  </a:cubicBezTo>
                  <a:cubicBezTo>
                    <a:pt x="6072239" y="2049780"/>
                    <a:pt x="6061761" y="2132648"/>
                    <a:pt x="6056046" y="2216468"/>
                  </a:cubicBezTo>
                  <a:cubicBezTo>
                    <a:pt x="6047473" y="2328863"/>
                    <a:pt x="6046521" y="2441258"/>
                    <a:pt x="6052236" y="2553653"/>
                  </a:cubicBezTo>
                  <a:cubicBezTo>
                    <a:pt x="6057951" y="2667000"/>
                    <a:pt x="6070333" y="2780348"/>
                    <a:pt x="6090336" y="2892743"/>
                  </a:cubicBezTo>
                  <a:cubicBezTo>
                    <a:pt x="6109386" y="3003233"/>
                    <a:pt x="6136056" y="3113723"/>
                    <a:pt x="6168441" y="3221355"/>
                  </a:cubicBezTo>
                  <a:cubicBezTo>
                    <a:pt x="6184633" y="3275648"/>
                    <a:pt x="6202731" y="3329940"/>
                    <a:pt x="6222733" y="3383280"/>
                  </a:cubicBezTo>
                  <a:cubicBezTo>
                    <a:pt x="6227496" y="3395663"/>
                    <a:pt x="6232258" y="3408045"/>
                    <a:pt x="6237021" y="3420428"/>
                  </a:cubicBezTo>
                  <a:cubicBezTo>
                    <a:pt x="6198921" y="3374708"/>
                    <a:pt x="6154153" y="3333750"/>
                    <a:pt x="6105576" y="3298508"/>
                  </a:cubicBezTo>
                  <a:cubicBezTo>
                    <a:pt x="6094146" y="3258503"/>
                    <a:pt x="6083669" y="3218498"/>
                    <a:pt x="6076048" y="3178493"/>
                  </a:cubicBezTo>
                  <a:close/>
                  <a:moveTo>
                    <a:pt x="6189396" y="3260408"/>
                  </a:moveTo>
                  <a:cubicBezTo>
                    <a:pt x="6155106" y="3152775"/>
                    <a:pt x="6126531" y="3042285"/>
                    <a:pt x="6105576" y="2931795"/>
                  </a:cubicBezTo>
                  <a:cubicBezTo>
                    <a:pt x="6084621" y="2821305"/>
                    <a:pt x="6070333" y="2708910"/>
                    <a:pt x="6062714" y="2596515"/>
                  </a:cubicBezTo>
                  <a:cubicBezTo>
                    <a:pt x="6055094" y="2483168"/>
                    <a:pt x="6054141" y="2369820"/>
                    <a:pt x="6060808" y="2257425"/>
                  </a:cubicBezTo>
                  <a:cubicBezTo>
                    <a:pt x="6066523" y="2153603"/>
                    <a:pt x="6077953" y="2050733"/>
                    <a:pt x="6095098" y="1947863"/>
                  </a:cubicBezTo>
                  <a:cubicBezTo>
                    <a:pt x="6103671" y="1930718"/>
                    <a:pt x="6111291" y="1914525"/>
                    <a:pt x="6118911" y="1897380"/>
                  </a:cubicBezTo>
                  <a:cubicBezTo>
                    <a:pt x="6119864" y="1905953"/>
                    <a:pt x="6119864" y="1915478"/>
                    <a:pt x="6120816" y="1924050"/>
                  </a:cubicBezTo>
                  <a:cubicBezTo>
                    <a:pt x="6114148" y="2048828"/>
                    <a:pt x="6122721" y="2174558"/>
                    <a:pt x="6138914" y="2297430"/>
                  </a:cubicBezTo>
                  <a:cubicBezTo>
                    <a:pt x="6157964" y="2447925"/>
                    <a:pt x="6188444" y="2596515"/>
                    <a:pt x="6220828" y="2744153"/>
                  </a:cubicBezTo>
                  <a:cubicBezTo>
                    <a:pt x="6254166" y="2893695"/>
                    <a:pt x="6289408" y="3043238"/>
                    <a:pt x="6317031" y="3193733"/>
                  </a:cubicBezTo>
                  <a:cubicBezTo>
                    <a:pt x="6344653" y="3342323"/>
                    <a:pt x="6365608" y="3492818"/>
                    <a:pt x="6370371" y="3645218"/>
                  </a:cubicBezTo>
                  <a:cubicBezTo>
                    <a:pt x="6374181" y="3760470"/>
                    <a:pt x="6371323" y="3878580"/>
                    <a:pt x="6390373" y="3991928"/>
                  </a:cubicBezTo>
                  <a:cubicBezTo>
                    <a:pt x="6385611" y="3978593"/>
                    <a:pt x="6381801" y="3964305"/>
                    <a:pt x="6378944" y="3950970"/>
                  </a:cubicBezTo>
                  <a:cubicBezTo>
                    <a:pt x="6376086" y="3927158"/>
                    <a:pt x="6374181" y="3903345"/>
                    <a:pt x="6372276" y="3878580"/>
                  </a:cubicBezTo>
                  <a:cubicBezTo>
                    <a:pt x="6365608" y="3796665"/>
                    <a:pt x="6363703" y="3712845"/>
                    <a:pt x="6343701" y="3632835"/>
                  </a:cubicBezTo>
                  <a:cubicBezTo>
                    <a:pt x="6327508" y="3566160"/>
                    <a:pt x="6297981" y="3506153"/>
                    <a:pt x="6258928" y="3451860"/>
                  </a:cubicBezTo>
                  <a:cubicBezTo>
                    <a:pt x="6254166" y="3441383"/>
                    <a:pt x="6250356" y="3429953"/>
                    <a:pt x="6245594" y="3419475"/>
                  </a:cubicBezTo>
                  <a:cubicBezTo>
                    <a:pt x="6225591" y="3367088"/>
                    <a:pt x="6206541" y="3313748"/>
                    <a:pt x="6189396" y="3260408"/>
                  </a:cubicBezTo>
                  <a:close/>
                  <a:moveTo>
                    <a:pt x="6125578" y="1968818"/>
                  </a:moveTo>
                  <a:cubicBezTo>
                    <a:pt x="6138914" y="2079308"/>
                    <a:pt x="6161773" y="2188845"/>
                    <a:pt x="6186539" y="2296478"/>
                  </a:cubicBezTo>
                  <a:cubicBezTo>
                    <a:pt x="6219876" y="2438400"/>
                    <a:pt x="6259881" y="2579370"/>
                    <a:pt x="6297028" y="2721293"/>
                  </a:cubicBezTo>
                  <a:cubicBezTo>
                    <a:pt x="6334176" y="2861310"/>
                    <a:pt x="6368466" y="3003233"/>
                    <a:pt x="6392278" y="3146108"/>
                  </a:cubicBezTo>
                  <a:cubicBezTo>
                    <a:pt x="6415139" y="3291840"/>
                    <a:pt x="6425616" y="3438525"/>
                    <a:pt x="6415139" y="3585210"/>
                  </a:cubicBezTo>
                  <a:cubicBezTo>
                    <a:pt x="6407519" y="3687128"/>
                    <a:pt x="6393231" y="3789998"/>
                    <a:pt x="6391326" y="3892868"/>
                  </a:cubicBezTo>
                  <a:cubicBezTo>
                    <a:pt x="6385611" y="3827145"/>
                    <a:pt x="6384658" y="3761423"/>
                    <a:pt x="6383706" y="3695700"/>
                  </a:cubicBezTo>
                  <a:cubicBezTo>
                    <a:pt x="6380848" y="3544253"/>
                    <a:pt x="6364656" y="3394710"/>
                    <a:pt x="6337986" y="3246120"/>
                  </a:cubicBezTo>
                  <a:cubicBezTo>
                    <a:pt x="6311316" y="3096578"/>
                    <a:pt x="6277026" y="2948940"/>
                    <a:pt x="6243689" y="2800350"/>
                  </a:cubicBezTo>
                  <a:cubicBezTo>
                    <a:pt x="6210351" y="2652713"/>
                    <a:pt x="6177966" y="2505075"/>
                    <a:pt x="6155106" y="2355533"/>
                  </a:cubicBezTo>
                  <a:cubicBezTo>
                    <a:pt x="6135103" y="2227898"/>
                    <a:pt x="6123673" y="2098358"/>
                    <a:pt x="6125578" y="1968818"/>
                  </a:cubicBezTo>
                  <a:close/>
                  <a:moveTo>
                    <a:pt x="5292141" y="3534728"/>
                  </a:moveTo>
                  <a:cubicBezTo>
                    <a:pt x="5337861" y="3638550"/>
                    <a:pt x="5402631" y="3733800"/>
                    <a:pt x="5485498" y="3811905"/>
                  </a:cubicBezTo>
                  <a:cubicBezTo>
                    <a:pt x="5564556" y="3886200"/>
                    <a:pt x="5658853" y="3945255"/>
                    <a:pt x="5762676" y="3979545"/>
                  </a:cubicBezTo>
                  <a:cubicBezTo>
                    <a:pt x="5886501" y="4019550"/>
                    <a:pt x="6017946" y="4022408"/>
                    <a:pt x="6145581" y="4043363"/>
                  </a:cubicBezTo>
                  <a:cubicBezTo>
                    <a:pt x="6227496" y="4057650"/>
                    <a:pt x="6312269" y="4080510"/>
                    <a:pt x="6382753" y="4125278"/>
                  </a:cubicBezTo>
                  <a:cubicBezTo>
                    <a:pt x="6385611" y="4129088"/>
                    <a:pt x="6388469" y="4132898"/>
                    <a:pt x="6391326" y="4136708"/>
                  </a:cubicBezTo>
                  <a:cubicBezTo>
                    <a:pt x="6317983" y="4106228"/>
                    <a:pt x="6230353" y="4105275"/>
                    <a:pt x="6152248" y="4106228"/>
                  </a:cubicBezTo>
                  <a:cubicBezTo>
                    <a:pt x="6096051" y="4107180"/>
                    <a:pt x="6040806" y="4106228"/>
                    <a:pt x="5985561" y="4099560"/>
                  </a:cubicBezTo>
                  <a:cubicBezTo>
                    <a:pt x="5935078" y="4092893"/>
                    <a:pt x="5884596" y="4082415"/>
                    <a:pt x="5835066" y="4067175"/>
                  </a:cubicBezTo>
                  <a:cubicBezTo>
                    <a:pt x="5736958" y="4036695"/>
                    <a:pt x="5643614" y="3990023"/>
                    <a:pt x="5560746" y="3928110"/>
                  </a:cubicBezTo>
                  <a:cubicBezTo>
                    <a:pt x="5481689" y="3869055"/>
                    <a:pt x="5414061" y="3796665"/>
                    <a:pt x="5358816" y="3715703"/>
                  </a:cubicBezTo>
                  <a:cubicBezTo>
                    <a:pt x="5313096" y="3649028"/>
                    <a:pt x="5277853" y="3575685"/>
                    <a:pt x="5251183" y="3498533"/>
                  </a:cubicBezTo>
                  <a:cubicBezTo>
                    <a:pt x="5238801" y="3452813"/>
                    <a:pt x="5229276" y="3407093"/>
                    <a:pt x="5222608" y="3360420"/>
                  </a:cubicBezTo>
                  <a:cubicBezTo>
                    <a:pt x="5217846" y="3326130"/>
                    <a:pt x="5214989" y="3291840"/>
                    <a:pt x="5214036" y="3257550"/>
                  </a:cubicBezTo>
                  <a:cubicBezTo>
                    <a:pt x="5227371" y="3352800"/>
                    <a:pt x="5254041" y="3447098"/>
                    <a:pt x="5292141" y="3534728"/>
                  </a:cubicBezTo>
                  <a:close/>
                  <a:moveTo>
                    <a:pt x="5368341" y="3763328"/>
                  </a:moveTo>
                  <a:cubicBezTo>
                    <a:pt x="5369294" y="3764280"/>
                    <a:pt x="5369294" y="3766185"/>
                    <a:pt x="5370246" y="3767138"/>
                  </a:cubicBezTo>
                  <a:cubicBezTo>
                    <a:pt x="5335956" y="3711893"/>
                    <a:pt x="5306428" y="3652838"/>
                    <a:pt x="5282616" y="3591878"/>
                  </a:cubicBezTo>
                  <a:cubicBezTo>
                    <a:pt x="5296903" y="3624263"/>
                    <a:pt x="5313096" y="3655695"/>
                    <a:pt x="5331194" y="3685223"/>
                  </a:cubicBezTo>
                  <a:cubicBezTo>
                    <a:pt x="5381676" y="3769043"/>
                    <a:pt x="5445494" y="3845243"/>
                    <a:pt x="5520741" y="3908108"/>
                  </a:cubicBezTo>
                  <a:cubicBezTo>
                    <a:pt x="5599798" y="3974783"/>
                    <a:pt x="5690286" y="4026218"/>
                    <a:pt x="5786489" y="4062413"/>
                  </a:cubicBezTo>
                  <a:cubicBezTo>
                    <a:pt x="5884596" y="4098608"/>
                    <a:pt x="5989371" y="4117658"/>
                    <a:pt x="6094146" y="4118610"/>
                  </a:cubicBezTo>
                  <a:cubicBezTo>
                    <a:pt x="6180823" y="4119563"/>
                    <a:pt x="6275121" y="4110990"/>
                    <a:pt x="6359894" y="4138613"/>
                  </a:cubicBezTo>
                  <a:cubicBezTo>
                    <a:pt x="6321794" y="4139565"/>
                    <a:pt x="6284646" y="4146233"/>
                    <a:pt x="6247498" y="4151948"/>
                  </a:cubicBezTo>
                  <a:cubicBezTo>
                    <a:pt x="6201778" y="4160520"/>
                    <a:pt x="6156058" y="4169093"/>
                    <a:pt x="6109386" y="4172903"/>
                  </a:cubicBezTo>
                  <a:cubicBezTo>
                    <a:pt x="6066523" y="4176713"/>
                    <a:pt x="6022708" y="4175760"/>
                    <a:pt x="5979846" y="4171950"/>
                  </a:cubicBezTo>
                  <a:cubicBezTo>
                    <a:pt x="5893169" y="4163378"/>
                    <a:pt x="5808396" y="4141470"/>
                    <a:pt x="5729339" y="4104323"/>
                  </a:cubicBezTo>
                  <a:cubicBezTo>
                    <a:pt x="5675998" y="4079558"/>
                    <a:pt x="5625516" y="4048125"/>
                    <a:pt x="5578844" y="4011930"/>
                  </a:cubicBezTo>
                  <a:cubicBezTo>
                    <a:pt x="5511216" y="3953828"/>
                    <a:pt x="5451208" y="3886200"/>
                    <a:pt x="5399773" y="3811905"/>
                  </a:cubicBezTo>
                  <a:cubicBezTo>
                    <a:pt x="5395011" y="3804285"/>
                    <a:pt x="5390248" y="3796665"/>
                    <a:pt x="5385486" y="3789045"/>
                  </a:cubicBezTo>
                  <a:cubicBezTo>
                    <a:pt x="5380723" y="3780473"/>
                    <a:pt x="5375008" y="3771900"/>
                    <a:pt x="5370246" y="3763328"/>
                  </a:cubicBezTo>
                  <a:cubicBezTo>
                    <a:pt x="5369294" y="3761423"/>
                    <a:pt x="5367389" y="3762375"/>
                    <a:pt x="5368341" y="3763328"/>
                  </a:cubicBezTo>
                  <a:close/>
                  <a:moveTo>
                    <a:pt x="5740769" y="4126230"/>
                  </a:moveTo>
                  <a:cubicBezTo>
                    <a:pt x="5723623" y="4116705"/>
                    <a:pt x="5707431" y="4106228"/>
                    <a:pt x="5690286" y="4095750"/>
                  </a:cubicBezTo>
                  <a:cubicBezTo>
                    <a:pt x="5766486" y="4136708"/>
                    <a:pt x="5849353" y="4163378"/>
                    <a:pt x="5934126" y="4176713"/>
                  </a:cubicBezTo>
                  <a:cubicBezTo>
                    <a:pt x="5976989" y="4183380"/>
                    <a:pt x="6020803" y="4186238"/>
                    <a:pt x="6064619" y="4185285"/>
                  </a:cubicBezTo>
                  <a:cubicBezTo>
                    <a:pt x="6110339" y="4184333"/>
                    <a:pt x="6154153" y="4178618"/>
                    <a:pt x="6198921" y="4170998"/>
                  </a:cubicBezTo>
                  <a:cubicBezTo>
                    <a:pt x="6259881" y="4160520"/>
                    <a:pt x="6323698" y="4146233"/>
                    <a:pt x="6386564" y="4148138"/>
                  </a:cubicBezTo>
                  <a:cubicBezTo>
                    <a:pt x="6395136" y="4151948"/>
                    <a:pt x="6403708" y="4155758"/>
                    <a:pt x="6412281" y="4160520"/>
                  </a:cubicBezTo>
                  <a:cubicBezTo>
                    <a:pt x="6417996" y="4165283"/>
                    <a:pt x="6422758" y="4170045"/>
                    <a:pt x="6428473" y="4174808"/>
                  </a:cubicBezTo>
                  <a:cubicBezTo>
                    <a:pt x="6397994" y="4175760"/>
                    <a:pt x="6366561" y="4180523"/>
                    <a:pt x="6337033" y="4185285"/>
                  </a:cubicBezTo>
                  <a:cubicBezTo>
                    <a:pt x="6277978" y="4195763"/>
                    <a:pt x="6219876" y="4210050"/>
                    <a:pt x="6159869" y="4215765"/>
                  </a:cubicBezTo>
                  <a:cubicBezTo>
                    <a:pt x="6060808" y="4225290"/>
                    <a:pt x="5960796" y="4214813"/>
                    <a:pt x="5866498" y="4187190"/>
                  </a:cubicBezTo>
                  <a:cubicBezTo>
                    <a:pt x="5823636" y="4170045"/>
                    <a:pt x="5781726" y="4150043"/>
                    <a:pt x="5740769" y="4126230"/>
                  </a:cubicBezTo>
                  <a:close/>
                  <a:moveTo>
                    <a:pt x="6269406" y="2286953"/>
                  </a:moveTo>
                  <a:cubicBezTo>
                    <a:pt x="6322746" y="2439353"/>
                    <a:pt x="6376086" y="2591753"/>
                    <a:pt x="6418948" y="2747010"/>
                  </a:cubicBezTo>
                  <a:cubicBezTo>
                    <a:pt x="6460858" y="2899410"/>
                    <a:pt x="6491339" y="3056573"/>
                    <a:pt x="6499911" y="3214688"/>
                  </a:cubicBezTo>
                  <a:cubicBezTo>
                    <a:pt x="6504673" y="3294698"/>
                    <a:pt x="6502769" y="3374708"/>
                    <a:pt x="6494196" y="3454718"/>
                  </a:cubicBezTo>
                  <a:cubicBezTo>
                    <a:pt x="6485623" y="3534728"/>
                    <a:pt x="6467526" y="3612833"/>
                    <a:pt x="6448476" y="3690938"/>
                  </a:cubicBezTo>
                  <a:cubicBezTo>
                    <a:pt x="6420853" y="3806190"/>
                    <a:pt x="6395136" y="3929063"/>
                    <a:pt x="6417044" y="4046220"/>
                  </a:cubicBezTo>
                  <a:cubicBezTo>
                    <a:pt x="6414186" y="4043363"/>
                    <a:pt x="6412281" y="4039553"/>
                    <a:pt x="6409423" y="4035743"/>
                  </a:cubicBezTo>
                  <a:cubicBezTo>
                    <a:pt x="6408471" y="4031933"/>
                    <a:pt x="6407519" y="4028123"/>
                    <a:pt x="6406566" y="4024313"/>
                  </a:cubicBezTo>
                  <a:cubicBezTo>
                    <a:pt x="6400851" y="3973830"/>
                    <a:pt x="6399898" y="3922395"/>
                    <a:pt x="6401803" y="3870960"/>
                  </a:cubicBezTo>
                  <a:cubicBezTo>
                    <a:pt x="6404661" y="3792855"/>
                    <a:pt x="6414186" y="3714750"/>
                    <a:pt x="6420853" y="3636645"/>
                  </a:cubicBezTo>
                  <a:cubicBezTo>
                    <a:pt x="6433236" y="3490913"/>
                    <a:pt x="6429426" y="3345180"/>
                    <a:pt x="6409423" y="3199448"/>
                  </a:cubicBezTo>
                  <a:cubicBezTo>
                    <a:pt x="6389421" y="3055620"/>
                    <a:pt x="6357036" y="2914650"/>
                    <a:pt x="6319889" y="2773680"/>
                  </a:cubicBezTo>
                  <a:cubicBezTo>
                    <a:pt x="6282741" y="2631758"/>
                    <a:pt x="6241783" y="2489835"/>
                    <a:pt x="6206541" y="2347913"/>
                  </a:cubicBezTo>
                  <a:cubicBezTo>
                    <a:pt x="6171298" y="2208848"/>
                    <a:pt x="6141771" y="2067878"/>
                    <a:pt x="6125578" y="1925003"/>
                  </a:cubicBezTo>
                  <a:cubicBezTo>
                    <a:pt x="6125578" y="1918335"/>
                    <a:pt x="6125578" y="1912620"/>
                    <a:pt x="6126531" y="1905953"/>
                  </a:cubicBezTo>
                  <a:cubicBezTo>
                    <a:pt x="6127483" y="1893570"/>
                    <a:pt x="6127483" y="1881188"/>
                    <a:pt x="6128436" y="1868805"/>
                  </a:cubicBezTo>
                  <a:cubicBezTo>
                    <a:pt x="6129389" y="1865948"/>
                    <a:pt x="6130341" y="1863090"/>
                    <a:pt x="6131294" y="1860233"/>
                  </a:cubicBezTo>
                  <a:cubicBezTo>
                    <a:pt x="6169394" y="2005013"/>
                    <a:pt x="6219876" y="2145983"/>
                    <a:pt x="6269406" y="2286953"/>
                  </a:cubicBezTo>
                  <a:close/>
                  <a:moveTo>
                    <a:pt x="6128436" y="1806893"/>
                  </a:moveTo>
                  <a:cubicBezTo>
                    <a:pt x="6126531" y="1812608"/>
                    <a:pt x="6124626" y="1818323"/>
                    <a:pt x="6122721" y="1824990"/>
                  </a:cubicBezTo>
                  <a:cubicBezTo>
                    <a:pt x="6048426" y="1811655"/>
                    <a:pt x="5976036" y="1789748"/>
                    <a:pt x="5907456" y="1757363"/>
                  </a:cubicBezTo>
                  <a:cubicBezTo>
                    <a:pt x="5836971" y="1724025"/>
                    <a:pt x="5771248" y="1682115"/>
                    <a:pt x="5713146" y="1631633"/>
                  </a:cubicBezTo>
                  <a:cubicBezTo>
                    <a:pt x="5653139" y="1580198"/>
                    <a:pt x="5599798" y="1520190"/>
                    <a:pt x="5556936" y="1452563"/>
                  </a:cubicBezTo>
                  <a:cubicBezTo>
                    <a:pt x="5512169" y="1383983"/>
                    <a:pt x="5477878" y="1308735"/>
                    <a:pt x="5455019" y="1230630"/>
                  </a:cubicBezTo>
                  <a:cubicBezTo>
                    <a:pt x="5449303" y="1211580"/>
                    <a:pt x="5444541" y="1192530"/>
                    <a:pt x="5440731" y="1173480"/>
                  </a:cubicBezTo>
                  <a:cubicBezTo>
                    <a:pt x="5435969" y="1066800"/>
                    <a:pt x="5430253" y="961073"/>
                    <a:pt x="5410251" y="856298"/>
                  </a:cubicBezTo>
                  <a:cubicBezTo>
                    <a:pt x="5425491" y="915353"/>
                    <a:pt x="5439778" y="974408"/>
                    <a:pt x="5454066" y="1033463"/>
                  </a:cubicBezTo>
                  <a:cubicBezTo>
                    <a:pt x="5484546" y="1152525"/>
                    <a:pt x="5519789" y="1271588"/>
                    <a:pt x="5575986" y="1382078"/>
                  </a:cubicBezTo>
                  <a:cubicBezTo>
                    <a:pt x="5624564" y="1478280"/>
                    <a:pt x="5687428" y="1569720"/>
                    <a:pt x="5768391" y="1641158"/>
                  </a:cubicBezTo>
                  <a:cubicBezTo>
                    <a:pt x="5808396" y="1676400"/>
                    <a:pt x="5853164" y="1707833"/>
                    <a:pt x="5901741" y="1730693"/>
                  </a:cubicBezTo>
                  <a:cubicBezTo>
                    <a:pt x="5958891" y="1758315"/>
                    <a:pt x="6020803" y="1775460"/>
                    <a:pt x="6082716" y="1791653"/>
                  </a:cubicBezTo>
                  <a:cubicBezTo>
                    <a:pt x="6098908" y="1795463"/>
                    <a:pt x="6114148" y="1799273"/>
                    <a:pt x="6130341" y="1804035"/>
                  </a:cubicBezTo>
                  <a:cubicBezTo>
                    <a:pt x="6129389" y="1804988"/>
                    <a:pt x="6128436" y="1805940"/>
                    <a:pt x="6128436" y="1806893"/>
                  </a:cubicBezTo>
                  <a:close/>
                  <a:moveTo>
                    <a:pt x="5534076" y="1430655"/>
                  </a:moveTo>
                  <a:cubicBezTo>
                    <a:pt x="5575033" y="1500188"/>
                    <a:pt x="5626469" y="1563053"/>
                    <a:pt x="5685523" y="1618298"/>
                  </a:cubicBezTo>
                  <a:cubicBezTo>
                    <a:pt x="5742673" y="1671638"/>
                    <a:pt x="5808396" y="1717358"/>
                    <a:pt x="5877928" y="1752600"/>
                  </a:cubicBezTo>
                  <a:cubicBezTo>
                    <a:pt x="5947461" y="1788795"/>
                    <a:pt x="6022708" y="1814513"/>
                    <a:pt x="6099861" y="1830705"/>
                  </a:cubicBezTo>
                  <a:cubicBezTo>
                    <a:pt x="6106528" y="1831658"/>
                    <a:pt x="6113196" y="1833563"/>
                    <a:pt x="6119864" y="1834515"/>
                  </a:cubicBezTo>
                  <a:cubicBezTo>
                    <a:pt x="6119864" y="1835468"/>
                    <a:pt x="6118911" y="1836420"/>
                    <a:pt x="6118911" y="1836420"/>
                  </a:cubicBezTo>
                  <a:cubicBezTo>
                    <a:pt x="6114148" y="1836420"/>
                    <a:pt x="6108433" y="1836420"/>
                    <a:pt x="6102719" y="1837373"/>
                  </a:cubicBezTo>
                  <a:cubicBezTo>
                    <a:pt x="6100814" y="1837373"/>
                    <a:pt x="6098908" y="1837373"/>
                    <a:pt x="6097003" y="1837373"/>
                  </a:cubicBezTo>
                  <a:cubicBezTo>
                    <a:pt x="6087478" y="1836420"/>
                    <a:pt x="6077953" y="1836420"/>
                    <a:pt x="6068428" y="1835468"/>
                  </a:cubicBezTo>
                  <a:cubicBezTo>
                    <a:pt x="6052236" y="1833563"/>
                    <a:pt x="6036996" y="1831658"/>
                    <a:pt x="6020803" y="1828800"/>
                  </a:cubicBezTo>
                  <a:cubicBezTo>
                    <a:pt x="5988419" y="1823085"/>
                    <a:pt x="5956033" y="1815465"/>
                    <a:pt x="5925553" y="1805940"/>
                  </a:cubicBezTo>
                  <a:cubicBezTo>
                    <a:pt x="5863641" y="1786890"/>
                    <a:pt x="5804586" y="1759268"/>
                    <a:pt x="5750294" y="1724978"/>
                  </a:cubicBezTo>
                  <a:cubicBezTo>
                    <a:pt x="5643614" y="1656398"/>
                    <a:pt x="5555983" y="1559243"/>
                    <a:pt x="5498833" y="1446848"/>
                  </a:cubicBezTo>
                  <a:cubicBezTo>
                    <a:pt x="5476926" y="1403033"/>
                    <a:pt x="5458828" y="1357313"/>
                    <a:pt x="5446446" y="1309688"/>
                  </a:cubicBezTo>
                  <a:cubicBezTo>
                    <a:pt x="5444541" y="1279208"/>
                    <a:pt x="5442636" y="1249680"/>
                    <a:pt x="5441683" y="1219200"/>
                  </a:cubicBezTo>
                  <a:cubicBezTo>
                    <a:pt x="5441683" y="1214438"/>
                    <a:pt x="5441683" y="1208723"/>
                    <a:pt x="5440731" y="1203960"/>
                  </a:cubicBezTo>
                  <a:cubicBezTo>
                    <a:pt x="5460733" y="1283018"/>
                    <a:pt x="5492166" y="1359218"/>
                    <a:pt x="5534076" y="1430655"/>
                  </a:cubicBezTo>
                  <a:close/>
                  <a:moveTo>
                    <a:pt x="5095926" y="2130743"/>
                  </a:moveTo>
                  <a:cubicBezTo>
                    <a:pt x="5100689" y="2129790"/>
                    <a:pt x="5104498" y="2129790"/>
                    <a:pt x="5109261" y="2128838"/>
                  </a:cubicBezTo>
                  <a:cubicBezTo>
                    <a:pt x="5122596" y="2128838"/>
                    <a:pt x="5136883" y="2127885"/>
                    <a:pt x="5150219" y="2126933"/>
                  </a:cubicBezTo>
                  <a:cubicBezTo>
                    <a:pt x="5183556" y="2125028"/>
                    <a:pt x="5215941" y="2120265"/>
                    <a:pt x="5249278" y="2113598"/>
                  </a:cubicBezTo>
                  <a:cubicBezTo>
                    <a:pt x="5314048" y="2101215"/>
                    <a:pt x="5376914" y="2082165"/>
                    <a:pt x="5438826" y="2059305"/>
                  </a:cubicBezTo>
                  <a:cubicBezTo>
                    <a:pt x="5562651" y="2014538"/>
                    <a:pt x="5681714" y="1956435"/>
                    <a:pt x="5805539" y="1912620"/>
                  </a:cubicBezTo>
                  <a:cubicBezTo>
                    <a:pt x="5858878" y="1893570"/>
                    <a:pt x="5914123" y="1877378"/>
                    <a:pt x="5969369" y="1864995"/>
                  </a:cubicBezTo>
                  <a:cubicBezTo>
                    <a:pt x="5977941" y="1866900"/>
                    <a:pt x="5985561" y="1867853"/>
                    <a:pt x="5994133" y="1868805"/>
                  </a:cubicBezTo>
                  <a:cubicBezTo>
                    <a:pt x="5988419" y="1870710"/>
                    <a:pt x="5982703" y="1872615"/>
                    <a:pt x="5976989" y="1875473"/>
                  </a:cubicBezTo>
                  <a:cubicBezTo>
                    <a:pt x="5976036" y="1875473"/>
                    <a:pt x="5975083" y="1875473"/>
                    <a:pt x="5975083" y="1875473"/>
                  </a:cubicBezTo>
                  <a:cubicBezTo>
                    <a:pt x="5838876" y="1921193"/>
                    <a:pt x="5705526" y="1977390"/>
                    <a:pt x="5570271" y="2026920"/>
                  </a:cubicBezTo>
                  <a:cubicBezTo>
                    <a:pt x="5436921" y="2075498"/>
                    <a:pt x="5299761" y="2116455"/>
                    <a:pt x="5158791" y="2129790"/>
                  </a:cubicBezTo>
                  <a:cubicBezTo>
                    <a:pt x="5124501" y="2132648"/>
                    <a:pt x="5090211" y="2134553"/>
                    <a:pt x="5054969" y="2134553"/>
                  </a:cubicBezTo>
                  <a:cubicBezTo>
                    <a:pt x="5067351" y="2134553"/>
                    <a:pt x="5081639" y="2132648"/>
                    <a:pt x="5095926" y="2130743"/>
                  </a:cubicBezTo>
                  <a:close/>
                  <a:moveTo>
                    <a:pt x="5014011" y="2130743"/>
                  </a:moveTo>
                  <a:cubicBezTo>
                    <a:pt x="5027346" y="2129790"/>
                    <a:pt x="5040681" y="2127885"/>
                    <a:pt x="5054016" y="2125980"/>
                  </a:cubicBezTo>
                  <a:cubicBezTo>
                    <a:pt x="5058778" y="2126933"/>
                    <a:pt x="5062589" y="2126933"/>
                    <a:pt x="5067351" y="2127885"/>
                  </a:cubicBezTo>
                  <a:cubicBezTo>
                    <a:pt x="5050206" y="2129790"/>
                    <a:pt x="5032108" y="2130743"/>
                    <a:pt x="5014011" y="2130743"/>
                  </a:cubicBezTo>
                  <a:close/>
                  <a:moveTo>
                    <a:pt x="5645519" y="1969770"/>
                  </a:moveTo>
                  <a:cubicBezTo>
                    <a:pt x="5523598" y="2021205"/>
                    <a:pt x="5401678" y="2075498"/>
                    <a:pt x="5271186" y="2104073"/>
                  </a:cubicBezTo>
                  <a:cubicBezTo>
                    <a:pt x="5234991" y="2111693"/>
                    <a:pt x="5198796" y="2118360"/>
                    <a:pt x="5161648" y="2121218"/>
                  </a:cubicBezTo>
                  <a:cubicBezTo>
                    <a:pt x="5158791" y="2121218"/>
                    <a:pt x="5154981" y="2121218"/>
                    <a:pt x="5152123" y="2122170"/>
                  </a:cubicBezTo>
                  <a:cubicBezTo>
                    <a:pt x="5211178" y="2110740"/>
                    <a:pt x="5269281" y="2093595"/>
                    <a:pt x="5325478" y="2073593"/>
                  </a:cubicBezTo>
                  <a:cubicBezTo>
                    <a:pt x="5401678" y="2046923"/>
                    <a:pt x="5475973" y="2014538"/>
                    <a:pt x="5550269" y="1983105"/>
                  </a:cubicBezTo>
                  <a:cubicBezTo>
                    <a:pt x="5624564" y="1951673"/>
                    <a:pt x="5698858" y="1921193"/>
                    <a:pt x="5775058" y="1896428"/>
                  </a:cubicBezTo>
                  <a:cubicBezTo>
                    <a:pt x="5825541" y="1880235"/>
                    <a:pt x="5876976" y="1866900"/>
                    <a:pt x="5928411" y="1858328"/>
                  </a:cubicBezTo>
                  <a:cubicBezTo>
                    <a:pt x="5934126" y="1859280"/>
                    <a:pt x="5939841" y="1860233"/>
                    <a:pt x="5944603" y="1862138"/>
                  </a:cubicBezTo>
                  <a:cubicBezTo>
                    <a:pt x="5842686" y="1886903"/>
                    <a:pt x="5743626" y="1928813"/>
                    <a:pt x="5645519" y="1969770"/>
                  </a:cubicBezTo>
                  <a:close/>
                  <a:moveTo>
                    <a:pt x="5807444" y="1877378"/>
                  </a:moveTo>
                  <a:cubicBezTo>
                    <a:pt x="5730291" y="1900238"/>
                    <a:pt x="5655996" y="1929765"/>
                    <a:pt x="5582653" y="1961198"/>
                  </a:cubicBezTo>
                  <a:cubicBezTo>
                    <a:pt x="5508358" y="1992630"/>
                    <a:pt x="5435016" y="2025968"/>
                    <a:pt x="5359769" y="2053590"/>
                  </a:cubicBezTo>
                  <a:cubicBezTo>
                    <a:pt x="5284521" y="2082165"/>
                    <a:pt x="5207369" y="2105978"/>
                    <a:pt x="5128311" y="2119313"/>
                  </a:cubicBezTo>
                  <a:cubicBezTo>
                    <a:pt x="5118786" y="2121218"/>
                    <a:pt x="5109261" y="2122170"/>
                    <a:pt x="5099736" y="2124075"/>
                  </a:cubicBezTo>
                  <a:cubicBezTo>
                    <a:pt x="5089258" y="2124075"/>
                    <a:pt x="5078781" y="2124075"/>
                    <a:pt x="5068303" y="2124075"/>
                  </a:cubicBezTo>
                  <a:cubicBezTo>
                    <a:pt x="5145456" y="2109788"/>
                    <a:pt x="5220703" y="2082165"/>
                    <a:pt x="5291189" y="2049780"/>
                  </a:cubicBezTo>
                  <a:cubicBezTo>
                    <a:pt x="5357864" y="2020253"/>
                    <a:pt x="5422633" y="1986915"/>
                    <a:pt x="5488356" y="1957388"/>
                  </a:cubicBezTo>
                  <a:cubicBezTo>
                    <a:pt x="5555031" y="1927860"/>
                    <a:pt x="5622658" y="1902143"/>
                    <a:pt x="5693144" y="1882140"/>
                  </a:cubicBezTo>
                  <a:cubicBezTo>
                    <a:pt x="5732196" y="1871663"/>
                    <a:pt x="5771248" y="1863090"/>
                    <a:pt x="5810301" y="1855470"/>
                  </a:cubicBezTo>
                  <a:cubicBezTo>
                    <a:pt x="5830303" y="1851660"/>
                    <a:pt x="5850306" y="1848803"/>
                    <a:pt x="5869356" y="1845945"/>
                  </a:cubicBezTo>
                  <a:cubicBezTo>
                    <a:pt x="5873166" y="1844993"/>
                    <a:pt x="5876976" y="1844993"/>
                    <a:pt x="5880786" y="1844040"/>
                  </a:cubicBezTo>
                  <a:cubicBezTo>
                    <a:pt x="5889358" y="1846898"/>
                    <a:pt x="5896978" y="1848803"/>
                    <a:pt x="5905551" y="1851660"/>
                  </a:cubicBezTo>
                  <a:cubicBezTo>
                    <a:pt x="5874119" y="1859280"/>
                    <a:pt x="5840781" y="1866900"/>
                    <a:pt x="5807444" y="1877378"/>
                  </a:cubicBezTo>
                  <a:close/>
                  <a:moveTo>
                    <a:pt x="5826494" y="1846898"/>
                  </a:moveTo>
                  <a:cubicBezTo>
                    <a:pt x="5791251" y="1852613"/>
                    <a:pt x="5756008" y="1860233"/>
                    <a:pt x="5721719" y="1868805"/>
                  </a:cubicBezTo>
                  <a:cubicBezTo>
                    <a:pt x="5652186" y="1886903"/>
                    <a:pt x="5583606" y="1909763"/>
                    <a:pt x="5517883" y="1938338"/>
                  </a:cubicBezTo>
                  <a:cubicBezTo>
                    <a:pt x="5385486" y="1995488"/>
                    <a:pt x="5260708" y="2071688"/>
                    <a:pt x="5119739" y="2107883"/>
                  </a:cubicBezTo>
                  <a:cubicBezTo>
                    <a:pt x="5078781" y="2118360"/>
                    <a:pt x="5036871" y="2125980"/>
                    <a:pt x="4994008" y="2127885"/>
                  </a:cubicBezTo>
                  <a:cubicBezTo>
                    <a:pt x="5105451" y="2116455"/>
                    <a:pt x="5208321" y="2063115"/>
                    <a:pt x="5304523" y="2007870"/>
                  </a:cubicBezTo>
                  <a:cubicBezTo>
                    <a:pt x="5359769" y="1976438"/>
                    <a:pt x="5414061" y="1945005"/>
                    <a:pt x="5471211" y="1918335"/>
                  </a:cubicBezTo>
                  <a:cubicBezTo>
                    <a:pt x="5526456" y="1891665"/>
                    <a:pt x="5583606" y="1869758"/>
                    <a:pt x="5642661" y="1851660"/>
                  </a:cubicBezTo>
                  <a:cubicBezTo>
                    <a:pt x="5690286" y="1836420"/>
                    <a:pt x="5738864" y="1824990"/>
                    <a:pt x="5788394" y="1815465"/>
                  </a:cubicBezTo>
                  <a:cubicBezTo>
                    <a:pt x="5807444" y="1822133"/>
                    <a:pt x="5827446" y="1828800"/>
                    <a:pt x="5847448" y="1834515"/>
                  </a:cubicBezTo>
                  <a:cubicBezTo>
                    <a:pt x="5854116" y="1836420"/>
                    <a:pt x="5860783" y="1839278"/>
                    <a:pt x="5867451" y="1841183"/>
                  </a:cubicBezTo>
                  <a:cubicBezTo>
                    <a:pt x="5853164" y="1842135"/>
                    <a:pt x="5839828" y="1844040"/>
                    <a:pt x="5826494" y="1846898"/>
                  </a:cubicBezTo>
                  <a:close/>
                  <a:moveTo>
                    <a:pt x="5494071" y="1901190"/>
                  </a:moveTo>
                  <a:cubicBezTo>
                    <a:pt x="5379771" y="1952625"/>
                    <a:pt x="5275948" y="2025968"/>
                    <a:pt x="5160696" y="2076450"/>
                  </a:cubicBezTo>
                  <a:cubicBezTo>
                    <a:pt x="5097831" y="2104073"/>
                    <a:pt x="5031156" y="2124075"/>
                    <a:pt x="4961623" y="2128838"/>
                  </a:cubicBezTo>
                  <a:cubicBezTo>
                    <a:pt x="4960671" y="2128838"/>
                    <a:pt x="4958766" y="2128838"/>
                    <a:pt x="4957814" y="2128838"/>
                  </a:cubicBezTo>
                  <a:cubicBezTo>
                    <a:pt x="4959719" y="2128838"/>
                    <a:pt x="4961623" y="2128838"/>
                    <a:pt x="4963528" y="2127885"/>
                  </a:cubicBezTo>
                  <a:cubicBezTo>
                    <a:pt x="4996866" y="2123123"/>
                    <a:pt x="5029251" y="2111693"/>
                    <a:pt x="5059731" y="2098358"/>
                  </a:cubicBezTo>
                  <a:cubicBezTo>
                    <a:pt x="5121644" y="2070735"/>
                    <a:pt x="5178794" y="2031683"/>
                    <a:pt x="5237848" y="1997393"/>
                  </a:cubicBezTo>
                  <a:cubicBezTo>
                    <a:pt x="5356911" y="1927860"/>
                    <a:pt x="5482641" y="1865948"/>
                    <a:pt x="5616944" y="1833563"/>
                  </a:cubicBezTo>
                  <a:cubicBezTo>
                    <a:pt x="5654091" y="1824038"/>
                    <a:pt x="5693144" y="1817370"/>
                    <a:pt x="5731244" y="1813560"/>
                  </a:cubicBezTo>
                  <a:cubicBezTo>
                    <a:pt x="5745531" y="1811655"/>
                    <a:pt x="5760771" y="1810703"/>
                    <a:pt x="5775058" y="1810703"/>
                  </a:cubicBezTo>
                  <a:cubicBezTo>
                    <a:pt x="5775058" y="1810703"/>
                    <a:pt x="5775058" y="1810703"/>
                    <a:pt x="5776011" y="1810703"/>
                  </a:cubicBezTo>
                  <a:cubicBezTo>
                    <a:pt x="5678856" y="1829753"/>
                    <a:pt x="5584558" y="1860233"/>
                    <a:pt x="5494071" y="1901190"/>
                  </a:cubicBezTo>
                  <a:close/>
                  <a:moveTo>
                    <a:pt x="4969244" y="2136458"/>
                  </a:moveTo>
                  <a:cubicBezTo>
                    <a:pt x="4977816" y="2139315"/>
                    <a:pt x="4987341" y="2141220"/>
                    <a:pt x="4996866" y="2143125"/>
                  </a:cubicBezTo>
                  <a:cubicBezTo>
                    <a:pt x="4979721" y="2140268"/>
                    <a:pt x="4962576" y="2138363"/>
                    <a:pt x="4945431" y="2134553"/>
                  </a:cubicBezTo>
                  <a:cubicBezTo>
                    <a:pt x="4953051" y="2135505"/>
                    <a:pt x="4961623" y="2136458"/>
                    <a:pt x="4969244" y="2136458"/>
                  </a:cubicBezTo>
                  <a:close/>
                  <a:moveTo>
                    <a:pt x="4978769" y="2136458"/>
                  </a:moveTo>
                  <a:cubicBezTo>
                    <a:pt x="4984483" y="2136458"/>
                    <a:pt x="4989246" y="2136458"/>
                    <a:pt x="4994961" y="2136458"/>
                  </a:cubicBezTo>
                  <a:cubicBezTo>
                    <a:pt x="5110214" y="2146935"/>
                    <a:pt x="5227371" y="2131695"/>
                    <a:pt x="5338814" y="2104073"/>
                  </a:cubicBezTo>
                  <a:cubicBezTo>
                    <a:pt x="5478831" y="2070735"/>
                    <a:pt x="5613133" y="2018348"/>
                    <a:pt x="5746483" y="1965960"/>
                  </a:cubicBezTo>
                  <a:cubicBezTo>
                    <a:pt x="5771248" y="1956435"/>
                    <a:pt x="5796014" y="1946910"/>
                    <a:pt x="5820778" y="1937385"/>
                  </a:cubicBezTo>
                  <a:cubicBezTo>
                    <a:pt x="5754103" y="1966913"/>
                    <a:pt x="5687428" y="1997393"/>
                    <a:pt x="5620753" y="2025968"/>
                  </a:cubicBezTo>
                  <a:cubicBezTo>
                    <a:pt x="5487403" y="2084070"/>
                    <a:pt x="5348339" y="2133600"/>
                    <a:pt x="5202606" y="2147888"/>
                  </a:cubicBezTo>
                  <a:cubicBezTo>
                    <a:pt x="5128311" y="2155508"/>
                    <a:pt x="5052111" y="2151698"/>
                    <a:pt x="4978769" y="2136458"/>
                  </a:cubicBezTo>
                  <a:close/>
                  <a:moveTo>
                    <a:pt x="5892216" y="1918335"/>
                  </a:moveTo>
                  <a:cubicBezTo>
                    <a:pt x="5811253" y="1956435"/>
                    <a:pt x="5733148" y="2003108"/>
                    <a:pt x="5653139" y="2041208"/>
                  </a:cubicBezTo>
                  <a:cubicBezTo>
                    <a:pt x="5513121" y="2108835"/>
                    <a:pt x="5358816" y="2146935"/>
                    <a:pt x="5202606" y="2153603"/>
                  </a:cubicBezTo>
                  <a:cubicBezTo>
                    <a:pt x="5265471" y="2147888"/>
                    <a:pt x="5327383" y="2135505"/>
                    <a:pt x="5388344" y="2118360"/>
                  </a:cubicBezTo>
                  <a:cubicBezTo>
                    <a:pt x="5530266" y="2079308"/>
                    <a:pt x="5662664" y="2015490"/>
                    <a:pt x="5797919" y="1957388"/>
                  </a:cubicBezTo>
                  <a:cubicBezTo>
                    <a:pt x="5829351" y="1944053"/>
                    <a:pt x="5860783" y="1930718"/>
                    <a:pt x="5892216" y="1918335"/>
                  </a:cubicBezTo>
                  <a:close/>
                  <a:moveTo>
                    <a:pt x="5907456" y="2322195"/>
                  </a:moveTo>
                  <a:cubicBezTo>
                    <a:pt x="5930316" y="2233613"/>
                    <a:pt x="5974131" y="2153603"/>
                    <a:pt x="6020803" y="2075498"/>
                  </a:cubicBezTo>
                  <a:cubicBezTo>
                    <a:pt x="6021756" y="2074545"/>
                    <a:pt x="6022708" y="2072640"/>
                    <a:pt x="6022708" y="2071688"/>
                  </a:cubicBezTo>
                  <a:cubicBezTo>
                    <a:pt x="6019851" y="2082165"/>
                    <a:pt x="6017946" y="2093595"/>
                    <a:pt x="6015089" y="2104073"/>
                  </a:cubicBezTo>
                  <a:cubicBezTo>
                    <a:pt x="6006516" y="2144078"/>
                    <a:pt x="5998896" y="2185035"/>
                    <a:pt x="5992228" y="2225040"/>
                  </a:cubicBezTo>
                  <a:cubicBezTo>
                    <a:pt x="5978894" y="2306003"/>
                    <a:pt x="5968416" y="2386965"/>
                    <a:pt x="5961748" y="2467928"/>
                  </a:cubicBezTo>
                  <a:cubicBezTo>
                    <a:pt x="5955081" y="2549843"/>
                    <a:pt x="5951271" y="2631758"/>
                    <a:pt x="5950319" y="2713673"/>
                  </a:cubicBezTo>
                  <a:cubicBezTo>
                    <a:pt x="5950319" y="2794635"/>
                    <a:pt x="5952223" y="2876550"/>
                    <a:pt x="5958891" y="2957513"/>
                  </a:cubicBezTo>
                  <a:cubicBezTo>
                    <a:pt x="5961748" y="2998470"/>
                    <a:pt x="5965558" y="3039428"/>
                    <a:pt x="5970321" y="3080385"/>
                  </a:cubicBezTo>
                  <a:cubicBezTo>
                    <a:pt x="5975083" y="3121343"/>
                    <a:pt x="5979846" y="3162300"/>
                    <a:pt x="5987466" y="3202305"/>
                  </a:cubicBezTo>
                  <a:cubicBezTo>
                    <a:pt x="5989371" y="3210878"/>
                    <a:pt x="5990323" y="3219450"/>
                    <a:pt x="5992228" y="3228023"/>
                  </a:cubicBezTo>
                  <a:cubicBezTo>
                    <a:pt x="5976989" y="3219450"/>
                    <a:pt x="5961748" y="3210878"/>
                    <a:pt x="5946508" y="3203258"/>
                  </a:cubicBezTo>
                  <a:cubicBezTo>
                    <a:pt x="5946508" y="3202305"/>
                    <a:pt x="5946508" y="3200400"/>
                    <a:pt x="5946508" y="3199448"/>
                  </a:cubicBezTo>
                  <a:cubicBezTo>
                    <a:pt x="5943651" y="3174683"/>
                    <a:pt x="5935078" y="3149918"/>
                    <a:pt x="5929364" y="3126105"/>
                  </a:cubicBezTo>
                  <a:cubicBezTo>
                    <a:pt x="5923648" y="3101340"/>
                    <a:pt x="5918886" y="3076575"/>
                    <a:pt x="5915076" y="3051810"/>
                  </a:cubicBezTo>
                  <a:cubicBezTo>
                    <a:pt x="5908408" y="3013710"/>
                    <a:pt x="5904598" y="2974658"/>
                    <a:pt x="5899836" y="2935605"/>
                  </a:cubicBezTo>
                  <a:cubicBezTo>
                    <a:pt x="5899836" y="2910840"/>
                    <a:pt x="5897931" y="2886075"/>
                    <a:pt x="5893169" y="2862263"/>
                  </a:cubicBezTo>
                  <a:cubicBezTo>
                    <a:pt x="5885548" y="2777490"/>
                    <a:pt x="5879833" y="2693670"/>
                    <a:pt x="5877928" y="2608898"/>
                  </a:cubicBezTo>
                  <a:cubicBezTo>
                    <a:pt x="5877928" y="2512695"/>
                    <a:pt x="5883644" y="2415540"/>
                    <a:pt x="5907456" y="2322195"/>
                  </a:cubicBezTo>
                  <a:close/>
                  <a:moveTo>
                    <a:pt x="6020803" y="3272790"/>
                  </a:moveTo>
                  <a:cubicBezTo>
                    <a:pt x="6087478" y="3314700"/>
                    <a:pt x="6151296" y="3364230"/>
                    <a:pt x="6202731" y="3424238"/>
                  </a:cubicBezTo>
                  <a:cubicBezTo>
                    <a:pt x="6254166" y="3482340"/>
                    <a:pt x="6293219" y="3549968"/>
                    <a:pt x="6313221" y="3625215"/>
                  </a:cubicBezTo>
                  <a:cubicBezTo>
                    <a:pt x="6330366" y="3689985"/>
                    <a:pt x="6336081" y="3757613"/>
                    <a:pt x="6339891" y="3825240"/>
                  </a:cubicBezTo>
                  <a:cubicBezTo>
                    <a:pt x="6336081" y="3810953"/>
                    <a:pt x="6331319" y="3795713"/>
                    <a:pt x="6326556" y="3781425"/>
                  </a:cubicBezTo>
                  <a:cubicBezTo>
                    <a:pt x="6301791" y="3711893"/>
                    <a:pt x="6266548" y="3645218"/>
                    <a:pt x="6221781" y="3586163"/>
                  </a:cubicBezTo>
                  <a:cubicBezTo>
                    <a:pt x="6180823" y="3530918"/>
                    <a:pt x="6130341" y="3484245"/>
                    <a:pt x="6078906" y="3439478"/>
                  </a:cubicBezTo>
                  <a:cubicBezTo>
                    <a:pt x="6028423" y="3395663"/>
                    <a:pt x="5975083" y="3353753"/>
                    <a:pt x="5926506" y="3307080"/>
                  </a:cubicBezTo>
                  <a:cubicBezTo>
                    <a:pt x="5878881" y="3262313"/>
                    <a:pt x="5836971" y="3211830"/>
                    <a:pt x="5805539" y="3154680"/>
                  </a:cubicBezTo>
                  <a:cubicBezTo>
                    <a:pt x="5877928" y="3193733"/>
                    <a:pt x="5952223" y="3228975"/>
                    <a:pt x="6020803" y="3272790"/>
                  </a:cubicBezTo>
                  <a:close/>
                  <a:moveTo>
                    <a:pt x="5900789" y="3290888"/>
                  </a:moveTo>
                  <a:cubicBezTo>
                    <a:pt x="5946508" y="3338513"/>
                    <a:pt x="5997944" y="3380423"/>
                    <a:pt x="6047473" y="3423285"/>
                  </a:cubicBezTo>
                  <a:cubicBezTo>
                    <a:pt x="6098908" y="3467100"/>
                    <a:pt x="6150344" y="3512820"/>
                    <a:pt x="6193206" y="3565208"/>
                  </a:cubicBezTo>
                  <a:cubicBezTo>
                    <a:pt x="6240831" y="3622358"/>
                    <a:pt x="6277978" y="3686175"/>
                    <a:pt x="6305601" y="3754755"/>
                  </a:cubicBezTo>
                  <a:cubicBezTo>
                    <a:pt x="6323698" y="3798570"/>
                    <a:pt x="6336081" y="3845243"/>
                    <a:pt x="6344653" y="3891915"/>
                  </a:cubicBezTo>
                  <a:cubicBezTo>
                    <a:pt x="6347511" y="3926205"/>
                    <a:pt x="6350369" y="3960495"/>
                    <a:pt x="6356083" y="3994785"/>
                  </a:cubicBezTo>
                  <a:cubicBezTo>
                    <a:pt x="6354178" y="3991928"/>
                    <a:pt x="6352273" y="3990023"/>
                    <a:pt x="6350369" y="3987165"/>
                  </a:cubicBezTo>
                  <a:cubicBezTo>
                    <a:pt x="6346558" y="3973830"/>
                    <a:pt x="6342748" y="3961448"/>
                    <a:pt x="6338939" y="3948113"/>
                  </a:cubicBezTo>
                  <a:cubicBezTo>
                    <a:pt x="6338939" y="3947160"/>
                    <a:pt x="6338939" y="3946208"/>
                    <a:pt x="6338939" y="3944303"/>
                  </a:cubicBezTo>
                  <a:cubicBezTo>
                    <a:pt x="6337986" y="3943350"/>
                    <a:pt x="6337986" y="3941445"/>
                    <a:pt x="6337033" y="3940493"/>
                  </a:cubicBezTo>
                  <a:cubicBezTo>
                    <a:pt x="6334176" y="3930015"/>
                    <a:pt x="6331319" y="3919538"/>
                    <a:pt x="6328461" y="3909060"/>
                  </a:cubicBezTo>
                  <a:cubicBezTo>
                    <a:pt x="6328461" y="3908108"/>
                    <a:pt x="6328461" y="3906203"/>
                    <a:pt x="6327508" y="3904298"/>
                  </a:cubicBezTo>
                  <a:cubicBezTo>
                    <a:pt x="6329414" y="3906203"/>
                    <a:pt x="6331319" y="3907155"/>
                    <a:pt x="6332271" y="3909060"/>
                  </a:cubicBezTo>
                  <a:cubicBezTo>
                    <a:pt x="6337033" y="3913823"/>
                    <a:pt x="6346558" y="3907155"/>
                    <a:pt x="6340844" y="3902393"/>
                  </a:cubicBezTo>
                  <a:cubicBezTo>
                    <a:pt x="6334176" y="3895725"/>
                    <a:pt x="6327508" y="3889058"/>
                    <a:pt x="6320841" y="3882390"/>
                  </a:cubicBezTo>
                  <a:cubicBezTo>
                    <a:pt x="6320841" y="3881438"/>
                    <a:pt x="6319889" y="3879533"/>
                    <a:pt x="6319889" y="3878580"/>
                  </a:cubicBezTo>
                  <a:cubicBezTo>
                    <a:pt x="6309411" y="3841433"/>
                    <a:pt x="6297028" y="3804285"/>
                    <a:pt x="6277978" y="3769995"/>
                  </a:cubicBezTo>
                  <a:cubicBezTo>
                    <a:pt x="6252261" y="3722370"/>
                    <a:pt x="6217019" y="3681413"/>
                    <a:pt x="6175108" y="3648075"/>
                  </a:cubicBezTo>
                  <a:cubicBezTo>
                    <a:pt x="6064619" y="3559493"/>
                    <a:pt x="5929364" y="3526155"/>
                    <a:pt x="5794108" y="3490913"/>
                  </a:cubicBezTo>
                  <a:cubicBezTo>
                    <a:pt x="5794108" y="3489008"/>
                    <a:pt x="5793156" y="3486150"/>
                    <a:pt x="5792203" y="3484245"/>
                  </a:cubicBezTo>
                  <a:cubicBezTo>
                    <a:pt x="5789346" y="3479483"/>
                    <a:pt x="5784583" y="3478530"/>
                    <a:pt x="5779821" y="3474720"/>
                  </a:cubicBezTo>
                  <a:cubicBezTo>
                    <a:pt x="5775058" y="3471863"/>
                    <a:pt x="5771248" y="3467100"/>
                    <a:pt x="5768391" y="3463290"/>
                  </a:cubicBezTo>
                  <a:cubicBezTo>
                    <a:pt x="5760771" y="3450908"/>
                    <a:pt x="5759819" y="3436620"/>
                    <a:pt x="5760771" y="3422333"/>
                  </a:cubicBezTo>
                  <a:cubicBezTo>
                    <a:pt x="5763628" y="3390900"/>
                    <a:pt x="5770296" y="3359468"/>
                    <a:pt x="5776011" y="3328988"/>
                  </a:cubicBezTo>
                  <a:cubicBezTo>
                    <a:pt x="5780773" y="3297555"/>
                    <a:pt x="5785536" y="3267075"/>
                    <a:pt x="5791251" y="3235643"/>
                  </a:cubicBezTo>
                  <a:cubicBezTo>
                    <a:pt x="5795061" y="3210878"/>
                    <a:pt x="5801728" y="3184208"/>
                    <a:pt x="5803633" y="3158490"/>
                  </a:cubicBezTo>
                  <a:cubicBezTo>
                    <a:pt x="5828398" y="3208973"/>
                    <a:pt x="5863641" y="3251835"/>
                    <a:pt x="5900789" y="3290888"/>
                  </a:cubicBezTo>
                  <a:close/>
                  <a:moveTo>
                    <a:pt x="5815064" y="3525203"/>
                  </a:moveTo>
                  <a:cubicBezTo>
                    <a:pt x="5926506" y="3553778"/>
                    <a:pt x="6040806" y="3586163"/>
                    <a:pt x="6135103" y="3654743"/>
                  </a:cubicBezTo>
                  <a:cubicBezTo>
                    <a:pt x="6178919" y="3686175"/>
                    <a:pt x="6217971" y="3725228"/>
                    <a:pt x="6245594" y="3771900"/>
                  </a:cubicBezTo>
                  <a:cubicBezTo>
                    <a:pt x="6247498" y="3775710"/>
                    <a:pt x="6249403" y="3778568"/>
                    <a:pt x="6251308" y="3782378"/>
                  </a:cubicBezTo>
                  <a:cubicBezTo>
                    <a:pt x="6248451" y="3779520"/>
                    <a:pt x="6244641" y="3776663"/>
                    <a:pt x="6241783" y="3773805"/>
                  </a:cubicBezTo>
                  <a:cubicBezTo>
                    <a:pt x="6240831" y="3772853"/>
                    <a:pt x="6239878" y="3771900"/>
                    <a:pt x="6238926" y="3770948"/>
                  </a:cubicBezTo>
                  <a:cubicBezTo>
                    <a:pt x="6211303" y="3742373"/>
                    <a:pt x="6180823" y="3718560"/>
                    <a:pt x="6147486" y="3696653"/>
                  </a:cubicBezTo>
                  <a:cubicBezTo>
                    <a:pt x="6079858" y="3652838"/>
                    <a:pt x="6003658" y="3621405"/>
                    <a:pt x="5926506" y="3596640"/>
                  </a:cubicBezTo>
                  <a:cubicBezTo>
                    <a:pt x="5836971" y="3568065"/>
                    <a:pt x="5745531" y="3547110"/>
                    <a:pt x="5656948" y="3516630"/>
                  </a:cubicBezTo>
                  <a:cubicBezTo>
                    <a:pt x="5573128" y="3488055"/>
                    <a:pt x="5492166" y="3450908"/>
                    <a:pt x="5420728" y="3398520"/>
                  </a:cubicBezTo>
                  <a:cubicBezTo>
                    <a:pt x="5386439" y="3373755"/>
                    <a:pt x="5355006" y="3346133"/>
                    <a:pt x="5325478" y="3315653"/>
                  </a:cubicBezTo>
                  <a:cubicBezTo>
                    <a:pt x="5302619" y="3291840"/>
                    <a:pt x="5281664" y="3266123"/>
                    <a:pt x="5260708" y="3240405"/>
                  </a:cubicBezTo>
                  <a:cubicBezTo>
                    <a:pt x="5255946" y="3230880"/>
                    <a:pt x="5250231" y="3221355"/>
                    <a:pt x="5245469" y="3210878"/>
                  </a:cubicBezTo>
                  <a:cubicBezTo>
                    <a:pt x="5267376" y="3232785"/>
                    <a:pt x="5289283" y="3253740"/>
                    <a:pt x="5312144" y="3273743"/>
                  </a:cubicBezTo>
                  <a:cubicBezTo>
                    <a:pt x="5357864" y="3314700"/>
                    <a:pt x="5406441" y="3353753"/>
                    <a:pt x="5458828" y="3387090"/>
                  </a:cubicBezTo>
                  <a:cubicBezTo>
                    <a:pt x="5512169" y="3421380"/>
                    <a:pt x="5568366" y="3449003"/>
                    <a:pt x="5627421" y="3469958"/>
                  </a:cubicBezTo>
                  <a:cubicBezTo>
                    <a:pt x="5689333" y="3493770"/>
                    <a:pt x="5752198" y="3509010"/>
                    <a:pt x="5815064" y="3525203"/>
                  </a:cubicBezTo>
                  <a:close/>
                  <a:moveTo>
                    <a:pt x="5510264" y="3391853"/>
                  </a:moveTo>
                  <a:cubicBezTo>
                    <a:pt x="5451208" y="3359468"/>
                    <a:pt x="5396916" y="3318510"/>
                    <a:pt x="5344528" y="3275648"/>
                  </a:cubicBezTo>
                  <a:cubicBezTo>
                    <a:pt x="5302619" y="3240405"/>
                    <a:pt x="5262614" y="3203258"/>
                    <a:pt x="5222608" y="3166110"/>
                  </a:cubicBezTo>
                  <a:cubicBezTo>
                    <a:pt x="5220703" y="3160395"/>
                    <a:pt x="5217846" y="3154680"/>
                    <a:pt x="5215941" y="3148965"/>
                  </a:cubicBezTo>
                  <a:cubicBezTo>
                    <a:pt x="5215941" y="3147060"/>
                    <a:pt x="5214989" y="3144203"/>
                    <a:pt x="5214989" y="3142298"/>
                  </a:cubicBezTo>
                  <a:cubicBezTo>
                    <a:pt x="5214989" y="3140393"/>
                    <a:pt x="5214989" y="3138488"/>
                    <a:pt x="5214989" y="3135630"/>
                  </a:cubicBezTo>
                  <a:cubicBezTo>
                    <a:pt x="5214989" y="3132773"/>
                    <a:pt x="5213083" y="3129915"/>
                    <a:pt x="5210226" y="3129915"/>
                  </a:cubicBezTo>
                  <a:cubicBezTo>
                    <a:pt x="5208321" y="3126105"/>
                    <a:pt x="5205464" y="3122295"/>
                    <a:pt x="5201653" y="3120390"/>
                  </a:cubicBezTo>
                  <a:cubicBezTo>
                    <a:pt x="5194986" y="3116580"/>
                    <a:pt x="5186414" y="3118485"/>
                    <a:pt x="5182603" y="3125153"/>
                  </a:cubicBezTo>
                  <a:cubicBezTo>
                    <a:pt x="5181651" y="3127058"/>
                    <a:pt x="5180698" y="3128963"/>
                    <a:pt x="5180698" y="3130868"/>
                  </a:cubicBezTo>
                  <a:cubicBezTo>
                    <a:pt x="5180698" y="3131820"/>
                    <a:pt x="5179746" y="3131820"/>
                    <a:pt x="5179746" y="3132773"/>
                  </a:cubicBezTo>
                  <a:cubicBezTo>
                    <a:pt x="5177841" y="3166110"/>
                    <a:pt x="5174983" y="3199448"/>
                    <a:pt x="5168316" y="3231833"/>
                  </a:cubicBezTo>
                  <a:cubicBezTo>
                    <a:pt x="5168316" y="3232785"/>
                    <a:pt x="5167364" y="3233738"/>
                    <a:pt x="5167364" y="3235643"/>
                  </a:cubicBezTo>
                  <a:cubicBezTo>
                    <a:pt x="5110214" y="3169920"/>
                    <a:pt x="5054016" y="3104198"/>
                    <a:pt x="4998771" y="3037523"/>
                  </a:cubicBezTo>
                  <a:cubicBezTo>
                    <a:pt x="4939716" y="2966085"/>
                    <a:pt x="4882566" y="2892743"/>
                    <a:pt x="4830178" y="2816543"/>
                  </a:cubicBezTo>
                  <a:cubicBezTo>
                    <a:pt x="4777791" y="2742248"/>
                    <a:pt x="4730166" y="2664143"/>
                    <a:pt x="4688256" y="2584133"/>
                  </a:cubicBezTo>
                  <a:cubicBezTo>
                    <a:pt x="4647299" y="2505075"/>
                    <a:pt x="4612056" y="2424113"/>
                    <a:pt x="4585386" y="2339340"/>
                  </a:cubicBezTo>
                  <a:cubicBezTo>
                    <a:pt x="4559668" y="2259330"/>
                    <a:pt x="4542524" y="2177415"/>
                    <a:pt x="4533951" y="2094548"/>
                  </a:cubicBezTo>
                  <a:cubicBezTo>
                    <a:pt x="4573956" y="2185988"/>
                    <a:pt x="4626343" y="2272665"/>
                    <a:pt x="4684446" y="2352675"/>
                  </a:cubicBezTo>
                  <a:cubicBezTo>
                    <a:pt x="4756836" y="2452688"/>
                    <a:pt x="4838751" y="2545080"/>
                    <a:pt x="4924476" y="2633663"/>
                  </a:cubicBezTo>
                  <a:cubicBezTo>
                    <a:pt x="5011153" y="2722245"/>
                    <a:pt x="5102594" y="2807018"/>
                    <a:pt x="5194033" y="2891790"/>
                  </a:cubicBezTo>
                  <a:cubicBezTo>
                    <a:pt x="5287378" y="2978468"/>
                    <a:pt x="5380723" y="3065145"/>
                    <a:pt x="5469306" y="3157538"/>
                  </a:cubicBezTo>
                  <a:cubicBezTo>
                    <a:pt x="5556936" y="3248978"/>
                    <a:pt x="5639803" y="3345180"/>
                    <a:pt x="5711241" y="3450908"/>
                  </a:cubicBezTo>
                  <a:cubicBezTo>
                    <a:pt x="5716956" y="3459480"/>
                    <a:pt x="5722671" y="3468053"/>
                    <a:pt x="5728386" y="3476625"/>
                  </a:cubicBezTo>
                  <a:cubicBezTo>
                    <a:pt x="5652186" y="3453765"/>
                    <a:pt x="5577891" y="3429000"/>
                    <a:pt x="5510264" y="3391853"/>
                  </a:cubicBezTo>
                  <a:close/>
                  <a:moveTo>
                    <a:pt x="5179746" y="3263265"/>
                  </a:moveTo>
                  <a:cubicBezTo>
                    <a:pt x="5175936" y="3305175"/>
                    <a:pt x="5173078" y="3348038"/>
                    <a:pt x="5169269" y="3389948"/>
                  </a:cubicBezTo>
                  <a:cubicBezTo>
                    <a:pt x="5163553" y="3458528"/>
                    <a:pt x="5159744" y="3527108"/>
                    <a:pt x="5161648" y="3595688"/>
                  </a:cubicBezTo>
                  <a:cubicBezTo>
                    <a:pt x="5165458" y="3720465"/>
                    <a:pt x="5192128" y="3847148"/>
                    <a:pt x="5261661" y="3952875"/>
                  </a:cubicBezTo>
                  <a:cubicBezTo>
                    <a:pt x="5321669" y="4044315"/>
                    <a:pt x="5408346" y="4115753"/>
                    <a:pt x="5503596" y="4168140"/>
                  </a:cubicBezTo>
                  <a:cubicBezTo>
                    <a:pt x="5609323" y="4226243"/>
                    <a:pt x="5726481" y="4258628"/>
                    <a:pt x="5845544" y="4274820"/>
                  </a:cubicBezTo>
                  <a:cubicBezTo>
                    <a:pt x="5975083" y="4292918"/>
                    <a:pt x="6105576" y="4291965"/>
                    <a:pt x="6236069" y="4288155"/>
                  </a:cubicBezTo>
                  <a:cubicBezTo>
                    <a:pt x="6195111" y="4294823"/>
                    <a:pt x="6154153" y="4301490"/>
                    <a:pt x="6113196" y="4306253"/>
                  </a:cubicBezTo>
                  <a:cubicBezTo>
                    <a:pt x="6043664" y="4314825"/>
                    <a:pt x="5973178" y="4319588"/>
                    <a:pt x="5903646" y="4318635"/>
                  </a:cubicBezTo>
                  <a:cubicBezTo>
                    <a:pt x="5776964" y="4317683"/>
                    <a:pt x="5650281" y="4298633"/>
                    <a:pt x="5532171" y="4251008"/>
                  </a:cubicBezTo>
                  <a:cubicBezTo>
                    <a:pt x="5431206" y="4210050"/>
                    <a:pt x="5337861" y="4149090"/>
                    <a:pt x="5264519" y="4067175"/>
                  </a:cubicBezTo>
                  <a:cubicBezTo>
                    <a:pt x="5228323" y="4027170"/>
                    <a:pt x="5197844" y="3982403"/>
                    <a:pt x="5174983" y="3932873"/>
                  </a:cubicBezTo>
                  <a:cubicBezTo>
                    <a:pt x="5147361" y="3873818"/>
                    <a:pt x="5130216" y="3810000"/>
                    <a:pt x="5122596" y="3745230"/>
                  </a:cubicBezTo>
                  <a:cubicBezTo>
                    <a:pt x="5114023" y="3677603"/>
                    <a:pt x="5114976" y="3609023"/>
                    <a:pt x="5121644" y="3541395"/>
                  </a:cubicBezTo>
                  <a:cubicBezTo>
                    <a:pt x="5126406" y="3486150"/>
                    <a:pt x="5135931" y="3430905"/>
                    <a:pt x="5145456" y="3375660"/>
                  </a:cubicBezTo>
                  <a:cubicBezTo>
                    <a:pt x="5150219" y="3362325"/>
                    <a:pt x="5154981" y="3348990"/>
                    <a:pt x="5158791" y="3335655"/>
                  </a:cubicBezTo>
                  <a:cubicBezTo>
                    <a:pt x="5166411" y="3312795"/>
                    <a:pt x="5174031" y="3288030"/>
                    <a:pt x="5179746" y="3263265"/>
                  </a:cubicBezTo>
                  <a:close/>
                  <a:moveTo>
                    <a:pt x="6099861" y="4248150"/>
                  </a:moveTo>
                  <a:cubicBezTo>
                    <a:pt x="6049378" y="4241483"/>
                    <a:pt x="5999848" y="4230053"/>
                    <a:pt x="5951271" y="4215765"/>
                  </a:cubicBezTo>
                  <a:cubicBezTo>
                    <a:pt x="5957939" y="4216718"/>
                    <a:pt x="5965558" y="4218623"/>
                    <a:pt x="5972226" y="4219575"/>
                  </a:cubicBezTo>
                  <a:cubicBezTo>
                    <a:pt x="6025566" y="4228148"/>
                    <a:pt x="6080811" y="4231005"/>
                    <a:pt x="6135103" y="4228148"/>
                  </a:cubicBezTo>
                  <a:cubicBezTo>
                    <a:pt x="6195111" y="4225290"/>
                    <a:pt x="6253214" y="4212908"/>
                    <a:pt x="6311316" y="4201478"/>
                  </a:cubicBezTo>
                  <a:cubicBezTo>
                    <a:pt x="6356083" y="4192905"/>
                    <a:pt x="6400851" y="4186238"/>
                    <a:pt x="6446571" y="4186238"/>
                  </a:cubicBezTo>
                  <a:cubicBezTo>
                    <a:pt x="6458001" y="4193858"/>
                    <a:pt x="6470383" y="4200525"/>
                    <a:pt x="6482766" y="4205288"/>
                  </a:cubicBezTo>
                  <a:cubicBezTo>
                    <a:pt x="6482766" y="4205288"/>
                    <a:pt x="6482766" y="4206240"/>
                    <a:pt x="6483719" y="4206240"/>
                  </a:cubicBezTo>
                  <a:cubicBezTo>
                    <a:pt x="6486576" y="4211955"/>
                    <a:pt x="6492291" y="4212908"/>
                    <a:pt x="6497053" y="4211003"/>
                  </a:cubicBezTo>
                  <a:cubicBezTo>
                    <a:pt x="6478003" y="4218623"/>
                    <a:pt x="6459906" y="4226243"/>
                    <a:pt x="6440856" y="4233863"/>
                  </a:cubicBezTo>
                  <a:cubicBezTo>
                    <a:pt x="6438951" y="4233863"/>
                    <a:pt x="6437998" y="4234815"/>
                    <a:pt x="6436094" y="4234815"/>
                  </a:cubicBezTo>
                  <a:cubicBezTo>
                    <a:pt x="6434189" y="4232910"/>
                    <a:pt x="6430378" y="4231958"/>
                    <a:pt x="6427521" y="4234815"/>
                  </a:cubicBezTo>
                  <a:cubicBezTo>
                    <a:pt x="6426569" y="4235768"/>
                    <a:pt x="6425616" y="4236720"/>
                    <a:pt x="6424664" y="4237673"/>
                  </a:cubicBezTo>
                  <a:cubicBezTo>
                    <a:pt x="6411328" y="4240530"/>
                    <a:pt x="6397041" y="4243388"/>
                    <a:pt x="6383706" y="4245293"/>
                  </a:cubicBezTo>
                  <a:cubicBezTo>
                    <a:pt x="6353226" y="4250055"/>
                    <a:pt x="6321794" y="4253865"/>
                    <a:pt x="6291314" y="4255770"/>
                  </a:cubicBezTo>
                  <a:cubicBezTo>
                    <a:pt x="6226544" y="4259580"/>
                    <a:pt x="6162726" y="4256723"/>
                    <a:pt x="6099861" y="4248150"/>
                  </a:cubicBezTo>
                  <a:close/>
                  <a:moveTo>
                    <a:pt x="6492291" y="4177665"/>
                  </a:moveTo>
                  <a:cubicBezTo>
                    <a:pt x="6492291" y="4177665"/>
                    <a:pt x="6492291" y="4177665"/>
                    <a:pt x="6492291" y="4177665"/>
                  </a:cubicBezTo>
                  <a:cubicBezTo>
                    <a:pt x="6491339" y="4174808"/>
                    <a:pt x="6490386" y="4170998"/>
                    <a:pt x="6490386" y="4168140"/>
                  </a:cubicBezTo>
                  <a:cubicBezTo>
                    <a:pt x="6491339" y="4168140"/>
                    <a:pt x="6493244" y="4169093"/>
                    <a:pt x="6494196" y="4169093"/>
                  </a:cubicBezTo>
                  <a:cubicBezTo>
                    <a:pt x="6495148" y="4171950"/>
                    <a:pt x="6496101" y="4174808"/>
                    <a:pt x="6496101" y="4177665"/>
                  </a:cubicBezTo>
                  <a:cubicBezTo>
                    <a:pt x="6495148" y="4177665"/>
                    <a:pt x="6494196" y="4177665"/>
                    <a:pt x="6492291" y="4177665"/>
                  </a:cubicBezTo>
                  <a:close/>
                  <a:moveTo>
                    <a:pt x="6538964" y="4004310"/>
                  </a:moveTo>
                  <a:cubicBezTo>
                    <a:pt x="6557061" y="3948113"/>
                    <a:pt x="6583731" y="3894773"/>
                    <a:pt x="6615164" y="3844290"/>
                  </a:cubicBezTo>
                  <a:cubicBezTo>
                    <a:pt x="6677076" y="3742373"/>
                    <a:pt x="6757086" y="3652838"/>
                    <a:pt x="6831381" y="3559493"/>
                  </a:cubicBezTo>
                  <a:cubicBezTo>
                    <a:pt x="6906628" y="3466148"/>
                    <a:pt x="6975208" y="3368040"/>
                    <a:pt x="7018071" y="3255645"/>
                  </a:cubicBezTo>
                  <a:cubicBezTo>
                    <a:pt x="7061886" y="3141345"/>
                    <a:pt x="7082841" y="3018473"/>
                    <a:pt x="7085698" y="2895600"/>
                  </a:cubicBezTo>
                  <a:cubicBezTo>
                    <a:pt x="7088556" y="2763203"/>
                    <a:pt x="7072364" y="2630805"/>
                    <a:pt x="7045694" y="2501265"/>
                  </a:cubicBezTo>
                  <a:cubicBezTo>
                    <a:pt x="7043789" y="2491740"/>
                    <a:pt x="7041883" y="2482215"/>
                    <a:pt x="7039978" y="2473643"/>
                  </a:cubicBezTo>
                  <a:cubicBezTo>
                    <a:pt x="7052361" y="2487930"/>
                    <a:pt x="7064744" y="2502218"/>
                    <a:pt x="7076173" y="2516505"/>
                  </a:cubicBezTo>
                  <a:cubicBezTo>
                    <a:pt x="7101891" y="2650808"/>
                    <a:pt x="7126656" y="2785110"/>
                    <a:pt x="7128561" y="2921318"/>
                  </a:cubicBezTo>
                  <a:cubicBezTo>
                    <a:pt x="7129514" y="2992755"/>
                    <a:pt x="7123798" y="3064193"/>
                    <a:pt x="7107606" y="3133725"/>
                  </a:cubicBezTo>
                  <a:cubicBezTo>
                    <a:pt x="7095223" y="3189923"/>
                    <a:pt x="7075221" y="3245168"/>
                    <a:pt x="7051408" y="3297555"/>
                  </a:cubicBezTo>
                  <a:cubicBezTo>
                    <a:pt x="7004736" y="3398520"/>
                    <a:pt x="6941871" y="3490913"/>
                    <a:pt x="6876148" y="3579495"/>
                  </a:cubicBezTo>
                  <a:cubicBezTo>
                    <a:pt x="6810426" y="3669030"/>
                    <a:pt x="6739941" y="3756660"/>
                    <a:pt x="6678981" y="3849053"/>
                  </a:cubicBezTo>
                  <a:cubicBezTo>
                    <a:pt x="6618973" y="3939540"/>
                    <a:pt x="6566586" y="4035743"/>
                    <a:pt x="6536106" y="4140518"/>
                  </a:cubicBezTo>
                  <a:cubicBezTo>
                    <a:pt x="6534201" y="4148138"/>
                    <a:pt x="6532296" y="4155758"/>
                    <a:pt x="6529439" y="4164330"/>
                  </a:cubicBezTo>
                  <a:cubicBezTo>
                    <a:pt x="6523723" y="4167188"/>
                    <a:pt x="6517056" y="4170045"/>
                    <a:pt x="6511341" y="4171950"/>
                  </a:cubicBezTo>
                  <a:cubicBezTo>
                    <a:pt x="6512294" y="4115753"/>
                    <a:pt x="6520866" y="4059555"/>
                    <a:pt x="6538964" y="4004310"/>
                  </a:cubicBezTo>
                  <a:close/>
                  <a:moveTo>
                    <a:pt x="6670408" y="3880485"/>
                  </a:moveTo>
                  <a:cubicBezTo>
                    <a:pt x="6731369" y="3786188"/>
                    <a:pt x="6800901" y="3699510"/>
                    <a:pt x="6867576" y="3609975"/>
                  </a:cubicBezTo>
                  <a:cubicBezTo>
                    <a:pt x="6934251" y="3521393"/>
                    <a:pt x="6998069" y="3430905"/>
                    <a:pt x="7048551" y="3332798"/>
                  </a:cubicBezTo>
                  <a:cubicBezTo>
                    <a:pt x="7073316" y="3283268"/>
                    <a:pt x="7094271" y="3232785"/>
                    <a:pt x="7108558" y="3179445"/>
                  </a:cubicBezTo>
                  <a:cubicBezTo>
                    <a:pt x="7127608" y="3111818"/>
                    <a:pt x="7137133" y="3042285"/>
                    <a:pt x="7139991" y="2971800"/>
                  </a:cubicBezTo>
                  <a:cubicBezTo>
                    <a:pt x="7144753" y="2827020"/>
                    <a:pt x="7120941" y="2684145"/>
                    <a:pt x="7094271" y="2542223"/>
                  </a:cubicBezTo>
                  <a:cubicBezTo>
                    <a:pt x="7094271" y="2540318"/>
                    <a:pt x="7093319" y="2539365"/>
                    <a:pt x="7093319" y="2537460"/>
                  </a:cubicBezTo>
                  <a:cubicBezTo>
                    <a:pt x="7106653" y="2554605"/>
                    <a:pt x="7119036" y="2572703"/>
                    <a:pt x="7130466" y="2590800"/>
                  </a:cubicBezTo>
                  <a:cubicBezTo>
                    <a:pt x="7144753" y="2635568"/>
                    <a:pt x="7157136" y="2680335"/>
                    <a:pt x="7165708" y="2726055"/>
                  </a:cubicBezTo>
                  <a:cubicBezTo>
                    <a:pt x="7176186" y="2782253"/>
                    <a:pt x="7180948" y="2840355"/>
                    <a:pt x="7180948" y="2897505"/>
                  </a:cubicBezTo>
                  <a:cubicBezTo>
                    <a:pt x="7180948" y="3012758"/>
                    <a:pt x="7161898" y="3128010"/>
                    <a:pt x="7129514" y="3238500"/>
                  </a:cubicBezTo>
                  <a:cubicBezTo>
                    <a:pt x="7096176" y="3349943"/>
                    <a:pt x="7048551" y="3457575"/>
                    <a:pt x="6991401" y="3558540"/>
                  </a:cubicBezTo>
                  <a:cubicBezTo>
                    <a:pt x="6933298" y="3662363"/>
                    <a:pt x="6864719" y="3760470"/>
                    <a:pt x="6792328" y="3855720"/>
                  </a:cubicBezTo>
                  <a:cubicBezTo>
                    <a:pt x="6719939" y="3950018"/>
                    <a:pt x="6643739" y="4040505"/>
                    <a:pt x="6568491" y="4132898"/>
                  </a:cubicBezTo>
                  <a:cubicBezTo>
                    <a:pt x="6562776" y="4140518"/>
                    <a:pt x="6556108" y="4148138"/>
                    <a:pt x="6550394" y="4155758"/>
                  </a:cubicBezTo>
                  <a:cubicBezTo>
                    <a:pt x="6546583" y="4157663"/>
                    <a:pt x="6542773" y="4159568"/>
                    <a:pt x="6538964" y="4161473"/>
                  </a:cubicBezTo>
                  <a:cubicBezTo>
                    <a:pt x="6538011" y="4161473"/>
                    <a:pt x="6538011" y="4161473"/>
                    <a:pt x="6537058" y="4162425"/>
                  </a:cubicBezTo>
                  <a:cubicBezTo>
                    <a:pt x="6565633" y="4061460"/>
                    <a:pt x="6613258" y="3967163"/>
                    <a:pt x="6670408" y="3880485"/>
                  </a:cubicBezTo>
                  <a:close/>
                  <a:moveTo>
                    <a:pt x="6776136" y="3892868"/>
                  </a:moveTo>
                  <a:cubicBezTo>
                    <a:pt x="6849478" y="3798570"/>
                    <a:pt x="6919011" y="3700463"/>
                    <a:pt x="6979971" y="3597593"/>
                  </a:cubicBezTo>
                  <a:cubicBezTo>
                    <a:pt x="7039978" y="3495675"/>
                    <a:pt x="7092366" y="3388995"/>
                    <a:pt x="7128561" y="3276600"/>
                  </a:cubicBezTo>
                  <a:cubicBezTo>
                    <a:pt x="7164756" y="3166110"/>
                    <a:pt x="7187616" y="3050858"/>
                    <a:pt x="7192378" y="2934653"/>
                  </a:cubicBezTo>
                  <a:cubicBezTo>
                    <a:pt x="7194283" y="2876550"/>
                    <a:pt x="7192378" y="2819400"/>
                    <a:pt x="7184758" y="2762250"/>
                  </a:cubicBezTo>
                  <a:cubicBezTo>
                    <a:pt x="7179044" y="2722245"/>
                    <a:pt x="7171423" y="2681288"/>
                    <a:pt x="7159994" y="2641283"/>
                  </a:cubicBezTo>
                  <a:cubicBezTo>
                    <a:pt x="7183806" y="2684145"/>
                    <a:pt x="7203808" y="2729865"/>
                    <a:pt x="7219048" y="2777490"/>
                  </a:cubicBezTo>
                  <a:cubicBezTo>
                    <a:pt x="7224764" y="2794635"/>
                    <a:pt x="7228573" y="2811780"/>
                    <a:pt x="7233336" y="2828925"/>
                  </a:cubicBezTo>
                  <a:cubicBezTo>
                    <a:pt x="7240003" y="2867978"/>
                    <a:pt x="7240956" y="2907030"/>
                    <a:pt x="7238098" y="2947035"/>
                  </a:cubicBezTo>
                  <a:cubicBezTo>
                    <a:pt x="7234289" y="3003233"/>
                    <a:pt x="7223811" y="3059430"/>
                    <a:pt x="7210476" y="3114675"/>
                  </a:cubicBezTo>
                  <a:cubicBezTo>
                    <a:pt x="7187616" y="3213735"/>
                    <a:pt x="7158089" y="3310890"/>
                    <a:pt x="7119036" y="3405188"/>
                  </a:cubicBezTo>
                  <a:cubicBezTo>
                    <a:pt x="7079983" y="3499485"/>
                    <a:pt x="7034264" y="3591878"/>
                    <a:pt x="6980923" y="3679508"/>
                  </a:cubicBezTo>
                  <a:cubicBezTo>
                    <a:pt x="6927583" y="3766185"/>
                    <a:pt x="6867576" y="3848100"/>
                    <a:pt x="6800901" y="3925253"/>
                  </a:cubicBezTo>
                  <a:cubicBezTo>
                    <a:pt x="6737083" y="3999548"/>
                    <a:pt x="6666598" y="4068128"/>
                    <a:pt x="6593256" y="4132898"/>
                  </a:cubicBezTo>
                  <a:cubicBezTo>
                    <a:pt x="6582778" y="4138613"/>
                    <a:pt x="6571348" y="4144328"/>
                    <a:pt x="6560871" y="4150043"/>
                  </a:cubicBezTo>
                  <a:cubicBezTo>
                    <a:pt x="6634214" y="4066223"/>
                    <a:pt x="6706603" y="3980498"/>
                    <a:pt x="6776136" y="3892868"/>
                  </a:cubicBezTo>
                  <a:close/>
                  <a:moveTo>
                    <a:pt x="6623736" y="4187190"/>
                  </a:moveTo>
                  <a:cubicBezTo>
                    <a:pt x="6619926" y="4186238"/>
                    <a:pt x="6615164" y="4185285"/>
                    <a:pt x="6611353" y="4184333"/>
                  </a:cubicBezTo>
                  <a:cubicBezTo>
                    <a:pt x="6630403" y="4179570"/>
                    <a:pt x="6650406" y="4172903"/>
                    <a:pt x="6669456" y="4166235"/>
                  </a:cubicBezTo>
                  <a:cubicBezTo>
                    <a:pt x="6687553" y="4162425"/>
                    <a:pt x="6706603" y="4161473"/>
                    <a:pt x="6725653" y="4161473"/>
                  </a:cubicBezTo>
                  <a:cubicBezTo>
                    <a:pt x="6726606" y="4161473"/>
                    <a:pt x="6726606" y="4161473"/>
                    <a:pt x="6727558" y="4161473"/>
                  </a:cubicBezTo>
                  <a:cubicBezTo>
                    <a:pt x="6728511" y="4162425"/>
                    <a:pt x="6729464" y="4162425"/>
                    <a:pt x="6731369" y="4162425"/>
                  </a:cubicBezTo>
                  <a:cubicBezTo>
                    <a:pt x="6731369" y="4162425"/>
                    <a:pt x="6732321" y="4162425"/>
                    <a:pt x="6732321" y="4162425"/>
                  </a:cubicBezTo>
                  <a:cubicBezTo>
                    <a:pt x="6802806" y="4165283"/>
                    <a:pt x="6867576" y="4190048"/>
                    <a:pt x="6929489" y="4222433"/>
                  </a:cubicBezTo>
                  <a:cubicBezTo>
                    <a:pt x="6959969" y="4238625"/>
                    <a:pt x="6989496" y="4255770"/>
                    <a:pt x="7019023" y="4272915"/>
                  </a:cubicBezTo>
                  <a:cubicBezTo>
                    <a:pt x="6974256" y="4252913"/>
                    <a:pt x="6928536" y="4235768"/>
                    <a:pt x="6881864" y="4221480"/>
                  </a:cubicBezTo>
                  <a:cubicBezTo>
                    <a:pt x="6800901" y="4196715"/>
                    <a:pt x="6711366" y="4177665"/>
                    <a:pt x="6625641" y="4187190"/>
                  </a:cubicBezTo>
                  <a:cubicBezTo>
                    <a:pt x="6623736" y="4186238"/>
                    <a:pt x="6623736" y="4186238"/>
                    <a:pt x="6623736" y="4187190"/>
                  </a:cubicBezTo>
                  <a:close/>
                  <a:moveTo>
                    <a:pt x="6779946" y="4119563"/>
                  </a:moveTo>
                  <a:cubicBezTo>
                    <a:pt x="6792328" y="4113848"/>
                    <a:pt x="6805664" y="4107180"/>
                    <a:pt x="6818046" y="4101465"/>
                  </a:cubicBezTo>
                  <a:cubicBezTo>
                    <a:pt x="6809473" y="4106228"/>
                    <a:pt x="6800901" y="4111943"/>
                    <a:pt x="6792328" y="4116705"/>
                  </a:cubicBezTo>
                  <a:cubicBezTo>
                    <a:pt x="6787566" y="4116705"/>
                    <a:pt x="6783756" y="4118610"/>
                    <a:pt x="6779946" y="4119563"/>
                  </a:cubicBezTo>
                  <a:close/>
                  <a:moveTo>
                    <a:pt x="7809598" y="3804285"/>
                  </a:moveTo>
                  <a:cubicBezTo>
                    <a:pt x="7687678" y="3821430"/>
                    <a:pt x="7567664" y="3847148"/>
                    <a:pt x="7449553" y="3880485"/>
                  </a:cubicBezTo>
                  <a:cubicBezTo>
                    <a:pt x="7332396" y="3913823"/>
                    <a:pt x="7219048" y="3956685"/>
                    <a:pt x="7105701" y="4003358"/>
                  </a:cubicBezTo>
                  <a:cubicBezTo>
                    <a:pt x="7042836" y="4029075"/>
                    <a:pt x="6979971" y="4054793"/>
                    <a:pt x="6916153" y="4077653"/>
                  </a:cubicBezTo>
                  <a:cubicBezTo>
                    <a:pt x="6886626" y="4088130"/>
                    <a:pt x="6856146" y="4097655"/>
                    <a:pt x="6825666" y="4107180"/>
                  </a:cubicBezTo>
                  <a:cubicBezTo>
                    <a:pt x="6846621" y="4095750"/>
                    <a:pt x="6866623" y="4084320"/>
                    <a:pt x="6887578" y="4072890"/>
                  </a:cubicBezTo>
                  <a:cubicBezTo>
                    <a:pt x="6940919" y="4044315"/>
                    <a:pt x="6996164" y="4018598"/>
                    <a:pt x="7051408" y="3993833"/>
                  </a:cubicBezTo>
                  <a:cubicBezTo>
                    <a:pt x="7163803" y="3944303"/>
                    <a:pt x="7279056" y="3903345"/>
                    <a:pt x="7397166" y="3871913"/>
                  </a:cubicBezTo>
                  <a:cubicBezTo>
                    <a:pt x="7604811" y="3814763"/>
                    <a:pt x="7820076" y="3785235"/>
                    <a:pt x="8035341" y="3781425"/>
                  </a:cubicBezTo>
                  <a:cubicBezTo>
                    <a:pt x="7961046" y="3786188"/>
                    <a:pt x="7884846" y="3793808"/>
                    <a:pt x="7809598" y="3804285"/>
                  </a:cubicBezTo>
                  <a:close/>
                  <a:moveTo>
                    <a:pt x="6766611" y="4013835"/>
                  </a:moveTo>
                  <a:cubicBezTo>
                    <a:pt x="6749466" y="4029075"/>
                    <a:pt x="6732321" y="4044315"/>
                    <a:pt x="6715176" y="4059555"/>
                  </a:cubicBezTo>
                  <a:cubicBezTo>
                    <a:pt x="6682791" y="4082415"/>
                    <a:pt x="6649453" y="4102418"/>
                    <a:pt x="6615164" y="4121468"/>
                  </a:cubicBezTo>
                  <a:cubicBezTo>
                    <a:pt x="6675171" y="4070985"/>
                    <a:pt x="6731369" y="4016693"/>
                    <a:pt x="6783756" y="3959543"/>
                  </a:cubicBezTo>
                  <a:cubicBezTo>
                    <a:pt x="6853289" y="3883343"/>
                    <a:pt x="6916153" y="3800475"/>
                    <a:pt x="6971398" y="3713798"/>
                  </a:cubicBezTo>
                  <a:cubicBezTo>
                    <a:pt x="7026644" y="3627120"/>
                    <a:pt x="7075221" y="3536633"/>
                    <a:pt x="7116178" y="3443288"/>
                  </a:cubicBezTo>
                  <a:cubicBezTo>
                    <a:pt x="7157136" y="3348990"/>
                    <a:pt x="7190473" y="3250883"/>
                    <a:pt x="7216191" y="3150870"/>
                  </a:cubicBezTo>
                  <a:cubicBezTo>
                    <a:pt x="7229526" y="3097530"/>
                    <a:pt x="7240956" y="3043238"/>
                    <a:pt x="7247623" y="2987993"/>
                  </a:cubicBezTo>
                  <a:cubicBezTo>
                    <a:pt x="7248576" y="2977515"/>
                    <a:pt x="7249528" y="2967990"/>
                    <a:pt x="7250481" y="2957513"/>
                  </a:cubicBezTo>
                  <a:cubicBezTo>
                    <a:pt x="7251433" y="2977515"/>
                    <a:pt x="7252386" y="2997518"/>
                    <a:pt x="7251433" y="3017520"/>
                  </a:cubicBezTo>
                  <a:cubicBezTo>
                    <a:pt x="7249528" y="3014663"/>
                    <a:pt x="7243814" y="3015615"/>
                    <a:pt x="7243814" y="3019425"/>
                  </a:cubicBezTo>
                  <a:cubicBezTo>
                    <a:pt x="7243814" y="3110865"/>
                    <a:pt x="7230478" y="3200400"/>
                    <a:pt x="7204761" y="3288030"/>
                  </a:cubicBezTo>
                  <a:cubicBezTo>
                    <a:pt x="7179996" y="3371850"/>
                    <a:pt x="7145706" y="3453765"/>
                    <a:pt x="7106653" y="3531870"/>
                  </a:cubicBezTo>
                  <a:cubicBezTo>
                    <a:pt x="7069506" y="3606165"/>
                    <a:pt x="7028548" y="3677603"/>
                    <a:pt x="6982828" y="3746183"/>
                  </a:cubicBezTo>
                  <a:cubicBezTo>
                    <a:pt x="6937108" y="3814763"/>
                    <a:pt x="6886626" y="3880485"/>
                    <a:pt x="6832333" y="3943350"/>
                  </a:cubicBezTo>
                  <a:cubicBezTo>
                    <a:pt x="6811378" y="3967163"/>
                    <a:pt x="6789471" y="3990975"/>
                    <a:pt x="6766611" y="4013835"/>
                  </a:cubicBezTo>
                  <a:close/>
                  <a:moveTo>
                    <a:pt x="7211428" y="3552825"/>
                  </a:moveTo>
                  <a:cubicBezTo>
                    <a:pt x="7215239" y="3549015"/>
                    <a:pt x="7219048" y="3546158"/>
                    <a:pt x="7223811" y="3542348"/>
                  </a:cubicBezTo>
                  <a:cubicBezTo>
                    <a:pt x="7249528" y="3520440"/>
                    <a:pt x="7276198" y="3501390"/>
                    <a:pt x="7304773" y="3483293"/>
                  </a:cubicBezTo>
                  <a:cubicBezTo>
                    <a:pt x="7360971" y="3447098"/>
                    <a:pt x="7422883" y="3418523"/>
                    <a:pt x="7486701" y="3398520"/>
                  </a:cubicBezTo>
                  <a:cubicBezTo>
                    <a:pt x="7504798" y="3392805"/>
                    <a:pt x="7523848" y="3388043"/>
                    <a:pt x="7542898" y="3383280"/>
                  </a:cubicBezTo>
                  <a:cubicBezTo>
                    <a:pt x="7543851" y="3383280"/>
                    <a:pt x="7543851" y="3383280"/>
                    <a:pt x="7544803" y="3383280"/>
                  </a:cubicBezTo>
                  <a:cubicBezTo>
                    <a:pt x="7596239" y="3378518"/>
                    <a:pt x="7648626" y="3378518"/>
                    <a:pt x="7701014" y="3381375"/>
                  </a:cubicBezTo>
                  <a:cubicBezTo>
                    <a:pt x="7701014" y="3381375"/>
                    <a:pt x="7701014" y="3381375"/>
                    <a:pt x="7700061" y="3381375"/>
                  </a:cubicBezTo>
                  <a:cubicBezTo>
                    <a:pt x="7654341" y="3388043"/>
                    <a:pt x="7608621" y="3397568"/>
                    <a:pt x="7563853" y="3409950"/>
                  </a:cubicBezTo>
                  <a:cubicBezTo>
                    <a:pt x="7474319" y="3435668"/>
                    <a:pt x="7387641" y="3474720"/>
                    <a:pt x="7310489" y="3525203"/>
                  </a:cubicBezTo>
                  <a:cubicBezTo>
                    <a:pt x="7260958" y="3557588"/>
                    <a:pt x="7215239" y="3594735"/>
                    <a:pt x="7172376" y="3635693"/>
                  </a:cubicBezTo>
                  <a:cubicBezTo>
                    <a:pt x="7186664" y="3609023"/>
                    <a:pt x="7199998" y="3581400"/>
                    <a:pt x="7211428" y="3552825"/>
                  </a:cubicBezTo>
                  <a:close/>
                  <a:moveTo>
                    <a:pt x="7400023" y="3421380"/>
                  </a:moveTo>
                  <a:cubicBezTo>
                    <a:pt x="7339064" y="3449003"/>
                    <a:pt x="7280961" y="3485198"/>
                    <a:pt x="7229526" y="3528060"/>
                  </a:cubicBezTo>
                  <a:cubicBezTo>
                    <a:pt x="7225716" y="3530918"/>
                    <a:pt x="7222858" y="3533775"/>
                    <a:pt x="7219048" y="3536633"/>
                  </a:cubicBezTo>
                  <a:cubicBezTo>
                    <a:pt x="7221906" y="3529013"/>
                    <a:pt x="7224764" y="3522345"/>
                    <a:pt x="7227621" y="3514725"/>
                  </a:cubicBezTo>
                  <a:cubicBezTo>
                    <a:pt x="7255244" y="3488055"/>
                    <a:pt x="7285723" y="3465195"/>
                    <a:pt x="7320014" y="3446145"/>
                  </a:cubicBezTo>
                  <a:cubicBezTo>
                    <a:pt x="7353351" y="3428048"/>
                    <a:pt x="7387641" y="3413760"/>
                    <a:pt x="7422883" y="3402330"/>
                  </a:cubicBezTo>
                  <a:cubicBezTo>
                    <a:pt x="7439076" y="3398520"/>
                    <a:pt x="7455269" y="3395663"/>
                    <a:pt x="7471461" y="3392805"/>
                  </a:cubicBezTo>
                  <a:cubicBezTo>
                    <a:pt x="7447648" y="3400425"/>
                    <a:pt x="7422883" y="3409950"/>
                    <a:pt x="7400023" y="3421380"/>
                  </a:cubicBezTo>
                  <a:close/>
                  <a:moveTo>
                    <a:pt x="7288581" y="3443288"/>
                  </a:moveTo>
                  <a:cubicBezTo>
                    <a:pt x="7296201" y="3440430"/>
                    <a:pt x="7303821" y="3437573"/>
                    <a:pt x="7311441" y="3434715"/>
                  </a:cubicBezTo>
                  <a:cubicBezTo>
                    <a:pt x="7303821" y="3438525"/>
                    <a:pt x="7297153" y="3443288"/>
                    <a:pt x="7289533" y="3448050"/>
                  </a:cubicBezTo>
                  <a:cubicBezTo>
                    <a:pt x="7290486" y="3446145"/>
                    <a:pt x="7289533" y="3444240"/>
                    <a:pt x="7288581" y="3443288"/>
                  </a:cubicBezTo>
                  <a:close/>
                  <a:moveTo>
                    <a:pt x="7334301" y="3375660"/>
                  </a:moveTo>
                  <a:cubicBezTo>
                    <a:pt x="7333348" y="3375660"/>
                    <a:pt x="7332396" y="3376613"/>
                    <a:pt x="7331444" y="3376613"/>
                  </a:cubicBezTo>
                  <a:cubicBezTo>
                    <a:pt x="7324776" y="3379470"/>
                    <a:pt x="7319061" y="3382328"/>
                    <a:pt x="7312394" y="3385185"/>
                  </a:cubicBezTo>
                  <a:cubicBezTo>
                    <a:pt x="7306678" y="3388043"/>
                    <a:pt x="7301916" y="3389948"/>
                    <a:pt x="7296201" y="3392805"/>
                  </a:cubicBezTo>
                  <a:cubicBezTo>
                    <a:pt x="7293344" y="3393758"/>
                    <a:pt x="7291439" y="3394710"/>
                    <a:pt x="7288581" y="3395663"/>
                  </a:cubicBezTo>
                  <a:cubicBezTo>
                    <a:pt x="7287628" y="3395663"/>
                    <a:pt x="7286676" y="3396615"/>
                    <a:pt x="7285723" y="3397568"/>
                  </a:cubicBezTo>
                  <a:cubicBezTo>
                    <a:pt x="7282866" y="3399473"/>
                    <a:pt x="7279056" y="3400425"/>
                    <a:pt x="7276198" y="3402330"/>
                  </a:cubicBezTo>
                  <a:cubicBezTo>
                    <a:pt x="7264769" y="3408045"/>
                    <a:pt x="7252386" y="3412808"/>
                    <a:pt x="7240956" y="3418523"/>
                  </a:cubicBezTo>
                  <a:cubicBezTo>
                    <a:pt x="7235241" y="3420428"/>
                    <a:pt x="7230478" y="3423285"/>
                    <a:pt x="7224764" y="3425190"/>
                  </a:cubicBezTo>
                  <a:cubicBezTo>
                    <a:pt x="7227621" y="3420428"/>
                    <a:pt x="7229526" y="3415665"/>
                    <a:pt x="7232383" y="3411855"/>
                  </a:cubicBezTo>
                  <a:cubicBezTo>
                    <a:pt x="7258101" y="3364230"/>
                    <a:pt x="7280008" y="3315653"/>
                    <a:pt x="7298106" y="3265170"/>
                  </a:cubicBezTo>
                  <a:cubicBezTo>
                    <a:pt x="7335253" y="3162300"/>
                    <a:pt x="7359066" y="3054668"/>
                    <a:pt x="7366686" y="2946083"/>
                  </a:cubicBezTo>
                  <a:cubicBezTo>
                    <a:pt x="7374306" y="2839403"/>
                    <a:pt x="7368591" y="2718435"/>
                    <a:pt x="7335253" y="2609850"/>
                  </a:cubicBezTo>
                  <a:cubicBezTo>
                    <a:pt x="7340969" y="2618423"/>
                    <a:pt x="7345731" y="2626995"/>
                    <a:pt x="7351446" y="2635568"/>
                  </a:cubicBezTo>
                  <a:cubicBezTo>
                    <a:pt x="7370496" y="2667000"/>
                    <a:pt x="7388594" y="2697480"/>
                    <a:pt x="7405739" y="2729865"/>
                  </a:cubicBezTo>
                  <a:cubicBezTo>
                    <a:pt x="7439076" y="2793683"/>
                    <a:pt x="7467651" y="2860358"/>
                    <a:pt x="7482891" y="2930843"/>
                  </a:cubicBezTo>
                  <a:cubicBezTo>
                    <a:pt x="7497178" y="2998470"/>
                    <a:pt x="7500989" y="3068003"/>
                    <a:pt x="7485748" y="3135630"/>
                  </a:cubicBezTo>
                  <a:cubicBezTo>
                    <a:pt x="7473366" y="3192780"/>
                    <a:pt x="7448601" y="3246120"/>
                    <a:pt x="7414311" y="3293745"/>
                  </a:cubicBezTo>
                  <a:cubicBezTo>
                    <a:pt x="7395261" y="3320415"/>
                    <a:pt x="7373353" y="3344228"/>
                    <a:pt x="7348589" y="3366135"/>
                  </a:cubicBezTo>
                  <a:cubicBezTo>
                    <a:pt x="7343826" y="3368993"/>
                    <a:pt x="7339064" y="3371850"/>
                    <a:pt x="7334301" y="3375660"/>
                  </a:cubicBezTo>
                  <a:close/>
                  <a:moveTo>
                    <a:pt x="7390498" y="3343275"/>
                  </a:moveTo>
                  <a:cubicBezTo>
                    <a:pt x="7413358" y="3326130"/>
                    <a:pt x="7436219" y="3306128"/>
                    <a:pt x="7456221" y="3286125"/>
                  </a:cubicBezTo>
                  <a:cubicBezTo>
                    <a:pt x="7488606" y="3254693"/>
                    <a:pt x="7517181" y="3218498"/>
                    <a:pt x="7540041" y="3179445"/>
                  </a:cubicBezTo>
                  <a:cubicBezTo>
                    <a:pt x="7561948" y="3140393"/>
                    <a:pt x="7578141" y="3098483"/>
                    <a:pt x="7585761" y="3054668"/>
                  </a:cubicBezTo>
                  <a:cubicBezTo>
                    <a:pt x="7594333" y="3005138"/>
                    <a:pt x="7590523" y="2953703"/>
                    <a:pt x="7579094" y="2905125"/>
                  </a:cubicBezTo>
                  <a:cubicBezTo>
                    <a:pt x="7554328" y="2803208"/>
                    <a:pt x="7496226" y="2713673"/>
                    <a:pt x="7430503" y="2633663"/>
                  </a:cubicBezTo>
                  <a:cubicBezTo>
                    <a:pt x="7361923" y="2550795"/>
                    <a:pt x="7285723" y="2475548"/>
                    <a:pt x="7220953" y="2389823"/>
                  </a:cubicBezTo>
                  <a:cubicBezTo>
                    <a:pt x="7184758" y="2343150"/>
                    <a:pt x="7152373" y="2293620"/>
                    <a:pt x="7121894" y="2243138"/>
                  </a:cubicBezTo>
                  <a:cubicBezTo>
                    <a:pt x="7147611" y="2272665"/>
                    <a:pt x="7176186" y="2300288"/>
                    <a:pt x="7203808" y="2327910"/>
                  </a:cubicBezTo>
                  <a:cubicBezTo>
                    <a:pt x="7285723" y="2409825"/>
                    <a:pt x="7370496" y="2488883"/>
                    <a:pt x="7451458" y="2572703"/>
                  </a:cubicBezTo>
                  <a:cubicBezTo>
                    <a:pt x="7491464" y="2613660"/>
                    <a:pt x="7529564" y="2656523"/>
                    <a:pt x="7565758" y="2700338"/>
                  </a:cubicBezTo>
                  <a:cubicBezTo>
                    <a:pt x="7601001" y="2744153"/>
                    <a:pt x="7633386" y="2789873"/>
                    <a:pt x="7657198" y="2841308"/>
                  </a:cubicBezTo>
                  <a:cubicBezTo>
                    <a:pt x="7680058" y="2891790"/>
                    <a:pt x="7694346" y="2947035"/>
                    <a:pt x="7690536" y="3003233"/>
                  </a:cubicBezTo>
                  <a:cubicBezTo>
                    <a:pt x="7687678" y="3057525"/>
                    <a:pt x="7666723" y="3107055"/>
                    <a:pt x="7632433" y="3149918"/>
                  </a:cubicBezTo>
                  <a:cubicBezTo>
                    <a:pt x="7599096" y="3189923"/>
                    <a:pt x="7558139" y="3221355"/>
                    <a:pt x="7516228" y="3252788"/>
                  </a:cubicBezTo>
                  <a:cubicBezTo>
                    <a:pt x="7470508" y="3287078"/>
                    <a:pt x="7424789" y="3321368"/>
                    <a:pt x="7379069" y="3355658"/>
                  </a:cubicBezTo>
                  <a:cubicBezTo>
                    <a:pt x="7382878" y="3350895"/>
                    <a:pt x="7386689" y="3347085"/>
                    <a:pt x="7390498" y="3343275"/>
                  </a:cubicBezTo>
                  <a:close/>
                  <a:moveTo>
                    <a:pt x="7489558" y="3288983"/>
                  </a:moveTo>
                  <a:cubicBezTo>
                    <a:pt x="7533373" y="3256598"/>
                    <a:pt x="7578141" y="3224213"/>
                    <a:pt x="7616241" y="3186113"/>
                  </a:cubicBezTo>
                  <a:cubicBezTo>
                    <a:pt x="7653389" y="3148965"/>
                    <a:pt x="7682916" y="3106103"/>
                    <a:pt x="7695298" y="3054668"/>
                  </a:cubicBezTo>
                  <a:cubicBezTo>
                    <a:pt x="7708633" y="3000375"/>
                    <a:pt x="7704823" y="2943225"/>
                    <a:pt x="7688631" y="2890838"/>
                  </a:cubicBezTo>
                  <a:cubicBezTo>
                    <a:pt x="7672439" y="2837498"/>
                    <a:pt x="7644816" y="2787968"/>
                    <a:pt x="7613383" y="2743200"/>
                  </a:cubicBezTo>
                  <a:cubicBezTo>
                    <a:pt x="7580046" y="2696528"/>
                    <a:pt x="7542898" y="2653665"/>
                    <a:pt x="7503846" y="2611755"/>
                  </a:cubicBezTo>
                  <a:cubicBezTo>
                    <a:pt x="7424789" y="2526030"/>
                    <a:pt x="7339064" y="2446973"/>
                    <a:pt x="7255244" y="2366010"/>
                  </a:cubicBezTo>
                  <a:cubicBezTo>
                    <a:pt x="7213333" y="2325053"/>
                    <a:pt x="7171423" y="2283143"/>
                    <a:pt x="7131419" y="2240280"/>
                  </a:cubicBezTo>
                  <a:cubicBezTo>
                    <a:pt x="7119036" y="2226945"/>
                    <a:pt x="7106653" y="2213610"/>
                    <a:pt x="7095223" y="2199323"/>
                  </a:cubicBezTo>
                  <a:cubicBezTo>
                    <a:pt x="7092366" y="2193608"/>
                    <a:pt x="7089508" y="2188845"/>
                    <a:pt x="7086651" y="2183130"/>
                  </a:cubicBezTo>
                  <a:cubicBezTo>
                    <a:pt x="7077126" y="2161223"/>
                    <a:pt x="7067601" y="2139315"/>
                    <a:pt x="7058076" y="2117408"/>
                  </a:cubicBezTo>
                  <a:cubicBezTo>
                    <a:pt x="7058076" y="2117408"/>
                    <a:pt x="7058076" y="2117408"/>
                    <a:pt x="7058076" y="2117408"/>
                  </a:cubicBezTo>
                  <a:cubicBezTo>
                    <a:pt x="7059028" y="2115503"/>
                    <a:pt x="7059981" y="2113598"/>
                    <a:pt x="7060933" y="2112645"/>
                  </a:cubicBezTo>
                  <a:cubicBezTo>
                    <a:pt x="7060933" y="2113598"/>
                    <a:pt x="7061886" y="2114550"/>
                    <a:pt x="7061886" y="2114550"/>
                  </a:cubicBezTo>
                  <a:cubicBezTo>
                    <a:pt x="7075221" y="2142173"/>
                    <a:pt x="7094271" y="2166938"/>
                    <a:pt x="7113321" y="2190750"/>
                  </a:cubicBezTo>
                  <a:cubicBezTo>
                    <a:pt x="7151421" y="2239328"/>
                    <a:pt x="7195236" y="2283143"/>
                    <a:pt x="7240956" y="2323148"/>
                  </a:cubicBezTo>
                  <a:cubicBezTo>
                    <a:pt x="7334301" y="2406968"/>
                    <a:pt x="7438123" y="2478405"/>
                    <a:pt x="7535278" y="2556510"/>
                  </a:cubicBezTo>
                  <a:cubicBezTo>
                    <a:pt x="7583856" y="2596515"/>
                    <a:pt x="7632433" y="2637473"/>
                    <a:pt x="7675296" y="2684145"/>
                  </a:cubicBezTo>
                  <a:cubicBezTo>
                    <a:pt x="7718158" y="2730818"/>
                    <a:pt x="7757211" y="2783205"/>
                    <a:pt x="7778166" y="2844165"/>
                  </a:cubicBezTo>
                  <a:cubicBezTo>
                    <a:pt x="7799121" y="2903220"/>
                    <a:pt x="7800073" y="2967990"/>
                    <a:pt x="7781023" y="3027998"/>
                  </a:cubicBezTo>
                  <a:cubicBezTo>
                    <a:pt x="7762926" y="3088005"/>
                    <a:pt x="7728636" y="3142298"/>
                    <a:pt x="7685773" y="3188018"/>
                  </a:cubicBezTo>
                  <a:cubicBezTo>
                    <a:pt x="7610526" y="3268028"/>
                    <a:pt x="7509561" y="3316605"/>
                    <a:pt x="7406691" y="3355658"/>
                  </a:cubicBezTo>
                  <a:cubicBezTo>
                    <a:pt x="7405739" y="3355658"/>
                    <a:pt x="7403833" y="3356610"/>
                    <a:pt x="7402881" y="3356610"/>
                  </a:cubicBezTo>
                  <a:cubicBezTo>
                    <a:pt x="7431456" y="3332798"/>
                    <a:pt x="7460031" y="3310890"/>
                    <a:pt x="7489558" y="3288983"/>
                  </a:cubicBezTo>
                  <a:close/>
                  <a:moveTo>
                    <a:pt x="7656246" y="3228975"/>
                  </a:moveTo>
                  <a:cubicBezTo>
                    <a:pt x="7748639" y="3148965"/>
                    <a:pt x="7818171" y="3028950"/>
                    <a:pt x="7802931" y="2904173"/>
                  </a:cubicBezTo>
                  <a:cubicBezTo>
                    <a:pt x="7787691" y="2776538"/>
                    <a:pt x="7691489" y="2677478"/>
                    <a:pt x="7599096" y="2596515"/>
                  </a:cubicBezTo>
                  <a:cubicBezTo>
                    <a:pt x="7503846" y="2513648"/>
                    <a:pt x="7400023" y="2441258"/>
                    <a:pt x="7301916" y="2362200"/>
                  </a:cubicBezTo>
                  <a:cubicBezTo>
                    <a:pt x="7253339" y="2323148"/>
                    <a:pt x="7205714" y="2281238"/>
                    <a:pt x="7163803" y="2235518"/>
                  </a:cubicBezTo>
                  <a:cubicBezTo>
                    <a:pt x="7142848" y="2212658"/>
                    <a:pt x="7121894" y="2188845"/>
                    <a:pt x="7102844" y="2164080"/>
                  </a:cubicBezTo>
                  <a:cubicBezTo>
                    <a:pt x="7088556" y="2145983"/>
                    <a:pt x="7074269" y="2126933"/>
                    <a:pt x="7064744" y="2105025"/>
                  </a:cubicBezTo>
                  <a:cubicBezTo>
                    <a:pt x="7066648" y="2103120"/>
                    <a:pt x="7068553" y="2102168"/>
                    <a:pt x="7070458" y="2100263"/>
                  </a:cubicBezTo>
                  <a:cubicBezTo>
                    <a:pt x="7090461" y="2145030"/>
                    <a:pt x="7122846" y="2182178"/>
                    <a:pt x="7159041" y="2214563"/>
                  </a:cubicBezTo>
                  <a:cubicBezTo>
                    <a:pt x="7214286" y="2264093"/>
                    <a:pt x="7276198" y="2306955"/>
                    <a:pt x="7337158" y="2348865"/>
                  </a:cubicBezTo>
                  <a:cubicBezTo>
                    <a:pt x="7459078" y="2431733"/>
                    <a:pt x="7586714" y="2511743"/>
                    <a:pt x="7688631" y="2620328"/>
                  </a:cubicBezTo>
                  <a:cubicBezTo>
                    <a:pt x="7785786" y="2723198"/>
                    <a:pt x="7860081" y="2858453"/>
                    <a:pt x="7857223" y="3003233"/>
                  </a:cubicBezTo>
                  <a:cubicBezTo>
                    <a:pt x="7855319" y="3124200"/>
                    <a:pt x="7790548" y="3248978"/>
                    <a:pt x="7678153" y="3302318"/>
                  </a:cubicBezTo>
                  <a:cubicBezTo>
                    <a:pt x="7612431" y="3333750"/>
                    <a:pt x="7538136" y="3333750"/>
                    <a:pt x="7466698" y="3342323"/>
                  </a:cubicBezTo>
                  <a:cubicBezTo>
                    <a:pt x="7535278" y="3313748"/>
                    <a:pt x="7601001" y="3277553"/>
                    <a:pt x="7656246" y="3228975"/>
                  </a:cubicBezTo>
                  <a:close/>
                  <a:moveTo>
                    <a:pt x="7067601" y="2036445"/>
                  </a:moveTo>
                  <a:cubicBezTo>
                    <a:pt x="7066648" y="2037398"/>
                    <a:pt x="7064744" y="2039303"/>
                    <a:pt x="7063791" y="2040255"/>
                  </a:cubicBezTo>
                  <a:cubicBezTo>
                    <a:pt x="7063791" y="2039303"/>
                    <a:pt x="7062839" y="2039303"/>
                    <a:pt x="7062839" y="2038350"/>
                  </a:cubicBezTo>
                  <a:cubicBezTo>
                    <a:pt x="7062839" y="2038350"/>
                    <a:pt x="7062839" y="2037398"/>
                    <a:pt x="7063791" y="2037398"/>
                  </a:cubicBezTo>
                  <a:cubicBezTo>
                    <a:pt x="7064744" y="2035493"/>
                    <a:pt x="7062839" y="2034540"/>
                    <a:pt x="7061886" y="2035493"/>
                  </a:cubicBezTo>
                  <a:cubicBezTo>
                    <a:pt x="7061886" y="2035493"/>
                    <a:pt x="7061886" y="2035493"/>
                    <a:pt x="7061886" y="2035493"/>
                  </a:cubicBezTo>
                  <a:cubicBezTo>
                    <a:pt x="7061886" y="2035493"/>
                    <a:pt x="7061886" y="2035493"/>
                    <a:pt x="7061886" y="2035493"/>
                  </a:cubicBezTo>
                  <a:cubicBezTo>
                    <a:pt x="7061886" y="2034540"/>
                    <a:pt x="7059981" y="2035493"/>
                    <a:pt x="7060933" y="2035493"/>
                  </a:cubicBezTo>
                  <a:cubicBezTo>
                    <a:pt x="7060933" y="2035493"/>
                    <a:pt x="7060933" y="2036445"/>
                    <a:pt x="7060933" y="2036445"/>
                  </a:cubicBezTo>
                  <a:cubicBezTo>
                    <a:pt x="7057123" y="2041208"/>
                    <a:pt x="7055219" y="2045970"/>
                    <a:pt x="7053314" y="2050733"/>
                  </a:cubicBezTo>
                  <a:cubicBezTo>
                    <a:pt x="7050456" y="2053590"/>
                    <a:pt x="7046646" y="2056448"/>
                    <a:pt x="7043789" y="2059305"/>
                  </a:cubicBezTo>
                  <a:cubicBezTo>
                    <a:pt x="7036169" y="2065020"/>
                    <a:pt x="7028548" y="2070735"/>
                    <a:pt x="7020928" y="2077403"/>
                  </a:cubicBezTo>
                  <a:cubicBezTo>
                    <a:pt x="7012356" y="2084070"/>
                    <a:pt x="7002831" y="2089785"/>
                    <a:pt x="6993306" y="2095500"/>
                  </a:cubicBezTo>
                  <a:cubicBezTo>
                    <a:pt x="6943776" y="2126933"/>
                    <a:pt x="6890436" y="2152650"/>
                    <a:pt x="6835191" y="2172653"/>
                  </a:cubicBezTo>
                  <a:cubicBezTo>
                    <a:pt x="6844716" y="2167890"/>
                    <a:pt x="6853289" y="2162175"/>
                    <a:pt x="6862814" y="2156460"/>
                  </a:cubicBezTo>
                  <a:cubicBezTo>
                    <a:pt x="6893294" y="2138363"/>
                    <a:pt x="6921869" y="2117408"/>
                    <a:pt x="6949491" y="2095500"/>
                  </a:cubicBezTo>
                  <a:cubicBezTo>
                    <a:pt x="7004736" y="2050733"/>
                    <a:pt x="7053314" y="1998345"/>
                    <a:pt x="7095223" y="1940243"/>
                  </a:cubicBezTo>
                  <a:cubicBezTo>
                    <a:pt x="7139039" y="1880235"/>
                    <a:pt x="7175233" y="1814513"/>
                    <a:pt x="7202856" y="1745933"/>
                  </a:cubicBezTo>
                  <a:cubicBezTo>
                    <a:pt x="7234289" y="1668780"/>
                    <a:pt x="7256196" y="1588770"/>
                    <a:pt x="7269531" y="1506855"/>
                  </a:cubicBezTo>
                  <a:cubicBezTo>
                    <a:pt x="7275246" y="1470660"/>
                    <a:pt x="7280008" y="1433513"/>
                    <a:pt x="7281914" y="1396365"/>
                  </a:cubicBezTo>
                  <a:cubicBezTo>
                    <a:pt x="7283819" y="1421130"/>
                    <a:pt x="7283819" y="1445895"/>
                    <a:pt x="7283819" y="1469708"/>
                  </a:cubicBezTo>
                  <a:cubicBezTo>
                    <a:pt x="7281914" y="1674495"/>
                    <a:pt x="7219048" y="1885950"/>
                    <a:pt x="7072364" y="2031683"/>
                  </a:cubicBezTo>
                  <a:cubicBezTo>
                    <a:pt x="7069506" y="2034540"/>
                    <a:pt x="7068553" y="2035493"/>
                    <a:pt x="7067601" y="2036445"/>
                  </a:cubicBezTo>
                  <a:close/>
                  <a:moveTo>
                    <a:pt x="8012481" y="1143000"/>
                  </a:moveTo>
                  <a:cubicBezTo>
                    <a:pt x="7931519" y="1147763"/>
                    <a:pt x="7850556" y="1154430"/>
                    <a:pt x="7770546" y="1166813"/>
                  </a:cubicBezTo>
                  <a:cubicBezTo>
                    <a:pt x="7691489" y="1178243"/>
                    <a:pt x="7612431" y="1194435"/>
                    <a:pt x="7535278" y="1218248"/>
                  </a:cubicBezTo>
                  <a:cubicBezTo>
                    <a:pt x="7460031" y="1241108"/>
                    <a:pt x="7385736" y="1272540"/>
                    <a:pt x="7318108" y="1312545"/>
                  </a:cubicBezTo>
                  <a:cubicBezTo>
                    <a:pt x="7310489" y="1317308"/>
                    <a:pt x="7302869" y="1322070"/>
                    <a:pt x="7294296" y="1326833"/>
                  </a:cubicBezTo>
                  <a:cubicBezTo>
                    <a:pt x="7292391" y="1309688"/>
                    <a:pt x="7290486" y="1291590"/>
                    <a:pt x="7287628" y="1274445"/>
                  </a:cubicBezTo>
                  <a:cubicBezTo>
                    <a:pt x="7356208" y="1231583"/>
                    <a:pt x="7429551" y="1196340"/>
                    <a:pt x="7505751" y="1167765"/>
                  </a:cubicBezTo>
                  <a:cubicBezTo>
                    <a:pt x="7581951" y="1139190"/>
                    <a:pt x="7661008" y="1118235"/>
                    <a:pt x="7741019" y="1103948"/>
                  </a:cubicBezTo>
                  <a:cubicBezTo>
                    <a:pt x="7821028" y="1090613"/>
                    <a:pt x="7902944" y="1083945"/>
                    <a:pt x="7983906" y="1085850"/>
                  </a:cubicBezTo>
                  <a:cubicBezTo>
                    <a:pt x="8064869" y="1087755"/>
                    <a:pt x="8145831" y="1097280"/>
                    <a:pt x="8224889" y="1114425"/>
                  </a:cubicBezTo>
                  <a:cubicBezTo>
                    <a:pt x="8282039" y="1126808"/>
                    <a:pt x="8339189" y="1143953"/>
                    <a:pt x="8389671" y="1173480"/>
                  </a:cubicBezTo>
                  <a:cubicBezTo>
                    <a:pt x="8345856" y="1158240"/>
                    <a:pt x="8299183" y="1148715"/>
                    <a:pt x="8252511" y="1143953"/>
                  </a:cubicBezTo>
                  <a:cubicBezTo>
                    <a:pt x="8173453" y="1135380"/>
                    <a:pt x="8092491" y="1138238"/>
                    <a:pt x="8012481" y="1143000"/>
                  </a:cubicBezTo>
                  <a:close/>
                  <a:moveTo>
                    <a:pt x="8180121" y="1148715"/>
                  </a:moveTo>
                  <a:cubicBezTo>
                    <a:pt x="8150594" y="1148715"/>
                    <a:pt x="8121066" y="1150620"/>
                    <a:pt x="8091539" y="1152525"/>
                  </a:cubicBezTo>
                  <a:cubicBezTo>
                    <a:pt x="8022006" y="1158240"/>
                    <a:pt x="7952473" y="1168718"/>
                    <a:pt x="7883894" y="1183958"/>
                  </a:cubicBezTo>
                  <a:cubicBezTo>
                    <a:pt x="7815314" y="1199198"/>
                    <a:pt x="7748639" y="1219200"/>
                    <a:pt x="7682916" y="1244918"/>
                  </a:cubicBezTo>
                  <a:cubicBezTo>
                    <a:pt x="7617194" y="1269683"/>
                    <a:pt x="7553376" y="1300163"/>
                    <a:pt x="7491464" y="1334453"/>
                  </a:cubicBezTo>
                  <a:cubicBezTo>
                    <a:pt x="7430503" y="1368743"/>
                    <a:pt x="7371448" y="1407795"/>
                    <a:pt x="7316203" y="1450658"/>
                  </a:cubicBezTo>
                  <a:cubicBezTo>
                    <a:pt x="7311441" y="1454468"/>
                    <a:pt x="7307631" y="1458278"/>
                    <a:pt x="7302869" y="1461135"/>
                  </a:cubicBezTo>
                  <a:cubicBezTo>
                    <a:pt x="7302869" y="1418273"/>
                    <a:pt x="7300011" y="1375410"/>
                    <a:pt x="7295248" y="1332548"/>
                  </a:cubicBezTo>
                  <a:cubicBezTo>
                    <a:pt x="7361923" y="1290638"/>
                    <a:pt x="7434314" y="1257300"/>
                    <a:pt x="7509561" y="1232535"/>
                  </a:cubicBezTo>
                  <a:cubicBezTo>
                    <a:pt x="7584808" y="1207770"/>
                    <a:pt x="7662914" y="1190625"/>
                    <a:pt x="7741971" y="1178243"/>
                  </a:cubicBezTo>
                  <a:cubicBezTo>
                    <a:pt x="7821028" y="1165860"/>
                    <a:pt x="7900086" y="1159193"/>
                    <a:pt x="7980096" y="1153478"/>
                  </a:cubicBezTo>
                  <a:cubicBezTo>
                    <a:pt x="8046771" y="1149668"/>
                    <a:pt x="8113446" y="1146810"/>
                    <a:pt x="8180121" y="1148715"/>
                  </a:cubicBezTo>
                  <a:close/>
                  <a:moveTo>
                    <a:pt x="7289533" y="1631633"/>
                  </a:moveTo>
                  <a:cubicBezTo>
                    <a:pt x="7367639" y="1612583"/>
                    <a:pt x="7438123" y="1564958"/>
                    <a:pt x="7501941" y="1517333"/>
                  </a:cubicBezTo>
                  <a:cubicBezTo>
                    <a:pt x="7571473" y="1465898"/>
                    <a:pt x="7639101" y="1413510"/>
                    <a:pt x="7710539" y="1365885"/>
                  </a:cubicBezTo>
                  <a:cubicBezTo>
                    <a:pt x="7782928" y="1318260"/>
                    <a:pt x="7858176" y="1274445"/>
                    <a:pt x="7938186" y="1242060"/>
                  </a:cubicBezTo>
                  <a:cubicBezTo>
                    <a:pt x="8018196" y="1208723"/>
                    <a:pt x="8102016" y="1186815"/>
                    <a:pt x="8187741" y="1179195"/>
                  </a:cubicBezTo>
                  <a:cubicBezTo>
                    <a:pt x="8268703" y="1172528"/>
                    <a:pt x="8349666" y="1181100"/>
                    <a:pt x="8427771" y="1205865"/>
                  </a:cubicBezTo>
                  <a:cubicBezTo>
                    <a:pt x="8423008" y="1205865"/>
                    <a:pt x="8418246" y="1204913"/>
                    <a:pt x="8413483" y="1204913"/>
                  </a:cubicBezTo>
                  <a:cubicBezTo>
                    <a:pt x="8338236" y="1198245"/>
                    <a:pt x="8261083" y="1205865"/>
                    <a:pt x="8186789" y="1221105"/>
                  </a:cubicBezTo>
                  <a:cubicBezTo>
                    <a:pt x="8092491" y="1240155"/>
                    <a:pt x="8001051" y="1268730"/>
                    <a:pt x="7913421" y="1306830"/>
                  </a:cubicBezTo>
                  <a:cubicBezTo>
                    <a:pt x="7825791" y="1343978"/>
                    <a:pt x="7742923" y="1390650"/>
                    <a:pt x="7664819" y="1444943"/>
                  </a:cubicBezTo>
                  <a:cubicBezTo>
                    <a:pt x="7585761" y="1500188"/>
                    <a:pt x="7513371" y="1563053"/>
                    <a:pt x="7447648" y="1632585"/>
                  </a:cubicBezTo>
                  <a:cubicBezTo>
                    <a:pt x="7377164" y="1706880"/>
                    <a:pt x="7312394" y="1785938"/>
                    <a:pt x="7235241" y="1851660"/>
                  </a:cubicBezTo>
                  <a:cubicBezTo>
                    <a:pt x="7235241" y="1851660"/>
                    <a:pt x="7235241" y="1851660"/>
                    <a:pt x="7234289" y="1852613"/>
                  </a:cubicBezTo>
                  <a:cubicBezTo>
                    <a:pt x="7236194" y="1847850"/>
                    <a:pt x="7237146" y="1844040"/>
                    <a:pt x="7239051" y="1839278"/>
                  </a:cubicBezTo>
                  <a:cubicBezTo>
                    <a:pt x="7243814" y="1823085"/>
                    <a:pt x="7248576" y="1806893"/>
                    <a:pt x="7249528" y="1789748"/>
                  </a:cubicBezTo>
                  <a:cubicBezTo>
                    <a:pt x="7266673" y="1738313"/>
                    <a:pt x="7280961" y="1684973"/>
                    <a:pt x="7289533" y="1631633"/>
                  </a:cubicBezTo>
                  <a:close/>
                  <a:moveTo>
                    <a:pt x="8289658" y="1215390"/>
                  </a:moveTo>
                  <a:cubicBezTo>
                    <a:pt x="8240128" y="1224915"/>
                    <a:pt x="8190598" y="1236345"/>
                    <a:pt x="8142021" y="1249680"/>
                  </a:cubicBezTo>
                  <a:cubicBezTo>
                    <a:pt x="8042008" y="1277303"/>
                    <a:pt x="7943901" y="1311593"/>
                    <a:pt x="7852461" y="1360170"/>
                  </a:cubicBezTo>
                  <a:cubicBezTo>
                    <a:pt x="7761973" y="1408748"/>
                    <a:pt x="7678153" y="1468755"/>
                    <a:pt x="7608621" y="1544955"/>
                  </a:cubicBezTo>
                  <a:cubicBezTo>
                    <a:pt x="7532421" y="1626870"/>
                    <a:pt x="7472414" y="1722120"/>
                    <a:pt x="7399071" y="1805940"/>
                  </a:cubicBezTo>
                  <a:cubicBezTo>
                    <a:pt x="7332396" y="1882140"/>
                    <a:pt x="7253339" y="1952625"/>
                    <a:pt x="7157136" y="1985963"/>
                  </a:cubicBezTo>
                  <a:cubicBezTo>
                    <a:pt x="7156183" y="1985963"/>
                    <a:pt x="7155231" y="1986915"/>
                    <a:pt x="7155231" y="1986915"/>
                  </a:cubicBezTo>
                  <a:cubicBezTo>
                    <a:pt x="7178091" y="1961198"/>
                    <a:pt x="7197141" y="1932623"/>
                    <a:pt x="7212381" y="1902143"/>
                  </a:cubicBezTo>
                  <a:cubicBezTo>
                    <a:pt x="7219048" y="1888808"/>
                    <a:pt x="7225716" y="1874520"/>
                    <a:pt x="7230478" y="1860233"/>
                  </a:cubicBezTo>
                  <a:cubicBezTo>
                    <a:pt x="7300964" y="1804035"/>
                    <a:pt x="7360019" y="1734503"/>
                    <a:pt x="7420978" y="1668780"/>
                  </a:cubicBezTo>
                  <a:cubicBezTo>
                    <a:pt x="7486701" y="1597343"/>
                    <a:pt x="7557186" y="1531620"/>
                    <a:pt x="7635291" y="1474470"/>
                  </a:cubicBezTo>
                  <a:cubicBezTo>
                    <a:pt x="7711491" y="1418273"/>
                    <a:pt x="7793406" y="1369695"/>
                    <a:pt x="7880083" y="1330643"/>
                  </a:cubicBezTo>
                  <a:cubicBezTo>
                    <a:pt x="7965808" y="1290638"/>
                    <a:pt x="8056296" y="1260158"/>
                    <a:pt x="8148689" y="1239203"/>
                  </a:cubicBezTo>
                  <a:cubicBezTo>
                    <a:pt x="8193456" y="1228725"/>
                    <a:pt x="8241081" y="1220153"/>
                    <a:pt x="8289658" y="1215390"/>
                  </a:cubicBezTo>
                  <a:close/>
                  <a:moveTo>
                    <a:pt x="7205714" y="2151698"/>
                  </a:moveTo>
                  <a:cubicBezTo>
                    <a:pt x="7191426" y="2142173"/>
                    <a:pt x="7178091" y="2130743"/>
                    <a:pt x="7165708" y="2119313"/>
                  </a:cubicBezTo>
                  <a:cubicBezTo>
                    <a:pt x="7168566" y="2120265"/>
                    <a:pt x="7171423" y="2121218"/>
                    <a:pt x="7174281" y="2122170"/>
                  </a:cubicBezTo>
                  <a:cubicBezTo>
                    <a:pt x="7201903" y="2137410"/>
                    <a:pt x="7229526" y="2150745"/>
                    <a:pt x="7258101" y="2165033"/>
                  </a:cubicBezTo>
                  <a:cubicBezTo>
                    <a:pt x="7280961" y="2176463"/>
                    <a:pt x="7302869" y="2187893"/>
                    <a:pt x="7325728" y="2198370"/>
                  </a:cubicBezTo>
                  <a:lnTo>
                    <a:pt x="7340969" y="2205990"/>
                  </a:lnTo>
                  <a:cubicBezTo>
                    <a:pt x="7361923" y="2218373"/>
                    <a:pt x="7381926" y="2231708"/>
                    <a:pt x="7401928" y="2244090"/>
                  </a:cubicBezTo>
                  <a:cubicBezTo>
                    <a:pt x="7335253" y="2217420"/>
                    <a:pt x="7265721" y="2193608"/>
                    <a:pt x="7205714" y="2151698"/>
                  </a:cubicBezTo>
                  <a:close/>
                  <a:moveTo>
                    <a:pt x="7462889" y="2286953"/>
                  </a:moveTo>
                  <a:cubicBezTo>
                    <a:pt x="7471461" y="2292668"/>
                    <a:pt x="7480033" y="2299335"/>
                    <a:pt x="7487653" y="2305050"/>
                  </a:cubicBezTo>
                  <a:cubicBezTo>
                    <a:pt x="7440028" y="2281238"/>
                    <a:pt x="7391451" y="2263140"/>
                    <a:pt x="7341921" y="2245043"/>
                  </a:cubicBezTo>
                  <a:cubicBezTo>
                    <a:pt x="7285723" y="2224088"/>
                    <a:pt x="7228573" y="2202180"/>
                    <a:pt x="7179044" y="2168843"/>
                  </a:cubicBezTo>
                  <a:cubicBezTo>
                    <a:pt x="7149516" y="2149793"/>
                    <a:pt x="7123798" y="2125980"/>
                    <a:pt x="7101891" y="2099310"/>
                  </a:cubicBezTo>
                  <a:cubicBezTo>
                    <a:pt x="7117131" y="2103120"/>
                    <a:pt x="7132371" y="2108835"/>
                    <a:pt x="7147611" y="2113598"/>
                  </a:cubicBezTo>
                  <a:cubicBezTo>
                    <a:pt x="7148564" y="2113598"/>
                    <a:pt x="7150469" y="2114550"/>
                    <a:pt x="7151421" y="2114550"/>
                  </a:cubicBezTo>
                  <a:cubicBezTo>
                    <a:pt x="7186664" y="2153603"/>
                    <a:pt x="7234289" y="2182178"/>
                    <a:pt x="7280961" y="2205038"/>
                  </a:cubicBezTo>
                  <a:cubicBezTo>
                    <a:pt x="7340016" y="2233613"/>
                    <a:pt x="7403833" y="2255520"/>
                    <a:pt x="7462889" y="2286953"/>
                  </a:cubicBezTo>
                  <a:close/>
                  <a:moveTo>
                    <a:pt x="8523973" y="1293495"/>
                  </a:moveTo>
                  <a:cubicBezTo>
                    <a:pt x="8524926" y="1298258"/>
                    <a:pt x="8524926" y="1303973"/>
                    <a:pt x="8523021" y="1308735"/>
                  </a:cubicBezTo>
                  <a:cubicBezTo>
                    <a:pt x="8521116" y="1312545"/>
                    <a:pt x="8519210" y="1315403"/>
                    <a:pt x="8516353" y="1318260"/>
                  </a:cubicBezTo>
                  <a:cubicBezTo>
                    <a:pt x="8409673" y="1329690"/>
                    <a:pt x="8309661" y="1376363"/>
                    <a:pt x="8221078" y="1436370"/>
                  </a:cubicBezTo>
                  <a:cubicBezTo>
                    <a:pt x="8123923" y="1503045"/>
                    <a:pt x="8042008" y="1587818"/>
                    <a:pt x="7962951" y="1674495"/>
                  </a:cubicBezTo>
                  <a:cubicBezTo>
                    <a:pt x="7881989" y="1761173"/>
                    <a:pt x="7802931" y="1850708"/>
                    <a:pt x="7711491" y="1926908"/>
                  </a:cubicBezTo>
                  <a:cubicBezTo>
                    <a:pt x="7626719" y="1998345"/>
                    <a:pt x="7528611" y="2059305"/>
                    <a:pt x="7420978" y="2086928"/>
                  </a:cubicBezTo>
                  <a:cubicBezTo>
                    <a:pt x="7380973" y="2097405"/>
                    <a:pt x="7339064" y="2102168"/>
                    <a:pt x="7296201" y="2101215"/>
                  </a:cubicBezTo>
                  <a:cubicBezTo>
                    <a:pt x="7272389" y="2089785"/>
                    <a:pt x="7247623" y="2084070"/>
                    <a:pt x="7220953" y="2082165"/>
                  </a:cubicBezTo>
                  <a:cubicBezTo>
                    <a:pt x="7220001" y="2082165"/>
                    <a:pt x="7219048" y="2082165"/>
                    <a:pt x="7218096" y="2082165"/>
                  </a:cubicBezTo>
                  <a:cubicBezTo>
                    <a:pt x="7209523" y="2079308"/>
                    <a:pt x="7200951" y="2076450"/>
                    <a:pt x="7193331" y="2073593"/>
                  </a:cubicBezTo>
                  <a:cubicBezTo>
                    <a:pt x="7188569" y="2071688"/>
                    <a:pt x="7184758" y="2069783"/>
                    <a:pt x="7179996" y="2067878"/>
                  </a:cubicBezTo>
                  <a:cubicBezTo>
                    <a:pt x="7246671" y="2090738"/>
                    <a:pt x="7321919" y="2090738"/>
                    <a:pt x="7389546" y="2074545"/>
                  </a:cubicBezTo>
                  <a:cubicBezTo>
                    <a:pt x="7497178" y="2048828"/>
                    <a:pt x="7590523" y="1984058"/>
                    <a:pt x="7668628" y="1908810"/>
                  </a:cubicBezTo>
                  <a:cubicBezTo>
                    <a:pt x="7756258" y="1825943"/>
                    <a:pt x="7829601" y="1728788"/>
                    <a:pt x="7912469" y="1640205"/>
                  </a:cubicBezTo>
                  <a:cubicBezTo>
                    <a:pt x="7990573" y="1556385"/>
                    <a:pt x="8080108" y="1483995"/>
                    <a:pt x="8179169" y="1425893"/>
                  </a:cubicBezTo>
                  <a:cubicBezTo>
                    <a:pt x="8275371" y="1369695"/>
                    <a:pt x="8380146" y="1326833"/>
                    <a:pt x="8487778" y="1300163"/>
                  </a:cubicBezTo>
                  <a:cubicBezTo>
                    <a:pt x="8500160" y="1298258"/>
                    <a:pt x="8512543" y="1296353"/>
                    <a:pt x="8523973" y="1293495"/>
                  </a:cubicBezTo>
                  <a:close/>
                  <a:moveTo>
                    <a:pt x="8518258" y="1279208"/>
                  </a:moveTo>
                  <a:cubicBezTo>
                    <a:pt x="8519210" y="1281113"/>
                    <a:pt x="8520163" y="1283018"/>
                    <a:pt x="8521116" y="1284923"/>
                  </a:cubicBezTo>
                  <a:cubicBezTo>
                    <a:pt x="8415388" y="1308735"/>
                    <a:pt x="8313471" y="1346835"/>
                    <a:pt x="8218221" y="1397318"/>
                  </a:cubicBezTo>
                  <a:cubicBezTo>
                    <a:pt x="8121066" y="1449705"/>
                    <a:pt x="8031531" y="1514475"/>
                    <a:pt x="7952473" y="1591628"/>
                  </a:cubicBezTo>
                  <a:cubicBezTo>
                    <a:pt x="7864844" y="1676400"/>
                    <a:pt x="7791501" y="1774508"/>
                    <a:pt x="7706728" y="1862138"/>
                  </a:cubicBezTo>
                  <a:cubicBezTo>
                    <a:pt x="7629576" y="1941195"/>
                    <a:pt x="7541946" y="2015490"/>
                    <a:pt x="7436219" y="2053590"/>
                  </a:cubicBezTo>
                  <a:cubicBezTo>
                    <a:pt x="7342873" y="2087880"/>
                    <a:pt x="7233336" y="2091690"/>
                    <a:pt x="7142848" y="2048828"/>
                  </a:cubicBezTo>
                  <a:cubicBezTo>
                    <a:pt x="7177139" y="2061210"/>
                    <a:pt x="7215239" y="2065973"/>
                    <a:pt x="7251433" y="2065020"/>
                  </a:cubicBezTo>
                  <a:cubicBezTo>
                    <a:pt x="7302869" y="2063115"/>
                    <a:pt x="7354303" y="2049780"/>
                    <a:pt x="7401928" y="2028825"/>
                  </a:cubicBezTo>
                  <a:cubicBezTo>
                    <a:pt x="7500989" y="1985010"/>
                    <a:pt x="7580046" y="1906905"/>
                    <a:pt x="7651483" y="1827848"/>
                  </a:cubicBezTo>
                  <a:cubicBezTo>
                    <a:pt x="7728636" y="1744028"/>
                    <a:pt x="7802931" y="1658303"/>
                    <a:pt x="7887703" y="1581150"/>
                  </a:cubicBezTo>
                  <a:cubicBezTo>
                    <a:pt x="7971523" y="1504950"/>
                    <a:pt x="8062011" y="1434465"/>
                    <a:pt x="8162976" y="1381125"/>
                  </a:cubicBezTo>
                  <a:cubicBezTo>
                    <a:pt x="8262036" y="1328738"/>
                    <a:pt x="8368716" y="1292543"/>
                    <a:pt x="8481110" y="1283018"/>
                  </a:cubicBezTo>
                  <a:cubicBezTo>
                    <a:pt x="8493493" y="1280160"/>
                    <a:pt x="8505876" y="1279208"/>
                    <a:pt x="8518258" y="1279208"/>
                  </a:cubicBezTo>
                  <a:close/>
                  <a:moveTo>
                    <a:pt x="8495398" y="1249680"/>
                  </a:moveTo>
                  <a:cubicBezTo>
                    <a:pt x="8501113" y="1255395"/>
                    <a:pt x="8505876" y="1261110"/>
                    <a:pt x="8510638" y="1267778"/>
                  </a:cubicBezTo>
                  <a:cubicBezTo>
                    <a:pt x="8403958" y="1272540"/>
                    <a:pt x="8299183" y="1303020"/>
                    <a:pt x="8202981" y="1348740"/>
                  </a:cubicBezTo>
                  <a:cubicBezTo>
                    <a:pt x="8102016" y="1396365"/>
                    <a:pt x="8009623" y="1461135"/>
                    <a:pt x="7925803" y="1535430"/>
                  </a:cubicBezTo>
                  <a:cubicBezTo>
                    <a:pt x="7841983" y="1610678"/>
                    <a:pt x="7764831" y="1692593"/>
                    <a:pt x="7688631" y="1776413"/>
                  </a:cubicBezTo>
                  <a:cubicBezTo>
                    <a:pt x="7615289" y="1858328"/>
                    <a:pt x="7540041" y="1942148"/>
                    <a:pt x="7444791" y="1998345"/>
                  </a:cubicBezTo>
                  <a:cubicBezTo>
                    <a:pt x="7357161" y="2049780"/>
                    <a:pt x="7243814" y="2076450"/>
                    <a:pt x="7144753" y="2042160"/>
                  </a:cubicBezTo>
                  <a:cubicBezTo>
                    <a:pt x="7136181" y="2039303"/>
                    <a:pt x="7128561" y="2035493"/>
                    <a:pt x="7119989" y="2032635"/>
                  </a:cubicBezTo>
                  <a:cubicBezTo>
                    <a:pt x="7120941" y="2030730"/>
                    <a:pt x="7120941" y="2027873"/>
                    <a:pt x="7119989" y="2025968"/>
                  </a:cubicBezTo>
                  <a:cubicBezTo>
                    <a:pt x="7228573" y="2041208"/>
                    <a:pt x="7341921" y="2020253"/>
                    <a:pt x="7440028" y="1972628"/>
                  </a:cubicBezTo>
                  <a:cubicBezTo>
                    <a:pt x="7539089" y="1925003"/>
                    <a:pt x="7617194" y="1848803"/>
                    <a:pt x="7684821" y="1763078"/>
                  </a:cubicBezTo>
                  <a:cubicBezTo>
                    <a:pt x="7752448" y="1677353"/>
                    <a:pt x="7810551" y="1584008"/>
                    <a:pt x="7881989" y="1500188"/>
                  </a:cubicBezTo>
                  <a:cubicBezTo>
                    <a:pt x="7954378" y="1415415"/>
                    <a:pt x="8042008" y="1346835"/>
                    <a:pt x="8145831" y="1303020"/>
                  </a:cubicBezTo>
                  <a:cubicBezTo>
                    <a:pt x="8179169" y="1288733"/>
                    <a:pt x="8214411" y="1277303"/>
                    <a:pt x="8249653" y="1267778"/>
                  </a:cubicBezTo>
                  <a:cubicBezTo>
                    <a:pt x="8272514" y="1263968"/>
                    <a:pt x="8296326" y="1261110"/>
                    <a:pt x="8319186" y="1259205"/>
                  </a:cubicBezTo>
                  <a:cubicBezTo>
                    <a:pt x="8331569" y="1258253"/>
                    <a:pt x="8343951" y="1256348"/>
                    <a:pt x="8356333" y="1255395"/>
                  </a:cubicBezTo>
                  <a:cubicBezTo>
                    <a:pt x="8360144" y="1255395"/>
                    <a:pt x="8360144" y="1248728"/>
                    <a:pt x="8356333" y="1248728"/>
                  </a:cubicBezTo>
                  <a:cubicBezTo>
                    <a:pt x="8356333" y="1248728"/>
                    <a:pt x="8355381" y="1248728"/>
                    <a:pt x="8355381" y="1248728"/>
                  </a:cubicBezTo>
                  <a:cubicBezTo>
                    <a:pt x="8376336" y="1246823"/>
                    <a:pt x="8398243" y="1245870"/>
                    <a:pt x="8419198" y="1245870"/>
                  </a:cubicBezTo>
                  <a:cubicBezTo>
                    <a:pt x="8444916" y="1245870"/>
                    <a:pt x="8470633" y="1249680"/>
                    <a:pt x="8495398" y="1249680"/>
                  </a:cubicBezTo>
                  <a:close/>
                  <a:moveTo>
                    <a:pt x="7186664" y="2014538"/>
                  </a:moveTo>
                  <a:cubicBezTo>
                    <a:pt x="7250481" y="1998345"/>
                    <a:pt x="7311441" y="1966913"/>
                    <a:pt x="7365733" y="1930718"/>
                  </a:cubicBezTo>
                  <a:cubicBezTo>
                    <a:pt x="7445744" y="1876425"/>
                    <a:pt x="7514323" y="1806893"/>
                    <a:pt x="7578141" y="1735455"/>
                  </a:cubicBezTo>
                  <a:cubicBezTo>
                    <a:pt x="7646721" y="1658303"/>
                    <a:pt x="7710539" y="1578293"/>
                    <a:pt x="7784833" y="1505903"/>
                  </a:cubicBezTo>
                  <a:cubicBezTo>
                    <a:pt x="7821028" y="1470660"/>
                    <a:pt x="7859128" y="1437323"/>
                    <a:pt x="7900086" y="1408748"/>
                  </a:cubicBezTo>
                  <a:cubicBezTo>
                    <a:pt x="7941044" y="1380173"/>
                    <a:pt x="7984858" y="1355408"/>
                    <a:pt x="8030578" y="1334453"/>
                  </a:cubicBezTo>
                  <a:cubicBezTo>
                    <a:pt x="8040103" y="1329690"/>
                    <a:pt x="8050581" y="1325880"/>
                    <a:pt x="8061058" y="1321118"/>
                  </a:cubicBezTo>
                  <a:cubicBezTo>
                    <a:pt x="8007719" y="1352550"/>
                    <a:pt x="7958189" y="1391603"/>
                    <a:pt x="7914373" y="1436370"/>
                  </a:cubicBezTo>
                  <a:cubicBezTo>
                    <a:pt x="7761973" y="1591628"/>
                    <a:pt x="7676248" y="1810703"/>
                    <a:pt x="7486701" y="1928813"/>
                  </a:cubicBezTo>
                  <a:cubicBezTo>
                    <a:pt x="7396214" y="1985010"/>
                    <a:pt x="7292391" y="2012633"/>
                    <a:pt x="7186664" y="2014538"/>
                  </a:cubicBezTo>
                  <a:close/>
                  <a:moveTo>
                    <a:pt x="8456346" y="1222058"/>
                  </a:moveTo>
                  <a:cubicBezTo>
                    <a:pt x="8449678" y="1222058"/>
                    <a:pt x="8442058" y="1222058"/>
                    <a:pt x="8434438" y="1221105"/>
                  </a:cubicBezTo>
                  <a:cubicBezTo>
                    <a:pt x="8406816" y="1221105"/>
                    <a:pt x="8379194" y="1222058"/>
                    <a:pt x="8351571" y="1224915"/>
                  </a:cubicBezTo>
                  <a:cubicBezTo>
                    <a:pt x="8296326" y="1230630"/>
                    <a:pt x="8242033" y="1243013"/>
                    <a:pt x="8188694" y="1261110"/>
                  </a:cubicBezTo>
                  <a:cubicBezTo>
                    <a:pt x="8168691" y="1267778"/>
                    <a:pt x="8148689" y="1276350"/>
                    <a:pt x="8128686" y="1284923"/>
                  </a:cubicBezTo>
                  <a:cubicBezTo>
                    <a:pt x="8107731" y="1291590"/>
                    <a:pt x="8086776" y="1299210"/>
                    <a:pt x="8065821" y="1307783"/>
                  </a:cubicBezTo>
                  <a:cubicBezTo>
                    <a:pt x="7972476" y="1345883"/>
                    <a:pt x="7888656" y="1400175"/>
                    <a:pt x="7814361" y="1467803"/>
                  </a:cubicBezTo>
                  <a:cubicBezTo>
                    <a:pt x="7739114" y="1536383"/>
                    <a:pt x="7674344" y="1615440"/>
                    <a:pt x="7608621" y="1691640"/>
                  </a:cubicBezTo>
                  <a:cubicBezTo>
                    <a:pt x="7543851" y="1766888"/>
                    <a:pt x="7476223" y="1840230"/>
                    <a:pt x="7397166" y="1900238"/>
                  </a:cubicBezTo>
                  <a:cubicBezTo>
                    <a:pt x="7327633" y="1953578"/>
                    <a:pt x="7247623" y="1996440"/>
                    <a:pt x="7160946" y="2013585"/>
                  </a:cubicBezTo>
                  <a:cubicBezTo>
                    <a:pt x="7150469" y="2013585"/>
                    <a:pt x="7139991" y="2012633"/>
                    <a:pt x="7129514" y="2011680"/>
                  </a:cubicBezTo>
                  <a:cubicBezTo>
                    <a:pt x="7129514" y="2011680"/>
                    <a:pt x="7130466" y="2010728"/>
                    <a:pt x="7130466" y="2010728"/>
                  </a:cubicBezTo>
                  <a:cubicBezTo>
                    <a:pt x="7130466" y="2010728"/>
                    <a:pt x="7130466" y="2010728"/>
                    <a:pt x="7131419" y="2010728"/>
                  </a:cubicBezTo>
                  <a:cubicBezTo>
                    <a:pt x="7137133" y="2005013"/>
                    <a:pt x="7142848" y="1999298"/>
                    <a:pt x="7148564" y="1993583"/>
                  </a:cubicBezTo>
                  <a:cubicBezTo>
                    <a:pt x="7233336" y="1966913"/>
                    <a:pt x="7306678" y="1910715"/>
                    <a:pt x="7367639" y="1847850"/>
                  </a:cubicBezTo>
                  <a:cubicBezTo>
                    <a:pt x="7443839" y="1768793"/>
                    <a:pt x="7503846" y="1676400"/>
                    <a:pt x="7574331" y="1592580"/>
                  </a:cubicBezTo>
                  <a:cubicBezTo>
                    <a:pt x="7609573" y="1550670"/>
                    <a:pt x="7646721" y="1511618"/>
                    <a:pt x="7689583" y="1476375"/>
                  </a:cubicBezTo>
                  <a:cubicBezTo>
                    <a:pt x="7729589" y="1443038"/>
                    <a:pt x="7772451" y="1414463"/>
                    <a:pt x="7817219" y="1388745"/>
                  </a:cubicBezTo>
                  <a:cubicBezTo>
                    <a:pt x="7906753" y="1337310"/>
                    <a:pt x="8003908" y="1299210"/>
                    <a:pt x="8102969" y="1269683"/>
                  </a:cubicBezTo>
                  <a:cubicBezTo>
                    <a:pt x="8153451" y="1254443"/>
                    <a:pt x="8203933" y="1242060"/>
                    <a:pt x="8255369" y="1230630"/>
                  </a:cubicBezTo>
                  <a:cubicBezTo>
                    <a:pt x="8294421" y="1222058"/>
                    <a:pt x="8334426" y="1215390"/>
                    <a:pt x="8374431" y="1212533"/>
                  </a:cubicBezTo>
                  <a:cubicBezTo>
                    <a:pt x="8400148" y="1214438"/>
                    <a:pt x="8427771" y="1217295"/>
                    <a:pt x="8456346" y="1222058"/>
                  </a:cubicBezTo>
                  <a:cubicBezTo>
                    <a:pt x="8455393" y="1222058"/>
                    <a:pt x="8456346" y="1222058"/>
                    <a:pt x="8456346" y="1222058"/>
                  </a:cubicBezTo>
                  <a:close/>
                  <a:moveTo>
                    <a:pt x="8428723" y="1199198"/>
                  </a:moveTo>
                  <a:cubicBezTo>
                    <a:pt x="8363001" y="1176338"/>
                    <a:pt x="8291564" y="1167765"/>
                    <a:pt x="8223936" y="1169670"/>
                  </a:cubicBezTo>
                  <a:cubicBezTo>
                    <a:pt x="8138211" y="1171575"/>
                    <a:pt x="8053439" y="1189673"/>
                    <a:pt x="7973428" y="1219200"/>
                  </a:cubicBezTo>
                  <a:cubicBezTo>
                    <a:pt x="7892466" y="1248728"/>
                    <a:pt x="7815314" y="1289685"/>
                    <a:pt x="7741971" y="1335405"/>
                  </a:cubicBezTo>
                  <a:cubicBezTo>
                    <a:pt x="7668628" y="1382078"/>
                    <a:pt x="7599096" y="1433513"/>
                    <a:pt x="7529564" y="1485900"/>
                  </a:cubicBezTo>
                  <a:cubicBezTo>
                    <a:pt x="7462889" y="1536383"/>
                    <a:pt x="7394308" y="1587818"/>
                    <a:pt x="7314298" y="1614488"/>
                  </a:cubicBezTo>
                  <a:cubicBezTo>
                    <a:pt x="7306678" y="1617345"/>
                    <a:pt x="7299058" y="1619250"/>
                    <a:pt x="7290486" y="1621155"/>
                  </a:cubicBezTo>
                  <a:cubicBezTo>
                    <a:pt x="7298106" y="1569720"/>
                    <a:pt x="7301916" y="1518285"/>
                    <a:pt x="7301916" y="1465898"/>
                  </a:cubicBezTo>
                  <a:cubicBezTo>
                    <a:pt x="7355256" y="1423988"/>
                    <a:pt x="7412406" y="1384935"/>
                    <a:pt x="7471461" y="1350645"/>
                  </a:cubicBezTo>
                  <a:cubicBezTo>
                    <a:pt x="7531469" y="1315403"/>
                    <a:pt x="7594333" y="1284923"/>
                    <a:pt x="7659103" y="1259205"/>
                  </a:cubicBezTo>
                  <a:cubicBezTo>
                    <a:pt x="7723873" y="1233488"/>
                    <a:pt x="7790548" y="1211580"/>
                    <a:pt x="7858176" y="1195388"/>
                  </a:cubicBezTo>
                  <a:cubicBezTo>
                    <a:pt x="7925803" y="1179195"/>
                    <a:pt x="7994383" y="1167765"/>
                    <a:pt x="8063916" y="1161098"/>
                  </a:cubicBezTo>
                  <a:cubicBezTo>
                    <a:pt x="8099158" y="1158240"/>
                    <a:pt x="8133448" y="1156335"/>
                    <a:pt x="8168691" y="1155383"/>
                  </a:cubicBezTo>
                  <a:cubicBezTo>
                    <a:pt x="8203933" y="1154430"/>
                    <a:pt x="8238223" y="1156335"/>
                    <a:pt x="8273466" y="1157288"/>
                  </a:cubicBezTo>
                  <a:cubicBezTo>
                    <a:pt x="8282039" y="1157288"/>
                    <a:pt x="8290611" y="1158240"/>
                    <a:pt x="8299183" y="1158240"/>
                  </a:cubicBezTo>
                  <a:cubicBezTo>
                    <a:pt x="8299183" y="1158240"/>
                    <a:pt x="8299183" y="1158240"/>
                    <a:pt x="8299183" y="1158240"/>
                  </a:cubicBezTo>
                  <a:cubicBezTo>
                    <a:pt x="8342998" y="1165860"/>
                    <a:pt x="8385861" y="1178243"/>
                    <a:pt x="8426818" y="1196340"/>
                  </a:cubicBezTo>
                  <a:cubicBezTo>
                    <a:pt x="8428723" y="1199198"/>
                    <a:pt x="8428723" y="1199198"/>
                    <a:pt x="8428723" y="1199198"/>
                  </a:cubicBezTo>
                  <a:close/>
                  <a:moveTo>
                    <a:pt x="8079156" y="1023938"/>
                  </a:moveTo>
                  <a:cubicBezTo>
                    <a:pt x="8200123" y="1051560"/>
                    <a:pt x="8314423" y="1102995"/>
                    <a:pt x="8413483" y="1178243"/>
                  </a:cubicBezTo>
                  <a:cubicBezTo>
                    <a:pt x="8417293" y="1181100"/>
                    <a:pt x="8421103" y="1183958"/>
                    <a:pt x="8424913" y="1187768"/>
                  </a:cubicBezTo>
                  <a:cubicBezTo>
                    <a:pt x="8423960" y="1187768"/>
                    <a:pt x="8423960" y="1187768"/>
                    <a:pt x="8423008" y="1186815"/>
                  </a:cubicBezTo>
                  <a:cubicBezTo>
                    <a:pt x="8422056" y="1185863"/>
                    <a:pt x="8421103" y="1185863"/>
                    <a:pt x="8421103" y="1184910"/>
                  </a:cubicBezTo>
                  <a:cubicBezTo>
                    <a:pt x="8405863" y="1173480"/>
                    <a:pt x="8389671" y="1163003"/>
                    <a:pt x="8371573" y="1154430"/>
                  </a:cubicBezTo>
                  <a:cubicBezTo>
                    <a:pt x="8336331" y="1136333"/>
                    <a:pt x="8299183" y="1123950"/>
                    <a:pt x="8261083" y="1114425"/>
                  </a:cubicBezTo>
                  <a:cubicBezTo>
                    <a:pt x="8181073" y="1094423"/>
                    <a:pt x="8099158" y="1082040"/>
                    <a:pt x="8017244" y="1079183"/>
                  </a:cubicBezTo>
                  <a:cubicBezTo>
                    <a:pt x="7935328" y="1075373"/>
                    <a:pt x="7852461" y="1080135"/>
                    <a:pt x="7771498" y="1091565"/>
                  </a:cubicBezTo>
                  <a:cubicBezTo>
                    <a:pt x="7689583" y="1102995"/>
                    <a:pt x="7609573" y="1122998"/>
                    <a:pt x="7531469" y="1150620"/>
                  </a:cubicBezTo>
                  <a:cubicBezTo>
                    <a:pt x="7453364" y="1178243"/>
                    <a:pt x="7378116" y="1212533"/>
                    <a:pt x="7306678" y="1254443"/>
                  </a:cubicBezTo>
                  <a:cubicBezTo>
                    <a:pt x="7300011" y="1258253"/>
                    <a:pt x="7293344" y="1262063"/>
                    <a:pt x="7286676" y="1266825"/>
                  </a:cubicBezTo>
                  <a:cubicBezTo>
                    <a:pt x="7286676" y="1264920"/>
                    <a:pt x="7285723" y="1262063"/>
                    <a:pt x="7285723" y="1260158"/>
                  </a:cubicBezTo>
                  <a:cubicBezTo>
                    <a:pt x="7285723" y="1260158"/>
                    <a:pt x="7285723" y="1260158"/>
                    <a:pt x="7285723" y="1259205"/>
                  </a:cubicBezTo>
                  <a:cubicBezTo>
                    <a:pt x="7285723" y="1248728"/>
                    <a:pt x="7284771" y="1238250"/>
                    <a:pt x="7282866" y="1228725"/>
                  </a:cubicBezTo>
                  <a:cubicBezTo>
                    <a:pt x="7282866" y="1226820"/>
                    <a:pt x="7280961" y="1225868"/>
                    <a:pt x="7279056" y="1225868"/>
                  </a:cubicBezTo>
                  <a:cubicBezTo>
                    <a:pt x="7279056" y="1223963"/>
                    <a:pt x="7278103" y="1221105"/>
                    <a:pt x="7278103" y="1219200"/>
                  </a:cubicBezTo>
                  <a:cubicBezTo>
                    <a:pt x="7278103" y="1216343"/>
                    <a:pt x="7278103" y="1212533"/>
                    <a:pt x="7279056" y="1209675"/>
                  </a:cubicBezTo>
                  <a:cubicBezTo>
                    <a:pt x="7279056" y="1206818"/>
                    <a:pt x="7277151" y="1204913"/>
                    <a:pt x="7275246" y="1203960"/>
                  </a:cubicBezTo>
                  <a:cubicBezTo>
                    <a:pt x="7275246" y="1203008"/>
                    <a:pt x="7275246" y="1202055"/>
                    <a:pt x="7274294" y="1201103"/>
                  </a:cubicBezTo>
                  <a:cubicBezTo>
                    <a:pt x="7275246" y="1201103"/>
                    <a:pt x="7275246" y="1202055"/>
                    <a:pt x="7276198" y="1201103"/>
                  </a:cubicBezTo>
                  <a:cubicBezTo>
                    <a:pt x="7301916" y="1188720"/>
                    <a:pt x="7327633" y="1175385"/>
                    <a:pt x="7354303" y="1163003"/>
                  </a:cubicBezTo>
                  <a:cubicBezTo>
                    <a:pt x="7380021" y="1150620"/>
                    <a:pt x="7406691" y="1139190"/>
                    <a:pt x="7434314" y="1128713"/>
                  </a:cubicBezTo>
                  <a:cubicBezTo>
                    <a:pt x="7487653" y="1107758"/>
                    <a:pt x="7541946" y="1089660"/>
                    <a:pt x="7598144" y="1074420"/>
                  </a:cubicBezTo>
                  <a:cubicBezTo>
                    <a:pt x="7708633" y="1044893"/>
                    <a:pt x="7821981" y="1026795"/>
                    <a:pt x="7936281" y="1022985"/>
                  </a:cubicBezTo>
                  <a:cubicBezTo>
                    <a:pt x="7968666" y="1022033"/>
                    <a:pt x="8001051" y="1022033"/>
                    <a:pt x="8033436" y="1022985"/>
                  </a:cubicBezTo>
                  <a:cubicBezTo>
                    <a:pt x="8047723" y="1022033"/>
                    <a:pt x="8062964" y="1022985"/>
                    <a:pt x="8079156" y="1023938"/>
                  </a:cubicBezTo>
                  <a:close/>
                  <a:moveTo>
                    <a:pt x="7269531" y="1162050"/>
                  </a:moveTo>
                  <a:cubicBezTo>
                    <a:pt x="7454316" y="1060133"/>
                    <a:pt x="7662914" y="996315"/>
                    <a:pt x="7875321" y="999173"/>
                  </a:cubicBezTo>
                  <a:cubicBezTo>
                    <a:pt x="7924851" y="1000125"/>
                    <a:pt x="7973428" y="1003935"/>
                    <a:pt x="8022006" y="1012508"/>
                  </a:cubicBezTo>
                  <a:cubicBezTo>
                    <a:pt x="8000098" y="1012508"/>
                    <a:pt x="7978191" y="1012508"/>
                    <a:pt x="7956283" y="1012508"/>
                  </a:cubicBezTo>
                  <a:cubicBezTo>
                    <a:pt x="7898181" y="1014413"/>
                    <a:pt x="7840078" y="1019175"/>
                    <a:pt x="7782928" y="1027748"/>
                  </a:cubicBezTo>
                  <a:cubicBezTo>
                    <a:pt x="7668628" y="1043940"/>
                    <a:pt x="7557186" y="1072515"/>
                    <a:pt x="7449553" y="1113473"/>
                  </a:cubicBezTo>
                  <a:cubicBezTo>
                    <a:pt x="7419073" y="1124903"/>
                    <a:pt x="7389546" y="1137285"/>
                    <a:pt x="7360019" y="1150620"/>
                  </a:cubicBezTo>
                  <a:cubicBezTo>
                    <a:pt x="7330491" y="1163955"/>
                    <a:pt x="7300964" y="1178243"/>
                    <a:pt x="7273341" y="1194435"/>
                  </a:cubicBezTo>
                  <a:cubicBezTo>
                    <a:pt x="7273341" y="1194435"/>
                    <a:pt x="7273341" y="1194435"/>
                    <a:pt x="7273341" y="1195388"/>
                  </a:cubicBezTo>
                  <a:cubicBezTo>
                    <a:pt x="7271436" y="1184910"/>
                    <a:pt x="7268578" y="1173480"/>
                    <a:pt x="7266673" y="1163003"/>
                  </a:cubicBezTo>
                  <a:cubicBezTo>
                    <a:pt x="7266673" y="1163003"/>
                    <a:pt x="7268578" y="1162050"/>
                    <a:pt x="7269531" y="1162050"/>
                  </a:cubicBezTo>
                  <a:close/>
                  <a:moveTo>
                    <a:pt x="7170471" y="917258"/>
                  </a:moveTo>
                  <a:cubicBezTo>
                    <a:pt x="7192378" y="978218"/>
                    <a:pt x="7212381" y="1040130"/>
                    <a:pt x="7229526" y="1102043"/>
                  </a:cubicBezTo>
                  <a:cubicBezTo>
                    <a:pt x="7242861" y="1152525"/>
                    <a:pt x="7255244" y="1203008"/>
                    <a:pt x="7263816" y="1254443"/>
                  </a:cubicBezTo>
                  <a:cubicBezTo>
                    <a:pt x="7259053" y="1325880"/>
                    <a:pt x="7251433" y="1397318"/>
                    <a:pt x="7240003" y="1467803"/>
                  </a:cubicBezTo>
                  <a:cubicBezTo>
                    <a:pt x="7225716" y="1554480"/>
                    <a:pt x="7203808" y="1639253"/>
                    <a:pt x="7173328" y="1721168"/>
                  </a:cubicBezTo>
                  <a:cubicBezTo>
                    <a:pt x="7145706" y="1795463"/>
                    <a:pt x="7109511" y="1865948"/>
                    <a:pt x="7064744" y="1930718"/>
                  </a:cubicBezTo>
                  <a:cubicBezTo>
                    <a:pt x="7062839" y="1933575"/>
                    <a:pt x="7059981" y="1937385"/>
                    <a:pt x="7057123" y="1940243"/>
                  </a:cubicBezTo>
                  <a:cubicBezTo>
                    <a:pt x="7068553" y="1920240"/>
                    <a:pt x="7079983" y="1899285"/>
                    <a:pt x="7089508" y="1878330"/>
                  </a:cubicBezTo>
                  <a:cubicBezTo>
                    <a:pt x="7134276" y="1784033"/>
                    <a:pt x="7159041" y="1681163"/>
                    <a:pt x="7174281" y="1578293"/>
                  </a:cubicBezTo>
                  <a:cubicBezTo>
                    <a:pt x="7190473" y="1467803"/>
                    <a:pt x="7196189" y="1355408"/>
                    <a:pt x="7194283" y="1243013"/>
                  </a:cubicBezTo>
                  <a:cubicBezTo>
                    <a:pt x="7192378" y="1127760"/>
                    <a:pt x="7181901" y="1012508"/>
                    <a:pt x="7161898" y="898208"/>
                  </a:cubicBezTo>
                  <a:cubicBezTo>
                    <a:pt x="7160946" y="894398"/>
                    <a:pt x="7160946" y="890588"/>
                    <a:pt x="7159994" y="886778"/>
                  </a:cubicBezTo>
                  <a:cubicBezTo>
                    <a:pt x="7163803" y="898208"/>
                    <a:pt x="7167614" y="907733"/>
                    <a:pt x="7170471" y="917258"/>
                  </a:cubicBezTo>
                  <a:close/>
                  <a:moveTo>
                    <a:pt x="7146658" y="913448"/>
                  </a:moveTo>
                  <a:cubicBezTo>
                    <a:pt x="7153326" y="957263"/>
                    <a:pt x="7158089" y="1001078"/>
                    <a:pt x="7159041" y="1045845"/>
                  </a:cubicBezTo>
                  <a:cubicBezTo>
                    <a:pt x="7160946" y="1098233"/>
                    <a:pt x="7159041" y="1151573"/>
                    <a:pt x="7156183" y="1203960"/>
                  </a:cubicBezTo>
                  <a:cubicBezTo>
                    <a:pt x="7149516" y="1305878"/>
                    <a:pt x="7138086" y="1406843"/>
                    <a:pt x="7120941" y="1507808"/>
                  </a:cubicBezTo>
                  <a:cubicBezTo>
                    <a:pt x="7103796" y="1605915"/>
                    <a:pt x="7080936" y="1703070"/>
                    <a:pt x="7043789" y="1796415"/>
                  </a:cubicBezTo>
                  <a:cubicBezTo>
                    <a:pt x="7011403" y="1877378"/>
                    <a:pt x="6968541" y="1952625"/>
                    <a:pt x="6913296" y="2020253"/>
                  </a:cubicBezTo>
                  <a:cubicBezTo>
                    <a:pt x="6859956" y="2085023"/>
                    <a:pt x="6796139" y="2142173"/>
                    <a:pt x="6721844" y="2182178"/>
                  </a:cubicBezTo>
                  <a:cubicBezTo>
                    <a:pt x="6712319" y="2186940"/>
                    <a:pt x="6703746" y="2192655"/>
                    <a:pt x="6694221" y="2197418"/>
                  </a:cubicBezTo>
                  <a:cubicBezTo>
                    <a:pt x="6692316" y="2198370"/>
                    <a:pt x="6693269" y="2200275"/>
                    <a:pt x="6695173" y="2200275"/>
                  </a:cubicBezTo>
                  <a:cubicBezTo>
                    <a:pt x="6734226" y="2184083"/>
                    <a:pt x="6769469" y="2161223"/>
                    <a:pt x="6802806" y="2136458"/>
                  </a:cubicBezTo>
                  <a:cubicBezTo>
                    <a:pt x="6836144" y="2110740"/>
                    <a:pt x="6866623" y="2082165"/>
                    <a:pt x="6895198" y="2050733"/>
                  </a:cubicBezTo>
                  <a:cubicBezTo>
                    <a:pt x="6951396" y="1987868"/>
                    <a:pt x="6997116" y="1914525"/>
                    <a:pt x="7032358" y="1837373"/>
                  </a:cubicBezTo>
                  <a:cubicBezTo>
                    <a:pt x="7074269" y="1745933"/>
                    <a:pt x="7101891" y="1648778"/>
                    <a:pt x="7121894" y="1550670"/>
                  </a:cubicBezTo>
                  <a:cubicBezTo>
                    <a:pt x="7142848" y="1449705"/>
                    <a:pt x="7155231" y="1346835"/>
                    <a:pt x="7163803" y="1243965"/>
                  </a:cubicBezTo>
                  <a:cubicBezTo>
                    <a:pt x="7169519" y="1177290"/>
                    <a:pt x="7172376" y="1109663"/>
                    <a:pt x="7170471" y="1042035"/>
                  </a:cubicBezTo>
                  <a:cubicBezTo>
                    <a:pt x="7176186" y="1093470"/>
                    <a:pt x="7179996" y="1144905"/>
                    <a:pt x="7182853" y="1197293"/>
                  </a:cubicBezTo>
                  <a:cubicBezTo>
                    <a:pt x="7187616" y="1309688"/>
                    <a:pt x="7183806" y="1422083"/>
                    <a:pt x="7171423" y="1533525"/>
                  </a:cubicBezTo>
                  <a:cubicBezTo>
                    <a:pt x="7159994" y="1636395"/>
                    <a:pt x="7139039" y="1738313"/>
                    <a:pt x="7099986" y="1834515"/>
                  </a:cubicBezTo>
                  <a:cubicBezTo>
                    <a:pt x="7071411" y="1904048"/>
                    <a:pt x="7034264" y="1970723"/>
                    <a:pt x="6985686" y="2027873"/>
                  </a:cubicBezTo>
                  <a:cubicBezTo>
                    <a:pt x="6963778" y="2051685"/>
                    <a:pt x="6939966" y="2073593"/>
                    <a:pt x="6914248" y="2094548"/>
                  </a:cubicBezTo>
                  <a:cubicBezTo>
                    <a:pt x="6870433" y="2130743"/>
                    <a:pt x="6821856" y="2161223"/>
                    <a:pt x="6770421" y="2185035"/>
                  </a:cubicBezTo>
                  <a:cubicBezTo>
                    <a:pt x="6756133" y="2190750"/>
                    <a:pt x="6741846" y="2195513"/>
                    <a:pt x="6727558" y="2199323"/>
                  </a:cubicBezTo>
                  <a:cubicBezTo>
                    <a:pt x="6727558" y="2199323"/>
                    <a:pt x="6727558" y="2199323"/>
                    <a:pt x="6727558" y="2199323"/>
                  </a:cubicBezTo>
                  <a:cubicBezTo>
                    <a:pt x="6723748" y="2200275"/>
                    <a:pt x="6719939" y="2202180"/>
                    <a:pt x="6716128" y="2203133"/>
                  </a:cubicBezTo>
                  <a:cubicBezTo>
                    <a:pt x="6716128" y="2203133"/>
                    <a:pt x="6716128" y="2203133"/>
                    <a:pt x="6715176" y="2203133"/>
                  </a:cubicBezTo>
                  <a:cubicBezTo>
                    <a:pt x="6714223" y="2204085"/>
                    <a:pt x="6712319" y="2204085"/>
                    <a:pt x="6711366" y="2204085"/>
                  </a:cubicBezTo>
                  <a:cubicBezTo>
                    <a:pt x="6704698" y="2205990"/>
                    <a:pt x="6698031" y="2206943"/>
                    <a:pt x="6692316" y="2208848"/>
                  </a:cubicBezTo>
                  <a:cubicBezTo>
                    <a:pt x="6692316" y="2208848"/>
                    <a:pt x="6691364" y="2208848"/>
                    <a:pt x="6691364" y="2208848"/>
                  </a:cubicBezTo>
                  <a:cubicBezTo>
                    <a:pt x="6687553" y="2202180"/>
                    <a:pt x="6683744" y="2195513"/>
                    <a:pt x="6679933" y="2189798"/>
                  </a:cubicBezTo>
                  <a:cubicBezTo>
                    <a:pt x="6756133" y="2144078"/>
                    <a:pt x="6819951" y="2079308"/>
                    <a:pt x="6871386" y="2007870"/>
                  </a:cubicBezTo>
                  <a:cubicBezTo>
                    <a:pt x="6926631" y="1932623"/>
                    <a:pt x="6971398" y="1848803"/>
                    <a:pt x="7009498" y="1763078"/>
                  </a:cubicBezTo>
                  <a:cubicBezTo>
                    <a:pt x="7049503" y="1671638"/>
                    <a:pt x="7080936" y="1577340"/>
                    <a:pt x="7103796" y="1480185"/>
                  </a:cubicBezTo>
                  <a:cubicBezTo>
                    <a:pt x="7126656" y="1383030"/>
                    <a:pt x="7140944" y="1283970"/>
                    <a:pt x="7145706" y="1183958"/>
                  </a:cubicBezTo>
                  <a:cubicBezTo>
                    <a:pt x="7147611" y="1136333"/>
                    <a:pt x="7147611" y="1089660"/>
                    <a:pt x="7145706" y="1042035"/>
                  </a:cubicBezTo>
                  <a:cubicBezTo>
                    <a:pt x="7147611" y="1000125"/>
                    <a:pt x="7147611" y="958215"/>
                    <a:pt x="7144753" y="917258"/>
                  </a:cubicBezTo>
                  <a:cubicBezTo>
                    <a:pt x="7145706" y="914400"/>
                    <a:pt x="7145706" y="914400"/>
                    <a:pt x="7146658" y="913448"/>
                  </a:cubicBezTo>
                  <a:close/>
                  <a:moveTo>
                    <a:pt x="7132371" y="1178243"/>
                  </a:moveTo>
                  <a:cubicBezTo>
                    <a:pt x="7132371" y="1176338"/>
                    <a:pt x="7133323" y="1175385"/>
                    <a:pt x="7133323" y="1173480"/>
                  </a:cubicBezTo>
                  <a:cubicBezTo>
                    <a:pt x="7130466" y="1262063"/>
                    <a:pt x="7119989" y="1351598"/>
                    <a:pt x="7102844" y="1438275"/>
                  </a:cubicBezTo>
                  <a:cubicBezTo>
                    <a:pt x="7082841" y="1535430"/>
                    <a:pt x="7054266" y="1630680"/>
                    <a:pt x="7017119" y="1723073"/>
                  </a:cubicBezTo>
                  <a:cubicBezTo>
                    <a:pt x="6981876" y="1810703"/>
                    <a:pt x="6939014" y="1895475"/>
                    <a:pt x="6886626" y="1973580"/>
                  </a:cubicBezTo>
                  <a:cubicBezTo>
                    <a:pt x="6836144" y="2048828"/>
                    <a:pt x="6774231" y="2117408"/>
                    <a:pt x="6699936" y="2169795"/>
                  </a:cubicBezTo>
                  <a:cubicBezTo>
                    <a:pt x="6692316" y="2174558"/>
                    <a:pt x="6684696" y="2180273"/>
                    <a:pt x="6677076" y="2185035"/>
                  </a:cubicBezTo>
                  <a:cubicBezTo>
                    <a:pt x="6671361" y="2174558"/>
                    <a:pt x="6664694" y="2165033"/>
                    <a:pt x="6658026" y="2154555"/>
                  </a:cubicBezTo>
                  <a:cubicBezTo>
                    <a:pt x="6689458" y="2117408"/>
                    <a:pt x="6717081" y="2076450"/>
                    <a:pt x="6744703" y="2037398"/>
                  </a:cubicBezTo>
                  <a:cubicBezTo>
                    <a:pt x="6774231" y="1995488"/>
                    <a:pt x="6802806" y="1953578"/>
                    <a:pt x="6830428" y="1911668"/>
                  </a:cubicBezTo>
                  <a:cubicBezTo>
                    <a:pt x="6885673" y="1826895"/>
                    <a:pt x="6936156" y="1740218"/>
                    <a:pt x="6979971" y="1649730"/>
                  </a:cubicBezTo>
                  <a:cubicBezTo>
                    <a:pt x="7023786" y="1560195"/>
                    <a:pt x="7060933" y="1466850"/>
                    <a:pt x="7089508" y="1371600"/>
                  </a:cubicBezTo>
                  <a:cubicBezTo>
                    <a:pt x="7085698" y="1390650"/>
                    <a:pt x="7080936" y="1409700"/>
                    <a:pt x="7076173" y="1428750"/>
                  </a:cubicBezTo>
                  <a:cubicBezTo>
                    <a:pt x="7054266" y="1516380"/>
                    <a:pt x="7024739" y="1603058"/>
                    <a:pt x="6988544" y="1685925"/>
                  </a:cubicBezTo>
                  <a:cubicBezTo>
                    <a:pt x="6952348" y="1768793"/>
                    <a:pt x="6908533" y="1848803"/>
                    <a:pt x="6858051" y="1925003"/>
                  </a:cubicBezTo>
                  <a:cubicBezTo>
                    <a:pt x="6808521" y="2000250"/>
                    <a:pt x="6752323" y="2071688"/>
                    <a:pt x="6690411" y="2137410"/>
                  </a:cubicBezTo>
                  <a:cubicBezTo>
                    <a:pt x="6682791" y="2145983"/>
                    <a:pt x="6675171" y="2153603"/>
                    <a:pt x="6667551" y="2162175"/>
                  </a:cubicBezTo>
                  <a:cubicBezTo>
                    <a:pt x="6665646" y="2165033"/>
                    <a:pt x="6669456" y="2168843"/>
                    <a:pt x="6671361" y="2165985"/>
                  </a:cubicBezTo>
                  <a:cubicBezTo>
                    <a:pt x="6736131" y="2103120"/>
                    <a:pt x="6794233" y="2030730"/>
                    <a:pt x="6845669" y="1956435"/>
                  </a:cubicBezTo>
                  <a:cubicBezTo>
                    <a:pt x="6897103" y="1881188"/>
                    <a:pt x="6942823" y="1802130"/>
                    <a:pt x="6980923" y="1719263"/>
                  </a:cubicBezTo>
                  <a:cubicBezTo>
                    <a:pt x="7019976" y="1636395"/>
                    <a:pt x="7052361" y="1550670"/>
                    <a:pt x="7078078" y="1463040"/>
                  </a:cubicBezTo>
                  <a:cubicBezTo>
                    <a:pt x="7102844" y="1375410"/>
                    <a:pt x="7120941" y="1285875"/>
                    <a:pt x="7130466" y="1195388"/>
                  </a:cubicBezTo>
                  <a:cubicBezTo>
                    <a:pt x="7131419" y="1188720"/>
                    <a:pt x="7132371" y="1183005"/>
                    <a:pt x="7132371" y="1178243"/>
                  </a:cubicBezTo>
                  <a:close/>
                  <a:moveTo>
                    <a:pt x="7126656" y="1009650"/>
                  </a:moveTo>
                  <a:cubicBezTo>
                    <a:pt x="7126656" y="1014413"/>
                    <a:pt x="7126656" y="1019175"/>
                    <a:pt x="7126656" y="1023938"/>
                  </a:cubicBezTo>
                  <a:cubicBezTo>
                    <a:pt x="7123798" y="1125855"/>
                    <a:pt x="7107606" y="1226820"/>
                    <a:pt x="7081889" y="1324928"/>
                  </a:cubicBezTo>
                  <a:cubicBezTo>
                    <a:pt x="7030453" y="1520190"/>
                    <a:pt x="6939014" y="1702118"/>
                    <a:pt x="6833286" y="1872615"/>
                  </a:cubicBezTo>
                  <a:cubicBezTo>
                    <a:pt x="6803758" y="1920240"/>
                    <a:pt x="6773278" y="1966913"/>
                    <a:pt x="6741846" y="2012633"/>
                  </a:cubicBezTo>
                  <a:cubicBezTo>
                    <a:pt x="6712319" y="2056448"/>
                    <a:pt x="6678981" y="2098358"/>
                    <a:pt x="6650406" y="2143125"/>
                  </a:cubicBezTo>
                  <a:cubicBezTo>
                    <a:pt x="6646596" y="2137410"/>
                    <a:pt x="6642786" y="2132648"/>
                    <a:pt x="6638023" y="2127885"/>
                  </a:cubicBezTo>
                  <a:cubicBezTo>
                    <a:pt x="6662789" y="2093595"/>
                    <a:pt x="6684696" y="2056448"/>
                    <a:pt x="6706603" y="2020253"/>
                  </a:cubicBezTo>
                  <a:cubicBezTo>
                    <a:pt x="6730416" y="1980248"/>
                    <a:pt x="6752323" y="1939290"/>
                    <a:pt x="6774231" y="1898333"/>
                  </a:cubicBezTo>
                  <a:cubicBezTo>
                    <a:pt x="6818046" y="1815465"/>
                    <a:pt x="6858051" y="1730693"/>
                    <a:pt x="6895198" y="1644968"/>
                  </a:cubicBezTo>
                  <a:cubicBezTo>
                    <a:pt x="6932346" y="1559243"/>
                    <a:pt x="6967589" y="1471613"/>
                    <a:pt x="7000926" y="1383983"/>
                  </a:cubicBezTo>
                  <a:cubicBezTo>
                    <a:pt x="7035216" y="1295400"/>
                    <a:pt x="7068553" y="1205865"/>
                    <a:pt x="7098081" y="1115378"/>
                  </a:cubicBezTo>
                  <a:cubicBezTo>
                    <a:pt x="7108558" y="1081088"/>
                    <a:pt x="7119036" y="1044893"/>
                    <a:pt x="7126656" y="1009650"/>
                  </a:cubicBezTo>
                  <a:close/>
                  <a:moveTo>
                    <a:pt x="7124751" y="934403"/>
                  </a:moveTo>
                  <a:lnTo>
                    <a:pt x="7124751" y="934403"/>
                  </a:lnTo>
                  <a:cubicBezTo>
                    <a:pt x="7123798" y="943928"/>
                    <a:pt x="7122846" y="953453"/>
                    <a:pt x="7120941" y="962978"/>
                  </a:cubicBezTo>
                  <a:cubicBezTo>
                    <a:pt x="7107606" y="1009650"/>
                    <a:pt x="7093319" y="1056323"/>
                    <a:pt x="7077126" y="1102043"/>
                  </a:cubicBezTo>
                  <a:cubicBezTo>
                    <a:pt x="7047598" y="1183005"/>
                    <a:pt x="7014261" y="1263015"/>
                    <a:pt x="6978066" y="1341120"/>
                  </a:cubicBezTo>
                  <a:cubicBezTo>
                    <a:pt x="6941871" y="1420178"/>
                    <a:pt x="6901866" y="1498283"/>
                    <a:pt x="6861861" y="1575435"/>
                  </a:cubicBezTo>
                  <a:cubicBezTo>
                    <a:pt x="6819951" y="1655445"/>
                    <a:pt x="6778041" y="1735455"/>
                    <a:pt x="6735178" y="1815465"/>
                  </a:cubicBezTo>
                  <a:cubicBezTo>
                    <a:pt x="6691364" y="1899285"/>
                    <a:pt x="6646596" y="1982153"/>
                    <a:pt x="6602781" y="2065973"/>
                  </a:cubicBezTo>
                  <a:cubicBezTo>
                    <a:pt x="6599923" y="2071688"/>
                    <a:pt x="6597066" y="2077403"/>
                    <a:pt x="6594208" y="2083118"/>
                  </a:cubicBezTo>
                  <a:cubicBezTo>
                    <a:pt x="6591351" y="2081213"/>
                    <a:pt x="6589446" y="2078355"/>
                    <a:pt x="6586589" y="2076450"/>
                  </a:cubicBezTo>
                  <a:cubicBezTo>
                    <a:pt x="6586589" y="2075498"/>
                    <a:pt x="6585636" y="2075498"/>
                    <a:pt x="6585636" y="2074545"/>
                  </a:cubicBezTo>
                  <a:cubicBezTo>
                    <a:pt x="6600876" y="2030730"/>
                    <a:pt x="6615164" y="1986915"/>
                    <a:pt x="6631356" y="1944053"/>
                  </a:cubicBezTo>
                  <a:cubicBezTo>
                    <a:pt x="6647548" y="1899285"/>
                    <a:pt x="6665646" y="1855470"/>
                    <a:pt x="6684696" y="1812608"/>
                  </a:cubicBezTo>
                  <a:cubicBezTo>
                    <a:pt x="6721844" y="1725930"/>
                    <a:pt x="6763753" y="1640205"/>
                    <a:pt x="6809473" y="1557338"/>
                  </a:cubicBezTo>
                  <a:cubicBezTo>
                    <a:pt x="6856146" y="1473518"/>
                    <a:pt x="6907581" y="1392555"/>
                    <a:pt x="6959016" y="1311593"/>
                  </a:cubicBezTo>
                  <a:cubicBezTo>
                    <a:pt x="7009498" y="1231583"/>
                    <a:pt x="7058076" y="1149668"/>
                    <a:pt x="7090461" y="1061085"/>
                  </a:cubicBezTo>
                  <a:cubicBezTo>
                    <a:pt x="7100939" y="1032510"/>
                    <a:pt x="7109511" y="1002983"/>
                    <a:pt x="7116178" y="973455"/>
                  </a:cubicBezTo>
                  <a:cubicBezTo>
                    <a:pt x="7119036" y="960120"/>
                    <a:pt x="7121894" y="946785"/>
                    <a:pt x="7124751" y="934403"/>
                  </a:cubicBezTo>
                  <a:close/>
                  <a:moveTo>
                    <a:pt x="7103796" y="874395"/>
                  </a:moveTo>
                  <a:cubicBezTo>
                    <a:pt x="7106653" y="874395"/>
                    <a:pt x="7110464" y="875348"/>
                    <a:pt x="7112369" y="877253"/>
                  </a:cubicBezTo>
                  <a:cubicBezTo>
                    <a:pt x="7115226" y="881063"/>
                    <a:pt x="7114273" y="886778"/>
                    <a:pt x="7117131" y="890588"/>
                  </a:cubicBezTo>
                  <a:cubicBezTo>
                    <a:pt x="7117131" y="891540"/>
                    <a:pt x="7117131" y="893445"/>
                    <a:pt x="7117131" y="894398"/>
                  </a:cubicBezTo>
                  <a:cubicBezTo>
                    <a:pt x="7115226" y="917258"/>
                    <a:pt x="7111416" y="940118"/>
                    <a:pt x="7106653" y="962978"/>
                  </a:cubicBezTo>
                  <a:cubicBezTo>
                    <a:pt x="7099986" y="989648"/>
                    <a:pt x="7092366" y="1015365"/>
                    <a:pt x="7081889" y="1041083"/>
                  </a:cubicBezTo>
                  <a:cubicBezTo>
                    <a:pt x="7046646" y="1129665"/>
                    <a:pt x="6991401" y="1209675"/>
                    <a:pt x="6932346" y="1283970"/>
                  </a:cubicBezTo>
                  <a:cubicBezTo>
                    <a:pt x="6873291" y="1359218"/>
                    <a:pt x="6808521" y="1429703"/>
                    <a:pt x="6751371" y="1506855"/>
                  </a:cubicBezTo>
                  <a:cubicBezTo>
                    <a:pt x="6695173" y="1583055"/>
                    <a:pt x="6646596" y="1664970"/>
                    <a:pt x="6617069" y="1755458"/>
                  </a:cubicBezTo>
                  <a:cubicBezTo>
                    <a:pt x="6588494" y="1844040"/>
                    <a:pt x="6574206" y="1938338"/>
                    <a:pt x="6578969" y="2031683"/>
                  </a:cubicBezTo>
                  <a:cubicBezTo>
                    <a:pt x="6579921" y="2043113"/>
                    <a:pt x="6580873" y="2054543"/>
                    <a:pt x="6582778" y="2065973"/>
                  </a:cubicBezTo>
                  <a:cubicBezTo>
                    <a:pt x="6582778" y="2065973"/>
                    <a:pt x="6582778" y="2065973"/>
                    <a:pt x="6582778" y="2065973"/>
                  </a:cubicBezTo>
                  <a:cubicBezTo>
                    <a:pt x="6582778" y="2066925"/>
                    <a:pt x="6582778" y="2066925"/>
                    <a:pt x="6582778" y="2067878"/>
                  </a:cubicBezTo>
                  <a:cubicBezTo>
                    <a:pt x="6582778" y="2067878"/>
                    <a:pt x="6581826" y="2066925"/>
                    <a:pt x="6581826" y="2066925"/>
                  </a:cubicBezTo>
                  <a:cubicBezTo>
                    <a:pt x="6571348" y="1967865"/>
                    <a:pt x="6561823" y="1868805"/>
                    <a:pt x="6574206" y="1769745"/>
                  </a:cubicBezTo>
                  <a:cubicBezTo>
                    <a:pt x="6580873" y="1718310"/>
                    <a:pt x="6593256" y="1667828"/>
                    <a:pt x="6614211" y="1621155"/>
                  </a:cubicBezTo>
                  <a:cubicBezTo>
                    <a:pt x="6631356" y="1581150"/>
                    <a:pt x="6654216" y="1543050"/>
                    <a:pt x="6680886" y="1506855"/>
                  </a:cubicBezTo>
                  <a:cubicBezTo>
                    <a:pt x="6733273" y="1434465"/>
                    <a:pt x="6796139" y="1372553"/>
                    <a:pt x="6857098" y="1308735"/>
                  </a:cubicBezTo>
                  <a:cubicBezTo>
                    <a:pt x="6919011" y="1243965"/>
                    <a:pt x="6980923" y="1176338"/>
                    <a:pt x="7025691" y="1097280"/>
                  </a:cubicBezTo>
                  <a:cubicBezTo>
                    <a:pt x="7063791" y="1027748"/>
                    <a:pt x="7089508" y="952500"/>
                    <a:pt x="7103796" y="874395"/>
                  </a:cubicBezTo>
                  <a:close/>
                  <a:moveTo>
                    <a:pt x="7091414" y="882015"/>
                  </a:moveTo>
                  <a:cubicBezTo>
                    <a:pt x="7079983" y="944880"/>
                    <a:pt x="7059981" y="1005840"/>
                    <a:pt x="7030453" y="1063943"/>
                  </a:cubicBezTo>
                  <a:cubicBezTo>
                    <a:pt x="6988544" y="1146810"/>
                    <a:pt x="6928536" y="1217295"/>
                    <a:pt x="6865671" y="1284923"/>
                  </a:cubicBezTo>
                  <a:cubicBezTo>
                    <a:pt x="6804711" y="1350645"/>
                    <a:pt x="6740894" y="1413510"/>
                    <a:pt x="6686601" y="1483995"/>
                  </a:cubicBezTo>
                  <a:cubicBezTo>
                    <a:pt x="6659931" y="1518285"/>
                    <a:pt x="6637071" y="1554480"/>
                    <a:pt x="6617069" y="1593533"/>
                  </a:cubicBezTo>
                  <a:cubicBezTo>
                    <a:pt x="6595161" y="1637348"/>
                    <a:pt x="6579921" y="1684973"/>
                    <a:pt x="6571348" y="1733550"/>
                  </a:cubicBezTo>
                  <a:cubicBezTo>
                    <a:pt x="6552298" y="1839278"/>
                    <a:pt x="6561823" y="1946910"/>
                    <a:pt x="6573253" y="2052638"/>
                  </a:cubicBezTo>
                  <a:cubicBezTo>
                    <a:pt x="6573253" y="2054543"/>
                    <a:pt x="6573253" y="2056448"/>
                    <a:pt x="6574206" y="2057400"/>
                  </a:cubicBezTo>
                  <a:cubicBezTo>
                    <a:pt x="6573253" y="2056448"/>
                    <a:pt x="6573253" y="2055495"/>
                    <a:pt x="6572301" y="2054543"/>
                  </a:cubicBezTo>
                  <a:cubicBezTo>
                    <a:pt x="6538011" y="1931670"/>
                    <a:pt x="6518008" y="1797368"/>
                    <a:pt x="6535153" y="1669733"/>
                  </a:cubicBezTo>
                  <a:cubicBezTo>
                    <a:pt x="6554203" y="1595438"/>
                    <a:pt x="6594208" y="1529715"/>
                    <a:pt x="6641833" y="1470660"/>
                  </a:cubicBezTo>
                  <a:cubicBezTo>
                    <a:pt x="6702794" y="1396365"/>
                    <a:pt x="6776136" y="1333500"/>
                    <a:pt x="6843764" y="1264920"/>
                  </a:cubicBezTo>
                  <a:cubicBezTo>
                    <a:pt x="6877101" y="1231583"/>
                    <a:pt x="6908533" y="1197293"/>
                    <a:pt x="6937108" y="1160145"/>
                  </a:cubicBezTo>
                  <a:cubicBezTo>
                    <a:pt x="6964731" y="1124903"/>
                    <a:pt x="6989496" y="1087755"/>
                    <a:pt x="7011403" y="1049655"/>
                  </a:cubicBezTo>
                  <a:cubicBezTo>
                    <a:pt x="7043789" y="996315"/>
                    <a:pt x="7070458" y="940118"/>
                    <a:pt x="7091414" y="882015"/>
                  </a:cubicBezTo>
                  <a:close/>
                  <a:moveTo>
                    <a:pt x="6830428" y="1234440"/>
                  </a:moveTo>
                  <a:cubicBezTo>
                    <a:pt x="6903771" y="1170623"/>
                    <a:pt x="6967589" y="1095375"/>
                    <a:pt x="7016166" y="1011555"/>
                  </a:cubicBezTo>
                  <a:cubicBezTo>
                    <a:pt x="7035216" y="979170"/>
                    <a:pt x="7052361" y="945833"/>
                    <a:pt x="7067601" y="911543"/>
                  </a:cubicBezTo>
                  <a:cubicBezTo>
                    <a:pt x="7052361" y="948690"/>
                    <a:pt x="7035216" y="984885"/>
                    <a:pt x="7016166" y="1020128"/>
                  </a:cubicBezTo>
                  <a:cubicBezTo>
                    <a:pt x="6972351" y="1101090"/>
                    <a:pt x="6917106" y="1174433"/>
                    <a:pt x="6854241" y="1241108"/>
                  </a:cubicBezTo>
                  <a:cubicBezTo>
                    <a:pt x="6787566" y="1311593"/>
                    <a:pt x="6712319" y="1374458"/>
                    <a:pt x="6648501" y="1448753"/>
                  </a:cubicBezTo>
                  <a:cubicBezTo>
                    <a:pt x="6608496" y="1495425"/>
                    <a:pt x="6572301" y="1547813"/>
                    <a:pt x="6547536" y="1604963"/>
                  </a:cubicBezTo>
                  <a:cubicBezTo>
                    <a:pt x="6560871" y="1550670"/>
                    <a:pt x="6582778" y="1498283"/>
                    <a:pt x="6614211" y="1448753"/>
                  </a:cubicBezTo>
                  <a:cubicBezTo>
                    <a:pt x="6669456" y="1361123"/>
                    <a:pt x="6754228" y="1301115"/>
                    <a:pt x="6830428" y="1234440"/>
                  </a:cubicBezTo>
                  <a:close/>
                  <a:moveTo>
                    <a:pt x="6602781" y="1032510"/>
                  </a:moveTo>
                  <a:cubicBezTo>
                    <a:pt x="6618021" y="993458"/>
                    <a:pt x="6630403" y="954405"/>
                    <a:pt x="6639928" y="914400"/>
                  </a:cubicBezTo>
                  <a:cubicBezTo>
                    <a:pt x="6642786" y="900113"/>
                    <a:pt x="6646596" y="885825"/>
                    <a:pt x="6649453" y="870585"/>
                  </a:cubicBezTo>
                  <a:cubicBezTo>
                    <a:pt x="6652311" y="882015"/>
                    <a:pt x="6655169" y="893445"/>
                    <a:pt x="6658978" y="903923"/>
                  </a:cubicBezTo>
                  <a:cubicBezTo>
                    <a:pt x="6672314" y="943928"/>
                    <a:pt x="6688506" y="983933"/>
                    <a:pt x="6703746" y="1022985"/>
                  </a:cubicBezTo>
                  <a:cubicBezTo>
                    <a:pt x="6718986" y="1062990"/>
                    <a:pt x="6734226" y="1103948"/>
                    <a:pt x="6741846" y="1146810"/>
                  </a:cubicBezTo>
                  <a:cubicBezTo>
                    <a:pt x="6745656" y="1167765"/>
                    <a:pt x="6748514" y="1189673"/>
                    <a:pt x="6748514" y="1210628"/>
                  </a:cubicBezTo>
                  <a:cubicBezTo>
                    <a:pt x="6748514" y="1221105"/>
                    <a:pt x="6747561" y="1230630"/>
                    <a:pt x="6746608" y="1241108"/>
                  </a:cubicBezTo>
                  <a:cubicBezTo>
                    <a:pt x="6745656" y="1251585"/>
                    <a:pt x="6740894" y="1263015"/>
                    <a:pt x="6743751" y="1273493"/>
                  </a:cubicBezTo>
                  <a:cubicBezTo>
                    <a:pt x="6744703" y="1275398"/>
                    <a:pt x="6745656" y="1277303"/>
                    <a:pt x="6746608" y="1278255"/>
                  </a:cubicBezTo>
                  <a:cubicBezTo>
                    <a:pt x="6694221" y="1322070"/>
                    <a:pt x="6642786" y="1367790"/>
                    <a:pt x="6603733" y="1424940"/>
                  </a:cubicBezTo>
                  <a:cubicBezTo>
                    <a:pt x="6547536" y="1507808"/>
                    <a:pt x="6517056" y="1606868"/>
                    <a:pt x="6508483" y="1705928"/>
                  </a:cubicBezTo>
                  <a:cubicBezTo>
                    <a:pt x="6499911" y="1805940"/>
                    <a:pt x="6512294" y="1905953"/>
                    <a:pt x="6536106" y="2003108"/>
                  </a:cubicBezTo>
                  <a:cubicBezTo>
                    <a:pt x="6530391" y="1993583"/>
                    <a:pt x="6523723" y="1983105"/>
                    <a:pt x="6518008" y="1973580"/>
                  </a:cubicBezTo>
                  <a:cubicBezTo>
                    <a:pt x="6496101" y="1935480"/>
                    <a:pt x="6478003" y="1894523"/>
                    <a:pt x="6462764" y="1853565"/>
                  </a:cubicBezTo>
                  <a:cubicBezTo>
                    <a:pt x="6432283" y="1769745"/>
                    <a:pt x="6415139" y="1681163"/>
                    <a:pt x="6413233" y="1591628"/>
                  </a:cubicBezTo>
                  <a:cubicBezTo>
                    <a:pt x="6412281" y="1548765"/>
                    <a:pt x="6416091" y="1505903"/>
                    <a:pt x="6419901" y="1463040"/>
                  </a:cubicBezTo>
                  <a:cubicBezTo>
                    <a:pt x="6420853" y="1457325"/>
                    <a:pt x="6422758" y="1452563"/>
                    <a:pt x="6424664" y="1446848"/>
                  </a:cubicBezTo>
                  <a:cubicBezTo>
                    <a:pt x="6468478" y="1302068"/>
                    <a:pt x="6548489" y="1172528"/>
                    <a:pt x="6602781" y="1032510"/>
                  </a:cubicBezTo>
                  <a:close/>
                  <a:moveTo>
                    <a:pt x="5966511" y="101918"/>
                  </a:moveTo>
                  <a:cubicBezTo>
                    <a:pt x="5996991" y="130493"/>
                    <a:pt x="6031281" y="155258"/>
                    <a:pt x="6066523" y="178118"/>
                  </a:cubicBezTo>
                  <a:cubicBezTo>
                    <a:pt x="6137008" y="225743"/>
                    <a:pt x="6205589" y="274320"/>
                    <a:pt x="6266548" y="335280"/>
                  </a:cubicBezTo>
                  <a:cubicBezTo>
                    <a:pt x="6385611" y="455295"/>
                    <a:pt x="6473241" y="605790"/>
                    <a:pt x="6521819" y="767715"/>
                  </a:cubicBezTo>
                  <a:cubicBezTo>
                    <a:pt x="6549441" y="859155"/>
                    <a:pt x="6563728" y="955358"/>
                    <a:pt x="6563728" y="1050608"/>
                  </a:cubicBezTo>
                  <a:cubicBezTo>
                    <a:pt x="6563728" y="1054418"/>
                    <a:pt x="6565633" y="1057275"/>
                    <a:pt x="6568491" y="1059180"/>
                  </a:cubicBezTo>
                  <a:cubicBezTo>
                    <a:pt x="6554203" y="1094423"/>
                    <a:pt x="6538011" y="1128713"/>
                    <a:pt x="6521819" y="1163955"/>
                  </a:cubicBezTo>
                  <a:cubicBezTo>
                    <a:pt x="6519914" y="1120140"/>
                    <a:pt x="6514198" y="1076325"/>
                    <a:pt x="6509436" y="1033463"/>
                  </a:cubicBezTo>
                  <a:cubicBezTo>
                    <a:pt x="6503721" y="984885"/>
                    <a:pt x="6497053" y="937260"/>
                    <a:pt x="6487528" y="888683"/>
                  </a:cubicBezTo>
                  <a:cubicBezTo>
                    <a:pt x="6470383" y="797243"/>
                    <a:pt x="6444666" y="707708"/>
                    <a:pt x="6408471" y="621983"/>
                  </a:cubicBezTo>
                  <a:cubicBezTo>
                    <a:pt x="6376086" y="544830"/>
                    <a:pt x="6334176" y="470535"/>
                    <a:pt x="6281789" y="404813"/>
                  </a:cubicBezTo>
                  <a:cubicBezTo>
                    <a:pt x="6256071" y="371475"/>
                    <a:pt x="6227496" y="340995"/>
                    <a:pt x="6196064" y="312420"/>
                  </a:cubicBezTo>
                  <a:cubicBezTo>
                    <a:pt x="6161773" y="280988"/>
                    <a:pt x="6123673" y="253365"/>
                    <a:pt x="6086526" y="224790"/>
                  </a:cubicBezTo>
                  <a:cubicBezTo>
                    <a:pt x="6025566" y="179070"/>
                    <a:pt x="5962701" y="126683"/>
                    <a:pt x="5926506" y="58103"/>
                  </a:cubicBezTo>
                  <a:cubicBezTo>
                    <a:pt x="5937936" y="74295"/>
                    <a:pt x="5952223" y="88583"/>
                    <a:pt x="5966511" y="101918"/>
                  </a:cubicBezTo>
                  <a:close/>
                  <a:moveTo>
                    <a:pt x="5911266" y="38100"/>
                  </a:moveTo>
                  <a:cubicBezTo>
                    <a:pt x="5913171" y="42863"/>
                    <a:pt x="5915076" y="46673"/>
                    <a:pt x="5916981" y="51435"/>
                  </a:cubicBezTo>
                  <a:cubicBezTo>
                    <a:pt x="5917933" y="56198"/>
                    <a:pt x="5918886" y="60960"/>
                    <a:pt x="5920791" y="65723"/>
                  </a:cubicBezTo>
                  <a:cubicBezTo>
                    <a:pt x="5916981" y="59055"/>
                    <a:pt x="5913171" y="52388"/>
                    <a:pt x="5909361" y="45720"/>
                  </a:cubicBezTo>
                  <a:cubicBezTo>
                    <a:pt x="5909361" y="40958"/>
                    <a:pt x="5908408" y="36195"/>
                    <a:pt x="5908408" y="31433"/>
                  </a:cubicBezTo>
                  <a:cubicBezTo>
                    <a:pt x="5908408" y="34290"/>
                    <a:pt x="5910314" y="36195"/>
                    <a:pt x="5911266" y="38100"/>
                  </a:cubicBezTo>
                  <a:close/>
                  <a:moveTo>
                    <a:pt x="5890311" y="734378"/>
                  </a:moveTo>
                  <a:cubicBezTo>
                    <a:pt x="5895073" y="697230"/>
                    <a:pt x="5898883" y="660083"/>
                    <a:pt x="5902694" y="623888"/>
                  </a:cubicBezTo>
                  <a:cubicBezTo>
                    <a:pt x="5903646" y="663893"/>
                    <a:pt x="5906503" y="702945"/>
                    <a:pt x="5910314" y="742950"/>
                  </a:cubicBezTo>
                  <a:cubicBezTo>
                    <a:pt x="5919839" y="839153"/>
                    <a:pt x="5936031" y="935355"/>
                    <a:pt x="5959844" y="1028700"/>
                  </a:cubicBezTo>
                  <a:cubicBezTo>
                    <a:pt x="5982703" y="1122045"/>
                    <a:pt x="6013183" y="1214438"/>
                    <a:pt x="6049378" y="1303973"/>
                  </a:cubicBezTo>
                  <a:cubicBezTo>
                    <a:pt x="6085573" y="1393508"/>
                    <a:pt x="6129389" y="1480185"/>
                    <a:pt x="6177966" y="1564005"/>
                  </a:cubicBezTo>
                  <a:cubicBezTo>
                    <a:pt x="6186539" y="1578293"/>
                    <a:pt x="6196064" y="1593533"/>
                    <a:pt x="6204636" y="1607820"/>
                  </a:cubicBezTo>
                  <a:cubicBezTo>
                    <a:pt x="6192253" y="1590675"/>
                    <a:pt x="6179871" y="1573530"/>
                    <a:pt x="6168441" y="1555433"/>
                  </a:cubicBezTo>
                  <a:cubicBezTo>
                    <a:pt x="6135103" y="1502093"/>
                    <a:pt x="6106528" y="1445895"/>
                    <a:pt x="6078906" y="1388745"/>
                  </a:cubicBezTo>
                  <a:cubicBezTo>
                    <a:pt x="6052236" y="1334453"/>
                    <a:pt x="6024614" y="1280160"/>
                    <a:pt x="5994133" y="1227773"/>
                  </a:cubicBezTo>
                  <a:cubicBezTo>
                    <a:pt x="5979846" y="1203960"/>
                    <a:pt x="5964606" y="1181100"/>
                    <a:pt x="5949366" y="1158240"/>
                  </a:cubicBezTo>
                  <a:cubicBezTo>
                    <a:pt x="5949366" y="1156335"/>
                    <a:pt x="5949366" y="1154430"/>
                    <a:pt x="5948414" y="1152525"/>
                  </a:cubicBezTo>
                  <a:cubicBezTo>
                    <a:pt x="5931269" y="1122998"/>
                    <a:pt x="5913171" y="1095375"/>
                    <a:pt x="5901741" y="1062990"/>
                  </a:cubicBezTo>
                  <a:cubicBezTo>
                    <a:pt x="5890311" y="1030605"/>
                    <a:pt x="5883644" y="997268"/>
                    <a:pt x="5879833" y="963930"/>
                  </a:cubicBezTo>
                  <a:cubicBezTo>
                    <a:pt x="5871261" y="887730"/>
                    <a:pt x="5880786" y="810578"/>
                    <a:pt x="5890311" y="734378"/>
                  </a:cubicBezTo>
                  <a:close/>
                  <a:moveTo>
                    <a:pt x="5495976" y="745808"/>
                  </a:moveTo>
                  <a:cubicBezTo>
                    <a:pt x="5512169" y="756285"/>
                    <a:pt x="5527408" y="767715"/>
                    <a:pt x="5542648" y="780098"/>
                  </a:cubicBezTo>
                  <a:cubicBezTo>
                    <a:pt x="5550269" y="785813"/>
                    <a:pt x="5557889" y="791528"/>
                    <a:pt x="5565508" y="797243"/>
                  </a:cubicBezTo>
                  <a:cubicBezTo>
                    <a:pt x="5573128" y="802958"/>
                    <a:pt x="5579796" y="809625"/>
                    <a:pt x="5588369" y="813435"/>
                  </a:cubicBezTo>
                  <a:cubicBezTo>
                    <a:pt x="5589321" y="813435"/>
                    <a:pt x="5589321" y="813435"/>
                    <a:pt x="5590273" y="813435"/>
                  </a:cubicBezTo>
                  <a:cubicBezTo>
                    <a:pt x="5593131" y="816293"/>
                    <a:pt x="5595989" y="818198"/>
                    <a:pt x="5599798" y="820103"/>
                  </a:cubicBezTo>
                  <a:cubicBezTo>
                    <a:pt x="5690286" y="892493"/>
                    <a:pt x="5776964" y="971550"/>
                    <a:pt x="5853164" y="1059180"/>
                  </a:cubicBezTo>
                  <a:cubicBezTo>
                    <a:pt x="5870308" y="1079183"/>
                    <a:pt x="5886501" y="1100138"/>
                    <a:pt x="5902694" y="1121093"/>
                  </a:cubicBezTo>
                  <a:cubicBezTo>
                    <a:pt x="5911266" y="1135380"/>
                    <a:pt x="5920791" y="1149668"/>
                    <a:pt x="5932221" y="1161098"/>
                  </a:cubicBezTo>
                  <a:cubicBezTo>
                    <a:pt x="5940794" y="1172528"/>
                    <a:pt x="5948414" y="1184910"/>
                    <a:pt x="5956033" y="1197293"/>
                  </a:cubicBezTo>
                  <a:cubicBezTo>
                    <a:pt x="5989371" y="1248728"/>
                    <a:pt x="6016994" y="1303020"/>
                    <a:pt x="6044616" y="1357313"/>
                  </a:cubicBezTo>
                  <a:cubicBezTo>
                    <a:pt x="6098908" y="1467803"/>
                    <a:pt x="6152248" y="1577340"/>
                    <a:pt x="6233211" y="1671638"/>
                  </a:cubicBezTo>
                  <a:cubicBezTo>
                    <a:pt x="6250356" y="1691640"/>
                    <a:pt x="6269406" y="1711643"/>
                    <a:pt x="6287503" y="1731645"/>
                  </a:cubicBezTo>
                  <a:cubicBezTo>
                    <a:pt x="6303696" y="1756410"/>
                    <a:pt x="6320841" y="1781175"/>
                    <a:pt x="6338939" y="1804035"/>
                  </a:cubicBezTo>
                  <a:cubicBezTo>
                    <a:pt x="6345606" y="1811655"/>
                    <a:pt x="6351321" y="1819275"/>
                    <a:pt x="6357989" y="1826895"/>
                  </a:cubicBezTo>
                  <a:cubicBezTo>
                    <a:pt x="6357989" y="1826895"/>
                    <a:pt x="6357036" y="1827848"/>
                    <a:pt x="6357036" y="1827848"/>
                  </a:cubicBezTo>
                  <a:cubicBezTo>
                    <a:pt x="6357036" y="1827848"/>
                    <a:pt x="6356083" y="1827848"/>
                    <a:pt x="6356083" y="1827848"/>
                  </a:cubicBezTo>
                  <a:cubicBezTo>
                    <a:pt x="6338939" y="1813560"/>
                    <a:pt x="6322746" y="1799273"/>
                    <a:pt x="6306553" y="1784033"/>
                  </a:cubicBezTo>
                  <a:cubicBezTo>
                    <a:pt x="6269406" y="1748790"/>
                    <a:pt x="6235116" y="1710690"/>
                    <a:pt x="6201778" y="1670685"/>
                  </a:cubicBezTo>
                  <a:cubicBezTo>
                    <a:pt x="6134151" y="1587818"/>
                    <a:pt x="6075096" y="1497330"/>
                    <a:pt x="6018898" y="1406843"/>
                  </a:cubicBezTo>
                  <a:cubicBezTo>
                    <a:pt x="5958891" y="1309688"/>
                    <a:pt x="5900789" y="1211580"/>
                    <a:pt x="5835066" y="1118235"/>
                  </a:cubicBezTo>
                  <a:cubicBezTo>
                    <a:pt x="5774106" y="1030605"/>
                    <a:pt x="5705526" y="948690"/>
                    <a:pt x="5630278" y="873443"/>
                  </a:cubicBezTo>
                  <a:cubicBezTo>
                    <a:pt x="5576939" y="820103"/>
                    <a:pt x="5520741" y="769620"/>
                    <a:pt x="5461686" y="722948"/>
                  </a:cubicBezTo>
                  <a:cubicBezTo>
                    <a:pt x="5473116" y="730568"/>
                    <a:pt x="5484546" y="738188"/>
                    <a:pt x="5495976" y="745808"/>
                  </a:cubicBezTo>
                  <a:close/>
                  <a:moveTo>
                    <a:pt x="5415966" y="697230"/>
                  </a:moveTo>
                  <a:cubicBezTo>
                    <a:pt x="5420728" y="700088"/>
                    <a:pt x="5425491" y="702945"/>
                    <a:pt x="5430253" y="705803"/>
                  </a:cubicBezTo>
                  <a:cubicBezTo>
                    <a:pt x="5448351" y="719138"/>
                    <a:pt x="5466448" y="733425"/>
                    <a:pt x="5483594" y="747713"/>
                  </a:cubicBezTo>
                  <a:cubicBezTo>
                    <a:pt x="5523598" y="781050"/>
                    <a:pt x="5562651" y="816293"/>
                    <a:pt x="5599798" y="852488"/>
                  </a:cubicBezTo>
                  <a:cubicBezTo>
                    <a:pt x="5675998" y="926783"/>
                    <a:pt x="5744578" y="1007745"/>
                    <a:pt x="5806491" y="1093470"/>
                  </a:cubicBezTo>
                  <a:cubicBezTo>
                    <a:pt x="5873166" y="1185863"/>
                    <a:pt x="5932221" y="1283970"/>
                    <a:pt x="5991276" y="1380173"/>
                  </a:cubicBezTo>
                  <a:cubicBezTo>
                    <a:pt x="6047473" y="1472565"/>
                    <a:pt x="6105576" y="1564005"/>
                    <a:pt x="6172251" y="1649730"/>
                  </a:cubicBezTo>
                  <a:cubicBezTo>
                    <a:pt x="6216066" y="1706880"/>
                    <a:pt x="6264644" y="1761173"/>
                    <a:pt x="6317031" y="1809750"/>
                  </a:cubicBezTo>
                  <a:cubicBezTo>
                    <a:pt x="6259881" y="1774508"/>
                    <a:pt x="6204636" y="1736408"/>
                    <a:pt x="6151296" y="1695450"/>
                  </a:cubicBezTo>
                  <a:cubicBezTo>
                    <a:pt x="6068428" y="1631633"/>
                    <a:pt x="5992228" y="1559243"/>
                    <a:pt x="5929364" y="1476375"/>
                  </a:cubicBezTo>
                  <a:cubicBezTo>
                    <a:pt x="5897931" y="1434465"/>
                    <a:pt x="5869356" y="1390650"/>
                    <a:pt x="5846496" y="1343978"/>
                  </a:cubicBezTo>
                  <a:cubicBezTo>
                    <a:pt x="5819826" y="1290638"/>
                    <a:pt x="5798871" y="1234440"/>
                    <a:pt x="5776964" y="1178243"/>
                  </a:cubicBezTo>
                  <a:cubicBezTo>
                    <a:pt x="5755056" y="1122998"/>
                    <a:pt x="5733148" y="1067753"/>
                    <a:pt x="5703621" y="1016318"/>
                  </a:cubicBezTo>
                  <a:cubicBezTo>
                    <a:pt x="5676951" y="969645"/>
                    <a:pt x="5644566" y="924878"/>
                    <a:pt x="5609323" y="883920"/>
                  </a:cubicBezTo>
                  <a:cubicBezTo>
                    <a:pt x="5551221" y="816293"/>
                    <a:pt x="5484546" y="755333"/>
                    <a:pt x="5415966" y="697230"/>
                  </a:cubicBezTo>
                  <a:cubicBezTo>
                    <a:pt x="5415966" y="697230"/>
                    <a:pt x="5415966" y="697230"/>
                    <a:pt x="5415966" y="697230"/>
                  </a:cubicBezTo>
                  <a:close/>
                  <a:moveTo>
                    <a:pt x="5403583" y="690563"/>
                  </a:moveTo>
                  <a:cubicBezTo>
                    <a:pt x="5466448" y="744855"/>
                    <a:pt x="5528361" y="800100"/>
                    <a:pt x="5583606" y="862013"/>
                  </a:cubicBezTo>
                  <a:cubicBezTo>
                    <a:pt x="5620753" y="902970"/>
                    <a:pt x="5654091" y="946785"/>
                    <a:pt x="5683619" y="993458"/>
                  </a:cubicBezTo>
                  <a:cubicBezTo>
                    <a:pt x="5715051" y="1043940"/>
                    <a:pt x="5738864" y="1097280"/>
                    <a:pt x="5760771" y="1152525"/>
                  </a:cubicBezTo>
                  <a:cubicBezTo>
                    <a:pt x="5782678" y="1208723"/>
                    <a:pt x="5802681" y="1264920"/>
                    <a:pt x="5827446" y="1320165"/>
                  </a:cubicBezTo>
                  <a:cubicBezTo>
                    <a:pt x="5849353" y="1368743"/>
                    <a:pt x="5876023" y="1414463"/>
                    <a:pt x="5905551" y="1458278"/>
                  </a:cubicBezTo>
                  <a:cubicBezTo>
                    <a:pt x="5964606" y="1543050"/>
                    <a:pt x="6038901" y="1617345"/>
                    <a:pt x="6118911" y="1683068"/>
                  </a:cubicBezTo>
                  <a:cubicBezTo>
                    <a:pt x="6173203" y="1726883"/>
                    <a:pt x="6230353" y="1766888"/>
                    <a:pt x="6288456" y="1804988"/>
                  </a:cubicBezTo>
                  <a:cubicBezTo>
                    <a:pt x="6273216" y="1795463"/>
                    <a:pt x="6257023" y="1786890"/>
                    <a:pt x="6240831" y="1779270"/>
                  </a:cubicBezTo>
                  <a:cubicBezTo>
                    <a:pt x="6238926" y="1778318"/>
                    <a:pt x="6237973" y="1777365"/>
                    <a:pt x="6236069" y="1777365"/>
                  </a:cubicBezTo>
                  <a:cubicBezTo>
                    <a:pt x="6207494" y="1759268"/>
                    <a:pt x="6178919" y="1741170"/>
                    <a:pt x="6151296" y="1722120"/>
                  </a:cubicBezTo>
                  <a:cubicBezTo>
                    <a:pt x="6067476" y="1664018"/>
                    <a:pt x="5986514" y="1597343"/>
                    <a:pt x="5921744" y="1517333"/>
                  </a:cubicBezTo>
                  <a:cubicBezTo>
                    <a:pt x="5852211" y="1431608"/>
                    <a:pt x="5802681" y="1333500"/>
                    <a:pt x="5754103" y="1235393"/>
                  </a:cubicBezTo>
                  <a:cubicBezTo>
                    <a:pt x="5729339" y="1186815"/>
                    <a:pt x="5705526" y="1138238"/>
                    <a:pt x="5678856" y="1090613"/>
                  </a:cubicBezTo>
                  <a:cubicBezTo>
                    <a:pt x="5652186" y="1042988"/>
                    <a:pt x="5623611" y="997268"/>
                    <a:pt x="5593131" y="951548"/>
                  </a:cubicBezTo>
                  <a:cubicBezTo>
                    <a:pt x="5539791" y="871538"/>
                    <a:pt x="5481689" y="795338"/>
                    <a:pt x="5417871" y="723900"/>
                  </a:cubicBezTo>
                  <a:cubicBezTo>
                    <a:pt x="5415966" y="720090"/>
                    <a:pt x="5413108" y="716280"/>
                    <a:pt x="5411203" y="712470"/>
                  </a:cubicBezTo>
                  <a:cubicBezTo>
                    <a:pt x="5409298" y="709613"/>
                    <a:pt x="5407394" y="705803"/>
                    <a:pt x="5405489" y="702945"/>
                  </a:cubicBezTo>
                  <a:cubicBezTo>
                    <a:pt x="5404536" y="697230"/>
                    <a:pt x="5403583" y="693420"/>
                    <a:pt x="5403583" y="690563"/>
                  </a:cubicBezTo>
                  <a:cubicBezTo>
                    <a:pt x="5403583" y="690563"/>
                    <a:pt x="5403583" y="690563"/>
                    <a:pt x="5403583" y="690563"/>
                  </a:cubicBezTo>
                  <a:close/>
                  <a:moveTo>
                    <a:pt x="5395964" y="740093"/>
                  </a:moveTo>
                  <a:cubicBezTo>
                    <a:pt x="5433111" y="827723"/>
                    <a:pt x="5460733" y="920115"/>
                    <a:pt x="5485498" y="1012508"/>
                  </a:cubicBezTo>
                  <a:cubicBezTo>
                    <a:pt x="5517883" y="1128713"/>
                    <a:pt x="5549316" y="1245870"/>
                    <a:pt x="5601703" y="1355408"/>
                  </a:cubicBezTo>
                  <a:cubicBezTo>
                    <a:pt x="5651233" y="1460183"/>
                    <a:pt x="5720766" y="1556385"/>
                    <a:pt x="5816969" y="1623060"/>
                  </a:cubicBezTo>
                  <a:cubicBezTo>
                    <a:pt x="5918886" y="1693545"/>
                    <a:pt x="6037948" y="1731645"/>
                    <a:pt x="6150344" y="1780223"/>
                  </a:cubicBezTo>
                  <a:cubicBezTo>
                    <a:pt x="6190348" y="1797368"/>
                    <a:pt x="6231306" y="1817370"/>
                    <a:pt x="6270358" y="1839278"/>
                  </a:cubicBezTo>
                  <a:cubicBezTo>
                    <a:pt x="6229401" y="1822133"/>
                    <a:pt x="6186539" y="1808798"/>
                    <a:pt x="6144628" y="1797368"/>
                  </a:cubicBezTo>
                  <a:cubicBezTo>
                    <a:pt x="6081764" y="1780223"/>
                    <a:pt x="6017946" y="1766888"/>
                    <a:pt x="5956986" y="1744028"/>
                  </a:cubicBezTo>
                  <a:cubicBezTo>
                    <a:pt x="5903646" y="1724025"/>
                    <a:pt x="5854116" y="1697355"/>
                    <a:pt x="5809348" y="1663065"/>
                  </a:cubicBezTo>
                  <a:cubicBezTo>
                    <a:pt x="5722671" y="1597343"/>
                    <a:pt x="5655044" y="1508760"/>
                    <a:pt x="5602656" y="1413510"/>
                  </a:cubicBezTo>
                  <a:cubicBezTo>
                    <a:pt x="5543601" y="1306830"/>
                    <a:pt x="5504548" y="1190625"/>
                    <a:pt x="5472164" y="1073468"/>
                  </a:cubicBezTo>
                  <a:cubicBezTo>
                    <a:pt x="5440731" y="961073"/>
                    <a:pt x="5415014" y="846773"/>
                    <a:pt x="5382628" y="734378"/>
                  </a:cubicBezTo>
                  <a:cubicBezTo>
                    <a:pt x="5386439" y="736283"/>
                    <a:pt x="5391201" y="738188"/>
                    <a:pt x="5395964" y="740093"/>
                  </a:cubicBezTo>
                  <a:close/>
                  <a:moveTo>
                    <a:pt x="5343576" y="1306830"/>
                  </a:moveTo>
                  <a:cubicBezTo>
                    <a:pt x="5293094" y="1199198"/>
                    <a:pt x="5253089" y="1083945"/>
                    <a:pt x="5240706" y="964883"/>
                  </a:cubicBezTo>
                  <a:cubicBezTo>
                    <a:pt x="5234039" y="900113"/>
                    <a:pt x="5235944" y="833438"/>
                    <a:pt x="5250231" y="769620"/>
                  </a:cubicBezTo>
                  <a:cubicBezTo>
                    <a:pt x="5256898" y="739140"/>
                    <a:pt x="5266423" y="709613"/>
                    <a:pt x="5278806" y="681038"/>
                  </a:cubicBezTo>
                  <a:cubicBezTo>
                    <a:pt x="5289283" y="656273"/>
                    <a:pt x="5302619" y="633413"/>
                    <a:pt x="5316906" y="610553"/>
                  </a:cubicBezTo>
                  <a:cubicBezTo>
                    <a:pt x="5318811" y="613410"/>
                    <a:pt x="5320716" y="616268"/>
                    <a:pt x="5322621" y="618173"/>
                  </a:cubicBezTo>
                  <a:cubicBezTo>
                    <a:pt x="5348339" y="674370"/>
                    <a:pt x="5370246" y="731520"/>
                    <a:pt x="5384533" y="792480"/>
                  </a:cubicBezTo>
                  <a:cubicBezTo>
                    <a:pt x="5400726" y="861060"/>
                    <a:pt x="5409298" y="930593"/>
                    <a:pt x="5414061" y="1001078"/>
                  </a:cubicBezTo>
                  <a:cubicBezTo>
                    <a:pt x="5415014" y="1008698"/>
                    <a:pt x="5415014" y="1015365"/>
                    <a:pt x="5415014" y="1022985"/>
                  </a:cubicBezTo>
                  <a:cubicBezTo>
                    <a:pt x="5415014" y="1037273"/>
                    <a:pt x="5415966" y="1051560"/>
                    <a:pt x="5417871" y="1065848"/>
                  </a:cubicBezTo>
                  <a:cubicBezTo>
                    <a:pt x="5420728" y="1114425"/>
                    <a:pt x="5421681" y="1162050"/>
                    <a:pt x="5422633" y="1210628"/>
                  </a:cubicBezTo>
                  <a:cubicBezTo>
                    <a:pt x="5424539" y="1286828"/>
                    <a:pt x="5426444" y="1364933"/>
                    <a:pt x="5446446" y="1439228"/>
                  </a:cubicBezTo>
                  <a:cubicBezTo>
                    <a:pt x="5455019" y="1470660"/>
                    <a:pt x="5465496" y="1502093"/>
                    <a:pt x="5480736" y="1530668"/>
                  </a:cubicBezTo>
                  <a:cubicBezTo>
                    <a:pt x="5425491" y="1462088"/>
                    <a:pt x="5380723" y="1385888"/>
                    <a:pt x="5343576" y="1306830"/>
                  </a:cubicBezTo>
                  <a:close/>
                  <a:moveTo>
                    <a:pt x="5197844" y="1575435"/>
                  </a:moveTo>
                  <a:cubicBezTo>
                    <a:pt x="5093069" y="1542098"/>
                    <a:pt x="4992103" y="1489710"/>
                    <a:pt x="4913046" y="1412558"/>
                  </a:cubicBezTo>
                  <a:cubicBezTo>
                    <a:pt x="4892091" y="1391603"/>
                    <a:pt x="4873041" y="1369695"/>
                    <a:pt x="4855896" y="1345883"/>
                  </a:cubicBezTo>
                  <a:cubicBezTo>
                    <a:pt x="4843514" y="1328738"/>
                    <a:pt x="4833989" y="1310640"/>
                    <a:pt x="4823511" y="1292543"/>
                  </a:cubicBezTo>
                  <a:cubicBezTo>
                    <a:pt x="4901616" y="1346835"/>
                    <a:pt x="4985436" y="1394460"/>
                    <a:pt x="5070208" y="1437323"/>
                  </a:cubicBezTo>
                  <a:cubicBezTo>
                    <a:pt x="5162601" y="1483995"/>
                    <a:pt x="5258803" y="1525905"/>
                    <a:pt x="5355958" y="1562100"/>
                  </a:cubicBezTo>
                  <a:cubicBezTo>
                    <a:pt x="5411203" y="1582103"/>
                    <a:pt x="5467401" y="1601153"/>
                    <a:pt x="5524551" y="1618298"/>
                  </a:cubicBezTo>
                  <a:cubicBezTo>
                    <a:pt x="5524551" y="1618298"/>
                    <a:pt x="5524551" y="1618298"/>
                    <a:pt x="5524551" y="1618298"/>
                  </a:cubicBezTo>
                  <a:cubicBezTo>
                    <a:pt x="5531219" y="1624965"/>
                    <a:pt x="5536933" y="1631633"/>
                    <a:pt x="5543601" y="1637348"/>
                  </a:cubicBezTo>
                  <a:cubicBezTo>
                    <a:pt x="5427396" y="1624965"/>
                    <a:pt x="5311191" y="1611630"/>
                    <a:pt x="5197844" y="1575435"/>
                  </a:cubicBezTo>
                  <a:close/>
                  <a:moveTo>
                    <a:pt x="5568366" y="1604010"/>
                  </a:moveTo>
                  <a:cubicBezTo>
                    <a:pt x="5564556" y="1600200"/>
                    <a:pt x="5560746" y="1600200"/>
                    <a:pt x="5557889" y="1602105"/>
                  </a:cubicBezTo>
                  <a:cubicBezTo>
                    <a:pt x="5539791" y="1580198"/>
                    <a:pt x="5520741" y="1560195"/>
                    <a:pt x="5506453" y="1535430"/>
                  </a:cubicBezTo>
                  <a:cubicBezTo>
                    <a:pt x="5490261" y="1506855"/>
                    <a:pt x="5477878" y="1476375"/>
                    <a:pt x="5468353" y="1444943"/>
                  </a:cubicBezTo>
                  <a:cubicBezTo>
                    <a:pt x="5457876" y="1408748"/>
                    <a:pt x="5452161" y="1371600"/>
                    <a:pt x="5448351" y="1334453"/>
                  </a:cubicBezTo>
                  <a:cubicBezTo>
                    <a:pt x="5475973" y="1426845"/>
                    <a:pt x="5523598" y="1514475"/>
                    <a:pt x="5584558" y="1588770"/>
                  </a:cubicBezTo>
                  <a:cubicBezTo>
                    <a:pt x="5667426" y="1688783"/>
                    <a:pt x="5777916" y="1765935"/>
                    <a:pt x="5900789" y="1807845"/>
                  </a:cubicBezTo>
                  <a:cubicBezTo>
                    <a:pt x="5930316" y="1818323"/>
                    <a:pt x="5960796" y="1825943"/>
                    <a:pt x="5991276" y="1832610"/>
                  </a:cubicBezTo>
                  <a:cubicBezTo>
                    <a:pt x="5971273" y="1830705"/>
                    <a:pt x="5952223" y="1827848"/>
                    <a:pt x="5933173" y="1824038"/>
                  </a:cubicBezTo>
                  <a:cubicBezTo>
                    <a:pt x="5917933" y="1821180"/>
                    <a:pt x="5902694" y="1817370"/>
                    <a:pt x="5887453" y="1812608"/>
                  </a:cubicBezTo>
                  <a:cubicBezTo>
                    <a:pt x="5874119" y="1808798"/>
                    <a:pt x="5861736" y="1804035"/>
                    <a:pt x="5848401" y="1799273"/>
                  </a:cubicBezTo>
                  <a:cubicBezTo>
                    <a:pt x="5848401" y="1797368"/>
                    <a:pt x="5846496" y="1796415"/>
                    <a:pt x="5844591" y="1796415"/>
                  </a:cubicBezTo>
                  <a:cubicBezTo>
                    <a:pt x="5843639" y="1796415"/>
                    <a:pt x="5843639" y="1796415"/>
                    <a:pt x="5842686" y="1796415"/>
                  </a:cubicBezTo>
                  <a:cubicBezTo>
                    <a:pt x="5780773" y="1772603"/>
                    <a:pt x="5722671" y="1740218"/>
                    <a:pt x="5670283" y="1699260"/>
                  </a:cubicBezTo>
                  <a:cubicBezTo>
                    <a:pt x="5634089" y="1671638"/>
                    <a:pt x="5600751" y="1638300"/>
                    <a:pt x="5568366" y="1604010"/>
                  </a:cubicBezTo>
                  <a:close/>
                  <a:moveTo>
                    <a:pt x="5058778" y="1880235"/>
                  </a:moveTo>
                  <a:cubicBezTo>
                    <a:pt x="5143551" y="1791653"/>
                    <a:pt x="5256898" y="1729740"/>
                    <a:pt x="5375961" y="1705928"/>
                  </a:cubicBezTo>
                  <a:cubicBezTo>
                    <a:pt x="5436921" y="1693545"/>
                    <a:pt x="5497881" y="1690688"/>
                    <a:pt x="5558841" y="1697355"/>
                  </a:cubicBezTo>
                  <a:cubicBezTo>
                    <a:pt x="5555983" y="1697355"/>
                    <a:pt x="5552173" y="1698308"/>
                    <a:pt x="5549316" y="1698308"/>
                  </a:cubicBezTo>
                  <a:cubicBezTo>
                    <a:pt x="5534076" y="1700213"/>
                    <a:pt x="5517883" y="1701165"/>
                    <a:pt x="5502644" y="1703070"/>
                  </a:cubicBezTo>
                  <a:cubicBezTo>
                    <a:pt x="5471211" y="1706880"/>
                    <a:pt x="5438826" y="1712595"/>
                    <a:pt x="5408346" y="1719263"/>
                  </a:cubicBezTo>
                  <a:cubicBezTo>
                    <a:pt x="5348339" y="1732598"/>
                    <a:pt x="5288331" y="1750695"/>
                    <a:pt x="5232133" y="1776413"/>
                  </a:cubicBezTo>
                  <a:cubicBezTo>
                    <a:pt x="5181651" y="1799273"/>
                    <a:pt x="5134026" y="1827848"/>
                    <a:pt x="5090211" y="1863090"/>
                  </a:cubicBezTo>
                  <a:cubicBezTo>
                    <a:pt x="5055921" y="1890713"/>
                    <a:pt x="5025441" y="1922145"/>
                    <a:pt x="4997819" y="1956435"/>
                  </a:cubicBezTo>
                  <a:cubicBezTo>
                    <a:pt x="5016869" y="1929765"/>
                    <a:pt x="5036871" y="1904048"/>
                    <a:pt x="5058778" y="1880235"/>
                  </a:cubicBezTo>
                  <a:close/>
                  <a:moveTo>
                    <a:pt x="4943526" y="2042160"/>
                  </a:moveTo>
                  <a:cubicBezTo>
                    <a:pt x="4952098" y="2030730"/>
                    <a:pt x="4960671" y="2018348"/>
                    <a:pt x="4968291" y="2005965"/>
                  </a:cubicBezTo>
                  <a:cubicBezTo>
                    <a:pt x="4983531" y="1984058"/>
                    <a:pt x="4998771" y="1961198"/>
                    <a:pt x="5016869" y="1941195"/>
                  </a:cubicBezTo>
                  <a:cubicBezTo>
                    <a:pt x="5034966" y="1920240"/>
                    <a:pt x="5054969" y="1900238"/>
                    <a:pt x="5076876" y="1882140"/>
                  </a:cubicBezTo>
                  <a:cubicBezTo>
                    <a:pt x="5165458" y="1805940"/>
                    <a:pt x="5274996" y="1758315"/>
                    <a:pt x="5387391" y="1731645"/>
                  </a:cubicBezTo>
                  <a:cubicBezTo>
                    <a:pt x="5421681" y="1723073"/>
                    <a:pt x="5456923" y="1717358"/>
                    <a:pt x="5491214" y="1712595"/>
                  </a:cubicBezTo>
                  <a:cubicBezTo>
                    <a:pt x="5509311" y="1709738"/>
                    <a:pt x="5526456" y="1707833"/>
                    <a:pt x="5544553" y="1705928"/>
                  </a:cubicBezTo>
                  <a:cubicBezTo>
                    <a:pt x="5557889" y="1704975"/>
                    <a:pt x="5571223" y="1704023"/>
                    <a:pt x="5584558" y="1702118"/>
                  </a:cubicBezTo>
                  <a:cubicBezTo>
                    <a:pt x="5586464" y="1704023"/>
                    <a:pt x="5588369" y="1705928"/>
                    <a:pt x="5590273" y="1707833"/>
                  </a:cubicBezTo>
                  <a:cubicBezTo>
                    <a:pt x="5597894" y="1714500"/>
                    <a:pt x="5605514" y="1719263"/>
                    <a:pt x="5613133" y="1724978"/>
                  </a:cubicBezTo>
                  <a:cubicBezTo>
                    <a:pt x="5599798" y="1724025"/>
                    <a:pt x="5587416" y="1724025"/>
                    <a:pt x="5575033" y="1724025"/>
                  </a:cubicBezTo>
                  <a:cubicBezTo>
                    <a:pt x="5541696" y="1723073"/>
                    <a:pt x="5508358" y="1724978"/>
                    <a:pt x="5475021" y="1728788"/>
                  </a:cubicBezTo>
                  <a:cubicBezTo>
                    <a:pt x="5410251" y="1736408"/>
                    <a:pt x="5347386" y="1753553"/>
                    <a:pt x="5287378" y="1778318"/>
                  </a:cubicBezTo>
                  <a:cubicBezTo>
                    <a:pt x="5231181" y="1801178"/>
                    <a:pt x="5178794" y="1831658"/>
                    <a:pt x="5130216" y="1867853"/>
                  </a:cubicBezTo>
                  <a:cubicBezTo>
                    <a:pt x="5082591" y="1903095"/>
                    <a:pt x="5040681" y="1945005"/>
                    <a:pt x="5002581" y="1989773"/>
                  </a:cubicBezTo>
                  <a:cubicBezTo>
                    <a:pt x="4973053" y="2024063"/>
                    <a:pt x="4943526" y="2059305"/>
                    <a:pt x="4908283" y="2087880"/>
                  </a:cubicBezTo>
                  <a:cubicBezTo>
                    <a:pt x="4921619" y="2073593"/>
                    <a:pt x="4933048" y="2058353"/>
                    <a:pt x="4943526" y="2042160"/>
                  </a:cubicBezTo>
                  <a:close/>
                  <a:moveTo>
                    <a:pt x="4886376" y="2109788"/>
                  </a:moveTo>
                  <a:cubicBezTo>
                    <a:pt x="4926381" y="2085975"/>
                    <a:pt x="4957814" y="2050733"/>
                    <a:pt x="4987341" y="2015490"/>
                  </a:cubicBezTo>
                  <a:cubicBezTo>
                    <a:pt x="5005439" y="1993583"/>
                    <a:pt x="5024489" y="1971675"/>
                    <a:pt x="5043539" y="1950720"/>
                  </a:cubicBezTo>
                  <a:cubicBezTo>
                    <a:pt x="5064494" y="1928813"/>
                    <a:pt x="5087353" y="1907858"/>
                    <a:pt x="5111166" y="1887855"/>
                  </a:cubicBezTo>
                  <a:cubicBezTo>
                    <a:pt x="5208321" y="1809750"/>
                    <a:pt x="5325478" y="1757363"/>
                    <a:pt x="5449303" y="1739265"/>
                  </a:cubicBezTo>
                  <a:cubicBezTo>
                    <a:pt x="5486451" y="1733550"/>
                    <a:pt x="5524551" y="1730693"/>
                    <a:pt x="5562651" y="1730693"/>
                  </a:cubicBezTo>
                  <a:cubicBezTo>
                    <a:pt x="5580748" y="1730693"/>
                    <a:pt x="5599798" y="1731645"/>
                    <a:pt x="5617896" y="1733550"/>
                  </a:cubicBezTo>
                  <a:cubicBezTo>
                    <a:pt x="5621706" y="1733550"/>
                    <a:pt x="5624564" y="1734503"/>
                    <a:pt x="5628373" y="1734503"/>
                  </a:cubicBezTo>
                  <a:cubicBezTo>
                    <a:pt x="5632183" y="1737360"/>
                    <a:pt x="5635994" y="1739265"/>
                    <a:pt x="5640756" y="1742123"/>
                  </a:cubicBezTo>
                  <a:cubicBezTo>
                    <a:pt x="5636946" y="1742123"/>
                    <a:pt x="5632183" y="1742123"/>
                    <a:pt x="5628373" y="1742123"/>
                  </a:cubicBezTo>
                  <a:cubicBezTo>
                    <a:pt x="5595989" y="1743075"/>
                    <a:pt x="5563603" y="1745933"/>
                    <a:pt x="5532171" y="1749743"/>
                  </a:cubicBezTo>
                  <a:cubicBezTo>
                    <a:pt x="5469306" y="1758315"/>
                    <a:pt x="5407394" y="1774508"/>
                    <a:pt x="5347386" y="1797368"/>
                  </a:cubicBezTo>
                  <a:cubicBezTo>
                    <a:pt x="5287378" y="1820228"/>
                    <a:pt x="5231181" y="1848803"/>
                    <a:pt x="5177841" y="1884045"/>
                  </a:cubicBezTo>
                  <a:cubicBezTo>
                    <a:pt x="5151171" y="1901190"/>
                    <a:pt x="5125453" y="1920240"/>
                    <a:pt x="5101641" y="1940243"/>
                  </a:cubicBezTo>
                  <a:cubicBezTo>
                    <a:pt x="5076876" y="1960245"/>
                    <a:pt x="5054016" y="1983105"/>
                    <a:pt x="5031156" y="2005013"/>
                  </a:cubicBezTo>
                  <a:cubicBezTo>
                    <a:pt x="4985436" y="2048828"/>
                    <a:pt x="4937811" y="2092643"/>
                    <a:pt x="4878756" y="2117408"/>
                  </a:cubicBezTo>
                  <a:cubicBezTo>
                    <a:pt x="4877803" y="2117408"/>
                    <a:pt x="4876851" y="2117408"/>
                    <a:pt x="4875898" y="2117408"/>
                  </a:cubicBezTo>
                  <a:cubicBezTo>
                    <a:pt x="4879708" y="2115503"/>
                    <a:pt x="4882566" y="2112645"/>
                    <a:pt x="4886376" y="2109788"/>
                  </a:cubicBezTo>
                  <a:close/>
                  <a:moveTo>
                    <a:pt x="4602531" y="2093595"/>
                  </a:moveTo>
                  <a:cubicBezTo>
                    <a:pt x="4631106" y="2103120"/>
                    <a:pt x="4660633" y="2110740"/>
                    <a:pt x="4689208" y="2117408"/>
                  </a:cubicBezTo>
                  <a:cubicBezTo>
                    <a:pt x="4703496" y="2121218"/>
                    <a:pt x="4718736" y="2124075"/>
                    <a:pt x="4733024" y="2127885"/>
                  </a:cubicBezTo>
                  <a:cubicBezTo>
                    <a:pt x="4733976" y="2127885"/>
                    <a:pt x="4733976" y="2127885"/>
                    <a:pt x="4734928" y="2127885"/>
                  </a:cubicBezTo>
                  <a:cubicBezTo>
                    <a:pt x="4778743" y="2139315"/>
                    <a:pt x="4822558" y="2152650"/>
                    <a:pt x="4866374" y="2166938"/>
                  </a:cubicBezTo>
                  <a:cubicBezTo>
                    <a:pt x="4981626" y="2206943"/>
                    <a:pt x="5093069" y="2259330"/>
                    <a:pt x="5197844" y="2323148"/>
                  </a:cubicBezTo>
                  <a:cubicBezTo>
                    <a:pt x="5301666" y="2386013"/>
                    <a:pt x="5397869" y="2460308"/>
                    <a:pt x="5485498" y="2544128"/>
                  </a:cubicBezTo>
                  <a:cubicBezTo>
                    <a:pt x="5572176" y="2626995"/>
                    <a:pt x="5649328" y="2718435"/>
                    <a:pt x="5716956" y="2817495"/>
                  </a:cubicBezTo>
                  <a:cubicBezTo>
                    <a:pt x="5784583" y="2916555"/>
                    <a:pt x="5841733" y="3023235"/>
                    <a:pt x="5886501" y="3133725"/>
                  </a:cubicBezTo>
                  <a:cubicBezTo>
                    <a:pt x="5892216" y="3147060"/>
                    <a:pt x="5896978" y="3160395"/>
                    <a:pt x="5902694" y="3174683"/>
                  </a:cubicBezTo>
                  <a:cubicBezTo>
                    <a:pt x="5904598" y="3180398"/>
                    <a:pt x="5914123" y="3176588"/>
                    <a:pt x="5912219" y="3170873"/>
                  </a:cubicBezTo>
                  <a:cubicBezTo>
                    <a:pt x="5870308" y="3058478"/>
                    <a:pt x="5816016" y="2950845"/>
                    <a:pt x="5750294" y="2849880"/>
                  </a:cubicBezTo>
                  <a:cubicBezTo>
                    <a:pt x="5685523" y="2748915"/>
                    <a:pt x="5610276" y="2655570"/>
                    <a:pt x="5526456" y="2570798"/>
                  </a:cubicBezTo>
                  <a:cubicBezTo>
                    <a:pt x="5440731" y="2484120"/>
                    <a:pt x="5346433" y="2406968"/>
                    <a:pt x="5244516" y="2341245"/>
                  </a:cubicBezTo>
                  <a:cubicBezTo>
                    <a:pt x="5142598" y="2275523"/>
                    <a:pt x="5033061" y="2219325"/>
                    <a:pt x="4919714" y="2176463"/>
                  </a:cubicBezTo>
                  <a:cubicBezTo>
                    <a:pt x="4907331" y="2171700"/>
                    <a:pt x="4895901" y="2167890"/>
                    <a:pt x="4883519" y="2163128"/>
                  </a:cubicBezTo>
                  <a:cubicBezTo>
                    <a:pt x="4988294" y="2184083"/>
                    <a:pt x="5094973" y="2200275"/>
                    <a:pt x="5198796" y="2225040"/>
                  </a:cubicBezTo>
                  <a:cubicBezTo>
                    <a:pt x="5314048" y="2251710"/>
                    <a:pt x="5428348" y="2290763"/>
                    <a:pt x="5527408" y="2355533"/>
                  </a:cubicBezTo>
                  <a:cubicBezTo>
                    <a:pt x="5619801" y="2416493"/>
                    <a:pt x="5697906" y="2497455"/>
                    <a:pt x="5757914" y="2590800"/>
                  </a:cubicBezTo>
                  <a:cubicBezTo>
                    <a:pt x="5791251" y="2643188"/>
                    <a:pt x="5817921" y="2699385"/>
                    <a:pt x="5838876" y="2757488"/>
                  </a:cubicBezTo>
                  <a:cubicBezTo>
                    <a:pt x="5849353" y="2787015"/>
                    <a:pt x="5857926" y="2816543"/>
                    <a:pt x="5863641" y="2847023"/>
                  </a:cubicBezTo>
                  <a:cubicBezTo>
                    <a:pt x="5865546" y="2857500"/>
                    <a:pt x="5868403" y="2868930"/>
                    <a:pt x="5869356" y="2879408"/>
                  </a:cubicBezTo>
                  <a:cubicBezTo>
                    <a:pt x="5874119" y="2932748"/>
                    <a:pt x="5878881" y="2986088"/>
                    <a:pt x="5886501" y="3038475"/>
                  </a:cubicBezTo>
                  <a:cubicBezTo>
                    <a:pt x="5891264" y="3067050"/>
                    <a:pt x="5896026" y="3095625"/>
                    <a:pt x="5902694" y="3124200"/>
                  </a:cubicBezTo>
                  <a:cubicBezTo>
                    <a:pt x="5907456" y="3146108"/>
                    <a:pt x="5911266" y="3168968"/>
                    <a:pt x="5919839" y="3189923"/>
                  </a:cubicBezTo>
                  <a:cubicBezTo>
                    <a:pt x="5882691" y="3171825"/>
                    <a:pt x="5844591" y="3154680"/>
                    <a:pt x="5806491" y="3139440"/>
                  </a:cubicBezTo>
                  <a:cubicBezTo>
                    <a:pt x="5756008" y="3046095"/>
                    <a:pt x="5697906" y="2955608"/>
                    <a:pt x="5634089" y="2871788"/>
                  </a:cubicBezTo>
                  <a:cubicBezTo>
                    <a:pt x="5567414" y="2785110"/>
                    <a:pt x="5495023" y="2703195"/>
                    <a:pt x="5415014" y="2627948"/>
                  </a:cubicBezTo>
                  <a:cubicBezTo>
                    <a:pt x="5335003" y="2552700"/>
                    <a:pt x="5249278" y="2483168"/>
                    <a:pt x="5158791" y="2421255"/>
                  </a:cubicBezTo>
                  <a:cubicBezTo>
                    <a:pt x="5063541" y="2356485"/>
                    <a:pt x="4963528" y="2303145"/>
                    <a:pt x="4861611" y="2249805"/>
                  </a:cubicBezTo>
                  <a:cubicBezTo>
                    <a:pt x="4771124" y="2201228"/>
                    <a:pt x="4679683" y="2152650"/>
                    <a:pt x="4595864" y="2092643"/>
                  </a:cubicBezTo>
                  <a:cubicBezTo>
                    <a:pt x="4597768" y="2091690"/>
                    <a:pt x="4599674" y="2092643"/>
                    <a:pt x="4602531" y="2093595"/>
                  </a:cubicBezTo>
                  <a:close/>
                  <a:moveTo>
                    <a:pt x="4540618" y="2067878"/>
                  </a:moveTo>
                  <a:cubicBezTo>
                    <a:pt x="4547286" y="2071688"/>
                    <a:pt x="4553001" y="2074545"/>
                    <a:pt x="4560621" y="2076450"/>
                  </a:cubicBezTo>
                  <a:cubicBezTo>
                    <a:pt x="4638726" y="2138363"/>
                    <a:pt x="4726356" y="2187893"/>
                    <a:pt x="4813986" y="2234565"/>
                  </a:cubicBezTo>
                  <a:cubicBezTo>
                    <a:pt x="4915903" y="2289810"/>
                    <a:pt x="5018773" y="2341245"/>
                    <a:pt x="5115928" y="2405063"/>
                  </a:cubicBezTo>
                  <a:cubicBezTo>
                    <a:pt x="5207369" y="2464118"/>
                    <a:pt x="5293094" y="2530793"/>
                    <a:pt x="5374056" y="2604135"/>
                  </a:cubicBezTo>
                  <a:cubicBezTo>
                    <a:pt x="5455019" y="2677478"/>
                    <a:pt x="5529314" y="2757488"/>
                    <a:pt x="5597894" y="2842260"/>
                  </a:cubicBezTo>
                  <a:cubicBezTo>
                    <a:pt x="5666473" y="2927985"/>
                    <a:pt x="5727433" y="3019425"/>
                    <a:pt x="5781726" y="3114675"/>
                  </a:cubicBezTo>
                  <a:cubicBezTo>
                    <a:pt x="5785536" y="3121343"/>
                    <a:pt x="5789346" y="3128963"/>
                    <a:pt x="5793156" y="3135630"/>
                  </a:cubicBezTo>
                  <a:cubicBezTo>
                    <a:pt x="5790298" y="3137535"/>
                    <a:pt x="5790298" y="3142298"/>
                    <a:pt x="5793156" y="3146108"/>
                  </a:cubicBezTo>
                  <a:cubicBezTo>
                    <a:pt x="5787441" y="3161348"/>
                    <a:pt x="5784583" y="3177540"/>
                    <a:pt x="5781726" y="3193733"/>
                  </a:cubicBezTo>
                  <a:lnTo>
                    <a:pt x="5771248" y="3244215"/>
                  </a:lnTo>
                  <a:cubicBezTo>
                    <a:pt x="5766486" y="3268028"/>
                    <a:pt x="5761723" y="3290888"/>
                    <a:pt x="5756961" y="3314700"/>
                  </a:cubicBezTo>
                  <a:cubicBezTo>
                    <a:pt x="5721719" y="3216593"/>
                    <a:pt x="5675046" y="3123248"/>
                    <a:pt x="5617896" y="3035618"/>
                  </a:cubicBezTo>
                  <a:cubicBezTo>
                    <a:pt x="5553126" y="2937510"/>
                    <a:pt x="5475021" y="2847975"/>
                    <a:pt x="5387391" y="2769870"/>
                  </a:cubicBezTo>
                  <a:cubicBezTo>
                    <a:pt x="5290236" y="2685098"/>
                    <a:pt x="5180698" y="2615565"/>
                    <a:pt x="5071161" y="2546985"/>
                  </a:cubicBezTo>
                  <a:cubicBezTo>
                    <a:pt x="4966386" y="2481263"/>
                    <a:pt x="4862564" y="2415540"/>
                    <a:pt x="4767314" y="2335530"/>
                  </a:cubicBezTo>
                  <a:cubicBezTo>
                    <a:pt x="4677778" y="2260283"/>
                    <a:pt x="4597768" y="2172653"/>
                    <a:pt x="4542524" y="2068830"/>
                  </a:cubicBezTo>
                  <a:cubicBezTo>
                    <a:pt x="4541571" y="2068830"/>
                    <a:pt x="4540618" y="2068830"/>
                    <a:pt x="4540618" y="2067878"/>
                  </a:cubicBezTo>
                  <a:cubicBezTo>
                    <a:pt x="4540618" y="2067878"/>
                    <a:pt x="4540618" y="2067878"/>
                    <a:pt x="4540618" y="2067878"/>
                  </a:cubicBezTo>
                  <a:close/>
                  <a:moveTo>
                    <a:pt x="4535856" y="2070735"/>
                  </a:moveTo>
                  <a:cubicBezTo>
                    <a:pt x="4582528" y="2161223"/>
                    <a:pt x="4648251" y="2240280"/>
                    <a:pt x="4722546" y="2308860"/>
                  </a:cubicBezTo>
                  <a:cubicBezTo>
                    <a:pt x="4812081" y="2391728"/>
                    <a:pt x="4913998" y="2459355"/>
                    <a:pt x="5016869" y="2525078"/>
                  </a:cubicBezTo>
                  <a:cubicBezTo>
                    <a:pt x="5126406" y="2594610"/>
                    <a:pt x="5236896" y="2662238"/>
                    <a:pt x="5337861" y="2744153"/>
                  </a:cubicBezTo>
                  <a:cubicBezTo>
                    <a:pt x="5430253" y="2819400"/>
                    <a:pt x="5512169" y="2907030"/>
                    <a:pt x="5581701" y="3004185"/>
                  </a:cubicBezTo>
                  <a:cubicBezTo>
                    <a:pt x="5650281" y="3100388"/>
                    <a:pt x="5705526" y="3206115"/>
                    <a:pt x="5745531" y="3317558"/>
                  </a:cubicBezTo>
                  <a:cubicBezTo>
                    <a:pt x="5747436" y="3324225"/>
                    <a:pt x="5750294" y="3329940"/>
                    <a:pt x="5752198" y="3336608"/>
                  </a:cubicBezTo>
                  <a:cubicBezTo>
                    <a:pt x="5751246" y="3342323"/>
                    <a:pt x="5749341" y="3348038"/>
                    <a:pt x="5748389" y="3354705"/>
                  </a:cubicBezTo>
                  <a:cubicBezTo>
                    <a:pt x="5741721" y="3387090"/>
                    <a:pt x="5730291" y="3423285"/>
                    <a:pt x="5737911" y="3455670"/>
                  </a:cubicBezTo>
                  <a:cubicBezTo>
                    <a:pt x="5739816" y="3462338"/>
                    <a:pt x="5743626" y="3471863"/>
                    <a:pt x="5748389" y="3481388"/>
                  </a:cubicBezTo>
                  <a:cubicBezTo>
                    <a:pt x="5747436" y="3481388"/>
                    <a:pt x="5746483" y="3480435"/>
                    <a:pt x="5745531" y="3480435"/>
                  </a:cubicBezTo>
                  <a:cubicBezTo>
                    <a:pt x="5678856" y="3373755"/>
                    <a:pt x="5596941" y="3276600"/>
                    <a:pt x="5511216" y="3185160"/>
                  </a:cubicBezTo>
                  <a:cubicBezTo>
                    <a:pt x="5424539" y="3092768"/>
                    <a:pt x="5332146" y="3006090"/>
                    <a:pt x="5239753" y="2919413"/>
                  </a:cubicBezTo>
                  <a:cubicBezTo>
                    <a:pt x="5147361" y="2833688"/>
                    <a:pt x="5054016" y="2749868"/>
                    <a:pt x="4965433" y="2661285"/>
                  </a:cubicBezTo>
                  <a:cubicBezTo>
                    <a:pt x="4877803" y="2574608"/>
                    <a:pt x="4794936" y="2484120"/>
                    <a:pt x="4719689" y="2386013"/>
                  </a:cubicBezTo>
                  <a:cubicBezTo>
                    <a:pt x="4646346" y="2289810"/>
                    <a:pt x="4582528" y="2186940"/>
                    <a:pt x="4532999" y="2076450"/>
                  </a:cubicBezTo>
                  <a:cubicBezTo>
                    <a:pt x="4533951" y="2073593"/>
                    <a:pt x="4534903" y="2071688"/>
                    <a:pt x="4535856" y="2070735"/>
                  </a:cubicBezTo>
                  <a:close/>
                  <a:moveTo>
                    <a:pt x="4528236" y="2090738"/>
                  </a:moveTo>
                  <a:cubicBezTo>
                    <a:pt x="4534903" y="2164080"/>
                    <a:pt x="4550143" y="2236470"/>
                    <a:pt x="4570146" y="2306003"/>
                  </a:cubicBezTo>
                  <a:cubicBezTo>
                    <a:pt x="4594911" y="2391728"/>
                    <a:pt x="4628249" y="2474595"/>
                    <a:pt x="4668253" y="2554605"/>
                  </a:cubicBezTo>
                  <a:cubicBezTo>
                    <a:pt x="4708258" y="2635568"/>
                    <a:pt x="4754931" y="2713673"/>
                    <a:pt x="4805414" y="2787968"/>
                  </a:cubicBezTo>
                  <a:cubicBezTo>
                    <a:pt x="4856849" y="2865120"/>
                    <a:pt x="4913046" y="2939415"/>
                    <a:pt x="4971148" y="3010853"/>
                  </a:cubicBezTo>
                  <a:cubicBezTo>
                    <a:pt x="5029251" y="3083243"/>
                    <a:pt x="5090211" y="3154680"/>
                    <a:pt x="5151171" y="3225165"/>
                  </a:cubicBezTo>
                  <a:cubicBezTo>
                    <a:pt x="5155933" y="3230880"/>
                    <a:pt x="5161648" y="3237548"/>
                    <a:pt x="5166411" y="3243263"/>
                  </a:cubicBezTo>
                  <a:cubicBezTo>
                    <a:pt x="5160696" y="3270885"/>
                    <a:pt x="5152123" y="3297555"/>
                    <a:pt x="5143551" y="3324225"/>
                  </a:cubicBezTo>
                  <a:cubicBezTo>
                    <a:pt x="5138789" y="3336608"/>
                    <a:pt x="5134978" y="3349943"/>
                    <a:pt x="5130216" y="3362325"/>
                  </a:cubicBezTo>
                  <a:cubicBezTo>
                    <a:pt x="5063541" y="3292793"/>
                    <a:pt x="4996866" y="3222308"/>
                    <a:pt x="4933048" y="3149918"/>
                  </a:cubicBezTo>
                  <a:cubicBezTo>
                    <a:pt x="4869231" y="3076575"/>
                    <a:pt x="4808271" y="2999423"/>
                    <a:pt x="4755883" y="2917508"/>
                  </a:cubicBezTo>
                  <a:cubicBezTo>
                    <a:pt x="4702543" y="2833688"/>
                    <a:pt x="4658728" y="2745105"/>
                    <a:pt x="4626343" y="2650808"/>
                  </a:cubicBezTo>
                  <a:cubicBezTo>
                    <a:pt x="4593006" y="2554605"/>
                    <a:pt x="4571099" y="2453640"/>
                    <a:pt x="4555858" y="2352675"/>
                  </a:cubicBezTo>
                  <a:cubicBezTo>
                    <a:pt x="4542524" y="2267903"/>
                    <a:pt x="4533951" y="2183130"/>
                    <a:pt x="4526331" y="2098358"/>
                  </a:cubicBezTo>
                  <a:cubicBezTo>
                    <a:pt x="4526331" y="2096453"/>
                    <a:pt x="4527283" y="2093595"/>
                    <a:pt x="4528236" y="2090738"/>
                  </a:cubicBezTo>
                  <a:close/>
                  <a:moveTo>
                    <a:pt x="4516806" y="2107883"/>
                  </a:moveTo>
                  <a:cubicBezTo>
                    <a:pt x="4517758" y="2107883"/>
                    <a:pt x="4518711" y="2106930"/>
                    <a:pt x="4519664" y="2105978"/>
                  </a:cubicBezTo>
                  <a:cubicBezTo>
                    <a:pt x="4525378" y="2177415"/>
                    <a:pt x="4532999" y="2248853"/>
                    <a:pt x="4543476" y="2319338"/>
                  </a:cubicBezTo>
                  <a:cubicBezTo>
                    <a:pt x="4557764" y="2420303"/>
                    <a:pt x="4576814" y="2521268"/>
                    <a:pt x="4607293" y="2618423"/>
                  </a:cubicBezTo>
                  <a:cubicBezTo>
                    <a:pt x="4636821" y="2713673"/>
                    <a:pt x="4677778" y="2805113"/>
                    <a:pt x="4728261" y="2890838"/>
                  </a:cubicBezTo>
                  <a:cubicBezTo>
                    <a:pt x="4777791" y="2974658"/>
                    <a:pt x="4836846" y="3052763"/>
                    <a:pt x="4899711" y="3127058"/>
                  </a:cubicBezTo>
                  <a:cubicBezTo>
                    <a:pt x="4963528" y="3202305"/>
                    <a:pt x="5031156" y="3273743"/>
                    <a:pt x="5098783" y="3345180"/>
                  </a:cubicBezTo>
                  <a:cubicBezTo>
                    <a:pt x="5107356" y="3353753"/>
                    <a:pt x="5115928" y="3362325"/>
                    <a:pt x="5124501" y="3371850"/>
                  </a:cubicBezTo>
                  <a:cubicBezTo>
                    <a:pt x="5125453" y="3372803"/>
                    <a:pt x="5125453" y="3372803"/>
                    <a:pt x="5126406" y="3372803"/>
                  </a:cubicBezTo>
                  <a:cubicBezTo>
                    <a:pt x="5114023" y="3405188"/>
                    <a:pt x="5101641" y="3437573"/>
                    <a:pt x="5089258" y="3469958"/>
                  </a:cubicBezTo>
                  <a:cubicBezTo>
                    <a:pt x="5004486" y="3412808"/>
                    <a:pt x="4924476" y="3349943"/>
                    <a:pt x="4850181" y="3279458"/>
                  </a:cubicBezTo>
                  <a:cubicBezTo>
                    <a:pt x="4775886" y="3208973"/>
                    <a:pt x="4708258" y="3130868"/>
                    <a:pt x="4652061" y="3046095"/>
                  </a:cubicBezTo>
                  <a:cubicBezTo>
                    <a:pt x="4595864" y="2960370"/>
                    <a:pt x="4550143" y="2867978"/>
                    <a:pt x="4520616" y="2769870"/>
                  </a:cubicBezTo>
                  <a:cubicBezTo>
                    <a:pt x="4505376" y="2720340"/>
                    <a:pt x="4494899" y="2669858"/>
                    <a:pt x="4488231" y="2619375"/>
                  </a:cubicBezTo>
                  <a:cubicBezTo>
                    <a:pt x="4481564" y="2563178"/>
                    <a:pt x="4480611" y="2506028"/>
                    <a:pt x="4483468" y="2449830"/>
                  </a:cubicBezTo>
                  <a:cubicBezTo>
                    <a:pt x="4486326" y="2390775"/>
                    <a:pt x="4492041" y="2331720"/>
                    <a:pt x="4496803" y="2272665"/>
                  </a:cubicBezTo>
                  <a:cubicBezTo>
                    <a:pt x="4508233" y="2218373"/>
                    <a:pt x="4515853" y="2163128"/>
                    <a:pt x="4516806" y="2107883"/>
                  </a:cubicBezTo>
                  <a:close/>
                  <a:moveTo>
                    <a:pt x="4447274" y="2446973"/>
                  </a:moveTo>
                  <a:cubicBezTo>
                    <a:pt x="4450131" y="2437448"/>
                    <a:pt x="4452989" y="2426970"/>
                    <a:pt x="4455846" y="2417445"/>
                  </a:cubicBezTo>
                  <a:cubicBezTo>
                    <a:pt x="4466324" y="2382203"/>
                    <a:pt x="4476801" y="2345055"/>
                    <a:pt x="4486326" y="2307908"/>
                  </a:cubicBezTo>
                  <a:cubicBezTo>
                    <a:pt x="4483468" y="2344103"/>
                    <a:pt x="4480611" y="2380298"/>
                    <a:pt x="4477753" y="2415540"/>
                  </a:cubicBezTo>
                  <a:cubicBezTo>
                    <a:pt x="4473943" y="2472690"/>
                    <a:pt x="4472991" y="2529840"/>
                    <a:pt x="4477753" y="2586990"/>
                  </a:cubicBezTo>
                  <a:cubicBezTo>
                    <a:pt x="4481564" y="2638425"/>
                    <a:pt x="4491089" y="2688908"/>
                    <a:pt x="4503471" y="2738438"/>
                  </a:cubicBezTo>
                  <a:cubicBezTo>
                    <a:pt x="4529189" y="2836545"/>
                    <a:pt x="4571099" y="2929890"/>
                    <a:pt x="4623486" y="3016568"/>
                  </a:cubicBezTo>
                  <a:cubicBezTo>
                    <a:pt x="4676826" y="3104198"/>
                    <a:pt x="4742549" y="3185160"/>
                    <a:pt x="4815891" y="3257550"/>
                  </a:cubicBezTo>
                  <a:cubicBezTo>
                    <a:pt x="4888281" y="3329940"/>
                    <a:pt x="4967339" y="3395663"/>
                    <a:pt x="5051158" y="3454718"/>
                  </a:cubicBezTo>
                  <a:cubicBezTo>
                    <a:pt x="5061636" y="3462338"/>
                    <a:pt x="5072114" y="3469958"/>
                    <a:pt x="5082591" y="3477578"/>
                  </a:cubicBezTo>
                  <a:cubicBezTo>
                    <a:pt x="5082591" y="3477578"/>
                    <a:pt x="5083544" y="3477578"/>
                    <a:pt x="5083544" y="3477578"/>
                  </a:cubicBezTo>
                  <a:cubicBezTo>
                    <a:pt x="5079733" y="3488055"/>
                    <a:pt x="5075923" y="3497580"/>
                    <a:pt x="5073066" y="3508058"/>
                  </a:cubicBezTo>
                  <a:cubicBezTo>
                    <a:pt x="5068303" y="3520440"/>
                    <a:pt x="5064494" y="3533775"/>
                    <a:pt x="5060683" y="3546158"/>
                  </a:cubicBezTo>
                  <a:cubicBezTo>
                    <a:pt x="4985436" y="3495675"/>
                    <a:pt x="4910189" y="3446145"/>
                    <a:pt x="4838751" y="3389948"/>
                  </a:cubicBezTo>
                  <a:cubicBezTo>
                    <a:pt x="4766361" y="3332798"/>
                    <a:pt x="4698733" y="3270885"/>
                    <a:pt x="4638726" y="3200400"/>
                  </a:cubicBezTo>
                  <a:cubicBezTo>
                    <a:pt x="4582528" y="3134678"/>
                    <a:pt x="4533951" y="3062288"/>
                    <a:pt x="4496803" y="2983230"/>
                  </a:cubicBezTo>
                  <a:cubicBezTo>
                    <a:pt x="4458703" y="2902268"/>
                    <a:pt x="4434891" y="2816543"/>
                    <a:pt x="4428224" y="2727008"/>
                  </a:cubicBezTo>
                  <a:cubicBezTo>
                    <a:pt x="4422508" y="2634615"/>
                    <a:pt x="4433939" y="2540318"/>
                    <a:pt x="4447274" y="2446973"/>
                  </a:cubicBezTo>
                  <a:close/>
                  <a:moveTo>
                    <a:pt x="4452989" y="3116580"/>
                  </a:moveTo>
                  <a:cubicBezTo>
                    <a:pt x="4390124" y="3012758"/>
                    <a:pt x="4362501" y="2895600"/>
                    <a:pt x="4372026" y="2774633"/>
                  </a:cubicBezTo>
                  <a:cubicBezTo>
                    <a:pt x="4380599" y="2673668"/>
                    <a:pt x="4408221" y="2576513"/>
                    <a:pt x="4436796" y="2480310"/>
                  </a:cubicBezTo>
                  <a:cubicBezTo>
                    <a:pt x="4433939" y="2500313"/>
                    <a:pt x="4431081" y="2520315"/>
                    <a:pt x="4429176" y="2540318"/>
                  </a:cubicBezTo>
                  <a:cubicBezTo>
                    <a:pt x="4423461" y="2590800"/>
                    <a:pt x="4420603" y="2641283"/>
                    <a:pt x="4421556" y="2691765"/>
                  </a:cubicBezTo>
                  <a:cubicBezTo>
                    <a:pt x="4423461" y="2783205"/>
                    <a:pt x="4442511" y="2872740"/>
                    <a:pt x="4477753" y="2956560"/>
                  </a:cubicBezTo>
                  <a:cubicBezTo>
                    <a:pt x="4511091" y="3037523"/>
                    <a:pt x="4557764" y="3112770"/>
                    <a:pt x="4612056" y="3180398"/>
                  </a:cubicBezTo>
                  <a:cubicBezTo>
                    <a:pt x="4669206" y="3251835"/>
                    <a:pt x="4734928" y="3316605"/>
                    <a:pt x="4805414" y="3374708"/>
                  </a:cubicBezTo>
                  <a:cubicBezTo>
                    <a:pt x="4877803" y="3434715"/>
                    <a:pt x="4954003" y="3489008"/>
                    <a:pt x="5032108" y="3540443"/>
                  </a:cubicBezTo>
                  <a:cubicBezTo>
                    <a:pt x="5040681" y="3546158"/>
                    <a:pt x="5050206" y="3551873"/>
                    <a:pt x="5058778" y="3557588"/>
                  </a:cubicBezTo>
                  <a:cubicBezTo>
                    <a:pt x="5057826" y="3559493"/>
                    <a:pt x="5057826" y="3561398"/>
                    <a:pt x="5056873" y="3563303"/>
                  </a:cubicBezTo>
                  <a:cubicBezTo>
                    <a:pt x="5024489" y="3548063"/>
                    <a:pt x="4991151" y="3531870"/>
                    <a:pt x="4957814" y="3516630"/>
                  </a:cubicBezTo>
                  <a:cubicBezTo>
                    <a:pt x="4939716" y="3506153"/>
                    <a:pt x="4921619" y="3497580"/>
                    <a:pt x="4902569" y="3489008"/>
                  </a:cubicBezTo>
                  <a:cubicBezTo>
                    <a:pt x="4726356" y="3399473"/>
                    <a:pt x="4558716" y="3288983"/>
                    <a:pt x="4452989" y="3116580"/>
                  </a:cubicBezTo>
                  <a:close/>
                  <a:moveTo>
                    <a:pt x="4430128" y="3494723"/>
                  </a:moveTo>
                  <a:cubicBezTo>
                    <a:pt x="4522521" y="3460433"/>
                    <a:pt x="4622533" y="3450908"/>
                    <a:pt x="4719689" y="3463290"/>
                  </a:cubicBezTo>
                  <a:cubicBezTo>
                    <a:pt x="4771124" y="3469958"/>
                    <a:pt x="4821606" y="3483293"/>
                    <a:pt x="4870183" y="3502343"/>
                  </a:cubicBezTo>
                  <a:cubicBezTo>
                    <a:pt x="4900664" y="3517583"/>
                    <a:pt x="4931144" y="3532823"/>
                    <a:pt x="4961623" y="3548063"/>
                  </a:cubicBezTo>
                  <a:cubicBezTo>
                    <a:pt x="4985436" y="3562350"/>
                    <a:pt x="5007344" y="3577590"/>
                    <a:pt x="5028298" y="3595688"/>
                  </a:cubicBezTo>
                  <a:cubicBezTo>
                    <a:pt x="5035919" y="3602355"/>
                    <a:pt x="5045444" y="3596640"/>
                    <a:pt x="5048301" y="3589020"/>
                  </a:cubicBezTo>
                  <a:cubicBezTo>
                    <a:pt x="5049253" y="3589020"/>
                    <a:pt x="5050206" y="3589973"/>
                    <a:pt x="5050206" y="3589973"/>
                  </a:cubicBezTo>
                  <a:cubicBezTo>
                    <a:pt x="5048301" y="3600450"/>
                    <a:pt x="5045444" y="3609975"/>
                    <a:pt x="5043539" y="3620453"/>
                  </a:cubicBezTo>
                  <a:cubicBezTo>
                    <a:pt x="4997819" y="3588068"/>
                    <a:pt x="4946383" y="3563303"/>
                    <a:pt x="4893996" y="3543300"/>
                  </a:cubicBezTo>
                  <a:cubicBezTo>
                    <a:pt x="4835893" y="3521393"/>
                    <a:pt x="4774933" y="3507105"/>
                    <a:pt x="4713974" y="3499485"/>
                  </a:cubicBezTo>
                  <a:cubicBezTo>
                    <a:pt x="4591101" y="3485198"/>
                    <a:pt x="4466324" y="3501390"/>
                    <a:pt x="4351071" y="3545205"/>
                  </a:cubicBezTo>
                  <a:cubicBezTo>
                    <a:pt x="4324401" y="3555683"/>
                    <a:pt x="4297731" y="3567113"/>
                    <a:pt x="4272014" y="3580448"/>
                  </a:cubicBezTo>
                  <a:cubicBezTo>
                    <a:pt x="4320591" y="3545205"/>
                    <a:pt x="4373931" y="3515678"/>
                    <a:pt x="4430128" y="3494723"/>
                  </a:cubicBezTo>
                  <a:close/>
                  <a:moveTo>
                    <a:pt x="4254868" y="3602355"/>
                  </a:moveTo>
                  <a:cubicBezTo>
                    <a:pt x="4280586" y="3588068"/>
                    <a:pt x="4308208" y="3574733"/>
                    <a:pt x="4335831" y="3563303"/>
                  </a:cubicBezTo>
                  <a:cubicBezTo>
                    <a:pt x="4391076" y="3540443"/>
                    <a:pt x="4449178" y="3524250"/>
                    <a:pt x="4509186" y="3514725"/>
                  </a:cubicBezTo>
                  <a:cubicBezTo>
                    <a:pt x="4630153" y="3495675"/>
                    <a:pt x="4753978" y="3507105"/>
                    <a:pt x="4870183" y="3546158"/>
                  </a:cubicBezTo>
                  <a:cubicBezTo>
                    <a:pt x="4902569" y="3557588"/>
                    <a:pt x="4934953" y="3569970"/>
                    <a:pt x="4965433" y="3585210"/>
                  </a:cubicBezTo>
                  <a:cubicBezTo>
                    <a:pt x="4992103" y="3598545"/>
                    <a:pt x="5017821" y="3612833"/>
                    <a:pt x="5043539" y="3628073"/>
                  </a:cubicBezTo>
                  <a:cubicBezTo>
                    <a:pt x="5042586" y="3634740"/>
                    <a:pt x="5041633" y="3641408"/>
                    <a:pt x="5040681" y="3649028"/>
                  </a:cubicBezTo>
                  <a:cubicBezTo>
                    <a:pt x="5034014" y="3645218"/>
                    <a:pt x="5027346" y="3642360"/>
                    <a:pt x="5020678" y="3639503"/>
                  </a:cubicBezTo>
                  <a:cubicBezTo>
                    <a:pt x="5006391" y="3632835"/>
                    <a:pt x="4991151" y="3626168"/>
                    <a:pt x="4975911" y="3620453"/>
                  </a:cubicBezTo>
                  <a:cubicBezTo>
                    <a:pt x="4945431" y="3608070"/>
                    <a:pt x="4913998" y="3597593"/>
                    <a:pt x="4882566" y="3588068"/>
                  </a:cubicBezTo>
                  <a:cubicBezTo>
                    <a:pt x="4819701" y="3569970"/>
                    <a:pt x="4755883" y="3558540"/>
                    <a:pt x="4690161" y="3552825"/>
                  </a:cubicBezTo>
                  <a:cubicBezTo>
                    <a:pt x="4560621" y="3542348"/>
                    <a:pt x="4428224" y="3558540"/>
                    <a:pt x="4306303" y="3602355"/>
                  </a:cubicBezTo>
                  <a:cubicBezTo>
                    <a:pt x="4272966" y="3614738"/>
                    <a:pt x="4239628" y="3629025"/>
                    <a:pt x="4209149" y="3647123"/>
                  </a:cubicBezTo>
                  <a:cubicBezTo>
                    <a:pt x="4200576" y="3651885"/>
                    <a:pt x="4192003" y="3657600"/>
                    <a:pt x="4184383" y="3663315"/>
                  </a:cubicBezTo>
                  <a:cubicBezTo>
                    <a:pt x="4189146" y="3657600"/>
                    <a:pt x="4193908" y="3652838"/>
                    <a:pt x="4199624" y="3647123"/>
                  </a:cubicBezTo>
                  <a:cubicBezTo>
                    <a:pt x="4209149" y="3637598"/>
                    <a:pt x="4218674" y="3628073"/>
                    <a:pt x="4229151" y="3619500"/>
                  </a:cubicBezTo>
                  <a:cubicBezTo>
                    <a:pt x="4235818" y="3612833"/>
                    <a:pt x="4245343" y="3608070"/>
                    <a:pt x="4254868" y="3602355"/>
                  </a:cubicBezTo>
                  <a:close/>
                  <a:moveTo>
                    <a:pt x="4247249" y="3493770"/>
                  </a:moveTo>
                  <a:cubicBezTo>
                    <a:pt x="4247249" y="3494723"/>
                    <a:pt x="4247249" y="3495675"/>
                    <a:pt x="4247249" y="3496628"/>
                  </a:cubicBezTo>
                  <a:cubicBezTo>
                    <a:pt x="4237724" y="3510915"/>
                    <a:pt x="4228199" y="3525203"/>
                    <a:pt x="4217721" y="3538538"/>
                  </a:cubicBezTo>
                  <a:cubicBezTo>
                    <a:pt x="4202481" y="3557588"/>
                    <a:pt x="4186288" y="3575685"/>
                    <a:pt x="4169143" y="3592830"/>
                  </a:cubicBezTo>
                  <a:cubicBezTo>
                    <a:pt x="4134853" y="3627120"/>
                    <a:pt x="4097706" y="3657600"/>
                    <a:pt x="4057701" y="3686175"/>
                  </a:cubicBezTo>
                  <a:cubicBezTo>
                    <a:pt x="3971976" y="3748088"/>
                    <a:pt x="3877678" y="3796665"/>
                    <a:pt x="3786238" y="3849053"/>
                  </a:cubicBezTo>
                  <a:cubicBezTo>
                    <a:pt x="3760521" y="3863340"/>
                    <a:pt x="3733851" y="3878580"/>
                    <a:pt x="3708133" y="3894773"/>
                  </a:cubicBezTo>
                  <a:cubicBezTo>
                    <a:pt x="3685273" y="3909060"/>
                    <a:pt x="3662413" y="3923348"/>
                    <a:pt x="3640506" y="3938588"/>
                  </a:cubicBezTo>
                  <a:cubicBezTo>
                    <a:pt x="3643363" y="3916680"/>
                    <a:pt x="3647173" y="3893820"/>
                    <a:pt x="3650031" y="3871913"/>
                  </a:cubicBezTo>
                  <a:cubicBezTo>
                    <a:pt x="3651936" y="3858578"/>
                    <a:pt x="3653841" y="3844290"/>
                    <a:pt x="3656698" y="3830955"/>
                  </a:cubicBezTo>
                  <a:cubicBezTo>
                    <a:pt x="3692893" y="3797618"/>
                    <a:pt x="3731946" y="3768090"/>
                    <a:pt x="3774808" y="3742373"/>
                  </a:cubicBezTo>
                  <a:cubicBezTo>
                    <a:pt x="3820528" y="3714750"/>
                    <a:pt x="3868153" y="3690938"/>
                    <a:pt x="3916731" y="3666173"/>
                  </a:cubicBezTo>
                  <a:cubicBezTo>
                    <a:pt x="4010076" y="3619500"/>
                    <a:pt x="4104373" y="3569970"/>
                    <a:pt x="4176763" y="3492818"/>
                  </a:cubicBezTo>
                  <a:cubicBezTo>
                    <a:pt x="4194861" y="3473768"/>
                    <a:pt x="4211053" y="3452813"/>
                    <a:pt x="4225341" y="3429953"/>
                  </a:cubicBezTo>
                  <a:cubicBezTo>
                    <a:pt x="4233914" y="3415665"/>
                    <a:pt x="4241533" y="3401378"/>
                    <a:pt x="4248201" y="3386138"/>
                  </a:cubicBezTo>
                  <a:cubicBezTo>
                    <a:pt x="4250106" y="3422333"/>
                    <a:pt x="4251058" y="3458528"/>
                    <a:pt x="4247249" y="3493770"/>
                  </a:cubicBezTo>
                  <a:close/>
                  <a:moveTo>
                    <a:pt x="4245343" y="3367088"/>
                  </a:moveTo>
                  <a:cubicBezTo>
                    <a:pt x="4237724" y="3385185"/>
                    <a:pt x="4229151" y="3403283"/>
                    <a:pt x="4218674" y="3420428"/>
                  </a:cubicBezTo>
                  <a:cubicBezTo>
                    <a:pt x="4206291" y="3440430"/>
                    <a:pt x="4192956" y="3459480"/>
                    <a:pt x="4176763" y="3476625"/>
                  </a:cubicBezTo>
                  <a:cubicBezTo>
                    <a:pt x="4144378" y="3513773"/>
                    <a:pt x="4105326" y="3545205"/>
                    <a:pt x="4064368" y="3571875"/>
                  </a:cubicBezTo>
                  <a:cubicBezTo>
                    <a:pt x="3973881" y="3630930"/>
                    <a:pt x="3872916" y="3670935"/>
                    <a:pt x="3780523" y="3727133"/>
                  </a:cubicBezTo>
                  <a:cubicBezTo>
                    <a:pt x="3735756" y="3753803"/>
                    <a:pt x="3692893" y="3783330"/>
                    <a:pt x="3656698" y="3821430"/>
                  </a:cubicBezTo>
                  <a:cubicBezTo>
                    <a:pt x="3659556" y="3805238"/>
                    <a:pt x="3662413" y="3789045"/>
                    <a:pt x="3665271" y="3772853"/>
                  </a:cubicBezTo>
                  <a:cubicBezTo>
                    <a:pt x="3667176" y="3763328"/>
                    <a:pt x="3669081" y="3753803"/>
                    <a:pt x="3671938" y="3743325"/>
                  </a:cubicBezTo>
                  <a:cubicBezTo>
                    <a:pt x="3675748" y="3736658"/>
                    <a:pt x="3679558" y="3729038"/>
                    <a:pt x="3683368" y="3722370"/>
                  </a:cubicBezTo>
                  <a:cubicBezTo>
                    <a:pt x="3688131" y="3712845"/>
                    <a:pt x="3691941" y="3703320"/>
                    <a:pt x="3695751" y="3693795"/>
                  </a:cubicBezTo>
                  <a:cubicBezTo>
                    <a:pt x="3696703" y="3690938"/>
                    <a:pt x="3691941" y="3687128"/>
                    <a:pt x="3690036" y="3690938"/>
                  </a:cubicBezTo>
                  <a:cubicBezTo>
                    <a:pt x="3687178" y="3695700"/>
                    <a:pt x="3684321" y="3701415"/>
                    <a:pt x="3681463" y="3706178"/>
                  </a:cubicBezTo>
                  <a:cubicBezTo>
                    <a:pt x="3683368" y="3699510"/>
                    <a:pt x="3684321" y="3691890"/>
                    <a:pt x="3685273" y="3685223"/>
                  </a:cubicBezTo>
                  <a:cubicBezTo>
                    <a:pt x="3686226" y="3683318"/>
                    <a:pt x="3688131" y="3682365"/>
                    <a:pt x="3689083" y="3680460"/>
                  </a:cubicBezTo>
                  <a:cubicBezTo>
                    <a:pt x="3690988" y="3678555"/>
                    <a:pt x="3690988" y="3676650"/>
                    <a:pt x="3690988" y="3674745"/>
                  </a:cubicBezTo>
                  <a:cubicBezTo>
                    <a:pt x="3715753" y="3649980"/>
                    <a:pt x="3739566" y="3624263"/>
                    <a:pt x="3764331" y="3599498"/>
                  </a:cubicBezTo>
                  <a:cubicBezTo>
                    <a:pt x="3799573" y="3564255"/>
                    <a:pt x="3834816" y="3530918"/>
                    <a:pt x="3871963" y="3497580"/>
                  </a:cubicBezTo>
                  <a:cubicBezTo>
                    <a:pt x="3946258" y="3430905"/>
                    <a:pt x="4023411" y="3368040"/>
                    <a:pt x="4104373" y="3308985"/>
                  </a:cubicBezTo>
                  <a:cubicBezTo>
                    <a:pt x="4127233" y="3292793"/>
                    <a:pt x="4150093" y="3276600"/>
                    <a:pt x="4172953" y="3260408"/>
                  </a:cubicBezTo>
                  <a:cubicBezTo>
                    <a:pt x="4184383" y="3252788"/>
                    <a:pt x="4195814" y="3244215"/>
                    <a:pt x="4208196" y="3236595"/>
                  </a:cubicBezTo>
                  <a:cubicBezTo>
                    <a:pt x="4213911" y="3232785"/>
                    <a:pt x="4220578" y="3228975"/>
                    <a:pt x="4226293" y="3225165"/>
                  </a:cubicBezTo>
                  <a:cubicBezTo>
                    <a:pt x="4232008" y="3272790"/>
                    <a:pt x="4239628" y="3320415"/>
                    <a:pt x="4245343" y="3367088"/>
                  </a:cubicBezTo>
                  <a:close/>
                  <a:moveTo>
                    <a:pt x="4228199" y="3077528"/>
                  </a:moveTo>
                  <a:cubicBezTo>
                    <a:pt x="4155808" y="3121343"/>
                    <a:pt x="4089133" y="3173730"/>
                    <a:pt x="4026268" y="3229928"/>
                  </a:cubicBezTo>
                  <a:cubicBezTo>
                    <a:pt x="3956736" y="3291840"/>
                    <a:pt x="3891966" y="3358515"/>
                    <a:pt x="3827196" y="3425190"/>
                  </a:cubicBezTo>
                  <a:cubicBezTo>
                    <a:pt x="3760521" y="3493770"/>
                    <a:pt x="3694798" y="3562350"/>
                    <a:pt x="3622408" y="3625215"/>
                  </a:cubicBezTo>
                  <a:cubicBezTo>
                    <a:pt x="3553828" y="3685223"/>
                    <a:pt x="3479533" y="3740468"/>
                    <a:pt x="3398571" y="3784283"/>
                  </a:cubicBezTo>
                  <a:cubicBezTo>
                    <a:pt x="3334753" y="3818573"/>
                    <a:pt x="3267126" y="3845243"/>
                    <a:pt x="3196641" y="3862388"/>
                  </a:cubicBezTo>
                  <a:cubicBezTo>
                    <a:pt x="3167113" y="3866198"/>
                    <a:pt x="3138538" y="3870008"/>
                    <a:pt x="3109011" y="3873818"/>
                  </a:cubicBezTo>
                  <a:cubicBezTo>
                    <a:pt x="3189021" y="3845243"/>
                    <a:pt x="3263316" y="3805238"/>
                    <a:pt x="3335706" y="3760470"/>
                  </a:cubicBezTo>
                  <a:cubicBezTo>
                    <a:pt x="3415716" y="3710940"/>
                    <a:pt x="3490011" y="3653790"/>
                    <a:pt x="3562401" y="3593783"/>
                  </a:cubicBezTo>
                  <a:cubicBezTo>
                    <a:pt x="3634791" y="3533775"/>
                    <a:pt x="3704323" y="3470910"/>
                    <a:pt x="3772903" y="3406140"/>
                  </a:cubicBezTo>
                  <a:cubicBezTo>
                    <a:pt x="3841483" y="3341370"/>
                    <a:pt x="3908158" y="3274695"/>
                    <a:pt x="3978643" y="3211830"/>
                  </a:cubicBezTo>
                  <a:cubicBezTo>
                    <a:pt x="4057701" y="3140393"/>
                    <a:pt x="4142473" y="3077528"/>
                    <a:pt x="4239628" y="3033713"/>
                  </a:cubicBezTo>
                  <a:cubicBezTo>
                    <a:pt x="4234866" y="3047048"/>
                    <a:pt x="4231056" y="3062288"/>
                    <a:pt x="4228199" y="3077528"/>
                  </a:cubicBezTo>
                  <a:close/>
                  <a:moveTo>
                    <a:pt x="4143426" y="3053715"/>
                  </a:moveTo>
                  <a:cubicBezTo>
                    <a:pt x="4123423" y="3057525"/>
                    <a:pt x="4103421" y="3063240"/>
                    <a:pt x="4083418" y="3068955"/>
                  </a:cubicBezTo>
                  <a:cubicBezTo>
                    <a:pt x="4062463" y="3074670"/>
                    <a:pt x="4041508" y="3081338"/>
                    <a:pt x="4020553" y="3088958"/>
                  </a:cubicBezTo>
                  <a:cubicBezTo>
                    <a:pt x="3978643" y="3103245"/>
                    <a:pt x="3937686" y="3118485"/>
                    <a:pt x="3898633" y="3139440"/>
                  </a:cubicBezTo>
                  <a:cubicBezTo>
                    <a:pt x="3860533" y="3159443"/>
                    <a:pt x="3825291" y="3183255"/>
                    <a:pt x="3792906" y="3211830"/>
                  </a:cubicBezTo>
                  <a:cubicBezTo>
                    <a:pt x="3761473" y="3239453"/>
                    <a:pt x="3732898" y="3270885"/>
                    <a:pt x="3706228" y="3304223"/>
                  </a:cubicBezTo>
                  <a:cubicBezTo>
                    <a:pt x="3652888" y="3369945"/>
                    <a:pt x="3604311" y="3440430"/>
                    <a:pt x="3545256" y="3501390"/>
                  </a:cubicBezTo>
                  <a:cubicBezTo>
                    <a:pt x="3507156" y="3540443"/>
                    <a:pt x="3466198" y="3575685"/>
                    <a:pt x="3422383" y="3609023"/>
                  </a:cubicBezTo>
                  <a:cubicBezTo>
                    <a:pt x="3435718" y="3593783"/>
                    <a:pt x="3443338" y="3571875"/>
                    <a:pt x="3439528" y="3553778"/>
                  </a:cubicBezTo>
                  <a:cubicBezTo>
                    <a:pt x="3440481" y="3550920"/>
                    <a:pt x="3441433" y="3548063"/>
                    <a:pt x="3442386" y="3545205"/>
                  </a:cubicBezTo>
                  <a:cubicBezTo>
                    <a:pt x="3448101" y="3528060"/>
                    <a:pt x="3452863" y="3511868"/>
                    <a:pt x="3457626" y="3494723"/>
                  </a:cubicBezTo>
                  <a:cubicBezTo>
                    <a:pt x="3466198" y="3460433"/>
                    <a:pt x="3471913" y="3426143"/>
                    <a:pt x="3474771" y="3390900"/>
                  </a:cubicBezTo>
                  <a:cubicBezTo>
                    <a:pt x="3476676" y="3365183"/>
                    <a:pt x="3477628" y="3339465"/>
                    <a:pt x="3477628" y="3313748"/>
                  </a:cubicBezTo>
                  <a:cubicBezTo>
                    <a:pt x="3477628" y="3313748"/>
                    <a:pt x="3477628" y="3313748"/>
                    <a:pt x="3477628" y="3313748"/>
                  </a:cubicBezTo>
                  <a:cubicBezTo>
                    <a:pt x="3496678" y="3301365"/>
                    <a:pt x="3514776" y="3285173"/>
                    <a:pt x="3533826" y="3271838"/>
                  </a:cubicBezTo>
                  <a:cubicBezTo>
                    <a:pt x="3552876" y="3258503"/>
                    <a:pt x="3572878" y="3246120"/>
                    <a:pt x="3593833" y="3233738"/>
                  </a:cubicBezTo>
                  <a:cubicBezTo>
                    <a:pt x="3634791" y="3210878"/>
                    <a:pt x="3676701" y="3189923"/>
                    <a:pt x="3719563" y="3172778"/>
                  </a:cubicBezTo>
                  <a:cubicBezTo>
                    <a:pt x="3812908" y="3134678"/>
                    <a:pt x="3911016" y="3108008"/>
                    <a:pt x="4009123" y="3083243"/>
                  </a:cubicBezTo>
                  <a:cubicBezTo>
                    <a:pt x="4037698" y="3075623"/>
                    <a:pt x="4066273" y="3068955"/>
                    <a:pt x="4095801" y="3062288"/>
                  </a:cubicBezTo>
                  <a:cubicBezTo>
                    <a:pt x="4110088" y="3058478"/>
                    <a:pt x="4124376" y="3054668"/>
                    <a:pt x="4138663" y="3051810"/>
                  </a:cubicBezTo>
                  <a:cubicBezTo>
                    <a:pt x="4145331" y="3049905"/>
                    <a:pt x="4152951" y="3048000"/>
                    <a:pt x="4159618" y="3046095"/>
                  </a:cubicBezTo>
                  <a:cubicBezTo>
                    <a:pt x="4153903" y="3047048"/>
                    <a:pt x="4149141" y="3049905"/>
                    <a:pt x="4143426" y="3053715"/>
                  </a:cubicBezTo>
                  <a:close/>
                  <a:moveTo>
                    <a:pt x="4141521" y="3038475"/>
                  </a:moveTo>
                  <a:cubicBezTo>
                    <a:pt x="4140568" y="3038475"/>
                    <a:pt x="4140568" y="3038475"/>
                    <a:pt x="4139616" y="3039428"/>
                  </a:cubicBezTo>
                  <a:cubicBezTo>
                    <a:pt x="4127233" y="3042285"/>
                    <a:pt x="4113898" y="3046095"/>
                    <a:pt x="4101516" y="3048953"/>
                  </a:cubicBezTo>
                  <a:cubicBezTo>
                    <a:pt x="4075798" y="3055620"/>
                    <a:pt x="4050081" y="3062288"/>
                    <a:pt x="4024363" y="3068955"/>
                  </a:cubicBezTo>
                  <a:cubicBezTo>
                    <a:pt x="3972928" y="3082290"/>
                    <a:pt x="3922446" y="3095625"/>
                    <a:pt x="3871963" y="3109913"/>
                  </a:cubicBezTo>
                  <a:cubicBezTo>
                    <a:pt x="3779571" y="3137535"/>
                    <a:pt x="3687178" y="3170873"/>
                    <a:pt x="3603358" y="3218498"/>
                  </a:cubicBezTo>
                  <a:cubicBezTo>
                    <a:pt x="3580498" y="3231833"/>
                    <a:pt x="3558591" y="3245168"/>
                    <a:pt x="3537636" y="3260408"/>
                  </a:cubicBezTo>
                  <a:cubicBezTo>
                    <a:pt x="3517633" y="3274695"/>
                    <a:pt x="3495726" y="3288983"/>
                    <a:pt x="3478581" y="3307080"/>
                  </a:cubicBezTo>
                  <a:cubicBezTo>
                    <a:pt x="3477628" y="3264218"/>
                    <a:pt x="3473818" y="3220403"/>
                    <a:pt x="3465246" y="3178493"/>
                  </a:cubicBezTo>
                  <a:cubicBezTo>
                    <a:pt x="3464293" y="3175635"/>
                    <a:pt x="3464293" y="3172778"/>
                    <a:pt x="3463341" y="3169920"/>
                  </a:cubicBezTo>
                  <a:cubicBezTo>
                    <a:pt x="3506203" y="3155633"/>
                    <a:pt x="3549066" y="3142298"/>
                    <a:pt x="3592881" y="3129915"/>
                  </a:cubicBezTo>
                  <a:cubicBezTo>
                    <a:pt x="3642411" y="3116580"/>
                    <a:pt x="3691941" y="3104198"/>
                    <a:pt x="3742423" y="3093720"/>
                  </a:cubicBezTo>
                  <a:cubicBezTo>
                    <a:pt x="3843388" y="3071813"/>
                    <a:pt x="3945306" y="3056573"/>
                    <a:pt x="4047223" y="3047048"/>
                  </a:cubicBezTo>
                  <a:cubicBezTo>
                    <a:pt x="4078656" y="3043238"/>
                    <a:pt x="4110088" y="3040380"/>
                    <a:pt x="4141521" y="3038475"/>
                  </a:cubicBezTo>
                  <a:close/>
                  <a:moveTo>
                    <a:pt x="4065321" y="3034665"/>
                  </a:moveTo>
                  <a:cubicBezTo>
                    <a:pt x="4069131" y="3034665"/>
                    <a:pt x="4072941" y="3034665"/>
                    <a:pt x="4077703" y="3034665"/>
                  </a:cubicBezTo>
                  <a:cubicBezTo>
                    <a:pt x="4021506" y="3038475"/>
                    <a:pt x="3966261" y="3045143"/>
                    <a:pt x="3911016" y="3052763"/>
                  </a:cubicBezTo>
                  <a:cubicBezTo>
                    <a:pt x="3808146" y="3068003"/>
                    <a:pt x="3706228" y="3088958"/>
                    <a:pt x="3606216" y="3115628"/>
                  </a:cubicBezTo>
                  <a:cubicBezTo>
                    <a:pt x="3557638" y="3128963"/>
                    <a:pt x="3508108" y="3143250"/>
                    <a:pt x="3460483" y="3159443"/>
                  </a:cubicBezTo>
                  <a:cubicBezTo>
                    <a:pt x="3454768" y="3132773"/>
                    <a:pt x="3447148" y="3105150"/>
                    <a:pt x="3437623" y="3079433"/>
                  </a:cubicBezTo>
                  <a:cubicBezTo>
                    <a:pt x="3630028" y="2975610"/>
                    <a:pt x="3857676" y="3027045"/>
                    <a:pt x="4065321" y="3034665"/>
                  </a:cubicBezTo>
                  <a:close/>
                  <a:moveTo>
                    <a:pt x="3926256" y="3003233"/>
                  </a:moveTo>
                  <a:cubicBezTo>
                    <a:pt x="3888156" y="2966085"/>
                    <a:pt x="3846246" y="2932748"/>
                    <a:pt x="3804336" y="2900363"/>
                  </a:cubicBezTo>
                  <a:cubicBezTo>
                    <a:pt x="3760521" y="2867025"/>
                    <a:pt x="3715753" y="2836545"/>
                    <a:pt x="3670033" y="2807970"/>
                  </a:cubicBezTo>
                  <a:cubicBezTo>
                    <a:pt x="3578593" y="2750820"/>
                    <a:pt x="3481438" y="2702243"/>
                    <a:pt x="3380473" y="2664143"/>
                  </a:cubicBezTo>
                  <a:cubicBezTo>
                    <a:pt x="3349993" y="2652713"/>
                    <a:pt x="3319513" y="2641283"/>
                    <a:pt x="3288081" y="2633663"/>
                  </a:cubicBezTo>
                  <a:cubicBezTo>
                    <a:pt x="3281413" y="2631758"/>
                    <a:pt x="3274746" y="2630805"/>
                    <a:pt x="3268078" y="2628900"/>
                  </a:cubicBezTo>
                  <a:cubicBezTo>
                    <a:pt x="3288081" y="2628900"/>
                    <a:pt x="3308083" y="2628900"/>
                    <a:pt x="3328086" y="2627948"/>
                  </a:cubicBezTo>
                  <a:cubicBezTo>
                    <a:pt x="3418573" y="2646998"/>
                    <a:pt x="3506203" y="2678430"/>
                    <a:pt x="3587166" y="2721293"/>
                  </a:cubicBezTo>
                  <a:cubicBezTo>
                    <a:pt x="3674796" y="2767965"/>
                    <a:pt x="3753853" y="2826068"/>
                    <a:pt x="3827196" y="2891790"/>
                  </a:cubicBezTo>
                  <a:cubicBezTo>
                    <a:pt x="3867201" y="2927033"/>
                    <a:pt x="3903396" y="2965133"/>
                    <a:pt x="3940543" y="3003233"/>
                  </a:cubicBezTo>
                  <a:cubicBezTo>
                    <a:pt x="3935781" y="3003233"/>
                    <a:pt x="3931018" y="3003233"/>
                    <a:pt x="3926256" y="3003233"/>
                  </a:cubicBezTo>
                  <a:close/>
                  <a:moveTo>
                    <a:pt x="3909111" y="2929890"/>
                  </a:moveTo>
                  <a:cubicBezTo>
                    <a:pt x="3915778" y="2942273"/>
                    <a:pt x="3922446" y="2954655"/>
                    <a:pt x="3928161" y="2967038"/>
                  </a:cubicBezTo>
                  <a:cubicBezTo>
                    <a:pt x="3931018" y="2972753"/>
                    <a:pt x="3933876" y="2979420"/>
                    <a:pt x="3935781" y="2986088"/>
                  </a:cubicBezTo>
                  <a:cubicBezTo>
                    <a:pt x="3908158" y="2955608"/>
                    <a:pt x="3878631" y="2926080"/>
                    <a:pt x="3848151" y="2898458"/>
                  </a:cubicBezTo>
                  <a:cubicBezTo>
                    <a:pt x="3811003" y="2864168"/>
                    <a:pt x="3772903" y="2832735"/>
                    <a:pt x="3731946" y="2803208"/>
                  </a:cubicBezTo>
                  <a:cubicBezTo>
                    <a:pt x="3651936" y="2745105"/>
                    <a:pt x="3564306" y="2695575"/>
                    <a:pt x="3470961" y="2661285"/>
                  </a:cubicBezTo>
                  <a:cubicBezTo>
                    <a:pt x="3430956" y="2646998"/>
                    <a:pt x="3389998" y="2634615"/>
                    <a:pt x="3348088" y="2626995"/>
                  </a:cubicBezTo>
                  <a:cubicBezTo>
                    <a:pt x="3367138" y="2626043"/>
                    <a:pt x="3386188" y="2624138"/>
                    <a:pt x="3405238" y="2622233"/>
                  </a:cubicBezTo>
                  <a:cubicBezTo>
                    <a:pt x="3490963" y="2628900"/>
                    <a:pt x="3570021" y="2671763"/>
                    <a:pt x="3643363" y="2712720"/>
                  </a:cubicBezTo>
                  <a:cubicBezTo>
                    <a:pt x="3723373" y="2757488"/>
                    <a:pt x="3801478" y="2807970"/>
                    <a:pt x="3864343" y="2875598"/>
                  </a:cubicBezTo>
                  <a:cubicBezTo>
                    <a:pt x="3879583" y="2892743"/>
                    <a:pt x="3894823" y="2910840"/>
                    <a:pt x="3909111" y="2929890"/>
                  </a:cubicBezTo>
                  <a:close/>
                  <a:moveTo>
                    <a:pt x="3851961" y="2845118"/>
                  </a:moveTo>
                  <a:cubicBezTo>
                    <a:pt x="3857676" y="2851785"/>
                    <a:pt x="3863391" y="2859405"/>
                    <a:pt x="3868153" y="2867025"/>
                  </a:cubicBezTo>
                  <a:cubicBezTo>
                    <a:pt x="3842436" y="2839403"/>
                    <a:pt x="3813861" y="2814638"/>
                    <a:pt x="3783381" y="2791778"/>
                  </a:cubicBezTo>
                  <a:cubicBezTo>
                    <a:pt x="3745281" y="2763203"/>
                    <a:pt x="3704323" y="2737485"/>
                    <a:pt x="3662413" y="2713673"/>
                  </a:cubicBezTo>
                  <a:cubicBezTo>
                    <a:pt x="3620503" y="2689860"/>
                    <a:pt x="3578593" y="2667953"/>
                    <a:pt x="3533826" y="2648903"/>
                  </a:cubicBezTo>
                  <a:cubicBezTo>
                    <a:pt x="3510013" y="2638425"/>
                    <a:pt x="3485248" y="2629853"/>
                    <a:pt x="3459531" y="2624138"/>
                  </a:cubicBezTo>
                  <a:cubicBezTo>
                    <a:pt x="3459531" y="2624138"/>
                    <a:pt x="3458578" y="2624138"/>
                    <a:pt x="3458578" y="2624138"/>
                  </a:cubicBezTo>
                  <a:cubicBezTo>
                    <a:pt x="3461436" y="2624138"/>
                    <a:pt x="3464293" y="2624138"/>
                    <a:pt x="3468103" y="2624138"/>
                  </a:cubicBezTo>
                  <a:cubicBezTo>
                    <a:pt x="3503346" y="2629853"/>
                    <a:pt x="3537636" y="2637473"/>
                    <a:pt x="3570973" y="2648903"/>
                  </a:cubicBezTo>
                  <a:cubicBezTo>
                    <a:pt x="3681463" y="2685098"/>
                    <a:pt x="3779571" y="2754630"/>
                    <a:pt x="3851961" y="2845118"/>
                  </a:cubicBezTo>
                  <a:close/>
                  <a:moveTo>
                    <a:pt x="3541446" y="2619375"/>
                  </a:moveTo>
                  <a:cubicBezTo>
                    <a:pt x="3543351" y="2619375"/>
                    <a:pt x="3544303" y="2619375"/>
                    <a:pt x="3546208" y="2619375"/>
                  </a:cubicBezTo>
                  <a:cubicBezTo>
                    <a:pt x="3554781" y="2622233"/>
                    <a:pt x="3563353" y="2625090"/>
                    <a:pt x="3571926" y="2626995"/>
                  </a:cubicBezTo>
                  <a:cubicBezTo>
                    <a:pt x="3568116" y="2626043"/>
                    <a:pt x="3564306" y="2625090"/>
                    <a:pt x="3560496" y="2625090"/>
                  </a:cubicBezTo>
                  <a:cubicBezTo>
                    <a:pt x="3553828" y="2622233"/>
                    <a:pt x="3548113" y="2620328"/>
                    <a:pt x="3541446" y="2619375"/>
                  </a:cubicBezTo>
                  <a:close/>
                  <a:moveTo>
                    <a:pt x="3617646" y="2629853"/>
                  </a:moveTo>
                  <a:cubicBezTo>
                    <a:pt x="3598596" y="2626995"/>
                    <a:pt x="3579546" y="2622233"/>
                    <a:pt x="3560496" y="2617470"/>
                  </a:cubicBezTo>
                  <a:cubicBezTo>
                    <a:pt x="3652888" y="2607945"/>
                    <a:pt x="3746233" y="2590800"/>
                    <a:pt x="3836721" y="2570798"/>
                  </a:cubicBezTo>
                  <a:cubicBezTo>
                    <a:pt x="3963403" y="2543175"/>
                    <a:pt x="4087228" y="2506028"/>
                    <a:pt x="4209149" y="2463165"/>
                  </a:cubicBezTo>
                  <a:cubicBezTo>
                    <a:pt x="4232961" y="2454593"/>
                    <a:pt x="4256774" y="2446020"/>
                    <a:pt x="4280586" y="2436495"/>
                  </a:cubicBezTo>
                  <a:cubicBezTo>
                    <a:pt x="4208196" y="2481263"/>
                    <a:pt x="4134853" y="2523173"/>
                    <a:pt x="4057701" y="2557463"/>
                  </a:cubicBezTo>
                  <a:cubicBezTo>
                    <a:pt x="3950068" y="2605088"/>
                    <a:pt x="3833863" y="2637473"/>
                    <a:pt x="3714801" y="2637473"/>
                  </a:cubicBezTo>
                  <a:cubicBezTo>
                    <a:pt x="3682416" y="2637473"/>
                    <a:pt x="3650031" y="2635568"/>
                    <a:pt x="3617646" y="2629853"/>
                  </a:cubicBezTo>
                  <a:close/>
                  <a:moveTo>
                    <a:pt x="3715753" y="2644140"/>
                  </a:moveTo>
                  <a:cubicBezTo>
                    <a:pt x="3767188" y="2644140"/>
                    <a:pt x="3817671" y="2638425"/>
                    <a:pt x="3868153" y="2627948"/>
                  </a:cubicBezTo>
                  <a:cubicBezTo>
                    <a:pt x="3986263" y="2603183"/>
                    <a:pt x="4096753" y="2553653"/>
                    <a:pt x="4201528" y="2495550"/>
                  </a:cubicBezTo>
                  <a:cubicBezTo>
                    <a:pt x="4248201" y="2469833"/>
                    <a:pt x="4293921" y="2442210"/>
                    <a:pt x="4339641" y="2413635"/>
                  </a:cubicBezTo>
                  <a:cubicBezTo>
                    <a:pt x="4348214" y="2409825"/>
                    <a:pt x="4355833" y="2406968"/>
                    <a:pt x="4364406" y="2403158"/>
                  </a:cubicBezTo>
                  <a:cubicBezTo>
                    <a:pt x="4372026" y="2400300"/>
                    <a:pt x="4379646" y="2396490"/>
                    <a:pt x="4387266" y="2393633"/>
                  </a:cubicBezTo>
                  <a:cubicBezTo>
                    <a:pt x="4207243" y="2561273"/>
                    <a:pt x="3963403" y="2653665"/>
                    <a:pt x="3715753" y="2644140"/>
                  </a:cubicBezTo>
                  <a:close/>
                  <a:moveTo>
                    <a:pt x="4378693" y="2372678"/>
                  </a:moveTo>
                  <a:cubicBezTo>
                    <a:pt x="4380599" y="2372678"/>
                    <a:pt x="4383456" y="2372678"/>
                    <a:pt x="4385361" y="2373630"/>
                  </a:cubicBezTo>
                  <a:cubicBezTo>
                    <a:pt x="4380599" y="2375535"/>
                    <a:pt x="4375836" y="2377440"/>
                    <a:pt x="4371074" y="2380298"/>
                  </a:cubicBezTo>
                  <a:cubicBezTo>
                    <a:pt x="4371074" y="2380298"/>
                    <a:pt x="4370121" y="2380298"/>
                    <a:pt x="4370121" y="2380298"/>
                  </a:cubicBezTo>
                  <a:cubicBezTo>
                    <a:pt x="4370121" y="2380298"/>
                    <a:pt x="4370121" y="2380298"/>
                    <a:pt x="4370121" y="2380298"/>
                  </a:cubicBezTo>
                  <a:cubicBezTo>
                    <a:pt x="4368216" y="2381250"/>
                    <a:pt x="4366311" y="2382203"/>
                    <a:pt x="4365358" y="2382203"/>
                  </a:cubicBezTo>
                  <a:cubicBezTo>
                    <a:pt x="4349166" y="2389823"/>
                    <a:pt x="4332974" y="2396490"/>
                    <a:pt x="4316781" y="2403158"/>
                  </a:cubicBezTo>
                  <a:cubicBezTo>
                    <a:pt x="4287253" y="2415540"/>
                    <a:pt x="4257726" y="2428875"/>
                    <a:pt x="4227246" y="2440305"/>
                  </a:cubicBezTo>
                  <a:cubicBezTo>
                    <a:pt x="4167238" y="2464118"/>
                    <a:pt x="4106278" y="2485073"/>
                    <a:pt x="4045318" y="2504123"/>
                  </a:cubicBezTo>
                  <a:cubicBezTo>
                    <a:pt x="3919588" y="2542223"/>
                    <a:pt x="3791953" y="2571750"/>
                    <a:pt x="3661461" y="2591753"/>
                  </a:cubicBezTo>
                  <a:cubicBezTo>
                    <a:pt x="3618598" y="2598420"/>
                    <a:pt x="3575736" y="2604135"/>
                    <a:pt x="3532873" y="2608898"/>
                  </a:cubicBezTo>
                  <a:cubicBezTo>
                    <a:pt x="3529063" y="2607945"/>
                    <a:pt x="3524301" y="2606040"/>
                    <a:pt x="3520491" y="2605088"/>
                  </a:cubicBezTo>
                  <a:cubicBezTo>
                    <a:pt x="3518586" y="2605088"/>
                    <a:pt x="3517633" y="2606993"/>
                    <a:pt x="3519538" y="2606993"/>
                  </a:cubicBezTo>
                  <a:cubicBezTo>
                    <a:pt x="3521443" y="2607945"/>
                    <a:pt x="3523348" y="2608898"/>
                    <a:pt x="3525253" y="2608898"/>
                  </a:cubicBezTo>
                  <a:cubicBezTo>
                    <a:pt x="3521443" y="2609850"/>
                    <a:pt x="3516681" y="2609850"/>
                    <a:pt x="3512871" y="2610803"/>
                  </a:cubicBezTo>
                  <a:cubicBezTo>
                    <a:pt x="3507156" y="2609850"/>
                    <a:pt x="3500488" y="2607945"/>
                    <a:pt x="3494773" y="2606993"/>
                  </a:cubicBezTo>
                  <a:cubicBezTo>
                    <a:pt x="3533826" y="2599373"/>
                    <a:pt x="3572878" y="2588895"/>
                    <a:pt x="3610978" y="2577465"/>
                  </a:cubicBezTo>
                  <a:cubicBezTo>
                    <a:pt x="3633838" y="2572703"/>
                    <a:pt x="3656698" y="2566988"/>
                    <a:pt x="3679558" y="2561273"/>
                  </a:cubicBezTo>
                  <a:cubicBezTo>
                    <a:pt x="3736708" y="2547938"/>
                    <a:pt x="3792906" y="2533650"/>
                    <a:pt x="3849103" y="2519363"/>
                  </a:cubicBezTo>
                  <a:cubicBezTo>
                    <a:pt x="3962451" y="2490788"/>
                    <a:pt x="4074846" y="2460308"/>
                    <a:pt x="4187241" y="2428875"/>
                  </a:cubicBezTo>
                  <a:cubicBezTo>
                    <a:pt x="4250106" y="2410778"/>
                    <a:pt x="4312971" y="2392680"/>
                    <a:pt x="4375836" y="2373630"/>
                  </a:cubicBezTo>
                  <a:cubicBezTo>
                    <a:pt x="4377741" y="2374583"/>
                    <a:pt x="4378693" y="2373630"/>
                    <a:pt x="4378693" y="2372678"/>
                  </a:cubicBezTo>
                  <a:close/>
                  <a:moveTo>
                    <a:pt x="4031031" y="2391728"/>
                  </a:moveTo>
                  <a:cubicBezTo>
                    <a:pt x="4074846" y="2384108"/>
                    <a:pt x="4117708" y="2377440"/>
                    <a:pt x="4162476" y="2373630"/>
                  </a:cubicBezTo>
                  <a:cubicBezTo>
                    <a:pt x="4225341" y="2367915"/>
                    <a:pt x="4288206" y="2367915"/>
                    <a:pt x="4351071" y="2370773"/>
                  </a:cubicBezTo>
                  <a:cubicBezTo>
                    <a:pt x="4247249" y="2403158"/>
                    <a:pt x="4142473" y="2433638"/>
                    <a:pt x="4036746" y="2463165"/>
                  </a:cubicBezTo>
                  <a:cubicBezTo>
                    <a:pt x="3924351" y="2494598"/>
                    <a:pt x="3811956" y="2523173"/>
                    <a:pt x="3699561" y="2550795"/>
                  </a:cubicBezTo>
                  <a:cubicBezTo>
                    <a:pt x="3690036" y="2552700"/>
                    <a:pt x="3680511" y="2555558"/>
                    <a:pt x="3670986" y="2557463"/>
                  </a:cubicBezTo>
                  <a:cubicBezTo>
                    <a:pt x="3711943" y="2541270"/>
                    <a:pt x="3751948" y="2523173"/>
                    <a:pt x="3791001" y="2502218"/>
                  </a:cubicBezTo>
                  <a:cubicBezTo>
                    <a:pt x="3838626" y="2476500"/>
                    <a:pt x="3883393" y="2446973"/>
                    <a:pt x="3926256" y="2414588"/>
                  </a:cubicBezTo>
                  <a:cubicBezTo>
                    <a:pt x="3961498" y="2407920"/>
                    <a:pt x="3995788" y="2398395"/>
                    <a:pt x="4031031" y="2391728"/>
                  </a:cubicBezTo>
                  <a:close/>
                  <a:moveTo>
                    <a:pt x="4165333" y="2142173"/>
                  </a:moveTo>
                  <a:cubicBezTo>
                    <a:pt x="4088181" y="2238375"/>
                    <a:pt x="4002456" y="2328863"/>
                    <a:pt x="3903396" y="2403158"/>
                  </a:cubicBezTo>
                  <a:cubicBezTo>
                    <a:pt x="3902443" y="2403158"/>
                    <a:pt x="3901491" y="2404110"/>
                    <a:pt x="3900538" y="2404110"/>
                  </a:cubicBezTo>
                  <a:cubicBezTo>
                    <a:pt x="3898633" y="2405063"/>
                    <a:pt x="3896728" y="2406968"/>
                    <a:pt x="3896728" y="2407920"/>
                  </a:cubicBezTo>
                  <a:cubicBezTo>
                    <a:pt x="3878631" y="2421255"/>
                    <a:pt x="3860533" y="2433638"/>
                    <a:pt x="3842436" y="2446020"/>
                  </a:cubicBezTo>
                  <a:cubicBezTo>
                    <a:pt x="3713848" y="2527935"/>
                    <a:pt x="3566211" y="2579370"/>
                    <a:pt x="3414763" y="2598420"/>
                  </a:cubicBezTo>
                  <a:cubicBezTo>
                    <a:pt x="3411906" y="2598420"/>
                    <a:pt x="3410001" y="2598420"/>
                    <a:pt x="3407143" y="2598420"/>
                  </a:cubicBezTo>
                  <a:cubicBezTo>
                    <a:pt x="3362376" y="2596515"/>
                    <a:pt x="3315703" y="2598420"/>
                    <a:pt x="3270936" y="2606993"/>
                  </a:cubicBezTo>
                  <a:cubicBezTo>
                    <a:pt x="3236646" y="2606993"/>
                    <a:pt x="3201403" y="2605088"/>
                    <a:pt x="3167113" y="2601278"/>
                  </a:cubicBezTo>
                  <a:cubicBezTo>
                    <a:pt x="3125203" y="2596515"/>
                    <a:pt x="3083293" y="2588895"/>
                    <a:pt x="3042336" y="2579370"/>
                  </a:cubicBezTo>
                  <a:cubicBezTo>
                    <a:pt x="3037573" y="2576513"/>
                    <a:pt x="3033763" y="2572703"/>
                    <a:pt x="3029001" y="2568893"/>
                  </a:cubicBezTo>
                  <a:cubicBezTo>
                    <a:pt x="3029001" y="2568893"/>
                    <a:pt x="3029001" y="2567940"/>
                    <a:pt x="3029001" y="2567940"/>
                  </a:cubicBezTo>
                  <a:cubicBezTo>
                    <a:pt x="3034716" y="2568893"/>
                    <a:pt x="3040431" y="2569845"/>
                    <a:pt x="3045193" y="2570798"/>
                  </a:cubicBezTo>
                  <a:cubicBezTo>
                    <a:pt x="3109011" y="2582228"/>
                    <a:pt x="3173781" y="2591753"/>
                    <a:pt x="3239503" y="2594610"/>
                  </a:cubicBezTo>
                  <a:cubicBezTo>
                    <a:pt x="3342373" y="2599373"/>
                    <a:pt x="3444291" y="2586038"/>
                    <a:pt x="3542398" y="2556510"/>
                  </a:cubicBezTo>
                  <a:cubicBezTo>
                    <a:pt x="3637648" y="2527935"/>
                    <a:pt x="3728136" y="2484120"/>
                    <a:pt x="3812908" y="2431733"/>
                  </a:cubicBezTo>
                  <a:cubicBezTo>
                    <a:pt x="3901491" y="2377440"/>
                    <a:pt x="3982453" y="2312670"/>
                    <a:pt x="4059606" y="2243138"/>
                  </a:cubicBezTo>
                  <a:cubicBezTo>
                    <a:pt x="4098658" y="2207895"/>
                    <a:pt x="4135806" y="2171700"/>
                    <a:pt x="4172953" y="2134553"/>
                  </a:cubicBezTo>
                  <a:cubicBezTo>
                    <a:pt x="4170096" y="2136458"/>
                    <a:pt x="4167238" y="2139315"/>
                    <a:pt x="4165333" y="2142173"/>
                  </a:cubicBezTo>
                  <a:close/>
                  <a:moveTo>
                    <a:pt x="4575861" y="1591628"/>
                  </a:moveTo>
                  <a:cubicBezTo>
                    <a:pt x="4574908" y="1592580"/>
                    <a:pt x="4574908" y="1594485"/>
                    <a:pt x="4575861" y="1595438"/>
                  </a:cubicBezTo>
                  <a:cubicBezTo>
                    <a:pt x="4573956" y="1598295"/>
                    <a:pt x="4571099" y="1600200"/>
                    <a:pt x="4569193" y="1603058"/>
                  </a:cubicBezTo>
                  <a:cubicBezTo>
                    <a:pt x="4520616" y="1660208"/>
                    <a:pt x="4475849" y="1719263"/>
                    <a:pt x="4432033" y="1780223"/>
                  </a:cubicBezTo>
                  <a:cubicBezTo>
                    <a:pt x="4363453" y="1874520"/>
                    <a:pt x="4297731" y="1970723"/>
                    <a:pt x="4227246" y="2064068"/>
                  </a:cubicBezTo>
                  <a:cubicBezTo>
                    <a:pt x="4215816" y="2075498"/>
                    <a:pt x="4205339" y="2087880"/>
                    <a:pt x="4193908" y="2099310"/>
                  </a:cubicBezTo>
                  <a:cubicBezTo>
                    <a:pt x="4157713" y="2137410"/>
                    <a:pt x="4119613" y="2173605"/>
                    <a:pt x="4081513" y="2209800"/>
                  </a:cubicBezTo>
                  <a:cubicBezTo>
                    <a:pt x="4006266" y="2280285"/>
                    <a:pt x="3927208" y="2346008"/>
                    <a:pt x="3841483" y="2403158"/>
                  </a:cubicBezTo>
                  <a:cubicBezTo>
                    <a:pt x="3758616" y="2458403"/>
                    <a:pt x="3670033" y="2505075"/>
                    <a:pt x="3576688" y="2537460"/>
                  </a:cubicBezTo>
                  <a:cubicBezTo>
                    <a:pt x="3480486" y="2571750"/>
                    <a:pt x="3379521" y="2590800"/>
                    <a:pt x="3276651" y="2589848"/>
                  </a:cubicBezTo>
                  <a:cubicBezTo>
                    <a:pt x="3228073" y="2589848"/>
                    <a:pt x="3180448" y="2585085"/>
                    <a:pt x="3131871" y="2579370"/>
                  </a:cubicBezTo>
                  <a:cubicBezTo>
                    <a:pt x="3190926" y="2581275"/>
                    <a:pt x="3250933" y="2578418"/>
                    <a:pt x="3309988" y="2570798"/>
                  </a:cubicBezTo>
                  <a:cubicBezTo>
                    <a:pt x="3443338" y="2552700"/>
                    <a:pt x="3572878" y="2508885"/>
                    <a:pt x="3692893" y="2446973"/>
                  </a:cubicBezTo>
                  <a:cubicBezTo>
                    <a:pt x="3808146" y="2386965"/>
                    <a:pt x="3915778" y="2311718"/>
                    <a:pt x="4013886" y="2226945"/>
                  </a:cubicBezTo>
                  <a:cubicBezTo>
                    <a:pt x="4116756" y="2137410"/>
                    <a:pt x="4211053" y="2038350"/>
                    <a:pt x="4298683" y="1933575"/>
                  </a:cubicBezTo>
                  <a:cubicBezTo>
                    <a:pt x="4388218" y="1827848"/>
                    <a:pt x="4471086" y="1716405"/>
                    <a:pt x="4553001" y="1604963"/>
                  </a:cubicBezTo>
                  <a:cubicBezTo>
                    <a:pt x="4561574" y="1597343"/>
                    <a:pt x="4571099" y="1589723"/>
                    <a:pt x="4579671" y="1581150"/>
                  </a:cubicBezTo>
                  <a:cubicBezTo>
                    <a:pt x="4579671" y="1584008"/>
                    <a:pt x="4577766" y="1587818"/>
                    <a:pt x="4575861" y="1591628"/>
                  </a:cubicBezTo>
                  <a:close/>
                  <a:moveTo>
                    <a:pt x="4589196" y="1536383"/>
                  </a:moveTo>
                  <a:cubicBezTo>
                    <a:pt x="4589196" y="1536383"/>
                    <a:pt x="4589196" y="1536383"/>
                    <a:pt x="4589196" y="1536383"/>
                  </a:cubicBezTo>
                  <a:cubicBezTo>
                    <a:pt x="4586339" y="1539240"/>
                    <a:pt x="4587291" y="1542098"/>
                    <a:pt x="4588243" y="1544955"/>
                  </a:cubicBezTo>
                  <a:cubicBezTo>
                    <a:pt x="4588243" y="1544955"/>
                    <a:pt x="4587291" y="1544955"/>
                    <a:pt x="4587291" y="1544955"/>
                  </a:cubicBezTo>
                  <a:cubicBezTo>
                    <a:pt x="4577766" y="1556385"/>
                    <a:pt x="4568241" y="1567815"/>
                    <a:pt x="4558716" y="1580198"/>
                  </a:cubicBezTo>
                  <a:cubicBezTo>
                    <a:pt x="4521568" y="1615440"/>
                    <a:pt x="4483468" y="1650683"/>
                    <a:pt x="4445368" y="1684973"/>
                  </a:cubicBezTo>
                  <a:cubicBezTo>
                    <a:pt x="4407268" y="1718310"/>
                    <a:pt x="4369168" y="1750695"/>
                    <a:pt x="4331068" y="1784033"/>
                  </a:cubicBezTo>
                  <a:cubicBezTo>
                    <a:pt x="4331068" y="1784033"/>
                    <a:pt x="4331068" y="1784033"/>
                    <a:pt x="4331068" y="1784033"/>
                  </a:cubicBezTo>
                  <a:cubicBezTo>
                    <a:pt x="4231056" y="1867853"/>
                    <a:pt x="4129138" y="1946910"/>
                    <a:pt x="4025316" y="2025015"/>
                  </a:cubicBezTo>
                  <a:cubicBezTo>
                    <a:pt x="3918636" y="2105978"/>
                    <a:pt x="3808146" y="2183130"/>
                    <a:pt x="3698608" y="2259330"/>
                  </a:cubicBezTo>
                  <a:cubicBezTo>
                    <a:pt x="3588118" y="2336483"/>
                    <a:pt x="3477628" y="2415540"/>
                    <a:pt x="3354756" y="2471738"/>
                  </a:cubicBezTo>
                  <a:cubicBezTo>
                    <a:pt x="3250933" y="2519363"/>
                    <a:pt x="3137586" y="2550795"/>
                    <a:pt x="3023286" y="2547938"/>
                  </a:cubicBezTo>
                  <a:cubicBezTo>
                    <a:pt x="3021381" y="2544128"/>
                    <a:pt x="3020428" y="2540318"/>
                    <a:pt x="3018523" y="2537460"/>
                  </a:cubicBezTo>
                  <a:cubicBezTo>
                    <a:pt x="3022333" y="2537460"/>
                    <a:pt x="3025191" y="2537460"/>
                    <a:pt x="3029001" y="2537460"/>
                  </a:cubicBezTo>
                  <a:cubicBezTo>
                    <a:pt x="3061386" y="2536508"/>
                    <a:pt x="3093771" y="2533650"/>
                    <a:pt x="3126156" y="2527935"/>
                  </a:cubicBezTo>
                  <a:cubicBezTo>
                    <a:pt x="3189973" y="2517458"/>
                    <a:pt x="3251886" y="2498408"/>
                    <a:pt x="3311893" y="2473643"/>
                  </a:cubicBezTo>
                  <a:cubicBezTo>
                    <a:pt x="3430956" y="2424113"/>
                    <a:pt x="3539541" y="2353628"/>
                    <a:pt x="3646221" y="2281238"/>
                  </a:cubicBezTo>
                  <a:cubicBezTo>
                    <a:pt x="3756711" y="2205990"/>
                    <a:pt x="3864343" y="2125028"/>
                    <a:pt x="3970071" y="2042160"/>
                  </a:cubicBezTo>
                  <a:cubicBezTo>
                    <a:pt x="4076751" y="1959293"/>
                    <a:pt x="4180573" y="1873568"/>
                    <a:pt x="4284396" y="1787843"/>
                  </a:cubicBezTo>
                  <a:cubicBezTo>
                    <a:pt x="4386314" y="1703070"/>
                    <a:pt x="4488231" y="1619250"/>
                    <a:pt x="4590149" y="1534478"/>
                  </a:cubicBezTo>
                  <a:cubicBezTo>
                    <a:pt x="4589196" y="1534478"/>
                    <a:pt x="4589196" y="1535430"/>
                    <a:pt x="4589196" y="1536383"/>
                  </a:cubicBezTo>
                  <a:close/>
                  <a:moveTo>
                    <a:pt x="4480611" y="1611630"/>
                  </a:moveTo>
                  <a:cubicBezTo>
                    <a:pt x="4427271" y="1656398"/>
                    <a:pt x="4373931" y="1700213"/>
                    <a:pt x="4320591" y="1744980"/>
                  </a:cubicBezTo>
                  <a:cubicBezTo>
                    <a:pt x="4217721" y="1829753"/>
                    <a:pt x="4115803" y="1915478"/>
                    <a:pt x="4011028" y="1999298"/>
                  </a:cubicBezTo>
                  <a:cubicBezTo>
                    <a:pt x="3906253" y="2083118"/>
                    <a:pt x="3801478" y="2164080"/>
                    <a:pt x="3691941" y="2241233"/>
                  </a:cubicBezTo>
                  <a:cubicBezTo>
                    <a:pt x="3586213" y="2315528"/>
                    <a:pt x="3477628" y="2388870"/>
                    <a:pt x="3360471" y="2444115"/>
                  </a:cubicBezTo>
                  <a:cubicBezTo>
                    <a:pt x="3269031" y="2487930"/>
                    <a:pt x="3171876" y="2518410"/>
                    <a:pt x="3071863" y="2527935"/>
                  </a:cubicBezTo>
                  <a:cubicBezTo>
                    <a:pt x="3077578" y="2526983"/>
                    <a:pt x="3083293" y="2526030"/>
                    <a:pt x="3089961" y="2525078"/>
                  </a:cubicBezTo>
                  <a:cubicBezTo>
                    <a:pt x="3157588" y="2512695"/>
                    <a:pt x="3224263" y="2493645"/>
                    <a:pt x="3289033" y="2467928"/>
                  </a:cubicBezTo>
                  <a:cubicBezTo>
                    <a:pt x="3420478" y="2416493"/>
                    <a:pt x="3540493" y="2342198"/>
                    <a:pt x="3651936" y="2257425"/>
                  </a:cubicBezTo>
                  <a:cubicBezTo>
                    <a:pt x="3768141" y="2169795"/>
                    <a:pt x="3874821" y="2070735"/>
                    <a:pt x="3981501" y="1972628"/>
                  </a:cubicBezTo>
                  <a:cubicBezTo>
                    <a:pt x="4085323" y="1877378"/>
                    <a:pt x="4189146" y="1783080"/>
                    <a:pt x="4302493" y="1699260"/>
                  </a:cubicBezTo>
                  <a:cubicBezTo>
                    <a:pt x="4389171" y="1634490"/>
                    <a:pt x="4480611" y="1576388"/>
                    <a:pt x="4578718" y="1530668"/>
                  </a:cubicBezTo>
                  <a:cubicBezTo>
                    <a:pt x="4545381" y="1557338"/>
                    <a:pt x="4512996" y="1584960"/>
                    <a:pt x="4480611" y="1611630"/>
                  </a:cubicBezTo>
                  <a:close/>
                  <a:moveTo>
                    <a:pt x="4336783" y="1644015"/>
                  </a:moveTo>
                  <a:cubicBezTo>
                    <a:pt x="4223436" y="1724978"/>
                    <a:pt x="4119613" y="1817370"/>
                    <a:pt x="4017696" y="1910715"/>
                  </a:cubicBezTo>
                  <a:cubicBezTo>
                    <a:pt x="3807193" y="2103120"/>
                    <a:pt x="3598596" y="2306955"/>
                    <a:pt x="3335706" y="2426018"/>
                  </a:cubicBezTo>
                  <a:cubicBezTo>
                    <a:pt x="3265221" y="2458403"/>
                    <a:pt x="3190926" y="2484120"/>
                    <a:pt x="3114726" y="2500313"/>
                  </a:cubicBezTo>
                  <a:cubicBezTo>
                    <a:pt x="3087103" y="2506028"/>
                    <a:pt x="3059481" y="2510790"/>
                    <a:pt x="3031858" y="2513648"/>
                  </a:cubicBezTo>
                  <a:cubicBezTo>
                    <a:pt x="3051861" y="2506980"/>
                    <a:pt x="3070911" y="2499360"/>
                    <a:pt x="3090913" y="2490788"/>
                  </a:cubicBezTo>
                  <a:cubicBezTo>
                    <a:pt x="3176638" y="2471738"/>
                    <a:pt x="3258553" y="2437448"/>
                    <a:pt x="3334753" y="2394585"/>
                  </a:cubicBezTo>
                  <a:cubicBezTo>
                    <a:pt x="3448101" y="2330768"/>
                    <a:pt x="3549066" y="2248853"/>
                    <a:pt x="3644316" y="2161223"/>
                  </a:cubicBezTo>
                  <a:cubicBezTo>
                    <a:pt x="3745281" y="2067878"/>
                    <a:pt x="3841483" y="1968818"/>
                    <a:pt x="3944353" y="1875473"/>
                  </a:cubicBezTo>
                  <a:cubicBezTo>
                    <a:pt x="4044366" y="1784985"/>
                    <a:pt x="4151998" y="1704023"/>
                    <a:pt x="4268203" y="1637348"/>
                  </a:cubicBezTo>
                  <a:cubicBezTo>
                    <a:pt x="4348214" y="1590675"/>
                    <a:pt x="4432986" y="1550670"/>
                    <a:pt x="4518711" y="1518285"/>
                  </a:cubicBezTo>
                  <a:cubicBezTo>
                    <a:pt x="4532999" y="1515428"/>
                    <a:pt x="4548239" y="1513523"/>
                    <a:pt x="4562526" y="1510665"/>
                  </a:cubicBezTo>
                  <a:cubicBezTo>
                    <a:pt x="4483468" y="1547813"/>
                    <a:pt x="4408221" y="1592580"/>
                    <a:pt x="4336783" y="1644015"/>
                  </a:cubicBezTo>
                  <a:close/>
                  <a:moveTo>
                    <a:pt x="4444416" y="1512570"/>
                  </a:moveTo>
                  <a:cubicBezTo>
                    <a:pt x="4470133" y="1505903"/>
                    <a:pt x="4495851" y="1500188"/>
                    <a:pt x="4521568" y="1494473"/>
                  </a:cubicBezTo>
                  <a:cubicBezTo>
                    <a:pt x="4521568" y="1494473"/>
                    <a:pt x="4522521" y="1494473"/>
                    <a:pt x="4522521" y="1494473"/>
                  </a:cubicBezTo>
                  <a:cubicBezTo>
                    <a:pt x="4527283" y="1495425"/>
                    <a:pt x="4532046" y="1495425"/>
                    <a:pt x="4537761" y="1496378"/>
                  </a:cubicBezTo>
                  <a:cubicBezTo>
                    <a:pt x="4528236" y="1500188"/>
                    <a:pt x="4517758" y="1503998"/>
                    <a:pt x="4508233" y="1507808"/>
                  </a:cubicBezTo>
                  <a:cubicBezTo>
                    <a:pt x="4487278" y="1511618"/>
                    <a:pt x="4466324" y="1516380"/>
                    <a:pt x="4446321" y="1521143"/>
                  </a:cubicBezTo>
                  <a:cubicBezTo>
                    <a:pt x="4390124" y="1534478"/>
                    <a:pt x="4335831" y="1552575"/>
                    <a:pt x="4282491" y="1572578"/>
                  </a:cubicBezTo>
                  <a:cubicBezTo>
                    <a:pt x="4174858" y="1614488"/>
                    <a:pt x="4073893" y="1670685"/>
                    <a:pt x="3981501" y="1739265"/>
                  </a:cubicBezTo>
                  <a:cubicBezTo>
                    <a:pt x="3883393" y="1812608"/>
                    <a:pt x="3798621" y="1900238"/>
                    <a:pt x="3717658" y="1991678"/>
                  </a:cubicBezTo>
                  <a:cubicBezTo>
                    <a:pt x="3636696" y="2083118"/>
                    <a:pt x="3557638" y="2177415"/>
                    <a:pt x="3467151" y="2260283"/>
                  </a:cubicBezTo>
                  <a:cubicBezTo>
                    <a:pt x="3396666" y="2324100"/>
                    <a:pt x="3318561" y="2381250"/>
                    <a:pt x="3231883" y="2421255"/>
                  </a:cubicBezTo>
                  <a:cubicBezTo>
                    <a:pt x="3294748" y="2383155"/>
                    <a:pt x="3350946" y="2335530"/>
                    <a:pt x="3402381" y="2283143"/>
                  </a:cubicBezTo>
                  <a:cubicBezTo>
                    <a:pt x="3459531" y="2225040"/>
                    <a:pt x="3511918" y="2162175"/>
                    <a:pt x="3564306" y="2100263"/>
                  </a:cubicBezTo>
                  <a:cubicBezTo>
                    <a:pt x="3617646" y="2037398"/>
                    <a:pt x="3670986" y="1974533"/>
                    <a:pt x="3730041" y="1917383"/>
                  </a:cubicBezTo>
                  <a:cubicBezTo>
                    <a:pt x="3795763" y="1853565"/>
                    <a:pt x="3870058" y="1797368"/>
                    <a:pt x="3945306" y="1745933"/>
                  </a:cubicBezTo>
                  <a:cubicBezTo>
                    <a:pt x="4021506" y="1694498"/>
                    <a:pt x="4100563" y="1648778"/>
                    <a:pt x="4179621" y="1601153"/>
                  </a:cubicBezTo>
                  <a:cubicBezTo>
                    <a:pt x="4265346" y="1565910"/>
                    <a:pt x="4353928" y="1535430"/>
                    <a:pt x="4444416" y="1512570"/>
                  </a:cubicBezTo>
                  <a:close/>
                  <a:moveTo>
                    <a:pt x="3965308" y="1710690"/>
                  </a:moveTo>
                  <a:cubicBezTo>
                    <a:pt x="4004361" y="1687830"/>
                    <a:pt x="4044366" y="1665923"/>
                    <a:pt x="4085323" y="1645920"/>
                  </a:cubicBezTo>
                  <a:cubicBezTo>
                    <a:pt x="4046271" y="1669733"/>
                    <a:pt x="4007218" y="1693545"/>
                    <a:pt x="3970071" y="1719263"/>
                  </a:cubicBezTo>
                  <a:cubicBezTo>
                    <a:pt x="3893871" y="1769745"/>
                    <a:pt x="3819576" y="1824990"/>
                    <a:pt x="3751948" y="1886903"/>
                  </a:cubicBezTo>
                  <a:cubicBezTo>
                    <a:pt x="3690988" y="1943100"/>
                    <a:pt x="3635743" y="2005013"/>
                    <a:pt x="3582403" y="2068830"/>
                  </a:cubicBezTo>
                  <a:cubicBezTo>
                    <a:pt x="3542398" y="2116455"/>
                    <a:pt x="3503346" y="2164080"/>
                    <a:pt x="3462388" y="2209800"/>
                  </a:cubicBezTo>
                  <a:cubicBezTo>
                    <a:pt x="3464293" y="2207895"/>
                    <a:pt x="3465246" y="2205990"/>
                    <a:pt x="3467151" y="2204085"/>
                  </a:cubicBezTo>
                  <a:cubicBezTo>
                    <a:pt x="3513823" y="2145030"/>
                    <a:pt x="3552876" y="2081213"/>
                    <a:pt x="3584308" y="2013585"/>
                  </a:cubicBezTo>
                  <a:cubicBezTo>
                    <a:pt x="3607168" y="1990725"/>
                    <a:pt x="3629076" y="1966913"/>
                    <a:pt x="3652888" y="1945005"/>
                  </a:cubicBezTo>
                  <a:cubicBezTo>
                    <a:pt x="3684321" y="1915478"/>
                    <a:pt x="3717658" y="1886903"/>
                    <a:pt x="3750996" y="1859280"/>
                  </a:cubicBezTo>
                  <a:cubicBezTo>
                    <a:pt x="3818623" y="1804988"/>
                    <a:pt x="3890061" y="1755458"/>
                    <a:pt x="3965308" y="1710690"/>
                  </a:cubicBezTo>
                  <a:close/>
                  <a:moveTo>
                    <a:pt x="4173906" y="837248"/>
                  </a:moveTo>
                  <a:cubicBezTo>
                    <a:pt x="4172953" y="861060"/>
                    <a:pt x="4172001" y="884873"/>
                    <a:pt x="4170096" y="908685"/>
                  </a:cubicBezTo>
                  <a:cubicBezTo>
                    <a:pt x="4166286" y="957263"/>
                    <a:pt x="4160571" y="1004888"/>
                    <a:pt x="4152951" y="1052513"/>
                  </a:cubicBezTo>
                  <a:cubicBezTo>
                    <a:pt x="4136758" y="1147763"/>
                    <a:pt x="4110088" y="1241108"/>
                    <a:pt x="4074846" y="1330643"/>
                  </a:cubicBezTo>
                  <a:cubicBezTo>
                    <a:pt x="4009123" y="1497330"/>
                    <a:pt x="3912921" y="1650683"/>
                    <a:pt x="3791001" y="1783080"/>
                  </a:cubicBezTo>
                  <a:cubicBezTo>
                    <a:pt x="3773856" y="1802130"/>
                    <a:pt x="3755758" y="1819275"/>
                    <a:pt x="3738613" y="1837373"/>
                  </a:cubicBezTo>
                  <a:cubicBezTo>
                    <a:pt x="3707181" y="1862138"/>
                    <a:pt x="3676701" y="1887855"/>
                    <a:pt x="3648126" y="1915478"/>
                  </a:cubicBezTo>
                  <a:cubicBezTo>
                    <a:pt x="3641458" y="1922145"/>
                    <a:pt x="3633838" y="1928813"/>
                    <a:pt x="3626218" y="1935480"/>
                  </a:cubicBezTo>
                  <a:cubicBezTo>
                    <a:pt x="3670986" y="1884998"/>
                    <a:pt x="3711943" y="1831658"/>
                    <a:pt x="3751948" y="1777365"/>
                  </a:cubicBezTo>
                  <a:cubicBezTo>
                    <a:pt x="3795763" y="1717358"/>
                    <a:pt x="3837673" y="1655445"/>
                    <a:pt x="3876726" y="1592580"/>
                  </a:cubicBezTo>
                  <a:cubicBezTo>
                    <a:pt x="3915778" y="1529715"/>
                    <a:pt x="3951021" y="1464945"/>
                    <a:pt x="3984358" y="1398270"/>
                  </a:cubicBezTo>
                  <a:cubicBezTo>
                    <a:pt x="4017696" y="1331595"/>
                    <a:pt x="4048176" y="1263968"/>
                    <a:pt x="4075798" y="1194435"/>
                  </a:cubicBezTo>
                  <a:cubicBezTo>
                    <a:pt x="4103421" y="1124903"/>
                    <a:pt x="4127233" y="1054418"/>
                    <a:pt x="4149141" y="983933"/>
                  </a:cubicBezTo>
                  <a:cubicBezTo>
                    <a:pt x="4151998" y="975360"/>
                    <a:pt x="4153903" y="966788"/>
                    <a:pt x="4155808" y="958215"/>
                  </a:cubicBezTo>
                  <a:cubicBezTo>
                    <a:pt x="4156761" y="952500"/>
                    <a:pt x="4148188" y="950595"/>
                    <a:pt x="4146283" y="955358"/>
                  </a:cubicBezTo>
                  <a:cubicBezTo>
                    <a:pt x="4139616" y="972503"/>
                    <a:pt x="4134853" y="990600"/>
                    <a:pt x="4130091" y="1007745"/>
                  </a:cubicBezTo>
                  <a:cubicBezTo>
                    <a:pt x="4124376" y="1025843"/>
                    <a:pt x="4118661" y="1043940"/>
                    <a:pt x="4112946" y="1061085"/>
                  </a:cubicBezTo>
                  <a:cubicBezTo>
                    <a:pt x="4101516" y="1096328"/>
                    <a:pt x="4089133" y="1131570"/>
                    <a:pt x="4075798" y="1165860"/>
                  </a:cubicBezTo>
                  <a:cubicBezTo>
                    <a:pt x="4050081" y="1235393"/>
                    <a:pt x="4020553" y="1303020"/>
                    <a:pt x="3989121" y="1370648"/>
                  </a:cubicBezTo>
                  <a:cubicBezTo>
                    <a:pt x="3957688" y="1437323"/>
                    <a:pt x="3922446" y="1503045"/>
                    <a:pt x="3885298" y="1566863"/>
                  </a:cubicBezTo>
                  <a:cubicBezTo>
                    <a:pt x="3848151" y="1630680"/>
                    <a:pt x="3808146" y="1693545"/>
                    <a:pt x="3764331" y="1753553"/>
                  </a:cubicBezTo>
                  <a:cubicBezTo>
                    <a:pt x="3721468" y="1813560"/>
                    <a:pt x="3675748" y="1872615"/>
                    <a:pt x="3627171" y="1928813"/>
                  </a:cubicBezTo>
                  <a:cubicBezTo>
                    <a:pt x="3626218" y="1930718"/>
                    <a:pt x="3624313" y="1931670"/>
                    <a:pt x="3623361" y="1933575"/>
                  </a:cubicBezTo>
                  <a:cubicBezTo>
                    <a:pt x="3655746" y="1881188"/>
                    <a:pt x="3684321" y="1824990"/>
                    <a:pt x="3710991" y="1769745"/>
                  </a:cubicBezTo>
                  <a:cubicBezTo>
                    <a:pt x="3749091" y="1689735"/>
                    <a:pt x="3782428" y="1607820"/>
                    <a:pt x="3814813" y="1525905"/>
                  </a:cubicBezTo>
                  <a:cubicBezTo>
                    <a:pt x="3879583" y="1362075"/>
                    <a:pt x="3938638" y="1195388"/>
                    <a:pt x="4021506" y="1039178"/>
                  </a:cubicBezTo>
                  <a:cubicBezTo>
                    <a:pt x="4065321" y="956310"/>
                    <a:pt x="4114851" y="877253"/>
                    <a:pt x="4174858" y="804863"/>
                  </a:cubicBezTo>
                  <a:cubicBezTo>
                    <a:pt x="4174858" y="815340"/>
                    <a:pt x="4174858" y="826770"/>
                    <a:pt x="4173906" y="837248"/>
                  </a:cubicBezTo>
                  <a:close/>
                  <a:moveTo>
                    <a:pt x="4105326" y="825818"/>
                  </a:moveTo>
                  <a:cubicBezTo>
                    <a:pt x="4111041" y="822008"/>
                    <a:pt x="4115803" y="818198"/>
                    <a:pt x="4121518" y="815340"/>
                  </a:cubicBezTo>
                  <a:cubicBezTo>
                    <a:pt x="4130091" y="809625"/>
                    <a:pt x="4139616" y="803910"/>
                    <a:pt x="4148188" y="799148"/>
                  </a:cubicBezTo>
                  <a:cubicBezTo>
                    <a:pt x="4048176" y="931545"/>
                    <a:pt x="3975786" y="1081088"/>
                    <a:pt x="3912921" y="1235393"/>
                  </a:cubicBezTo>
                  <a:cubicBezTo>
                    <a:pt x="3846246" y="1399223"/>
                    <a:pt x="3790048" y="1567815"/>
                    <a:pt x="3716706" y="1728788"/>
                  </a:cubicBezTo>
                  <a:cubicBezTo>
                    <a:pt x="3691941" y="1783080"/>
                    <a:pt x="3665271" y="1835468"/>
                    <a:pt x="3636696" y="1886903"/>
                  </a:cubicBezTo>
                  <a:cubicBezTo>
                    <a:pt x="3644316" y="1855470"/>
                    <a:pt x="3650983" y="1824038"/>
                    <a:pt x="3658603" y="1793558"/>
                  </a:cubicBezTo>
                  <a:cubicBezTo>
                    <a:pt x="3668128" y="1755458"/>
                    <a:pt x="3678606" y="1716405"/>
                    <a:pt x="3689083" y="1678305"/>
                  </a:cubicBezTo>
                  <a:cubicBezTo>
                    <a:pt x="3710991" y="1603058"/>
                    <a:pt x="3735756" y="1528763"/>
                    <a:pt x="3764331" y="1455420"/>
                  </a:cubicBezTo>
                  <a:cubicBezTo>
                    <a:pt x="3792906" y="1382078"/>
                    <a:pt x="3824338" y="1309688"/>
                    <a:pt x="3858628" y="1239203"/>
                  </a:cubicBezTo>
                  <a:cubicBezTo>
                    <a:pt x="3892918" y="1168718"/>
                    <a:pt x="3930066" y="1099185"/>
                    <a:pt x="3971023" y="1031558"/>
                  </a:cubicBezTo>
                  <a:cubicBezTo>
                    <a:pt x="4011981" y="963930"/>
                    <a:pt x="4054843" y="898208"/>
                    <a:pt x="4101516" y="834390"/>
                  </a:cubicBezTo>
                  <a:cubicBezTo>
                    <a:pt x="4102468" y="830580"/>
                    <a:pt x="4103421" y="828675"/>
                    <a:pt x="4105326" y="825818"/>
                  </a:cubicBezTo>
                  <a:close/>
                  <a:moveTo>
                    <a:pt x="3684321" y="1475423"/>
                  </a:moveTo>
                  <a:cubicBezTo>
                    <a:pt x="3684321" y="1474470"/>
                    <a:pt x="3685273" y="1473518"/>
                    <a:pt x="3685273" y="1473518"/>
                  </a:cubicBezTo>
                  <a:cubicBezTo>
                    <a:pt x="3687178" y="1470660"/>
                    <a:pt x="3686226" y="1467803"/>
                    <a:pt x="3684321" y="1465898"/>
                  </a:cubicBezTo>
                  <a:cubicBezTo>
                    <a:pt x="3684321" y="1461135"/>
                    <a:pt x="3684321" y="1455420"/>
                    <a:pt x="3684321" y="1450658"/>
                  </a:cubicBezTo>
                  <a:cubicBezTo>
                    <a:pt x="3684321" y="1436370"/>
                    <a:pt x="3684321" y="1423035"/>
                    <a:pt x="3684321" y="1408748"/>
                  </a:cubicBezTo>
                  <a:cubicBezTo>
                    <a:pt x="3686226" y="1404938"/>
                    <a:pt x="3688131" y="1402080"/>
                    <a:pt x="3690036" y="1398270"/>
                  </a:cubicBezTo>
                  <a:cubicBezTo>
                    <a:pt x="3691941" y="1393508"/>
                    <a:pt x="3688131" y="1390650"/>
                    <a:pt x="3684321" y="1390650"/>
                  </a:cubicBezTo>
                  <a:cubicBezTo>
                    <a:pt x="3684321" y="1361123"/>
                    <a:pt x="3683368" y="1331595"/>
                    <a:pt x="3683368" y="1302068"/>
                  </a:cubicBezTo>
                  <a:cubicBezTo>
                    <a:pt x="3769093" y="1129665"/>
                    <a:pt x="3898633" y="978218"/>
                    <a:pt x="4051986" y="862965"/>
                  </a:cubicBezTo>
                  <a:cubicBezTo>
                    <a:pt x="4060558" y="856298"/>
                    <a:pt x="4069131" y="850583"/>
                    <a:pt x="4077703" y="843915"/>
                  </a:cubicBezTo>
                  <a:cubicBezTo>
                    <a:pt x="4075798" y="845820"/>
                    <a:pt x="4074846" y="848678"/>
                    <a:pt x="4072941" y="850583"/>
                  </a:cubicBezTo>
                  <a:cubicBezTo>
                    <a:pt x="4061511" y="866775"/>
                    <a:pt x="4050081" y="883920"/>
                    <a:pt x="4038651" y="900113"/>
                  </a:cubicBezTo>
                  <a:cubicBezTo>
                    <a:pt x="4016743" y="932498"/>
                    <a:pt x="3995788" y="965835"/>
                    <a:pt x="3974833" y="1000125"/>
                  </a:cubicBezTo>
                  <a:cubicBezTo>
                    <a:pt x="3933876" y="1067753"/>
                    <a:pt x="3895776" y="1136333"/>
                    <a:pt x="3860533" y="1206818"/>
                  </a:cubicBezTo>
                  <a:cubicBezTo>
                    <a:pt x="3825291" y="1277303"/>
                    <a:pt x="3792906" y="1349693"/>
                    <a:pt x="3764331" y="1423988"/>
                  </a:cubicBezTo>
                  <a:cubicBezTo>
                    <a:pt x="3735756" y="1497330"/>
                    <a:pt x="3710038" y="1572578"/>
                    <a:pt x="3687178" y="1648778"/>
                  </a:cubicBezTo>
                  <a:cubicBezTo>
                    <a:pt x="3678606" y="1676400"/>
                    <a:pt x="3670986" y="1704023"/>
                    <a:pt x="3664318" y="1731645"/>
                  </a:cubicBezTo>
                  <a:cubicBezTo>
                    <a:pt x="3678606" y="1646873"/>
                    <a:pt x="3683368" y="1561148"/>
                    <a:pt x="3684321" y="1475423"/>
                  </a:cubicBezTo>
                  <a:close/>
                  <a:moveTo>
                    <a:pt x="3661461" y="1392555"/>
                  </a:moveTo>
                  <a:cubicBezTo>
                    <a:pt x="3661461" y="1404938"/>
                    <a:pt x="3661461" y="1417320"/>
                    <a:pt x="3661461" y="1428750"/>
                  </a:cubicBezTo>
                  <a:cubicBezTo>
                    <a:pt x="3620503" y="1503045"/>
                    <a:pt x="3571926" y="1574483"/>
                    <a:pt x="3519538" y="1641158"/>
                  </a:cubicBezTo>
                  <a:cubicBezTo>
                    <a:pt x="3458578" y="1719263"/>
                    <a:pt x="3391903" y="1791653"/>
                    <a:pt x="3320466" y="1860233"/>
                  </a:cubicBezTo>
                  <a:cubicBezTo>
                    <a:pt x="3246171" y="1930718"/>
                    <a:pt x="3168066" y="1996440"/>
                    <a:pt x="3087103" y="2058353"/>
                  </a:cubicBezTo>
                  <a:cubicBezTo>
                    <a:pt x="3000426" y="2124075"/>
                    <a:pt x="2911843" y="2185988"/>
                    <a:pt x="2820403" y="2245043"/>
                  </a:cubicBezTo>
                  <a:cubicBezTo>
                    <a:pt x="2728963" y="2304098"/>
                    <a:pt x="2636571" y="2361248"/>
                    <a:pt x="2545131" y="2419350"/>
                  </a:cubicBezTo>
                  <a:cubicBezTo>
                    <a:pt x="2536558" y="2424113"/>
                    <a:pt x="2528938" y="2429828"/>
                    <a:pt x="2520366" y="2435543"/>
                  </a:cubicBezTo>
                  <a:cubicBezTo>
                    <a:pt x="2523223" y="2424113"/>
                    <a:pt x="2526081" y="2411730"/>
                    <a:pt x="2528938" y="2400300"/>
                  </a:cubicBezTo>
                  <a:cubicBezTo>
                    <a:pt x="2574658" y="2370773"/>
                    <a:pt x="2618473" y="2338388"/>
                    <a:pt x="2662288" y="2306955"/>
                  </a:cubicBezTo>
                  <a:cubicBezTo>
                    <a:pt x="2708008" y="2274570"/>
                    <a:pt x="2752776" y="2241233"/>
                    <a:pt x="2797543" y="2208848"/>
                  </a:cubicBezTo>
                  <a:cubicBezTo>
                    <a:pt x="2887078" y="2142173"/>
                    <a:pt x="2976613" y="2074545"/>
                    <a:pt x="3065196" y="2006918"/>
                  </a:cubicBezTo>
                  <a:cubicBezTo>
                    <a:pt x="3144253" y="1945958"/>
                    <a:pt x="3223311" y="1884045"/>
                    <a:pt x="3299511" y="1819275"/>
                  </a:cubicBezTo>
                  <a:cubicBezTo>
                    <a:pt x="3371901" y="1757363"/>
                    <a:pt x="3440481" y="1692593"/>
                    <a:pt x="3503346" y="1621155"/>
                  </a:cubicBezTo>
                  <a:cubicBezTo>
                    <a:pt x="3564306" y="1550670"/>
                    <a:pt x="3618598" y="1473518"/>
                    <a:pt x="3660508" y="1390650"/>
                  </a:cubicBezTo>
                  <a:cubicBezTo>
                    <a:pt x="3661461" y="1388745"/>
                    <a:pt x="3662413" y="1386840"/>
                    <a:pt x="3663366" y="1384935"/>
                  </a:cubicBezTo>
                  <a:cubicBezTo>
                    <a:pt x="3661461" y="1386840"/>
                    <a:pt x="3661461" y="1389698"/>
                    <a:pt x="3661461" y="1392555"/>
                  </a:cubicBezTo>
                  <a:close/>
                  <a:moveTo>
                    <a:pt x="3657651" y="1168718"/>
                  </a:moveTo>
                  <a:cubicBezTo>
                    <a:pt x="3658603" y="1190625"/>
                    <a:pt x="3658603" y="1211580"/>
                    <a:pt x="3659556" y="1233488"/>
                  </a:cubicBezTo>
                  <a:cubicBezTo>
                    <a:pt x="3657651" y="1234440"/>
                    <a:pt x="3656698" y="1235393"/>
                    <a:pt x="3655746" y="1237298"/>
                  </a:cubicBezTo>
                  <a:cubicBezTo>
                    <a:pt x="3631933" y="1327785"/>
                    <a:pt x="3589071" y="1412558"/>
                    <a:pt x="3535731" y="1489710"/>
                  </a:cubicBezTo>
                  <a:cubicBezTo>
                    <a:pt x="3479533" y="1569720"/>
                    <a:pt x="3411906" y="1641158"/>
                    <a:pt x="3339516" y="1706880"/>
                  </a:cubicBezTo>
                  <a:cubicBezTo>
                    <a:pt x="3263316" y="1775460"/>
                    <a:pt x="3182353" y="1838325"/>
                    <a:pt x="3102343" y="1902143"/>
                  </a:cubicBezTo>
                  <a:cubicBezTo>
                    <a:pt x="3015666" y="1969770"/>
                    <a:pt x="2928988" y="2038350"/>
                    <a:pt x="2842311" y="2105978"/>
                  </a:cubicBezTo>
                  <a:cubicBezTo>
                    <a:pt x="2755633" y="2173605"/>
                    <a:pt x="2668956" y="2242185"/>
                    <a:pt x="2583231" y="2310765"/>
                  </a:cubicBezTo>
                  <a:cubicBezTo>
                    <a:pt x="2572753" y="2319338"/>
                    <a:pt x="2562276" y="2327910"/>
                    <a:pt x="2551798" y="2336483"/>
                  </a:cubicBezTo>
                  <a:cubicBezTo>
                    <a:pt x="2548941" y="2338388"/>
                    <a:pt x="2551798" y="2342198"/>
                    <a:pt x="2554656" y="2340293"/>
                  </a:cubicBezTo>
                  <a:cubicBezTo>
                    <a:pt x="2599423" y="2307908"/>
                    <a:pt x="2643238" y="2272665"/>
                    <a:pt x="2687053" y="2239328"/>
                  </a:cubicBezTo>
                  <a:cubicBezTo>
                    <a:pt x="2730868" y="2205038"/>
                    <a:pt x="2774683" y="2171700"/>
                    <a:pt x="2818498" y="2137410"/>
                  </a:cubicBezTo>
                  <a:cubicBezTo>
                    <a:pt x="2906128" y="2068830"/>
                    <a:pt x="2993758" y="2000250"/>
                    <a:pt x="3081388" y="1931670"/>
                  </a:cubicBezTo>
                  <a:cubicBezTo>
                    <a:pt x="3163303" y="1867853"/>
                    <a:pt x="3246171" y="1804035"/>
                    <a:pt x="3324276" y="1735455"/>
                  </a:cubicBezTo>
                  <a:cubicBezTo>
                    <a:pt x="3398571" y="1670685"/>
                    <a:pt x="3468103" y="1600200"/>
                    <a:pt x="3527158" y="1520190"/>
                  </a:cubicBezTo>
                  <a:cubicBezTo>
                    <a:pt x="3583356" y="1444943"/>
                    <a:pt x="3629076" y="1361123"/>
                    <a:pt x="3657651" y="1271588"/>
                  </a:cubicBezTo>
                  <a:cubicBezTo>
                    <a:pt x="3658603" y="1267778"/>
                    <a:pt x="3659556" y="1264920"/>
                    <a:pt x="3660508" y="1261110"/>
                  </a:cubicBezTo>
                  <a:cubicBezTo>
                    <a:pt x="3660508" y="1275398"/>
                    <a:pt x="3660508" y="1289685"/>
                    <a:pt x="3661461" y="1304925"/>
                  </a:cubicBezTo>
                  <a:cubicBezTo>
                    <a:pt x="3660508" y="1306830"/>
                    <a:pt x="3659556" y="1308735"/>
                    <a:pt x="3658603" y="1310640"/>
                  </a:cubicBezTo>
                  <a:cubicBezTo>
                    <a:pt x="3655746" y="1315403"/>
                    <a:pt x="3657651" y="1319213"/>
                    <a:pt x="3661461" y="1322070"/>
                  </a:cubicBezTo>
                  <a:cubicBezTo>
                    <a:pt x="3661461" y="1335405"/>
                    <a:pt x="3661461" y="1347788"/>
                    <a:pt x="3661461" y="1361123"/>
                  </a:cubicBezTo>
                  <a:cubicBezTo>
                    <a:pt x="3623361" y="1444943"/>
                    <a:pt x="3571926" y="1522095"/>
                    <a:pt x="3512871" y="1592580"/>
                  </a:cubicBezTo>
                  <a:cubicBezTo>
                    <a:pt x="3452863" y="1664970"/>
                    <a:pt x="3384283" y="1731645"/>
                    <a:pt x="3313798" y="1793558"/>
                  </a:cubicBezTo>
                  <a:cubicBezTo>
                    <a:pt x="3240456" y="1858328"/>
                    <a:pt x="3163303" y="1918335"/>
                    <a:pt x="3087103" y="1978343"/>
                  </a:cubicBezTo>
                  <a:cubicBezTo>
                    <a:pt x="2999473" y="2046923"/>
                    <a:pt x="2910891" y="2114550"/>
                    <a:pt x="2821356" y="2181225"/>
                  </a:cubicBezTo>
                  <a:cubicBezTo>
                    <a:pt x="2732773" y="2246948"/>
                    <a:pt x="2643238" y="2311718"/>
                    <a:pt x="2553703" y="2376488"/>
                  </a:cubicBezTo>
                  <a:cubicBezTo>
                    <a:pt x="2546083" y="2382203"/>
                    <a:pt x="2538463" y="2387918"/>
                    <a:pt x="2530843" y="2394585"/>
                  </a:cubicBezTo>
                  <a:cubicBezTo>
                    <a:pt x="2541321" y="2347913"/>
                    <a:pt x="2550846" y="2301240"/>
                    <a:pt x="2561323" y="2254568"/>
                  </a:cubicBezTo>
                  <a:cubicBezTo>
                    <a:pt x="2562276" y="2254568"/>
                    <a:pt x="2562276" y="2254568"/>
                    <a:pt x="2563228" y="2254568"/>
                  </a:cubicBezTo>
                  <a:cubicBezTo>
                    <a:pt x="2609901" y="2225040"/>
                    <a:pt x="2654668" y="2193608"/>
                    <a:pt x="2700388" y="2162175"/>
                  </a:cubicBezTo>
                  <a:cubicBezTo>
                    <a:pt x="2746108" y="2130743"/>
                    <a:pt x="2790876" y="2099310"/>
                    <a:pt x="2835643" y="2066925"/>
                  </a:cubicBezTo>
                  <a:cubicBezTo>
                    <a:pt x="2925178" y="2003108"/>
                    <a:pt x="3011856" y="1936433"/>
                    <a:pt x="3096628" y="1865948"/>
                  </a:cubicBezTo>
                  <a:cubicBezTo>
                    <a:pt x="3175686" y="1799273"/>
                    <a:pt x="3251886" y="1728788"/>
                    <a:pt x="3322371" y="1652588"/>
                  </a:cubicBezTo>
                  <a:cubicBezTo>
                    <a:pt x="3389998" y="1579245"/>
                    <a:pt x="3453816" y="1502093"/>
                    <a:pt x="3509061" y="1419225"/>
                  </a:cubicBezTo>
                  <a:cubicBezTo>
                    <a:pt x="3564306" y="1337310"/>
                    <a:pt x="3612883" y="1249680"/>
                    <a:pt x="3650031" y="1158240"/>
                  </a:cubicBezTo>
                  <a:cubicBezTo>
                    <a:pt x="3651936" y="1152525"/>
                    <a:pt x="3654793" y="1146810"/>
                    <a:pt x="3656698" y="1142048"/>
                  </a:cubicBezTo>
                  <a:cubicBezTo>
                    <a:pt x="3656698" y="1149668"/>
                    <a:pt x="3657651" y="1159193"/>
                    <a:pt x="3657651" y="1168718"/>
                  </a:cubicBezTo>
                  <a:close/>
                  <a:moveTo>
                    <a:pt x="3652888" y="1060133"/>
                  </a:moveTo>
                  <a:cubicBezTo>
                    <a:pt x="3653841" y="1079183"/>
                    <a:pt x="3654793" y="1099185"/>
                    <a:pt x="3655746" y="1118235"/>
                  </a:cubicBezTo>
                  <a:cubicBezTo>
                    <a:pt x="3655746" y="1118235"/>
                    <a:pt x="3654793" y="1119188"/>
                    <a:pt x="3654793" y="1120140"/>
                  </a:cubicBezTo>
                  <a:cubicBezTo>
                    <a:pt x="3619551" y="1212533"/>
                    <a:pt x="3573831" y="1301115"/>
                    <a:pt x="3519538" y="1383983"/>
                  </a:cubicBezTo>
                  <a:cubicBezTo>
                    <a:pt x="3466198" y="1466850"/>
                    <a:pt x="3405238" y="1545908"/>
                    <a:pt x="3338563" y="1619250"/>
                  </a:cubicBezTo>
                  <a:cubicBezTo>
                    <a:pt x="3269983" y="1695450"/>
                    <a:pt x="3195688" y="1766888"/>
                    <a:pt x="3118536" y="1833563"/>
                  </a:cubicBezTo>
                  <a:cubicBezTo>
                    <a:pt x="3035668" y="1905000"/>
                    <a:pt x="2949943" y="1972628"/>
                    <a:pt x="2861361" y="2036445"/>
                  </a:cubicBezTo>
                  <a:cubicBezTo>
                    <a:pt x="2772778" y="2101215"/>
                    <a:pt x="2683243" y="2163128"/>
                    <a:pt x="2592756" y="2225040"/>
                  </a:cubicBezTo>
                  <a:cubicBezTo>
                    <a:pt x="2582278" y="2231708"/>
                    <a:pt x="2572753" y="2239328"/>
                    <a:pt x="2562276" y="2246948"/>
                  </a:cubicBezTo>
                  <a:cubicBezTo>
                    <a:pt x="2567991" y="2222183"/>
                    <a:pt x="2573706" y="2196465"/>
                    <a:pt x="2580373" y="2171700"/>
                  </a:cubicBezTo>
                  <a:cubicBezTo>
                    <a:pt x="2626093" y="2145030"/>
                    <a:pt x="2670861" y="2114550"/>
                    <a:pt x="2714676" y="2085975"/>
                  </a:cubicBezTo>
                  <a:cubicBezTo>
                    <a:pt x="2760396" y="2056448"/>
                    <a:pt x="2806116" y="2025968"/>
                    <a:pt x="2850883" y="1994535"/>
                  </a:cubicBezTo>
                  <a:cubicBezTo>
                    <a:pt x="2941371" y="1932623"/>
                    <a:pt x="3029953" y="1867853"/>
                    <a:pt x="3114726" y="1797368"/>
                  </a:cubicBezTo>
                  <a:cubicBezTo>
                    <a:pt x="3193783" y="1730693"/>
                    <a:pt x="3269983" y="1660208"/>
                    <a:pt x="3338563" y="1583055"/>
                  </a:cubicBezTo>
                  <a:cubicBezTo>
                    <a:pt x="3404286" y="1508760"/>
                    <a:pt x="3464293" y="1429703"/>
                    <a:pt x="3515728" y="1343978"/>
                  </a:cubicBezTo>
                  <a:cubicBezTo>
                    <a:pt x="3566211" y="1259205"/>
                    <a:pt x="3607168" y="1169670"/>
                    <a:pt x="3636696" y="1075373"/>
                  </a:cubicBezTo>
                  <a:cubicBezTo>
                    <a:pt x="3640506" y="1063943"/>
                    <a:pt x="3643363" y="1051560"/>
                    <a:pt x="3646221" y="1040130"/>
                  </a:cubicBezTo>
                  <a:cubicBezTo>
                    <a:pt x="3647173" y="1037273"/>
                    <a:pt x="3643363" y="1034415"/>
                    <a:pt x="3640506" y="1036320"/>
                  </a:cubicBezTo>
                  <a:cubicBezTo>
                    <a:pt x="3640506" y="1036320"/>
                    <a:pt x="3640506" y="1035368"/>
                    <a:pt x="3641458" y="1035368"/>
                  </a:cubicBezTo>
                  <a:cubicBezTo>
                    <a:pt x="3644316" y="1026795"/>
                    <a:pt x="3648126" y="1018223"/>
                    <a:pt x="3650031" y="1010603"/>
                  </a:cubicBezTo>
                  <a:cubicBezTo>
                    <a:pt x="3650983" y="1025843"/>
                    <a:pt x="3651936" y="1042988"/>
                    <a:pt x="3652888" y="1060133"/>
                  </a:cubicBezTo>
                  <a:close/>
                  <a:moveTo>
                    <a:pt x="3644316" y="981075"/>
                  </a:moveTo>
                  <a:cubicBezTo>
                    <a:pt x="3646221" y="979170"/>
                    <a:pt x="3648126" y="977265"/>
                    <a:pt x="3650031" y="975360"/>
                  </a:cubicBezTo>
                  <a:cubicBezTo>
                    <a:pt x="3650031" y="982028"/>
                    <a:pt x="3650031" y="988695"/>
                    <a:pt x="3650031" y="995363"/>
                  </a:cubicBezTo>
                  <a:cubicBezTo>
                    <a:pt x="3649078" y="995363"/>
                    <a:pt x="3648126" y="996315"/>
                    <a:pt x="3647173" y="997268"/>
                  </a:cubicBezTo>
                  <a:cubicBezTo>
                    <a:pt x="3629076" y="1042988"/>
                    <a:pt x="3610978" y="1088708"/>
                    <a:pt x="3589071" y="1133475"/>
                  </a:cubicBezTo>
                  <a:cubicBezTo>
                    <a:pt x="3567163" y="1178243"/>
                    <a:pt x="3543351" y="1221105"/>
                    <a:pt x="3517633" y="1263015"/>
                  </a:cubicBezTo>
                  <a:cubicBezTo>
                    <a:pt x="3465246" y="1346835"/>
                    <a:pt x="3406191" y="1425893"/>
                    <a:pt x="3341421" y="1500188"/>
                  </a:cubicBezTo>
                  <a:cubicBezTo>
                    <a:pt x="3274746" y="1577340"/>
                    <a:pt x="3202356" y="1648778"/>
                    <a:pt x="3126156" y="1716405"/>
                  </a:cubicBezTo>
                  <a:cubicBezTo>
                    <a:pt x="3045193" y="1788795"/>
                    <a:pt x="2960421" y="1856423"/>
                    <a:pt x="2872791" y="1921193"/>
                  </a:cubicBezTo>
                  <a:cubicBezTo>
                    <a:pt x="2786113" y="1985963"/>
                    <a:pt x="2696578" y="2048828"/>
                    <a:pt x="2607996" y="2111693"/>
                  </a:cubicBezTo>
                  <a:cubicBezTo>
                    <a:pt x="2603233" y="2114550"/>
                    <a:pt x="2598471" y="2118360"/>
                    <a:pt x="2594661" y="2121218"/>
                  </a:cubicBezTo>
                  <a:cubicBezTo>
                    <a:pt x="2599423" y="2105025"/>
                    <a:pt x="2604186" y="2087880"/>
                    <a:pt x="2608948" y="2071688"/>
                  </a:cubicBezTo>
                  <a:cubicBezTo>
                    <a:pt x="2627998" y="2059305"/>
                    <a:pt x="2646096" y="2045018"/>
                    <a:pt x="2664193" y="2030730"/>
                  </a:cubicBezTo>
                  <a:cubicBezTo>
                    <a:pt x="2685148" y="2015490"/>
                    <a:pt x="2705151" y="1999298"/>
                    <a:pt x="2726106" y="1984058"/>
                  </a:cubicBezTo>
                  <a:cubicBezTo>
                    <a:pt x="2767063" y="1952625"/>
                    <a:pt x="2808973" y="1921193"/>
                    <a:pt x="2848978" y="1888808"/>
                  </a:cubicBezTo>
                  <a:cubicBezTo>
                    <a:pt x="2929941" y="1824990"/>
                    <a:pt x="3008998" y="1759268"/>
                    <a:pt x="3086151" y="1690688"/>
                  </a:cubicBezTo>
                  <a:cubicBezTo>
                    <a:pt x="3160446" y="1624965"/>
                    <a:pt x="3231883" y="1555433"/>
                    <a:pt x="3299511" y="1483043"/>
                  </a:cubicBezTo>
                  <a:cubicBezTo>
                    <a:pt x="3364281" y="1413510"/>
                    <a:pt x="3425241" y="1340168"/>
                    <a:pt x="3481438" y="1262063"/>
                  </a:cubicBezTo>
                  <a:cubicBezTo>
                    <a:pt x="3537636" y="1184910"/>
                    <a:pt x="3588118" y="1102995"/>
                    <a:pt x="3631933" y="1018223"/>
                  </a:cubicBezTo>
                  <a:cubicBezTo>
                    <a:pt x="3637648" y="1007745"/>
                    <a:pt x="3642411" y="997268"/>
                    <a:pt x="3648126" y="986790"/>
                  </a:cubicBezTo>
                  <a:cubicBezTo>
                    <a:pt x="3647173" y="983933"/>
                    <a:pt x="3646221" y="982028"/>
                    <a:pt x="3644316" y="981075"/>
                  </a:cubicBezTo>
                  <a:close/>
                  <a:moveTo>
                    <a:pt x="3490011" y="1228725"/>
                  </a:moveTo>
                  <a:cubicBezTo>
                    <a:pt x="3435718" y="1306830"/>
                    <a:pt x="3375711" y="1381125"/>
                    <a:pt x="3311893" y="1451610"/>
                  </a:cubicBezTo>
                  <a:cubicBezTo>
                    <a:pt x="3246171" y="1524000"/>
                    <a:pt x="3176638" y="1593533"/>
                    <a:pt x="3105201" y="1660208"/>
                  </a:cubicBezTo>
                  <a:cubicBezTo>
                    <a:pt x="3029953" y="1729740"/>
                    <a:pt x="2950896" y="1796415"/>
                    <a:pt x="2870886" y="1860233"/>
                  </a:cubicBezTo>
                  <a:cubicBezTo>
                    <a:pt x="2790876" y="1925003"/>
                    <a:pt x="2708961" y="1987868"/>
                    <a:pt x="2626093" y="2049780"/>
                  </a:cubicBezTo>
                  <a:cubicBezTo>
                    <a:pt x="2621331" y="2053590"/>
                    <a:pt x="2615616" y="2057400"/>
                    <a:pt x="2610853" y="2062163"/>
                  </a:cubicBezTo>
                  <a:cubicBezTo>
                    <a:pt x="2611806" y="2057400"/>
                    <a:pt x="2613711" y="2053590"/>
                    <a:pt x="2614663" y="2048828"/>
                  </a:cubicBezTo>
                  <a:cubicBezTo>
                    <a:pt x="2621331" y="2029778"/>
                    <a:pt x="2627998" y="2010728"/>
                    <a:pt x="2634666" y="1991678"/>
                  </a:cubicBezTo>
                  <a:cubicBezTo>
                    <a:pt x="2650858" y="1984058"/>
                    <a:pt x="2665146" y="1974533"/>
                    <a:pt x="2679433" y="1964055"/>
                  </a:cubicBezTo>
                  <a:cubicBezTo>
                    <a:pt x="2698483" y="1951673"/>
                    <a:pt x="2717533" y="1938338"/>
                    <a:pt x="2735631" y="1925003"/>
                  </a:cubicBezTo>
                  <a:cubicBezTo>
                    <a:pt x="2771826" y="1898333"/>
                    <a:pt x="2807068" y="1870710"/>
                    <a:pt x="2841358" y="1841183"/>
                  </a:cubicBezTo>
                  <a:cubicBezTo>
                    <a:pt x="2910891" y="1782128"/>
                    <a:pt x="2975661" y="1719263"/>
                    <a:pt x="3038526" y="1653540"/>
                  </a:cubicBezTo>
                  <a:cubicBezTo>
                    <a:pt x="3171876" y="1515428"/>
                    <a:pt x="3297606" y="1369695"/>
                    <a:pt x="3424288" y="1226820"/>
                  </a:cubicBezTo>
                  <a:cubicBezTo>
                    <a:pt x="3491916" y="1150620"/>
                    <a:pt x="3558591" y="1073468"/>
                    <a:pt x="3627171" y="998220"/>
                  </a:cubicBezTo>
                  <a:cubicBezTo>
                    <a:pt x="3588118" y="1078230"/>
                    <a:pt x="3541446" y="1155383"/>
                    <a:pt x="3490011" y="1228725"/>
                  </a:cubicBezTo>
                  <a:close/>
                  <a:moveTo>
                    <a:pt x="3564306" y="976313"/>
                  </a:moveTo>
                  <a:cubicBezTo>
                    <a:pt x="3582403" y="973455"/>
                    <a:pt x="3601453" y="970598"/>
                    <a:pt x="3619551" y="966788"/>
                  </a:cubicBezTo>
                  <a:cubicBezTo>
                    <a:pt x="3491916" y="1115378"/>
                    <a:pt x="3359518" y="1260158"/>
                    <a:pt x="3229978" y="1406843"/>
                  </a:cubicBezTo>
                  <a:cubicBezTo>
                    <a:pt x="3109963" y="1542098"/>
                    <a:pt x="2989948" y="1677353"/>
                    <a:pt x="2854693" y="1798320"/>
                  </a:cubicBezTo>
                  <a:cubicBezTo>
                    <a:pt x="2817546" y="1831658"/>
                    <a:pt x="2779446" y="1864043"/>
                    <a:pt x="2739441" y="1894523"/>
                  </a:cubicBezTo>
                  <a:cubicBezTo>
                    <a:pt x="2719438" y="1909763"/>
                    <a:pt x="2698483" y="1925955"/>
                    <a:pt x="2677528" y="1940243"/>
                  </a:cubicBezTo>
                  <a:cubicBezTo>
                    <a:pt x="2665146" y="1948815"/>
                    <a:pt x="2652763" y="1957388"/>
                    <a:pt x="2640381" y="1965960"/>
                  </a:cubicBezTo>
                  <a:cubicBezTo>
                    <a:pt x="2637523" y="1957388"/>
                    <a:pt x="2626093" y="1953578"/>
                    <a:pt x="2619426" y="1960245"/>
                  </a:cubicBezTo>
                  <a:cubicBezTo>
                    <a:pt x="2618473" y="1961198"/>
                    <a:pt x="2617521" y="1961198"/>
                    <a:pt x="2616568" y="1962150"/>
                  </a:cubicBezTo>
                  <a:cubicBezTo>
                    <a:pt x="2610853" y="1966913"/>
                    <a:pt x="2606091" y="1972628"/>
                    <a:pt x="2600376" y="1977390"/>
                  </a:cubicBezTo>
                  <a:cubicBezTo>
                    <a:pt x="2575611" y="1983105"/>
                    <a:pt x="2550846" y="1989773"/>
                    <a:pt x="2527033" y="1996440"/>
                  </a:cubicBezTo>
                  <a:cubicBezTo>
                    <a:pt x="2595613" y="1970723"/>
                    <a:pt x="2657526" y="1929765"/>
                    <a:pt x="2714676" y="1884045"/>
                  </a:cubicBezTo>
                  <a:cubicBezTo>
                    <a:pt x="2784208" y="1827848"/>
                    <a:pt x="2846121" y="1763078"/>
                    <a:pt x="2906128" y="1697355"/>
                  </a:cubicBezTo>
                  <a:cubicBezTo>
                    <a:pt x="2977566" y="1619250"/>
                    <a:pt x="3049003" y="1541145"/>
                    <a:pt x="3120441" y="1463040"/>
                  </a:cubicBezTo>
                  <a:cubicBezTo>
                    <a:pt x="3193783" y="1383030"/>
                    <a:pt x="3266173" y="1303020"/>
                    <a:pt x="3339516" y="1222058"/>
                  </a:cubicBezTo>
                  <a:cubicBezTo>
                    <a:pt x="3412858" y="1142048"/>
                    <a:pt x="3485248" y="1062038"/>
                    <a:pt x="3558591" y="981075"/>
                  </a:cubicBezTo>
                  <a:cubicBezTo>
                    <a:pt x="3561448" y="981075"/>
                    <a:pt x="3562401" y="979170"/>
                    <a:pt x="3564306" y="976313"/>
                  </a:cubicBezTo>
                  <a:close/>
                  <a:moveTo>
                    <a:pt x="3512871" y="982028"/>
                  </a:moveTo>
                  <a:cubicBezTo>
                    <a:pt x="3524301" y="981075"/>
                    <a:pt x="3536683" y="980123"/>
                    <a:pt x="3548113" y="979170"/>
                  </a:cubicBezTo>
                  <a:cubicBezTo>
                    <a:pt x="3485248" y="1047750"/>
                    <a:pt x="3423336" y="1116330"/>
                    <a:pt x="3360471" y="1184910"/>
                  </a:cubicBezTo>
                  <a:lnTo>
                    <a:pt x="3143301" y="1423988"/>
                  </a:lnTo>
                  <a:cubicBezTo>
                    <a:pt x="3070911" y="1503998"/>
                    <a:pt x="2998521" y="1584008"/>
                    <a:pt x="2926131" y="1663065"/>
                  </a:cubicBezTo>
                  <a:cubicBezTo>
                    <a:pt x="2866123" y="1728788"/>
                    <a:pt x="2805163" y="1794510"/>
                    <a:pt x="2738488" y="1853565"/>
                  </a:cubicBezTo>
                  <a:cubicBezTo>
                    <a:pt x="2705151" y="1882140"/>
                    <a:pt x="2670861" y="1909763"/>
                    <a:pt x="2634666" y="1933575"/>
                  </a:cubicBezTo>
                  <a:cubicBezTo>
                    <a:pt x="2597518" y="1957388"/>
                    <a:pt x="2559418" y="1977390"/>
                    <a:pt x="2518461" y="1994535"/>
                  </a:cubicBezTo>
                  <a:cubicBezTo>
                    <a:pt x="2507983" y="1998345"/>
                    <a:pt x="2498458" y="2003108"/>
                    <a:pt x="2487981" y="2006918"/>
                  </a:cubicBezTo>
                  <a:cubicBezTo>
                    <a:pt x="2487028" y="2006918"/>
                    <a:pt x="2487028" y="2007870"/>
                    <a:pt x="2487028" y="2007870"/>
                  </a:cubicBezTo>
                  <a:cubicBezTo>
                    <a:pt x="2462263" y="2014538"/>
                    <a:pt x="2437498" y="2021205"/>
                    <a:pt x="2412733" y="2026920"/>
                  </a:cubicBezTo>
                  <a:cubicBezTo>
                    <a:pt x="2432736" y="2015490"/>
                    <a:pt x="2451786" y="2003108"/>
                    <a:pt x="2470836" y="1990725"/>
                  </a:cubicBezTo>
                  <a:cubicBezTo>
                    <a:pt x="2513698" y="1962150"/>
                    <a:pt x="2554656" y="1931670"/>
                    <a:pt x="2593708" y="1900238"/>
                  </a:cubicBezTo>
                  <a:cubicBezTo>
                    <a:pt x="2672766" y="1836420"/>
                    <a:pt x="2747061" y="1766888"/>
                    <a:pt x="2818498" y="1695450"/>
                  </a:cubicBezTo>
                  <a:cubicBezTo>
                    <a:pt x="2891841" y="1621155"/>
                    <a:pt x="2962326" y="1544003"/>
                    <a:pt x="3031858" y="1465898"/>
                  </a:cubicBezTo>
                  <a:cubicBezTo>
                    <a:pt x="3103296" y="1385888"/>
                    <a:pt x="3173781" y="1306830"/>
                    <a:pt x="3248076" y="1229678"/>
                  </a:cubicBezTo>
                  <a:cubicBezTo>
                    <a:pt x="3322371" y="1152525"/>
                    <a:pt x="3399523" y="1077278"/>
                    <a:pt x="3482391" y="1008698"/>
                  </a:cubicBezTo>
                  <a:cubicBezTo>
                    <a:pt x="3491916" y="1000125"/>
                    <a:pt x="3502393" y="992505"/>
                    <a:pt x="3512871" y="983933"/>
                  </a:cubicBezTo>
                  <a:cubicBezTo>
                    <a:pt x="3511918" y="982980"/>
                    <a:pt x="3511918" y="982980"/>
                    <a:pt x="3512871" y="982028"/>
                  </a:cubicBezTo>
                  <a:close/>
                  <a:moveTo>
                    <a:pt x="3458578" y="984885"/>
                  </a:moveTo>
                  <a:cubicBezTo>
                    <a:pt x="3470961" y="984885"/>
                    <a:pt x="3483343" y="983933"/>
                    <a:pt x="3494773" y="982980"/>
                  </a:cubicBezTo>
                  <a:cubicBezTo>
                    <a:pt x="3415716" y="1046798"/>
                    <a:pt x="3341421" y="1117283"/>
                    <a:pt x="3270936" y="1189673"/>
                  </a:cubicBezTo>
                  <a:cubicBezTo>
                    <a:pt x="3196641" y="1266825"/>
                    <a:pt x="3125203" y="1345883"/>
                    <a:pt x="3053766" y="1425893"/>
                  </a:cubicBezTo>
                  <a:cubicBezTo>
                    <a:pt x="2984233" y="1503998"/>
                    <a:pt x="2914701" y="1581150"/>
                    <a:pt x="2843263" y="1657350"/>
                  </a:cubicBezTo>
                  <a:cubicBezTo>
                    <a:pt x="2772778" y="1731645"/>
                    <a:pt x="2698483" y="1803083"/>
                    <a:pt x="2620378" y="1868805"/>
                  </a:cubicBezTo>
                  <a:cubicBezTo>
                    <a:pt x="2548941" y="1928813"/>
                    <a:pt x="2473693" y="1982153"/>
                    <a:pt x="2394636" y="2030730"/>
                  </a:cubicBezTo>
                  <a:cubicBezTo>
                    <a:pt x="2372728" y="2036445"/>
                    <a:pt x="2351773" y="2041208"/>
                    <a:pt x="2329866" y="2045970"/>
                  </a:cubicBezTo>
                  <a:cubicBezTo>
                    <a:pt x="2387016" y="2008823"/>
                    <a:pt x="2442261" y="1966913"/>
                    <a:pt x="2495601" y="1923098"/>
                  </a:cubicBezTo>
                  <a:cubicBezTo>
                    <a:pt x="2579421" y="1853565"/>
                    <a:pt x="2658478" y="1778318"/>
                    <a:pt x="2734678" y="1700213"/>
                  </a:cubicBezTo>
                  <a:cubicBezTo>
                    <a:pt x="2811831" y="1621155"/>
                    <a:pt x="2886126" y="1538288"/>
                    <a:pt x="2961373" y="1456373"/>
                  </a:cubicBezTo>
                  <a:cubicBezTo>
                    <a:pt x="3037573" y="1373505"/>
                    <a:pt x="3113773" y="1290638"/>
                    <a:pt x="3194736" y="1211580"/>
                  </a:cubicBezTo>
                  <a:cubicBezTo>
                    <a:pt x="3274746" y="1133475"/>
                    <a:pt x="3358566" y="1058228"/>
                    <a:pt x="3448101" y="991553"/>
                  </a:cubicBezTo>
                  <a:cubicBezTo>
                    <a:pt x="3450006" y="990600"/>
                    <a:pt x="3453816" y="987743"/>
                    <a:pt x="3458578" y="984885"/>
                  </a:cubicBezTo>
                  <a:close/>
                  <a:moveTo>
                    <a:pt x="3426193" y="996315"/>
                  </a:moveTo>
                  <a:cubicBezTo>
                    <a:pt x="3352851" y="1052513"/>
                    <a:pt x="3283318" y="1113473"/>
                    <a:pt x="3216643" y="1177290"/>
                  </a:cubicBezTo>
                  <a:cubicBezTo>
                    <a:pt x="3135681" y="1254443"/>
                    <a:pt x="3059481" y="1336358"/>
                    <a:pt x="2983281" y="1419225"/>
                  </a:cubicBezTo>
                  <a:cubicBezTo>
                    <a:pt x="2908033" y="1501140"/>
                    <a:pt x="2833738" y="1583055"/>
                    <a:pt x="2757538" y="1664018"/>
                  </a:cubicBezTo>
                  <a:cubicBezTo>
                    <a:pt x="2681338" y="1743075"/>
                    <a:pt x="2604186" y="1821180"/>
                    <a:pt x="2520366" y="1892618"/>
                  </a:cubicBezTo>
                  <a:cubicBezTo>
                    <a:pt x="2452738" y="1950720"/>
                    <a:pt x="2382253" y="2005013"/>
                    <a:pt x="2307958" y="2053590"/>
                  </a:cubicBezTo>
                  <a:cubicBezTo>
                    <a:pt x="2270811" y="2062163"/>
                    <a:pt x="2232711" y="2070735"/>
                    <a:pt x="2195563" y="2079308"/>
                  </a:cubicBezTo>
                  <a:cubicBezTo>
                    <a:pt x="2229853" y="2061210"/>
                    <a:pt x="2263191" y="2040255"/>
                    <a:pt x="2295576" y="2019300"/>
                  </a:cubicBezTo>
                  <a:cubicBezTo>
                    <a:pt x="2342248" y="1988820"/>
                    <a:pt x="2386063" y="1955483"/>
                    <a:pt x="2428926" y="1920240"/>
                  </a:cubicBezTo>
                  <a:cubicBezTo>
                    <a:pt x="2514651" y="1849755"/>
                    <a:pt x="2594661" y="1771650"/>
                    <a:pt x="2671813" y="1690688"/>
                  </a:cubicBezTo>
                  <a:cubicBezTo>
                    <a:pt x="2748966" y="1609725"/>
                    <a:pt x="2823261" y="1525905"/>
                    <a:pt x="2899461" y="1443038"/>
                  </a:cubicBezTo>
                  <a:cubicBezTo>
                    <a:pt x="2975661" y="1360170"/>
                    <a:pt x="3053766" y="1279208"/>
                    <a:pt x="3137586" y="1203960"/>
                  </a:cubicBezTo>
                  <a:cubicBezTo>
                    <a:pt x="3219501" y="1130618"/>
                    <a:pt x="3306178" y="1062990"/>
                    <a:pt x="3401428" y="1007745"/>
                  </a:cubicBezTo>
                  <a:cubicBezTo>
                    <a:pt x="3407143" y="1004888"/>
                    <a:pt x="3411906" y="1002983"/>
                    <a:pt x="3417621" y="1000125"/>
                  </a:cubicBezTo>
                  <a:cubicBezTo>
                    <a:pt x="3421431" y="998220"/>
                    <a:pt x="3423336" y="997268"/>
                    <a:pt x="3426193" y="996315"/>
                  </a:cubicBezTo>
                  <a:close/>
                  <a:moveTo>
                    <a:pt x="3369996" y="991553"/>
                  </a:moveTo>
                  <a:cubicBezTo>
                    <a:pt x="3372853" y="989648"/>
                    <a:pt x="3373806" y="987743"/>
                    <a:pt x="3372853" y="984885"/>
                  </a:cubicBezTo>
                  <a:cubicBezTo>
                    <a:pt x="3388093" y="984885"/>
                    <a:pt x="3402381" y="984885"/>
                    <a:pt x="3417621" y="984885"/>
                  </a:cubicBezTo>
                  <a:cubicBezTo>
                    <a:pt x="3413811" y="986790"/>
                    <a:pt x="3410953" y="988695"/>
                    <a:pt x="3408096" y="990600"/>
                  </a:cubicBezTo>
                  <a:cubicBezTo>
                    <a:pt x="3316656" y="1033463"/>
                    <a:pt x="3229978" y="1086803"/>
                    <a:pt x="3148063" y="1145858"/>
                  </a:cubicBezTo>
                  <a:cubicBezTo>
                    <a:pt x="3051861" y="1216343"/>
                    <a:pt x="2962326" y="1294448"/>
                    <a:pt x="2875648" y="1376363"/>
                  </a:cubicBezTo>
                  <a:cubicBezTo>
                    <a:pt x="2788971" y="1458278"/>
                    <a:pt x="2706103" y="1544003"/>
                    <a:pt x="2622283" y="1628775"/>
                  </a:cubicBezTo>
                  <a:cubicBezTo>
                    <a:pt x="2537511" y="1715453"/>
                    <a:pt x="2451786" y="1800225"/>
                    <a:pt x="2360346" y="1880235"/>
                  </a:cubicBezTo>
                  <a:cubicBezTo>
                    <a:pt x="2269858" y="1959293"/>
                    <a:pt x="2174608" y="2033588"/>
                    <a:pt x="2071738" y="2096453"/>
                  </a:cubicBezTo>
                  <a:cubicBezTo>
                    <a:pt x="2068881" y="2098358"/>
                    <a:pt x="2066976" y="2099310"/>
                    <a:pt x="2064118" y="2101215"/>
                  </a:cubicBezTo>
                  <a:cubicBezTo>
                    <a:pt x="2055546" y="2102168"/>
                    <a:pt x="2046973" y="2104073"/>
                    <a:pt x="2038401" y="2105025"/>
                  </a:cubicBezTo>
                  <a:cubicBezTo>
                    <a:pt x="2049831" y="2094548"/>
                    <a:pt x="2060308" y="2083118"/>
                    <a:pt x="2070786" y="2072640"/>
                  </a:cubicBezTo>
                  <a:cubicBezTo>
                    <a:pt x="2093646" y="2049780"/>
                    <a:pt x="2117458" y="2027873"/>
                    <a:pt x="2140318" y="2005013"/>
                  </a:cubicBezTo>
                  <a:cubicBezTo>
                    <a:pt x="2186038" y="1960245"/>
                    <a:pt x="2231758" y="1915478"/>
                    <a:pt x="2277478" y="1870710"/>
                  </a:cubicBezTo>
                  <a:cubicBezTo>
                    <a:pt x="2360346" y="1790700"/>
                    <a:pt x="2442261" y="1709738"/>
                    <a:pt x="2525128" y="1630680"/>
                  </a:cubicBezTo>
                  <a:cubicBezTo>
                    <a:pt x="2607043" y="1552575"/>
                    <a:pt x="2690863" y="1475423"/>
                    <a:pt x="2777541" y="1401128"/>
                  </a:cubicBezTo>
                  <a:cubicBezTo>
                    <a:pt x="2863266" y="1327785"/>
                    <a:pt x="2951848" y="1257300"/>
                    <a:pt x="3043288" y="1190625"/>
                  </a:cubicBezTo>
                  <a:cubicBezTo>
                    <a:pt x="3135681" y="1123950"/>
                    <a:pt x="3230931" y="1062990"/>
                    <a:pt x="3330943" y="1008698"/>
                  </a:cubicBezTo>
                  <a:cubicBezTo>
                    <a:pt x="3345231" y="1004888"/>
                    <a:pt x="3357613" y="998220"/>
                    <a:pt x="3369996" y="991553"/>
                  </a:cubicBezTo>
                  <a:close/>
                  <a:moveTo>
                    <a:pt x="3294748" y="982980"/>
                  </a:moveTo>
                  <a:cubicBezTo>
                    <a:pt x="3310941" y="983933"/>
                    <a:pt x="3326181" y="983933"/>
                    <a:pt x="3342373" y="984885"/>
                  </a:cubicBezTo>
                  <a:cubicBezTo>
                    <a:pt x="3347136" y="984885"/>
                    <a:pt x="3351898" y="984885"/>
                    <a:pt x="3357613" y="984885"/>
                  </a:cubicBezTo>
                  <a:cubicBezTo>
                    <a:pt x="3260458" y="1036320"/>
                    <a:pt x="3167113" y="1095375"/>
                    <a:pt x="3076626" y="1159193"/>
                  </a:cubicBezTo>
                  <a:cubicBezTo>
                    <a:pt x="2983281" y="1224915"/>
                    <a:pt x="2893746" y="1295400"/>
                    <a:pt x="2807068" y="1368743"/>
                  </a:cubicBezTo>
                  <a:cubicBezTo>
                    <a:pt x="2719438" y="1442085"/>
                    <a:pt x="2634666" y="1519238"/>
                    <a:pt x="2551798" y="1598295"/>
                  </a:cubicBezTo>
                  <a:cubicBezTo>
                    <a:pt x="2468931" y="1676400"/>
                    <a:pt x="2387016" y="1756410"/>
                    <a:pt x="2306053" y="1836420"/>
                  </a:cubicBezTo>
                  <a:cubicBezTo>
                    <a:pt x="2214613" y="1926908"/>
                    <a:pt x="2123173" y="2016443"/>
                    <a:pt x="2031733" y="2106930"/>
                  </a:cubicBezTo>
                  <a:cubicBezTo>
                    <a:pt x="2030781" y="2107883"/>
                    <a:pt x="2029828" y="2108835"/>
                    <a:pt x="2028876" y="2109788"/>
                  </a:cubicBezTo>
                  <a:cubicBezTo>
                    <a:pt x="2010778" y="2112645"/>
                    <a:pt x="1993633" y="2114550"/>
                    <a:pt x="1975536" y="2116455"/>
                  </a:cubicBezTo>
                  <a:cubicBezTo>
                    <a:pt x="2006016" y="2092643"/>
                    <a:pt x="2031733" y="2064068"/>
                    <a:pt x="2055546" y="2034540"/>
                  </a:cubicBezTo>
                  <a:cubicBezTo>
                    <a:pt x="2091741" y="1991678"/>
                    <a:pt x="2124126" y="1945958"/>
                    <a:pt x="2158416" y="1902143"/>
                  </a:cubicBezTo>
                  <a:cubicBezTo>
                    <a:pt x="2230806" y="1811655"/>
                    <a:pt x="2307958" y="1725930"/>
                    <a:pt x="2389873" y="1644968"/>
                  </a:cubicBezTo>
                  <a:cubicBezTo>
                    <a:pt x="2471788" y="1563053"/>
                    <a:pt x="2559418" y="1485900"/>
                    <a:pt x="2648953" y="1413510"/>
                  </a:cubicBezTo>
                  <a:cubicBezTo>
                    <a:pt x="2740393" y="1339215"/>
                    <a:pt x="2835643" y="1268730"/>
                    <a:pt x="2933751" y="1203008"/>
                  </a:cubicBezTo>
                  <a:cubicBezTo>
                    <a:pt x="3037573" y="1133475"/>
                    <a:pt x="3143301" y="1067753"/>
                    <a:pt x="3252838" y="1006793"/>
                  </a:cubicBezTo>
                  <a:cubicBezTo>
                    <a:pt x="3266173" y="999173"/>
                    <a:pt x="3279508" y="991553"/>
                    <a:pt x="3293796" y="984885"/>
                  </a:cubicBezTo>
                  <a:cubicBezTo>
                    <a:pt x="3293796" y="983933"/>
                    <a:pt x="3294748" y="983933"/>
                    <a:pt x="3294748" y="982980"/>
                  </a:cubicBezTo>
                  <a:close/>
                  <a:moveTo>
                    <a:pt x="3220453" y="979170"/>
                  </a:moveTo>
                  <a:cubicBezTo>
                    <a:pt x="3238551" y="980123"/>
                    <a:pt x="3255696" y="981075"/>
                    <a:pt x="3273793" y="982028"/>
                  </a:cubicBezTo>
                  <a:cubicBezTo>
                    <a:pt x="3169971" y="1039178"/>
                    <a:pt x="3068053" y="1100138"/>
                    <a:pt x="2968993" y="1164908"/>
                  </a:cubicBezTo>
                  <a:cubicBezTo>
                    <a:pt x="2868981" y="1230630"/>
                    <a:pt x="2771826" y="1301115"/>
                    <a:pt x="2678481" y="1375410"/>
                  </a:cubicBezTo>
                  <a:cubicBezTo>
                    <a:pt x="2587993" y="1446848"/>
                    <a:pt x="2500363" y="1523048"/>
                    <a:pt x="2417496" y="1604010"/>
                  </a:cubicBezTo>
                  <a:cubicBezTo>
                    <a:pt x="2334628" y="1684020"/>
                    <a:pt x="2256523" y="1768793"/>
                    <a:pt x="2183181" y="1857375"/>
                  </a:cubicBezTo>
                  <a:cubicBezTo>
                    <a:pt x="2146986" y="1901190"/>
                    <a:pt x="2113648" y="1946910"/>
                    <a:pt x="2078406" y="1991678"/>
                  </a:cubicBezTo>
                  <a:cubicBezTo>
                    <a:pt x="2045068" y="2035493"/>
                    <a:pt x="2009826" y="2078355"/>
                    <a:pt x="1966963" y="2113598"/>
                  </a:cubicBezTo>
                  <a:cubicBezTo>
                    <a:pt x="1966011" y="2114550"/>
                    <a:pt x="1964106" y="2115503"/>
                    <a:pt x="1963153" y="2116455"/>
                  </a:cubicBezTo>
                  <a:cubicBezTo>
                    <a:pt x="1927911" y="2120265"/>
                    <a:pt x="1891716" y="2122170"/>
                    <a:pt x="1856473" y="2122170"/>
                  </a:cubicBezTo>
                  <a:cubicBezTo>
                    <a:pt x="1891716" y="2105978"/>
                    <a:pt x="1923148" y="2081213"/>
                    <a:pt x="1951723" y="2055495"/>
                  </a:cubicBezTo>
                  <a:cubicBezTo>
                    <a:pt x="1993633" y="2016443"/>
                    <a:pt x="2028876" y="1971675"/>
                    <a:pt x="2066023" y="1927860"/>
                  </a:cubicBezTo>
                  <a:cubicBezTo>
                    <a:pt x="2146033" y="1832610"/>
                    <a:pt x="2229853" y="1742123"/>
                    <a:pt x="2318436" y="1654493"/>
                  </a:cubicBezTo>
                  <a:cubicBezTo>
                    <a:pt x="2406066" y="1567815"/>
                    <a:pt x="2497506" y="1485900"/>
                    <a:pt x="2592756" y="1406843"/>
                  </a:cubicBezTo>
                  <a:cubicBezTo>
                    <a:pt x="2688006" y="1328738"/>
                    <a:pt x="2786113" y="1254443"/>
                    <a:pt x="2888031" y="1183958"/>
                  </a:cubicBezTo>
                  <a:cubicBezTo>
                    <a:pt x="2989948" y="1114425"/>
                    <a:pt x="3094723" y="1048703"/>
                    <a:pt x="3202356" y="987743"/>
                  </a:cubicBezTo>
                  <a:cubicBezTo>
                    <a:pt x="3208071" y="985838"/>
                    <a:pt x="3213786" y="982980"/>
                    <a:pt x="3220453" y="979170"/>
                  </a:cubicBezTo>
                  <a:close/>
                  <a:moveTo>
                    <a:pt x="3177591" y="977265"/>
                  </a:moveTo>
                  <a:cubicBezTo>
                    <a:pt x="3183306" y="977265"/>
                    <a:pt x="3189973" y="978218"/>
                    <a:pt x="3195688" y="978218"/>
                  </a:cubicBezTo>
                  <a:cubicBezTo>
                    <a:pt x="3102343" y="1030605"/>
                    <a:pt x="3010903" y="1086803"/>
                    <a:pt x="2922321" y="1146810"/>
                  </a:cubicBezTo>
                  <a:cubicBezTo>
                    <a:pt x="2819451" y="1215390"/>
                    <a:pt x="2720391" y="1288733"/>
                    <a:pt x="2625141" y="1365885"/>
                  </a:cubicBezTo>
                  <a:cubicBezTo>
                    <a:pt x="2528938" y="1443038"/>
                    <a:pt x="2437498" y="1525905"/>
                    <a:pt x="2348916" y="1611630"/>
                  </a:cubicBezTo>
                  <a:cubicBezTo>
                    <a:pt x="2296528" y="1662113"/>
                    <a:pt x="2246046" y="1714500"/>
                    <a:pt x="2196516" y="1767840"/>
                  </a:cubicBezTo>
                  <a:cubicBezTo>
                    <a:pt x="2217471" y="1737360"/>
                    <a:pt x="2236521" y="1704975"/>
                    <a:pt x="2253666" y="1671638"/>
                  </a:cubicBezTo>
                  <a:cubicBezTo>
                    <a:pt x="2259381" y="1665923"/>
                    <a:pt x="2264143" y="1659255"/>
                    <a:pt x="2269858" y="1653540"/>
                  </a:cubicBezTo>
                  <a:cubicBezTo>
                    <a:pt x="2347963" y="1563053"/>
                    <a:pt x="2430831" y="1476375"/>
                    <a:pt x="2521318" y="1396365"/>
                  </a:cubicBezTo>
                  <a:cubicBezTo>
                    <a:pt x="2612758" y="1315403"/>
                    <a:pt x="2709913" y="1242060"/>
                    <a:pt x="2811831" y="1176338"/>
                  </a:cubicBezTo>
                  <a:cubicBezTo>
                    <a:pt x="2914701" y="1109663"/>
                    <a:pt x="3022333" y="1051560"/>
                    <a:pt x="3133776" y="1001078"/>
                  </a:cubicBezTo>
                  <a:cubicBezTo>
                    <a:pt x="3147111" y="995363"/>
                    <a:pt x="3161398" y="988695"/>
                    <a:pt x="3174733" y="982980"/>
                  </a:cubicBezTo>
                  <a:cubicBezTo>
                    <a:pt x="3176638" y="981075"/>
                    <a:pt x="3177591" y="979170"/>
                    <a:pt x="3177591" y="977265"/>
                  </a:cubicBezTo>
                  <a:close/>
                  <a:moveTo>
                    <a:pt x="2528938" y="1048703"/>
                  </a:moveTo>
                  <a:cubicBezTo>
                    <a:pt x="2601328" y="1013460"/>
                    <a:pt x="2678481" y="992505"/>
                    <a:pt x="2757538" y="980123"/>
                  </a:cubicBezTo>
                  <a:cubicBezTo>
                    <a:pt x="2750871" y="982980"/>
                    <a:pt x="2744203" y="985838"/>
                    <a:pt x="2736583" y="988695"/>
                  </a:cubicBezTo>
                  <a:cubicBezTo>
                    <a:pt x="2719438" y="995363"/>
                    <a:pt x="2702293" y="1002983"/>
                    <a:pt x="2686101" y="1011555"/>
                  </a:cubicBezTo>
                  <a:cubicBezTo>
                    <a:pt x="2652763" y="1027748"/>
                    <a:pt x="2619426" y="1044893"/>
                    <a:pt x="2587993" y="1063943"/>
                  </a:cubicBezTo>
                  <a:cubicBezTo>
                    <a:pt x="2524176" y="1102043"/>
                    <a:pt x="2463216" y="1146810"/>
                    <a:pt x="2407971" y="1197293"/>
                  </a:cubicBezTo>
                  <a:cubicBezTo>
                    <a:pt x="2392731" y="1211580"/>
                    <a:pt x="2377491" y="1225868"/>
                    <a:pt x="2363203" y="1240155"/>
                  </a:cubicBezTo>
                  <a:cubicBezTo>
                    <a:pt x="2364156" y="1216343"/>
                    <a:pt x="2363203" y="1192530"/>
                    <a:pt x="2362251" y="1168718"/>
                  </a:cubicBezTo>
                  <a:cubicBezTo>
                    <a:pt x="2362251" y="1168718"/>
                    <a:pt x="2362251" y="1168718"/>
                    <a:pt x="2362251" y="1168718"/>
                  </a:cubicBezTo>
                  <a:cubicBezTo>
                    <a:pt x="2410828" y="1120140"/>
                    <a:pt x="2466073" y="1079183"/>
                    <a:pt x="2528938" y="1048703"/>
                  </a:cubicBezTo>
                  <a:close/>
                  <a:moveTo>
                    <a:pt x="2362251" y="1253490"/>
                  </a:moveTo>
                  <a:cubicBezTo>
                    <a:pt x="2402256" y="1214438"/>
                    <a:pt x="2445118" y="1177290"/>
                    <a:pt x="2489886" y="1143000"/>
                  </a:cubicBezTo>
                  <a:cubicBezTo>
                    <a:pt x="2548941" y="1098233"/>
                    <a:pt x="2612758" y="1060133"/>
                    <a:pt x="2679433" y="1027748"/>
                  </a:cubicBezTo>
                  <a:cubicBezTo>
                    <a:pt x="2698483" y="1018223"/>
                    <a:pt x="2717533" y="1009650"/>
                    <a:pt x="2736583" y="1002030"/>
                  </a:cubicBezTo>
                  <a:cubicBezTo>
                    <a:pt x="2746108" y="998220"/>
                    <a:pt x="2755633" y="994410"/>
                    <a:pt x="2765158" y="990600"/>
                  </a:cubicBezTo>
                  <a:cubicBezTo>
                    <a:pt x="2774683" y="986790"/>
                    <a:pt x="2784208" y="983933"/>
                    <a:pt x="2792781" y="978218"/>
                  </a:cubicBezTo>
                  <a:cubicBezTo>
                    <a:pt x="2792781" y="978218"/>
                    <a:pt x="2793733" y="977265"/>
                    <a:pt x="2793733" y="977265"/>
                  </a:cubicBezTo>
                  <a:cubicBezTo>
                    <a:pt x="2813736" y="975360"/>
                    <a:pt x="2832786" y="973455"/>
                    <a:pt x="2852788" y="972503"/>
                  </a:cubicBezTo>
                  <a:cubicBezTo>
                    <a:pt x="2845168" y="976313"/>
                    <a:pt x="2837548" y="980123"/>
                    <a:pt x="2829928" y="983933"/>
                  </a:cubicBezTo>
                  <a:cubicBezTo>
                    <a:pt x="2809926" y="993458"/>
                    <a:pt x="2789923" y="1002983"/>
                    <a:pt x="2769921" y="1013460"/>
                  </a:cubicBezTo>
                  <a:cubicBezTo>
                    <a:pt x="2729916" y="1033463"/>
                    <a:pt x="2691816" y="1055370"/>
                    <a:pt x="2653716" y="1078230"/>
                  </a:cubicBezTo>
                  <a:cubicBezTo>
                    <a:pt x="2576563" y="1123950"/>
                    <a:pt x="2503221" y="1175385"/>
                    <a:pt x="2432736" y="1231583"/>
                  </a:cubicBezTo>
                  <a:cubicBezTo>
                    <a:pt x="2407971" y="1251585"/>
                    <a:pt x="2384158" y="1271588"/>
                    <a:pt x="2360346" y="1292543"/>
                  </a:cubicBezTo>
                  <a:cubicBezTo>
                    <a:pt x="2361298" y="1278255"/>
                    <a:pt x="2362251" y="1265873"/>
                    <a:pt x="2362251" y="1253490"/>
                  </a:cubicBezTo>
                  <a:close/>
                  <a:moveTo>
                    <a:pt x="2359393" y="1301115"/>
                  </a:moveTo>
                  <a:cubicBezTo>
                    <a:pt x="2414638" y="1254443"/>
                    <a:pt x="2470836" y="1209675"/>
                    <a:pt x="2529891" y="1167765"/>
                  </a:cubicBezTo>
                  <a:cubicBezTo>
                    <a:pt x="2603233" y="1116330"/>
                    <a:pt x="2679433" y="1069658"/>
                    <a:pt x="2758491" y="1028700"/>
                  </a:cubicBezTo>
                  <a:cubicBezTo>
                    <a:pt x="2780398" y="1017270"/>
                    <a:pt x="2803258" y="1005840"/>
                    <a:pt x="2825166" y="995363"/>
                  </a:cubicBezTo>
                  <a:cubicBezTo>
                    <a:pt x="2843263" y="986790"/>
                    <a:pt x="2862313" y="978218"/>
                    <a:pt x="2881363" y="969645"/>
                  </a:cubicBezTo>
                  <a:cubicBezTo>
                    <a:pt x="2897556" y="968693"/>
                    <a:pt x="2914701" y="968693"/>
                    <a:pt x="2930893" y="968693"/>
                  </a:cubicBezTo>
                  <a:cubicBezTo>
                    <a:pt x="2843263" y="1004888"/>
                    <a:pt x="2758491" y="1047750"/>
                    <a:pt x="2677528" y="1097280"/>
                  </a:cubicBezTo>
                  <a:cubicBezTo>
                    <a:pt x="2586088" y="1152525"/>
                    <a:pt x="2500363" y="1214438"/>
                    <a:pt x="2419401" y="1283970"/>
                  </a:cubicBezTo>
                  <a:cubicBezTo>
                    <a:pt x="2397493" y="1303020"/>
                    <a:pt x="2375586" y="1322070"/>
                    <a:pt x="2354631" y="1342073"/>
                  </a:cubicBezTo>
                  <a:cubicBezTo>
                    <a:pt x="2356536" y="1327785"/>
                    <a:pt x="2358441" y="1314450"/>
                    <a:pt x="2359393" y="1301115"/>
                  </a:cubicBezTo>
                  <a:close/>
                  <a:moveTo>
                    <a:pt x="2353678" y="1355408"/>
                  </a:moveTo>
                  <a:cubicBezTo>
                    <a:pt x="2372728" y="1337310"/>
                    <a:pt x="2391778" y="1320165"/>
                    <a:pt x="2411781" y="1303020"/>
                  </a:cubicBezTo>
                  <a:cubicBezTo>
                    <a:pt x="2451786" y="1268730"/>
                    <a:pt x="2492743" y="1235393"/>
                    <a:pt x="2534653" y="1204913"/>
                  </a:cubicBezTo>
                  <a:cubicBezTo>
                    <a:pt x="2620378" y="1142048"/>
                    <a:pt x="2710866" y="1086803"/>
                    <a:pt x="2805163" y="1039178"/>
                  </a:cubicBezTo>
                  <a:cubicBezTo>
                    <a:pt x="2856598" y="1013460"/>
                    <a:pt x="2909938" y="989648"/>
                    <a:pt x="2964231" y="968693"/>
                  </a:cubicBezTo>
                  <a:cubicBezTo>
                    <a:pt x="2978518" y="968693"/>
                    <a:pt x="2992806" y="968693"/>
                    <a:pt x="3007093" y="969645"/>
                  </a:cubicBezTo>
                  <a:cubicBezTo>
                    <a:pt x="2902318" y="1019175"/>
                    <a:pt x="2800401" y="1075373"/>
                    <a:pt x="2703246" y="1139190"/>
                  </a:cubicBezTo>
                  <a:cubicBezTo>
                    <a:pt x="2601328" y="1204913"/>
                    <a:pt x="2505126" y="1278255"/>
                    <a:pt x="2413686" y="1357313"/>
                  </a:cubicBezTo>
                  <a:cubicBezTo>
                    <a:pt x="2389873" y="1378268"/>
                    <a:pt x="2366061" y="1400175"/>
                    <a:pt x="2342248" y="1422083"/>
                  </a:cubicBezTo>
                  <a:cubicBezTo>
                    <a:pt x="2346058" y="1399223"/>
                    <a:pt x="2349868" y="1377315"/>
                    <a:pt x="2353678" y="1355408"/>
                  </a:cubicBezTo>
                  <a:close/>
                  <a:moveTo>
                    <a:pt x="2337486" y="1443038"/>
                  </a:moveTo>
                  <a:cubicBezTo>
                    <a:pt x="2338438" y="1440180"/>
                    <a:pt x="2338438" y="1438275"/>
                    <a:pt x="2339391" y="1435418"/>
                  </a:cubicBezTo>
                  <a:cubicBezTo>
                    <a:pt x="2360346" y="1415415"/>
                    <a:pt x="2382253" y="1396365"/>
                    <a:pt x="2403208" y="1377315"/>
                  </a:cubicBezTo>
                  <a:cubicBezTo>
                    <a:pt x="2447976" y="1338263"/>
                    <a:pt x="2494648" y="1300163"/>
                    <a:pt x="2542273" y="1263968"/>
                  </a:cubicBezTo>
                  <a:cubicBezTo>
                    <a:pt x="2638476" y="1190625"/>
                    <a:pt x="2739441" y="1123950"/>
                    <a:pt x="2844216" y="1065848"/>
                  </a:cubicBezTo>
                  <a:cubicBezTo>
                    <a:pt x="2903271" y="1032510"/>
                    <a:pt x="2963278" y="1002030"/>
                    <a:pt x="3024238" y="974408"/>
                  </a:cubicBezTo>
                  <a:cubicBezTo>
                    <a:pt x="3026143" y="973455"/>
                    <a:pt x="3027096" y="972503"/>
                    <a:pt x="3027096" y="970598"/>
                  </a:cubicBezTo>
                  <a:cubicBezTo>
                    <a:pt x="3045193" y="971550"/>
                    <a:pt x="3064243" y="971550"/>
                    <a:pt x="3082341" y="972503"/>
                  </a:cubicBezTo>
                  <a:cubicBezTo>
                    <a:pt x="3023286" y="998220"/>
                    <a:pt x="2965183" y="1025843"/>
                    <a:pt x="2908986" y="1057275"/>
                  </a:cubicBezTo>
                  <a:cubicBezTo>
                    <a:pt x="2844216" y="1092518"/>
                    <a:pt x="2780398" y="1130618"/>
                    <a:pt x="2718486" y="1172528"/>
                  </a:cubicBezTo>
                  <a:cubicBezTo>
                    <a:pt x="2656573" y="1214438"/>
                    <a:pt x="2596566" y="1259205"/>
                    <a:pt x="2539416" y="1306830"/>
                  </a:cubicBezTo>
                  <a:cubicBezTo>
                    <a:pt x="2482266" y="1354455"/>
                    <a:pt x="2427021" y="1404938"/>
                    <a:pt x="2374633" y="1457325"/>
                  </a:cubicBezTo>
                  <a:cubicBezTo>
                    <a:pt x="2355583" y="1477328"/>
                    <a:pt x="2335581" y="1497330"/>
                    <a:pt x="2316531" y="1517333"/>
                  </a:cubicBezTo>
                  <a:cubicBezTo>
                    <a:pt x="2325103" y="1491615"/>
                    <a:pt x="2331771" y="1467803"/>
                    <a:pt x="2337486" y="1443038"/>
                  </a:cubicBezTo>
                  <a:close/>
                  <a:moveTo>
                    <a:pt x="2361298" y="1481138"/>
                  </a:moveTo>
                  <a:cubicBezTo>
                    <a:pt x="2412733" y="1427798"/>
                    <a:pt x="2467978" y="1377315"/>
                    <a:pt x="2524176" y="1329690"/>
                  </a:cubicBezTo>
                  <a:cubicBezTo>
                    <a:pt x="2580373" y="1282065"/>
                    <a:pt x="2639428" y="1237298"/>
                    <a:pt x="2701341" y="1195388"/>
                  </a:cubicBezTo>
                  <a:cubicBezTo>
                    <a:pt x="2762301" y="1153478"/>
                    <a:pt x="2826118" y="1114425"/>
                    <a:pt x="2890888" y="1078230"/>
                  </a:cubicBezTo>
                  <a:cubicBezTo>
                    <a:pt x="2955658" y="1042035"/>
                    <a:pt x="3022333" y="1009650"/>
                    <a:pt x="3089961" y="980123"/>
                  </a:cubicBezTo>
                  <a:cubicBezTo>
                    <a:pt x="3095676" y="977265"/>
                    <a:pt x="3101391" y="975360"/>
                    <a:pt x="3107106" y="973455"/>
                  </a:cubicBezTo>
                  <a:cubicBezTo>
                    <a:pt x="3125203" y="974408"/>
                    <a:pt x="3142348" y="975360"/>
                    <a:pt x="3160446" y="976313"/>
                  </a:cubicBezTo>
                  <a:cubicBezTo>
                    <a:pt x="3051861" y="1022985"/>
                    <a:pt x="2947086" y="1078230"/>
                    <a:pt x="2847073" y="1140143"/>
                  </a:cubicBezTo>
                  <a:cubicBezTo>
                    <a:pt x="2743251" y="1204913"/>
                    <a:pt x="2644191" y="1276350"/>
                    <a:pt x="2551798" y="1356360"/>
                  </a:cubicBezTo>
                  <a:cubicBezTo>
                    <a:pt x="2460358" y="1434465"/>
                    <a:pt x="2375586" y="1519238"/>
                    <a:pt x="2296528" y="1609725"/>
                  </a:cubicBezTo>
                  <a:cubicBezTo>
                    <a:pt x="2287003" y="1620203"/>
                    <a:pt x="2278431" y="1630680"/>
                    <a:pt x="2269858" y="1641158"/>
                  </a:cubicBezTo>
                  <a:cubicBezTo>
                    <a:pt x="2286051" y="1606868"/>
                    <a:pt x="2300338" y="1571625"/>
                    <a:pt x="2312721" y="1535430"/>
                  </a:cubicBezTo>
                  <a:cubicBezTo>
                    <a:pt x="2327961" y="1516380"/>
                    <a:pt x="2344153" y="1499235"/>
                    <a:pt x="2361298" y="1481138"/>
                  </a:cubicBezTo>
                  <a:close/>
                  <a:moveTo>
                    <a:pt x="2306053" y="940118"/>
                  </a:moveTo>
                  <a:cubicBezTo>
                    <a:pt x="2306053" y="981075"/>
                    <a:pt x="2308911" y="1022033"/>
                    <a:pt x="2309863" y="1062990"/>
                  </a:cubicBezTo>
                  <a:cubicBezTo>
                    <a:pt x="2310816" y="1108710"/>
                    <a:pt x="2310816" y="1155383"/>
                    <a:pt x="2307958" y="1201103"/>
                  </a:cubicBezTo>
                  <a:cubicBezTo>
                    <a:pt x="2307006" y="1215390"/>
                    <a:pt x="2306053" y="1228725"/>
                    <a:pt x="2304148" y="1243013"/>
                  </a:cubicBezTo>
                  <a:cubicBezTo>
                    <a:pt x="2302243" y="1244918"/>
                    <a:pt x="2301291" y="1246823"/>
                    <a:pt x="2301291" y="1249680"/>
                  </a:cubicBezTo>
                  <a:cubicBezTo>
                    <a:pt x="2300338" y="1263015"/>
                    <a:pt x="2299386" y="1275398"/>
                    <a:pt x="2298433" y="1288733"/>
                  </a:cubicBezTo>
                  <a:cubicBezTo>
                    <a:pt x="2295576" y="1304925"/>
                    <a:pt x="2293671" y="1320165"/>
                    <a:pt x="2289861" y="1336358"/>
                  </a:cubicBezTo>
                  <a:cubicBezTo>
                    <a:pt x="2280336" y="1379220"/>
                    <a:pt x="2267001" y="1421130"/>
                    <a:pt x="2250808" y="1462088"/>
                  </a:cubicBezTo>
                  <a:cubicBezTo>
                    <a:pt x="2219376" y="1542098"/>
                    <a:pt x="2176513" y="1617345"/>
                    <a:pt x="2129841" y="1688783"/>
                  </a:cubicBezTo>
                  <a:cubicBezTo>
                    <a:pt x="2091741" y="1747838"/>
                    <a:pt x="2051736" y="1804988"/>
                    <a:pt x="2007921" y="1859280"/>
                  </a:cubicBezTo>
                  <a:cubicBezTo>
                    <a:pt x="2043163" y="1811655"/>
                    <a:pt x="2074596" y="1761173"/>
                    <a:pt x="2103171" y="1707833"/>
                  </a:cubicBezTo>
                  <a:cubicBezTo>
                    <a:pt x="2145081" y="1627823"/>
                    <a:pt x="2178418" y="1542098"/>
                    <a:pt x="2205088" y="1455420"/>
                  </a:cubicBezTo>
                  <a:cubicBezTo>
                    <a:pt x="2234616" y="1356360"/>
                    <a:pt x="2255571" y="1254443"/>
                    <a:pt x="2270811" y="1151573"/>
                  </a:cubicBezTo>
                  <a:cubicBezTo>
                    <a:pt x="2283193" y="1069658"/>
                    <a:pt x="2291766" y="986790"/>
                    <a:pt x="2300338" y="903923"/>
                  </a:cubicBezTo>
                  <a:cubicBezTo>
                    <a:pt x="2302243" y="916305"/>
                    <a:pt x="2304148" y="928688"/>
                    <a:pt x="2306053" y="940118"/>
                  </a:cubicBezTo>
                  <a:close/>
                  <a:moveTo>
                    <a:pt x="2291766" y="852488"/>
                  </a:moveTo>
                  <a:cubicBezTo>
                    <a:pt x="2291766" y="855345"/>
                    <a:pt x="2290813" y="859155"/>
                    <a:pt x="2290813" y="862013"/>
                  </a:cubicBezTo>
                  <a:cubicBezTo>
                    <a:pt x="2289861" y="876300"/>
                    <a:pt x="2287956" y="890588"/>
                    <a:pt x="2286051" y="904875"/>
                  </a:cubicBezTo>
                  <a:cubicBezTo>
                    <a:pt x="2282241" y="933450"/>
                    <a:pt x="2276526" y="962978"/>
                    <a:pt x="2270811" y="991553"/>
                  </a:cubicBezTo>
                  <a:cubicBezTo>
                    <a:pt x="2258428" y="1047750"/>
                    <a:pt x="2240331" y="1103948"/>
                    <a:pt x="2218423" y="1157288"/>
                  </a:cubicBezTo>
                  <a:cubicBezTo>
                    <a:pt x="2174608" y="1264920"/>
                    <a:pt x="2112696" y="1365885"/>
                    <a:pt x="2036496" y="1454468"/>
                  </a:cubicBezTo>
                  <a:cubicBezTo>
                    <a:pt x="2015541" y="1479233"/>
                    <a:pt x="1992681" y="1503045"/>
                    <a:pt x="1968868" y="1525905"/>
                  </a:cubicBezTo>
                  <a:cubicBezTo>
                    <a:pt x="1961248" y="1533525"/>
                    <a:pt x="1952676" y="1541145"/>
                    <a:pt x="1944103" y="1548765"/>
                  </a:cubicBezTo>
                  <a:cubicBezTo>
                    <a:pt x="1920291" y="1564958"/>
                    <a:pt x="1895526" y="1580198"/>
                    <a:pt x="1869808" y="1595438"/>
                  </a:cubicBezTo>
                  <a:cubicBezTo>
                    <a:pt x="1833613" y="1616393"/>
                    <a:pt x="1796466" y="1636395"/>
                    <a:pt x="1759318" y="1655445"/>
                  </a:cubicBezTo>
                  <a:cubicBezTo>
                    <a:pt x="1809801" y="1609725"/>
                    <a:pt x="1860283" y="1564005"/>
                    <a:pt x="1906956" y="1514475"/>
                  </a:cubicBezTo>
                  <a:cubicBezTo>
                    <a:pt x="1961248" y="1458278"/>
                    <a:pt x="2011731" y="1397318"/>
                    <a:pt x="2056498" y="1333500"/>
                  </a:cubicBezTo>
                  <a:cubicBezTo>
                    <a:pt x="2102218" y="1268730"/>
                    <a:pt x="2142223" y="1201103"/>
                    <a:pt x="2175561" y="1128713"/>
                  </a:cubicBezTo>
                  <a:cubicBezTo>
                    <a:pt x="2208898" y="1055370"/>
                    <a:pt x="2234616" y="978218"/>
                    <a:pt x="2249856" y="899160"/>
                  </a:cubicBezTo>
                  <a:cubicBezTo>
                    <a:pt x="2260333" y="845820"/>
                    <a:pt x="2267001" y="791528"/>
                    <a:pt x="2267953" y="736283"/>
                  </a:cubicBezTo>
                  <a:cubicBezTo>
                    <a:pt x="2276526" y="774383"/>
                    <a:pt x="2284146" y="813435"/>
                    <a:pt x="2291766" y="852488"/>
                  </a:cubicBezTo>
                  <a:close/>
                  <a:moveTo>
                    <a:pt x="2240331" y="581978"/>
                  </a:moveTo>
                  <a:cubicBezTo>
                    <a:pt x="2246046" y="621030"/>
                    <a:pt x="2253666" y="661035"/>
                    <a:pt x="2261286" y="700088"/>
                  </a:cubicBezTo>
                  <a:cubicBezTo>
                    <a:pt x="2262238" y="756285"/>
                    <a:pt x="2258428" y="812483"/>
                    <a:pt x="2247951" y="868680"/>
                  </a:cubicBezTo>
                  <a:cubicBezTo>
                    <a:pt x="2233663" y="947738"/>
                    <a:pt x="2209851" y="1024890"/>
                    <a:pt x="2178418" y="1098233"/>
                  </a:cubicBezTo>
                  <a:cubicBezTo>
                    <a:pt x="2146986" y="1170623"/>
                    <a:pt x="2108886" y="1240155"/>
                    <a:pt x="2064118" y="1304925"/>
                  </a:cubicBezTo>
                  <a:cubicBezTo>
                    <a:pt x="2020303" y="1368743"/>
                    <a:pt x="1971726" y="1428750"/>
                    <a:pt x="1919338" y="1485900"/>
                  </a:cubicBezTo>
                  <a:cubicBezTo>
                    <a:pt x="1866951" y="1543050"/>
                    <a:pt x="1810753" y="1596390"/>
                    <a:pt x="1751698" y="1647825"/>
                  </a:cubicBezTo>
                  <a:cubicBezTo>
                    <a:pt x="1744078" y="1654493"/>
                    <a:pt x="1737411" y="1660208"/>
                    <a:pt x="1729791" y="1665923"/>
                  </a:cubicBezTo>
                  <a:cubicBezTo>
                    <a:pt x="1727886" y="1666875"/>
                    <a:pt x="1727886" y="1668780"/>
                    <a:pt x="1727886" y="1670685"/>
                  </a:cubicBezTo>
                  <a:cubicBezTo>
                    <a:pt x="1710741" y="1679258"/>
                    <a:pt x="1694548" y="1687830"/>
                    <a:pt x="1677403" y="1695450"/>
                  </a:cubicBezTo>
                  <a:cubicBezTo>
                    <a:pt x="1727886" y="1652588"/>
                    <a:pt x="1774558" y="1605915"/>
                    <a:pt x="1819326" y="1556385"/>
                  </a:cubicBezTo>
                  <a:cubicBezTo>
                    <a:pt x="1879333" y="1489710"/>
                    <a:pt x="1934578" y="1418273"/>
                    <a:pt x="1982203" y="1343025"/>
                  </a:cubicBezTo>
                  <a:cubicBezTo>
                    <a:pt x="2029828" y="1267778"/>
                    <a:pt x="2072691" y="1188720"/>
                    <a:pt x="2107933" y="1106805"/>
                  </a:cubicBezTo>
                  <a:cubicBezTo>
                    <a:pt x="2143176" y="1024890"/>
                    <a:pt x="2171751" y="940118"/>
                    <a:pt x="2193658" y="853440"/>
                  </a:cubicBezTo>
                  <a:cubicBezTo>
                    <a:pt x="2215566" y="766763"/>
                    <a:pt x="2230806" y="678180"/>
                    <a:pt x="2237473" y="589598"/>
                  </a:cubicBezTo>
                  <a:cubicBezTo>
                    <a:pt x="2239378" y="587693"/>
                    <a:pt x="2240331" y="584835"/>
                    <a:pt x="2240331" y="581978"/>
                  </a:cubicBezTo>
                  <a:close/>
                  <a:moveTo>
                    <a:pt x="2234616" y="540068"/>
                  </a:moveTo>
                  <a:cubicBezTo>
                    <a:pt x="2233663" y="543878"/>
                    <a:pt x="2233663" y="547688"/>
                    <a:pt x="2232711" y="551498"/>
                  </a:cubicBezTo>
                  <a:cubicBezTo>
                    <a:pt x="2231758" y="552450"/>
                    <a:pt x="2231758" y="553403"/>
                    <a:pt x="2231758" y="554355"/>
                  </a:cubicBezTo>
                  <a:cubicBezTo>
                    <a:pt x="2231758" y="557213"/>
                    <a:pt x="2231758" y="560070"/>
                    <a:pt x="2230806" y="562928"/>
                  </a:cubicBezTo>
                  <a:cubicBezTo>
                    <a:pt x="2214613" y="656273"/>
                    <a:pt x="2191753" y="747713"/>
                    <a:pt x="2161273" y="837248"/>
                  </a:cubicBezTo>
                  <a:cubicBezTo>
                    <a:pt x="2126983" y="938213"/>
                    <a:pt x="2085073" y="1036320"/>
                    <a:pt x="2034591" y="1130618"/>
                  </a:cubicBezTo>
                  <a:cubicBezTo>
                    <a:pt x="1984108" y="1224915"/>
                    <a:pt x="1926958" y="1316355"/>
                    <a:pt x="1862188" y="1401128"/>
                  </a:cubicBezTo>
                  <a:cubicBezTo>
                    <a:pt x="1797418" y="1485900"/>
                    <a:pt x="1725981" y="1565910"/>
                    <a:pt x="1647876" y="1639253"/>
                  </a:cubicBezTo>
                  <a:cubicBezTo>
                    <a:pt x="1575486" y="1707833"/>
                    <a:pt x="1497381" y="1769745"/>
                    <a:pt x="1415466" y="1826895"/>
                  </a:cubicBezTo>
                  <a:cubicBezTo>
                    <a:pt x="1364031" y="1855470"/>
                    <a:pt x="1314501" y="1887855"/>
                    <a:pt x="1269733" y="1924050"/>
                  </a:cubicBezTo>
                  <a:cubicBezTo>
                    <a:pt x="1229728" y="1956435"/>
                    <a:pt x="1192581" y="1994535"/>
                    <a:pt x="1164958" y="2038350"/>
                  </a:cubicBezTo>
                  <a:cubicBezTo>
                    <a:pt x="1139241" y="2078355"/>
                    <a:pt x="1121143" y="2122170"/>
                    <a:pt x="1104951" y="2165985"/>
                  </a:cubicBezTo>
                  <a:cubicBezTo>
                    <a:pt x="1089711" y="2208848"/>
                    <a:pt x="1076376" y="2252663"/>
                    <a:pt x="1061136" y="2295525"/>
                  </a:cubicBezTo>
                  <a:cubicBezTo>
                    <a:pt x="1062088" y="2288858"/>
                    <a:pt x="1063041" y="2282190"/>
                    <a:pt x="1063993" y="2275523"/>
                  </a:cubicBezTo>
                  <a:cubicBezTo>
                    <a:pt x="1064946" y="2275523"/>
                    <a:pt x="1064946" y="2274570"/>
                    <a:pt x="1065898" y="2273618"/>
                  </a:cubicBezTo>
                  <a:cubicBezTo>
                    <a:pt x="1072566" y="2239328"/>
                    <a:pt x="1080186" y="2205990"/>
                    <a:pt x="1090663" y="2173605"/>
                  </a:cubicBezTo>
                  <a:cubicBezTo>
                    <a:pt x="1124953" y="2079308"/>
                    <a:pt x="1183056" y="1994535"/>
                    <a:pt x="1250683" y="1919288"/>
                  </a:cubicBezTo>
                  <a:cubicBezTo>
                    <a:pt x="1362126" y="1796415"/>
                    <a:pt x="1499286" y="1701165"/>
                    <a:pt x="1620253" y="1588770"/>
                  </a:cubicBezTo>
                  <a:cubicBezTo>
                    <a:pt x="1730743" y="1485900"/>
                    <a:pt x="1825993" y="1366838"/>
                    <a:pt x="1905051" y="1239203"/>
                  </a:cubicBezTo>
                  <a:cubicBezTo>
                    <a:pt x="1984108" y="1112520"/>
                    <a:pt x="2047926" y="976313"/>
                    <a:pt x="2102218" y="837248"/>
                  </a:cubicBezTo>
                  <a:cubicBezTo>
                    <a:pt x="2150796" y="714375"/>
                    <a:pt x="2191753" y="586740"/>
                    <a:pt x="2227948" y="457200"/>
                  </a:cubicBezTo>
                  <a:cubicBezTo>
                    <a:pt x="2228901" y="476250"/>
                    <a:pt x="2229853" y="494348"/>
                    <a:pt x="2231758" y="512445"/>
                  </a:cubicBezTo>
                  <a:cubicBezTo>
                    <a:pt x="2232711" y="521970"/>
                    <a:pt x="2233663" y="530543"/>
                    <a:pt x="2234616" y="540068"/>
                  </a:cubicBezTo>
                  <a:close/>
                  <a:moveTo>
                    <a:pt x="2219376" y="393383"/>
                  </a:moveTo>
                  <a:cubicBezTo>
                    <a:pt x="2221281" y="386715"/>
                    <a:pt x="2223186" y="381000"/>
                    <a:pt x="2225091" y="374333"/>
                  </a:cubicBezTo>
                  <a:cubicBezTo>
                    <a:pt x="2226996" y="370523"/>
                    <a:pt x="2228901" y="366713"/>
                    <a:pt x="2231758" y="362903"/>
                  </a:cubicBezTo>
                  <a:cubicBezTo>
                    <a:pt x="2229853" y="381000"/>
                    <a:pt x="2228901" y="399098"/>
                    <a:pt x="2227948" y="417195"/>
                  </a:cubicBezTo>
                  <a:cubicBezTo>
                    <a:pt x="2193658" y="541020"/>
                    <a:pt x="2156511" y="662940"/>
                    <a:pt x="2111743" y="782955"/>
                  </a:cubicBezTo>
                  <a:cubicBezTo>
                    <a:pt x="2059356" y="925830"/>
                    <a:pt x="1996491" y="1064895"/>
                    <a:pt x="1919338" y="1196340"/>
                  </a:cubicBezTo>
                  <a:cubicBezTo>
                    <a:pt x="1843138" y="1325880"/>
                    <a:pt x="1751698" y="1447800"/>
                    <a:pt x="1644066" y="1553528"/>
                  </a:cubicBezTo>
                  <a:cubicBezTo>
                    <a:pt x="1525003" y="1669733"/>
                    <a:pt x="1386891" y="1765935"/>
                    <a:pt x="1270686" y="1884998"/>
                  </a:cubicBezTo>
                  <a:cubicBezTo>
                    <a:pt x="1226871" y="1929765"/>
                    <a:pt x="1185913" y="1978343"/>
                    <a:pt x="1150671" y="2031683"/>
                  </a:cubicBezTo>
                  <a:cubicBezTo>
                    <a:pt x="1178293" y="1979295"/>
                    <a:pt x="1211631" y="1929765"/>
                    <a:pt x="1246873" y="1882140"/>
                  </a:cubicBezTo>
                  <a:cubicBezTo>
                    <a:pt x="1341171" y="1757363"/>
                    <a:pt x="1455471" y="1649730"/>
                    <a:pt x="1566913" y="1540193"/>
                  </a:cubicBezTo>
                  <a:cubicBezTo>
                    <a:pt x="1622158" y="1484948"/>
                    <a:pt x="1678356" y="1429703"/>
                    <a:pt x="1729791" y="1370648"/>
                  </a:cubicBezTo>
                  <a:cubicBezTo>
                    <a:pt x="1777416" y="1317308"/>
                    <a:pt x="1821231" y="1261110"/>
                    <a:pt x="1863141" y="1202055"/>
                  </a:cubicBezTo>
                  <a:cubicBezTo>
                    <a:pt x="1946008" y="1084898"/>
                    <a:pt x="2017446" y="959168"/>
                    <a:pt x="2074596" y="827723"/>
                  </a:cubicBezTo>
                  <a:cubicBezTo>
                    <a:pt x="2126983" y="707708"/>
                    <a:pt x="2168893" y="582930"/>
                    <a:pt x="2199373" y="456248"/>
                  </a:cubicBezTo>
                  <a:cubicBezTo>
                    <a:pt x="2206041" y="436245"/>
                    <a:pt x="2212708" y="415290"/>
                    <a:pt x="2219376" y="393383"/>
                  </a:cubicBezTo>
                  <a:close/>
                  <a:moveTo>
                    <a:pt x="2203183" y="384810"/>
                  </a:moveTo>
                  <a:lnTo>
                    <a:pt x="2203183" y="384810"/>
                  </a:lnTo>
                  <a:cubicBezTo>
                    <a:pt x="2202231" y="387668"/>
                    <a:pt x="2202231" y="391478"/>
                    <a:pt x="2201278" y="394335"/>
                  </a:cubicBezTo>
                  <a:cubicBezTo>
                    <a:pt x="2137461" y="507683"/>
                    <a:pt x="2069833" y="620078"/>
                    <a:pt x="2000301" y="730568"/>
                  </a:cubicBezTo>
                  <a:cubicBezTo>
                    <a:pt x="1922196" y="853440"/>
                    <a:pt x="1841233" y="974408"/>
                    <a:pt x="1756461" y="1092518"/>
                  </a:cubicBezTo>
                  <a:cubicBezTo>
                    <a:pt x="1672641" y="1210628"/>
                    <a:pt x="1585011" y="1325880"/>
                    <a:pt x="1493571" y="1439228"/>
                  </a:cubicBezTo>
                  <a:cubicBezTo>
                    <a:pt x="1447851" y="1495425"/>
                    <a:pt x="1402131" y="1551623"/>
                    <a:pt x="1355458" y="1606868"/>
                  </a:cubicBezTo>
                  <a:cubicBezTo>
                    <a:pt x="1307833" y="1662113"/>
                    <a:pt x="1259256" y="1716405"/>
                    <a:pt x="1211631" y="1771650"/>
                  </a:cubicBezTo>
                  <a:cubicBezTo>
                    <a:pt x="1134478" y="1861185"/>
                    <a:pt x="1061136" y="1962150"/>
                    <a:pt x="1035418" y="2079308"/>
                  </a:cubicBezTo>
                  <a:cubicBezTo>
                    <a:pt x="1035418" y="2077403"/>
                    <a:pt x="1034466" y="2076450"/>
                    <a:pt x="1034466" y="2074545"/>
                  </a:cubicBezTo>
                  <a:cubicBezTo>
                    <a:pt x="1043038" y="1931670"/>
                    <a:pt x="1106856" y="1803083"/>
                    <a:pt x="1184008" y="1685925"/>
                  </a:cubicBezTo>
                  <a:cubicBezTo>
                    <a:pt x="1259256" y="1571625"/>
                    <a:pt x="1344981" y="1463040"/>
                    <a:pt x="1432611" y="1357313"/>
                  </a:cubicBezTo>
                  <a:cubicBezTo>
                    <a:pt x="1521193" y="1250633"/>
                    <a:pt x="1612633" y="1147763"/>
                    <a:pt x="1703121" y="1042988"/>
                  </a:cubicBezTo>
                  <a:cubicBezTo>
                    <a:pt x="1792656" y="940118"/>
                    <a:pt x="1881238" y="835343"/>
                    <a:pt x="1965058" y="726758"/>
                  </a:cubicBezTo>
                  <a:cubicBezTo>
                    <a:pt x="2039353" y="629603"/>
                    <a:pt x="2108886" y="529590"/>
                    <a:pt x="2170798" y="424815"/>
                  </a:cubicBezTo>
                  <a:cubicBezTo>
                    <a:pt x="2181276" y="410528"/>
                    <a:pt x="2192706" y="398145"/>
                    <a:pt x="2203183" y="384810"/>
                  </a:cubicBezTo>
                  <a:close/>
                  <a:moveTo>
                    <a:pt x="2172703" y="397193"/>
                  </a:moveTo>
                  <a:cubicBezTo>
                    <a:pt x="2172703" y="397193"/>
                    <a:pt x="2173656" y="396240"/>
                    <a:pt x="2173656" y="396240"/>
                  </a:cubicBezTo>
                  <a:cubicBezTo>
                    <a:pt x="2169846" y="402908"/>
                    <a:pt x="2166036" y="408623"/>
                    <a:pt x="2163178" y="415290"/>
                  </a:cubicBezTo>
                  <a:cubicBezTo>
                    <a:pt x="2093646" y="501968"/>
                    <a:pt x="2024113" y="587693"/>
                    <a:pt x="1953628" y="673418"/>
                  </a:cubicBezTo>
                  <a:cubicBezTo>
                    <a:pt x="1861236" y="784860"/>
                    <a:pt x="1767891" y="895350"/>
                    <a:pt x="1672641" y="1004888"/>
                  </a:cubicBezTo>
                  <a:cubicBezTo>
                    <a:pt x="1579296" y="1112520"/>
                    <a:pt x="1484046" y="1219200"/>
                    <a:pt x="1387843" y="1325880"/>
                  </a:cubicBezTo>
                  <a:cubicBezTo>
                    <a:pt x="1296403" y="1426845"/>
                    <a:pt x="1205916" y="1530668"/>
                    <a:pt x="1134478" y="1646873"/>
                  </a:cubicBezTo>
                  <a:cubicBezTo>
                    <a:pt x="1102093" y="1699260"/>
                    <a:pt x="1073518" y="1754505"/>
                    <a:pt x="1051611" y="1812608"/>
                  </a:cubicBezTo>
                  <a:cubicBezTo>
                    <a:pt x="1052563" y="1807845"/>
                    <a:pt x="1052563" y="1803083"/>
                    <a:pt x="1053516" y="1798320"/>
                  </a:cubicBezTo>
                  <a:cubicBezTo>
                    <a:pt x="1067803" y="1753553"/>
                    <a:pt x="1084948" y="1710690"/>
                    <a:pt x="1104951" y="1668780"/>
                  </a:cubicBezTo>
                  <a:cubicBezTo>
                    <a:pt x="1165911" y="1543050"/>
                    <a:pt x="1249731" y="1428750"/>
                    <a:pt x="1333551" y="1317308"/>
                  </a:cubicBezTo>
                  <a:cubicBezTo>
                    <a:pt x="1416418" y="1205865"/>
                    <a:pt x="1503096" y="1098233"/>
                    <a:pt x="1593583" y="992505"/>
                  </a:cubicBezTo>
                  <a:cubicBezTo>
                    <a:pt x="1683118" y="887730"/>
                    <a:pt x="1776463" y="785813"/>
                    <a:pt x="1872666" y="686753"/>
                  </a:cubicBezTo>
                  <a:cubicBezTo>
                    <a:pt x="1969821" y="586740"/>
                    <a:pt x="2069833" y="490538"/>
                    <a:pt x="2172703" y="397193"/>
                  </a:cubicBezTo>
                  <a:close/>
                  <a:moveTo>
                    <a:pt x="1349743" y="1131570"/>
                  </a:moveTo>
                  <a:cubicBezTo>
                    <a:pt x="1404036" y="1050608"/>
                    <a:pt x="1464996" y="973455"/>
                    <a:pt x="1531671" y="901065"/>
                  </a:cubicBezTo>
                  <a:cubicBezTo>
                    <a:pt x="1599298" y="828675"/>
                    <a:pt x="1672641" y="762000"/>
                    <a:pt x="1750746" y="701993"/>
                  </a:cubicBezTo>
                  <a:cubicBezTo>
                    <a:pt x="1830756" y="641033"/>
                    <a:pt x="1915528" y="586740"/>
                    <a:pt x="1998396" y="528638"/>
                  </a:cubicBezTo>
                  <a:cubicBezTo>
                    <a:pt x="2017446" y="515303"/>
                    <a:pt x="2036496" y="501968"/>
                    <a:pt x="2054593" y="488633"/>
                  </a:cubicBezTo>
                  <a:cubicBezTo>
                    <a:pt x="2002206" y="539115"/>
                    <a:pt x="1950771" y="589598"/>
                    <a:pt x="1899336" y="641985"/>
                  </a:cubicBezTo>
                  <a:cubicBezTo>
                    <a:pt x="1801228" y="741045"/>
                    <a:pt x="1705978" y="843915"/>
                    <a:pt x="1614538" y="949643"/>
                  </a:cubicBezTo>
                  <a:cubicBezTo>
                    <a:pt x="1523098" y="1055370"/>
                    <a:pt x="1434516" y="1163955"/>
                    <a:pt x="1350696" y="1275398"/>
                  </a:cubicBezTo>
                  <a:cubicBezTo>
                    <a:pt x="1265923" y="1386840"/>
                    <a:pt x="1180198" y="1500188"/>
                    <a:pt x="1114476" y="1624965"/>
                  </a:cubicBezTo>
                  <a:cubicBezTo>
                    <a:pt x="1100188" y="1651635"/>
                    <a:pt x="1086853" y="1679258"/>
                    <a:pt x="1075423" y="1706880"/>
                  </a:cubicBezTo>
                  <a:cubicBezTo>
                    <a:pt x="1084948" y="1680210"/>
                    <a:pt x="1094473" y="1654493"/>
                    <a:pt x="1104951" y="1628775"/>
                  </a:cubicBezTo>
                  <a:cubicBezTo>
                    <a:pt x="1137336" y="1546860"/>
                    <a:pt x="1174483" y="1465898"/>
                    <a:pt x="1204963" y="1382078"/>
                  </a:cubicBezTo>
                  <a:cubicBezTo>
                    <a:pt x="1250683" y="1297305"/>
                    <a:pt x="1295451" y="1212533"/>
                    <a:pt x="1349743" y="1131570"/>
                  </a:cubicBezTo>
                  <a:close/>
                  <a:moveTo>
                    <a:pt x="1226871" y="962978"/>
                  </a:moveTo>
                  <a:cubicBezTo>
                    <a:pt x="1244016" y="1031558"/>
                    <a:pt x="1244968" y="1102043"/>
                    <a:pt x="1235443" y="1171575"/>
                  </a:cubicBezTo>
                  <a:cubicBezTo>
                    <a:pt x="1220203" y="1275398"/>
                    <a:pt x="1184008" y="1373505"/>
                    <a:pt x="1144003" y="1469708"/>
                  </a:cubicBezTo>
                  <a:cubicBezTo>
                    <a:pt x="1155433" y="1432560"/>
                    <a:pt x="1164958" y="1395413"/>
                    <a:pt x="1173531" y="1357313"/>
                  </a:cubicBezTo>
                  <a:cubicBezTo>
                    <a:pt x="1195438" y="1263015"/>
                    <a:pt x="1210678" y="1167765"/>
                    <a:pt x="1219251" y="1071563"/>
                  </a:cubicBezTo>
                  <a:cubicBezTo>
                    <a:pt x="1223061" y="1034415"/>
                    <a:pt x="1224966" y="996315"/>
                    <a:pt x="1225918" y="959168"/>
                  </a:cubicBezTo>
                  <a:cubicBezTo>
                    <a:pt x="1226871" y="961073"/>
                    <a:pt x="1226871" y="962025"/>
                    <a:pt x="1226871" y="962978"/>
                  </a:cubicBezTo>
                  <a:close/>
                  <a:moveTo>
                    <a:pt x="1149718" y="775335"/>
                  </a:moveTo>
                  <a:cubicBezTo>
                    <a:pt x="1178293" y="827723"/>
                    <a:pt x="1203058" y="882015"/>
                    <a:pt x="1220203" y="939165"/>
                  </a:cubicBezTo>
                  <a:cubicBezTo>
                    <a:pt x="1216393" y="1025843"/>
                    <a:pt x="1209726" y="1111568"/>
                    <a:pt x="1195438" y="1196340"/>
                  </a:cubicBezTo>
                  <a:cubicBezTo>
                    <a:pt x="1180198" y="1291590"/>
                    <a:pt x="1158291" y="1384935"/>
                    <a:pt x="1129716" y="1477328"/>
                  </a:cubicBezTo>
                  <a:cubicBezTo>
                    <a:pt x="1122096" y="1503045"/>
                    <a:pt x="1113523" y="1528763"/>
                    <a:pt x="1103998" y="1554480"/>
                  </a:cubicBezTo>
                  <a:cubicBezTo>
                    <a:pt x="1098283" y="1569720"/>
                    <a:pt x="1093521" y="1584960"/>
                    <a:pt x="1087806" y="1600200"/>
                  </a:cubicBezTo>
                  <a:cubicBezTo>
                    <a:pt x="1050658" y="1689735"/>
                    <a:pt x="1018273" y="1781175"/>
                    <a:pt x="1004938" y="1876425"/>
                  </a:cubicBezTo>
                  <a:cubicBezTo>
                    <a:pt x="998271" y="1893570"/>
                    <a:pt x="992556" y="1909763"/>
                    <a:pt x="985888" y="1925955"/>
                  </a:cubicBezTo>
                  <a:cubicBezTo>
                    <a:pt x="968743" y="1968818"/>
                    <a:pt x="952551" y="2012633"/>
                    <a:pt x="935406" y="2055495"/>
                  </a:cubicBezTo>
                  <a:cubicBezTo>
                    <a:pt x="902068" y="2142173"/>
                    <a:pt x="868731" y="2228850"/>
                    <a:pt x="836346" y="2315528"/>
                  </a:cubicBezTo>
                  <a:cubicBezTo>
                    <a:pt x="817296" y="2364105"/>
                    <a:pt x="799198" y="2413635"/>
                    <a:pt x="781101" y="2462213"/>
                  </a:cubicBezTo>
                  <a:cubicBezTo>
                    <a:pt x="781101" y="2463165"/>
                    <a:pt x="782053" y="2464118"/>
                    <a:pt x="783006" y="2463165"/>
                  </a:cubicBezTo>
                  <a:cubicBezTo>
                    <a:pt x="818248" y="2377440"/>
                    <a:pt x="851586" y="2289810"/>
                    <a:pt x="885876" y="2204085"/>
                  </a:cubicBezTo>
                  <a:cubicBezTo>
                    <a:pt x="920166" y="2117408"/>
                    <a:pt x="954456" y="2030730"/>
                    <a:pt x="987793" y="1944053"/>
                  </a:cubicBezTo>
                  <a:cubicBezTo>
                    <a:pt x="992556" y="1932623"/>
                    <a:pt x="996366" y="1921193"/>
                    <a:pt x="1001128" y="1909763"/>
                  </a:cubicBezTo>
                  <a:cubicBezTo>
                    <a:pt x="999223" y="1932623"/>
                    <a:pt x="998271" y="1956435"/>
                    <a:pt x="998271" y="1980248"/>
                  </a:cubicBezTo>
                  <a:cubicBezTo>
                    <a:pt x="998271" y="1988820"/>
                    <a:pt x="999223" y="1997393"/>
                    <a:pt x="999223" y="2006918"/>
                  </a:cubicBezTo>
                  <a:cubicBezTo>
                    <a:pt x="994461" y="2023110"/>
                    <a:pt x="989698" y="2040255"/>
                    <a:pt x="984936" y="2056448"/>
                  </a:cubicBezTo>
                  <a:cubicBezTo>
                    <a:pt x="955408" y="2153603"/>
                    <a:pt x="914451" y="2246948"/>
                    <a:pt x="864921" y="2335530"/>
                  </a:cubicBezTo>
                  <a:cubicBezTo>
                    <a:pt x="839203" y="2381250"/>
                    <a:pt x="809676" y="2426018"/>
                    <a:pt x="780148" y="2469833"/>
                  </a:cubicBezTo>
                  <a:cubicBezTo>
                    <a:pt x="779196" y="2469833"/>
                    <a:pt x="778243" y="2469833"/>
                    <a:pt x="777291" y="2469833"/>
                  </a:cubicBezTo>
                  <a:cubicBezTo>
                    <a:pt x="777291" y="2466023"/>
                    <a:pt x="777291" y="2462213"/>
                    <a:pt x="777291" y="2458403"/>
                  </a:cubicBezTo>
                  <a:cubicBezTo>
                    <a:pt x="785863" y="2432685"/>
                    <a:pt x="792531" y="2406968"/>
                    <a:pt x="799198" y="2382203"/>
                  </a:cubicBezTo>
                  <a:cubicBezTo>
                    <a:pt x="807771" y="2352675"/>
                    <a:pt x="817296" y="2323148"/>
                    <a:pt x="826821" y="2293620"/>
                  </a:cubicBezTo>
                  <a:cubicBezTo>
                    <a:pt x="845871" y="2234565"/>
                    <a:pt x="865873" y="2176463"/>
                    <a:pt x="886828" y="2118360"/>
                  </a:cubicBezTo>
                  <a:cubicBezTo>
                    <a:pt x="928738" y="2002155"/>
                    <a:pt x="973506" y="1886903"/>
                    <a:pt x="1014463" y="1770698"/>
                  </a:cubicBezTo>
                  <a:cubicBezTo>
                    <a:pt x="1054468" y="1657350"/>
                    <a:pt x="1090663" y="1542098"/>
                    <a:pt x="1117333" y="1423988"/>
                  </a:cubicBezTo>
                  <a:cubicBezTo>
                    <a:pt x="1144003" y="1307783"/>
                    <a:pt x="1160196" y="1187768"/>
                    <a:pt x="1162101" y="1068705"/>
                  </a:cubicBezTo>
                  <a:cubicBezTo>
                    <a:pt x="1164006" y="951548"/>
                    <a:pt x="1150671" y="834390"/>
                    <a:pt x="1116381" y="721995"/>
                  </a:cubicBezTo>
                  <a:cubicBezTo>
                    <a:pt x="1115428" y="720090"/>
                    <a:pt x="1114476" y="717233"/>
                    <a:pt x="1114476" y="715328"/>
                  </a:cubicBezTo>
                  <a:cubicBezTo>
                    <a:pt x="1127811" y="734378"/>
                    <a:pt x="1139241" y="755333"/>
                    <a:pt x="1149718" y="775335"/>
                  </a:cubicBezTo>
                  <a:close/>
                  <a:moveTo>
                    <a:pt x="1095426" y="677228"/>
                  </a:moveTo>
                  <a:cubicBezTo>
                    <a:pt x="1093521" y="679133"/>
                    <a:pt x="1092568" y="681038"/>
                    <a:pt x="1093521" y="684848"/>
                  </a:cubicBezTo>
                  <a:cubicBezTo>
                    <a:pt x="1132573" y="796290"/>
                    <a:pt x="1149718" y="913448"/>
                    <a:pt x="1151623" y="1031558"/>
                  </a:cubicBezTo>
                  <a:cubicBezTo>
                    <a:pt x="1153528" y="1150620"/>
                    <a:pt x="1139241" y="1269683"/>
                    <a:pt x="1115428" y="1385888"/>
                  </a:cubicBezTo>
                  <a:cubicBezTo>
                    <a:pt x="1091616" y="1503998"/>
                    <a:pt x="1057326" y="1619250"/>
                    <a:pt x="1018273" y="1733550"/>
                  </a:cubicBezTo>
                  <a:cubicBezTo>
                    <a:pt x="979221" y="1849755"/>
                    <a:pt x="935406" y="1964055"/>
                    <a:pt x="893496" y="2079308"/>
                  </a:cubicBezTo>
                  <a:cubicBezTo>
                    <a:pt x="851586" y="2194560"/>
                    <a:pt x="811581" y="2309813"/>
                    <a:pt x="780148" y="2427923"/>
                  </a:cubicBezTo>
                  <a:cubicBezTo>
                    <a:pt x="779196" y="2429828"/>
                    <a:pt x="779196" y="2432685"/>
                    <a:pt x="778243" y="2434590"/>
                  </a:cubicBezTo>
                  <a:cubicBezTo>
                    <a:pt x="778243" y="2417445"/>
                    <a:pt x="779196" y="2400300"/>
                    <a:pt x="780148" y="2383155"/>
                  </a:cubicBezTo>
                  <a:cubicBezTo>
                    <a:pt x="783006" y="2368868"/>
                    <a:pt x="785863" y="2354580"/>
                    <a:pt x="789673" y="2340293"/>
                  </a:cubicBezTo>
                  <a:cubicBezTo>
                    <a:pt x="805866" y="2277428"/>
                    <a:pt x="825868" y="2215515"/>
                    <a:pt x="843966" y="2153603"/>
                  </a:cubicBezTo>
                  <a:cubicBezTo>
                    <a:pt x="882066" y="2028825"/>
                    <a:pt x="921118" y="1904048"/>
                    <a:pt x="957313" y="1779270"/>
                  </a:cubicBezTo>
                  <a:cubicBezTo>
                    <a:pt x="993508" y="1654493"/>
                    <a:pt x="1026846" y="1528763"/>
                    <a:pt x="1051611" y="1401128"/>
                  </a:cubicBezTo>
                  <a:cubicBezTo>
                    <a:pt x="1076376" y="1274445"/>
                    <a:pt x="1093521" y="1145858"/>
                    <a:pt x="1098283" y="1017270"/>
                  </a:cubicBezTo>
                  <a:cubicBezTo>
                    <a:pt x="1103046" y="892493"/>
                    <a:pt x="1096378" y="766763"/>
                    <a:pt x="1072566" y="643890"/>
                  </a:cubicBezTo>
                  <a:cubicBezTo>
                    <a:pt x="1082091" y="655320"/>
                    <a:pt x="1088758" y="665798"/>
                    <a:pt x="1095426" y="677228"/>
                  </a:cubicBezTo>
                  <a:close/>
                  <a:moveTo>
                    <a:pt x="1064946" y="626745"/>
                  </a:moveTo>
                  <a:cubicBezTo>
                    <a:pt x="1074471" y="677228"/>
                    <a:pt x="1082091" y="727710"/>
                    <a:pt x="1086853" y="779145"/>
                  </a:cubicBezTo>
                  <a:cubicBezTo>
                    <a:pt x="1092568" y="843915"/>
                    <a:pt x="1094473" y="909638"/>
                    <a:pt x="1093521" y="975360"/>
                  </a:cubicBezTo>
                  <a:cubicBezTo>
                    <a:pt x="1090663" y="1105853"/>
                    <a:pt x="1075423" y="1235393"/>
                    <a:pt x="1051611" y="1363980"/>
                  </a:cubicBezTo>
                  <a:cubicBezTo>
                    <a:pt x="1027798" y="1493520"/>
                    <a:pt x="995413" y="1621155"/>
                    <a:pt x="959218" y="1746885"/>
                  </a:cubicBezTo>
                  <a:cubicBezTo>
                    <a:pt x="923023" y="1872615"/>
                    <a:pt x="883971" y="1997393"/>
                    <a:pt x="844918" y="2123123"/>
                  </a:cubicBezTo>
                  <a:cubicBezTo>
                    <a:pt x="825868" y="2185988"/>
                    <a:pt x="805866" y="2249805"/>
                    <a:pt x="787768" y="2312670"/>
                  </a:cubicBezTo>
                  <a:cubicBezTo>
                    <a:pt x="787768" y="2312670"/>
                    <a:pt x="787768" y="2312670"/>
                    <a:pt x="787768" y="2312670"/>
                  </a:cubicBezTo>
                  <a:cubicBezTo>
                    <a:pt x="796341" y="2239328"/>
                    <a:pt x="810628" y="2166938"/>
                    <a:pt x="826821" y="2094548"/>
                  </a:cubicBezTo>
                  <a:cubicBezTo>
                    <a:pt x="831583" y="2080260"/>
                    <a:pt x="835393" y="2066925"/>
                    <a:pt x="840156" y="2052638"/>
                  </a:cubicBezTo>
                  <a:cubicBezTo>
                    <a:pt x="859206" y="1993583"/>
                    <a:pt x="877303" y="1934528"/>
                    <a:pt x="895401" y="1874520"/>
                  </a:cubicBezTo>
                  <a:cubicBezTo>
                    <a:pt x="930643" y="1756410"/>
                    <a:pt x="963028" y="1637348"/>
                    <a:pt x="987793" y="1516380"/>
                  </a:cubicBezTo>
                  <a:cubicBezTo>
                    <a:pt x="1012558" y="1398270"/>
                    <a:pt x="1031608" y="1278255"/>
                    <a:pt x="1041133" y="1157288"/>
                  </a:cubicBezTo>
                  <a:cubicBezTo>
                    <a:pt x="1050658" y="1040130"/>
                    <a:pt x="1050658" y="922020"/>
                    <a:pt x="1039228" y="804863"/>
                  </a:cubicBezTo>
                  <a:cubicBezTo>
                    <a:pt x="1027798" y="688658"/>
                    <a:pt x="1004938" y="574358"/>
                    <a:pt x="967791" y="463868"/>
                  </a:cubicBezTo>
                  <a:cubicBezTo>
                    <a:pt x="966838" y="461963"/>
                    <a:pt x="965886" y="459105"/>
                    <a:pt x="964933" y="457200"/>
                  </a:cubicBezTo>
                  <a:cubicBezTo>
                    <a:pt x="997318" y="514350"/>
                    <a:pt x="1031608" y="570548"/>
                    <a:pt x="1064946" y="626745"/>
                  </a:cubicBezTo>
                  <a:close/>
                  <a:moveTo>
                    <a:pt x="954456" y="445770"/>
                  </a:moveTo>
                  <a:cubicBezTo>
                    <a:pt x="970648" y="494348"/>
                    <a:pt x="984936" y="543878"/>
                    <a:pt x="996366" y="594360"/>
                  </a:cubicBezTo>
                  <a:cubicBezTo>
                    <a:pt x="1009701" y="651510"/>
                    <a:pt x="1018273" y="708660"/>
                    <a:pt x="1025893" y="766763"/>
                  </a:cubicBezTo>
                  <a:cubicBezTo>
                    <a:pt x="1039228" y="883920"/>
                    <a:pt x="1041133" y="1001078"/>
                    <a:pt x="1034466" y="1118235"/>
                  </a:cubicBezTo>
                  <a:cubicBezTo>
                    <a:pt x="1026846" y="1237298"/>
                    <a:pt x="1010653" y="1356360"/>
                    <a:pt x="986841" y="1473518"/>
                  </a:cubicBezTo>
                  <a:cubicBezTo>
                    <a:pt x="963028" y="1594485"/>
                    <a:pt x="931596" y="1713548"/>
                    <a:pt x="897306" y="1830705"/>
                  </a:cubicBezTo>
                  <a:cubicBezTo>
                    <a:pt x="883971" y="1876425"/>
                    <a:pt x="869683" y="1923098"/>
                    <a:pt x="855396" y="1968818"/>
                  </a:cubicBezTo>
                  <a:cubicBezTo>
                    <a:pt x="877303" y="1872615"/>
                    <a:pt x="899211" y="1775460"/>
                    <a:pt x="918261" y="1678305"/>
                  </a:cubicBezTo>
                  <a:cubicBezTo>
                    <a:pt x="970648" y="1408748"/>
                    <a:pt x="1003986" y="1134428"/>
                    <a:pt x="996366" y="859155"/>
                  </a:cubicBezTo>
                  <a:cubicBezTo>
                    <a:pt x="994461" y="782003"/>
                    <a:pt x="988746" y="704850"/>
                    <a:pt x="980173" y="628650"/>
                  </a:cubicBezTo>
                  <a:cubicBezTo>
                    <a:pt x="973506" y="569595"/>
                    <a:pt x="965886" y="509588"/>
                    <a:pt x="953503" y="451485"/>
                  </a:cubicBezTo>
                  <a:cubicBezTo>
                    <a:pt x="953503" y="449580"/>
                    <a:pt x="954456" y="447675"/>
                    <a:pt x="954456" y="445770"/>
                  </a:cubicBezTo>
                  <a:close/>
                  <a:moveTo>
                    <a:pt x="582028" y="2108835"/>
                  </a:moveTo>
                  <a:cubicBezTo>
                    <a:pt x="535356" y="1970723"/>
                    <a:pt x="508686" y="1824990"/>
                    <a:pt x="507733" y="1678305"/>
                  </a:cubicBezTo>
                  <a:cubicBezTo>
                    <a:pt x="506781" y="1529715"/>
                    <a:pt x="531546" y="1381125"/>
                    <a:pt x="584886" y="1243013"/>
                  </a:cubicBezTo>
                  <a:cubicBezTo>
                    <a:pt x="619176" y="1153478"/>
                    <a:pt x="665848" y="1070610"/>
                    <a:pt x="714426" y="988695"/>
                  </a:cubicBezTo>
                  <a:lnTo>
                    <a:pt x="714426" y="988695"/>
                  </a:lnTo>
                  <a:cubicBezTo>
                    <a:pt x="694423" y="1039178"/>
                    <a:pt x="676326" y="1091565"/>
                    <a:pt x="660133" y="1143953"/>
                  </a:cubicBezTo>
                  <a:cubicBezTo>
                    <a:pt x="628701" y="1248728"/>
                    <a:pt x="605841" y="1355408"/>
                    <a:pt x="591553" y="1463040"/>
                  </a:cubicBezTo>
                  <a:cubicBezTo>
                    <a:pt x="577266" y="1571625"/>
                    <a:pt x="572503" y="1681163"/>
                    <a:pt x="576313" y="1790700"/>
                  </a:cubicBezTo>
                  <a:cubicBezTo>
                    <a:pt x="580123" y="1900238"/>
                    <a:pt x="592506" y="2009775"/>
                    <a:pt x="614413" y="2116455"/>
                  </a:cubicBezTo>
                  <a:cubicBezTo>
                    <a:pt x="625843" y="2173605"/>
                    <a:pt x="640131" y="2230755"/>
                    <a:pt x="656323" y="2286000"/>
                  </a:cubicBezTo>
                  <a:cubicBezTo>
                    <a:pt x="627748" y="2229803"/>
                    <a:pt x="602983" y="2170748"/>
                    <a:pt x="582028" y="2108835"/>
                  </a:cubicBezTo>
                  <a:close/>
                  <a:moveTo>
                    <a:pt x="690613" y="2355533"/>
                  </a:moveTo>
                  <a:cubicBezTo>
                    <a:pt x="667753" y="2289810"/>
                    <a:pt x="648703" y="2222183"/>
                    <a:pt x="633463" y="2153603"/>
                  </a:cubicBezTo>
                  <a:cubicBezTo>
                    <a:pt x="609651" y="2047875"/>
                    <a:pt x="594411" y="1939290"/>
                    <a:pt x="588696" y="1831658"/>
                  </a:cubicBezTo>
                  <a:cubicBezTo>
                    <a:pt x="582981" y="1723073"/>
                    <a:pt x="585838" y="1613535"/>
                    <a:pt x="597268" y="1504950"/>
                  </a:cubicBezTo>
                  <a:cubicBezTo>
                    <a:pt x="608698" y="1396365"/>
                    <a:pt x="628701" y="1288733"/>
                    <a:pt x="658228" y="1183958"/>
                  </a:cubicBezTo>
                  <a:cubicBezTo>
                    <a:pt x="680136" y="1103948"/>
                    <a:pt x="707758" y="1025843"/>
                    <a:pt x="740143" y="949643"/>
                  </a:cubicBezTo>
                  <a:cubicBezTo>
                    <a:pt x="760146" y="915353"/>
                    <a:pt x="781101" y="881063"/>
                    <a:pt x="801103" y="846773"/>
                  </a:cubicBezTo>
                  <a:cubicBezTo>
                    <a:pt x="802056" y="844868"/>
                    <a:pt x="803008" y="842963"/>
                    <a:pt x="803961" y="841058"/>
                  </a:cubicBezTo>
                  <a:cubicBezTo>
                    <a:pt x="774433" y="930593"/>
                    <a:pt x="750621" y="1022033"/>
                    <a:pt x="730618" y="1114425"/>
                  </a:cubicBezTo>
                  <a:cubicBezTo>
                    <a:pt x="705853" y="1226820"/>
                    <a:pt x="686803" y="1340168"/>
                    <a:pt x="673468" y="1453515"/>
                  </a:cubicBezTo>
                  <a:cubicBezTo>
                    <a:pt x="660133" y="1567815"/>
                    <a:pt x="652513" y="1682115"/>
                    <a:pt x="650608" y="1796415"/>
                  </a:cubicBezTo>
                  <a:cubicBezTo>
                    <a:pt x="648703" y="1907858"/>
                    <a:pt x="652513" y="2021205"/>
                    <a:pt x="663943" y="2131695"/>
                  </a:cubicBezTo>
                  <a:cubicBezTo>
                    <a:pt x="674421" y="2228850"/>
                    <a:pt x="693471" y="2326005"/>
                    <a:pt x="729666" y="2417445"/>
                  </a:cubicBezTo>
                  <a:cubicBezTo>
                    <a:pt x="729666" y="2419350"/>
                    <a:pt x="729666" y="2420303"/>
                    <a:pt x="729666" y="2422208"/>
                  </a:cubicBezTo>
                  <a:cubicBezTo>
                    <a:pt x="714426" y="2400300"/>
                    <a:pt x="702043" y="2378393"/>
                    <a:pt x="690613" y="2355533"/>
                  </a:cubicBezTo>
                  <a:close/>
                  <a:moveTo>
                    <a:pt x="731571" y="2082165"/>
                  </a:moveTo>
                  <a:cubicBezTo>
                    <a:pt x="729666" y="2145983"/>
                    <a:pt x="728713" y="2210753"/>
                    <a:pt x="727761" y="2274570"/>
                  </a:cubicBezTo>
                  <a:cubicBezTo>
                    <a:pt x="727761" y="2302193"/>
                    <a:pt x="726808" y="2329815"/>
                    <a:pt x="726808" y="2356485"/>
                  </a:cubicBezTo>
                  <a:cubicBezTo>
                    <a:pt x="703948" y="2295525"/>
                    <a:pt x="688708" y="2231708"/>
                    <a:pt x="679183" y="2166938"/>
                  </a:cubicBezTo>
                  <a:cubicBezTo>
                    <a:pt x="663943" y="2064068"/>
                    <a:pt x="662991" y="1959293"/>
                    <a:pt x="669658" y="1854518"/>
                  </a:cubicBezTo>
                  <a:cubicBezTo>
                    <a:pt x="676326" y="1742123"/>
                    <a:pt x="689661" y="1630680"/>
                    <a:pt x="705853" y="1519238"/>
                  </a:cubicBezTo>
                  <a:cubicBezTo>
                    <a:pt x="722998" y="1403985"/>
                    <a:pt x="743001" y="1288733"/>
                    <a:pt x="764908" y="1173480"/>
                  </a:cubicBezTo>
                  <a:cubicBezTo>
                    <a:pt x="787768" y="1059180"/>
                    <a:pt x="812533" y="944880"/>
                    <a:pt x="835393" y="829628"/>
                  </a:cubicBezTo>
                  <a:cubicBezTo>
                    <a:pt x="838251" y="815340"/>
                    <a:pt x="841108" y="801053"/>
                    <a:pt x="843013" y="785813"/>
                  </a:cubicBezTo>
                  <a:cubicBezTo>
                    <a:pt x="843013" y="784860"/>
                    <a:pt x="841108" y="783908"/>
                    <a:pt x="840156" y="784860"/>
                  </a:cubicBezTo>
                  <a:cubicBezTo>
                    <a:pt x="824916" y="841058"/>
                    <a:pt x="813486" y="898208"/>
                    <a:pt x="801103" y="954405"/>
                  </a:cubicBezTo>
                  <a:cubicBezTo>
                    <a:pt x="788721" y="1012508"/>
                    <a:pt x="776338" y="1069658"/>
                    <a:pt x="764908" y="1127760"/>
                  </a:cubicBezTo>
                  <a:cubicBezTo>
                    <a:pt x="741096" y="1243013"/>
                    <a:pt x="719188" y="1359218"/>
                    <a:pt x="701091" y="1476375"/>
                  </a:cubicBezTo>
                  <a:cubicBezTo>
                    <a:pt x="682993" y="1590675"/>
                    <a:pt x="668706" y="1704975"/>
                    <a:pt x="660133" y="1820228"/>
                  </a:cubicBezTo>
                  <a:cubicBezTo>
                    <a:pt x="659181" y="1827848"/>
                    <a:pt x="659181" y="1836420"/>
                    <a:pt x="658228" y="1844040"/>
                  </a:cubicBezTo>
                  <a:cubicBezTo>
                    <a:pt x="658228" y="1840230"/>
                    <a:pt x="658228" y="1837373"/>
                    <a:pt x="658228" y="1833563"/>
                  </a:cubicBezTo>
                  <a:cubicBezTo>
                    <a:pt x="658228" y="1720215"/>
                    <a:pt x="662991" y="1605915"/>
                    <a:pt x="674421" y="1493520"/>
                  </a:cubicBezTo>
                  <a:cubicBezTo>
                    <a:pt x="685851" y="1380173"/>
                    <a:pt x="702996" y="1267778"/>
                    <a:pt x="725856" y="1156335"/>
                  </a:cubicBezTo>
                  <a:cubicBezTo>
                    <a:pt x="748716" y="1043940"/>
                    <a:pt x="777291" y="933450"/>
                    <a:pt x="811581" y="823913"/>
                  </a:cubicBezTo>
                  <a:cubicBezTo>
                    <a:pt x="812533" y="821055"/>
                    <a:pt x="813486" y="817245"/>
                    <a:pt x="814438" y="814388"/>
                  </a:cubicBezTo>
                  <a:cubicBezTo>
                    <a:pt x="831583" y="783908"/>
                    <a:pt x="848728" y="752475"/>
                    <a:pt x="863968" y="720090"/>
                  </a:cubicBezTo>
                  <a:cubicBezTo>
                    <a:pt x="826821" y="944880"/>
                    <a:pt x="797293" y="1170623"/>
                    <a:pt x="774433" y="1396365"/>
                  </a:cubicBezTo>
                  <a:cubicBezTo>
                    <a:pt x="753478" y="1626870"/>
                    <a:pt x="739191" y="1854518"/>
                    <a:pt x="731571" y="2082165"/>
                  </a:cubicBezTo>
                  <a:close/>
                  <a:moveTo>
                    <a:pt x="742048" y="2393633"/>
                  </a:moveTo>
                  <a:cubicBezTo>
                    <a:pt x="740143" y="2389823"/>
                    <a:pt x="738238" y="2385060"/>
                    <a:pt x="736333" y="2381250"/>
                  </a:cubicBezTo>
                  <a:cubicBezTo>
                    <a:pt x="736333" y="2351723"/>
                    <a:pt x="736333" y="2323148"/>
                    <a:pt x="737286" y="2293620"/>
                  </a:cubicBezTo>
                  <a:cubicBezTo>
                    <a:pt x="738238" y="2236470"/>
                    <a:pt x="739191" y="2179320"/>
                    <a:pt x="741096" y="2122170"/>
                  </a:cubicBezTo>
                  <a:cubicBezTo>
                    <a:pt x="744906" y="2008823"/>
                    <a:pt x="749668" y="1895475"/>
                    <a:pt x="756336" y="1782128"/>
                  </a:cubicBezTo>
                  <a:cubicBezTo>
                    <a:pt x="770623" y="1554480"/>
                    <a:pt x="792531" y="1326833"/>
                    <a:pt x="821106" y="1101090"/>
                  </a:cubicBezTo>
                  <a:cubicBezTo>
                    <a:pt x="837298" y="973455"/>
                    <a:pt x="856348" y="846773"/>
                    <a:pt x="877303" y="720090"/>
                  </a:cubicBezTo>
                  <a:cubicBezTo>
                    <a:pt x="878256" y="715328"/>
                    <a:pt x="873493" y="712470"/>
                    <a:pt x="868731" y="714375"/>
                  </a:cubicBezTo>
                  <a:cubicBezTo>
                    <a:pt x="902068" y="644843"/>
                    <a:pt x="928738" y="572453"/>
                    <a:pt x="944931" y="498158"/>
                  </a:cubicBezTo>
                  <a:cubicBezTo>
                    <a:pt x="945883" y="506730"/>
                    <a:pt x="947788" y="514350"/>
                    <a:pt x="948741" y="522923"/>
                  </a:cubicBezTo>
                  <a:cubicBezTo>
                    <a:pt x="918261" y="776288"/>
                    <a:pt x="890638" y="1030605"/>
                    <a:pt x="861111" y="1283970"/>
                  </a:cubicBezTo>
                  <a:cubicBezTo>
                    <a:pt x="831583" y="1539240"/>
                    <a:pt x="802056" y="1793558"/>
                    <a:pt x="775386" y="2048828"/>
                  </a:cubicBezTo>
                  <a:cubicBezTo>
                    <a:pt x="767766" y="2120265"/>
                    <a:pt x="760146" y="2191703"/>
                    <a:pt x="753478" y="2262188"/>
                  </a:cubicBezTo>
                  <a:cubicBezTo>
                    <a:pt x="749668" y="2298383"/>
                    <a:pt x="745858" y="2334578"/>
                    <a:pt x="743001" y="2370773"/>
                  </a:cubicBezTo>
                  <a:cubicBezTo>
                    <a:pt x="743001" y="2377440"/>
                    <a:pt x="743001" y="2385060"/>
                    <a:pt x="742048" y="2393633"/>
                  </a:cubicBezTo>
                  <a:close/>
                  <a:moveTo>
                    <a:pt x="747763" y="2406968"/>
                  </a:moveTo>
                  <a:cubicBezTo>
                    <a:pt x="752526" y="2366963"/>
                    <a:pt x="755383" y="2326005"/>
                    <a:pt x="760146" y="2286000"/>
                  </a:cubicBezTo>
                  <a:cubicBezTo>
                    <a:pt x="766813" y="2222183"/>
                    <a:pt x="773481" y="2159318"/>
                    <a:pt x="780148" y="2095500"/>
                  </a:cubicBezTo>
                  <a:cubicBezTo>
                    <a:pt x="794436" y="1968818"/>
                    <a:pt x="808723" y="1842135"/>
                    <a:pt x="823011" y="1715453"/>
                  </a:cubicBezTo>
                  <a:cubicBezTo>
                    <a:pt x="851586" y="1460183"/>
                    <a:pt x="881113" y="1204913"/>
                    <a:pt x="910641" y="949643"/>
                  </a:cubicBezTo>
                  <a:cubicBezTo>
                    <a:pt x="925881" y="820103"/>
                    <a:pt x="941121" y="690563"/>
                    <a:pt x="955408" y="560070"/>
                  </a:cubicBezTo>
                  <a:cubicBezTo>
                    <a:pt x="957313" y="576263"/>
                    <a:pt x="960171" y="592455"/>
                    <a:pt x="962076" y="609600"/>
                  </a:cubicBezTo>
                  <a:cubicBezTo>
                    <a:pt x="969696" y="677228"/>
                    <a:pt x="975411" y="744855"/>
                    <a:pt x="976363" y="813435"/>
                  </a:cubicBezTo>
                  <a:cubicBezTo>
                    <a:pt x="979221" y="950595"/>
                    <a:pt x="975411" y="1087755"/>
                    <a:pt x="963028" y="1223963"/>
                  </a:cubicBezTo>
                  <a:cubicBezTo>
                    <a:pt x="950646" y="1362075"/>
                    <a:pt x="929691" y="1499235"/>
                    <a:pt x="904926" y="1636395"/>
                  </a:cubicBezTo>
                  <a:cubicBezTo>
                    <a:pt x="879208" y="1771650"/>
                    <a:pt x="846823" y="1905000"/>
                    <a:pt x="816343" y="2038350"/>
                  </a:cubicBezTo>
                  <a:cubicBezTo>
                    <a:pt x="803961" y="2091690"/>
                    <a:pt x="791578" y="2145983"/>
                    <a:pt x="782053" y="2200275"/>
                  </a:cubicBezTo>
                  <a:cubicBezTo>
                    <a:pt x="779196" y="2208848"/>
                    <a:pt x="777291" y="2217420"/>
                    <a:pt x="774433" y="2226945"/>
                  </a:cubicBezTo>
                  <a:cubicBezTo>
                    <a:pt x="773481" y="2228850"/>
                    <a:pt x="775386" y="2230755"/>
                    <a:pt x="776338" y="2231708"/>
                  </a:cubicBezTo>
                  <a:cubicBezTo>
                    <a:pt x="765861" y="2294573"/>
                    <a:pt x="758241" y="2358390"/>
                    <a:pt x="756336" y="2422208"/>
                  </a:cubicBezTo>
                  <a:cubicBezTo>
                    <a:pt x="752526" y="2416493"/>
                    <a:pt x="750621" y="2411730"/>
                    <a:pt x="747763" y="2406968"/>
                  </a:cubicBezTo>
                  <a:close/>
                  <a:moveTo>
                    <a:pt x="196266" y="3853815"/>
                  </a:moveTo>
                  <a:cubicBezTo>
                    <a:pt x="127686" y="3698558"/>
                    <a:pt x="48628" y="3542348"/>
                    <a:pt x="28626" y="3370898"/>
                  </a:cubicBezTo>
                  <a:cubicBezTo>
                    <a:pt x="20053" y="3293745"/>
                    <a:pt x="22911" y="3212783"/>
                    <a:pt x="45771" y="3137535"/>
                  </a:cubicBezTo>
                  <a:cubicBezTo>
                    <a:pt x="65773" y="3070860"/>
                    <a:pt x="101016" y="3010853"/>
                    <a:pt x="149593" y="2960370"/>
                  </a:cubicBezTo>
                  <a:cubicBezTo>
                    <a:pt x="235318" y="2870835"/>
                    <a:pt x="349618" y="2815590"/>
                    <a:pt x="457251" y="2756535"/>
                  </a:cubicBezTo>
                  <a:cubicBezTo>
                    <a:pt x="562026" y="2699385"/>
                    <a:pt x="674421" y="2636520"/>
                    <a:pt x="743953" y="2536508"/>
                  </a:cubicBezTo>
                  <a:cubicBezTo>
                    <a:pt x="749668" y="2528888"/>
                    <a:pt x="754431" y="2521268"/>
                    <a:pt x="758241" y="2513648"/>
                  </a:cubicBezTo>
                  <a:cubicBezTo>
                    <a:pt x="760146" y="2522220"/>
                    <a:pt x="763003" y="2530793"/>
                    <a:pt x="765861" y="2539365"/>
                  </a:cubicBezTo>
                  <a:cubicBezTo>
                    <a:pt x="765861" y="2539365"/>
                    <a:pt x="765861" y="2539365"/>
                    <a:pt x="765861" y="2540318"/>
                  </a:cubicBezTo>
                  <a:cubicBezTo>
                    <a:pt x="763003" y="2662238"/>
                    <a:pt x="759193" y="2783205"/>
                    <a:pt x="746811" y="2904173"/>
                  </a:cubicBezTo>
                  <a:cubicBezTo>
                    <a:pt x="734428" y="3025140"/>
                    <a:pt x="717283" y="3145155"/>
                    <a:pt x="693471" y="3265170"/>
                  </a:cubicBezTo>
                  <a:cubicBezTo>
                    <a:pt x="669658" y="3385185"/>
                    <a:pt x="639178" y="3505200"/>
                    <a:pt x="603936" y="3622358"/>
                  </a:cubicBezTo>
                  <a:cubicBezTo>
                    <a:pt x="568693" y="3738563"/>
                    <a:pt x="528688" y="3853815"/>
                    <a:pt x="482016" y="3966210"/>
                  </a:cubicBezTo>
                  <a:cubicBezTo>
                    <a:pt x="436296" y="4078605"/>
                    <a:pt x="383908" y="4188143"/>
                    <a:pt x="325806" y="4295775"/>
                  </a:cubicBezTo>
                  <a:cubicBezTo>
                    <a:pt x="321996" y="4302443"/>
                    <a:pt x="319138" y="4309110"/>
                    <a:pt x="315328" y="4314825"/>
                  </a:cubicBezTo>
                  <a:cubicBezTo>
                    <a:pt x="317233" y="4243388"/>
                    <a:pt x="304851" y="4170998"/>
                    <a:pt x="285801" y="4102418"/>
                  </a:cubicBezTo>
                  <a:cubicBezTo>
                    <a:pt x="264846" y="4014788"/>
                    <a:pt x="231508" y="3933825"/>
                    <a:pt x="196266" y="3853815"/>
                  </a:cubicBezTo>
                  <a:close/>
                  <a:moveTo>
                    <a:pt x="817296" y="4379595"/>
                  </a:moveTo>
                  <a:cubicBezTo>
                    <a:pt x="657276" y="4417695"/>
                    <a:pt x="493446" y="4411028"/>
                    <a:pt x="334378" y="4371975"/>
                  </a:cubicBezTo>
                  <a:cubicBezTo>
                    <a:pt x="326758" y="4370070"/>
                    <a:pt x="320091" y="4368165"/>
                    <a:pt x="312471" y="4366260"/>
                  </a:cubicBezTo>
                  <a:cubicBezTo>
                    <a:pt x="313423" y="4365308"/>
                    <a:pt x="313423" y="4363403"/>
                    <a:pt x="313423" y="4362450"/>
                  </a:cubicBezTo>
                  <a:cubicBezTo>
                    <a:pt x="316281" y="4361498"/>
                    <a:pt x="320091" y="4359593"/>
                    <a:pt x="322948" y="4358640"/>
                  </a:cubicBezTo>
                  <a:cubicBezTo>
                    <a:pt x="327711" y="4358640"/>
                    <a:pt x="332473" y="4357688"/>
                    <a:pt x="338188" y="4356735"/>
                  </a:cubicBezTo>
                  <a:cubicBezTo>
                    <a:pt x="338188" y="4356735"/>
                    <a:pt x="338188" y="4356735"/>
                    <a:pt x="338188" y="4356735"/>
                  </a:cubicBezTo>
                  <a:cubicBezTo>
                    <a:pt x="345808" y="4358640"/>
                    <a:pt x="353428" y="4360545"/>
                    <a:pt x="362001" y="4360545"/>
                  </a:cubicBezTo>
                  <a:cubicBezTo>
                    <a:pt x="369621" y="4361498"/>
                    <a:pt x="378193" y="4361498"/>
                    <a:pt x="385813" y="4362450"/>
                  </a:cubicBezTo>
                  <a:cubicBezTo>
                    <a:pt x="402006" y="4363403"/>
                    <a:pt x="417246" y="4363403"/>
                    <a:pt x="433438" y="4363403"/>
                  </a:cubicBezTo>
                  <a:cubicBezTo>
                    <a:pt x="463918" y="4363403"/>
                    <a:pt x="495351" y="4361498"/>
                    <a:pt x="525831" y="4357688"/>
                  </a:cubicBezTo>
                  <a:cubicBezTo>
                    <a:pt x="588696" y="4351020"/>
                    <a:pt x="649656" y="4337685"/>
                    <a:pt x="709663" y="4319588"/>
                  </a:cubicBezTo>
                  <a:cubicBezTo>
                    <a:pt x="829678" y="4282440"/>
                    <a:pt x="943026" y="4221480"/>
                    <a:pt x="1041133" y="4142423"/>
                  </a:cubicBezTo>
                  <a:cubicBezTo>
                    <a:pt x="1139241" y="4062413"/>
                    <a:pt x="1221156" y="3963353"/>
                    <a:pt x="1279258" y="3850005"/>
                  </a:cubicBezTo>
                  <a:cubicBezTo>
                    <a:pt x="1339266" y="3734753"/>
                    <a:pt x="1374508" y="3607118"/>
                    <a:pt x="1384986" y="3477578"/>
                  </a:cubicBezTo>
                  <a:cubicBezTo>
                    <a:pt x="1394511" y="3365183"/>
                    <a:pt x="1384986" y="3249930"/>
                    <a:pt x="1355458" y="3141345"/>
                  </a:cubicBezTo>
                  <a:cubicBezTo>
                    <a:pt x="1358316" y="3146108"/>
                    <a:pt x="1361173" y="3149918"/>
                    <a:pt x="1364031" y="3154680"/>
                  </a:cubicBezTo>
                  <a:cubicBezTo>
                    <a:pt x="1366888" y="3159443"/>
                    <a:pt x="1369746" y="3164205"/>
                    <a:pt x="1371651" y="3168015"/>
                  </a:cubicBezTo>
                  <a:cubicBezTo>
                    <a:pt x="1376413" y="3179445"/>
                    <a:pt x="1380223" y="3191828"/>
                    <a:pt x="1384033" y="3203258"/>
                  </a:cubicBezTo>
                  <a:cubicBezTo>
                    <a:pt x="1413561" y="3291840"/>
                    <a:pt x="1434516" y="3383280"/>
                    <a:pt x="1449756" y="3474720"/>
                  </a:cubicBezTo>
                  <a:cubicBezTo>
                    <a:pt x="1454518" y="3500438"/>
                    <a:pt x="1458328" y="3527108"/>
                    <a:pt x="1462138" y="3552825"/>
                  </a:cubicBezTo>
                  <a:cubicBezTo>
                    <a:pt x="1464996" y="3572828"/>
                    <a:pt x="1465948" y="3593783"/>
                    <a:pt x="1469758" y="3613785"/>
                  </a:cubicBezTo>
                  <a:cubicBezTo>
                    <a:pt x="1470711" y="3624263"/>
                    <a:pt x="1471663" y="3634740"/>
                    <a:pt x="1471663" y="3645218"/>
                  </a:cubicBezTo>
                  <a:cubicBezTo>
                    <a:pt x="1471663" y="3647123"/>
                    <a:pt x="1471663" y="3649028"/>
                    <a:pt x="1471663" y="3650933"/>
                  </a:cubicBezTo>
                  <a:cubicBezTo>
                    <a:pt x="1470711" y="3657600"/>
                    <a:pt x="1469758" y="3664268"/>
                    <a:pt x="1469758" y="3669983"/>
                  </a:cubicBezTo>
                  <a:cubicBezTo>
                    <a:pt x="1464043" y="3693795"/>
                    <a:pt x="1458328" y="3717608"/>
                    <a:pt x="1451661" y="3740468"/>
                  </a:cubicBezTo>
                  <a:cubicBezTo>
                    <a:pt x="1436421" y="3789998"/>
                    <a:pt x="1417371" y="3837623"/>
                    <a:pt x="1394511" y="3884295"/>
                  </a:cubicBezTo>
                  <a:cubicBezTo>
                    <a:pt x="1348791" y="3978593"/>
                    <a:pt x="1286878" y="4065270"/>
                    <a:pt x="1214488" y="4139565"/>
                  </a:cubicBezTo>
                  <a:cubicBezTo>
                    <a:pt x="1193533" y="4160520"/>
                    <a:pt x="1171626" y="4181475"/>
                    <a:pt x="1148766" y="4200525"/>
                  </a:cubicBezTo>
                  <a:cubicBezTo>
                    <a:pt x="1137336" y="4210050"/>
                    <a:pt x="1125906" y="4218623"/>
                    <a:pt x="1114476" y="4228148"/>
                  </a:cubicBezTo>
                  <a:cubicBezTo>
                    <a:pt x="1105903" y="4234815"/>
                    <a:pt x="1098283" y="4242435"/>
                    <a:pt x="1089711" y="4250055"/>
                  </a:cubicBezTo>
                  <a:cubicBezTo>
                    <a:pt x="1088758" y="4250055"/>
                    <a:pt x="1087806" y="4251008"/>
                    <a:pt x="1086853" y="4251960"/>
                  </a:cubicBezTo>
                  <a:cubicBezTo>
                    <a:pt x="1077328" y="4261485"/>
                    <a:pt x="1068756" y="4271010"/>
                    <a:pt x="1059231" y="4280535"/>
                  </a:cubicBezTo>
                  <a:cubicBezTo>
                    <a:pt x="983983" y="4326255"/>
                    <a:pt x="903021" y="4358640"/>
                    <a:pt x="817296" y="4379595"/>
                  </a:cubicBezTo>
                  <a:close/>
                  <a:moveTo>
                    <a:pt x="1248778" y="4180523"/>
                  </a:moveTo>
                  <a:cubicBezTo>
                    <a:pt x="1245921" y="4183380"/>
                    <a:pt x="1244016" y="4186238"/>
                    <a:pt x="1241158" y="4189095"/>
                  </a:cubicBezTo>
                  <a:cubicBezTo>
                    <a:pt x="1238301" y="4192905"/>
                    <a:pt x="1234491" y="4196715"/>
                    <a:pt x="1231633" y="4200525"/>
                  </a:cubicBezTo>
                  <a:cubicBezTo>
                    <a:pt x="1230681" y="4199573"/>
                    <a:pt x="1229728" y="4199573"/>
                    <a:pt x="1227823" y="4200525"/>
                  </a:cubicBezTo>
                  <a:cubicBezTo>
                    <a:pt x="1219251" y="4205288"/>
                    <a:pt x="1210678" y="4211003"/>
                    <a:pt x="1202106" y="4215765"/>
                  </a:cubicBezTo>
                  <a:cubicBezTo>
                    <a:pt x="1209726" y="4209098"/>
                    <a:pt x="1216393" y="4203383"/>
                    <a:pt x="1223061" y="4196715"/>
                  </a:cubicBezTo>
                  <a:cubicBezTo>
                    <a:pt x="1231633" y="4191000"/>
                    <a:pt x="1240206" y="4185285"/>
                    <a:pt x="1248778" y="4180523"/>
                  </a:cubicBezTo>
                  <a:close/>
                  <a:moveTo>
                    <a:pt x="351523" y="4854893"/>
                  </a:moveTo>
                  <a:cubicBezTo>
                    <a:pt x="455346" y="4731068"/>
                    <a:pt x="590601" y="4642485"/>
                    <a:pt x="724903" y="4555808"/>
                  </a:cubicBezTo>
                  <a:cubicBezTo>
                    <a:pt x="706806" y="4570095"/>
                    <a:pt x="687756" y="4585335"/>
                    <a:pt x="669658" y="4599623"/>
                  </a:cubicBezTo>
                  <a:cubicBezTo>
                    <a:pt x="583933" y="4669155"/>
                    <a:pt x="500113" y="4739640"/>
                    <a:pt x="422008" y="4817745"/>
                  </a:cubicBezTo>
                  <a:cubicBezTo>
                    <a:pt x="346761" y="4892993"/>
                    <a:pt x="278181" y="4975860"/>
                    <a:pt x="225793" y="5068253"/>
                  </a:cubicBezTo>
                  <a:cubicBezTo>
                    <a:pt x="205791" y="5104448"/>
                    <a:pt x="187693" y="5141595"/>
                    <a:pt x="172453" y="5179695"/>
                  </a:cubicBezTo>
                  <a:cubicBezTo>
                    <a:pt x="210553" y="5061585"/>
                    <a:pt x="271513" y="4951095"/>
                    <a:pt x="351523" y="4854893"/>
                  </a:cubicBezTo>
                  <a:close/>
                  <a:moveTo>
                    <a:pt x="157213" y="5249228"/>
                  </a:moveTo>
                  <a:cubicBezTo>
                    <a:pt x="171501" y="5199698"/>
                    <a:pt x="191503" y="5151120"/>
                    <a:pt x="215316" y="5104448"/>
                  </a:cubicBezTo>
                  <a:cubicBezTo>
                    <a:pt x="263893" y="5010150"/>
                    <a:pt x="329616" y="4925378"/>
                    <a:pt x="402958" y="4848225"/>
                  </a:cubicBezTo>
                  <a:cubicBezTo>
                    <a:pt x="478206" y="4770120"/>
                    <a:pt x="561073" y="4698683"/>
                    <a:pt x="644893" y="4630103"/>
                  </a:cubicBezTo>
                  <a:cubicBezTo>
                    <a:pt x="699186" y="4586288"/>
                    <a:pt x="754431" y="4542473"/>
                    <a:pt x="809676" y="4500563"/>
                  </a:cubicBezTo>
                  <a:cubicBezTo>
                    <a:pt x="819201" y="4494848"/>
                    <a:pt x="828726" y="4488180"/>
                    <a:pt x="837298" y="4482465"/>
                  </a:cubicBezTo>
                  <a:cubicBezTo>
                    <a:pt x="891591" y="4446270"/>
                    <a:pt x="945883" y="4407218"/>
                    <a:pt x="996366" y="4364355"/>
                  </a:cubicBezTo>
                  <a:cubicBezTo>
                    <a:pt x="1062088" y="4318635"/>
                    <a:pt x="1128763" y="4273868"/>
                    <a:pt x="1196391" y="4230053"/>
                  </a:cubicBezTo>
                  <a:cubicBezTo>
                    <a:pt x="1202106" y="4226243"/>
                    <a:pt x="1207821" y="4222433"/>
                    <a:pt x="1212583" y="4218623"/>
                  </a:cubicBezTo>
                  <a:cubicBezTo>
                    <a:pt x="1131621" y="4308158"/>
                    <a:pt x="1042086" y="4389120"/>
                    <a:pt x="949693" y="4467225"/>
                  </a:cubicBezTo>
                  <a:cubicBezTo>
                    <a:pt x="840156" y="4560570"/>
                    <a:pt x="725856" y="4648200"/>
                    <a:pt x="616318" y="4742498"/>
                  </a:cubicBezTo>
                  <a:cubicBezTo>
                    <a:pt x="514401" y="4829175"/>
                    <a:pt x="417246" y="4921568"/>
                    <a:pt x="331521" y="5024438"/>
                  </a:cubicBezTo>
                  <a:cubicBezTo>
                    <a:pt x="253416" y="5118735"/>
                    <a:pt x="184836" y="5222558"/>
                    <a:pt x="137211" y="5334953"/>
                  </a:cubicBezTo>
                  <a:cubicBezTo>
                    <a:pt x="142926" y="5306378"/>
                    <a:pt x="149593" y="5277803"/>
                    <a:pt x="157213" y="5249228"/>
                  </a:cubicBezTo>
                  <a:close/>
                  <a:moveTo>
                    <a:pt x="136258" y="5354003"/>
                  </a:moveTo>
                  <a:cubicBezTo>
                    <a:pt x="156261" y="5308283"/>
                    <a:pt x="178168" y="5262563"/>
                    <a:pt x="202933" y="5219700"/>
                  </a:cubicBezTo>
                  <a:cubicBezTo>
                    <a:pt x="235318" y="5164455"/>
                    <a:pt x="272466" y="5111115"/>
                    <a:pt x="312471" y="5060633"/>
                  </a:cubicBezTo>
                  <a:cubicBezTo>
                    <a:pt x="395338" y="4955858"/>
                    <a:pt x="490588" y="4862513"/>
                    <a:pt x="590601" y="4774883"/>
                  </a:cubicBezTo>
                  <a:cubicBezTo>
                    <a:pt x="699186" y="4680585"/>
                    <a:pt x="812533" y="4592003"/>
                    <a:pt x="923976" y="4499610"/>
                  </a:cubicBezTo>
                  <a:cubicBezTo>
                    <a:pt x="1027798" y="4413885"/>
                    <a:pt x="1130668" y="4324350"/>
                    <a:pt x="1222108" y="4225290"/>
                  </a:cubicBezTo>
                  <a:cubicBezTo>
                    <a:pt x="1244016" y="4201478"/>
                    <a:pt x="1264971" y="4177665"/>
                    <a:pt x="1284973" y="4152900"/>
                  </a:cubicBezTo>
                  <a:cubicBezTo>
                    <a:pt x="1286878" y="4150995"/>
                    <a:pt x="1288783" y="4150043"/>
                    <a:pt x="1290688" y="4148138"/>
                  </a:cubicBezTo>
                  <a:cubicBezTo>
                    <a:pt x="1284021" y="4156710"/>
                    <a:pt x="1277353" y="4164330"/>
                    <a:pt x="1270686" y="4172903"/>
                  </a:cubicBezTo>
                  <a:cubicBezTo>
                    <a:pt x="1185913" y="4276725"/>
                    <a:pt x="1091616" y="4371023"/>
                    <a:pt x="992556" y="4462463"/>
                  </a:cubicBezTo>
                  <a:cubicBezTo>
                    <a:pt x="894448" y="4552950"/>
                    <a:pt x="793483" y="4640580"/>
                    <a:pt x="693471" y="4729163"/>
                  </a:cubicBezTo>
                  <a:cubicBezTo>
                    <a:pt x="594411" y="4817745"/>
                    <a:pt x="496303" y="4909185"/>
                    <a:pt x="405816" y="5007293"/>
                  </a:cubicBezTo>
                  <a:cubicBezTo>
                    <a:pt x="320091" y="5100638"/>
                    <a:pt x="241033" y="5201603"/>
                    <a:pt x="177216" y="5311140"/>
                  </a:cubicBezTo>
                  <a:cubicBezTo>
                    <a:pt x="166738" y="5325428"/>
                    <a:pt x="156261" y="5339715"/>
                    <a:pt x="146736" y="5354003"/>
                  </a:cubicBezTo>
                  <a:cubicBezTo>
                    <a:pt x="142926" y="5356860"/>
                    <a:pt x="139116" y="5359718"/>
                    <a:pt x="134353" y="5362575"/>
                  </a:cubicBezTo>
                  <a:cubicBezTo>
                    <a:pt x="134353" y="5362575"/>
                    <a:pt x="134353" y="5363528"/>
                    <a:pt x="133401" y="5363528"/>
                  </a:cubicBezTo>
                  <a:cubicBezTo>
                    <a:pt x="135306" y="5360670"/>
                    <a:pt x="135306" y="5357813"/>
                    <a:pt x="136258" y="5354003"/>
                  </a:cubicBezTo>
                  <a:close/>
                  <a:moveTo>
                    <a:pt x="134353" y="5364480"/>
                  </a:moveTo>
                  <a:cubicBezTo>
                    <a:pt x="134353" y="5365433"/>
                    <a:pt x="135306" y="5366385"/>
                    <a:pt x="137211" y="5365433"/>
                  </a:cubicBezTo>
                  <a:cubicBezTo>
                    <a:pt x="139116" y="5364480"/>
                    <a:pt x="140068" y="5363528"/>
                    <a:pt x="141973" y="5362575"/>
                  </a:cubicBezTo>
                  <a:cubicBezTo>
                    <a:pt x="139116" y="5367338"/>
                    <a:pt x="136258" y="5371148"/>
                    <a:pt x="133401" y="5375910"/>
                  </a:cubicBezTo>
                  <a:cubicBezTo>
                    <a:pt x="133401" y="5372100"/>
                    <a:pt x="134353" y="5368290"/>
                    <a:pt x="134353" y="5364480"/>
                  </a:cubicBezTo>
                  <a:close/>
                  <a:moveTo>
                    <a:pt x="132448" y="5381625"/>
                  </a:moveTo>
                  <a:cubicBezTo>
                    <a:pt x="138163" y="5373053"/>
                    <a:pt x="144831" y="5364480"/>
                    <a:pt x="151498" y="5355908"/>
                  </a:cubicBezTo>
                  <a:cubicBezTo>
                    <a:pt x="152451" y="5354955"/>
                    <a:pt x="153403" y="5354955"/>
                    <a:pt x="154356" y="5354003"/>
                  </a:cubicBezTo>
                  <a:cubicBezTo>
                    <a:pt x="151498" y="5358765"/>
                    <a:pt x="148641" y="5364480"/>
                    <a:pt x="145783" y="5369243"/>
                  </a:cubicBezTo>
                  <a:cubicBezTo>
                    <a:pt x="145783" y="5370195"/>
                    <a:pt x="145783" y="5371148"/>
                    <a:pt x="145783" y="5371148"/>
                  </a:cubicBezTo>
                  <a:cubicBezTo>
                    <a:pt x="141021" y="5375910"/>
                    <a:pt x="136258" y="5379720"/>
                    <a:pt x="131496" y="5384483"/>
                  </a:cubicBezTo>
                  <a:cubicBezTo>
                    <a:pt x="132448" y="5384483"/>
                    <a:pt x="132448" y="5382578"/>
                    <a:pt x="132448" y="5381625"/>
                  </a:cubicBezTo>
                  <a:close/>
                  <a:moveTo>
                    <a:pt x="136258" y="5408295"/>
                  </a:moveTo>
                  <a:cubicBezTo>
                    <a:pt x="142926" y="5405438"/>
                    <a:pt x="149593" y="5401628"/>
                    <a:pt x="157213" y="5398770"/>
                  </a:cubicBezTo>
                  <a:cubicBezTo>
                    <a:pt x="178168" y="5397818"/>
                    <a:pt x="199123" y="5394960"/>
                    <a:pt x="220078" y="5393055"/>
                  </a:cubicBezTo>
                  <a:cubicBezTo>
                    <a:pt x="207696" y="5395913"/>
                    <a:pt x="196266" y="5398770"/>
                    <a:pt x="183883" y="5401628"/>
                  </a:cubicBezTo>
                  <a:cubicBezTo>
                    <a:pt x="167691" y="5404485"/>
                    <a:pt x="152451" y="5406390"/>
                    <a:pt x="136258" y="5408295"/>
                  </a:cubicBezTo>
                  <a:close/>
                  <a:moveTo>
                    <a:pt x="200076" y="5399723"/>
                  </a:moveTo>
                  <a:cubicBezTo>
                    <a:pt x="213411" y="5396865"/>
                    <a:pt x="225793" y="5394008"/>
                    <a:pt x="239128" y="5391150"/>
                  </a:cubicBezTo>
                  <a:cubicBezTo>
                    <a:pt x="262941" y="5388293"/>
                    <a:pt x="286753" y="5384483"/>
                    <a:pt x="309613" y="5380673"/>
                  </a:cubicBezTo>
                  <a:cubicBezTo>
                    <a:pt x="273418" y="5387340"/>
                    <a:pt x="237223" y="5394008"/>
                    <a:pt x="200076" y="5399723"/>
                  </a:cubicBezTo>
                  <a:close/>
                  <a:moveTo>
                    <a:pt x="313423" y="5372100"/>
                  </a:moveTo>
                  <a:cubicBezTo>
                    <a:pt x="384861" y="5351145"/>
                    <a:pt x="454393" y="5326380"/>
                    <a:pt x="522973" y="5296853"/>
                  </a:cubicBezTo>
                  <a:cubicBezTo>
                    <a:pt x="632511" y="5250180"/>
                    <a:pt x="737286" y="5192078"/>
                    <a:pt x="836346" y="5124450"/>
                  </a:cubicBezTo>
                  <a:cubicBezTo>
                    <a:pt x="933501" y="5057775"/>
                    <a:pt x="1024941" y="4981575"/>
                    <a:pt x="1106856" y="4896803"/>
                  </a:cubicBezTo>
                  <a:cubicBezTo>
                    <a:pt x="1188771" y="4812983"/>
                    <a:pt x="1263066" y="4722495"/>
                    <a:pt x="1327836" y="4625340"/>
                  </a:cubicBezTo>
                  <a:cubicBezTo>
                    <a:pt x="1387843" y="4535805"/>
                    <a:pt x="1440231" y="4439603"/>
                    <a:pt x="1483093" y="4340543"/>
                  </a:cubicBezTo>
                  <a:cubicBezTo>
                    <a:pt x="1484998" y="4355783"/>
                    <a:pt x="1487856" y="4370070"/>
                    <a:pt x="1490713" y="4385310"/>
                  </a:cubicBezTo>
                  <a:cubicBezTo>
                    <a:pt x="1493571" y="4398645"/>
                    <a:pt x="1497381" y="4411980"/>
                    <a:pt x="1501191" y="4425315"/>
                  </a:cubicBezTo>
                  <a:cubicBezTo>
                    <a:pt x="1460233" y="4521518"/>
                    <a:pt x="1408798" y="4613910"/>
                    <a:pt x="1349743" y="4700588"/>
                  </a:cubicBezTo>
                  <a:cubicBezTo>
                    <a:pt x="1285926" y="4793933"/>
                    <a:pt x="1212583" y="4879658"/>
                    <a:pt x="1130668" y="4957763"/>
                  </a:cubicBezTo>
                  <a:cubicBezTo>
                    <a:pt x="1047801" y="5036820"/>
                    <a:pt x="955408" y="5107305"/>
                    <a:pt x="857301" y="5166360"/>
                  </a:cubicBezTo>
                  <a:cubicBezTo>
                    <a:pt x="755383" y="5228273"/>
                    <a:pt x="644893" y="5278755"/>
                    <a:pt x="531546" y="5315903"/>
                  </a:cubicBezTo>
                  <a:cubicBezTo>
                    <a:pt x="460108" y="5339715"/>
                    <a:pt x="386766" y="5357813"/>
                    <a:pt x="313423" y="5372100"/>
                  </a:cubicBezTo>
                  <a:close/>
                  <a:moveTo>
                    <a:pt x="659181" y="5275898"/>
                  </a:moveTo>
                  <a:cubicBezTo>
                    <a:pt x="715378" y="5252085"/>
                    <a:pt x="771576" y="5224463"/>
                    <a:pt x="824916" y="5193983"/>
                  </a:cubicBezTo>
                  <a:cubicBezTo>
                    <a:pt x="926833" y="5136833"/>
                    <a:pt x="1022083" y="5068253"/>
                    <a:pt x="1108761" y="4990148"/>
                  </a:cubicBezTo>
                  <a:cubicBezTo>
                    <a:pt x="1192581" y="4914900"/>
                    <a:pt x="1268781" y="4830128"/>
                    <a:pt x="1335456" y="4738688"/>
                  </a:cubicBezTo>
                  <a:cubicBezTo>
                    <a:pt x="1402131" y="4649153"/>
                    <a:pt x="1458328" y="4551998"/>
                    <a:pt x="1504048" y="4450080"/>
                  </a:cubicBezTo>
                  <a:cubicBezTo>
                    <a:pt x="1470711" y="4649153"/>
                    <a:pt x="1351648" y="4818698"/>
                    <a:pt x="1203058" y="4951095"/>
                  </a:cubicBezTo>
                  <a:cubicBezTo>
                    <a:pt x="1201153" y="4951095"/>
                    <a:pt x="1198296" y="4951095"/>
                    <a:pt x="1196391" y="4953953"/>
                  </a:cubicBezTo>
                  <a:cubicBezTo>
                    <a:pt x="1193533" y="4956810"/>
                    <a:pt x="1190676" y="4960620"/>
                    <a:pt x="1188771" y="4964430"/>
                  </a:cubicBezTo>
                  <a:cubicBezTo>
                    <a:pt x="1172578" y="4977765"/>
                    <a:pt x="1156386" y="4991100"/>
                    <a:pt x="1140193" y="5004435"/>
                  </a:cubicBezTo>
                  <a:cubicBezTo>
                    <a:pt x="995413" y="5118735"/>
                    <a:pt x="831583" y="5209223"/>
                    <a:pt x="659181" y="5275898"/>
                  </a:cubicBezTo>
                  <a:close/>
                  <a:moveTo>
                    <a:pt x="894448" y="5689283"/>
                  </a:moveTo>
                  <a:cubicBezTo>
                    <a:pt x="924928" y="5522595"/>
                    <a:pt x="980173" y="5360670"/>
                    <a:pt x="1058278" y="5210175"/>
                  </a:cubicBezTo>
                  <a:cubicBezTo>
                    <a:pt x="1093521" y="5142548"/>
                    <a:pt x="1132573" y="5076825"/>
                    <a:pt x="1175436" y="5013960"/>
                  </a:cubicBezTo>
                  <a:cubicBezTo>
                    <a:pt x="1197343" y="4995863"/>
                    <a:pt x="1218298" y="4977765"/>
                    <a:pt x="1239253" y="4958715"/>
                  </a:cubicBezTo>
                  <a:cubicBezTo>
                    <a:pt x="1207821" y="5018723"/>
                    <a:pt x="1178293" y="5080635"/>
                    <a:pt x="1150671" y="5141595"/>
                  </a:cubicBezTo>
                  <a:cubicBezTo>
                    <a:pt x="1114476" y="5220653"/>
                    <a:pt x="1080186" y="5301615"/>
                    <a:pt x="1048753" y="5383530"/>
                  </a:cubicBezTo>
                  <a:cubicBezTo>
                    <a:pt x="1017321" y="5465445"/>
                    <a:pt x="989698" y="5547360"/>
                    <a:pt x="964933" y="5631180"/>
                  </a:cubicBezTo>
                  <a:cubicBezTo>
                    <a:pt x="940168" y="5714048"/>
                    <a:pt x="919213" y="5797868"/>
                    <a:pt x="902068" y="5882640"/>
                  </a:cubicBezTo>
                  <a:cubicBezTo>
                    <a:pt x="888733" y="5949315"/>
                    <a:pt x="877303" y="6015990"/>
                    <a:pt x="868731" y="6083618"/>
                  </a:cubicBezTo>
                  <a:cubicBezTo>
                    <a:pt x="862063" y="5952173"/>
                    <a:pt x="870636" y="5819775"/>
                    <a:pt x="894448" y="5689283"/>
                  </a:cubicBezTo>
                  <a:close/>
                  <a:moveTo>
                    <a:pt x="871588" y="6122670"/>
                  </a:moveTo>
                  <a:cubicBezTo>
                    <a:pt x="874446" y="6096953"/>
                    <a:pt x="877303" y="6071235"/>
                    <a:pt x="881113" y="6045518"/>
                  </a:cubicBezTo>
                  <a:cubicBezTo>
                    <a:pt x="886828" y="6002655"/>
                    <a:pt x="894448" y="5960745"/>
                    <a:pt x="903021" y="5917883"/>
                  </a:cubicBezTo>
                  <a:cubicBezTo>
                    <a:pt x="919213" y="5832158"/>
                    <a:pt x="940168" y="5747385"/>
                    <a:pt x="963981" y="5664518"/>
                  </a:cubicBezTo>
                  <a:cubicBezTo>
                    <a:pt x="988746" y="5580698"/>
                    <a:pt x="1016368" y="5497830"/>
                    <a:pt x="1047801" y="5416868"/>
                  </a:cubicBezTo>
                  <a:cubicBezTo>
                    <a:pt x="1078281" y="5335905"/>
                    <a:pt x="1112571" y="5254943"/>
                    <a:pt x="1148766" y="5175885"/>
                  </a:cubicBezTo>
                  <a:cubicBezTo>
                    <a:pt x="1184961" y="5096828"/>
                    <a:pt x="1224013" y="5018723"/>
                    <a:pt x="1264018" y="4941570"/>
                  </a:cubicBezTo>
                  <a:cubicBezTo>
                    <a:pt x="1265923" y="4937760"/>
                    <a:pt x="1267828" y="4934903"/>
                    <a:pt x="1269733" y="4931093"/>
                  </a:cubicBezTo>
                  <a:cubicBezTo>
                    <a:pt x="1311643" y="4890135"/>
                    <a:pt x="1350696" y="4845368"/>
                    <a:pt x="1384986" y="4798695"/>
                  </a:cubicBezTo>
                  <a:cubicBezTo>
                    <a:pt x="1407846" y="4767263"/>
                    <a:pt x="1428801" y="4733925"/>
                    <a:pt x="1447851" y="4699635"/>
                  </a:cubicBezTo>
                  <a:cubicBezTo>
                    <a:pt x="1427848" y="4740593"/>
                    <a:pt x="1404988" y="4780598"/>
                    <a:pt x="1383081" y="4820603"/>
                  </a:cubicBezTo>
                  <a:cubicBezTo>
                    <a:pt x="1324026" y="4924425"/>
                    <a:pt x="1265923" y="5027295"/>
                    <a:pt x="1213536" y="5134928"/>
                  </a:cubicBezTo>
                  <a:cubicBezTo>
                    <a:pt x="1161148" y="5242560"/>
                    <a:pt x="1113523" y="5352098"/>
                    <a:pt x="1070661" y="5463540"/>
                  </a:cubicBezTo>
                  <a:cubicBezTo>
                    <a:pt x="1027798" y="5574983"/>
                    <a:pt x="988746" y="5688330"/>
                    <a:pt x="956361" y="5802630"/>
                  </a:cubicBezTo>
                  <a:cubicBezTo>
                    <a:pt x="923976" y="5914073"/>
                    <a:pt x="896353" y="6026468"/>
                    <a:pt x="874446" y="6139815"/>
                  </a:cubicBezTo>
                  <a:cubicBezTo>
                    <a:pt x="872541" y="6133148"/>
                    <a:pt x="872541" y="6127433"/>
                    <a:pt x="871588" y="6122670"/>
                  </a:cubicBezTo>
                  <a:close/>
                  <a:moveTo>
                    <a:pt x="875398" y="6160770"/>
                  </a:moveTo>
                  <a:cubicBezTo>
                    <a:pt x="897306" y="6112193"/>
                    <a:pt x="918261" y="6063615"/>
                    <a:pt x="939216" y="6015038"/>
                  </a:cubicBezTo>
                  <a:cubicBezTo>
                    <a:pt x="963028" y="5958840"/>
                    <a:pt x="987793" y="5902643"/>
                    <a:pt x="1011606" y="5846445"/>
                  </a:cubicBezTo>
                  <a:cubicBezTo>
                    <a:pt x="1059231" y="5734050"/>
                    <a:pt x="1107808" y="5621655"/>
                    <a:pt x="1156386" y="5510213"/>
                  </a:cubicBezTo>
                  <a:cubicBezTo>
                    <a:pt x="1204963" y="5397818"/>
                    <a:pt x="1252588" y="5285423"/>
                    <a:pt x="1300213" y="5173980"/>
                  </a:cubicBezTo>
                  <a:cubicBezTo>
                    <a:pt x="1346886" y="5066348"/>
                    <a:pt x="1392606" y="4957763"/>
                    <a:pt x="1435468" y="4848225"/>
                  </a:cubicBezTo>
                  <a:cubicBezTo>
                    <a:pt x="1460233" y="4784408"/>
                    <a:pt x="1483093" y="4720590"/>
                    <a:pt x="1505001" y="4655820"/>
                  </a:cubicBezTo>
                  <a:cubicBezTo>
                    <a:pt x="1502143" y="4670108"/>
                    <a:pt x="1499286" y="4683443"/>
                    <a:pt x="1495476" y="4697730"/>
                  </a:cubicBezTo>
                  <a:cubicBezTo>
                    <a:pt x="1482141" y="4754880"/>
                    <a:pt x="1467853" y="4812030"/>
                    <a:pt x="1452613" y="4869180"/>
                  </a:cubicBezTo>
                  <a:cubicBezTo>
                    <a:pt x="1422133" y="4982528"/>
                    <a:pt x="1386891" y="5093970"/>
                    <a:pt x="1347838" y="5204460"/>
                  </a:cubicBezTo>
                  <a:cubicBezTo>
                    <a:pt x="1308786" y="5314950"/>
                    <a:pt x="1265923" y="5423535"/>
                    <a:pt x="1219251" y="5530215"/>
                  </a:cubicBezTo>
                  <a:cubicBezTo>
                    <a:pt x="1172578" y="5637848"/>
                    <a:pt x="1122096" y="5743575"/>
                    <a:pt x="1066851" y="5846445"/>
                  </a:cubicBezTo>
                  <a:cubicBezTo>
                    <a:pt x="1011606" y="5950268"/>
                    <a:pt x="952551" y="6051233"/>
                    <a:pt x="889686" y="6150293"/>
                  </a:cubicBezTo>
                  <a:cubicBezTo>
                    <a:pt x="884923" y="6156960"/>
                    <a:pt x="881113" y="6164580"/>
                    <a:pt x="876351" y="6171248"/>
                  </a:cubicBezTo>
                  <a:cubicBezTo>
                    <a:pt x="875398" y="6168390"/>
                    <a:pt x="875398" y="6164580"/>
                    <a:pt x="875398" y="6160770"/>
                  </a:cubicBezTo>
                  <a:close/>
                  <a:moveTo>
                    <a:pt x="884923" y="6169343"/>
                  </a:moveTo>
                  <a:cubicBezTo>
                    <a:pt x="944931" y="6079808"/>
                    <a:pt x="999223" y="5985510"/>
                    <a:pt x="1051611" y="5891213"/>
                  </a:cubicBezTo>
                  <a:cubicBezTo>
                    <a:pt x="1107808" y="5788343"/>
                    <a:pt x="1162101" y="5682615"/>
                    <a:pt x="1210678" y="5575935"/>
                  </a:cubicBezTo>
                  <a:cubicBezTo>
                    <a:pt x="1259256" y="5469255"/>
                    <a:pt x="1304976" y="5359718"/>
                    <a:pt x="1344981" y="5249228"/>
                  </a:cubicBezTo>
                  <a:cubicBezTo>
                    <a:pt x="1385938" y="5138738"/>
                    <a:pt x="1422133" y="5026343"/>
                    <a:pt x="1453566" y="4913948"/>
                  </a:cubicBezTo>
                  <a:cubicBezTo>
                    <a:pt x="1468806" y="4860608"/>
                    <a:pt x="1482141" y="4807268"/>
                    <a:pt x="1495476" y="4753928"/>
                  </a:cubicBezTo>
                  <a:cubicBezTo>
                    <a:pt x="1470711" y="4897755"/>
                    <a:pt x="1437373" y="5039678"/>
                    <a:pt x="1393558" y="5179695"/>
                  </a:cubicBezTo>
                  <a:cubicBezTo>
                    <a:pt x="1320216" y="5413058"/>
                    <a:pt x="1220203" y="5638800"/>
                    <a:pt x="1097331" y="5850255"/>
                  </a:cubicBezTo>
                  <a:cubicBezTo>
                    <a:pt x="1063041" y="5910263"/>
                    <a:pt x="1025893" y="5968365"/>
                    <a:pt x="987793" y="6026468"/>
                  </a:cubicBezTo>
                  <a:cubicBezTo>
                    <a:pt x="955408" y="6075045"/>
                    <a:pt x="921118" y="6121718"/>
                    <a:pt x="886828" y="6168390"/>
                  </a:cubicBezTo>
                  <a:cubicBezTo>
                    <a:pt x="886828" y="6168390"/>
                    <a:pt x="885876" y="6169343"/>
                    <a:pt x="884923" y="6169343"/>
                  </a:cubicBezTo>
                  <a:close/>
                  <a:moveTo>
                    <a:pt x="912546" y="6168390"/>
                  </a:moveTo>
                  <a:cubicBezTo>
                    <a:pt x="907783" y="6170295"/>
                    <a:pt x="903973" y="6171248"/>
                    <a:pt x="899211" y="6173153"/>
                  </a:cubicBezTo>
                  <a:cubicBezTo>
                    <a:pt x="901116" y="6171248"/>
                    <a:pt x="902068" y="6169343"/>
                    <a:pt x="903973" y="6166485"/>
                  </a:cubicBezTo>
                  <a:cubicBezTo>
                    <a:pt x="919213" y="6156008"/>
                    <a:pt x="934453" y="6144578"/>
                    <a:pt x="948741" y="6134100"/>
                  </a:cubicBezTo>
                  <a:cubicBezTo>
                    <a:pt x="939216" y="6142673"/>
                    <a:pt x="929691" y="6152198"/>
                    <a:pt x="920166" y="6160770"/>
                  </a:cubicBezTo>
                  <a:cubicBezTo>
                    <a:pt x="918261" y="6163628"/>
                    <a:pt x="915403" y="6165533"/>
                    <a:pt x="912546" y="6168390"/>
                  </a:cubicBezTo>
                  <a:close/>
                  <a:moveTo>
                    <a:pt x="1684071" y="5451158"/>
                  </a:moveTo>
                  <a:cubicBezTo>
                    <a:pt x="1644066" y="5571173"/>
                    <a:pt x="1584058" y="5683568"/>
                    <a:pt x="1505001" y="5782628"/>
                  </a:cubicBezTo>
                  <a:cubicBezTo>
                    <a:pt x="1429753" y="5877878"/>
                    <a:pt x="1339266" y="5959793"/>
                    <a:pt x="1238301" y="6026468"/>
                  </a:cubicBezTo>
                  <a:cubicBezTo>
                    <a:pt x="1146861" y="6087428"/>
                    <a:pt x="1044943" y="6135053"/>
                    <a:pt x="939216" y="6165533"/>
                  </a:cubicBezTo>
                  <a:cubicBezTo>
                    <a:pt x="971601" y="6153150"/>
                    <a:pt x="1003033" y="6137910"/>
                    <a:pt x="1033513" y="6120765"/>
                  </a:cubicBezTo>
                  <a:cubicBezTo>
                    <a:pt x="1079233" y="6095048"/>
                    <a:pt x="1123048" y="6065520"/>
                    <a:pt x="1164006" y="6033135"/>
                  </a:cubicBezTo>
                  <a:cubicBezTo>
                    <a:pt x="1243063" y="5972175"/>
                    <a:pt x="1315453" y="5901690"/>
                    <a:pt x="1381176" y="5826443"/>
                  </a:cubicBezTo>
                  <a:cubicBezTo>
                    <a:pt x="1445946" y="5752148"/>
                    <a:pt x="1504048" y="5672138"/>
                    <a:pt x="1553578" y="5586413"/>
                  </a:cubicBezTo>
                  <a:cubicBezTo>
                    <a:pt x="1603108" y="5501640"/>
                    <a:pt x="1645971" y="5412105"/>
                    <a:pt x="1680261" y="5319713"/>
                  </a:cubicBezTo>
                  <a:cubicBezTo>
                    <a:pt x="1705026" y="5253038"/>
                    <a:pt x="1725028" y="5185410"/>
                    <a:pt x="1740268" y="5115878"/>
                  </a:cubicBezTo>
                  <a:cubicBezTo>
                    <a:pt x="1738363" y="5231130"/>
                    <a:pt x="1719313" y="5344478"/>
                    <a:pt x="1684071" y="5451158"/>
                  </a:cubicBezTo>
                  <a:close/>
                  <a:moveTo>
                    <a:pt x="1739316" y="5052060"/>
                  </a:moveTo>
                  <a:cubicBezTo>
                    <a:pt x="1739316" y="5052060"/>
                    <a:pt x="1739316" y="5053013"/>
                    <a:pt x="1739316" y="5053013"/>
                  </a:cubicBezTo>
                  <a:cubicBezTo>
                    <a:pt x="1725028" y="5131118"/>
                    <a:pt x="1705026" y="5207318"/>
                    <a:pt x="1680261" y="5282565"/>
                  </a:cubicBezTo>
                  <a:cubicBezTo>
                    <a:pt x="1648828" y="5374958"/>
                    <a:pt x="1608823" y="5464493"/>
                    <a:pt x="1562151" y="5549265"/>
                  </a:cubicBezTo>
                  <a:cubicBezTo>
                    <a:pt x="1514526" y="5634990"/>
                    <a:pt x="1460233" y="5715953"/>
                    <a:pt x="1397368" y="5792153"/>
                  </a:cubicBezTo>
                  <a:cubicBezTo>
                    <a:pt x="1335456" y="5868353"/>
                    <a:pt x="1265923" y="5937885"/>
                    <a:pt x="1190676" y="6000750"/>
                  </a:cubicBezTo>
                  <a:cubicBezTo>
                    <a:pt x="1111618" y="6066473"/>
                    <a:pt x="1023988" y="6125528"/>
                    <a:pt x="926833" y="6161723"/>
                  </a:cubicBezTo>
                  <a:cubicBezTo>
                    <a:pt x="950646" y="6140768"/>
                    <a:pt x="973506" y="6119813"/>
                    <a:pt x="995413" y="6097905"/>
                  </a:cubicBezTo>
                  <a:cubicBezTo>
                    <a:pt x="1043038" y="6059805"/>
                    <a:pt x="1088758" y="6018848"/>
                    <a:pt x="1132573" y="5975985"/>
                  </a:cubicBezTo>
                  <a:cubicBezTo>
                    <a:pt x="1212583" y="5897880"/>
                    <a:pt x="1285926" y="5812155"/>
                    <a:pt x="1351648" y="5720715"/>
                  </a:cubicBezTo>
                  <a:cubicBezTo>
                    <a:pt x="1419276" y="5626418"/>
                    <a:pt x="1477378" y="5525453"/>
                    <a:pt x="1525956" y="5420678"/>
                  </a:cubicBezTo>
                  <a:cubicBezTo>
                    <a:pt x="1577391" y="5310188"/>
                    <a:pt x="1618348" y="5193983"/>
                    <a:pt x="1647876" y="5075873"/>
                  </a:cubicBezTo>
                  <a:cubicBezTo>
                    <a:pt x="1671688" y="4980623"/>
                    <a:pt x="1687881" y="4882515"/>
                    <a:pt x="1695501" y="4784408"/>
                  </a:cubicBezTo>
                  <a:cubicBezTo>
                    <a:pt x="1721218" y="4872038"/>
                    <a:pt x="1735506" y="4961573"/>
                    <a:pt x="1739316" y="5052060"/>
                  </a:cubicBezTo>
                  <a:close/>
                  <a:moveTo>
                    <a:pt x="1726933" y="4650105"/>
                  </a:moveTo>
                  <a:cubicBezTo>
                    <a:pt x="1664068" y="4593908"/>
                    <a:pt x="1625968" y="4517708"/>
                    <a:pt x="1602156" y="4436745"/>
                  </a:cubicBezTo>
                  <a:cubicBezTo>
                    <a:pt x="1581201" y="4367213"/>
                    <a:pt x="1568818" y="4293870"/>
                    <a:pt x="1558341" y="4221480"/>
                  </a:cubicBezTo>
                  <a:cubicBezTo>
                    <a:pt x="1581201" y="4302443"/>
                    <a:pt x="1608823" y="4381500"/>
                    <a:pt x="1645018" y="4457700"/>
                  </a:cubicBezTo>
                  <a:cubicBezTo>
                    <a:pt x="1693596" y="4557713"/>
                    <a:pt x="1758366" y="4651058"/>
                    <a:pt x="1844091" y="4722495"/>
                  </a:cubicBezTo>
                  <a:cubicBezTo>
                    <a:pt x="1851711" y="4728210"/>
                    <a:pt x="1858378" y="4733925"/>
                    <a:pt x="1865998" y="4739640"/>
                  </a:cubicBezTo>
                  <a:cubicBezTo>
                    <a:pt x="1817421" y="4714875"/>
                    <a:pt x="1768843" y="4687253"/>
                    <a:pt x="1726933" y="4650105"/>
                  </a:cubicBezTo>
                  <a:close/>
                  <a:moveTo>
                    <a:pt x="1942198" y="4776788"/>
                  </a:moveTo>
                  <a:cubicBezTo>
                    <a:pt x="1938388" y="4774883"/>
                    <a:pt x="1935531" y="4772978"/>
                    <a:pt x="1931721" y="4771073"/>
                  </a:cubicBezTo>
                  <a:cubicBezTo>
                    <a:pt x="1908861" y="4757738"/>
                    <a:pt x="1886001" y="4742498"/>
                    <a:pt x="1865046" y="4726305"/>
                  </a:cubicBezTo>
                  <a:cubicBezTo>
                    <a:pt x="1823136" y="4692968"/>
                    <a:pt x="1785036" y="4654868"/>
                    <a:pt x="1751698" y="4612958"/>
                  </a:cubicBezTo>
                  <a:cubicBezTo>
                    <a:pt x="1677403" y="4520565"/>
                    <a:pt x="1626921" y="4411980"/>
                    <a:pt x="1589773" y="4300538"/>
                  </a:cubicBezTo>
                  <a:cubicBezTo>
                    <a:pt x="1575486" y="4258628"/>
                    <a:pt x="1563103" y="4216718"/>
                    <a:pt x="1551673" y="4173855"/>
                  </a:cubicBezTo>
                  <a:cubicBezTo>
                    <a:pt x="1551673" y="4171950"/>
                    <a:pt x="1550721" y="4170045"/>
                    <a:pt x="1550721" y="4167188"/>
                  </a:cubicBezTo>
                  <a:cubicBezTo>
                    <a:pt x="1546911" y="4137660"/>
                    <a:pt x="1544053" y="4107180"/>
                    <a:pt x="1541196" y="4077653"/>
                  </a:cubicBezTo>
                  <a:cubicBezTo>
                    <a:pt x="1554531" y="4142423"/>
                    <a:pt x="1571676" y="4205288"/>
                    <a:pt x="1594536" y="4267200"/>
                  </a:cubicBezTo>
                  <a:cubicBezTo>
                    <a:pt x="1627873" y="4355783"/>
                    <a:pt x="1671688" y="4440555"/>
                    <a:pt x="1725981" y="4517708"/>
                  </a:cubicBezTo>
                  <a:cubicBezTo>
                    <a:pt x="1777416" y="4590098"/>
                    <a:pt x="1839328" y="4655820"/>
                    <a:pt x="1908861" y="4712018"/>
                  </a:cubicBezTo>
                  <a:cubicBezTo>
                    <a:pt x="1949818" y="4744403"/>
                    <a:pt x="1993633" y="4773930"/>
                    <a:pt x="2040306" y="4797743"/>
                  </a:cubicBezTo>
                  <a:cubicBezTo>
                    <a:pt x="2007921" y="4791075"/>
                    <a:pt x="1974583" y="4784408"/>
                    <a:pt x="1942198" y="4776788"/>
                  </a:cubicBezTo>
                  <a:close/>
                  <a:moveTo>
                    <a:pt x="2412733" y="5473065"/>
                  </a:moveTo>
                  <a:cubicBezTo>
                    <a:pt x="2325103" y="5369243"/>
                    <a:pt x="2200326" y="5306378"/>
                    <a:pt x="2110791" y="5204460"/>
                  </a:cubicBezTo>
                  <a:cubicBezTo>
                    <a:pt x="2025066" y="5106353"/>
                    <a:pt x="1980298" y="4972050"/>
                    <a:pt x="1988871" y="4842510"/>
                  </a:cubicBezTo>
                  <a:cubicBezTo>
                    <a:pt x="1988871" y="4834890"/>
                    <a:pt x="1989823" y="4827270"/>
                    <a:pt x="1990776" y="4819650"/>
                  </a:cubicBezTo>
                  <a:cubicBezTo>
                    <a:pt x="1993633" y="4819650"/>
                    <a:pt x="1996491" y="4820603"/>
                    <a:pt x="1999348" y="4820603"/>
                  </a:cubicBezTo>
                  <a:cubicBezTo>
                    <a:pt x="2025066" y="4826318"/>
                    <a:pt x="2050783" y="4831080"/>
                    <a:pt x="2076501" y="4835843"/>
                  </a:cubicBezTo>
                  <a:cubicBezTo>
                    <a:pt x="2075548" y="4856798"/>
                    <a:pt x="2077453" y="4878705"/>
                    <a:pt x="2080311" y="4899660"/>
                  </a:cubicBezTo>
                  <a:cubicBezTo>
                    <a:pt x="2084121" y="4926330"/>
                    <a:pt x="2090788" y="4953000"/>
                    <a:pt x="2100313" y="4978718"/>
                  </a:cubicBezTo>
                  <a:cubicBezTo>
                    <a:pt x="2118411" y="5031105"/>
                    <a:pt x="2145081" y="5080635"/>
                    <a:pt x="2175561" y="5127308"/>
                  </a:cubicBezTo>
                  <a:cubicBezTo>
                    <a:pt x="2237473" y="5222558"/>
                    <a:pt x="2315578" y="5305425"/>
                    <a:pt x="2375586" y="5401628"/>
                  </a:cubicBezTo>
                  <a:cubicBezTo>
                    <a:pt x="2389873" y="5425440"/>
                    <a:pt x="2403208" y="5449253"/>
                    <a:pt x="2414638" y="5474018"/>
                  </a:cubicBezTo>
                  <a:cubicBezTo>
                    <a:pt x="2413686" y="5474018"/>
                    <a:pt x="2413686" y="5474018"/>
                    <a:pt x="2412733" y="5473065"/>
                  </a:cubicBezTo>
                  <a:close/>
                  <a:moveTo>
                    <a:pt x="2439403" y="5508308"/>
                  </a:moveTo>
                  <a:cubicBezTo>
                    <a:pt x="2427021" y="5477828"/>
                    <a:pt x="2412733" y="5448300"/>
                    <a:pt x="2395588" y="5420678"/>
                  </a:cubicBezTo>
                  <a:cubicBezTo>
                    <a:pt x="2367966" y="5373053"/>
                    <a:pt x="2334628" y="5329238"/>
                    <a:pt x="2301291" y="5285423"/>
                  </a:cubicBezTo>
                  <a:cubicBezTo>
                    <a:pt x="2232711" y="5195888"/>
                    <a:pt x="2157463" y="5108258"/>
                    <a:pt x="2114601" y="5002530"/>
                  </a:cubicBezTo>
                  <a:cubicBezTo>
                    <a:pt x="2103171" y="4973003"/>
                    <a:pt x="2093646" y="4943475"/>
                    <a:pt x="2087931" y="4912043"/>
                  </a:cubicBezTo>
                  <a:cubicBezTo>
                    <a:pt x="2083168" y="4887278"/>
                    <a:pt x="2082216" y="4861560"/>
                    <a:pt x="2082216" y="4836795"/>
                  </a:cubicBezTo>
                  <a:cubicBezTo>
                    <a:pt x="2086978" y="4837748"/>
                    <a:pt x="2090788" y="4838700"/>
                    <a:pt x="2095551" y="4839653"/>
                  </a:cubicBezTo>
                  <a:cubicBezTo>
                    <a:pt x="2087931" y="4894898"/>
                    <a:pt x="2110791" y="4951095"/>
                    <a:pt x="2140318" y="4996815"/>
                  </a:cubicBezTo>
                  <a:cubicBezTo>
                    <a:pt x="2176513" y="5051108"/>
                    <a:pt x="2226043" y="5093970"/>
                    <a:pt x="2270811" y="5139690"/>
                  </a:cubicBezTo>
                  <a:cubicBezTo>
                    <a:pt x="2314626" y="5184458"/>
                    <a:pt x="2350821" y="5233988"/>
                    <a:pt x="2379396" y="5290185"/>
                  </a:cubicBezTo>
                  <a:cubicBezTo>
                    <a:pt x="2406066" y="5343525"/>
                    <a:pt x="2425116" y="5400675"/>
                    <a:pt x="2440356" y="5458778"/>
                  </a:cubicBezTo>
                  <a:cubicBezTo>
                    <a:pt x="2447023" y="5484495"/>
                    <a:pt x="2452738" y="5511165"/>
                    <a:pt x="2457501" y="5536883"/>
                  </a:cubicBezTo>
                  <a:cubicBezTo>
                    <a:pt x="2452738" y="5527358"/>
                    <a:pt x="2446071" y="5517833"/>
                    <a:pt x="2439403" y="5508308"/>
                  </a:cubicBezTo>
                  <a:close/>
                  <a:moveTo>
                    <a:pt x="2476551" y="5573078"/>
                  </a:moveTo>
                  <a:cubicBezTo>
                    <a:pt x="2476551" y="5572125"/>
                    <a:pt x="2475598" y="5570220"/>
                    <a:pt x="2475598" y="5569268"/>
                  </a:cubicBezTo>
                  <a:cubicBezTo>
                    <a:pt x="2469883" y="5539740"/>
                    <a:pt x="2464168" y="5510213"/>
                    <a:pt x="2457501" y="5480685"/>
                  </a:cubicBezTo>
                  <a:cubicBezTo>
                    <a:pt x="2443213" y="5422583"/>
                    <a:pt x="2426068" y="5365433"/>
                    <a:pt x="2401303" y="5311140"/>
                  </a:cubicBezTo>
                  <a:cubicBezTo>
                    <a:pt x="2376538" y="5256848"/>
                    <a:pt x="2344153" y="5205413"/>
                    <a:pt x="2304148" y="5160645"/>
                  </a:cubicBezTo>
                  <a:cubicBezTo>
                    <a:pt x="2260333" y="5112068"/>
                    <a:pt x="2208898" y="5070158"/>
                    <a:pt x="2167941" y="5018723"/>
                  </a:cubicBezTo>
                  <a:cubicBezTo>
                    <a:pt x="2126983" y="4968240"/>
                    <a:pt x="2098408" y="4906328"/>
                    <a:pt x="2102218" y="4839653"/>
                  </a:cubicBezTo>
                  <a:cubicBezTo>
                    <a:pt x="2111743" y="4841558"/>
                    <a:pt x="2122221" y="4843463"/>
                    <a:pt x="2131746" y="4845368"/>
                  </a:cubicBezTo>
                  <a:cubicBezTo>
                    <a:pt x="2206993" y="4858703"/>
                    <a:pt x="2285098" y="4873943"/>
                    <a:pt x="2359393" y="4898708"/>
                  </a:cubicBezTo>
                  <a:cubicBezTo>
                    <a:pt x="2359393" y="4993005"/>
                    <a:pt x="2392731" y="5083493"/>
                    <a:pt x="2425116" y="5171123"/>
                  </a:cubicBezTo>
                  <a:cubicBezTo>
                    <a:pt x="2442261" y="5218748"/>
                    <a:pt x="2460358" y="5266373"/>
                    <a:pt x="2471788" y="5315903"/>
                  </a:cubicBezTo>
                  <a:cubicBezTo>
                    <a:pt x="2484171" y="5368290"/>
                    <a:pt x="2490838" y="5421630"/>
                    <a:pt x="2491791" y="5474970"/>
                  </a:cubicBezTo>
                  <a:cubicBezTo>
                    <a:pt x="2491791" y="5514023"/>
                    <a:pt x="2488933" y="5552123"/>
                    <a:pt x="2483218" y="5590223"/>
                  </a:cubicBezTo>
                  <a:cubicBezTo>
                    <a:pt x="2481313" y="5584508"/>
                    <a:pt x="2478456" y="5578793"/>
                    <a:pt x="2476551" y="5573078"/>
                  </a:cubicBezTo>
                  <a:close/>
                  <a:moveTo>
                    <a:pt x="2494648" y="5626418"/>
                  </a:moveTo>
                  <a:cubicBezTo>
                    <a:pt x="2492743" y="5616893"/>
                    <a:pt x="2489886" y="5608320"/>
                    <a:pt x="2487028" y="5598795"/>
                  </a:cubicBezTo>
                  <a:cubicBezTo>
                    <a:pt x="2502268" y="5512118"/>
                    <a:pt x="2502268" y="5422583"/>
                    <a:pt x="2485123" y="5336858"/>
                  </a:cubicBezTo>
                  <a:cubicBezTo>
                    <a:pt x="2466073" y="5237798"/>
                    <a:pt x="2423211" y="5146358"/>
                    <a:pt x="2394636" y="5051108"/>
                  </a:cubicBezTo>
                  <a:cubicBezTo>
                    <a:pt x="2380348" y="5002530"/>
                    <a:pt x="2369871" y="4953000"/>
                    <a:pt x="2369871" y="4902518"/>
                  </a:cubicBezTo>
                  <a:cubicBezTo>
                    <a:pt x="2424163" y="4921568"/>
                    <a:pt x="2476551" y="4946333"/>
                    <a:pt x="2523223" y="4980623"/>
                  </a:cubicBezTo>
                  <a:cubicBezTo>
                    <a:pt x="2536558" y="4990148"/>
                    <a:pt x="2549893" y="5000625"/>
                    <a:pt x="2564181" y="5010150"/>
                  </a:cubicBezTo>
                  <a:cubicBezTo>
                    <a:pt x="2566086" y="5014913"/>
                    <a:pt x="2571801" y="5016818"/>
                    <a:pt x="2575611" y="5012055"/>
                  </a:cubicBezTo>
                  <a:cubicBezTo>
                    <a:pt x="2576563" y="5012055"/>
                    <a:pt x="2578468" y="5011103"/>
                    <a:pt x="2579421" y="5010150"/>
                  </a:cubicBezTo>
                  <a:cubicBezTo>
                    <a:pt x="2587041" y="5050155"/>
                    <a:pt x="2591803" y="5091113"/>
                    <a:pt x="2591803" y="5132070"/>
                  </a:cubicBezTo>
                  <a:cubicBezTo>
                    <a:pt x="2592756" y="5186363"/>
                    <a:pt x="2587041" y="5241608"/>
                    <a:pt x="2578468" y="5294948"/>
                  </a:cubicBezTo>
                  <a:cubicBezTo>
                    <a:pt x="2569896" y="5349240"/>
                    <a:pt x="2556561" y="5402580"/>
                    <a:pt x="2541321" y="5455920"/>
                  </a:cubicBezTo>
                  <a:cubicBezTo>
                    <a:pt x="2533701" y="5482590"/>
                    <a:pt x="2526081" y="5508308"/>
                    <a:pt x="2518461" y="5534025"/>
                  </a:cubicBezTo>
                  <a:cubicBezTo>
                    <a:pt x="2510841" y="5559743"/>
                    <a:pt x="2502268" y="5585460"/>
                    <a:pt x="2496553" y="5611178"/>
                  </a:cubicBezTo>
                  <a:cubicBezTo>
                    <a:pt x="2496553" y="5616893"/>
                    <a:pt x="2495601" y="5621655"/>
                    <a:pt x="2494648" y="5626418"/>
                  </a:cubicBezTo>
                  <a:close/>
                  <a:moveTo>
                    <a:pt x="2524176" y="5727383"/>
                  </a:moveTo>
                  <a:cubicBezTo>
                    <a:pt x="2524176" y="5727383"/>
                    <a:pt x="2524176" y="5727383"/>
                    <a:pt x="2524176" y="5727383"/>
                  </a:cubicBezTo>
                  <a:cubicBezTo>
                    <a:pt x="2520366" y="5724525"/>
                    <a:pt x="2516556" y="5721668"/>
                    <a:pt x="2513698" y="5716905"/>
                  </a:cubicBezTo>
                  <a:cubicBezTo>
                    <a:pt x="2510841" y="5712143"/>
                    <a:pt x="2508936" y="5706428"/>
                    <a:pt x="2507031" y="5701665"/>
                  </a:cubicBezTo>
                  <a:cubicBezTo>
                    <a:pt x="2512746" y="5664518"/>
                    <a:pt x="2542273" y="5636895"/>
                    <a:pt x="2570848" y="5614035"/>
                  </a:cubicBezTo>
                  <a:cubicBezTo>
                    <a:pt x="2601328" y="5589270"/>
                    <a:pt x="2631808" y="5563553"/>
                    <a:pt x="2660383" y="5536883"/>
                  </a:cubicBezTo>
                  <a:cubicBezTo>
                    <a:pt x="2716581" y="5482590"/>
                    <a:pt x="2767063" y="5421630"/>
                    <a:pt x="2799448" y="5349240"/>
                  </a:cubicBezTo>
                  <a:cubicBezTo>
                    <a:pt x="2831833" y="5275898"/>
                    <a:pt x="2840406" y="5196840"/>
                    <a:pt x="2832786" y="5117783"/>
                  </a:cubicBezTo>
                  <a:cubicBezTo>
                    <a:pt x="2825166" y="5035868"/>
                    <a:pt x="2805163" y="4955858"/>
                    <a:pt x="2788971" y="4875848"/>
                  </a:cubicBezTo>
                  <a:cubicBezTo>
                    <a:pt x="2773731" y="4796790"/>
                    <a:pt x="2762301" y="4715828"/>
                    <a:pt x="2774683" y="4635818"/>
                  </a:cubicBezTo>
                  <a:cubicBezTo>
                    <a:pt x="2776588" y="4626293"/>
                    <a:pt x="2778493" y="4615815"/>
                    <a:pt x="2780398" y="4606290"/>
                  </a:cubicBezTo>
                  <a:cubicBezTo>
                    <a:pt x="2781351" y="4600575"/>
                    <a:pt x="2772778" y="4599623"/>
                    <a:pt x="2770873" y="4605338"/>
                  </a:cubicBezTo>
                  <a:cubicBezTo>
                    <a:pt x="2752776" y="4684395"/>
                    <a:pt x="2759443" y="4766310"/>
                    <a:pt x="2773731" y="4844415"/>
                  </a:cubicBezTo>
                  <a:cubicBezTo>
                    <a:pt x="2788018" y="4925378"/>
                    <a:pt x="2808973" y="5005388"/>
                    <a:pt x="2820403" y="5086350"/>
                  </a:cubicBezTo>
                  <a:cubicBezTo>
                    <a:pt x="2830881" y="5166360"/>
                    <a:pt x="2829928" y="5247323"/>
                    <a:pt x="2800401" y="5323523"/>
                  </a:cubicBezTo>
                  <a:cubicBezTo>
                    <a:pt x="2772778" y="5397818"/>
                    <a:pt x="2723248" y="5461635"/>
                    <a:pt x="2668003" y="5517833"/>
                  </a:cubicBezTo>
                  <a:cubicBezTo>
                    <a:pt x="2640381" y="5546408"/>
                    <a:pt x="2609901" y="5572125"/>
                    <a:pt x="2579421" y="5597843"/>
                  </a:cubicBezTo>
                  <a:cubicBezTo>
                    <a:pt x="2551798" y="5620703"/>
                    <a:pt x="2520366" y="5644515"/>
                    <a:pt x="2507983" y="5678805"/>
                  </a:cubicBezTo>
                  <a:cubicBezTo>
                    <a:pt x="2506078" y="5682615"/>
                    <a:pt x="2505126" y="5687378"/>
                    <a:pt x="2504173" y="5692140"/>
                  </a:cubicBezTo>
                  <a:cubicBezTo>
                    <a:pt x="2503221" y="5687378"/>
                    <a:pt x="2502268" y="5681663"/>
                    <a:pt x="2501316" y="5676900"/>
                  </a:cubicBezTo>
                  <a:cubicBezTo>
                    <a:pt x="2501316" y="5675948"/>
                    <a:pt x="2501316" y="5675948"/>
                    <a:pt x="2501316" y="5674995"/>
                  </a:cubicBezTo>
                  <a:cubicBezTo>
                    <a:pt x="2513698" y="5653088"/>
                    <a:pt x="2527033" y="5632133"/>
                    <a:pt x="2543226" y="5613083"/>
                  </a:cubicBezTo>
                  <a:cubicBezTo>
                    <a:pt x="2565133" y="5585460"/>
                    <a:pt x="2588946" y="5560695"/>
                    <a:pt x="2612758" y="5534978"/>
                  </a:cubicBezTo>
                  <a:cubicBezTo>
                    <a:pt x="2661336" y="5483543"/>
                    <a:pt x="2710866" y="5432108"/>
                    <a:pt x="2740393" y="5366385"/>
                  </a:cubicBezTo>
                  <a:cubicBezTo>
                    <a:pt x="2772778" y="5293995"/>
                    <a:pt x="2779446" y="5213033"/>
                    <a:pt x="2775636" y="5134928"/>
                  </a:cubicBezTo>
                  <a:cubicBezTo>
                    <a:pt x="2770873" y="5051108"/>
                    <a:pt x="2753728" y="4968240"/>
                    <a:pt x="2740393" y="4885373"/>
                  </a:cubicBezTo>
                  <a:cubicBezTo>
                    <a:pt x="2726106" y="4797743"/>
                    <a:pt x="2715628" y="4708208"/>
                    <a:pt x="2731821" y="4619625"/>
                  </a:cubicBezTo>
                  <a:cubicBezTo>
                    <a:pt x="2733726" y="4609148"/>
                    <a:pt x="2736583" y="4598670"/>
                    <a:pt x="2738488" y="4587240"/>
                  </a:cubicBezTo>
                  <a:cubicBezTo>
                    <a:pt x="2740393" y="4580573"/>
                    <a:pt x="2729916" y="4579620"/>
                    <a:pt x="2728011" y="4586288"/>
                  </a:cubicBezTo>
                  <a:cubicBezTo>
                    <a:pt x="2707056" y="4672013"/>
                    <a:pt x="2711818" y="4761548"/>
                    <a:pt x="2724201" y="4848225"/>
                  </a:cubicBezTo>
                  <a:cubicBezTo>
                    <a:pt x="2736583" y="4932045"/>
                    <a:pt x="2755633" y="5015865"/>
                    <a:pt x="2763253" y="5100638"/>
                  </a:cubicBezTo>
                  <a:cubicBezTo>
                    <a:pt x="2770873" y="5179695"/>
                    <a:pt x="2768968" y="5262563"/>
                    <a:pt x="2742298" y="5338763"/>
                  </a:cubicBezTo>
                  <a:cubicBezTo>
                    <a:pt x="2717533" y="5407343"/>
                    <a:pt x="2670861" y="5462588"/>
                    <a:pt x="2622283" y="5515928"/>
                  </a:cubicBezTo>
                  <a:cubicBezTo>
                    <a:pt x="2578468" y="5562600"/>
                    <a:pt x="2532748" y="5609273"/>
                    <a:pt x="2501316" y="5665470"/>
                  </a:cubicBezTo>
                  <a:cubicBezTo>
                    <a:pt x="2501316" y="5650230"/>
                    <a:pt x="2502268" y="5634990"/>
                    <a:pt x="2505126" y="5619750"/>
                  </a:cubicBezTo>
                  <a:cubicBezTo>
                    <a:pt x="2509888" y="5593080"/>
                    <a:pt x="2518461" y="5568315"/>
                    <a:pt x="2526081" y="5542598"/>
                  </a:cubicBezTo>
                  <a:cubicBezTo>
                    <a:pt x="2533701" y="5515928"/>
                    <a:pt x="2541321" y="5489258"/>
                    <a:pt x="2547988" y="5462588"/>
                  </a:cubicBezTo>
                  <a:cubicBezTo>
                    <a:pt x="2575611" y="5359718"/>
                    <a:pt x="2597518" y="5253990"/>
                    <a:pt x="2596566" y="5147310"/>
                  </a:cubicBezTo>
                  <a:cubicBezTo>
                    <a:pt x="2596566" y="5100638"/>
                    <a:pt x="2592756" y="5053965"/>
                    <a:pt x="2582278" y="5009198"/>
                  </a:cubicBezTo>
                  <a:cubicBezTo>
                    <a:pt x="2585136" y="5005388"/>
                    <a:pt x="2586088" y="5000625"/>
                    <a:pt x="2583231" y="4995863"/>
                  </a:cubicBezTo>
                  <a:cubicBezTo>
                    <a:pt x="2585136" y="4991100"/>
                    <a:pt x="2587041" y="4985385"/>
                    <a:pt x="2589898" y="4980623"/>
                  </a:cubicBezTo>
                  <a:cubicBezTo>
                    <a:pt x="2594661" y="4977765"/>
                    <a:pt x="2597518" y="4972050"/>
                    <a:pt x="2596566" y="4965383"/>
                  </a:cubicBezTo>
                  <a:cubicBezTo>
                    <a:pt x="2627998" y="4888230"/>
                    <a:pt x="2652763" y="4808220"/>
                    <a:pt x="2675623" y="4728210"/>
                  </a:cubicBezTo>
                  <a:cubicBezTo>
                    <a:pt x="2689911" y="4676775"/>
                    <a:pt x="2702293" y="4624388"/>
                    <a:pt x="2711818" y="4572000"/>
                  </a:cubicBezTo>
                  <a:cubicBezTo>
                    <a:pt x="2711818" y="4572000"/>
                    <a:pt x="2712771" y="4572000"/>
                    <a:pt x="2712771" y="4572000"/>
                  </a:cubicBezTo>
                  <a:cubicBezTo>
                    <a:pt x="2748966" y="4587240"/>
                    <a:pt x="2784208" y="4604385"/>
                    <a:pt x="2816593" y="4625340"/>
                  </a:cubicBezTo>
                  <a:cubicBezTo>
                    <a:pt x="2846121" y="4654868"/>
                    <a:pt x="2878506" y="4681538"/>
                    <a:pt x="2912796" y="4705350"/>
                  </a:cubicBezTo>
                  <a:cubicBezTo>
                    <a:pt x="2926131" y="4719638"/>
                    <a:pt x="2939466" y="4734878"/>
                    <a:pt x="2950896" y="4751070"/>
                  </a:cubicBezTo>
                  <a:cubicBezTo>
                    <a:pt x="2942323" y="4828223"/>
                    <a:pt x="2962326" y="4906328"/>
                    <a:pt x="2974708" y="4982528"/>
                  </a:cubicBezTo>
                  <a:cubicBezTo>
                    <a:pt x="2981376" y="5023485"/>
                    <a:pt x="2986138" y="5064443"/>
                    <a:pt x="2986138" y="5106353"/>
                  </a:cubicBezTo>
                  <a:cubicBezTo>
                    <a:pt x="2986138" y="5146358"/>
                    <a:pt x="2982328" y="5186363"/>
                    <a:pt x="2974708" y="5225415"/>
                  </a:cubicBezTo>
                  <a:cubicBezTo>
                    <a:pt x="2960421" y="5304473"/>
                    <a:pt x="2930893" y="5380673"/>
                    <a:pt x="2888983" y="5448300"/>
                  </a:cubicBezTo>
                  <a:cubicBezTo>
                    <a:pt x="2849931" y="5511165"/>
                    <a:pt x="2799448" y="5568315"/>
                    <a:pt x="2741346" y="5614035"/>
                  </a:cubicBezTo>
                  <a:cubicBezTo>
                    <a:pt x="2684196" y="5659755"/>
                    <a:pt x="2618473" y="5695950"/>
                    <a:pt x="2549893" y="5721668"/>
                  </a:cubicBezTo>
                  <a:cubicBezTo>
                    <a:pt x="2542273" y="5721668"/>
                    <a:pt x="2533701" y="5724525"/>
                    <a:pt x="2524176" y="5727383"/>
                  </a:cubicBezTo>
                  <a:close/>
                  <a:moveTo>
                    <a:pt x="2921368" y="5514975"/>
                  </a:moveTo>
                  <a:cubicBezTo>
                    <a:pt x="2838501" y="5614035"/>
                    <a:pt x="2724201" y="5688330"/>
                    <a:pt x="2600376" y="5723573"/>
                  </a:cubicBezTo>
                  <a:cubicBezTo>
                    <a:pt x="2580373" y="5729288"/>
                    <a:pt x="2551798" y="5739765"/>
                    <a:pt x="2531796" y="5732145"/>
                  </a:cubicBezTo>
                  <a:cubicBezTo>
                    <a:pt x="2601328" y="5711190"/>
                    <a:pt x="2667051" y="5677853"/>
                    <a:pt x="2726106" y="5634990"/>
                  </a:cubicBezTo>
                  <a:cubicBezTo>
                    <a:pt x="2786113" y="5591175"/>
                    <a:pt x="2838501" y="5537835"/>
                    <a:pt x="2880411" y="5476875"/>
                  </a:cubicBezTo>
                  <a:cubicBezTo>
                    <a:pt x="2926131" y="5411153"/>
                    <a:pt x="2958516" y="5336858"/>
                    <a:pt x="2977566" y="5258753"/>
                  </a:cubicBezTo>
                  <a:cubicBezTo>
                    <a:pt x="2996616" y="5180648"/>
                    <a:pt x="3001378" y="5098733"/>
                    <a:pt x="2991853" y="5018723"/>
                  </a:cubicBezTo>
                  <a:cubicBezTo>
                    <a:pt x="2981376" y="4933950"/>
                    <a:pt x="2955658" y="4849178"/>
                    <a:pt x="2961373" y="4763453"/>
                  </a:cubicBezTo>
                  <a:cubicBezTo>
                    <a:pt x="2965183" y="4768215"/>
                    <a:pt x="2968041" y="4772978"/>
                    <a:pt x="2970898" y="4777740"/>
                  </a:cubicBezTo>
                  <a:cubicBezTo>
                    <a:pt x="2978518" y="4789170"/>
                    <a:pt x="2985186" y="4801553"/>
                    <a:pt x="2991853" y="4812983"/>
                  </a:cubicBezTo>
                  <a:cubicBezTo>
                    <a:pt x="3048051" y="4922520"/>
                    <a:pt x="3052813" y="5047298"/>
                    <a:pt x="3069006" y="5167313"/>
                  </a:cubicBezTo>
                  <a:cubicBezTo>
                    <a:pt x="3054718" y="5294948"/>
                    <a:pt x="3003283" y="5416868"/>
                    <a:pt x="2921368" y="5514975"/>
                  </a:cubicBezTo>
                  <a:close/>
                  <a:moveTo>
                    <a:pt x="3050908" y="4835843"/>
                  </a:moveTo>
                  <a:cubicBezTo>
                    <a:pt x="3050908" y="4834890"/>
                    <a:pt x="3049956" y="4833938"/>
                    <a:pt x="3049956" y="4832985"/>
                  </a:cubicBezTo>
                  <a:cubicBezTo>
                    <a:pt x="3049956" y="4832033"/>
                    <a:pt x="3049003" y="4832033"/>
                    <a:pt x="3048051" y="4832985"/>
                  </a:cubicBezTo>
                  <a:cubicBezTo>
                    <a:pt x="3046146" y="4831080"/>
                    <a:pt x="3044241" y="4829175"/>
                    <a:pt x="3042336" y="4826318"/>
                  </a:cubicBezTo>
                  <a:cubicBezTo>
                    <a:pt x="3037573" y="4815840"/>
                    <a:pt x="3032811" y="4805363"/>
                    <a:pt x="3027096" y="4794885"/>
                  </a:cubicBezTo>
                  <a:cubicBezTo>
                    <a:pt x="3026143" y="4793933"/>
                    <a:pt x="3026143" y="4792028"/>
                    <a:pt x="3025191" y="4791075"/>
                  </a:cubicBezTo>
                  <a:cubicBezTo>
                    <a:pt x="3039478" y="4804410"/>
                    <a:pt x="3052813" y="4816793"/>
                    <a:pt x="3067101" y="4829175"/>
                  </a:cubicBezTo>
                  <a:cubicBezTo>
                    <a:pt x="3102343" y="4860608"/>
                    <a:pt x="3139491" y="4890135"/>
                    <a:pt x="3176638" y="4918710"/>
                  </a:cubicBezTo>
                  <a:cubicBezTo>
                    <a:pt x="3251886" y="4975860"/>
                    <a:pt x="3329038" y="5031105"/>
                    <a:pt x="3402381" y="5091113"/>
                  </a:cubicBezTo>
                  <a:cubicBezTo>
                    <a:pt x="3472866" y="5149215"/>
                    <a:pt x="3539541" y="5212080"/>
                    <a:pt x="3601453" y="5278755"/>
                  </a:cubicBezTo>
                  <a:cubicBezTo>
                    <a:pt x="3663366" y="5345430"/>
                    <a:pt x="3719563" y="5416868"/>
                    <a:pt x="3771951" y="5492115"/>
                  </a:cubicBezTo>
                  <a:cubicBezTo>
                    <a:pt x="3791001" y="5518785"/>
                    <a:pt x="3808146" y="5546408"/>
                    <a:pt x="3826243" y="5574983"/>
                  </a:cubicBezTo>
                  <a:cubicBezTo>
                    <a:pt x="3809098" y="5549265"/>
                    <a:pt x="3791001" y="5524500"/>
                    <a:pt x="3771951" y="5499735"/>
                  </a:cubicBezTo>
                  <a:cubicBezTo>
                    <a:pt x="3712896" y="5426393"/>
                    <a:pt x="3647173" y="5360670"/>
                    <a:pt x="3576688" y="5298758"/>
                  </a:cubicBezTo>
                  <a:cubicBezTo>
                    <a:pt x="3434766" y="5172075"/>
                    <a:pt x="3278556" y="5061585"/>
                    <a:pt x="3141396" y="4929188"/>
                  </a:cubicBezTo>
                  <a:cubicBezTo>
                    <a:pt x="3111868" y="4900613"/>
                    <a:pt x="3082341" y="4871085"/>
                    <a:pt x="3054718" y="4839653"/>
                  </a:cubicBezTo>
                  <a:cubicBezTo>
                    <a:pt x="3054718" y="4837748"/>
                    <a:pt x="3053766" y="4836795"/>
                    <a:pt x="3053766" y="4834890"/>
                  </a:cubicBezTo>
                  <a:cubicBezTo>
                    <a:pt x="3052813" y="4833938"/>
                    <a:pt x="3050908" y="4834890"/>
                    <a:pt x="3050908" y="4835843"/>
                  </a:cubicBezTo>
                  <a:cubicBezTo>
                    <a:pt x="3050908" y="4835843"/>
                    <a:pt x="3050908" y="4835843"/>
                    <a:pt x="3050908" y="4835843"/>
                  </a:cubicBezTo>
                  <a:close/>
                  <a:moveTo>
                    <a:pt x="3800526" y="5514975"/>
                  </a:moveTo>
                  <a:cubicBezTo>
                    <a:pt x="3750043" y="5438775"/>
                    <a:pt x="3693846" y="5366385"/>
                    <a:pt x="3632886" y="5298758"/>
                  </a:cubicBezTo>
                  <a:cubicBezTo>
                    <a:pt x="3571926" y="5230178"/>
                    <a:pt x="3506203" y="5166360"/>
                    <a:pt x="3436671" y="5107305"/>
                  </a:cubicBezTo>
                  <a:cubicBezTo>
                    <a:pt x="3364281" y="5046345"/>
                    <a:pt x="3287128" y="4992053"/>
                    <a:pt x="3211881" y="4935855"/>
                  </a:cubicBezTo>
                  <a:cubicBezTo>
                    <a:pt x="3145206" y="4886325"/>
                    <a:pt x="3079483" y="4835843"/>
                    <a:pt x="3019476" y="4777740"/>
                  </a:cubicBezTo>
                  <a:cubicBezTo>
                    <a:pt x="3016618" y="4771073"/>
                    <a:pt x="3012808" y="4765358"/>
                    <a:pt x="3009951" y="4758690"/>
                  </a:cubicBezTo>
                  <a:cubicBezTo>
                    <a:pt x="3015666" y="4761548"/>
                    <a:pt x="3020428" y="4764405"/>
                    <a:pt x="3026143" y="4766310"/>
                  </a:cubicBezTo>
                  <a:cubicBezTo>
                    <a:pt x="3026143" y="4766310"/>
                    <a:pt x="3027096" y="4766310"/>
                    <a:pt x="3027096" y="4767263"/>
                  </a:cubicBezTo>
                  <a:cubicBezTo>
                    <a:pt x="3086151" y="4815840"/>
                    <a:pt x="3150921" y="4859655"/>
                    <a:pt x="3214738" y="4901565"/>
                  </a:cubicBezTo>
                  <a:cubicBezTo>
                    <a:pt x="3292843" y="4953000"/>
                    <a:pt x="3372853" y="5002530"/>
                    <a:pt x="3447148" y="5059680"/>
                  </a:cubicBezTo>
                  <a:cubicBezTo>
                    <a:pt x="3520491" y="5115878"/>
                    <a:pt x="3586213" y="5181600"/>
                    <a:pt x="3644316" y="5253990"/>
                  </a:cubicBezTo>
                  <a:cubicBezTo>
                    <a:pt x="3701466" y="5326380"/>
                    <a:pt x="3750996" y="5403533"/>
                    <a:pt x="3795763" y="5484495"/>
                  </a:cubicBezTo>
                  <a:cubicBezTo>
                    <a:pt x="3819576" y="5527358"/>
                    <a:pt x="3841483" y="5570220"/>
                    <a:pt x="3863391" y="5613083"/>
                  </a:cubicBezTo>
                  <a:cubicBezTo>
                    <a:pt x="3842436" y="5579745"/>
                    <a:pt x="3821481" y="5547360"/>
                    <a:pt x="3800526" y="5514975"/>
                  </a:cubicBezTo>
                  <a:close/>
                  <a:moveTo>
                    <a:pt x="3065196" y="4871085"/>
                  </a:moveTo>
                  <a:cubicBezTo>
                    <a:pt x="3077578" y="4884420"/>
                    <a:pt x="3089961" y="4897755"/>
                    <a:pt x="3103296" y="4910138"/>
                  </a:cubicBezTo>
                  <a:cubicBezTo>
                    <a:pt x="3169971" y="4976813"/>
                    <a:pt x="3241408" y="5037773"/>
                    <a:pt x="3313798" y="5098733"/>
                  </a:cubicBezTo>
                  <a:cubicBezTo>
                    <a:pt x="3459531" y="5220653"/>
                    <a:pt x="3611931" y="5337810"/>
                    <a:pt x="3733851" y="5485448"/>
                  </a:cubicBezTo>
                  <a:cubicBezTo>
                    <a:pt x="3770046" y="5529263"/>
                    <a:pt x="3801478" y="5574983"/>
                    <a:pt x="3831958" y="5622608"/>
                  </a:cubicBezTo>
                  <a:cubicBezTo>
                    <a:pt x="3839578" y="5634038"/>
                    <a:pt x="3847198" y="5645468"/>
                    <a:pt x="3853866" y="5656898"/>
                  </a:cubicBezTo>
                  <a:cubicBezTo>
                    <a:pt x="3822433" y="5626418"/>
                    <a:pt x="3791001" y="5595938"/>
                    <a:pt x="3759568" y="5565458"/>
                  </a:cubicBezTo>
                  <a:cubicBezTo>
                    <a:pt x="3700513" y="5508308"/>
                    <a:pt x="3642411" y="5452110"/>
                    <a:pt x="3583356" y="5394960"/>
                  </a:cubicBezTo>
                  <a:cubicBezTo>
                    <a:pt x="3525253" y="5337810"/>
                    <a:pt x="3466198" y="5281613"/>
                    <a:pt x="3408096" y="5224463"/>
                  </a:cubicBezTo>
                  <a:cubicBezTo>
                    <a:pt x="3349993" y="5168265"/>
                    <a:pt x="3292843" y="5112068"/>
                    <a:pt x="3234741" y="5055870"/>
                  </a:cubicBezTo>
                  <a:cubicBezTo>
                    <a:pt x="3206166" y="5028248"/>
                    <a:pt x="3176638" y="4999673"/>
                    <a:pt x="3148063" y="4971098"/>
                  </a:cubicBezTo>
                  <a:cubicBezTo>
                    <a:pt x="3125203" y="4948238"/>
                    <a:pt x="3102343" y="4924425"/>
                    <a:pt x="3078531" y="4901565"/>
                  </a:cubicBezTo>
                  <a:cubicBezTo>
                    <a:pt x="3073768" y="4891088"/>
                    <a:pt x="3069958" y="4881563"/>
                    <a:pt x="3065196" y="4871085"/>
                  </a:cubicBezTo>
                  <a:close/>
                  <a:moveTo>
                    <a:pt x="3372853" y="5623560"/>
                  </a:moveTo>
                  <a:cubicBezTo>
                    <a:pt x="3320466" y="5599748"/>
                    <a:pt x="3273793" y="5563553"/>
                    <a:pt x="3235693" y="5520690"/>
                  </a:cubicBezTo>
                  <a:cubicBezTo>
                    <a:pt x="3180448" y="5457825"/>
                    <a:pt x="3142348" y="5383530"/>
                    <a:pt x="3118536" y="5304473"/>
                  </a:cubicBezTo>
                  <a:cubicBezTo>
                    <a:pt x="3112821" y="5280660"/>
                    <a:pt x="3108058" y="5256848"/>
                    <a:pt x="3105201" y="5232083"/>
                  </a:cubicBezTo>
                  <a:cubicBezTo>
                    <a:pt x="3103296" y="5216843"/>
                    <a:pt x="3102343" y="5202555"/>
                    <a:pt x="3100438" y="5187315"/>
                  </a:cubicBezTo>
                  <a:cubicBezTo>
                    <a:pt x="3100438" y="5182553"/>
                    <a:pt x="3099486" y="5176838"/>
                    <a:pt x="3098533" y="5172075"/>
                  </a:cubicBezTo>
                  <a:cubicBezTo>
                    <a:pt x="3100438" y="5161598"/>
                    <a:pt x="3101391" y="5150168"/>
                    <a:pt x="3101391" y="5138738"/>
                  </a:cubicBezTo>
                  <a:cubicBezTo>
                    <a:pt x="3128061" y="5249228"/>
                    <a:pt x="3169018" y="5356860"/>
                    <a:pt x="3234741" y="5449253"/>
                  </a:cubicBezTo>
                  <a:cubicBezTo>
                    <a:pt x="3269031" y="5497830"/>
                    <a:pt x="3310941" y="5542598"/>
                    <a:pt x="3357613" y="5578793"/>
                  </a:cubicBezTo>
                  <a:cubicBezTo>
                    <a:pt x="3407143" y="5616893"/>
                    <a:pt x="3462388" y="5645468"/>
                    <a:pt x="3522396" y="5663565"/>
                  </a:cubicBezTo>
                  <a:cubicBezTo>
                    <a:pt x="3471913" y="5655945"/>
                    <a:pt x="3420478" y="5645468"/>
                    <a:pt x="3372853" y="5623560"/>
                  </a:cubicBezTo>
                  <a:close/>
                  <a:moveTo>
                    <a:pt x="3615741" y="5673090"/>
                  </a:moveTo>
                  <a:cubicBezTo>
                    <a:pt x="3594786" y="5670233"/>
                    <a:pt x="3574783" y="5666423"/>
                    <a:pt x="3553828" y="5661660"/>
                  </a:cubicBezTo>
                  <a:cubicBezTo>
                    <a:pt x="3492868" y="5647373"/>
                    <a:pt x="3434766" y="5622608"/>
                    <a:pt x="3382378" y="5586413"/>
                  </a:cubicBezTo>
                  <a:cubicBezTo>
                    <a:pt x="3280461" y="5514975"/>
                    <a:pt x="3207118" y="5410200"/>
                    <a:pt x="3159493" y="5295900"/>
                  </a:cubicBezTo>
                  <a:cubicBezTo>
                    <a:pt x="3135681" y="5239703"/>
                    <a:pt x="3117583" y="5180648"/>
                    <a:pt x="3102343" y="5121593"/>
                  </a:cubicBezTo>
                  <a:cubicBezTo>
                    <a:pt x="3102343" y="5111115"/>
                    <a:pt x="3102343" y="5100638"/>
                    <a:pt x="3101391" y="5090160"/>
                  </a:cubicBezTo>
                  <a:cubicBezTo>
                    <a:pt x="3101391" y="5087303"/>
                    <a:pt x="3101391" y="5085398"/>
                    <a:pt x="3100438" y="5082540"/>
                  </a:cubicBezTo>
                  <a:cubicBezTo>
                    <a:pt x="3100438" y="5082540"/>
                    <a:pt x="3101391" y="5082540"/>
                    <a:pt x="3101391" y="5082540"/>
                  </a:cubicBezTo>
                  <a:cubicBezTo>
                    <a:pt x="3140443" y="5195888"/>
                    <a:pt x="3192831" y="5305425"/>
                    <a:pt x="3264268" y="5401628"/>
                  </a:cubicBezTo>
                  <a:cubicBezTo>
                    <a:pt x="3336658" y="5497830"/>
                    <a:pt x="3430003" y="5580698"/>
                    <a:pt x="3540493" y="5630228"/>
                  </a:cubicBezTo>
                  <a:cubicBezTo>
                    <a:pt x="3573831" y="5645468"/>
                    <a:pt x="3608121" y="5655945"/>
                    <a:pt x="3643363" y="5666423"/>
                  </a:cubicBezTo>
                  <a:cubicBezTo>
                    <a:pt x="3659556" y="5671185"/>
                    <a:pt x="3674796" y="5675948"/>
                    <a:pt x="3690988" y="5680710"/>
                  </a:cubicBezTo>
                  <a:cubicBezTo>
                    <a:pt x="3666223" y="5676900"/>
                    <a:pt x="3640506" y="5674995"/>
                    <a:pt x="3615741" y="5673090"/>
                  </a:cubicBezTo>
                  <a:close/>
                  <a:moveTo>
                    <a:pt x="3738613" y="5685473"/>
                  </a:moveTo>
                  <a:cubicBezTo>
                    <a:pt x="3714801" y="5674995"/>
                    <a:pt x="3690036" y="5668328"/>
                    <a:pt x="3665271" y="5660708"/>
                  </a:cubicBezTo>
                  <a:cubicBezTo>
                    <a:pt x="3632886" y="5651183"/>
                    <a:pt x="3601453" y="5642610"/>
                    <a:pt x="3570021" y="5630228"/>
                  </a:cubicBezTo>
                  <a:cubicBezTo>
                    <a:pt x="3513823" y="5608320"/>
                    <a:pt x="3461436" y="5576888"/>
                    <a:pt x="3413811" y="5540693"/>
                  </a:cubicBezTo>
                  <a:cubicBezTo>
                    <a:pt x="3313798" y="5462588"/>
                    <a:pt x="3236646" y="5360670"/>
                    <a:pt x="3179496" y="5248275"/>
                  </a:cubicBezTo>
                  <a:cubicBezTo>
                    <a:pt x="3149968" y="5190173"/>
                    <a:pt x="3125203" y="5130165"/>
                    <a:pt x="3104248" y="5069205"/>
                  </a:cubicBezTo>
                  <a:cubicBezTo>
                    <a:pt x="3104248" y="5066348"/>
                    <a:pt x="3104248" y="5063490"/>
                    <a:pt x="3103296" y="5061585"/>
                  </a:cubicBezTo>
                  <a:lnTo>
                    <a:pt x="3108058" y="5066348"/>
                  </a:lnTo>
                  <a:cubicBezTo>
                    <a:pt x="3109011" y="5067300"/>
                    <a:pt x="3109011" y="5066348"/>
                    <a:pt x="3109011" y="5065395"/>
                  </a:cubicBezTo>
                  <a:cubicBezTo>
                    <a:pt x="3107106" y="5063490"/>
                    <a:pt x="3105201" y="5061585"/>
                    <a:pt x="3103296" y="5060633"/>
                  </a:cubicBezTo>
                  <a:cubicBezTo>
                    <a:pt x="3103296" y="5056823"/>
                    <a:pt x="3102343" y="5053013"/>
                    <a:pt x="3102343" y="5050155"/>
                  </a:cubicBezTo>
                  <a:cubicBezTo>
                    <a:pt x="3109011" y="5065395"/>
                    <a:pt x="3115678" y="5080635"/>
                    <a:pt x="3122346" y="5095875"/>
                  </a:cubicBezTo>
                  <a:cubicBezTo>
                    <a:pt x="3159493" y="5175885"/>
                    <a:pt x="3205213" y="5251133"/>
                    <a:pt x="3259506" y="5320665"/>
                  </a:cubicBezTo>
                  <a:cubicBezTo>
                    <a:pt x="3312846" y="5389245"/>
                    <a:pt x="3374758" y="5451158"/>
                    <a:pt x="3442386" y="5505450"/>
                  </a:cubicBezTo>
                  <a:cubicBezTo>
                    <a:pt x="3509061" y="5559743"/>
                    <a:pt x="3581451" y="5606415"/>
                    <a:pt x="3658603" y="5643563"/>
                  </a:cubicBezTo>
                  <a:cubicBezTo>
                    <a:pt x="3693846" y="5660708"/>
                    <a:pt x="3730041" y="5676900"/>
                    <a:pt x="3767188" y="5690235"/>
                  </a:cubicBezTo>
                  <a:cubicBezTo>
                    <a:pt x="3757663" y="5688330"/>
                    <a:pt x="3748138" y="5687378"/>
                    <a:pt x="3738613" y="5685473"/>
                  </a:cubicBezTo>
                  <a:close/>
                  <a:moveTo>
                    <a:pt x="3696703" y="5651183"/>
                  </a:moveTo>
                  <a:cubicBezTo>
                    <a:pt x="3617646" y="5615940"/>
                    <a:pt x="3543351" y="5572125"/>
                    <a:pt x="3474771" y="5520690"/>
                  </a:cubicBezTo>
                  <a:cubicBezTo>
                    <a:pt x="3406191" y="5469255"/>
                    <a:pt x="3343326" y="5409248"/>
                    <a:pt x="3288081" y="5343525"/>
                  </a:cubicBezTo>
                  <a:cubicBezTo>
                    <a:pt x="3231883" y="5275898"/>
                    <a:pt x="3182353" y="5201603"/>
                    <a:pt x="3143301" y="5122545"/>
                  </a:cubicBezTo>
                  <a:cubicBezTo>
                    <a:pt x="3134728" y="5105400"/>
                    <a:pt x="3126156" y="5088255"/>
                    <a:pt x="3118536" y="5071110"/>
                  </a:cubicBezTo>
                  <a:cubicBezTo>
                    <a:pt x="3119488" y="5073015"/>
                    <a:pt x="3120441" y="5073968"/>
                    <a:pt x="3121393" y="5075873"/>
                  </a:cubicBezTo>
                  <a:cubicBezTo>
                    <a:pt x="3157588" y="5145405"/>
                    <a:pt x="3203308" y="5210175"/>
                    <a:pt x="3253791" y="5270183"/>
                  </a:cubicBezTo>
                  <a:cubicBezTo>
                    <a:pt x="3307131" y="5333048"/>
                    <a:pt x="3366186" y="5390198"/>
                    <a:pt x="3429051" y="5442585"/>
                  </a:cubicBezTo>
                  <a:cubicBezTo>
                    <a:pt x="3492868" y="5495925"/>
                    <a:pt x="3561448" y="5545455"/>
                    <a:pt x="3630981" y="5591175"/>
                  </a:cubicBezTo>
                  <a:cubicBezTo>
                    <a:pt x="3666223" y="5614035"/>
                    <a:pt x="3701466" y="5635943"/>
                    <a:pt x="3737661" y="5657850"/>
                  </a:cubicBezTo>
                  <a:cubicBezTo>
                    <a:pt x="3754806" y="5668328"/>
                    <a:pt x="3772903" y="5678805"/>
                    <a:pt x="3791001" y="5688330"/>
                  </a:cubicBezTo>
                  <a:cubicBezTo>
                    <a:pt x="3759568" y="5676900"/>
                    <a:pt x="3728136" y="5664518"/>
                    <a:pt x="3696703" y="5651183"/>
                  </a:cubicBezTo>
                  <a:close/>
                  <a:moveTo>
                    <a:pt x="3662413" y="5598795"/>
                  </a:moveTo>
                  <a:cubicBezTo>
                    <a:pt x="3592881" y="5554980"/>
                    <a:pt x="3525253" y="5507355"/>
                    <a:pt x="3460483" y="5455920"/>
                  </a:cubicBezTo>
                  <a:cubicBezTo>
                    <a:pt x="3396666" y="5404485"/>
                    <a:pt x="3335706" y="5349240"/>
                    <a:pt x="3280461" y="5288280"/>
                  </a:cubicBezTo>
                  <a:cubicBezTo>
                    <a:pt x="3228073" y="5230178"/>
                    <a:pt x="3181401" y="5167313"/>
                    <a:pt x="3142348" y="5099685"/>
                  </a:cubicBezTo>
                  <a:cubicBezTo>
                    <a:pt x="3127108" y="5073015"/>
                    <a:pt x="3111868" y="5045393"/>
                    <a:pt x="3099486" y="5017770"/>
                  </a:cubicBezTo>
                  <a:cubicBezTo>
                    <a:pt x="3095676" y="4987290"/>
                    <a:pt x="3089008" y="4957763"/>
                    <a:pt x="3080436" y="4929188"/>
                  </a:cubicBezTo>
                  <a:cubicBezTo>
                    <a:pt x="3096628" y="4973003"/>
                    <a:pt x="3116631" y="5014913"/>
                    <a:pt x="3139491" y="5055870"/>
                  </a:cubicBezTo>
                  <a:cubicBezTo>
                    <a:pt x="3178543" y="5125403"/>
                    <a:pt x="3226168" y="5190173"/>
                    <a:pt x="3277603" y="5251133"/>
                  </a:cubicBezTo>
                  <a:cubicBezTo>
                    <a:pt x="3331896" y="5313998"/>
                    <a:pt x="3391903" y="5371148"/>
                    <a:pt x="3454768" y="5424488"/>
                  </a:cubicBezTo>
                  <a:cubicBezTo>
                    <a:pt x="3523348" y="5481638"/>
                    <a:pt x="3595738" y="5534025"/>
                    <a:pt x="3669081" y="5584508"/>
                  </a:cubicBezTo>
                  <a:cubicBezTo>
                    <a:pt x="3734803" y="5628323"/>
                    <a:pt x="3801478" y="5670233"/>
                    <a:pt x="3868153" y="5711190"/>
                  </a:cubicBezTo>
                  <a:cubicBezTo>
                    <a:pt x="3795763" y="5684520"/>
                    <a:pt x="3728136" y="5640705"/>
                    <a:pt x="3662413" y="5598795"/>
                  </a:cubicBezTo>
                  <a:close/>
                  <a:moveTo>
                    <a:pt x="3081388" y="4916805"/>
                  </a:moveTo>
                  <a:cubicBezTo>
                    <a:pt x="3085198" y="4923473"/>
                    <a:pt x="3088056" y="4930140"/>
                    <a:pt x="3091866" y="4935855"/>
                  </a:cubicBezTo>
                  <a:cubicBezTo>
                    <a:pt x="3109963" y="4969193"/>
                    <a:pt x="3130918" y="5000625"/>
                    <a:pt x="3152826" y="5030153"/>
                  </a:cubicBezTo>
                  <a:cubicBezTo>
                    <a:pt x="3199498" y="5093018"/>
                    <a:pt x="3253791" y="5149215"/>
                    <a:pt x="3309988" y="5204460"/>
                  </a:cubicBezTo>
                  <a:cubicBezTo>
                    <a:pt x="3371901" y="5265420"/>
                    <a:pt x="3436671" y="5324475"/>
                    <a:pt x="3502393" y="5381625"/>
                  </a:cubicBezTo>
                  <a:cubicBezTo>
                    <a:pt x="3569068" y="5440680"/>
                    <a:pt x="3636696" y="5499735"/>
                    <a:pt x="3703371" y="5559743"/>
                  </a:cubicBezTo>
                  <a:cubicBezTo>
                    <a:pt x="3747186" y="5597843"/>
                    <a:pt x="3790048" y="5636895"/>
                    <a:pt x="3833863" y="5674995"/>
                  </a:cubicBezTo>
                  <a:cubicBezTo>
                    <a:pt x="3828148" y="5671185"/>
                    <a:pt x="3822433" y="5667375"/>
                    <a:pt x="3815766" y="5664518"/>
                  </a:cubicBezTo>
                  <a:cubicBezTo>
                    <a:pt x="3777666" y="5640705"/>
                    <a:pt x="3740518" y="5616893"/>
                    <a:pt x="3703371" y="5593080"/>
                  </a:cubicBezTo>
                  <a:cubicBezTo>
                    <a:pt x="3630028" y="5544503"/>
                    <a:pt x="3557638" y="5494020"/>
                    <a:pt x="3489058" y="5438775"/>
                  </a:cubicBezTo>
                  <a:cubicBezTo>
                    <a:pt x="3423336" y="5386388"/>
                    <a:pt x="3361423" y="5330190"/>
                    <a:pt x="3305226" y="5268278"/>
                  </a:cubicBezTo>
                  <a:cubicBezTo>
                    <a:pt x="3251886" y="5210175"/>
                    <a:pt x="3203308" y="5146358"/>
                    <a:pt x="3161398" y="5078730"/>
                  </a:cubicBezTo>
                  <a:cubicBezTo>
                    <a:pt x="3140443" y="5044440"/>
                    <a:pt x="3121393" y="5009198"/>
                    <a:pt x="3105201" y="4973003"/>
                  </a:cubicBezTo>
                  <a:cubicBezTo>
                    <a:pt x="3096628" y="4954905"/>
                    <a:pt x="3089008" y="4935855"/>
                    <a:pt x="3081388" y="4916805"/>
                  </a:cubicBezTo>
                  <a:close/>
                  <a:moveTo>
                    <a:pt x="3890061" y="5710238"/>
                  </a:moveTo>
                  <a:cubicBezTo>
                    <a:pt x="3839578" y="5665470"/>
                    <a:pt x="3788143" y="5620703"/>
                    <a:pt x="3737661" y="5576888"/>
                  </a:cubicBezTo>
                  <a:cubicBezTo>
                    <a:pt x="3670033" y="5517833"/>
                    <a:pt x="3603358" y="5458778"/>
                    <a:pt x="3535731" y="5399723"/>
                  </a:cubicBezTo>
                  <a:cubicBezTo>
                    <a:pt x="3470961" y="5342573"/>
                    <a:pt x="3406191" y="5285423"/>
                    <a:pt x="3343326" y="5226368"/>
                  </a:cubicBezTo>
                  <a:cubicBezTo>
                    <a:pt x="3285223" y="5171123"/>
                    <a:pt x="3229026" y="5114925"/>
                    <a:pt x="3178543" y="5053013"/>
                  </a:cubicBezTo>
                  <a:cubicBezTo>
                    <a:pt x="3142348" y="5009198"/>
                    <a:pt x="3109963" y="4961573"/>
                    <a:pt x="3084246" y="4911090"/>
                  </a:cubicBezTo>
                  <a:cubicBezTo>
                    <a:pt x="3125203" y="4953953"/>
                    <a:pt x="3166161" y="4996815"/>
                    <a:pt x="3207118" y="5038725"/>
                  </a:cubicBezTo>
                  <a:cubicBezTo>
                    <a:pt x="3263316" y="5095875"/>
                    <a:pt x="3320466" y="5151120"/>
                    <a:pt x="3377616" y="5207318"/>
                  </a:cubicBezTo>
                  <a:cubicBezTo>
                    <a:pt x="3436671" y="5264468"/>
                    <a:pt x="3495726" y="5322570"/>
                    <a:pt x="3554781" y="5379720"/>
                  </a:cubicBezTo>
                  <a:cubicBezTo>
                    <a:pt x="3612883" y="5436870"/>
                    <a:pt x="3671938" y="5494020"/>
                    <a:pt x="3730041" y="5551170"/>
                  </a:cubicBezTo>
                  <a:cubicBezTo>
                    <a:pt x="3783381" y="5603558"/>
                    <a:pt x="3837673" y="5655945"/>
                    <a:pt x="3891013" y="5708333"/>
                  </a:cubicBezTo>
                  <a:cubicBezTo>
                    <a:pt x="3892918" y="5710238"/>
                    <a:pt x="3893871" y="5712143"/>
                    <a:pt x="3895776" y="5715000"/>
                  </a:cubicBezTo>
                  <a:cubicBezTo>
                    <a:pt x="3893871" y="5713095"/>
                    <a:pt x="3891966" y="5712143"/>
                    <a:pt x="3890061" y="5710238"/>
                  </a:cubicBezTo>
                  <a:close/>
                  <a:moveTo>
                    <a:pt x="3818623" y="5508308"/>
                  </a:moveTo>
                  <a:cubicBezTo>
                    <a:pt x="3774808" y="5427345"/>
                    <a:pt x="3726231" y="5349240"/>
                    <a:pt x="3670033" y="5275898"/>
                  </a:cubicBezTo>
                  <a:cubicBezTo>
                    <a:pt x="3614788" y="5202555"/>
                    <a:pt x="3550971" y="5135880"/>
                    <a:pt x="3479533" y="5077778"/>
                  </a:cubicBezTo>
                  <a:cubicBezTo>
                    <a:pt x="3406191" y="5018723"/>
                    <a:pt x="3327133" y="4967288"/>
                    <a:pt x="3248076" y="4917758"/>
                  </a:cubicBezTo>
                  <a:cubicBezTo>
                    <a:pt x="3176638" y="4872990"/>
                    <a:pt x="3106153" y="4827270"/>
                    <a:pt x="3039478" y="4775835"/>
                  </a:cubicBezTo>
                  <a:cubicBezTo>
                    <a:pt x="3104248" y="4812983"/>
                    <a:pt x="3172828" y="4841558"/>
                    <a:pt x="3244266" y="4862513"/>
                  </a:cubicBezTo>
                  <a:cubicBezTo>
                    <a:pt x="3269031" y="4874895"/>
                    <a:pt x="3292843" y="4887278"/>
                    <a:pt x="3315703" y="4901565"/>
                  </a:cubicBezTo>
                  <a:cubicBezTo>
                    <a:pt x="3389046" y="4944428"/>
                    <a:pt x="3457626" y="4994910"/>
                    <a:pt x="3521443" y="5052060"/>
                  </a:cubicBezTo>
                  <a:cubicBezTo>
                    <a:pt x="3586213" y="5109210"/>
                    <a:pt x="3644316" y="5173980"/>
                    <a:pt x="3695751" y="5243513"/>
                  </a:cubicBezTo>
                  <a:cubicBezTo>
                    <a:pt x="3747186" y="5313045"/>
                    <a:pt x="3791953" y="5388293"/>
                    <a:pt x="3829101" y="5467350"/>
                  </a:cubicBezTo>
                  <a:cubicBezTo>
                    <a:pt x="3861486" y="5535930"/>
                    <a:pt x="3887203" y="5607368"/>
                    <a:pt x="3906253" y="5680710"/>
                  </a:cubicBezTo>
                  <a:cubicBezTo>
                    <a:pt x="3878631" y="5622608"/>
                    <a:pt x="3849103" y="5565458"/>
                    <a:pt x="3818623" y="5508308"/>
                  </a:cubicBezTo>
                  <a:close/>
                  <a:moveTo>
                    <a:pt x="3923398" y="5661660"/>
                  </a:moveTo>
                  <a:cubicBezTo>
                    <a:pt x="3922446" y="5663565"/>
                    <a:pt x="3922446" y="5665470"/>
                    <a:pt x="3922446" y="5667375"/>
                  </a:cubicBezTo>
                  <a:cubicBezTo>
                    <a:pt x="3919588" y="5667375"/>
                    <a:pt x="3916731" y="5668328"/>
                    <a:pt x="3914826" y="5671185"/>
                  </a:cubicBezTo>
                  <a:cubicBezTo>
                    <a:pt x="3898633" y="5610225"/>
                    <a:pt x="3877678" y="5550218"/>
                    <a:pt x="3851961" y="5493068"/>
                  </a:cubicBezTo>
                  <a:cubicBezTo>
                    <a:pt x="3816718" y="5412105"/>
                    <a:pt x="3772903" y="5335905"/>
                    <a:pt x="3722421" y="5263515"/>
                  </a:cubicBezTo>
                  <a:cubicBezTo>
                    <a:pt x="3672891" y="5193030"/>
                    <a:pt x="3614788" y="5127308"/>
                    <a:pt x="3551923" y="5068253"/>
                  </a:cubicBezTo>
                  <a:cubicBezTo>
                    <a:pt x="3489058" y="5009198"/>
                    <a:pt x="3419526" y="4956810"/>
                    <a:pt x="3346183" y="4912043"/>
                  </a:cubicBezTo>
                  <a:cubicBezTo>
                    <a:pt x="3322371" y="4897755"/>
                    <a:pt x="3297606" y="4883468"/>
                    <a:pt x="3271888" y="4870133"/>
                  </a:cubicBezTo>
                  <a:cubicBezTo>
                    <a:pt x="3287128" y="4873943"/>
                    <a:pt x="3302368" y="4877753"/>
                    <a:pt x="3317608" y="4880610"/>
                  </a:cubicBezTo>
                  <a:cubicBezTo>
                    <a:pt x="3334753" y="4884420"/>
                    <a:pt x="3352851" y="4887278"/>
                    <a:pt x="3369996" y="4890135"/>
                  </a:cubicBezTo>
                  <a:cubicBezTo>
                    <a:pt x="3414763" y="4912043"/>
                    <a:pt x="3458578" y="4936808"/>
                    <a:pt x="3499536" y="4965383"/>
                  </a:cubicBezTo>
                  <a:cubicBezTo>
                    <a:pt x="3559543" y="5006340"/>
                    <a:pt x="3614788" y="5053013"/>
                    <a:pt x="3664318" y="5105400"/>
                  </a:cubicBezTo>
                  <a:cubicBezTo>
                    <a:pt x="3714801" y="5158740"/>
                    <a:pt x="3759568" y="5218748"/>
                    <a:pt x="3796716" y="5281613"/>
                  </a:cubicBezTo>
                  <a:cubicBezTo>
                    <a:pt x="3835768" y="5348288"/>
                    <a:pt x="3867201" y="5419725"/>
                    <a:pt x="3889108" y="5494020"/>
                  </a:cubicBezTo>
                  <a:cubicBezTo>
                    <a:pt x="3904348" y="5545455"/>
                    <a:pt x="3915778" y="5597843"/>
                    <a:pt x="3923398" y="5651183"/>
                  </a:cubicBezTo>
                  <a:cubicBezTo>
                    <a:pt x="3924351" y="5654993"/>
                    <a:pt x="3924351" y="5657850"/>
                    <a:pt x="3923398" y="5661660"/>
                  </a:cubicBezTo>
                  <a:close/>
                  <a:moveTo>
                    <a:pt x="3907206" y="5517833"/>
                  </a:moveTo>
                  <a:cubicBezTo>
                    <a:pt x="3886251" y="5442585"/>
                    <a:pt x="3855771" y="5371148"/>
                    <a:pt x="3818623" y="5302568"/>
                  </a:cubicBezTo>
                  <a:cubicBezTo>
                    <a:pt x="3782428" y="5236845"/>
                    <a:pt x="3738613" y="5174933"/>
                    <a:pt x="3688131" y="5119688"/>
                  </a:cubicBezTo>
                  <a:cubicBezTo>
                    <a:pt x="3639553" y="5066348"/>
                    <a:pt x="3585261" y="5017770"/>
                    <a:pt x="3527158" y="4975860"/>
                  </a:cubicBezTo>
                  <a:cubicBezTo>
                    <a:pt x="3497631" y="4954905"/>
                    <a:pt x="3467151" y="4935855"/>
                    <a:pt x="3435718" y="4917758"/>
                  </a:cubicBezTo>
                  <a:cubicBezTo>
                    <a:pt x="3420478" y="4909185"/>
                    <a:pt x="3404286" y="4900613"/>
                    <a:pt x="3388093" y="4892993"/>
                  </a:cubicBezTo>
                  <a:cubicBezTo>
                    <a:pt x="3422383" y="4897755"/>
                    <a:pt x="3457626" y="4900613"/>
                    <a:pt x="3492868" y="4900613"/>
                  </a:cubicBezTo>
                  <a:cubicBezTo>
                    <a:pt x="3536683" y="4929188"/>
                    <a:pt x="3575736" y="4963478"/>
                    <a:pt x="3612883" y="5000625"/>
                  </a:cubicBezTo>
                  <a:cubicBezTo>
                    <a:pt x="3658603" y="5046345"/>
                    <a:pt x="3705276" y="5091113"/>
                    <a:pt x="3747186" y="5139690"/>
                  </a:cubicBezTo>
                  <a:cubicBezTo>
                    <a:pt x="3789096" y="5188268"/>
                    <a:pt x="3828148" y="5239703"/>
                    <a:pt x="3856723" y="5296853"/>
                  </a:cubicBezTo>
                  <a:cubicBezTo>
                    <a:pt x="3885298" y="5353050"/>
                    <a:pt x="3906253" y="5413058"/>
                    <a:pt x="3917683" y="5474970"/>
                  </a:cubicBezTo>
                  <a:cubicBezTo>
                    <a:pt x="3924351" y="5509260"/>
                    <a:pt x="3928161" y="5544503"/>
                    <a:pt x="3929113" y="5578793"/>
                  </a:cubicBezTo>
                  <a:cubicBezTo>
                    <a:pt x="3929113" y="5588318"/>
                    <a:pt x="3929113" y="5597843"/>
                    <a:pt x="3929113" y="5607368"/>
                  </a:cubicBezTo>
                  <a:cubicBezTo>
                    <a:pt x="3922446" y="5576888"/>
                    <a:pt x="3915778" y="5546408"/>
                    <a:pt x="3907206" y="5517833"/>
                  </a:cubicBezTo>
                  <a:close/>
                  <a:moveTo>
                    <a:pt x="3951021" y="5504498"/>
                  </a:moveTo>
                  <a:cubicBezTo>
                    <a:pt x="3950068" y="5521643"/>
                    <a:pt x="3947211" y="5538788"/>
                    <a:pt x="3944353" y="5554980"/>
                  </a:cubicBezTo>
                  <a:cubicBezTo>
                    <a:pt x="3943401" y="5558790"/>
                    <a:pt x="3943401" y="5562600"/>
                    <a:pt x="3942448" y="5566410"/>
                  </a:cubicBezTo>
                  <a:cubicBezTo>
                    <a:pt x="3940543" y="5573078"/>
                    <a:pt x="3939591" y="5578793"/>
                    <a:pt x="3938638" y="5585460"/>
                  </a:cubicBezTo>
                  <a:cubicBezTo>
                    <a:pt x="3938638" y="5586413"/>
                    <a:pt x="3938638" y="5587365"/>
                    <a:pt x="3939591" y="5588318"/>
                  </a:cubicBezTo>
                  <a:cubicBezTo>
                    <a:pt x="3938638" y="5593080"/>
                    <a:pt x="3937686" y="5598795"/>
                    <a:pt x="3936733" y="5603558"/>
                  </a:cubicBezTo>
                  <a:cubicBezTo>
                    <a:pt x="3936733" y="5598795"/>
                    <a:pt x="3936733" y="5594033"/>
                    <a:pt x="3936733" y="5589270"/>
                  </a:cubicBezTo>
                  <a:cubicBezTo>
                    <a:pt x="3936733" y="5557838"/>
                    <a:pt x="3933876" y="5526405"/>
                    <a:pt x="3929113" y="5495925"/>
                  </a:cubicBezTo>
                  <a:cubicBezTo>
                    <a:pt x="3919588" y="5433060"/>
                    <a:pt x="3900538" y="5372100"/>
                    <a:pt x="3872916" y="5314950"/>
                  </a:cubicBezTo>
                  <a:cubicBezTo>
                    <a:pt x="3816718" y="5196840"/>
                    <a:pt x="3723373" y="5103495"/>
                    <a:pt x="3630981" y="5013008"/>
                  </a:cubicBezTo>
                  <a:cubicBezTo>
                    <a:pt x="3590023" y="4973003"/>
                    <a:pt x="3549066" y="4931093"/>
                    <a:pt x="3499536" y="4900613"/>
                  </a:cubicBezTo>
                  <a:cubicBezTo>
                    <a:pt x="3517633" y="4900613"/>
                    <a:pt x="3536683" y="4900613"/>
                    <a:pt x="3554781" y="4899660"/>
                  </a:cubicBezTo>
                  <a:cubicBezTo>
                    <a:pt x="3593833" y="4931093"/>
                    <a:pt x="3632886" y="4964430"/>
                    <a:pt x="3668128" y="5000625"/>
                  </a:cubicBezTo>
                  <a:cubicBezTo>
                    <a:pt x="3706228" y="5039678"/>
                    <a:pt x="3741471" y="5080635"/>
                    <a:pt x="3774808" y="5122545"/>
                  </a:cubicBezTo>
                  <a:cubicBezTo>
                    <a:pt x="3842436" y="5206365"/>
                    <a:pt x="3911016" y="5296853"/>
                    <a:pt x="3938638" y="5403533"/>
                  </a:cubicBezTo>
                  <a:cubicBezTo>
                    <a:pt x="3946258" y="5433060"/>
                    <a:pt x="3951021" y="5464493"/>
                    <a:pt x="3951021" y="5494973"/>
                  </a:cubicBezTo>
                  <a:cubicBezTo>
                    <a:pt x="3951973" y="5498783"/>
                    <a:pt x="3951021" y="5501640"/>
                    <a:pt x="3951021" y="5504498"/>
                  </a:cubicBezTo>
                  <a:close/>
                  <a:moveTo>
                    <a:pt x="3952926" y="5427345"/>
                  </a:moveTo>
                  <a:cubicBezTo>
                    <a:pt x="3952926" y="5426393"/>
                    <a:pt x="3952926" y="5425440"/>
                    <a:pt x="3951973" y="5424488"/>
                  </a:cubicBezTo>
                  <a:cubicBezTo>
                    <a:pt x="3941496" y="5370195"/>
                    <a:pt x="3918636" y="5318760"/>
                    <a:pt x="3891013" y="5271135"/>
                  </a:cubicBezTo>
                  <a:cubicBezTo>
                    <a:pt x="3863391" y="5223510"/>
                    <a:pt x="3830053" y="5178743"/>
                    <a:pt x="3795763" y="5135880"/>
                  </a:cubicBezTo>
                  <a:cubicBezTo>
                    <a:pt x="3761473" y="5093018"/>
                    <a:pt x="3725278" y="5051108"/>
                    <a:pt x="3687178" y="5011103"/>
                  </a:cubicBezTo>
                  <a:cubicBezTo>
                    <a:pt x="3648126" y="4971098"/>
                    <a:pt x="3607168" y="4932045"/>
                    <a:pt x="3562401" y="4898708"/>
                  </a:cubicBezTo>
                  <a:cubicBezTo>
                    <a:pt x="3574783" y="4897755"/>
                    <a:pt x="3588118" y="4896803"/>
                    <a:pt x="3600501" y="4895850"/>
                  </a:cubicBezTo>
                  <a:cubicBezTo>
                    <a:pt x="3669081" y="4961573"/>
                    <a:pt x="3739566" y="5027295"/>
                    <a:pt x="3799573" y="5100638"/>
                  </a:cubicBezTo>
                  <a:cubicBezTo>
                    <a:pt x="3860533" y="5173980"/>
                    <a:pt x="3911968" y="5256848"/>
                    <a:pt x="3939591" y="5348288"/>
                  </a:cubicBezTo>
                  <a:cubicBezTo>
                    <a:pt x="3943401" y="5360670"/>
                    <a:pt x="3946258" y="5373053"/>
                    <a:pt x="3949116" y="5385435"/>
                  </a:cubicBezTo>
                  <a:cubicBezTo>
                    <a:pt x="3951973" y="5398770"/>
                    <a:pt x="3952926" y="5413058"/>
                    <a:pt x="3952926" y="5427345"/>
                  </a:cubicBezTo>
                  <a:close/>
                  <a:moveTo>
                    <a:pt x="3876726" y="5150168"/>
                  </a:moveTo>
                  <a:cubicBezTo>
                    <a:pt x="3907206" y="5204460"/>
                    <a:pt x="3928161" y="5263515"/>
                    <a:pt x="3940543" y="5323523"/>
                  </a:cubicBezTo>
                  <a:cubicBezTo>
                    <a:pt x="3929113" y="5292090"/>
                    <a:pt x="3915778" y="5261610"/>
                    <a:pt x="3899586" y="5232083"/>
                  </a:cubicBezTo>
                  <a:cubicBezTo>
                    <a:pt x="3852913" y="5146358"/>
                    <a:pt x="3789096" y="5070158"/>
                    <a:pt x="3719563" y="5001578"/>
                  </a:cubicBezTo>
                  <a:cubicBezTo>
                    <a:pt x="3682416" y="4965383"/>
                    <a:pt x="3644316" y="4930140"/>
                    <a:pt x="3605263" y="4895850"/>
                  </a:cubicBezTo>
                  <a:cubicBezTo>
                    <a:pt x="3606216" y="4895850"/>
                    <a:pt x="3606216" y="4895850"/>
                    <a:pt x="3607168" y="4895850"/>
                  </a:cubicBezTo>
                  <a:cubicBezTo>
                    <a:pt x="3608121" y="4896803"/>
                    <a:pt x="3608121" y="4896803"/>
                    <a:pt x="3609073" y="4896803"/>
                  </a:cubicBezTo>
                  <a:cubicBezTo>
                    <a:pt x="3721468" y="4951095"/>
                    <a:pt x="3816718" y="5040630"/>
                    <a:pt x="3876726" y="5150168"/>
                  </a:cubicBezTo>
                  <a:close/>
                  <a:moveTo>
                    <a:pt x="3689083" y="4858703"/>
                  </a:moveTo>
                  <a:cubicBezTo>
                    <a:pt x="3665271" y="4863465"/>
                    <a:pt x="3640506" y="4867275"/>
                    <a:pt x="3616693" y="4870133"/>
                  </a:cubicBezTo>
                  <a:cubicBezTo>
                    <a:pt x="3613836" y="4869180"/>
                    <a:pt x="3610978" y="4870133"/>
                    <a:pt x="3609073" y="4871085"/>
                  </a:cubicBezTo>
                  <a:cubicBezTo>
                    <a:pt x="3475723" y="4885373"/>
                    <a:pt x="3339516" y="4871085"/>
                    <a:pt x="3211881" y="4828223"/>
                  </a:cubicBezTo>
                  <a:cubicBezTo>
                    <a:pt x="3212833" y="4828223"/>
                    <a:pt x="3213786" y="4828223"/>
                    <a:pt x="3214738" y="4829175"/>
                  </a:cubicBezTo>
                  <a:cubicBezTo>
                    <a:pt x="3324276" y="4851083"/>
                    <a:pt x="3436671" y="4853940"/>
                    <a:pt x="3547161" y="4842510"/>
                  </a:cubicBezTo>
                  <a:cubicBezTo>
                    <a:pt x="3657651" y="4831080"/>
                    <a:pt x="3767188" y="4807268"/>
                    <a:pt x="3873868" y="4775835"/>
                  </a:cubicBezTo>
                  <a:cubicBezTo>
                    <a:pt x="3923398" y="4761548"/>
                    <a:pt x="3971976" y="4745355"/>
                    <a:pt x="4021506" y="4728210"/>
                  </a:cubicBezTo>
                  <a:cubicBezTo>
                    <a:pt x="3914826" y="4781550"/>
                    <a:pt x="3807193" y="4834890"/>
                    <a:pt x="3689083" y="4858703"/>
                  </a:cubicBezTo>
                  <a:close/>
                  <a:moveTo>
                    <a:pt x="4111041" y="4686300"/>
                  </a:moveTo>
                  <a:cubicBezTo>
                    <a:pt x="4046271" y="4710113"/>
                    <a:pt x="3981501" y="4733925"/>
                    <a:pt x="3915778" y="4754880"/>
                  </a:cubicBezTo>
                  <a:cubicBezTo>
                    <a:pt x="3810051" y="4788218"/>
                    <a:pt x="3702418" y="4814888"/>
                    <a:pt x="3592881" y="4830128"/>
                  </a:cubicBezTo>
                  <a:cubicBezTo>
                    <a:pt x="3483343" y="4844415"/>
                    <a:pt x="3371901" y="4847273"/>
                    <a:pt x="3261411" y="4830128"/>
                  </a:cubicBezTo>
                  <a:cubicBezTo>
                    <a:pt x="3223311" y="4824413"/>
                    <a:pt x="3186163" y="4815840"/>
                    <a:pt x="3149016" y="4805363"/>
                  </a:cubicBezTo>
                  <a:cubicBezTo>
                    <a:pt x="3109963" y="4789170"/>
                    <a:pt x="3071863" y="4771073"/>
                    <a:pt x="3035668" y="4749165"/>
                  </a:cubicBezTo>
                  <a:cubicBezTo>
                    <a:pt x="2981376" y="4716780"/>
                    <a:pt x="2929941" y="4678680"/>
                    <a:pt x="2884221" y="4635818"/>
                  </a:cubicBezTo>
                  <a:cubicBezTo>
                    <a:pt x="2874696" y="4627245"/>
                    <a:pt x="2864218" y="4617720"/>
                    <a:pt x="2853741" y="4608195"/>
                  </a:cubicBezTo>
                  <a:cubicBezTo>
                    <a:pt x="2913748" y="4648200"/>
                    <a:pt x="2977566" y="4681538"/>
                    <a:pt x="3045193" y="4707255"/>
                  </a:cubicBezTo>
                  <a:cubicBezTo>
                    <a:pt x="3134728" y="4742498"/>
                    <a:pt x="3229026" y="4765358"/>
                    <a:pt x="3324276" y="4773930"/>
                  </a:cubicBezTo>
                  <a:cubicBezTo>
                    <a:pt x="3424288" y="4783455"/>
                    <a:pt x="3524301" y="4776788"/>
                    <a:pt x="3623361" y="4760595"/>
                  </a:cubicBezTo>
                  <a:cubicBezTo>
                    <a:pt x="3726231" y="4744403"/>
                    <a:pt x="3827196" y="4718685"/>
                    <a:pt x="3930066" y="4697730"/>
                  </a:cubicBezTo>
                  <a:cubicBezTo>
                    <a:pt x="4007218" y="4681538"/>
                    <a:pt x="4086276" y="4668203"/>
                    <a:pt x="4164381" y="4662488"/>
                  </a:cubicBezTo>
                  <a:cubicBezTo>
                    <a:pt x="4146283" y="4670108"/>
                    <a:pt x="4129138" y="4677728"/>
                    <a:pt x="4111041" y="4686300"/>
                  </a:cubicBezTo>
                  <a:close/>
                  <a:moveTo>
                    <a:pt x="4198671" y="4650105"/>
                  </a:moveTo>
                  <a:cubicBezTo>
                    <a:pt x="4123423" y="4653915"/>
                    <a:pt x="4048176" y="4665345"/>
                    <a:pt x="3973881" y="4679633"/>
                  </a:cubicBezTo>
                  <a:cubicBezTo>
                    <a:pt x="3871963" y="4699635"/>
                    <a:pt x="3770998" y="4725353"/>
                    <a:pt x="3669081" y="4744403"/>
                  </a:cubicBezTo>
                  <a:cubicBezTo>
                    <a:pt x="3569068" y="4763453"/>
                    <a:pt x="3468103" y="4774883"/>
                    <a:pt x="3367138" y="4769168"/>
                  </a:cubicBezTo>
                  <a:cubicBezTo>
                    <a:pt x="3270936" y="4764405"/>
                    <a:pt x="3175686" y="4745355"/>
                    <a:pt x="3085198" y="4714875"/>
                  </a:cubicBezTo>
                  <a:cubicBezTo>
                    <a:pt x="2998521" y="4685348"/>
                    <a:pt x="2915653" y="4644390"/>
                    <a:pt x="2839453" y="4592955"/>
                  </a:cubicBezTo>
                  <a:cubicBezTo>
                    <a:pt x="2839453" y="4592955"/>
                    <a:pt x="2839453" y="4592003"/>
                    <a:pt x="2839453" y="4592003"/>
                  </a:cubicBezTo>
                  <a:cubicBezTo>
                    <a:pt x="2894698" y="4623435"/>
                    <a:pt x="2954706" y="4645343"/>
                    <a:pt x="3016618" y="4660583"/>
                  </a:cubicBezTo>
                  <a:cubicBezTo>
                    <a:pt x="3061386" y="4671060"/>
                    <a:pt x="3106153" y="4678680"/>
                    <a:pt x="3151873" y="4682490"/>
                  </a:cubicBezTo>
                  <a:cubicBezTo>
                    <a:pt x="3207118" y="4692015"/>
                    <a:pt x="3263316" y="4697730"/>
                    <a:pt x="3319513" y="4700588"/>
                  </a:cubicBezTo>
                  <a:cubicBezTo>
                    <a:pt x="3424288" y="4705350"/>
                    <a:pt x="3529063" y="4700588"/>
                    <a:pt x="3632886" y="4690110"/>
                  </a:cubicBezTo>
                  <a:cubicBezTo>
                    <a:pt x="3736708" y="4679633"/>
                    <a:pt x="3839578" y="4662488"/>
                    <a:pt x="3942448" y="4648200"/>
                  </a:cubicBezTo>
                  <a:cubicBezTo>
                    <a:pt x="4042461" y="4633913"/>
                    <a:pt x="4143426" y="4623435"/>
                    <a:pt x="4244391" y="4634865"/>
                  </a:cubicBezTo>
                  <a:cubicBezTo>
                    <a:pt x="4229151" y="4639628"/>
                    <a:pt x="4213911" y="4644390"/>
                    <a:pt x="4198671" y="4650105"/>
                  </a:cubicBezTo>
                  <a:close/>
                  <a:moveTo>
                    <a:pt x="2846121" y="4588193"/>
                  </a:moveTo>
                  <a:cubicBezTo>
                    <a:pt x="2865171" y="4597718"/>
                    <a:pt x="2885173" y="4606290"/>
                    <a:pt x="2904223" y="4613910"/>
                  </a:cubicBezTo>
                  <a:cubicBezTo>
                    <a:pt x="2945181" y="4630103"/>
                    <a:pt x="2987091" y="4644390"/>
                    <a:pt x="3029953" y="4655820"/>
                  </a:cubicBezTo>
                  <a:cubicBezTo>
                    <a:pt x="2965183" y="4641533"/>
                    <a:pt x="2903271" y="4618673"/>
                    <a:pt x="2846121" y="4588193"/>
                  </a:cubicBezTo>
                  <a:close/>
                  <a:moveTo>
                    <a:pt x="4259631" y="4630103"/>
                  </a:moveTo>
                  <a:cubicBezTo>
                    <a:pt x="4170096" y="4614863"/>
                    <a:pt x="4076751" y="4621530"/>
                    <a:pt x="3987216" y="4632960"/>
                  </a:cubicBezTo>
                  <a:cubicBezTo>
                    <a:pt x="3884346" y="4646295"/>
                    <a:pt x="3781476" y="4664393"/>
                    <a:pt x="3678606" y="4675823"/>
                  </a:cubicBezTo>
                  <a:cubicBezTo>
                    <a:pt x="3574783" y="4687253"/>
                    <a:pt x="3470008" y="4694873"/>
                    <a:pt x="3365233" y="4692015"/>
                  </a:cubicBezTo>
                  <a:cubicBezTo>
                    <a:pt x="3335706" y="4691063"/>
                    <a:pt x="3307131" y="4690110"/>
                    <a:pt x="3277603" y="4687253"/>
                  </a:cubicBezTo>
                  <a:cubicBezTo>
                    <a:pt x="3288081" y="4687253"/>
                    <a:pt x="3297606" y="4687253"/>
                    <a:pt x="3308083" y="4686300"/>
                  </a:cubicBezTo>
                  <a:cubicBezTo>
                    <a:pt x="3420478" y="4681538"/>
                    <a:pt x="3532873" y="4662488"/>
                    <a:pt x="3643363" y="4641533"/>
                  </a:cubicBezTo>
                  <a:cubicBezTo>
                    <a:pt x="3757663" y="4619625"/>
                    <a:pt x="3871963" y="4595813"/>
                    <a:pt x="3987216" y="4581525"/>
                  </a:cubicBezTo>
                  <a:cubicBezTo>
                    <a:pt x="4089133" y="4569143"/>
                    <a:pt x="4197718" y="4564380"/>
                    <a:pt x="4294874" y="4605338"/>
                  </a:cubicBezTo>
                  <a:cubicBezTo>
                    <a:pt x="4302493" y="4609148"/>
                    <a:pt x="4310114" y="4612958"/>
                    <a:pt x="4317733" y="4616768"/>
                  </a:cubicBezTo>
                  <a:cubicBezTo>
                    <a:pt x="4298683" y="4620578"/>
                    <a:pt x="4279633" y="4625340"/>
                    <a:pt x="4259631" y="4630103"/>
                  </a:cubicBezTo>
                  <a:close/>
                  <a:moveTo>
                    <a:pt x="4292968" y="4584383"/>
                  </a:moveTo>
                  <a:cubicBezTo>
                    <a:pt x="4296778" y="4590098"/>
                    <a:pt x="4301541" y="4594860"/>
                    <a:pt x="4307256" y="4600575"/>
                  </a:cubicBezTo>
                  <a:cubicBezTo>
                    <a:pt x="4223436" y="4562475"/>
                    <a:pt x="4128186" y="4559618"/>
                    <a:pt x="4037698" y="4568190"/>
                  </a:cubicBezTo>
                  <a:cubicBezTo>
                    <a:pt x="3923398" y="4578668"/>
                    <a:pt x="3811003" y="4602480"/>
                    <a:pt x="3699561" y="4624388"/>
                  </a:cubicBezTo>
                  <a:cubicBezTo>
                    <a:pt x="3586213" y="4646295"/>
                    <a:pt x="3472866" y="4668203"/>
                    <a:pt x="3357613" y="4677728"/>
                  </a:cubicBezTo>
                  <a:cubicBezTo>
                    <a:pt x="3304273" y="4681538"/>
                    <a:pt x="3250933" y="4683443"/>
                    <a:pt x="3196641" y="4680585"/>
                  </a:cubicBezTo>
                  <a:cubicBezTo>
                    <a:pt x="3157588" y="4674870"/>
                    <a:pt x="3118536" y="4668203"/>
                    <a:pt x="3079483" y="4659630"/>
                  </a:cubicBezTo>
                  <a:cubicBezTo>
                    <a:pt x="2998521" y="4641533"/>
                    <a:pt x="2920416" y="4613910"/>
                    <a:pt x="2846121" y="4577715"/>
                  </a:cubicBezTo>
                  <a:cubicBezTo>
                    <a:pt x="2847073" y="4575810"/>
                    <a:pt x="2848978" y="4574858"/>
                    <a:pt x="2850883" y="4572953"/>
                  </a:cubicBezTo>
                  <a:cubicBezTo>
                    <a:pt x="2851836" y="4572953"/>
                    <a:pt x="2851836" y="4572000"/>
                    <a:pt x="2852788" y="4572000"/>
                  </a:cubicBezTo>
                  <a:cubicBezTo>
                    <a:pt x="2872791" y="4572953"/>
                    <a:pt x="2891841" y="4574858"/>
                    <a:pt x="2911843" y="4577715"/>
                  </a:cubicBezTo>
                  <a:cubicBezTo>
                    <a:pt x="2975661" y="4599623"/>
                    <a:pt x="3039478" y="4617720"/>
                    <a:pt x="3106153" y="4626293"/>
                  </a:cubicBezTo>
                  <a:cubicBezTo>
                    <a:pt x="3210928" y="4639628"/>
                    <a:pt x="3316656" y="4627245"/>
                    <a:pt x="3420478" y="4612005"/>
                  </a:cubicBezTo>
                  <a:cubicBezTo>
                    <a:pt x="3525253" y="4596765"/>
                    <a:pt x="3630028" y="4578668"/>
                    <a:pt x="3734803" y="4564380"/>
                  </a:cubicBezTo>
                  <a:cubicBezTo>
                    <a:pt x="3836721" y="4550093"/>
                    <a:pt x="3939591" y="4538663"/>
                    <a:pt x="4041508" y="4536758"/>
                  </a:cubicBezTo>
                  <a:cubicBezTo>
                    <a:pt x="4124376" y="4535805"/>
                    <a:pt x="4210101" y="4543425"/>
                    <a:pt x="4286301" y="4577715"/>
                  </a:cubicBezTo>
                  <a:cubicBezTo>
                    <a:pt x="4289158" y="4577715"/>
                    <a:pt x="4291064" y="4580573"/>
                    <a:pt x="4292968" y="4584383"/>
                  </a:cubicBezTo>
                  <a:close/>
                  <a:moveTo>
                    <a:pt x="4279633" y="4564380"/>
                  </a:moveTo>
                  <a:cubicBezTo>
                    <a:pt x="4219626" y="4537710"/>
                    <a:pt x="4152951" y="4527233"/>
                    <a:pt x="4086276" y="4525328"/>
                  </a:cubicBezTo>
                  <a:cubicBezTo>
                    <a:pt x="3986263" y="4522470"/>
                    <a:pt x="3886251" y="4532948"/>
                    <a:pt x="3787191" y="4545330"/>
                  </a:cubicBezTo>
                  <a:cubicBezTo>
                    <a:pt x="3681463" y="4558665"/>
                    <a:pt x="3576688" y="4575810"/>
                    <a:pt x="3470961" y="4592003"/>
                  </a:cubicBezTo>
                  <a:cubicBezTo>
                    <a:pt x="3365233" y="4608195"/>
                    <a:pt x="3258553" y="4625340"/>
                    <a:pt x="3151873" y="4618673"/>
                  </a:cubicBezTo>
                  <a:cubicBezTo>
                    <a:pt x="3096628" y="4614863"/>
                    <a:pt x="3043288" y="4604385"/>
                    <a:pt x="2990901" y="4589145"/>
                  </a:cubicBezTo>
                  <a:cubicBezTo>
                    <a:pt x="3008046" y="4592003"/>
                    <a:pt x="3025191" y="4595813"/>
                    <a:pt x="3042336" y="4598670"/>
                  </a:cubicBezTo>
                  <a:cubicBezTo>
                    <a:pt x="3125203" y="4613910"/>
                    <a:pt x="3218548" y="4623435"/>
                    <a:pt x="3297606" y="4586288"/>
                  </a:cubicBezTo>
                  <a:cubicBezTo>
                    <a:pt x="3299511" y="4585335"/>
                    <a:pt x="3300463" y="4583430"/>
                    <a:pt x="3301416" y="4582478"/>
                  </a:cubicBezTo>
                  <a:cubicBezTo>
                    <a:pt x="3329991" y="4570095"/>
                    <a:pt x="3356661" y="4555808"/>
                    <a:pt x="3382378" y="4537710"/>
                  </a:cubicBezTo>
                  <a:cubicBezTo>
                    <a:pt x="3400476" y="4525328"/>
                    <a:pt x="3418573" y="4510088"/>
                    <a:pt x="3434766" y="4494848"/>
                  </a:cubicBezTo>
                  <a:cubicBezTo>
                    <a:pt x="3440481" y="4492943"/>
                    <a:pt x="3446196" y="4491990"/>
                    <a:pt x="3451911" y="4490085"/>
                  </a:cubicBezTo>
                  <a:cubicBezTo>
                    <a:pt x="3469056" y="4485323"/>
                    <a:pt x="3485248" y="4481513"/>
                    <a:pt x="3502393" y="4477703"/>
                  </a:cubicBezTo>
                  <a:cubicBezTo>
                    <a:pt x="3535731" y="4470083"/>
                    <a:pt x="3570021" y="4464368"/>
                    <a:pt x="3604311" y="4459605"/>
                  </a:cubicBezTo>
                  <a:cubicBezTo>
                    <a:pt x="3672891" y="4450080"/>
                    <a:pt x="3742423" y="4444365"/>
                    <a:pt x="3811003" y="4444365"/>
                  </a:cubicBezTo>
                  <a:cubicBezTo>
                    <a:pt x="3878631" y="4444365"/>
                    <a:pt x="3945306" y="4449128"/>
                    <a:pt x="4011981" y="4458653"/>
                  </a:cubicBezTo>
                  <a:cubicBezTo>
                    <a:pt x="4068178" y="4467225"/>
                    <a:pt x="4123423" y="4479608"/>
                    <a:pt x="4175811" y="4501515"/>
                  </a:cubicBezTo>
                  <a:cubicBezTo>
                    <a:pt x="4204386" y="4512945"/>
                    <a:pt x="4232008" y="4527233"/>
                    <a:pt x="4257726" y="4544378"/>
                  </a:cubicBezTo>
                  <a:cubicBezTo>
                    <a:pt x="4264393" y="4549140"/>
                    <a:pt x="4271061" y="4553903"/>
                    <a:pt x="4277728" y="4559618"/>
                  </a:cubicBezTo>
                  <a:cubicBezTo>
                    <a:pt x="4278681" y="4561523"/>
                    <a:pt x="4279633" y="4562475"/>
                    <a:pt x="4279633" y="4564380"/>
                  </a:cubicBezTo>
                  <a:close/>
                  <a:moveTo>
                    <a:pt x="4266299" y="4540568"/>
                  </a:moveTo>
                  <a:cubicBezTo>
                    <a:pt x="4199624" y="4491990"/>
                    <a:pt x="4115803" y="4467225"/>
                    <a:pt x="4035793" y="4452938"/>
                  </a:cubicBezTo>
                  <a:cubicBezTo>
                    <a:pt x="3901491" y="4429125"/>
                    <a:pt x="3762426" y="4429125"/>
                    <a:pt x="3628123" y="4445318"/>
                  </a:cubicBezTo>
                  <a:cubicBezTo>
                    <a:pt x="3589071" y="4450080"/>
                    <a:pt x="3550971" y="4456748"/>
                    <a:pt x="3512871" y="4464368"/>
                  </a:cubicBezTo>
                  <a:cubicBezTo>
                    <a:pt x="3493821" y="4468178"/>
                    <a:pt x="3474771" y="4472940"/>
                    <a:pt x="3455721" y="4477703"/>
                  </a:cubicBezTo>
                  <a:cubicBezTo>
                    <a:pt x="3453816" y="4478655"/>
                    <a:pt x="3450958" y="4478655"/>
                    <a:pt x="3449053" y="4479608"/>
                  </a:cubicBezTo>
                  <a:cubicBezTo>
                    <a:pt x="3454768" y="4473893"/>
                    <a:pt x="3459531" y="4469130"/>
                    <a:pt x="3465246" y="4463415"/>
                  </a:cubicBezTo>
                  <a:cubicBezTo>
                    <a:pt x="3484296" y="4442460"/>
                    <a:pt x="3502393" y="4419600"/>
                    <a:pt x="3517633" y="4395788"/>
                  </a:cubicBezTo>
                  <a:cubicBezTo>
                    <a:pt x="3569068" y="4391978"/>
                    <a:pt x="3619551" y="4388168"/>
                    <a:pt x="3670986" y="4385310"/>
                  </a:cubicBezTo>
                  <a:cubicBezTo>
                    <a:pt x="3728136" y="4383405"/>
                    <a:pt x="3784333" y="4383405"/>
                    <a:pt x="3841483" y="4386263"/>
                  </a:cubicBezTo>
                  <a:cubicBezTo>
                    <a:pt x="3941496" y="4392930"/>
                    <a:pt x="4040556" y="4411980"/>
                    <a:pt x="4133901" y="4451033"/>
                  </a:cubicBezTo>
                  <a:cubicBezTo>
                    <a:pt x="4158666" y="4461510"/>
                    <a:pt x="4183431" y="4472940"/>
                    <a:pt x="4206291" y="4486275"/>
                  </a:cubicBezTo>
                  <a:cubicBezTo>
                    <a:pt x="4223436" y="4495800"/>
                    <a:pt x="4239628" y="4507230"/>
                    <a:pt x="4255821" y="4517708"/>
                  </a:cubicBezTo>
                  <a:cubicBezTo>
                    <a:pt x="4259631" y="4526280"/>
                    <a:pt x="4262489" y="4532948"/>
                    <a:pt x="4266299" y="4540568"/>
                  </a:cubicBezTo>
                  <a:close/>
                  <a:moveTo>
                    <a:pt x="4235818" y="4476750"/>
                  </a:moveTo>
                  <a:cubicBezTo>
                    <a:pt x="4240581" y="4486275"/>
                    <a:pt x="4244391" y="4494848"/>
                    <a:pt x="4249153" y="4504373"/>
                  </a:cubicBezTo>
                  <a:cubicBezTo>
                    <a:pt x="4238676" y="4497705"/>
                    <a:pt x="4229151" y="4491038"/>
                    <a:pt x="4218674" y="4484370"/>
                  </a:cubicBezTo>
                  <a:cubicBezTo>
                    <a:pt x="4198671" y="4471988"/>
                    <a:pt x="4176763" y="4460558"/>
                    <a:pt x="4154856" y="4451033"/>
                  </a:cubicBezTo>
                  <a:cubicBezTo>
                    <a:pt x="4110088" y="4430078"/>
                    <a:pt x="4063416" y="4414838"/>
                    <a:pt x="4015791" y="4403408"/>
                  </a:cubicBezTo>
                  <a:cubicBezTo>
                    <a:pt x="3910063" y="4377690"/>
                    <a:pt x="3801478" y="4371975"/>
                    <a:pt x="3692893" y="4374833"/>
                  </a:cubicBezTo>
                  <a:cubicBezTo>
                    <a:pt x="3636696" y="4376738"/>
                    <a:pt x="3580498" y="4379595"/>
                    <a:pt x="3524301" y="4385310"/>
                  </a:cubicBezTo>
                  <a:cubicBezTo>
                    <a:pt x="3539541" y="4360545"/>
                    <a:pt x="3553828" y="4334828"/>
                    <a:pt x="3565258" y="4307205"/>
                  </a:cubicBezTo>
                  <a:cubicBezTo>
                    <a:pt x="3660508" y="4300538"/>
                    <a:pt x="3757663" y="4306253"/>
                    <a:pt x="3851961" y="4322445"/>
                  </a:cubicBezTo>
                  <a:cubicBezTo>
                    <a:pt x="3951021" y="4339590"/>
                    <a:pt x="4048176" y="4369118"/>
                    <a:pt x="4139616" y="4410075"/>
                  </a:cubicBezTo>
                  <a:cubicBezTo>
                    <a:pt x="4163428" y="4420553"/>
                    <a:pt x="4187241" y="4431030"/>
                    <a:pt x="4210101" y="4445318"/>
                  </a:cubicBezTo>
                  <a:cubicBezTo>
                    <a:pt x="4215816" y="4449128"/>
                    <a:pt x="4221531" y="4452938"/>
                    <a:pt x="4226293" y="4456748"/>
                  </a:cubicBezTo>
                  <a:cubicBezTo>
                    <a:pt x="4229151" y="4463415"/>
                    <a:pt x="4232961" y="4470083"/>
                    <a:pt x="4235818" y="4476750"/>
                  </a:cubicBezTo>
                  <a:close/>
                  <a:moveTo>
                    <a:pt x="4196766" y="4397693"/>
                  </a:moveTo>
                  <a:cubicBezTo>
                    <a:pt x="4204386" y="4412933"/>
                    <a:pt x="4212006" y="4428173"/>
                    <a:pt x="4219626" y="4443413"/>
                  </a:cubicBezTo>
                  <a:cubicBezTo>
                    <a:pt x="4204386" y="4432935"/>
                    <a:pt x="4186288" y="4424363"/>
                    <a:pt x="4170096" y="4415790"/>
                  </a:cubicBezTo>
                  <a:cubicBezTo>
                    <a:pt x="4124376" y="4392930"/>
                    <a:pt x="4076751" y="4373880"/>
                    <a:pt x="4027221" y="4357688"/>
                  </a:cubicBezTo>
                  <a:cubicBezTo>
                    <a:pt x="3929113" y="4325303"/>
                    <a:pt x="3827196" y="4305300"/>
                    <a:pt x="3724326" y="4297680"/>
                  </a:cubicBezTo>
                  <a:cubicBezTo>
                    <a:pt x="3672891" y="4293870"/>
                    <a:pt x="3620503" y="4293870"/>
                    <a:pt x="3569068" y="4297680"/>
                  </a:cubicBezTo>
                  <a:cubicBezTo>
                    <a:pt x="3573831" y="4285298"/>
                    <a:pt x="3578593" y="4271963"/>
                    <a:pt x="3583356" y="4259580"/>
                  </a:cubicBezTo>
                  <a:cubicBezTo>
                    <a:pt x="3586213" y="4250055"/>
                    <a:pt x="3589071" y="4241483"/>
                    <a:pt x="3590976" y="4231958"/>
                  </a:cubicBezTo>
                  <a:cubicBezTo>
                    <a:pt x="3606216" y="4230053"/>
                    <a:pt x="3621456" y="4228148"/>
                    <a:pt x="3636696" y="4227195"/>
                  </a:cubicBezTo>
                  <a:cubicBezTo>
                    <a:pt x="3659556" y="4225290"/>
                    <a:pt x="3681463" y="4225290"/>
                    <a:pt x="3704323" y="4225290"/>
                  </a:cubicBezTo>
                  <a:cubicBezTo>
                    <a:pt x="3749091" y="4226243"/>
                    <a:pt x="3793858" y="4230053"/>
                    <a:pt x="3837673" y="4238625"/>
                  </a:cubicBezTo>
                  <a:cubicBezTo>
                    <a:pt x="3925303" y="4254818"/>
                    <a:pt x="4011028" y="4285298"/>
                    <a:pt x="4089133" y="4328160"/>
                  </a:cubicBezTo>
                  <a:cubicBezTo>
                    <a:pt x="4127233" y="4348163"/>
                    <a:pt x="4163428" y="4371975"/>
                    <a:pt x="4196766" y="4397693"/>
                  </a:cubicBezTo>
                  <a:close/>
                  <a:moveTo>
                    <a:pt x="4177716" y="4357688"/>
                  </a:moveTo>
                  <a:cubicBezTo>
                    <a:pt x="4181526" y="4366260"/>
                    <a:pt x="4186288" y="4374833"/>
                    <a:pt x="4190098" y="4383405"/>
                  </a:cubicBezTo>
                  <a:cubicBezTo>
                    <a:pt x="4164381" y="4362450"/>
                    <a:pt x="4137711" y="4344353"/>
                    <a:pt x="4109136" y="4327208"/>
                  </a:cubicBezTo>
                  <a:cubicBezTo>
                    <a:pt x="4070083" y="4304348"/>
                    <a:pt x="4029126" y="4284345"/>
                    <a:pt x="3986263" y="4268153"/>
                  </a:cubicBezTo>
                  <a:cubicBezTo>
                    <a:pt x="3901491" y="4235768"/>
                    <a:pt x="3811956" y="4217670"/>
                    <a:pt x="3721468" y="4214813"/>
                  </a:cubicBezTo>
                  <a:cubicBezTo>
                    <a:pt x="3695751" y="4213860"/>
                    <a:pt x="3670033" y="4213860"/>
                    <a:pt x="3645268" y="4215765"/>
                  </a:cubicBezTo>
                  <a:cubicBezTo>
                    <a:pt x="3628123" y="4216718"/>
                    <a:pt x="3610978" y="4217670"/>
                    <a:pt x="3593833" y="4220528"/>
                  </a:cubicBezTo>
                  <a:cubicBezTo>
                    <a:pt x="3600501" y="4194810"/>
                    <a:pt x="3604311" y="4169093"/>
                    <a:pt x="3606216" y="4142423"/>
                  </a:cubicBezTo>
                  <a:cubicBezTo>
                    <a:pt x="3613836" y="4141470"/>
                    <a:pt x="3620503" y="4137660"/>
                    <a:pt x="3628123" y="4135755"/>
                  </a:cubicBezTo>
                  <a:cubicBezTo>
                    <a:pt x="3629076" y="4135755"/>
                    <a:pt x="3630981" y="4134803"/>
                    <a:pt x="3631933" y="4134803"/>
                  </a:cubicBezTo>
                  <a:cubicBezTo>
                    <a:pt x="3640506" y="4134803"/>
                    <a:pt x="3648126" y="4134803"/>
                    <a:pt x="3656698" y="4134803"/>
                  </a:cubicBezTo>
                  <a:cubicBezTo>
                    <a:pt x="3679558" y="4135755"/>
                    <a:pt x="3701466" y="4137660"/>
                    <a:pt x="3724326" y="4141470"/>
                  </a:cubicBezTo>
                  <a:cubicBezTo>
                    <a:pt x="3769093" y="4148138"/>
                    <a:pt x="3813861" y="4160520"/>
                    <a:pt x="3856723" y="4175760"/>
                  </a:cubicBezTo>
                  <a:cubicBezTo>
                    <a:pt x="3942448" y="4206240"/>
                    <a:pt x="4023411" y="4251008"/>
                    <a:pt x="4103421" y="4294823"/>
                  </a:cubicBezTo>
                  <a:cubicBezTo>
                    <a:pt x="4123423" y="4306253"/>
                    <a:pt x="4146283" y="4317683"/>
                    <a:pt x="4165333" y="4331970"/>
                  </a:cubicBezTo>
                  <a:cubicBezTo>
                    <a:pt x="4169143" y="4341495"/>
                    <a:pt x="4172953" y="4349115"/>
                    <a:pt x="4177716" y="4357688"/>
                  </a:cubicBezTo>
                  <a:close/>
                  <a:moveTo>
                    <a:pt x="4154856" y="4252913"/>
                  </a:moveTo>
                  <a:cubicBezTo>
                    <a:pt x="4153903" y="4251960"/>
                    <a:pt x="4152951" y="4250055"/>
                    <a:pt x="4152951" y="4249103"/>
                  </a:cubicBezTo>
                  <a:cubicBezTo>
                    <a:pt x="4155808" y="4250055"/>
                    <a:pt x="4159618" y="4251008"/>
                    <a:pt x="4162476" y="4251960"/>
                  </a:cubicBezTo>
                  <a:cubicBezTo>
                    <a:pt x="4165333" y="4253865"/>
                    <a:pt x="4168191" y="4256723"/>
                    <a:pt x="4171048" y="4258628"/>
                  </a:cubicBezTo>
                  <a:cubicBezTo>
                    <a:pt x="4165333" y="4256723"/>
                    <a:pt x="4160571" y="4254818"/>
                    <a:pt x="4154856" y="4252913"/>
                  </a:cubicBezTo>
                  <a:close/>
                  <a:moveTo>
                    <a:pt x="4337736" y="4302443"/>
                  </a:moveTo>
                  <a:cubicBezTo>
                    <a:pt x="4328211" y="4299585"/>
                    <a:pt x="4317733" y="4297680"/>
                    <a:pt x="4308208" y="4294823"/>
                  </a:cubicBezTo>
                  <a:cubicBezTo>
                    <a:pt x="4269156" y="4285298"/>
                    <a:pt x="4229151" y="4274820"/>
                    <a:pt x="4190098" y="4263390"/>
                  </a:cubicBezTo>
                  <a:cubicBezTo>
                    <a:pt x="4184383" y="4260533"/>
                    <a:pt x="4178668" y="4257675"/>
                    <a:pt x="4172953" y="4253865"/>
                  </a:cubicBezTo>
                  <a:cubicBezTo>
                    <a:pt x="4189146" y="4257675"/>
                    <a:pt x="4205339" y="4260533"/>
                    <a:pt x="4221531" y="4263390"/>
                  </a:cubicBezTo>
                  <a:cubicBezTo>
                    <a:pt x="4291064" y="4272915"/>
                    <a:pt x="4361549" y="4267200"/>
                    <a:pt x="4430128" y="4251960"/>
                  </a:cubicBezTo>
                  <a:cubicBezTo>
                    <a:pt x="4508233" y="4234815"/>
                    <a:pt x="4582528" y="4207193"/>
                    <a:pt x="4655871" y="4177665"/>
                  </a:cubicBezTo>
                  <a:cubicBezTo>
                    <a:pt x="4730166" y="4148138"/>
                    <a:pt x="4804461" y="4116705"/>
                    <a:pt x="4881614" y="4092893"/>
                  </a:cubicBezTo>
                  <a:cubicBezTo>
                    <a:pt x="4959719" y="4069080"/>
                    <a:pt x="5040681" y="4053840"/>
                    <a:pt x="5121644" y="4057650"/>
                  </a:cubicBezTo>
                  <a:cubicBezTo>
                    <a:pt x="5124501" y="4057650"/>
                    <a:pt x="5127358" y="4058603"/>
                    <a:pt x="5130216" y="4058603"/>
                  </a:cubicBezTo>
                  <a:cubicBezTo>
                    <a:pt x="5133073" y="4063365"/>
                    <a:pt x="5135931" y="4067175"/>
                    <a:pt x="5138789" y="4071938"/>
                  </a:cubicBezTo>
                  <a:cubicBezTo>
                    <a:pt x="5002581" y="4070985"/>
                    <a:pt x="4874946" y="4129088"/>
                    <a:pt x="4753978" y="4185285"/>
                  </a:cubicBezTo>
                  <a:cubicBezTo>
                    <a:pt x="4628249" y="4244340"/>
                    <a:pt x="4497756" y="4306253"/>
                    <a:pt x="4354881" y="4302443"/>
                  </a:cubicBezTo>
                  <a:cubicBezTo>
                    <a:pt x="4350118" y="4303395"/>
                    <a:pt x="4343451" y="4303395"/>
                    <a:pt x="4337736" y="4302443"/>
                  </a:cubicBezTo>
                  <a:close/>
                  <a:moveTo>
                    <a:pt x="4427271" y="4329113"/>
                  </a:moveTo>
                  <a:cubicBezTo>
                    <a:pt x="4423461" y="4327208"/>
                    <a:pt x="4419651" y="4325303"/>
                    <a:pt x="4415841" y="4322445"/>
                  </a:cubicBezTo>
                  <a:cubicBezTo>
                    <a:pt x="4413936" y="4321493"/>
                    <a:pt x="4412983" y="4323398"/>
                    <a:pt x="4413936" y="4324350"/>
                  </a:cubicBezTo>
                  <a:cubicBezTo>
                    <a:pt x="4398696" y="4319588"/>
                    <a:pt x="4382503" y="4314825"/>
                    <a:pt x="4366311" y="4310063"/>
                  </a:cubicBezTo>
                  <a:cubicBezTo>
                    <a:pt x="4417746" y="4310063"/>
                    <a:pt x="4469181" y="4302443"/>
                    <a:pt x="4518711" y="4289108"/>
                  </a:cubicBezTo>
                  <a:cubicBezTo>
                    <a:pt x="4589196" y="4270058"/>
                    <a:pt x="4655871" y="4240530"/>
                    <a:pt x="4721593" y="4210050"/>
                  </a:cubicBezTo>
                  <a:cubicBezTo>
                    <a:pt x="4788268" y="4179570"/>
                    <a:pt x="4854943" y="4147185"/>
                    <a:pt x="4925428" y="4122420"/>
                  </a:cubicBezTo>
                  <a:cubicBezTo>
                    <a:pt x="4995914" y="4097655"/>
                    <a:pt x="5070208" y="4080510"/>
                    <a:pt x="5145456" y="4083368"/>
                  </a:cubicBezTo>
                  <a:cubicBezTo>
                    <a:pt x="5145456" y="4083368"/>
                    <a:pt x="5146408" y="4083368"/>
                    <a:pt x="5146408" y="4083368"/>
                  </a:cubicBezTo>
                  <a:cubicBezTo>
                    <a:pt x="5151171" y="4090988"/>
                    <a:pt x="5155933" y="4097655"/>
                    <a:pt x="5160696" y="4104323"/>
                  </a:cubicBezTo>
                  <a:cubicBezTo>
                    <a:pt x="5113071" y="4102418"/>
                    <a:pt x="5064494" y="4113848"/>
                    <a:pt x="5020678" y="4130993"/>
                  </a:cubicBezTo>
                  <a:cubicBezTo>
                    <a:pt x="4968291" y="4151948"/>
                    <a:pt x="4919714" y="4182428"/>
                    <a:pt x="4873993" y="4214813"/>
                  </a:cubicBezTo>
                  <a:cubicBezTo>
                    <a:pt x="4784458" y="4276725"/>
                    <a:pt x="4691114" y="4347210"/>
                    <a:pt x="4579671" y="4358640"/>
                  </a:cubicBezTo>
                  <a:cubicBezTo>
                    <a:pt x="4551096" y="4361498"/>
                    <a:pt x="4522521" y="4359593"/>
                    <a:pt x="4494899" y="4353878"/>
                  </a:cubicBezTo>
                  <a:cubicBezTo>
                    <a:pt x="4472039" y="4345305"/>
                    <a:pt x="4450131" y="4336733"/>
                    <a:pt x="4427271" y="4329113"/>
                  </a:cubicBezTo>
                  <a:close/>
                  <a:moveTo>
                    <a:pt x="4518711" y="4366260"/>
                  </a:moveTo>
                  <a:cubicBezTo>
                    <a:pt x="4530141" y="4367213"/>
                    <a:pt x="4540618" y="4368165"/>
                    <a:pt x="4552049" y="4368165"/>
                  </a:cubicBezTo>
                  <a:cubicBezTo>
                    <a:pt x="4605389" y="4368165"/>
                    <a:pt x="4656824" y="4352925"/>
                    <a:pt x="4704449" y="4330065"/>
                  </a:cubicBezTo>
                  <a:cubicBezTo>
                    <a:pt x="4807318" y="4281488"/>
                    <a:pt x="4892091" y="4201478"/>
                    <a:pt x="4995914" y="4152900"/>
                  </a:cubicBezTo>
                  <a:cubicBezTo>
                    <a:pt x="5050206" y="4127183"/>
                    <a:pt x="5109261" y="4111943"/>
                    <a:pt x="5169269" y="4115753"/>
                  </a:cubicBezTo>
                  <a:cubicBezTo>
                    <a:pt x="5175936" y="4124325"/>
                    <a:pt x="5181651" y="4132898"/>
                    <a:pt x="5188319" y="4140518"/>
                  </a:cubicBezTo>
                  <a:cubicBezTo>
                    <a:pt x="5096878" y="4142423"/>
                    <a:pt x="5013058" y="4192905"/>
                    <a:pt x="4939716" y="4245293"/>
                  </a:cubicBezTo>
                  <a:cubicBezTo>
                    <a:pt x="4858753" y="4303395"/>
                    <a:pt x="4779696" y="4370070"/>
                    <a:pt x="4680636" y="4392930"/>
                  </a:cubicBezTo>
                  <a:cubicBezTo>
                    <a:pt x="4643489" y="4401503"/>
                    <a:pt x="4606341" y="4402455"/>
                    <a:pt x="4569193" y="4395788"/>
                  </a:cubicBezTo>
                  <a:cubicBezTo>
                    <a:pt x="4553953" y="4385310"/>
                    <a:pt x="4536808" y="4375785"/>
                    <a:pt x="4518711" y="4366260"/>
                  </a:cubicBezTo>
                  <a:close/>
                  <a:moveTo>
                    <a:pt x="4632058" y="4440555"/>
                  </a:moveTo>
                  <a:cubicBezTo>
                    <a:pt x="4616818" y="4429125"/>
                    <a:pt x="4601578" y="4417695"/>
                    <a:pt x="4586339" y="4406265"/>
                  </a:cubicBezTo>
                  <a:cubicBezTo>
                    <a:pt x="4656824" y="4416743"/>
                    <a:pt x="4733976" y="4391025"/>
                    <a:pt x="4793983" y="4356735"/>
                  </a:cubicBezTo>
                  <a:cubicBezTo>
                    <a:pt x="4882566" y="4306253"/>
                    <a:pt x="4956861" y="4233863"/>
                    <a:pt x="5048301" y="4189095"/>
                  </a:cubicBezTo>
                  <a:cubicBezTo>
                    <a:pt x="5094021" y="4166235"/>
                    <a:pt x="5145456" y="4150995"/>
                    <a:pt x="5196891" y="4150995"/>
                  </a:cubicBezTo>
                  <a:cubicBezTo>
                    <a:pt x="5201653" y="4156710"/>
                    <a:pt x="5206416" y="4162425"/>
                    <a:pt x="5211178" y="4168140"/>
                  </a:cubicBezTo>
                  <a:cubicBezTo>
                    <a:pt x="5126406" y="4189095"/>
                    <a:pt x="5055921" y="4244340"/>
                    <a:pt x="4990198" y="4298633"/>
                  </a:cubicBezTo>
                  <a:cubicBezTo>
                    <a:pt x="4917808" y="4357688"/>
                    <a:pt x="4843514" y="4421505"/>
                    <a:pt x="4749216" y="4441508"/>
                  </a:cubicBezTo>
                  <a:cubicBezTo>
                    <a:pt x="4710164" y="4450080"/>
                    <a:pt x="4670158" y="4451033"/>
                    <a:pt x="4632058" y="4440555"/>
                  </a:cubicBezTo>
                  <a:close/>
                  <a:moveTo>
                    <a:pt x="4645393" y="4451033"/>
                  </a:moveTo>
                  <a:cubicBezTo>
                    <a:pt x="4715878" y="4467225"/>
                    <a:pt x="4794936" y="4444365"/>
                    <a:pt x="4856849" y="4408170"/>
                  </a:cubicBezTo>
                  <a:cubicBezTo>
                    <a:pt x="4939716" y="4360545"/>
                    <a:pt x="5006391" y="4291013"/>
                    <a:pt x="5086401" y="4238625"/>
                  </a:cubicBezTo>
                  <a:cubicBezTo>
                    <a:pt x="5127358" y="4211003"/>
                    <a:pt x="5173078" y="4189095"/>
                    <a:pt x="5221656" y="4178618"/>
                  </a:cubicBezTo>
                  <a:cubicBezTo>
                    <a:pt x="5225466" y="4183380"/>
                    <a:pt x="5230228" y="4187190"/>
                    <a:pt x="5234039" y="4191953"/>
                  </a:cubicBezTo>
                  <a:cubicBezTo>
                    <a:pt x="5199748" y="4204335"/>
                    <a:pt x="5170221" y="4226243"/>
                    <a:pt x="5143551" y="4250055"/>
                  </a:cubicBezTo>
                  <a:cubicBezTo>
                    <a:pt x="5110214" y="4279583"/>
                    <a:pt x="5079733" y="4311968"/>
                    <a:pt x="5046396" y="4341495"/>
                  </a:cubicBezTo>
                  <a:cubicBezTo>
                    <a:pt x="4977816" y="4402455"/>
                    <a:pt x="4899711" y="4455795"/>
                    <a:pt x="4808271" y="4474845"/>
                  </a:cubicBezTo>
                  <a:cubicBezTo>
                    <a:pt x="4765408" y="4484370"/>
                    <a:pt x="4720641" y="4485323"/>
                    <a:pt x="4677778" y="4477703"/>
                  </a:cubicBezTo>
                  <a:cubicBezTo>
                    <a:pt x="4666349" y="4468178"/>
                    <a:pt x="4655871" y="4459605"/>
                    <a:pt x="4645393" y="4451033"/>
                  </a:cubicBezTo>
                  <a:close/>
                  <a:moveTo>
                    <a:pt x="4750168" y="4529138"/>
                  </a:moveTo>
                  <a:cubicBezTo>
                    <a:pt x="4729214" y="4515803"/>
                    <a:pt x="4709211" y="4501515"/>
                    <a:pt x="4689208" y="4486275"/>
                  </a:cubicBezTo>
                  <a:cubicBezTo>
                    <a:pt x="4698733" y="4488180"/>
                    <a:pt x="4708258" y="4489133"/>
                    <a:pt x="4717783" y="4490085"/>
                  </a:cubicBezTo>
                  <a:cubicBezTo>
                    <a:pt x="4740643" y="4491990"/>
                    <a:pt x="4763503" y="4490085"/>
                    <a:pt x="4786364" y="4487228"/>
                  </a:cubicBezTo>
                  <a:cubicBezTo>
                    <a:pt x="4832083" y="4480560"/>
                    <a:pt x="4875898" y="4465320"/>
                    <a:pt x="4915903" y="4443413"/>
                  </a:cubicBezTo>
                  <a:cubicBezTo>
                    <a:pt x="4955908" y="4422458"/>
                    <a:pt x="4994008" y="4395788"/>
                    <a:pt x="5029251" y="4366260"/>
                  </a:cubicBezTo>
                  <a:cubicBezTo>
                    <a:pt x="5064494" y="4336733"/>
                    <a:pt x="5096878" y="4305300"/>
                    <a:pt x="5130216" y="4273868"/>
                  </a:cubicBezTo>
                  <a:cubicBezTo>
                    <a:pt x="5163553" y="4243388"/>
                    <a:pt x="5199748" y="4213860"/>
                    <a:pt x="5242611" y="4199573"/>
                  </a:cubicBezTo>
                  <a:cubicBezTo>
                    <a:pt x="5249278" y="4206240"/>
                    <a:pt x="5255946" y="4211955"/>
                    <a:pt x="5263566" y="4218623"/>
                  </a:cubicBezTo>
                  <a:cubicBezTo>
                    <a:pt x="5232133" y="4243388"/>
                    <a:pt x="5204511" y="4273868"/>
                    <a:pt x="5178794" y="4304348"/>
                  </a:cubicBezTo>
                  <a:cubicBezTo>
                    <a:pt x="5151171" y="4337685"/>
                    <a:pt x="5124501" y="4371975"/>
                    <a:pt x="5095926" y="4403408"/>
                  </a:cubicBezTo>
                  <a:cubicBezTo>
                    <a:pt x="5066398" y="4435793"/>
                    <a:pt x="5033061" y="4465320"/>
                    <a:pt x="4994961" y="4486275"/>
                  </a:cubicBezTo>
                  <a:cubicBezTo>
                    <a:pt x="4956861" y="4507230"/>
                    <a:pt x="4914951" y="4521518"/>
                    <a:pt x="4872089" y="4528185"/>
                  </a:cubicBezTo>
                  <a:cubicBezTo>
                    <a:pt x="4832083" y="4536758"/>
                    <a:pt x="4790174" y="4535805"/>
                    <a:pt x="4750168" y="4529138"/>
                  </a:cubicBezTo>
                  <a:close/>
                  <a:moveTo>
                    <a:pt x="4112946" y="5609273"/>
                  </a:moveTo>
                  <a:cubicBezTo>
                    <a:pt x="4113898" y="5600700"/>
                    <a:pt x="4115803" y="5592128"/>
                    <a:pt x="4116756" y="5583555"/>
                  </a:cubicBezTo>
                  <a:cubicBezTo>
                    <a:pt x="4122471" y="5535930"/>
                    <a:pt x="4125328" y="5488305"/>
                    <a:pt x="4127233" y="5439728"/>
                  </a:cubicBezTo>
                  <a:cubicBezTo>
                    <a:pt x="4131996" y="5347335"/>
                    <a:pt x="4143426" y="5257800"/>
                    <a:pt x="4174858" y="5170170"/>
                  </a:cubicBezTo>
                  <a:cubicBezTo>
                    <a:pt x="4235818" y="5000625"/>
                    <a:pt x="4351071" y="4855845"/>
                    <a:pt x="4491089" y="4744403"/>
                  </a:cubicBezTo>
                  <a:cubicBezTo>
                    <a:pt x="4530141" y="4712970"/>
                    <a:pt x="4571099" y="4684395"/>
                    <a:pt x="4613008" y="4657725"/>
                  </a:cubicBezTo>
                  <a:cubicBezTo>
                    <a:pt x="4650156" y="4633913"/>
                    <a:pt x="4690161" y="4613910"/>
                    <a:pt x="4728261" y="4592003"/>
                  </a:cubicBezTo>
                  <a:cubicBezTo>
                    <a:pt x="4728261" y="4592003"/>
                    <a:pt x="4729214" y="4592003"/>
                    <a:pt x="4729214" y="4592003"/>
                  </a:cubicBezTo>
                  <a:cubicBezTo>
                    <a:pt x="4734928" y="4591050"/>
                    <a:pt x="4740643" y="4589145"/>
                    <a:pt x="4746358" y="4587240"/>
                  </a:cubicBezTo>
                  <a:cubicBezTo>
                    <a:pt x="4751121" y="4585335"/>
                    <a:pt x="4756836" y="4584383"/>
                    <a:pt x="4761599" y="4582478"/>
                  </a:cubicBezTo>
                  <a:cubicBezTo>
                    <a:pt x="4763503" y="4581525"/>
                    <a:pt x="4765408" y="4581525"/>
                    <a:pt x="4768266" y="4580573"/>
                  </a:cubicBezTo>
                  <a:cubicBezTo>
                    <a:pt x="4771124" y="4579620"/>
                    <a:pt x="4774933" y="4578668"/>
                    <a:pt x="4777791" y="4577715"/>
                  </a:cubicBezTo>
                  <a:cubicBezTo>
                    <a:pt x="4780649" y="4576763"/>
                    <a:pt x="4782553" y="4573905"/>
                    <a:pt x="4783506" y="4571048"/>
                  </a:cubicBezTo>
                  <a:cubicBezTo>
                    <a:pt x="4793031" y="4575810"/>
                    <a:pt x="4803508" y="4580573"/>
                    <a:pt x="4813033" y="4585335"/>
                  </a:cubicBezTo>
                  <a:cubicBezTo>
                    <a:pt x="4837799" y="4595813"/>
                    <a:pt x="4862564" y="4604385"/>
                    <a:pt x="4889233" y="4611053"/>
                  </a:cubicBezTo>
                  <a:cubicBezTo>
                    <a:pt x="4813986" y="4666298"/>
                    <a:pt x="4733024" y="4712018"/>
                    <a:pt x="4652061" y="4758690"/>
                  </a:cubicBezTo>
                  <a:cubicBezTo>
                    <a:pt x="4569193" y="4806315"/>
                    <a:pt x="4487278" y="4855845"/>
                    <a:pt x="4413936" y="4917758"/>
                  </a:cubicBezTo>
                  <a:cubicBezTo>
                    <a:pt x="4345356" y="4975860"/>
                    <a:pt x="4283443" y="5043488"/>
                    <a:pt x="4244391" y="5125403"/>
                  </a:cubicBezTo>
                  <a:cubicBezTo>
                    <a:pt x="4203433" y="5209223"/>
                    <a:pt x="4186288" y="5302568"/>
                    <a:pt x="4171048" y="5394008"/>
                  </a:cubicBezTo>
                  <a:cubicBezTo>
                    <a:pt x="4157713" y="5473065"/>
                    <a:pt x="4144378" y="5552123"/>
                    <a:pt x="4118661" y="5627370"/>
                  </a:cubicBezTo>
                  <a:cubicBezTo>
                    <a:pt x="4115803" y="5622608"/>
                    <a:pt x="4113898" y="5615940"/>
                    <a:pt x="4112946" y="5609273"/>
                  </a:cubicBezTo>
                  <a:close/>
                  <a:moveTo>
                    <a:pt x="4126281" y="5642610"/>
                  </a:moveTo>
                  <a:cubicBezTo>
                    <a:pt x="4126281" y="5642610"/>
                    <a:pt x="4125328" y="5642610"/>
                    <a:pt x="4125328" y="5642610"/>
                  </a:cubicBezTo>
                  <a:cubicBezTo>
                    <a:pt x="4124376" y="5640705"/>
                    <a:pt x="4122471" y="5638800"/>
                    <a:pt x="4121518" y="5635943"/>
                  </a:cubicBezTo>
                  <a:cubicBezTo>
                    <a:pt x="4146283" y="5571173"/>
                    <a:pt x="4159618" y="5502593"/>
                    <a:pt x="4171048" y="5434965"/>
                  </a:cubicBezTo>
                  <a:cubicBezTo>
                    <a:pt x="4187241" y="5343525"/>
                    <a:pt x="4200576" y="5250180"/>
                    <a:pt x="4236771" y="5163503"/>
                  </a:cubicBezTo>
                  <a:cubicBezTo>
                    <a:pt x="4272014" y="5078730"/>
                    <a:pt x="4329164" y="5006340"/>
                    <a:pt x="4397743" y="4945380"/>
                  </a:cubicBezTo>
                  <a:cubicBezTo>
                    <a:pt x="4468228" y="4882515"/>
                    <a:pt x="4548239" y="4832033"/>
                    <a:pt x="4629201" y="4785360"/>
                  </a:cubicBezTo>
                  <a:cubicBezTo>
                    <a:pt x="4716831" y="4733925"/>
                    <a:pt x="4805414" y="4686300"/>
                    <a:pt x="4887328" y="4627245"/>
                  </a:cubicBezTo>
                  <a:cubicBezTo>
                    <a:pt x="4892091" y="4623435"/>
                    <a:pt x="4897806" y="4619625"/>
                    <a:pt x="4902569" y="4615815"/>
                  </a:cubicBezTo>
                  <a:cubicBezTo>
                    <a:pt x="4937811" y="4624388"/>
                    <a:pt x="4974958" y="4629150"/>
                    <a:pt x="5011153" y="4632008"/>
                  </a:cubicBezTo>
                  <a:cubicBezTo>
                    <a:pt x="5052111" y="4634865"/>
                    <a:pt x="5094021" y="4634865"/>
                    <a:pt x="5134978" y="4632960"/>
                  </a:cubicBezTo>
                  <a:cubicBezTo>
                    <a:pt x="5140694" y="4634865"/>
                    <a:pt x="5146408" y="4637723"/>
                    <a:pt x="5152123" y="4639628"/>
                  </a:cubicBezTo>
                  <a:cubicBezTo>
                    <a:pt x="5081639" y="4697730"/>
                    <a:pt x="4999723" y="4738688"/>
                    <a:pt x="4916856" y="4776788"/>
                  </a:cubicBezTo>
                  <a:cubicBezTo>
                    <a:pt x="4819701" y="4820603"/>
                    <a:pt x="4720641" y="4861560"/>
                    <a:pt x="4631106" y="4920615"/>
                  </a:cubicBezTo>
                  <a:cubicBezTo>
                    <a:pt x="4542524" y="4979670"/>
                    <a:pt x="4464418" y="5053965"/>
                    <a:pt x="4399649" y="5138738"/>
                  </a:cubicBezTo>
                  <a:cubicBezTo>
                    <a:pt x="4367264" y="5181600"/>
                    <a:pt x="4338689" y="5226368"/>
                    <a:pt x="4314876" y="5273993"/>
                  </a:cubicBezTo>
                  <a:cubicBezTo>
                    <a:pt x="4291064" y="5319713"/>
                    <a:pt x="4272014" y="5367338"/>
                    <a:pt x="4252011" y="5414963"/>
                  </a:cubicBezTo>
                  <a:cubicBezTo>
                    <a:pt x="4219626" y="5492115"/>
                    <a:pt x="4186288" y="5572125"/>
                    <a:pt x="4133901" y="5638800"/>
                  </a:cubicBezTo>
                  <a:cubicBezTo>
                    <a:pt x="4130091" y="5639753"/>
                    <a:pt x="4128186" y="5640705"/>
                    <a:pt x="4126281" y="5642610"/>
                  </a:cubicBezTo>
                  <a:close/>
                  <a:moveTo>
                    <a:pt x="4132948" y="5647373"/>
                  </a:moveTo>
                  <a:cubicBezTo>
                    <a:pt x="4133901" y="5645468"/>
                    <a:pt x="4135806" y="5644515"/>
                    <a:pt x="4136758" y="5642610"/>
                  </a:cubicBezTo>
                  <a:cubicBezTo>
                    <a:pt x="4145331" y="5636895"/>
                    <a:pt x="4152951" y="5630228"/>
                    <a:pt x="4161523" y="5623560"/>
                  </a:cubicBezTo>
                  <a:cubicBezTo>
                    <a:pt x="4152951" y="5632133"/>
                    <a:pt x="4144378" y="5640705"/>
                    <a:pt x="4135806" y="5650230"/>
                  </a:cubicBezTo>
                  <a:cubicBezTo>
                    <a:pt x="4134853" y="5648325"/>
                    <a:pt x="4133901" y="5648325"/>
                    <a:pt x="4132948" y="5647373"/>
                  </a:cubicBezTo>
                  <a:close/>
                  <a:moveTo>
                    <a:pt x="4254868" y="5553075"/>
                  </a:moveTo>
                  <a:cubicBezTo>
                    <a:pt x="4308208" y="5501640"/>
                    <a:pt x="4362501" y="5451158"/>
                    <a:pt x="4418699" y="5401628"/>
                  </a:cubicBezTo>
                  <a:cubicBezTo>
                    <a:pt x="4529189" y="5302568"/>
                    <a:pt x="4644441" y="5207318"/>
                    <a:pt x="4761599" y="5116830"/>
                  </a:cubicBezTo>
                  <a:cubicBezTo>
                    <a:pt x="4879708" y="5025390"/>
                    <a:pt x="4999723" y="4938713"/>
                    <a:pt x="5123548" y="4855845"/>
                  </a:cubicBezTo>
                  <a:cubicBezTo>
                    <a:pt x="5248326" y="4772978"/>
                    <a:pt x="5375961" y="4694873"/>
                    <a:pt x="5506453" y="4621530"/>
                  </a:cubicBezTo>
                  <a:cubicBezTo>
                    <a:pt x="5550269" y="4596765"/>
                    <a:pt x="5594083" y="4573905"/>
                    <a:pt x="5638851" y="4550093"/>
                  </a:cubicBezTo>
                  <a:cubicBezTo>
                    <a:pt x="5643614" y="4548188"/>
                    <a:pt x="5648376" y="4547235"/>
                    <a:pt x="5652186" y="4545330"/>
                  </a:cubicBezTo>
                  <a:cubicBezTo>
                    <a:pt x="5646471" y="4550093"/>
                    <a:pt x="5640756" y="4555808"/>
                    <a:pt x="5634089" y="4560570"/>
                  </a:cubicBezTo>
                  <a:cubicBezTo>
                    <a:pt x="5551221" y="4601528"/>
                    <a:pt x="5471211" y="4647248"/>
                    <a:pt x="5393106" y="4695825"/>
                  </a:cubicBezTo>
                  <a:cubicBezTo>
                    <a:pt x="5287378" y="4761548"/>
                    <a:pt x="5186414" y="4832985"/>
                    <a:pt x="5086401" y="4908233"/>
                  </a:cubicBezTo>
                  <a:cubicBezTo>
                    <a:pt x="4987341" y="4982528"/>
                    <a:pt x="4891139" y="5060633"/>
                    <a:pt x="4793983" y="5138738"/>
                  </a:cubicBezTo>
                  <a:cubicBezTo>
                    <a:pt x="4687303" y="5224463"/>
                    <a:pt x="4581576" y="5310188"/>
                    <a:pt x="4474896" y="5395913"/>
                  </a:cubicBezTo>
                  <a:cubicBezTo>
                    <a:pt x="4372978" y="5478780"/>
                    <a:pt x="4270108" y="5559743"/>
                    <a:pt x="4169143" y="5644515"/>
                  </a:cubicBezTo>
                  <a:cubicBezTo>
                    <a:pt x="4162476" y="5649278"/>
                    <a:pt x="4154856" y="5654040"/>
                    <a:pt x="4148188" y="5658803"/>
                  </a:cubicBezTo>
                  <a:cubicBezTo>
                    <a:pt x="4184383" y="5623560"/>
                    <a:pt x="4219626" y="5587365"/>
                    <a:pt x="4254868" y="5553075"/>
                  </a:cubicBezTo>
                  <a:close/>
                  <a:moveTo>
                    <a:pt x="4150093" y="5665470"/>
                  </a:moveTo>
                  <a:cubicBezTo>
                    <a:pt x="4151998" y="5663565"/>
                    <a:pt x="4153903" y="5662613"/>
                    <a:pt x="4155808" y="5660708"/>
                  </a:cubicBezTo>
                  <a:cubicBezTo>
                    <a:pt x="4240581" y="5604510"/>
                    <a:pt x="4337736" y="5570220"/>
                    <a:pt x="4432986" y="5536883"/>
                  </a:cubicBezTo>
                  <a:cubicBezTo>
                    <a:pt x="4547286" y="5496878"/>
                    <a:pt x="4663491" y="5457825"/>
                    <a:pt x="4760646" y="5383530"/>
                  </a:cubicBezTo>
                  <a:cubicBezTo>
                    <a:pt x="4862564" y="5306378"/>
                    <a:pt x="4938764" y="5202555"/>
                    <a:pt x="5014964" y="5102543"/>
                  </a:cubicBezTo>
                  <a:cubicBezTo>
                    <a:pt x="5054016" y="5051108"/>
                    <a:pt x="5094021" y="5000625"/>
                    <a:pt x="5136883" y="4953953"/>
                  </a:cubicBezTo>
                  <a:cubicBezTo>
                    <a:pt x="5181651" y="4905375"/>
                    <a:pt x="5229276" y="4859655"/>
                    <a:pt x="5279758" y="4817745"/>
                  </a:cubicBezTo>
                  <a:cubicBezTo>
                    <a:pt x="5362626" y="4748213"/>
                    <a:pt x="5453114" y="4688205"/>
                    <a:pt x="5549316" y="4637723"/>
                  </a:cubicBezTo>
                  <a:cubicBezTo>
                    <a:pt x="5547411" y="4638675"/>
                    <a:pt x="5546458" y="4640580"/>
                    <a:pt x="5544553" y="4641533"/>
                  </a:cubicBezTo>
                  <a:cubicBezTo>
                    <a:pt x="5493119" y="4682490"/>
                    <a:pt x="5446446" y="4730115"/>
                    <a:pt x="5404536" y="4781550"/>
                  </a:cubicBezTo>
                  <a:cubicBezTo>
                    <a:pt x="5310239" y="4896803"/>
                    <a:pt x="5238801" y="5028248"/>
                    <a:pt x="5156886" y="5152073"/>
                  </a:cubicBezTo>
                  <a:cubicBezTo>
                    <a:pt x="5081639" y="5264468"/>
                    <a:pt x="4995914" y="5374005"/>
                    <a:pt x="4881614" y="5449253"/>
                  </a:cubicBezTo>
                  <a:cubicBezTo>
                    <a:pt x="4770171" y="5523548"/>
                    <a:pt x="4638726" y="5552123"/>
                    <a:pt x="4509186" y="5575935"/>
                  </a:cubicBezTo>
                  <a:cubicBezTo>
                    <a:pt x="4390124" y="5597843"/>
                    <a:pt x="4267251" y="5616893"/>
                    <a:pt x="4157713" y="5669280"/>
                  </a:cubicBezTo>
                  <a:cubicBezTo>
                    <a:pt x="4155808" y="5668328"/>
                    <a:pt x="4152951" y="5667375"/>
                    <a:pt x="4150093" y="5665470"/>
                  </a:cubicBezTo>
                  <a:close/>
                  <a:moveTo>
                    <a:pt x="5263566" y="5133975"/>
                  </a:moveTo>
                  <a:cubicBezTo>
                    <a:pt x="5193081" y="5283518"/>
                    <a:pt x="5123548" y="5437823"/>
                    <a:pt x="5008296" y="5559743"/>
                  </a:cubicBezTo>
                  <a:cubicBezTo>
                    <a:pt x="4957814" y="5613083"/>
                    <a:pt x="4897806" y="5658803"/>
                    <a:pt x="4830178" y="5689283"/>
                  </a:cubicBezTo>
                  <a:cubicBezTo>
                    <a:pt x="4758741" y="5721668"/>
                    <a:pt x="4680636" y="5732145"/>
                    <a:pt x="4602531" y="5728335"/>
                  </a:cubicBezTo>
                  <a:cubicBezTo>
                    <a:pt x="4487278" y="5722620"/>
                    <a:pt x="4372026" y="5690235"/>
                    <a:pt x="4255821" y="5685473"/>
                  </a:cubicBezTo>
                  <a:cubicBezTo>
                    <a:pt x="4255821" y="5683568"/>
                    <a:pt x="4254868" y="5681663"/>
                    <a:pt x="4252964" y="5680710"/>
                  </a:cubicBezTo>
                  <a:cubicBezTo>
                    <a:pt x="4240581" y="5674995"/>
                    <a:pt x="4227246" y="5674043"/>
                    <a:pt x="4213911" y="5673090"/>
                  </a:cubicBezTo>
                  <a:cubicBezTo>
                    <a:pt x="4204386" y="5672138"/>
                    <a:pt x="4193908" y="5673090"/>
                    <a:pt x="4184383" y="5673090"/>
                  </a:cubicBezTo>
                  <a:cubicBezTo>
                    <a:pt x="4182478" y="5673090"/>
                    <a:pt x="4179621" y="5673090"/>
                    <a:pt x="4177716" y="5673090"/>
                  </a:cubicBezTo>
                  <a:cubicBezTo>
                    <a:pt x="4264393" y="5653088"/>
                    <a:pt x="4356786" y="5654040"/>
                    <a:pt x="4445368" y="5655945"/>
                  </a:cubicBezTo>
                  <a:cubicBezTo>
                    <a:pt x="4559668" y="5657850"/>
                    <a:pt x="4676826" y="5661660"/>
                    <a:pt x="4785411" y="5620703"/>
                  </a:cubicBezTo>
                  <a:cubicBezTo>
                    <a:pt x="4884471" y="5583555"/>
                    <a:pt x="4964481" y="5512118"/>
                    <a:pt x="5033061" y="5433060"/>
                  </a:cubicBezTo>
                  <a:cubicBezTo>
                    <a:pt x="5109261" y="5345430"/>
                    <a:pt x="5172126" y="5247323"/>
                    <a:pt x="5237848" y="5152073"/>
                  </a:cubicBezTo>
                  <a:cubicBezTo>
                    <a:pt x="5256898" y="5124450"/>
                    <a:pt x="5276901" y="5095875"/>
                    <a:pt x="5295951" y="5068253"/>
                  </a:cubicBezTo>
                  <a:cubicBezTo>
                    <a:pt x="5284521" y="5089208"/>
                    <a:pt x="5274044" y="5112068"/>
                    <a:pt x="5263566" y="5133975"/>
                  </a:cubicBezTo>
                  <a:close/>
                  <a:moveTo>
                    <a:pt x="5333098" y="4993958"/>
                  </a:moveTo>
                  <a:cubicBezTo>
                    <a:pt x="5308333" y="5030153"/>
                    <a:pt x="5283569" y="5066348"/>
                    <a:pt x="5258803" y="5102543"/>
                  </a:cubicBezTo>
                  <a:cubicBezTo>
                    <a:pt x="5221656" y="5155883"/>
                    <a:pt x="5184508" y="5210175"/>
                    <a:pt x="5147361" y="5263515"/>
                  </a:cubicBezTo>
                  <a:cubicBezTo>
                    <a:pt x="5116881" y="5307330"/>
                    <a:pt x="5085448" y="5351145"/>
                    <a:pt x="5052111" y="5393055"/>
                  </a:cubicBezTo>
                  <a:cubicBezTo>
                    <a:pt x="4986389" y="5474970"/>
                    <a:pt x="4909236" y="5552123"/>
                    <a:pt x="4812081" y="5596890"/>
                  </a:cubicBezTo>
                  <a:cubicBezTo>
                    <a:pt x="4707306" y="5646420"/>
                    <a:pt x="4590149" y="5648325"/>
                    <a:pt x="4475849" y="5646420"/>
                  </a:cubicBezTo>
                  <a:cubicBezTo>
                    <a:pt x="4387266" y="5644515"/>
                    <a:pt x="4294874" y="5639753"/>
                    <a:pt x="4207243" y="5657850"/>
                  </a:cubicBezTo>
                  <a:cubicBezTo>
                    <a:pt x="4231056" y="5649278"/>
                    <a:pt x="4254868" y="5640705"/>
                    <a:pt x="4279633" y="5634038"/>
                  </a:cubicBezTo>
                  <a:cubicBezTo>
                    <a:pt x="4342499" y="5615940"/>
                    <a:pt x="4407268" y="5604510"/>
                    <a:pt x="4472039" y="5593080"/>
                  </a:cubicBezTo>
                  <a:cubicBezTo>
                    <a:pt x="4598721" y="5570220"/>
                    <a:pt x="4730166" y="5548313"/>
                    <a:pt x="4844466" y="5484495"/>
                  </a:cubicBezTo>
                  <a:cubicBezTo>
                    <a:pt x="4961623" y="5419725"/>
                    <a:pt x="5053064" y="5317808"/>
                    <a:pt x="5130216" y="5210175"/>
                  </a:cubicBezTo>
                  <a:cubicBezTo>
                    <a:pt x="5216894" y="5088255"/>
                    <a:pt x="5288331" y="4955858"/>
                    <a:pt x="5377866" y="4835843"/>
                  </a:cubicBezTo>
                  <a:cubicBezTo>
                    <a:pt x="5431206" y="4764405"/>
                    <a:pt x="5493119" y="4695825"/>
                    <a:pt x="5565508" y="4641533"/>
                  </a:cubicBezTo>
                  <a:cubicBezTo>
                    <a:pt x="5564556" y="4642485"/>
                    <a:pt x="5563603" y="4644390"/>
                    <a:pt x="5562651" y="4645343"/>
                  </a:cubicBezTo>
                  <a:cubicBezTo>
                    <a:pt x="5555983" y="4652963"/>
                    <a:pt x="5548364" y="4661535"/>
                    <a:pt x="5541696" y="4669155"/>
                  </a:cubicBezTo>
                  <a:cubicBezTo>
                    <a:pt x="5528361" y="4684395"/>
                    <a:pt x="5512169" y="4700588"/>
                    <a:pt x="5505501" y="4719638"/>
                  </a:cubicBezTo>
                  <a:cubicBezTo>
                    <a:pt x="5503596" y="4725353"/>
                    <a:pt x="5505501" y="4730115"/>
                    <a:pt x="5509311" y="4732973"/>
                  </a:cubicBezTo>
                  <a:cubicBezTo>
                    <a:pt x="5462639" y="4788218"/>
                    <a:pt x="5420728" y="4846320"/>
                    <a:pt x="5382628" y="4907280"/>
                  </a:cubicBezTo>
                  <a:cubicBezTo>
                    <a:pt x="5365483" y="4935855"/>
                    <a:pt x="5349291" y="4965383"/>
                    <a:pt x="5333098" y="4993958"/>
                  </a:cubicBezTo>
                  <a:close/>
                  <a:moveTo>
                    <a:pt x="5375008" y="5202555"/>
                  </a:moveTo>
                  <a:cubicBezTo>
                    <a:pt x="5374056" y="5182553"/>
                    <a:pt x="5374056" y="5163503"/>
                    <a:pt x="5375008" y="5143500"/>
                  </a:cubicBezTo>
                  <a:cubicBezTo>
                    <a:pt x="5387391" y="5118735"/>
                    <a:pt x="5398821" y="5093018"/>
                    <a:pt x="5411203" y="5069205"/>
                  </a:cubicBezTo>
                  <a:cubicBezTo>
                    <a:pt x="5427396" y="5037773"/>
                    <a:pt x="5444541" y="5006340"/>
                    <a:pt x="5462639" y="4975860"/>
                  </a:cubicBezTo>
                  <a:cubicBezTo>
                    <a:pt x="5498833" y="4914900"/>
                    <a:pt x="5538839" y="4856798"/>
                    <a:pt x="5581701" y="4800600"/>
                  </a:cubicBezTo>
                  <a:cubicBezTo>
                    <a:pt x="5624564" y="4745355"/>
                    <a:pt x="5671236" y="4692015"/>
                    <a:pt x="5721719" y="4642485"/>
                  </a:cubicBezTo>
                  <a:cubicBezTo>
                    <a:pt x="5771248" y="4592003"/>
                    <a:pt x="5824589" y="4545330"/>
                    <a:pt x="5879833" y="4501515"/>
                  </a:cubicBezTo>
                  <a:cubicBezTo>
                    <a:pt x="5935078" y="4457700"/>
                    <a:pt x="5994133" y="4417695"/>
                    <a:pt x="6054141" y="4381500"/>
                  </a:cubicBezTo>
                  <a:cubicBezTo>
                    <a:pt x="6055094" y="4380548"/>
                    <a:pt x="6056046" y="4380548"/>
                    <a:pt x="6057951" y="4379595"/>
                  </a:cubicBezTo>
                  <a:cubicBezTo>
                    <a:pt x="6069381" y="4375785"/>
                    <a:pt x="6080811" y="4371975"/>
                    <a:pt x="6091289" y="4369118"/>
                  </a:cubicBezTo>
                  <a:cubicBezTo>
                    <a:pt x="6084621" y="4372928"/>
                    <a:pt x="6078906" y="4376738"/>
                    <a:pt x="6072239" y="4380548"/>
                  </a:cubicBezTo>
                  <a:cubicBezTo>
                    <a:pt x="6036996" y="4403408"/>
                    <a:pt x="6002706" y="4427220"/>
                    <a:pt x="5969369" y="4451985"/>
                  </a:cubicBezTo>
                  <a:cubicBezTo>
                    <a:pt x="5901741" y="4502468"/>
                    <a:pt x="5837923" y="4557713"/>
                    <a:pt x="5778869" y="4616768"/>
                  </a:cubicBezTo>
                  <a:cubicBezTo>
                    <a:pt x="5719814" y="4675823"/>
                    <a:pt x="5663616" y="4739640"/>
                    <a:pt x="5613133" y="4806315"/>
                  </a:cubicBezTo>
                  <a:cubicBezTo>
                    <a:pt x="5562651" y="4872990"/>
                    <a:pt x="5516931" y="4943475"/>
                    <a:pt x="5475973" y="5016818"/>
                  </a:cubicBezTo>
                  <a:cubicBezTo>
                    <a:pt x="5437873" y="5086350"/>
                    <a:pt x="5403583" y="5158740"/>
                    <a:pt x="5375008" y="5233035"/>
                  </a:cubicBezTo>
                  <a:cubicBezTo>
                    <a:pt x="5375961" y="5223510"/>
                    <a:pt x="5375961" y="5213033"/>
                    <a:pt x="5375008" y="5202555"/>
                  </a:cubicBezTo>
                  <a:close/>
                  <a:moveTo>
                    <a:pt x="5378819" y="5253038"/>
                  </a:moveTo>
                  <a:cubicBezTo>
                    <a:pt x="5383581" y="5241608"/>
                    <a:pt x="5388344" y="5229225"/>
                    <a:pt x="5393106" y="5217795"/>
                  </a:cubicBezTo>
                  <a:cubicBezTo>
                    <a:pt x="5400726" y="5198745"/>
                    <a:pt x="5409298" y="5178743"/>
                    <a:pt x="5417871" y="5159693"/>
                  </a:cubicBezTo>
                  <a:cubicBezTo>
                    <a:pt x="5435016" y="5121593"/>
                    <a:pt x="5453114" y="5084445"/>
                    <a:pt x="5473116" y="5048250"/>
                  </a:cubicBezTo>
                  <a:cubicBezTo>
                    <a:pt x="5512169" y="4974908"/>
                    <a:pt x="5556936" y="4904423"/>
                    <a:pt x="5606466" y="4837748"/>
                  </a:cubicBezTo>
                  <a:cubicBezTo>
                    <a:pt x="5655996" y="4771073"/>
                    <a:pt x="5710289" y="4707255"/>
                    <a:pt x="5768391" y="4647248"/>
                  </a:cubicBezTo>
                  <a:cubicBezTo>
                    <a:pt x="5826494" y="4588193"/>
                    <a:pt x="5888406" y="4531995"/>
                    <a:pt x="5955081" y="4481513"/>
                  </a:cubicBezTo>
                  <a:cubicBezTo>
                    <a:pt x="6012231" y="4437698"/>
                    <a:pt x="6072239" y="4396740"/>
                    <a:pt x="6135103" y="4360545"/>
                  </a:cubicBezTo>
                  <a:cubicBezTo>
                    <a:pt x="6147486" y="4357688"/>
                    <a:pt x="6159869" y="4354830"/>
                    <a:pt x="6172251" y="4351020"/>
                  </a:cubicBezTo>
                  <a:cubicBezTo>
                    <a:pt x="6188444" y="4347210"/>
                    <a:pt x="6203683" y="4342448"/>
                    <a:pt x="6219876" y="4338638"/>
                  </a:cubicBezTo>
                  <a:cubicBezTo>
                    <a:pt x="6159869" y="4372928"/>
                    <a:pt x="6101766" y="4411028"/>
                    <a:pt x="6046521" y="4451985"/>
                  </a:cubicBezTo>
                  <a:cubicBezTo>
                    <a:pt x="5967464" y="4510088"/>
                    <a:pt x="5894121" y="4573905"/>
                    <a:pt x="5824589" y="4642485"/>
                  </a:cubicBezTo>
                  <a:cubicBezTo>
                    <a:pt x="5756008" y="4711065"/>
                    <a:pt x="5692191" y="4785360"/>
                    <a:pt x="5635041" y="4864418"/>
                  </a:cubicBezTo>
                  <a:cubicBezTo>
                    <a:pt x="5575986" y="4945380"/>
                    <a:pt x="5520741" y="5031105"/>
                    <a:pt x="5477878" y="5122545"/>
                  </a:cubicBezTo>
                  <a:cubicBezTo>
                    <a:pt x="5435016" y="5212080"/>
                    <a:pt x="5403583" y="5311140"/>
                    <a:pt x="5413108" y="5411153"/>
                  </a:cubicBezTo>
                  <a:cubicBezTo>
                    <a:pt x="5395011" y="5358765"/>
                    <a:pt x="5384533" y="5306378"/>
                    <a:pt x="5378819" y="5253038"/>
                  </a:cubicBezTo>
                  <a:close/>
                  <a:moveTo>
                    <a:pt x="5433111" y="5468303"/>
                  </a:moveTo>
                  <a:cubicBezTo>
                    <a:pt x="5433111" y="5469255"/>
                    <a:pt x="5433111" y="5470208"/>
                    <a:pt x="5433111" y="5470208"/>
                  </a:cubicBezTo>
                  <a:cubicBezTo>
                    <a:pt x="5431206" y="5465445"/>
                    <a:pt x="5429301" y="5461635"/>
                    <a:pt x="5428348" y="5456873"/>
                  </a:cubicBezTo>
                  <a:cubicBezTo>
                    <a:pt x="5424539" y="5434013"/>
                    <a:pt x="5421681" y="5411153"/>
                    <a:pt x="5420728" y="5387340"/>
                  </a:cubicBezTo>
                  <a:cubicBezTo>
                    <a:pt x="5419776" y="5360670"/>
                    <a:pt x="5422633" y="5334000"/>
                    <a:pt x="5426444" y="5308283"/>
                  </a:cubicBezTo>
                  <a:cubicBezTo>
                    <a:pt x="5435016" y="5254943"/>
                    <a:pt x="5452161" y="5204460"/>
                    <a:pt x="5473116" y="5154930"/>
                  </a:cubicBezTo>
                  <a:cubicBezTo>
                    <a:pt x="5513121" y="5062538"/>
                    <a:pt x="5567414" y="4975860"/>
                    <a:pt x="5625516" y="4894898"/>
                  </a:cubicBezTo>
                  <a:cubicBezTo>
                    <a:pt x="5680761" y="4816793"/>
                    <a:pt x="5742673" y="4742498"/>
                    <a:pt x="5809348" y="4672965"/>
                  </a:cubicBezTo>
                  <a:cubicBezTo>
                    <a:pt x="5876023" y="4603433"/>
                    <a:pt x="5948414" y="4539615"/>
                    <a:pt x="6025566" y="4481513"/>
                  </a:cubicBezTo>
                  <a:cubicBezTo>
                    <a:pt x="6102719" y="4423410"/>
                    <a:pt x="6183681" y="4371023"/>
                    <a:pt x="6268453" y="4325303"/>
                  </a:cubicBezTo>
                  <a:cubicBezTo>
                    <a:pt x="6272264" y="4323398"/>
                    <a:pt x="6276073" y="4321493"/>
                    <a:pt x="6279883" y="4319588"/>
                  </a:cubicBezTo>
                  <a:cubicBezTo>
                    <a:pt x="6281789" y="4318635"/>
                    <a:pt x="6283694" y="4318635"/>
                    <a:pt x="6285598" y="4317683"/>
                  </a:cubicBezTo>
                  <a:cubicBezTo>
                    <a:pt x="6217971" y="4367213"/>
                    <a:pt x="6151296" y="4417695"/>
                    <a:pt x="6085573" y="4470083"/>
                  </a:cubicBezTo>
                  <a:cubicBezTo>
                    <a:pt x="6001753" y="4536758"/>
                    <a:pt x="5920791" y="4606290"/>
                    <a:pt x="5844591" y="4681538"/>
                  </a:cubicBezTo>
                  <a:cubicBezTo>
                    <a:pt x="5771248" y="4753928"/>
                    <a:pt x="5702669" y="4832033"/>
                    <a:pt x="5643614" y="4917758"/>
                  </a:cubicBezTo>
                  <a:cubicBezTo>
                    <a:pt x="5586464" y="4999673"/>
                    <a:pt x="5537886" y="5087303"/>
                    <a:pt x="5500739" y="5180648"/>
                  </a:cubicBezTo>
                  <a:cubicBezTo>
                    <a:pt x="5464544" y="5272088"/>
                    <a:pt x="5440731" y="5369243"/>
                    <a:pt x="5433111" y="5468303"/>
                  </a:cubicBezTo>
                  <a:close/>
                  <a:moveTo>
                    <a:pt x="5470258" y="5550218"/>
                  </a:moveTo>
                  <a:cubicBezTo>
                    <a:pt x="5458828" y="5528310"/>
                    <a:pt x="5448351" y="5506403"/>
                    <a:pt x="5438826" y="5483543"/>
                  </a:cubicBezTo>
                  <a:cubicBezTo>
                    <a:pt x="5442636" y="5440680"/>
                    <a:pt x="5448351" y="5398770"/>
                    <a:pt x="5456923" y="5356860"/>
                  </a:cubicBezTo>
                  <a:cubicBezTo>
                    <a:pt x="5467401" y="5308283"/>
                    <a:pt x="5480736" y="5260658"/>
                    <a:pt x="5497881" y="5214938"/>
                  </a:cubicBezTo>
                  <a:cubicBezTo>
                    <a:pt x="5532171" y="5121593"/>
                    <a:pt x="5578844" y="5033010"/>
                    <a:pt x="5634089" y="4951095"/>
                  </a:cubicBezTo>
                  <a:cubicBezTo>
                    <a:pt x="5690286" y="4866323"/>
                    <a:pt x="5756008" y="4788218"/>
                    <a:pt x="5827446" y="4714875"/>
                  </a:cubicBezTo>
                  <a:cubicBezTo>
                    <a:pt x="5901741" y="4638675"/>
                    <a:pt x="5981751" y="4569143"/>
                    <a:pt x="6064619" y="4502468"/>
                  </a:cubicBezTo>
                  <a:cubicBezTo>
                    <a:pt x="6147486" y="4435793"/>
                    <a:pt x="6233211" y="4372928"/>
                    <a:pt x="6318936" y="4310063"/>
                  </a:cubicBezTo>
                  <a:cubicBezTo>
                    <a:pt x="6319889" y="4310063"/>
                    <a:pt x="6319889" y="4309110"/>
                    <a:pt x="6320841" y="4309110"/>
                  </a:cubicBezTo>
                  <a:cubicBezTo>
                    <a:pt x="6249403" y="4370070"/>
                    <a:pt x="6177014" y="4431030"/>
                    <a:pt x="6107481" y="4494848"/>
                  </a:cubicBezTo>
                  <a:cubicBezTo>
                    <a:pt x="6026519" y="4568190"/>
                    <a:pt x="5948414" y="4643438"/>
                    <a:pt x="5875071" y="4724400"/>
                  </a:cubicBezTo>
                  <a:cubicBezTo>
                    <a:pt x="5804586" y="4802505"/>
                    <a:pt x="5738864" y="4884420"/>
                    <a:pt x="5681714" y="4973003"/>
                  </a:cubicBezTo>
                  <a:cubicBezTo>
                    <a:pt x="5626469" y="5058728"/>
                    <a:pt x="5577891" y="5150168"/>
                    <a:pt x="5541696" y="5245418"/>
                  </a:cubicBezTo>
                  <a:cubicBezTo>
                    <a:pt x="5505501" y="5339715"/>
                    <a:pt x="5479783" y="5439728"/>
                    <a:pt x="5471211" y="5540693"/>
                  </a:cubicBezTo>
                  <a:cubicBezTo>
                    <a:pt x="5470258" y="5541645"/>
                    <a:pt x="5470258" y="5546408"/>
                    <a:pt x="5470258" y="5550218"/>
                  </a:cubicBezTo>
                  <a:close/>
                  <a:moveTo>
                    <a:pt x="5516931" y="5627370"/>
                  </a:moveTo>
                  <a:cubicBezTo>
                    <a:pt x="5502644" y="5606415"/>
                    <a:pt x="5489308" y="5584508"/>
                    <a:pt x="5476926" y="5561648"/>
                  </a:cubicBezTo>
                  <a:cubicBezTo>
                    <a:pt x="5481689" y="5515928"/>
                    <a:pt x="5488356" y="5471160"/>
                    <a:pt x="5497881" y="5426393"/>
                  </a:cubicBezTo>
                  <a:cubicBezTo>
                    <a:pt x="5508358" y="5376863"/>
                    <a:pt x="5522646" y="5328285"/>
                    <a:pt x="5539791" y="5280660"/>
                  </a:cubicBezTo>
                  <a:cubicBezTo>
                    <a:pt x="5574081" y="5184458"/>
                    <a:pt x="5619801" y="5093018"/>
                    <a:pt x="5674094" y="5006340"/>
                  </a:cubicBezTo>
                  <a:cubicBezTo>
                    <a:pt x="5729339" y="4917758"/>
                    <a:pt x="5792203" y="4835843"/>
                    <a:pt x="5860783" y="4757738"/>
                  </a:cubicBezTo>
                  <a:cubicBezTo>
                    <a:pt x="5932221" y="4676775"/>
                    <a:pt x="6009373" y="4600575"/>
                    <a:pt x="6089383" y="4527233"/>
                  </a:cubicBezTo>
                  <a:cubicBezTo>
                    <a:pt x="6169394" y="4454843"/>
                    <a:pt x="6251308" y="4384358"/>
                    <a:pt x="6334176" y="4314825"/>
                  </a:cubicBezTo>
                  <a:cubicBezTo>
                    <a:pt x="6341796" y="4308158"/>
                    <a:pt x="6349416" y="4301490"/>
                    <a:pt x="6357989" y="4294823"/>
                  </a:cubicBezTo>
                  <a:cubicBezTo>
                    <a:pt x="6357989" y="4294823"/>
                    <a:pt x="6358941" y="4294823"/>
                    <a:pt x="6358941" y="4294823"/>
                  </a:cubicBezTo>
                  <a:cubicBezTo>
                    <a:pt x="6296076" y="4350068"/>
                    <a:pt x="6234164" y="4408170"/>
                    <a:pt x="6176061" y="4469130"/>
                  </a:cubicBezTo>
                  <a:cubicBezTo>
                    <a:pt x="6160821" y="4485323"/>
                    <a:pt x="6144628" y="4501515"/>
                    <a:pt x="6129389" y="4518660"/>
                  </a:cubicBezTo>
                  <a:cubicBezTo>
                    <a:pt x="6128436" y="4519613"/>
                    <a:pt x="6127483" y="4520565"/>
                    <a:pt x="6126531" y="4520565"/>
                  </a:cubicBezTo>
                  <a:cubicBezTo>
                    <a:pt x="6051283" y="4596765"/>
                    <a:pt x="5978894" y="4675823"/>
                    <a:pt x="5912219" y="4759643"/>
                  </a:cubicBezTo>
                  <a:cubicBezTo>
                    <a:pt x="5845544" y="4842510"/>
                    <a:pt x="5784583" y="4930140"/>
                    <a:pt x="5731244" y="5022533"/>
                  </a:cubicBezTo>
                  <a:cubicBezTo>
                    <a:pt x="5677903" y="5113973"/>
                    <a:pt x="5632183" y="5209223"/>
                    <a:pt x="5595989" y="5308283"/>
                  </a:cubicBezTo>
                  <a:cubicBezTo>
                    <a:pt x="5559794" y="5406390"/>
                    <a:pt x="5533123" y="5508308"/>
                    <a:pt x="5518836" y="5612130"/>
                  </a:cubicBezTo>
                  <a:cubicBezTo>
                    <a:pt x="5517883" y="5616893"/>
                    <a:pt x="5517883" y="5621655"/>
                    <a:pt x="5516931" y="5627370"/>
                  </a:cubicBezTo>
                  <a:close/>
                  <a:moveTo>
                    <a:pt x="5583606" y="5711190"/>
                  </a:moveTo>
                  <a:cubicBezTo>
                    <a:pt x="5565508" y="5691188"/>
                    <a:pt x="5549316" y="5671185"/>
                    <a:pt x="5533123" y="5649278"/>
                  </a:cubicBezTo>
                  <a:cubicBezTo>
                    <a:pt x="5529314" y="5644515"/>
                    <a:pt x="5526456" y="5639753"/>
                    <a:pt x="5522646" y="5634990"/>
                  </a:cubicBezTo>
                  <a:cubicBezTo>
                    <a:pt x="5529314" y="5588318"/>
                    <a:pt x="5537886" y="5542598"/>
                    <a:pt x="5548364" y="5495925"/>
                  </a:cubicBezTo>
                  <a:cubicBezTo>
                    <a:pt x="5559794" y="5444490"/>
                    <a:pt x="5575033" y="5394960"/>
                    <a:pt x="5592178" y="5345430"/>
                  </a:cubicBezTo>
                  <a:cubicBezTo>
                    <a:pt x="5626469" y="5246370"/>
                    <a:pt x="5670283" y="5151120"/>
                    <a:pt x="5720766" y="5059680"/>
                  </a:cubicBezTo>
                  <a:cubicBezTo>
                    <a:pt x="5772201" y="4967288"/>
                    <a:pt x="5831256" y="4879658"/>
                    <a:pt x="5896978" y="4795838"/>
                  </a:cubicBezTo>
                  <a:cubicBezTo>
                    <a:pt x="5917933" y="4768215"/>
                    <a:pt x="5939841" y="4741545"/>
                    <a:pt x="5962701" y="4715828"/>
                  </a:cubicBezTo>
                  <a:cubicBezTo>
                    <a:pt x="5959844" y="4720590"/>
                    <a:pt x="5956033" y="4724400"/>
                    <a:pt x="5953176" y="4729163"/>
                  </a:cubicBezTo>
                  <a:cubicBezTo>
                    <a:pt x="5884596" y="4821555"/>
                    <a:pt x="5823636" y="4918710"/>
                    <a:pt x="5771248" y="5020628"/>
                  </a:cubicBezTo>
                  <a:cubicBezTo>
                    <a:pt x="5717908" y="5124450"/>
                    <a:pt x="5674094" y="5233988"/>
                    <a:pt x="5641708" y="5346383"/>
                  </a:cubicBezTo>
                  <a:cubicBezTo>
                    <a:pt x="5610276" y="5457825"/>
                    <a:pt x="5590273" y="5572125"/>
                    <a:pt x="5585511" y="5688330"/>
                  </a:cubicBezTo>
                  <a:cubicBezTo>
                    <a:pt x="5583606" y="5695950"/>
                    <a:pt x="5583606" y="5703570"/>
                    <a:pt x="5583606" y="5711190"/>
                  </a:cubicBezTo>
                  <a:close/>
                  <a:moveTo>
                    <a:pt x="5619801" y="5749290"/>
                  </a:moveTo>
                  <a:cubicBezTo>
                    <a:pt x="5609323" y="5738813"/>
                    <a:pt x="5598846" y="5728335"/>
                    <a:pt x="5589321" y="5717858"/>
                  </a:cubicBezTo>
                  <a:cubicBezTo>
                    <a:pt x="5593131" y="5663565"/>
                    <a:pt x="5596941" y="5610225"/>
                    <a:pt x="5604561" y="5556885"/>
                  </a:cubicBezTo>
                  <a:cubicBezTo>
                    <a:pt x="5613133" y="5499735"/>
                    <a:pt x="5624564" y="5442585"/>
                    <a:pt x="5639803" y="5387340"/>
                  </a:cubicBezTo>
                  <a:cubicBezTo>
                    <a:pt x="5669331" y="5275898"/>
                    <a:pt x="5710289" y="5167313"/>
                    <a:pt x="5760771" y="5063490"/>
                  </a:cubicBezTo>
                  <a:cubicBezTo>
                    <a:pt x="5811253" y="4960620"/>
                    <a:pt x="5870308" y="4862513"/>
                    <a:pt x="5937936" y="4769168"/>
                  </a:cubicBezTo>
                  <a:cubicBezTo>
                    <a:pt x="5998896" y="4684395"/>
                    <a:pt x="6065571" y="4603433"/>
                    <a:pt x="6137008" y="4526280"/>
                  </a:cubicBezTo>
                  <a:cubicBezTo>
                    <a:pt x="6197969" y="4465320"/>
                    <a:pt x="6261786" y="4406265"/>
                    <a:pt x="6327508" y="4349115"/>
                  </a:cubicBezTo>
                  <a:cubicBezTo>
                    <a:pt x="6281789" y="4398645"/>
                    <a:pt x="6238926" y="4450080"/>
                    <a:pt x="6197969" y="4502468"/>
                  </a:cubicBezTo>
                  <a:cubicBezTo>
                    <a:pt x="6194158" y="4507230"/>
                    <a:pt x="6191301" y="4511040"/>
                    <a:pt x="6188444" y="4515803"/>
                  </a:cubicBezTo>
                  <a:cubicBezTo>
                    <a:pt x="6116053" y="4602480"/>
                    <a:pt x="6048426" y="4692015"/>
                    <a:pt x="5985561" y="4786313"/>
                  </a:cubicBezTo>
                  <a:cubicBezTo>
                    <a:pt x="5923648" y="4880610"/>
                    <a:pt x="5866498" y="4978718"/>
                    <a:pt x="5816969" y="5079683"/>
                  </a:cubicBezTo>
                  <a:cubicBezTo>
                    <a:pt x="5766486" y="5183505"/>
                    <a:pt x="5724576" y="5290185"/>
                    <a:pt x="5690286" y="5399723"/>
                  </a:cubicBezTo>
                  <a:cubicBezTo>
                    <a:pt x="5656948" y="5508308"/>
                    <a:pt x="5633136" y="5620703"/>
                    <a:pt x="5619801" y="5733098"/>
                  </a:cubicBezTo>
                  <a:cubicBezTo>
                    <a:pt x="5620753" y="5739765"/>
                    <a:pt x="5619801" y="5744528"/>
                    <a:pt x="5619801" y="5749290"/>
                  </a:cubicBezTo>
                  <a:close/>
                  <a:moveTo>
                    <a:pt x="5682666" y="5805488"/>
                  </a:moveTo>
                  <a:cubicBezTo>
                    <a:pt x="5662664" y="5789295"/>
                    <a:pt x="5643614" y="5773103"/>
                    <a:pt x="5625516" y="5755958"/>
                  </a:cubicBezTo>
                  <a:cubicBezTo>
                    <a:pt x="5633136" y="5707380"/>
                    <a:pt x="5639803" y="5658803"/>
                    <a:pt x="5649328" y="5611178"/>
                  </a:cubicBezTo>
                  <a:cubicBezTo>
                    <a:pt x="5660758" y="5554980"/>
                    <a:pt x="5674094" y="5498783"/>
                    <a:pt x="5689333" y="5444490"/>
                  </a:cubicBezTo>
                  <a:cubicBezTo>
                    <a:pt x="5720766" y="5334953"/>
                    <a:pt x="5761723" y="5228273"/>
                    <a:pt x="5809348" y="5124450"/>
                  </a:cubicBezTo>
                  <a:cubicBezTo>
                    <a:pt x="5856973" y="5021580"/>
                    <a:pt x="5912219" y="4922520"/>
                    <a:pt x="5974131" y="4827270"/>
                  </a:cubicBezTo>
                  <a:cubicBezTo>
                    <a:pt x="5997944" y="4790123"/>
                    <a:pt x="6023661" y="4752975"/>
                    <a:pt x="6049378" y="4716780"/>
                  </a:cubicBezTo>
                  <a:cubicBezTo>
                    <a:pt x="6034139" y="4741545"/>
                    <a:pt x="6018898" y="4766310"/>
                    <a:pt x="6004611" y="4792028"/>
                  </a:cubicBezTo>
                  <a:cubicBezTo>
                    <a:pt x="5947461" y="4892040"/>
                    <a:pt x="5896978" y="4994910"/>
                    <a:pt x="5853164" y="5101590"/>
                  </a:cubicBezTo>
                  <a:cubicBezTo>
                    <a:pt x="5810301" y="5208270"/>
                    <a:pt x="5774106" y="5317808"/>
                    <a:pt x="5746483" y="5429250"/>
                  </a:cubicBezTo>
                  <a:cubicBezTo>
                    <a:pt x="5717908" y="5540693"/>
                    <a:pt x="5697906" y="5654040"/>
                    <a:pt x="5685523" y="5768340"/>
                  </a:cubicBezTo>
                  <a:cubicBezTo>
                    <a:pt x="5684571" y="5778818"/>
                    <a:pt x="5683619" y="5792153"/>
                    <a:pt x="5682666" y="5805488"/>
                  </a:cubicBezTo>
                  <a:close/>
                  <a:moveTo>
                    <a:pt x="5752198" y="5855018"/>
                  </a:moveTo>
                  <a:cubicBezTo>
                    <a:pt x="5729339" y="5840730"/>
                    <a:pt x="5708383" y="5825490"/>
                    <a:pt x="5687428" y="5809298"/>
                  </a:cubicBezTo>
                  <a:cubicBezTo>
                    <a:pt x="5701716" y="5695950"/>
                    <a:pt x="5717908" y="5582603"/>
                    <a:pt x="5744578" y="5471160"/>
                  </a:cubicBezTo>
                  <a:cubicBezTo>
                    <a:pt x="5771248" y="5359718"/>
                    <a:pt x="5806491" y="5250180"/>
                    <a:pt x="5848401" y="5142548"/>
                  </a:cubicBezTo>
                  <a:cubicBezTo>
                    <a:pt x="5890311" y="5035868"/>
                    <a:pt x="5938889" y="4932045"/>
                    <a:pt x="5994133" y="4832033"/>
                  </a:cubicBezTo>
                  <a:cubicBezTo>
                    <a:pt x="6045569" y="4739640"/>
                    <a:pt x="6102719" y="4650105"/>
                    <a:pt x="6164631" y="4565333"/>
                  </a:cubicBezTo>
                  <a:cubicBezTo>
                    <a:pt x="6167489" y="4562475"/>
                    <a:pt x="6169394" y="4558665"/>
                    <a:pt x="6172251" y="4555808"/>
                  </a:cubicBezTo>
                  <a:cubicBezTo>
                    <a:pt x="6243689" y="4469130"/>
                    <a:pt x="6318936" y="4385310"/>
                    <a:pt x="6398946" y="4305300"/>
                  </a:cubicBezTo>
                  <a:cubicBezTo>
                    <a:pt x="6408471" y="4295775"/>
                    <a:pt x="6417996" y="4286250"/>
                    <a:pt x="6427521" y="4276725"/>
                  </a:cubicBezTo>
                  <a:cubicBezTo>
                    <a:pt x="6429426" y="4274820"/>
                    <a:pt x="6429426" y="4272915"/>
                    <a:pt x="6428473" y="4271010"/>
                  </a:cubicBezTo>
                  <a:cubicBezTo>
                    <a:pt x="6429426" y="4270058"/>
                    <a:pt x="6431331" y="4270058"/>
                    <a:pt x="6432283" y="4270058"/>
                  </a:cubicBezTo>
                  <a:cubicBezTo>
                    <a:pt x="6436094" y="4269105"/>
                    <a:pt x="6438951" y="4267200"/>
                    <a:pt x="6442761" y="4266248"/>
                  </a:cubicBezTo>
                  <a:cubicBezTo>
                    <a:pt x="6377991" y="4335780"/>
                    <a:pt x="6317983" y="4409123"/>
                    <a:pt x="6263691" y="4486275"/>
                  </a:cubicBezTo>
                  <a:cubicBezTo>
                    <a:pt x="6197969" y="4578668"/>
                    <a:pt x="6138914" y="4675823"/>
                    <a:pt x="6086526" y="4775835"/>
                  </a:cubicBezTo>
                  <a:cubicBezTo>
                    <a:pt x="6032233" y="4879658"/>
                    <a:pt x="5985561" y="4986338"/>
                    <a:pt x="5944603" y="5095875"/>
                  </a:cubicBezTo>
                  <a:cubicBezTo>
                    <a:pt x="5901741" y="5212080"/>
                    <a:pt x="5865546" y="5330190"/>
                    <a:pt x="5835066" y="5450205"/>
                  </a:cubicBezTo>
                  <a:cubicBezTo>
                    <a:pt x="5804586" y="5570220"/>
                    <a:pt x="5778869" y="5692140"/>
                    <a:pt x="5758866" y="5814060"/>
                  </a:cubicBezTo>
                  <a:cubicBezTo>
                    <a:pt x="5756008" y="5826443"/>
                    <a:pt x="5754103" y="5840730"/>
                    <a:pt x="5752198" y="5855018"/>
                  </a:cubicBezTo>
                  <a:close/>
                  <a:moveTo>
                    <a:pt x="5863641" y="5708333"/>
                  </a:moveTo>
                  <a:cubicBezTo>
                    <a:pt x="5856021" y="5775960"/>
                    <a:pt x="5851258" y="5845493"/>
                    <a:pt x="5856973" y="5913120"/>
                  </a:cubicBezTo>
                  <a:cubicBezTo>
                    <a:pt x="5850306" y="5910263"/>
                    <a:pt x="5844591" y="5907405"/>
                    <a:pt x="5837923" y="5904548"/>
                  </a:cubicBezTo>
                  <a:cubicBezTo>
                    <a:pt x="5810301" y="5889308"/>
                    <a:pt x="5782678" y="5874068"/>
                    <a:pt x="5756961" y="5857875"/>
                  </a:cubicBezTo>
                  <a:cubicBezTo>
                    <a:pt x="5770296" y="5797868"/>
                    <a:pt x="5778869" y="5737860"/>
                    <a:pt x="5791251" y="5677853"/>
                  </a:cubicBezTo>
                  <a:cubicBezTo>
                    <a:pt x="5803633" y="5617845"/>
                    <a:pt x="5816969" y="5557838"/>
                    <a:pt x="5831256" y="5497830"/>
                  </a:cubicBezTo>
                  <a:cubicBezTo>
                    <a:pt x="5860783" y="5377815"/>
                    <a:pt x="5896026" y="5258753"/>
                    <a:pt x="5937936" y="5141595"/>
                  </a:cubicBezTo>
                  <a:cubicBezTo>
                    <a:pt x="5976989" y="5031105"/>
                    <a:pt x="6022708" y="4923473"/>
                    <a:pt x="6075096" y="4818698"/>
                  </a:cubicBezTo>
                  <a:cubicBezTo>
                    <a:pt x="6125578" y="4717733"/>
                    <a:pt x="6182728" y="4619625"/>
                    <a:pt x="6247498" y="4526280"/>
                  </a:cubicBezTo>
                  <a:cubicBezTo>
                    <a:pt x="6311316" y="4433888"/>
                    <a:pt x="6381801" y="4346258"/>
                    <a:pt x="6458953" y="4265295"/>
                  </a:cubicBezTo>
                  <a:cubicBezTo>
                    <a:pt x="6462764" y="4261485"/>
                    <a:pt x="6465621" y="4258628"/>
                    <a:pt x="6469431" y="4254818"/>
                  </a:cubicBezTo>
                  <a:cubicBezTo>
                    <a:pt x="6473241" y="4252913"/>
                    <a:pt x="6478003" y="4251960"/>
                    <a:pt x="6481814" y="4250055"/>
                  </a:cubicBezTo>
                  <a:cubicBezTo>
                    <a:pt x="6338939" y="4386263"/>
                    <a:pt x="6248451" y="4569143"/>
                    <a:pt x="6169394" y="4749165"/>
                  </a:cubicBezTo>
                  <a:cubicBezTo>
                    <a:pt x="6064619" y="4989195"/>
                    <a:pt x="5961748" y="5233035"/>
                    <a:pt x="5901741" y="5489258"/>
                  </a:cubicBezTo>
                  <a:cubicBezTo>
                    <a:pt x="5885548" y="5560695"/>
                    <a:pt x="5871261" y="5634038"/>
                    <a:pt x="5863641" y="5708333"/>
                  </a:cubicBezTo>
                  <a:close/>
                  <a:moveTo>
                    <a:pt x="5907456" y="5892165"/>
                  </a:moveTo>
                  <a:cubicBezTo>
                    <a:pt x="5896978" y="5898833"/>
                    <a:pt x="5886501" y="5905500"/>
                    <a:pt x="5876023" y="5912168"/>
                  </a:cubicBezTo>
                  <a:cubicBezTo>
                    <a:pt x="5876976" y="5852160"/>
                    <a:pt x="5876976" y="5793105"/>
                    <a:pt x="5882691" y="5733098"/>
                  </a:cubicBezTo>
                  <a:cubicBezTo>
                    <a:pt x="5889358" y="5667375"/>
                    <a:pt x="5899836" y="5602605"/>
                    <a:pt x="5913171" y="5538788"/>
                  </a:cubicBezTo>
                  <a:cubicBezTo>
                    <a:pt x="5940794" y="5410200"/>
                    <a:pt x="5983656" y="5284470"/>
                    <a:pt x="6030328" y="5161598"/>
                  </a:cubicBezTo>
                  <a:cubicBezTo>
                    <a:pt x="6076048" y="5040630"/>
                    <a:pt x="6127483" y="4921568"/>
                    <a:pt x="6177966" y="4801553"/>
                  </a:cubicBezTo>
                  <a:cubicBezTo>
                    <a:pt x="6222733" y="4696778"/>
                    <a:pt x="6269406" y="4592003"/>
                    <a:pt x="6327508" y="4494848"/>
                  </a:cubicBezTo>
                  <a:cubicBezTo>
                    <a:pt x="6374181" y="4415790"/>
                    <a:pt x="6429426" y="4340543"/>
                    <a:pt x="6495148" y="4276725"/>
                  </a:cubicBezTo>
                  <a:cubicBezTo>
                    <a:pt x="6391326" y="4449128"/>
                    <a:pt x="6295123" y="4627245"/>
                    <a:pt x="6213208" y="4812030"/>
                  </a:cubicBezTo>
                  <a:cubicBezTo>
                    <a:pt x="6118911" y="5026343"/>
                    <a:pt x="6045569" y="5250180"/>
                    <a:pt x="6004611" y="5481638"/>
                  </a:cubicBezTo>
                  <a:cubicBezTo>
                    <a:pt x="5982703" y="5605463"/>
                    <a:pt x="5967464" y="5732145"/>
                    <a:pt x="5969369" y="5857875"/>
                  </a:cubicBezTo>
                  <a:cubicBezTo>
                    <a:pt x="5949366" y="5868353"/>
                    <a:pt x="5928411" y="5879783"/>
                    <a:pt x="5907456" y="5892165"/>
                  </a:cubicBezTo>
                  <a:close/>
                  <a:moveTo>
                    <a:pt x="5980798" y="5851208"/>
                  </a:moveTo>
                  <a:cubicBezTo>
                    <a:pt x="5985561" y="5742623"/>
                    <a:pt x="5994133" y="5634038"/>
                    <a:pt x="6012231" y="5526405"/>
                  </a:cubicBezTo>
                  <a:cubicBezTo>
                    <a:pt x="6031281" y="5410200"/>
                    <a:pt x="6058903" y="5295900"/>
                    <a:pt x="6093194" y="5183505"/>
                  </a:cubicBezTo>
                  <a:cubicBezTo>
                    <a:pt x="6160821" y="4963478"/>
                    <a:pt x="6253214" y="4752023"/>
                    <a:pt x="6362751" y="4549140"/>
                  </a:cubicBezTo>
                  <a:cubicBezTo>
                    <a:pt x="6402756" y="4473893"/>
                    <a:pt x="6445619" y="4400550"/>
                    <a:pt x="6489433" y="4328160"/>
                  </a:cubicBezTo>
                  <a:cubicBezTo>
                    <a:pt x="6411328" y="4488180"/>
                    <a:pt x="6343701" y="4652963"/>
                    <a:pt x="6285598" y="4820603"/>
                  </a:cubicBezTo>
                  <a:cubicBezTo>
                    <a:pt x="6214161" y="5027295"/>
                    <a:pt x="6157011" y="5239703"/>
                    <a:pt x="6114148" y="5454015"/>
                  </a:cubicBezTo>
                  <a:cubicBezTo>
                    <a:pt x="6090336" y="5572125"/>
                    <a:pt x="6070333" y="5692140"/>
                    <a:pt x="6060808" y="5812155"/>
                  </a:cubicBezTo>
                  <a:cubicBezTo>
                    <a:pt x="6034139" y="5825490"/>
                    <a:pt x="6007469" y="5837873"/>
                    <a:pt x="5980798" y="5851208"/>
                  </a:cubicBezTo>
                  <a:close/>
                  <a:moveTo>
                    <a:pt x="6068428" y="5809298"/>
                  </a:moveTo>
                  <a:cubicBezTo>
                    <a:pt x="6085573" y="5705475"/>
                    <a:pt x="6100814" y="5600700"/>
                    <a:pt x="6121769" y="5496878"/>
                  </a:cubicBezTo>
                  <a:cubicBezTo>
                    <a:pt x="6142723" y="5389245"/>
                    <a:pt x="6167489" y="5281613"/>
                    <a:pt x="6197016" y="5174933"/>
                  </a:cubicBezTo>
                  <a:cubicBezTo>
                    <a:pt x="6254166" y="4965383"/>
                    <a:pt x="6325603" y="4759643"/>
                    <a:pt x="6411328" y="4559618"/>
                  </a:cubicBezTo>
                  <a:cubicBezTo>
                    <a:pt x="6454191" y="4458653"/>
                    <a:pt x="6501816" y="4358640"/>
                    <a:pt x="6550394" y="4260533"/>
                  </a:cubicBezTo>
                  <a:cubicBezTo>
                    <a:pt x="6513246" y="4459605"/>
                    <a:pt x="6431331" y="4647248"/>
                    <a:pt x="6354178" y="4833938"/>
                  </a:cubicBezTo>
                  <a:cubicBezTo>
                    <a:pt x="6276073" y="5022533"/>
                    <a:pt x="6199873" y="5215890"/>
                    <a:pt x="6185586" y="5422583"/>
                  </a:cubicBezTo>
                  <a:cubicBezTo>
                    <a:pt x="6177966" y="5532120"/>
                    <a:pt x="6188444" y="5641658"/>
                    <a:pt x="6223686" y="5746433"/>
                  </a:cubicBezTo>
                  <a:cubicBezTo>
                    <a:pt x="6171298" y="5766435"/>
                    <a:pt x="6118911" y="5786438"/>
                    <a:pt x="6068428" y="5809298"/>
                  </a:cubicBezTo>
                  <a:close/>
                  <a:moveTo>
                    <a:pt x="6238926" y="5738813"/>
                  </a:moveTo>
                  <a:cubicBezTo>
                    <a:pt x="6173203" y="5547360"/>
                    <a:pt x="6195111" y="5338763"/>
                    <a:pt x="6251308" y="5147310"/>
                  </a:cubicBezTo>
                  <a:cubicBezTo>
                    <a:pt x="6308458" y="4949190"/>
                    <a:pt x="6400851" y="4764405"/>
                    <a:pt x="6472289" y="4571048"/>
                  </a:cubicBezTo>
                  <a:cubicBezTo>
                    <a:pt x="6492291" y="4516755"/>
                    <a:pt x="6510389" y="4462463"/>
                    <a:pt x="6525628" y="4407218"/>
                  </a:cubicBezTo>
                  <a:cubicBezTo>
                    <a:pt x="6538964" y="4357688"/>
                    <a:pt x="6549441" y="4307205"/>
                    <a:pt x="6557061" y="4256723"/>
                  </a:cubicBezTo>
                  <a:cubicBezTo>
                    <a:pt x="6559919" y="4268153"/>
                    <a:pt x="6564681" y="4279583"/>
                    <a:pt x="6568491" y="4290060"/>
                  </a:cubicBezTo>
                  <a:cubicBezTo>
                    <a:pt x="6566586" y="4310063"/>
                    <a:pt x="6565633" y="4330065"/>
                    <a:pt x="6563728" y="4350068"/>
                  </a:cubicBezTo>
                  <a:cubicBezTo>
                    <a:pt x="6561823" y="4374833"/>
                    <a:pt x="6558014" y="4398645"/>
                    <a:pt x="6553251" y="4422458"/>
                  </a:cubicBezTo>
                  <a:cubicBezTo>
                    <a:pt x="6544678" y="4470083"/>
                    <a:pt x="6531344" y="4517708"/>
                    <a:pt x="6516103" y="4563428"/>
                  </a:cubicBezTo>
                  <a:cubicBezTo>
                    <a:pt x="6485623" y="4655820"/>
                    <a:pt x="6445619" y="4744403"/>
                    <a:pt x="6408471" y="4833938"/>
                  </a:cubicBezTo>
                  <a:cubicBezTo>
                    <a:pt x="6371323" y="4922520"/>
                    <a:pt x="6337986" y="5013008"/>
                    <a:pt x="6316078" y="5107305"/>
                  </a:cubicBezTo>
                  <a:cubicBezTo>
                    <a:pt x="6295123" y="5198745"/>
                    <a:pt x="6283694" y="5293043"/>
                    <a:pt x="6281789" y="5387340"/>
                  </a:cubicBezTo>
                  <a:cubicBezTo>
                    <a:pt x="6280836" y="5440680"/>
                    <a:pt x="6282741" y="5493068"/>
                    <a:pt x="6288456" y="5546408"/>
                  </a:cubicBezTo>
                  <a:cubicBezTo>
                    <a:pt x="6291314" y="5573078"/>
                    <a:pt x="6294171" y="5598795"/>
                    <a:pt x="6298933" y="5625465"/>
                  </a:cubicBezTo>
                  <a:cubicBezTo>
                    <a:pt x="6302744" y="5651183"/>
                    <a:pt x="6307506" y="5677853"/>
                    <a:pt x="6316078" y="5702618"/>
                  </a:cubicBezTo>
                  <a:cubicBezTo>
                    <a:pt x="6317031" y="5705475"/>
                    <a:pt x="6318936" y="5706428"/>
                    <a:pt x="6320841" y="5707380"/>
                  </a:cubicBezTo>
                  <a:cubicBezTo>
                    <a:pt x="6293219" y="5717858"/>
                    <a:pt x="6266548" y="5728335"/>
                    <a:pt x="6238926" y="5738813"/>
                  </a:cubicBezTo>
                  <a:close/>
                  <a:moveTo>
                    <a:pt x="6362751" y="5691188"/>
                  </a:moveTo>
                  <a:cubicBezTo>
                    <a:pt x="6351321" y="5695950"/>
                    <a:pt x="6340844" y="5699760"/>
                    <a:pt x="6329414" y="5704523"/>
                  </a:cubicBezTo>
                  <a:cubicBezTo>
                    <a:pt x="6330366" y="5703570"/>
                    <a:pt x="6331319" y="5701665"/>
                    <a:pt x="6330366" y="5699760"/>
                  </a:cubicBezTo>
                  <a:cubicBezTo>
                    <a:pt x="6327508" y="5675948"/>
                    <a:pt x="6321794" y="5653088"/>
                    <a:pt x="6317983" y="5630228"/>
                  </a:cubicBezTo>
                  <a:cubicBezTo>
                    <a:pt x="6314173" y="5607368"/>
                    <a:pt x="6310364" y="5583555"/>
                    <a:pt x="6307506" y="5560695"/>
                  </a:cubicBezTo>
                  <a:cubicBezTo>
                    <a:pt x="6301791" y="5513070"/>
                    <a:pt x="6298933" y="5465445"/>
                    <a:pt x="6298933" y="5417820"/>
                  </a:cubicBezTo>
                  <a:cubicBezTo>
                    <a:pt x="6297981" y="5322570"/>
                    <a:pt x="6307506" y="5228273"/>
                    <a:pt x="6326556" y="5134928"/>
                  </a:cubicBezTo>
                  <a:cubicBezTo>
                    <a:pt x="6345606" y="5040630"/>
                    <a:pt x="6377039" y="4950143"/>
                    <a:pt x="6413233" y="4860608"/>
                  </a:cubicBezTo>
                  <a:cubicBezTo>
                    <a:pt x="6449428" y="4771073"/>
                    <a:pt x="6489433" y="4683443"/>
                    <a:pt x="6519914" y="4592003"/>
                  </a:cubicBezTo>
                  <a:cubicBezTo>
                    <a:pt x="6537058" y="4542473"/>
                    <a:pt x="6551346" y="4491038"/>
                    <a:pt x="6560871" y="4439603"/>
                  </a:cubicBezTo>
                  <a:cubicBezTo>
                    <a:pt x="6565633" y="4412933"/>
                    <a:pt x="6569444" y="4387215"/>
                    <a:pt x="6572301" y="4360545"/>
                  </a:cubicBezTo>
                  <a:cubicBezTo>
                    <a:pt x="6573253" y="4344353"/>
                    <a:pt x="6575158" y="4328160"/>
                    <a:pt x="6574206" y="4311968"/>
                  </a:cubicBezTo>
                  <a:cubicBezTo>
                    <a:pt x="6578969" y="4322445"/>
                    <a:pt x="6583731" y="4332923"/>
                    <a:pt x="6588494" y="4342448"/>
                  </a:cubicBezTo>
                  <a:cubicBezTo>
                    <a:pt x="6593256" y="4384358"/>
                    <a:pt x="6598019" y="4425315"/>
                    <a:pt x="6596114" y="4468178"/>
                  </a:cubicBezTo>
                  <a:cubicBezTo>
                    <a:pt x="6594208" y="4514850"/>
                    <a:pt x="6588494" y="4561523"/>
                    <a:pt x="6578969" y="4608195"/>
                  </a:cubicBezTo>
                  <a:cubicBezTo>
                    <a:pt x="6559919" y="4700588"/>
                    <a:pt x="6528486" y="4789170"/>
                    <a:pt x="6494196" y="4877753"/>
                  </a:cubicBezTo>
                  <a:cubicBezTo>
                    <a:pt x="6429426" y="5046345"/>
                    <a:pt x="6356083" y="5217795"/>
                    <a:pt x="6357036" y="5402580"/>
                  </a:cubicBezTo>
                  <a:cubicBezTo>
                    <a:pt x="6357036" y="5495925"/>
                    <a:pt x="6377039" y="5585460"/>
                    <a:pt x="6420853" y="5668328"/>
                  </a:cubicBezTo>
                  <a:cubicBezTo>
                    <a:pt x="6403708" y="5674043"/>
                    <a:pt x="6382753" y="5682615"/>
                    <a:pt x="6362751" y="5691188"/>
                  </a:cubicBezTo>
                  <a:close/>
                  <a:moveTo>
                    <a:pt x="6441808" y="5658803"/>
                  </a:moveTo>
                  <a:cubicBezTo>
                    <a:pt x="6397994" y="5587365"/>
                    <a:pt x="6379896" y="5501640"/>
                    <a:pt x="6377039" y="5418773"/>
                  </a:cubicBezTo>
                  <a:cubicBezTo>
                    <a:pt x="6374181" y="5330190"/>
                    <a:pt x="6389421" y="5241608"/>
                    <a:pt x="6413233" y="5156835"/>
                  </a:cubicBezTo>
                  <a:cubicBezTo>
                    <a:pt x="6464669" y="4976813"/>
                    <a:pt x="6551346" y="4809173"/>
                    <a:pt x="6591351" y="4626293"/>
                  </a:cubicBezTo>
                  <a:cubicBezTo>
                    <a:pt x="6601828" y="4575810"/>
                    <a:pt x="6609448" y="4524375"/>
                    <a:pt x="6611353" y="4472940"/>
                  </a:cubicBezTo>
                  <a:cubicBezTo>
                    <a:pt x="6612306" y="4439603"/>
                    <a:pt x="6612306" y="4405313"/>
                    <a:pt x="6607544" y="4371975"/>
                  </a:cubicBezTo>
                  <a:cubicBezTo>
                    <a:pt x="6608496" y="4373880"/>
                    <a:pt x="6609448" y="4375785"/>
                    <a:pt x="6610401" y="4376738"/>
                  </a:cubicBezTo>
                  <a:cubicBezTo>
                    <a:pt x="6613258" y="4391025"/>
                    <a:pt x="6618021" y="4404360"/>
                    <a:pt x="6620878" y="4418648"/>
                  </a:cubicBezTo>
                  <a:cubicBezTo>
                    <a:pt x="6624689" y="4438650"/>
                    <a:pt x="6628498" y="4458653"/>
                    <a:pt x="6630403" y="4479608"/>
                  </a:cubicBezTo>
                  <a:cubicBezTo>
                    <a:pt x="6634214" y="4520565"/>
                    <a:pt x="6633261" y="4562475"/>
                    <a:pt x="6628498" y="4603433"/>
                  </a:cubicBezTo>
                  <a:cubicBezTo>
                    <a:pt x="6619926" y="4688205"/>
                    <a:pt x="6596114" y="4770120"/>
                    <a:pt x="6570396" y="4852035"/>
                  </a:cubicBezTo>
                  <a:cubicBezTo>
                    <a:pt x="6544678" y="4933950"/>
                    <a:pt x="6516103" y="5014913"/>
                    <a:pt x="6498006" y="5098733"/>
                  </a:cubicBezTo>
                  <a:cubicBezTo>
                    <a:pt x="6479908" y="5181600"/>
                    <a:pt x="6471336" y="5265420"/>
                    <a:pt x="6473241" y="5350193"/>
                  </a:cubicBezTo>
                  <a:cubicBezTo>
                    <a:pt x="6475146" y="5443538"/>
                    <a:pt x="6490386" y="5534978"/>
                    <a:pt x="6517056" y="5624513"/>
                  </a:cubicBezTo>
                  <a:cubicBezTo>
                    <a:pt x="6491339" y="5635943"/>
                    <a:pt x="6466573" y="5647373"/>
                    <a:pt x="6441808" y="5658803"/>
                  </a:cubicBezTo>
                  <a:close/>
                  <a:moveTo>
                    <a:pt x="6588494" y="5587365"/>
                  </a:moveTo>
                  <a:cubicBezTo>
                    <a:pt x="6570396" y="5597843"/>
                    <a:pt x="6551346" y="5607368"/>
                    <a:pt x="6532296" y="5615940"/>
                  </a:cubicBezTo>
                  <a:cubicBezTo>
                    <a:pt x="6484671" y="5454015"/>
                    <a:pt x="6477051" y="5281613"/>
                    <a:pt x="6510389" y="5115878"/>
                  </a:cubicBezTo>
                  <a:cubicBezTo>
                    <a:pt x="6543726" y="4948238"/>
                    <a:pt x="6618021" y="4791075"/>
                    <a:pt x="6638976" y="4619625"/>
                  </a:cubicBezTo>
                  <a:cubicBezTo>
                    <a:pt x="6644691" y="4574858"/>
                    <a:pt x="6646596" y="4529138"/>
                    <a:pt x="6642786" y="4483418"/>
                  </a:cubicBezTo>
                  <a:cubicBezTo>
                    <a:pt x="6640881" y="4460558"/>
                    <a:pt x="6638023" y="4438650"/>
                    <a:pt x="6632308" y="4416743"/>
                  </a:cubicBezTo>
                  <a:cubicBezTo>
                    <a:pt x="6631356" y="4412933"/>
                    <a:pt x="6630403" y="4409123"/>
                    <a:pt x="6629451" y="4405313"/>
                  </a:cubicBezTo>
                  <a:cubicBezTo>
                    <a:pt x="6635166" y="4413885"/>
                    <a:pt x="6641833" y="4422458"/>
                    <a:pt x="6647548" y="4431030"/>
                  </a:cubicBezTo>
                  <a:cubicBezTo>
                    <a:pt x="6657073" y="4461510"/>
                    <a:pt x="6665646" y="4491990"/>
                    <a:pt x="6669456" y="4524375"/>
                  </a:cubicBezTo>
                  <a:cubicBezTo>
                    <a:pt x="6675171" y="4562475"/>
                    <a:pt x="6676123" y="4600575"/>
                    <a:pt x="6675171" y="4638675"/>
                  </a:cubicBezTo>
                  <a:cubicBezTo>
                    <a:pt x="6673266" y="4713923"/>
                    <a:pt x="6659931" y="4788218"/>
                    <a:pt x="6642786" y="4860608"/>
                  </a:cubicBezTo>
                  <a:cubicBezTo>
                    <a:pt x="6607544" y="5013008"/>
                    <a:pt x="6559919" y="5163503"/>
                    <a:pt x="6562776" y="5322570"/>
                  </a:cubicBezTo>
                  <a:cubicBezTo>
                    <a:pt x="6563728" y="5409248"/>
                    <a:pt x="6578016" y="5494973"/>
                    <a:pt x="6603733" y="5577840"/>
                  </a:cubicBezTo>
                  <a:cubicBezTo>
                    <a:pt x="6598971" y="5581650"/>
                    <a:pt x="6594208" y="5584508"/>
                    <a:pt x="6588494" y="5587365"/>
                  </a:cubicBezTo>
                  <a:close/>
                  <a:moveTo>
                    <a:pt x="6619926" y="5570220"/>
                  </a:moveTo>
                  <a:cubicBezTo>
                    <a:pt x="6597066" y="5495925"/>
                    <a:pt x="6583731" y="5418773"/>
                    <a:pt x="6580873" y="5341620"/>
                  </a:cubicBezTo>
                  <a:cubicBezTo>
                    <a:pt x="6578016" y="5262563"/>
                    <a:pt x="6586589" y="5184458"/>
                    <a:pt x="6601828" y="5107305"/>
                  </a:cubicBezTo>
                  <a:cubicBezTo>
                    <a:pt x="6631356" y="4955858"/>
                    <a:pt x="6682791" y="4808220"/>
                    <a:pt x="6688506" y="4652010"/>
                  </a:cubicBezTo>
                  <a:cubicBezTo>
                    <a:pt x="6690411" y="4612005"/>
                    <a:pt x="6688506" y="4572000"/>
                    <a:pt x="6682791" y="4531995"/>
                  </a:cubicBezTo>
                  <a:cubicBezTo>
                    <a:pt x="6678981" y="4507230"/>
                    <a:pt x="6674219" y="4482465"/>
                    <a:pt x="6666598" y="4458653"/>
                  </a:cubicBezTo>
                  <a:cubicBezTo>
                    <a:pt x="6679933" y="4484370"/>
                    <a:pt x="6693269" y="4511040"/>
                    <a:pt x="6702794" y="4538663"/>
                  </a:cubicBezTo>
                  <a:cubicBezTo>
                    <a:pt x="6714223" y="4571048"/>
                    <a:pt x="6720891" y="4605338"/>
                    <a:pt x="6724701" y="4639628"/>
                  </a:cubicBezTo>
                  <a:cubicBezTo>
                    <a:pt x="6733273" y="4710113"/>
                    <a:pt x="6728511" y="4781550"/>
                    <a:pt x="6718033" y="4852035"/>
                  </a:cubicBezTo>
                  <a:cubicBezTo>
                    <a:pt x="6695173" y="5001578"/>
                    <a:pt x="6645644" y="5148263"/>
                    <a:pt x="6643739" y="5301615"/>
                  </a:cubicBezTo>
                  <a:cubicBezTo>
                    <a:pt x="6642786" y="5340668"/>
                    <a:pt x="6645644" y="5380673"/>
                    <a:pt x="6652311" y="5419725"/>
                  </a:cubicBezTo>
                  <a:cubicBezTo>
                    <a:pt x="6658978" y="5455920"/>
                    <a:pt x="6667551" y="5496878"/>
                    <a:pt x="6685648" y="5529263"/>
                  </a:cubicBezTo>
                  <a:cubicBezTo>
                    <a:pt x="6664694" y="5542598"/>
                    <a:pt x="6641833" y="5556885"/>
                    <a:pt x="6619926" y="5570220"/>
                  </a:cubicBezTo>
                  <a:close/>
                  <a:moveTo>
                    <a:pt x="6697078" y="5520690"/>
                  </a:moveTo>
                  <a:cubicBezTo>
                    <a:pt x="6692316" y="5504498"/>
                    <a:pt x="6684696" y="5490210"/>
                    <a:pt x="6679933" y="5474018"/>
                  </a:cubicBezTo>
                  <a:cubicBezTo>
                    <a:pt x="6674219" y="5455920"/>
                    <a:pt x="6669456" y="5437823"/>
                    <a:pt x="6666598" y="5418773"/>
                  </a:cubicBezTo>
                  <a:cubicBezTo>
                    <a:pt x="6659931" y="5382578"/>
                    <a:pt x="6657073" y="5346383"/>
                    <a:pt x="6657073" y="5309235"/>
                  </a:cubicBezTo>
                  <a:cubicBezTo>
                    <a:pt x="6657073" y="5234940"/>
                    <a:pt x="6667551" y="5160645"/>
                    <a:pt x="6681839" y="5088255"/>
                  </a:cubicBezTo>
                  <a:cubicBezTo>
                    <a:pt x="6709461" y="4944428"/>
                    <a:pt x="6749466" y="4800600"/>
                    <a:pt x="6734226" y="4652963"/>
                  </a:cubicBezTo>
                  <a:cubicBezTo>
                    <a:pt x="6728511" y="4598670"/>
                    <a:pt x="6717081" y="4539615"/>
                    <a:pt x="6691364" y="4489133"/>
                  </a:cubicBezTo>
                  <a:cubicBezTo>
                    <a:pt x="6702794" y="4502468"/>
                    <a:pt x="6714223" y="4514850"/>
                    <a:pt x="6725653" y="4528185"/>
                  </a:cubicBezTo>
                  <a:cubicBezTo>
                    <a:pt x="6732321" y="4551045"/>
                    <a:pt x="6741846" y="4573905"/>
                    <a:pt x="6748514" y="4596765"/>
                  </a:cubicBezTo>
                  <a:cubicBezTo>
                    <a:pt x="6758039" y="4629150"/>
                    <a:pt x="6766611" y="4661535"/>
                    <a:pt x="6773278" y="4694873"/>
                  </a:cubicBezTo>
                  <a:cubicBezTo>
                    <a:pt x="6785661" y="4763453"/>
                    <a:pt x="6784708" y="4832033"/>
                    <a:pt x="6775183" y="4900613"/>
                  </a:cubicBezTo>
                  <a:cubicBezTo>
                    <a:pt x="6757086" y="5027295"/>
                    <a:pt x="6718033" y="5151120"/>
                    <a:pt x="6719939" y="5279708"/>
                  </a:cubicBezTo>
                  <a:cubicBezTo>
                    <a:pt x="6720891" y="5313045"/>
                    <a:pt x="6723748" y="5346383"/>
                    <a:pt x="6732321" y="5378768"/>
                  </a:cubicBezTo>
                  <a:cubicBezTo>
                    <a:pt x="6736131" y="5394960"/>
                    <a:pt x="6740894" y="5410200"/>
                    <a:pt x="6746608" y="5426393"/>
                  </a:cubicBezTo>
                  <a:cubicBezTo>
                    <a:pt x="6752323" y="5440680"/>
                    <a:pt x="6758039" y="5455920"/>
                    <a:pt x="6767564" y="5467350"/>
                  </a:cubicBezTo>
                  <a:cubicBezTo>
                    <a:pt x="6745656" y="5485448"/>
                    <a:pt x="6721844" y="5503545"/>
                    <a:pt x="6697078" y="5520690"/>
                  </a:cubicBezTo>
                  <a:close/>
                  <a:moveTo>
                    <a:pt x="6793281" y="5445443"/>
                  </a:moveTo>
                  <a:cubicBezTo>
                    <a:pt x="6788519" y="5449253"/>
                    <a:pt x="6783756" y="5453063"/>
                    <a:pt x="6778994" y="5457825"/>
                  </a:cubicBezTo>
                  <a:cubicBezTo>
                    <a:pt x="6774231" y="5445443"/>
                    <a:pt x="6768516" y="5434965"/>
                    <a:pt x="6763753" y="5422583"/>
                  </a:cubicBezTo>
                  <a:cubicBezTo>
                    <a:pt x="6758039" y="5407343"/>
                    <a:pt x="6752323" y="5392103"/>
                    <a:pt x="6748514" y="5375910"/>
                  </a:cubicBezTo>
                  <a:cubicBezTo>
                    <a:pt x="6741846" y="5347335"/>
                    <a:pt x="6738036" y="5318760"/>
                    <a:pt x="6736131" y="5289233"/>
                  </a:cubicBezTo>
                  <a:cubicBezTo>
                    <a:pt x="6733273" y="5229225"/>
                    <a:pt x="6739941" y="5168265"/>
                    <a:pt x="6749466" y="5109210"/>
                  </a:cubicBezTo>
                  <a:cubicBezTo>
                    <a:pt x="6772326" y="4976813"/>
                    <a:pt x="6810426" y="4845368"/>
                    <a:pt x="6788519" y="4710113"/>
                  </a:cubicBezTo>
                  <a:cubicBezTo>
                    <a:pt x="6782803" y="4673918"/>
                    <a:pt x="6774231" y="4638675"/>
                    <a:pt x="6763753" y="4604385"/>
                  </a:cubicBezTo>
                  <a:cubicBezTo>
                    <a:pt x="6758039" y="4587240"/>
                    <a:pt x="6753276" y="4570095"/>
                    <a:pt x="6746608" y="4552950"/>
                  </a:cubicBezTo>
                  <a:cubicBezTo>
                    <a:pt x="6745656" y="4551045"/>
                    <a:pt x="6744703" y="4549140"/>
                    <a:pt x="6744703" y="4546283"/>
                  </a:cubicBezTo>
                  <a:cubicBezTo>
                    <a:pt x="6748514" y="4550093"/>
                    <a:pt x="6752323" y="4554855"/>
                    <a:pt x="6757086" y="4558665"/>
                  </a:cubicBezTo>
                  <a:cubicBezTo>
                    <a:pt x="6815189" y="4648200"/>
                    <a:pt x="6836144" y="4757738"/>
                    <a:pt x="6836144" y="4863465"/>
                  </a:cubicBezTo>
                  <a:cubicBezTo>
                    <a:pt x="6836144" y="4923473"/>
                    <a:pt x="6830428" y="4982528"/>
                    <a:pt x="6821856" y="5041583"/>
                  </a:cubicBezTo>
                  <a:cubicBezTo>
                    <a:pt x="6814236" y="5099685"/>
                    <a:pt x="6805664" y="5158740"/>
                    <a:pt x="6805664" y="5217795"/>
                  </a:cubicBezTo>
                  <a:cubicBezTo>
                    <a:pt x="6805664" y="5277803"/>
                    <a:pt x="6816141" y="5337810"/>
                    <a:pt x="6843764" y="5392103"/>
                  </a:cubicBezTo>
                  <a:cubicBezTo>
                    <a:pt x="6844716" y="5394008"/>
                    <a:pt x="6845669" y="5394960"/>
                    <a:pt x="6846621" y="5394960"/>
                  </a:cubicBezTo>
                  <a:cubicBezTo>
                    <a:pt x="6829476" y="5413058"/>
                    <a:pt x="6812331" y="5429250"/>
                    <a:pt x="6793281" y="5445443"/>
                  </a:cubicBezTo>
                  <a:close/>
                  <a:moveTo>
                    <a:pt x="6857098" y="5385435"/>
                  </a:moveTo>
                  <a:cubicBezTo>
                    <a:pt x="6801853" y="5278755"/>
                    <a:pt x="6822808" y="5157788"/>
                    <a:pt x="6837096" y="5044440"/>
                  </a:cubicBezTo>
                  <a:cubicBezTo>
                    <a:pt x="6851383" y="4929188"/>
                    <a:pt x="6858051" y="4810125"/>
                    <a:pt x="6826619" y="4696778"/>
                  </a:cubicBezTo>
                  <a:cubicBezTo>
                    <a:pt x="6815189" y="4655820"/>
                    <a:pt x="6798996" y="4616768"/>
                    <a:pt x="6777089" y="4580573"/>
                  </a:cubicBezTo>
                  <a:cubicBezTo>
                    <a:pt x="6786614" y="4591050"/>
                    <a:pt x="6797091" y="4600575"/>
                    <a:pt x="6806616" y="4610100"/>
                  </a:cubicBezTo>
                  <a:cubicBezTo>
                    <a:pt x="6808521" y="4612005"/>
                    <a:pt x="6811378" y="4614863"/>
                    <a:pt x="6813283" y="4616768"/>
                  </a:cubicBezTo>
                  <a:cubicBezTo>
                    <a:pt x="6829476" y="4651058"/>
                    <a:pt x="6843764" y="4686300"/>
                    <a:pt x="6854241" y="4723448"/>
                  </a:cubicBezTo>
                  <a:cubicBezTo>
                    <a:pt x="6867576" y="4771073"/>
                    <a:pt x="6875196" y="4821555"/>
                    <a:pt x="6876148" y="4871085"/>
                  </a:cubicBezTo>
                  <a:cubicBezTo>
                    <a:pt x="6879006" y="4972050"/>
                    <a:pt x="6847573" y="5075873"/>
                    <a:pt x="6875196" y="5175885"/>
                  </a:cubicBezTo>
                  <a:cubicBezTo>
                    <a:pt x="6886626" y="5219700"/>
                    <a:pt x="6908533" y="5259705"/>
                    <a:pt x="6944728" y="5288280"/>
                  </a:cubicBezTo>
                  <a:cubicBezTo>
                    <a:pt x="6917106" y="5321618"/>
                    <a:pt x="6887578" y="5354003"/>
                    <a:pt x="6857098" y="5385435"/>
                  </a:cubicBezTo>
                  <a:close/>
                  <a:moveTo>
                    <a:pt x="6936156" y="5110163"/>
                  </a:moveTo>
                  <a:cubicBezTo>
                    <a:pt x="6937108" y="5131118"/>
                    <a:pt x="6939966" y="5153025"/>
                    <a:pt x="6945681" y="5173028"/>
                  </a:cubicBezTo>
                  <a:cubicBezTo>
                    <a:pt x="6951396" y="5192078"/>
                    <a:pt x="6959016" y="5213985"/>
                    <a:pt x="6973303" y="5228273"/>
                  </a:cubicBezTo>
                  <a:cubicBezTo>
                    <a:pt x="6979019" y="5233988"/>
                    <a:pt x="6990448" y="5229225"/>
                    <a:pt x="6985686" y="5220653"/>
                  </a:cubicBezTo>
                  <a:cubicBezTo>
                    <a:pt x="6977114" y="5203508"/>
                    <a:pt x="6967589" y="5188268"/>
                    <a:pt x="6961873" y="5169218"/>
                  </a:cubicBezTo>
                  <a:cubicBezTo>
                    <a:pt x="6956158" y="5150168"/>
                    <a:pt x="6953301" y="5131118"/>
                    <a:pt x="6952348" y="5111115"/>
                  </a:cubicBezTo>
                  <a:cubicBezTo>
                    <a:pt x="6949491" y="5067300"/>
                    <a:pt x="6955206" y="5023485"/>
                    <a:pt x="6957111" y="4980623"/>
                  </a:cubicBezTo>
                  <a:cubicBezTo>
                    <a:pt x="6960921" y="4903470"/>
                    <a:pt x="6947586" y="4826318"/>
                    <a:pt x="6919011" y="4754880"/>
                  </a:cubicBezTo>
                  <a:cubicBezTo>
                    <a:pt x="6912344" y="4737735"/>
                    <a:pt x="6903771" y="4718685"/>
                    <a:pt x="6895198" y="4701540"/>
                  </a:cubicBezTo>
                  <a:cubicBezTo>
                    <a:pt x="6906628" y="4713923"/>
                    <a:pt x="6917106" y="4726305"/>
                    <a:pt x="6928536" y="4738688"/>
                  </a:cubicBezTo>
                  <a:cubicBezTo>
                    <a:pt x="6927583" y="4738688"/>
                    <a:pt x="6926631" y="4740593"/>
                    <a:pt x="6927583" y="4741545"/>
                  </a:cubicBezTo>
                  <a:cubicBezTo>
                    <a:pt x="6949491" y="4772978"/>
                    <a:pt x="6969494" y="4805363"/>
                    <a:pt x="6984733" y="4840605"/>
                  </a:cubicBezTo>
                  <a:cubicBezTo>
                    <a:pt x="6999021" y="4874895"/>
                    <a:pt x="7008546" y="4910138"/>
                    <a:pt x="7012356" y="4947285"/>
                  </a:cubicBezTo>
                  <a:cubicBezTo>
                    <a:pt x="7021881" y="5028248"/>
                    <a:pt x="6998069" y="5108258"/>
                    <a:pt x="7009498" y="5189220"/>
                  </a:cubicBezTo>
                  <a:cubicBezTo>
                    <a:pt x="7009498" y="5191125"/>
                    <a:pt x="7010451" y="5192078"/>
                    <a:pt x="7011403" y="5193030"/>
                  </a:cubicBezTo>
                  <a:cubicBezTo>
                    <a:pt x="6996164" y="5218748"/>
                    <a:pt x="6979019" y="5242560"/>
                    <a:pt x="6961873" y="5265420"/>
                  </a:cubicBezTo>
                  <a:cubicBezTo>
                    <a:pt x="6959016" y="5268278"/>
                    <a:pt x="6957111" y="5272088"/>
                    <a:pt x="6954253" y="5274945"/>
                  </a:cubicBezTo>
                  <a:cubicBezTo>
                    <a:pt x="6879958" y="5216843"/>
                    <a:pt x="6873291" y="5113973"/>
                    <a:pt x="6879958" y="5027295"/>
                  </a:cubicBezTo>
                  <a:cubicBezTo>
                    <a:pt x="6883769" y="4974908"/>
                    <a:pt x="6890436" y="4923473"/>
                    <a:pt x="6888531" y="4871085"/>
                  </a:cubicBezTo>
                  <a:cubicBezTo>
                    <a:pt x="6886626" y="4821555"/>
                    <a:pt x="6879006" y="4772978"/>
                    <a:pt x="6866623" y="4725353"/>
                  </a:cubicBezTo>
                  <a:cubicBezTo>
                    <a:pt x="6858051" y="4694873"/>
                    <a:pt x="6847573" y="4665345"/>
                    <a:pt x="6834239" y="4635818"/>
                  </a:cubicBezTo>
                  <a:cubicBezTo>
                    <a:pt x="6842811" y="4645343"/>
                    <a:pt x="6852336" y="4653915"/>
                    <a:pt x="6860908" y="4663440"/>
                  </a:cubicBezTo>
                  <a:cubicBezTo>
                    <a:pt x="6876148" y="4691063"/>
                    <a:pt x="6892341" y="4718685"/>
                    <a:pt x="6904723" y="4748213"/>
                  </a:cubicBezTo>
                  <a:cubicBezTo>
                    <a:pt x="6919964" y="4784408"/>
                    <a:pt x="6930441" y="4822508"/>
                    <a:pt x="6937108" y="4861560"/>
                  </a:cubicBezTo>
                  <a:cubicBezTo>
                    <a:pt x="6943776" y="4901565"/>
                    <a:pt x="6945681" y="4942523"/>
                    <a:pt x="6943776" y="4983480"/>
                  </a:cubicBezTo>
                  <a:cubicBezTo>
                    <a:pt x="6939966" y="5025390"/>
                    <a:pt x="6934251" y="5067300"/>
                    <a:pt x="6936156" y="5110163"/>
                  </a:cubicBezTo>
                  <a:close/>
                  <a:moveTo>
                    <a:pt x="7020928" y="4936808"/>
                  </a:moveTo>
                  <a:cubicBezTo>
                    <a:pt x="7013308" y="4884420"/>
                    <a:pt x="6995211" y="4830128"/>
                    <a:pt x="6966636" y="4784408"/>
                  </a:cubicBezTo>
                  <a:cubicBezTo>
                    <a:pt x="6970446" y="4789170"/>
                    <a:pt x="6974256" y="4794885"/>
                    <a:pt x="6979019" y="4799648"/>
                  </a:cubicBezTo>
                  <a:cubicBezTo>
                    <a:pt x="7029501" y="4868228"/>
                    <a:pt x="7075221" y="4949190"/>
                    <a:pt x="7066648" y="5036820"/>
                  </a:cubicBezTo>
                  <a:cubicBezTo>
                    <a:pt x="7061886" y="5085398"/>
                    <a:pt x="7044741" y="5130165"/>
                    <a:pt x="7020928" y="5173028"/>
                  </a:cubicBezTo>
                  <a:cubicBezTo>
                    <a:pt x="7015214" y="5133023"/>
                    <a:pt x="7019023" y="5093018"/>
                    <a:pt x="7021881" y="5053013"/>
                  </a:cubicBezTo>
                  <a:cubicBezTo>
                    <a:pt x="7024739" y="5014913"/>
                    <a:pt x="7026644" y="4975860"/>
                    <a:pt x="7020928" y="4936808"/>
                  </a:cubicBezTo>
                  <a:close/>
                  <a:moveTo>
                    <a:pt x="7101891" y="5331143"/>
                  </a:moveTo>
                  <a:cubicBezTo>
                    <a:pt x="7045694" y="5354955"/>
                    <a:pt x="6983781" y="5367338"/>
                    <a:pt x="6923773" y="5351145"/>
                  </a:cubicBezTo>
                  <a:cubicBezTo>
                    <a:pt x="6932346" y="5341620"/>
                    <a:pt x="6940919" y="5331143"/>
                    <a:pt x="6949491" y="5320665"/>
                  </a:cubicBezTo>
                  <a:cubicBezTo>
                    <a:pt x="6974256" y="5290185"/>
                    <a:pt x="6999021" y="5257800"/>
                    <a:pt x="7020928" y="5223510"/>
                  </a:cubicBezTo>
                  <a:cubicBezTo>
                    <a:pt x="7024739" y="5233988"/>
                    <a:pt x="7030453" y="5243513"/>
                    <a:pt x="7036169" y="5253038"/>
                  </a:cubicBezTo>
                  <a:cubicBezTo>
                    <a:pt x="7043789" y="5265420"/>
                    <a:pt x="7052361" y="5276850"/>
                    <a:pt x="7061886" y="5288280"/>
                  </a:cubicBezTo>
                  <a:cubicBezTo>
                    <a:pt x="7070458" y="5298758"/>
                    <a:pt x="7079983" y="5309235"/>
                    <a:pt x="7090461" y="5319713"/>
                  </a:cubicBezTo>
                  <a:cubicBezTo>
                    <a:pt x="7094271" y="5323523"/>
                    <a:pt x="7099033" y="5327333"/>
                    <a:pt x="7101891" y="5331143"/>
                  </a:cubicBezTo>
                  <a:cubicBezTo>
                    <a:pt x="7102844" y="5331143"/>
                    <a:pt x="7101891" y="5331143"/>
                    <a:pt x="7101891" y="5331143"/>
                  </a:cubicBezTo>
                  <a:close/>
                  <a:moveTo>
                    <a:pt x="7119036" y="5323523"/>
                  </a:moveTo>
                  <a:cubicBezTo>
                    <a:pt x="7119036" y="5323523"/>
                    <a:pt x="7118083" y="5322570"/>
                    <a:pt x="7118083" y="5322570"/>
                  </a:cubicBezTo>
                  <a:cubicBezTo>
                    <a:pt x="7113321" y="5317808"/>
                    <a:pt x="7107606" y="5313998"/>
                    <a:pt x="7102844" y="5309235"/>
                  </a:cubicBezTo>
                  <a:cubicBezTo>
                    <a:pt x="7092366" y="5299710"/>
                    <a:pt x="7083794" y="5289233"/>
                    <a:pt x="7074269" y="5278755"/>
                  </a:cubicBezTo>
                  <a:cubicBezTo>
                    <a:pt x="7065696" y="5268278"/>
                    <a:pt x="7058076" y="5257800"/>
                    <a:pt x="7050456" y="5246370"/>
                  </a:cubicBezTo>
                  <a:cubicBezTo>
                    <a:pt x="7042836" y="5234940"/>
                    <a:pt x="7037121" y="5222558"/>
                    <a:pt x="7028548" y="5212080"/>
                  </a:cubicBezTo>
                  <a:cubicBezTo>
                    <a:pt x="7041883" y="5190173"/>
                    <a:pt x="7053314" y="5168265"/>
                    <a:pt x="7063791" y="5145405"/>
                  </a:cubicBezTo>
                  <a:cubicBezTo>
                    <a:pt x="7063791" y="5145405"/>
                    <a:pt x="7063791" y="5146358"/>
                    <a:pt x="7064744" y="5146358"/>
                  </a:cubicBezTo>
                  <a:cubicBezTo>
                    <a:pt x="7070458" y="5153978"/>
                    <a:pt x="7077126" y="5161598"/>
                    <a:pt x="7083794" y="5168265"/>
                  </a:cubicBezTo>
                  <a:cubicBezTo>
                    <a:pt x="7097128" y="5182553"/>
                    <a:pt x="7110464" y="5196840"/>
                    <a:pt x="7124751" y="5211128"/>
                  </a:cubicBezTo>
                  <a:cubicBezTo>
                    <a:pt x="7139039" y="5224463"/>
                    <a:pt x="7153326" y="5237798"/>
                    <a:pt x="7167614" y="5250180"/>
                  </a:cubicBezTo>
                  <a:cubicBezTo>
                    <a:pt x="7175233" y="5256848"/>
                    <a:pt x="7183806" y="5262563"/>
                    <a:pt x="7191426" y="5269230"/>
                  </a:cubicBezTo>
                  <a:cubicBezTo>
                    <a:pt x="7195236" y="5272088"/>
                    <a:pt x="7199998" y="5276850"/>
                    <a:pt x="7204761" y="5278755"/>
                  </a:cubicBezTo>
                  <a:cubicBezTo>
                    <a:pt x="7175233" y="5294948"/>
                    <a:pt x="7147611" y="5310188"/>
                    <a:pt x="7119036" y="5323523"/>
                  </a:cubicBezTo>
                  <a:close/>
                  <a:moveTo>
                    <a:pt x="7262864" y="5249228"/>
                  </a:moveTo>
                  <a:cubicBezTo>
                    <a:pt x="7247623" y="5256848"/>
                    <a:pt x="7232383" y="5264468"/>
                    <a:pt x="7218096" y="5272088"/>
                  </a:cubicBezTo>
                  <a:cubicBezTo>
                    <a:pt x="7214286" y="5265420"/>
                    <a:pt x="7205714" y="5260658"/>
                    <a:pt x="7199046" y="5255895"/>
                  </a:cubicBezTo>
                  <a:cubicBezTo>
                    <a:pt x="7191426" y="5250180"/>
                    <a:pt x="7183806" y="5244465"/>
                    <a:pt x="7176186" y="5237798"/>
                  </a:cubicBezTo>
                  <a:cubicBezTo>
                    <a:pt x="7161898" y="5225415"/>
                    <a:pt x="7147611" y="5213033"/>
                    <a:pt x="7133323" y="5200650"/>
                  </a:cubicBezTo>
                  <a:cubicBezTo>
                    <a:pt x="7119036" y="5187315"/>
                    <a:pt x="7105701" y="5173980"/>
                    <a:pt x="7093319" y="5159693"/>
                  </a:cubicBezTo>
                  <a:cubicBezTo>
                    <a:pt x="7086651" y="5153025"/>
                    <a:pt x="7080936" y="5145405"/>
                    <a:pt x="7075221" y="5138738"/>
                  </a:cubicBezTo>
                  <a:cubicBezTo>
                    <a:pt x="7073316" y="5136833"/>
                    <a:pt x="7071411" y="5134928"/>
                    <a:pt x="7069506" y="5132070"/>
                  </a:cubicBezTo>
                  <a:cubicBezTo>
                    <a:pt x="7073316" y="5122545"/>
                    <a:pt x="7076173" y="5113020"/>
                    <a:pt x="7079031" y="5103495"/>
                  </a:cubicBezTo>
                  <a:cubicBezTo>
                    <a:pt x="7091414" y="5063490"/>
                    <a:pt x="7096176" y="5021580"/>
                    <a:pt x="7089508" y="4979670"/>
                  </a:cubicBezTo>
                  <a:cubicBezTo>
                    <a:pt x="7089508" y="4977765"/>
                    <a:pt x="7088556" y="4976813"/>
                    <a:pt x="7088556" y="4974908"/>
                  </a:cubicBezTo>
                  <a:cubicBezTo>
                    <a:pt x="7121894" y="5020628"/>
                    <a:pt x="7162851" y="5060633"/>
                    <a:pt x="7203808" y="5098733"/>
                  </a:cubicBezTo>
                  <a:cubicBezTo>
                    <a:pt x="7227621" y="5121593"/>
                    <a:pt x="7253339" y="5142548"/>
                    <a:pt x="7279056" y="5163503"/>
                  </a:cubicBezTo>
                  <a:cubicBezTo>
                    <a:pt x="7292391" y="5173980"/>
                    <a:pt x="7305726" y="5183505"/>
                    <a:pt x="7319061" y="5193030"/>
                  </a:cubicBezTo>
                  <a:cubicBezTo>
                    <a:pt x="7327633" y="5198745"/>
                    <a:pt x="7336206" y="5207318"/>
                    <a:pt x="7345731" y="5213033"/>
                  </a:cubicBezTo>
                  <a:cubicBezTo>
                    <a:pt x="7317156" y="5224463"/>
                    <a:pt x="7289533" y="5235893"/>
                    <a:pt x="7262864" y="5249228"/>
                  </a:cubicBezTo>
                  <a:close/>
                  <a:moveTo>
                    <a:pt x="7432408" y="5185410"/>
                  </a:moveTo>
                  <a:cubicBezTo>
                    <a:pt x="7409548" y="5192078"/>
                    <a:pt x="7386689" y="5198745"/>
                    <a:pt x="7364781" y="5207318"/>
                  </a:cubicBezTo>
                  <a:cubicBezTo>
                    <a:pt x="7355256" y="5197793"/>
                    <a:pt x="7340969" y="5191125"/>
                    <a:pt x="7330491" y="5182553"/>
                  </a:cubicBezTo>
                  <a:cubicBezTo>
                    <a:pt x="7317156" y="5173028"/>
                    <a:pt x="7303821" y="5162550"/>
                    <a:pt x="7290486" y="5153025"/>
                  </a:cubicBezTo>
                  <a:cubicBezTo>
                    <a:pt x="7264769" y="5133023"/>
                    <a:pt x="7240003" y="5112068"/>
                    <a:pt x="7216191" y="5090160"/>
                  </a:cubicBezTo>
                  <a:cubicBezTo>
                    <a:pt x="7168566" y="5047298"/>
                    <a:pt x="7127608" y="4997768"/>
                    <a:pt x="7083794" y="4951095"/>
                  </a:cubicBezTo>
                  <a:cubicBezTo>
                    <a:pt x="7075221" y="4919663"/>
                    <a:pt x="7062839" y="4889183"/>
                    <a:pt x="7046646" y="4860608"/>
                  </a:cubicBezTo>
                  <a:cubicBezTo>
                    <a:pt x="7004736" y="4785360"/>
                    <a:pt x="6946633" y="4719638"/>
                    <a:pt x="6886626" y="4657725"/>
                  </a:cubicBezTo>
                  <a:cubicBezTo>
                    <a:pt x="6770421" y="4537710"/>
                    <a:pt x="6637071" y="4422458"/>
                    <a:pt x="6577064" y="4261485"/>
                  </a:cubicBezTo>
                  <a:cubicBezTo>
                    <a:pt x="6575158" y="4254818"/>
                    <a:pt x="6572301" y="4248150"/>
                    <a:pt x="6570396" y="4242435"/>
                  </a:cubicBezTo>
                  <a:cubicBezTo>
                    <a:pt x="6618021" y="4298633"/>
                    <a:pt x="6670408" y="4351020"/>
                    <a:pt x="6724701" y="4401503"/>
                  </a:cubicBezTo>
                  <a:cubicBezTo>
                    <a:pt x="6790423" y="4462463"/>
                    <a:pt x="6857098" y="4521518"/>
                    <a:pt x="6923773" y="4581525"/>
                  </a:cubicBezTo>
                  <a:cubicBezTo>
                    <a:pt x="7061886" y="4706303"/>
                    <a:pt x="7199998" y="4830128"/>
                    <a:pt x="7338111" y="4954905"/>
                  </a:cubicBezTo>
                  <a:cubicBezTo>
                    <a:pt x="7413358" y="5022533"/>
                    <a:pt x="7488606" y="5091113"/>
                    <a:pt x="7563853" y="5158740"/>
                  </a:cubicBezTo>
                  <a:cubicBezTo>
                    <a:pt x="7520039" y="5164455"/>
                    <a:pt x="7475271" y="5173028"/>
                    <a:pt x="7432408" y="5185410"/>
                  </a:cubicBezTo>
                  <a:close/>
                  <a:moveTo>
                    <a:pt x="7743876" y="5148263"/>
                  </a:moveTo>
                  <a:cubicBezTo>
                    <a:pt x="7690536" y="5146358"/>
                    <a:pt x="7637196" y="5149215"/>
                    <a:pt x="7583856" y="5155883"/>
                  </a:cubicBezTo>
                  <a:cubicBezTo>
                    <a:pt x="7583856" y="5153978"/>
                    <a:pt x="7582903" y="5152073"/>
                    <a:pt x="7580998" y="5151120"/>
                  </a:cubicBezTo>
                  <a:cubicBezTo>
                    <a:pt x="7443839" y="5028248"/>
                    <a:pt x="7305726" y="4906328"/>
                    <a:pt x="7168566" y="4783455"/>
                  </a:cubicBezTo>
                  <a:cubicBezTo>
                    <a:pt x="7032358" y="4662488"/>
                    <a:pt x="6895198" y="4541520"/>
                    <a:pt x="6759944" y="4420553"/>
                  </a:cubicBezTo>
                  <a:cubicBezTo>
                    <a:pt x="6692316" y="4359593"/>
                    <a:pt x="6626594" y="4296728"/>
                    <a:pt x="6566586" y="4228148"/>
                  </a:cubicBezTo>
                  <a:cubicBezTo>
                    <a:pt x="6566586" y="4227195"/>
                    <a:pt x="6567539" y="4227195"/>
                    <a:pt x="6567539" y="4226243"/>
                  </a:cubicBezTo>
                  <a:cubicBezTo>
                    <a:pt x="6569444" y="4222433"/>
                    <a:pt x="6568491" y="4218623"/>
                    <a:pt x="6566586" y="4215765"/>
                  </a:cubicBezTo>
                  <a:cubicBezTo>
                    <a:pt x="6568491" y="4214813"/>
                    <a:pt x="6570396" y="4212908"/>
                    <a:pt x="6572301" y="4211955"/>
                  </a:cubicBezTo>
                  <a:cubicBezTo>
                    <a:pt x="6573253" y="4211003"/>
                    <a:pt x="6574206" y="4211003"/>
                    <a:pt x="6574206" y="4210050"/>
                  </a:cubicBezTo>
                  <a:cubicBezTo>
                    <a:pt x="6658978" y="4261485"/>
                    <a:pt x="6745656" y="4310063"/>
                    <a:pt x="6830428" y="4362450"/>
                  </a:cubicBezTo>
                  <a:cubicBezTo>
                    <a:pt x="6916153" y="4415790"/>
                    <a:pt x="6999973" y="4472940"/>
                    <a:pt x="7080936" y="4532948"/>
                  </a:cubicBezTo>
                  <a:cubicBezTo>
                    <a:pt x="7242861" y="4652010"/>
                    <a:pt x="7395261" y="4783455"/>
                    <a:pt x="7537183" y="4925378"/>
                  </a:cubicBezTo>
                  <a:cubicBezTo>
                    <a:pt x="7577189" y="4965383"/>
                    <a:pt x="7616241" y="5005388"/>
                    <a:pt x="7653389" y="5047298"/>
                  </a:cubicBezTo>
                  <a:cubicBezTo>
                    <a:pt x="7672439" y="5068253"/>
                    <a:pt x="7691489" y="5089208"/>
                    <a:pt x="7710539" y="5111115"/>
                  </a:cubicBezTo>
                  <a:cubicBezTo>
                    <a:pt x="7721969" y="5121593"/>
                    <a:pt x="7732446" y="5135880"/>
                    <a:pt x="7743876" y="5148263"/>
                  </a:cubicBezTo>
                  <a:close/>
                  <a:moveTo>
                    <a:pt x="7711491" y="4847273"/>
                  </a:moveTo>
                  <a:cubicBezTo>
                    <a:pt x="7574331" y="4732020"/>
                    <a:pt x="7437171" y="4615815"/>
                    <a:pt x="7291439" y="4511993"/>
                  </a:cubicBezTo>
                  <a:cubicBezTo>
                    <a:pt x="7151421" y="4411980"/>
                    <a:pt x="7002831" y="4324350"/>
                    <a:pt x="6843764" y="4258628"/>
                  </a:cubicBezTo>
                  <a:cubicBezTo>
                    <a:pt x="6798996" y="4240530"/>
                    <a:pt x="6754228" y="4224338"/>
                    <a:pt x="6708508" y="4210050"/>
                  </a:cubicBezTo>
                  <a:cubicBezTo>
                    <a:pt x="6688506" y="4204335"/>
                    <a:pt x="6668503" y="4197668"/>
                    <a:pt x="6647548" y="4192905"/>
                  </a:cubicBezTo>
                  <a:cubicBezTo>
                    <a:pt x="6678981" y="4193858"/>
                    <a:pt x="6709461" y="4195763"/>
                    <a:pt x="6740894" y="4199573"/>
                  </a:cubicBezTo>
                  <a:cubicBezTo>
                    <a:pt x="6779946" y="4205288"/>
                    <a:pt x="6818998" y="4213860"/>
                    <a:pt x="6857098" y="4224338"/>
                  </a:cubicBezTo>
                  <a:cubicBezTo>
                    <a:pt x="6932346" y="4246245"/>
                    <a:pt x="7004736" y="4276725"/>
                    <a:pt x="7075221" y="4311968"/>
                  </a:cubicBezTo>
                  <a:cubicBezTo>
                    <a:pt x="7147611" y="4348163"/>
                    <a:pt x="7218096" y="4389120"/>
                    <a:pt x="7288581" y="4429125"/>
                  </a:cubicBezTo>
                  <a:cubicBezTo>
                    <a:pt x="7360971" y="4471988"/>
                    <a:pt x="7433361" y="4514850"/>
                    <a:pt x="7504798" y="4559618"/>
                  </a:cubicBezTo>
                  <a:cubicBezTo>
                    <a:pt x="7585761" y="4610100"/>
                    <a:pt x="7664819" y="4661535"/>
                    <a:pt x="7743876" y="4714875"/>
                  </a:cubicBezTo>
                  <a:cubicBezTo>
                    <a:pt x="7744828" y="4715828"/>
                    <a:pt x="7745781" y="4715828"/>
                    <a:pt x="7746733" y="4715828"/>
                  </a:cubicBezTo>
                  <a:cubicBezTo>
                    <a:pt x="7734351" y="4760595"/>
                    <a:pt x="7721016" y="4803458"/>
                    <a:pt x="7711491" y="4847273"/>
                  </a:cubicBezTo>
                  <a:close/>
                  <a:moveTo>
                    <a:pt x="7758164" y="4669155"/>
                  </a:moveTo>
                  <a:cubicBezTo>
                    <a:pt x="7755306" y="4679633"/>
                    <a:pt x="7753401" y="4690110"/>
                    <a:pt x="7750544" y="4700588"/>
                  </a:cubicBezTo>
                  <a:cubicBezTo>
                    <a:pt x="7608621" y="4606290"/>
                    <a:pt x="7462889" y="4516755"/>
                    <a:pt x="7315251" y="4431030"/>
                  </a:cubicBezTo>
                  <a:cubicBezTo>
                    <a:pt x="7276198" y="4408170"/>
                    <a:pt x="7236194" y="4385310"/>
                    <a:pt x="7196189" y="4363403"/>
                  </a:cubicBezTo>
                  <a:cubicBezTo>
                    <a:pt x="7247623" y="4383405"/>
                    <a:pt x="7300011" y="4398645"/>
                    <a:pt x="7353351" y="4408170"/>
                  </a:cubicBezTo>
                  <a:cubicBezTo>
                    <a:pt x="7392403" y="4414838"/>
                    <a:pt x="7431456" y="4419600"/>
                    <a:pt x="7471461" y="4420553"/>
                  </a:cubicBezTo>
                  <a:cubicBezTo>
                    <a:pt x="7522896" y="4447223"/>
                    <a:pt x="7575283" y="4472940"/>
                    <a:pt x="7624814" y="4504373"/>
                  </a:cubicBezTo>
                  <a:cubicBezTo>
                    <a:pt x="7650531" y="4520565"/>
                    <a:pt x="7675296" y="4538663"/>
                    <a:pt x="7700061" y="4556760"/>
                  </a:cubicBezTo>
                  <a:cubicBezTo>
                    <a:pt x="7711491" y="4565333"/>
                    <a:pt x="7722921" y="4574858"/>
                    <a:pt x="7734351" y="4584383"/>
                  </a:cubicBezTo>
                  <a:cubicBezTo>
                    <a:pt x="7745781" y="4593908"/>
                    <a:pt x="7756258" y="4604385"/>
                    <a:pt x="7767689" y="4612958"/>
                  </a:cubicBezTo>
                  <a:cubicBezTo>
                    <a:pt x="7765783" y="4632008"/>
                    <a:pt x="7761973" y="4651058"/>
                    <a:pt x="7758164" y="4669155"/>
                  </a:cubicBezTo>
                  <a:close/>
                  <a:moveTo>
                    <a:pt x="7770546" y="4592955"/>
                  </a:moveTo>
                  <a:cubicBezTo>
                    <a:pt x="7762926" y="4586288"/>
                    <a:pt x="7755306" y="4580573"/>
                    <a:pt x="7747686" y="4573905"/>
                  </a:cubicBezTo>
                  <a:cubicBezTo>
                    <a:pt x="7735303" y="4563428"/>
                    <a:pt x="7722921" y="4553903"/>
                    <a:pt x="7709586" y="4544378"/>
                  </a:cubicBezTo>
                  <a:cubicBezTo>
                    <a:pt x="7684821" y="4525328"/>
                    <a:pt x="7658151" y="4508183"/>
                    <a:pt x="7632433" y="4491990"/>
                  </a:cubicBezTo>
                  <a:cubicBezTo>
                    <a:pt x="7589571" y="4465320"/>
                    <a:pt x="7543851" y="4439603"/>
                    <a:pt x="7496226" y="4420553"/>
                  </a:cubicBezTo>
                  <a:cubicBezTo>
                    <a:pt x="7525753" y="4420553"/>
                    <a:pt x="7554328" y="4417695"/>
                    <a:pt x="7582903" y="4413885"/>
                  </a:cubicBezTo>
                  <a:cubicBezTo>
                    <a:pt x="7628623" y="4407218"/>
                    <a:pt x="7672439" y="4394835"/>
                    <a:pt x="7714348" y="4377690"/>
                  </a:cubicBezTo>
                  <a:cubicBezTo>
                    <a:pt x="7767689" y="4435793"/>
                    <a:pt x="7778166" y="4515803"/>
                    <a:pt x="7770546" y="4592955"/>
                  </a:cubicBezTo>
                  <a:close/>
                  <a:moveTo>
                    <a:pt x="7902944" y="4233863"/>
                  </a:moveTo>
                  <a:cubicBezTo>
                    <a:pt x="7899133" y="4235768"/>
                    <a:pt x="7895323" y="4237673"/>
                    <a:pt x="7891514" y="4240530"/>
                  </a:cubicBezTo>
                  <a:cubicBezTo>
                    <a:pt x="7883894" y="4245293"/>
                    <a:pt x="7875321" y="4251008"/>
                    <a:pt x="7867701" y="4255770"/>
                  </a:cubicBezTo>
                  <a:cubicBezTo>
                    <a:pt x="7851508" y="4265295"/>
                    <a:pt x="7835316" y="4274820"/>
                    <a:pt x="7819123" y="4283393"/>
                  </a:cubicBezTo>
                  <a:cubicBezTo>
                    <a:pt x="7785786" y="4301490"/>
                    <a:pt x="7751496" y="4316730"/>
                    <a:pt x="7716253" y="4330065"/>
                  </a:cubicBezTo>
                  <a:cubicBezTo>
                    <a:pt x="7645769" y="4356735"/>
                    <a:pt x="7572426" y="4374833"/>
                    <a:pt x="7497178" y="4383405"/>
                  </a:cubicBezTo>
                  <a:cubicBezTo>
                    <a:pt x="7476223" y="4386263"/>
                    <a:pt x="7455269" y="4387215"/>
                    <a:pt x="7434314" y="4389120"/>
                  </a:cubicBezTo>
                  <a:cubicBezTo>
                    <a:pt x="7426694" y="4389120"/>
                    <a:pt x="7420026" y="4390073"/>
                    <a:pt x="7412406" y="4390073"/>
                  </a:cubicBezTo>
                  <a:cubicBezTo>
                    <a:pt x="7406691" y="4389120"/>
                    <a:pt x="7400976" y="4389120"/>
                    <a:pt x="7395261" y="4388168"/>
                  </a:cubicBezTo>
                  <a:cubicBezTo>
                    <a:pt x="7318108" y="4377690"/>
                    <a:pt x="7242861" y="4355783"/>
                    <a:pt x="7171423" y="4325303"/>
                  </a:cubicBezTo>
                  <a:cubicBezTo>
                    <a:pt x="7098081" y="4293870"/>
                    <a:pt x="7031406" y="4250055"/>
                    <a:pt x="6961873" y="4211955"/>
                  </a:cubicBezTo>
                  <a:cubicBezTo>
                    <a:pt x="6927583" y="4193858"/>
                    <a:pt x="6893294" y="4176713"/>
                    <a:pt x="6856146" y="4163378"/>
                  </a:cubicBezTo>
                  <a:cubicBezTo>
                    <a:pt x="6936156" y="4185285"/>
                    <a:pt x="7010451" y="4222433"/>
                    <a:pt x="7084746" y="4258628"/>
                  </a:cubicBezTo>
                  <a:cubicBezTo>
                    <a:pt x="7133323" y="4282440"/>
                    <a:pt x="7181901" y="4305300"/>
                    <a:pt x="7233336" y="4322445"/>
                  </a:cubicBezTo>
                  <a:cubicBezTo>
                    <a:pt x="7287628" y="4340543"/>
                    <a:pt x="7343826" y="4350068"/>
                    <a:pt x="7400023" y="4351020"/>
                  </a:cubicBezTo>
                  <a:cubicBezTo>
                    <a:pt x="7647673" y="4354830"/>
                    <a:pt x="7861033" y="4209098"/>
                    <a:pt x="8062011" y="4083368"/>
                  </a:cubicBezTo>
                  <a:cubicBezTo>
                    <a:pt x="8084871" y="4069080"/>
                    <a:pt x="8107731" y="4054793"/>
                    <a:pt x="8131544" y="4041458"/>
                  </a:cubicBezTo>
                  <a:cubicBezTo>
                    <a:pt x="8054391" y="4104323"/>
                    <a:pt x="7982001" y="4173855"/>
                    <a:pt x="7902944" y="4233863"/>
                  </a:cubicBezTo>
                  <a:close/>
                  <a:moveTo>
                    <a:pt x="8217269" y="3976688"/>
                  </a:moveTo>
                  <a:cubicBezTo>
                    <a:pt x="8178216" y="3997643"/>
                    <a:pt x="8141069" y="4020503"/>
                    <a:pt x="8103921" y="4042410"/>
                  </a:cubicBezTo>
                  <a:cubicBezTo>
                    <a:pt x="7999146" y="4106228"/>
                    <a:pt x="7897228" y="4175760"/>
                    <a:pt x="7787691" y="4231958"/>
                  </a:cubicBezTo>
                  <a:cubicBezTo>
                    <a:pt x="7680058" y="4287203"/>
                    <a:pt x="7564806" y="4329113"/>
                    <a:pt x="7442886" y="4336733"/>
                  </a:cubicBezTo>
                  <a:cubicBezTo>
                    <a:pt x="7382878" y="4340543"/>
                    <a:pt x="7321919" y="4335780"/>
                    <a:pt x="7262864" y="4319588"/>
                  </a:cubicBezTo>
                  <a:cubicBezTo>
                    <a:pt x="7212381" y="4305300"/>
                    <a:pt x="7163803" y="4284345"/>
                    <a:pt x="7116178" y="4261485"/>
                  </a:cubicBezTo>
                  <a:cubicBezTo>
                    <a:pt x="7044741" y="4227195"/>
                    <a:pt x="6972351" y="4187190"/>
                    <a:pt x="6896151" y="4163378"/>
                  </a:cubicBezTo>
                  <a:cubicBezTo>
                    <a:pt x="6966636" y="4180523"/>
                    <a:pt x="7033311" y="4210050"/>
                    <a:pt x="7100939" y="4236720"/>
                  </a:cubicBezTo>
                  <a:cubicBezTo>
                    <a:pt x="7152373" y="4256723"/>
                    <a:pt x="7203808" y="4276725"/>
                    <a:pt x="7258101" y="4288155"/>
                  </a:cubicBezTo>
                  <a:cubicBezTo>
                    <a:pt x="7316203" y="4300538"/>
                    <a:pt x="7376211" y="4303395"/>
                    <a:pt x="7434314" y="4298633"/>
                  </a:cubicBezTo>
                  <a:cubicBezTo>
                    <a:pt x="7683869" y="4278630"/>
                    <a:pt x="7897228" y="4130040"/>
                    <a:pt x="8112494" y="4015740"/>
                  </a:cubicBezTo>
                  <a:cubicBezTo>
                    <a:pt x="8163928" y="3989070"/>
                    <a:pt x="8215364" y="3963353"/>
                    <a:pt x="8268703" y="3941445"/>
                  </a:cubicBezTo>
                  <a:cubicBezTo>
                    <a:pt x="8252511" y="3952875"/>
                    <a:pt x="8234414" y="3964305"/>
                    <a:pt x="8217269" y="3976688"/>
                  </a:cubicBezTo>
                  <a:close/>
                  <a:moveTo>
                    <a:pt x="8385861" y="3882390"/>
                  </a:moveTo>
                  <a:cubicBezTo>
                    <a:pt x="8363953" y="3889058"/>
                    <a:pt x="8342046" y="3895725"/>
                    <a:pt x="8321091" y="3903345"/>
                  </a:cubicBezTo>
                  <a:cubicBezTo>
                    <a:pt x="8263941" y="3923348"/>
                    <a:pt x="8209648" y="3949065"/>
                    <a:pt x="8155356" y="3976688"/>
                  </a:cubicBezTo>
                  <a:cubicBezTo>
                    <a:pt x="8044866" y="4033838"/>
                    <a:pt x="7940091" y="4101465"/>
                    <a:pt x="7829601" y="4158615"/>
                  </a:cubicBezTo>
                  <a:cubicBezTo>
                    <a:pt x="7720064" y="4215765"/>
                    <a:pt x="7603858" y="4264343"/>
                    <a:pt x="7480986" y="4283393"/>
                  </a:cubicBezTo>
                  <a:cubicBezTo>
                    <a:pt x="7420026" y="4292918"/>
                    <a:pt x="7358114" y="4294823"/>
                    <a:pt x="7297153" y="4285298"/>
                  </a:cubicBezTo>
                  <a:cubicBezTo>
                    <a:pt x="7240003" y="4276725"/>
                    <a:pt x="7184758" y="4258628"/>
                    <a:pt x="7131419" y="4238625"/>
                  </a:cubicBezTo>
                  <a:cubicBezTo>
                    <a:pt x="7031406" y="4200525"/>
                    <a:pt x="6930441" y="4150043"/>
                    <a:pt x="6822808" y="4143375"/>
                  </a:cubicBezTo>
                  <a:cubicBezTo>
                    <a:pt x="6842811" y="4143375"/>
                    <a:pt x="6861861" y="4143375"/>
                    <a:pt x="6881864" y="4144328"/>
                  </a:cubicBezTo>
                  <a:cubicBezTo>
                    <a:pt x="6905676" y="4149090"/>
                    <a:pt x="6930441" y="4154805"/>
                    <a:pt x="6954253" y="4161473"/>
                  </a:cubicBezTo>
                  <a:cubicBezTo>
                    <a:pt x="7015214" y="4177665"/>
                    <a:pt x="7076173" y="4196715"/>
                    <a:pt x="7137133" y="4211003"/>
                  </a:cubicBezTo>
                  <a:cubicBezTo>
                    <a:pt x="7261911" y="4240530"/>
                    <a:pt x="7392403" y="4248150"/>
                    <a:pt x="7519086" y="4231005"/>
                  </a:cubicBezTo>
                  <a:cubicBezTo>
                    <a:pt x="7638148" y="4214813"/>
                    <a:pt x="7751496" y="4175760"/>
                    <a:pt x="7860081" y="4124325"/>
                  </a:cubicBezTo>
                  <a:cubicBezTo>
                    <a:pt x="7962951" y="4075748"/>
                    <a:pt x="8061058" y="4017645"/>
                    <a:pt x="8163928" y="3968115"/>
                  </a:cubicBezTo>
                  <a:cubicBezTo>
                    <a:pt x="8220126" y="3940493"/>
                    <a:pt x="8278228" y="3914775"/>
                    <a:pt x="8337283" y="3894773"/>
                  </a:cubicBezTo>
                  <a:cubicBezTo>
                    <a:pt x="8361096" y="3887153"/>
                    <a:pt x="8384908" y="3879533"/>
                    <a:pt x="8408721" y="3872865"/>
                  </a:cubicBezTo>
                  <a:cubicBezTo>
                    <a:pt x="8401101" y="3875723"/>
                    <a:pt x="8393481" y="3878580"/>
                    <a:pt x="8385861" y="3882390"/>
                  </a:cubicBezTo>
                  <a:close/>
                  <a:moveTo>
                    <a:pt x="8363001" y="3867150"/>
                  </a:moveTo>
                  <a:cubicBezTo>
                    <a:pt x="8309661" y="3884295"/>
                    <a:pt x="8258226" y="3906203"/>
                    <a:pt x="8206791" y="3930968"/>
                  </a:cubicBezTo>
                  <a:cubicBezTo>
                    <a:pt x="8104873" y="3979545"/>
                    <a:pt x="8006766" y="4036695"/>
                    <a:pt x="7905801" y="4088130"/>
                  </a:cubicBezTo>
                  <a:cubicBezTo>
                    <a:pt x="7798169" y="4142423"/>
                    <a:pt x="7687678" y="4188143"/>
                    <a:pt x="7568616" y="4211003"/>
                  </a:cubicBezTo>
                  <a:cubicBezTo>
                    <a:pt x="7440981" y="4234815"/>
                    <a:pt x="7309536" y="4235768"/>
                    <a:pt x="7181901" y="4211955"/>
                  </a:cubicBezTo>
                  <a:cubicBezTo>
                    <a:pt x="7110464" y="4198620"/>
                    <a:pt x="7040931" y="4176713"/>
                    <a:pt x="6970446" y="4156710"/>
                  </a:cubicBezTo>
                  <a:cubicBezTo>
                    <a:pt x="6956158" y="4152900"/>
                    <a:pt x="6942823" y="4149090"/>
                    <a:pt x="6928536" y="4145280"/>
                  </a:cubicBezTo>
                  <a:cubicBezTo>
                    <a:pt x="6981876" y="4148138"/>
                    <a:pt x="7034264" y="4151948"/>
                    <a:pt x="7086651" y="4156710"/>
                  </a:cubicBezTo>
                  <a:cubicBezTo>
                    <a:pt x="7212381" y="4167188"/>
                    <a:pt x="7339064" y="4177665"/>
                    <a:pt x="7465746" y="4168140"/>
                  </a:cubicBezTo>
                  <a:cubicBezTo>
                    <a:pt x="7528611" y="4163378"/>
                    <a:pt x="7590523" y="4153853"/>
                    <a:pt x="7651483" y="4136708"/>
                  </a:cubicBezTo>
                  <a:cubicBezTo>
                    <a:pt x="7709586" y="4120515"/>
                    <a:pt x="7766736" y="4098608"/>
                    <a:pt x="7821981" y="4073843"/>
                  </a:cubicBezTo>
                  <a:cubicBezTo>
                    <a:pt x="7934376" y="4023360"/>
                    <a:pt x="8042008" y="3960495"/>
                    <a:pt x="8156308" y="3912870"/>
                  </a:cubicBezTo>
                  <a:cubicBezTo>
                    <a:pt x="8247748" y="3874770"/>
                    <a:pt x="8344903" y="3847148"/>
                    <a:pt x="8443010" y="3844290"/>
                  </a:cubicBezTo>
                  <a:cubicBezTo>
                    <a:pt x="8417293" y="3850958"/>
                    <a:pt x="8389671" y="3858578"/>
                    <a:pt x="8363001" y="3867150"/>
                  </a:cubicBezTo>
                  <a:close/>
                  <a:moveTo>
                    <a:pt x="8328711" y="3780473"/>
                  </a:moveTo>
                  <a:cubicBezTo>
                    <a:pt x="8152498" y="3763328"/>
                    <a:pt x="7974381" y="3765233"/>
                    <a:pt x="7798169" y="3785235"/>
                  </a:cubicBezTo>
                  <a:cubicBezTo>
                    <a:pt x="7554328" y="3812858"/>
                    <a:pt x="7316203" y="3874770"/>
                    <a:pt x="7089508" y="3968115"/>
                  </a:cubicBezTo>
                  <a:cubicBezTo>
                    <a:pt x="7045694" y="3986213"/>
                    <a:pt x="7001878" y="4006215"/>
                    <a:pt x="6959016" y="4027170"/>
                  </a:cubicBezTo>
                  <a:cubicBezTo>
                    <a:pt x="7059981" y="3972878"/>
                    <a:pt x="7161898" y="3920490"/>
                    <a:pt x="7270483" y="3884295"/>
                  </a:cubicBezTo>
                  <a:cubicBezTo>
                    <a:pt x="7406691" y="3838575"/>
                    <a:pt x="7547661" y="3810000"/>
                    <a:pt x="7688631" y="3783330"/>
                  </a:cubicBezTo>
                  <a:cubicBezTo>
                    <a:pt x="7834364" y="3755708"/>
                    <a:pt x="7981048" y="3725228"/>
                    <a:pt x="8129639" y="3723323"/>
                  </a:cubicBezTo>
                  <a:cubicBezTo>
                    <a:pt x="8249653" y="3721418"/>
                    <a:pt x="8372526" y="3740468"/>
                    <a:pt x="8481110" y="3792855"/>
                  </a:cubicBezTo>
                  <a:cubicBezTo>
                    <a:pt x="8430628" y="3787140"/>
                    <a:pt x="8380146" y="3783330"/>
                    <a:pt x="8328711" y="3780473"/>
                  </a:cubicBezTo>
                  <a:close/>
                  <a:moveTo>
                    <a:pt x="7480033" y="3799523"/>
                  </a:moveTo>
                  <a:cubicBezTo>
                    <a:pt x="7605764" y="3767138"/>
                    <a:pt x="7733398" y="3743325"/>
                    <a:pt x="7861986" y="3724275"/>
                  </a:cubicBezTo>
                  <a:cubicBezTo>
                    <a:pt x="7823886" y="3730943"/>
                    <a:pt x="7785786" y="3737610"/>
                    <a:pt x="7747686" y="3745230"/>
                  </a:cubicBezTo>
                  <a:cubicBezTo>
                    <a:pt x="7658151" y="3762375"/>
                    <a:pt x="7568616" y="3779520"/>
                    <a:pt x="7480033" y="3799523"/>
                  </a:cubicBezTo>
                  <a:close/>
                  <a:moveTo>
                    <a:pt x="8414435" y="3678555"/>
                  </a:moveTo>
                  <a:cubicBezTo>
                    <a:pt x="8437296" y="3696653"/>
                    <a:pt x="8459203" y="3714750"/>
                    <a:pt x="8480158" y="3734753"/>
                  </a:cubicBezTo>
                  <a:cubicBezTo>
                    <a:pt x="8497303" y="3751898"/>
                    <a:pt x="8513496" y="3769995"/>
                    <a:pt x="8527783" y="3789998"/>
                  </a:cubicBezTo>
                  <a:cubicBezTo>
                    <a:pt x="8425866" y="3732848"/>
                    <a:pt x="8308708" y="3705225"/>
                    <a:pt x="8192503" y="3699510"/>
                  </a:cubicBezTo>
                  <a:cubicBezTo>
                    <a:pt x="8153451" y="3697605"/>
                    <a:pt x="8114398" y="3697605"/>
                    <a:pt x="8074394" y="3699510"/>
                  </a:cubicBezTo>
                  <a:cubicBezTo>
                    <a:pt x="8124876" y="3694748"/>
                    <a:pt x="8175358" y="3690938"/>
                    <a:pt x="8226794" y="3687128"/>
                  </a:cubicBezTo>
                  <a:cubicBezTo>
                    <a:pt x="8289658" y="3683318"/>
                    <a:pt x="8352523" y="3679508"/>
                    <a:pt x="8414435" y="3678555"/>
                  </a:cubicBezTo>
                  <a:close/>
                  <a:moveTo>
                    <a:pt x="8400148" y="3668078"/>
                  </a:moveTo>
                  <a:cubicBezTo>
                    <a:pt x="8290611" y="3675698"/>
                    <a:pt x="8181073" y="3680460"/>
                    <a:pt x="8070583" y="3690938"/>
                  </a:cubicBezTo>
                  <a:cubicBezTo>
                    <a:pt x="7950569" y="3702368"/>
                    <a:pt x="7831506" y="3719513"/>
                    <a:pt x="7712444" y="3742373"/>
                  </a:cubicBezTo>
                  <a:cubicBezTo>
                    <a:pt x="7601001" y="3763328"/>
                    <a:pt x="7489558" y="3789998"/>
                    <a:pt x="7380973" y="3822383"/>
                  </a:cubicBezTo>
                  <a:cubicBezTo>
                    <a:pt x="7348589" y="3831908"/>
                    <a:pt x="7316203" y="3842385"/>
                    <a:pt x="7283819" y="3853815"/>
                  </a:cubicBezTo>
                  <a:cubicBezTo>
                    <a:pt x="7244766" y="3866198"/>
                    <a:pt x="7206666" y="3880485"/>
                    <a:pt x="7169519" y="3895725"/>
                  </a:cubicBezTo>
                  <a:cubicBezTo>
                    <a:pt x="7136181" y="3908108"/>
                    <a:pt x="7103796" y="3920490"/>
                    <a:pt x="7071411" y="3934778"/>
                  </a:cubicBezTo>
                  <a:cubicBezTo>
                    <a:pt x="7040931" y="3948113"/>
                    <a:pt x="7010451" y="3962400"/>
                    <a:pt x="6979971" y="3976688"/>
                  </a:cubicBezTo>
                  <a:cubicBezTo>
                    <a:pt x="7079031" y="3925253"/>
                    <a:pt x="7181901" y="3878580"/>
                    <a:pt x="7285723" y="3837623"/>
                  </a:cubicBezTo>
                  <a:cubicBezTo>
                    <a:pt x="7504798" y="3750945"/>
                    <a:pt x="7734351" y="3684270"/>
                    <a:pt x="7968666" y="3654743"/>
                  </a:cubicBezTo>
                  <a:cubicBezTo>
                    <a:pt x="8102016" y="3637598"/>
                    <a:pt x="8237271" y="3633788"/>
                    <a:pt x="8371573" y="3647123"/>
                  </a:cubicBezTo>
                  <a:cubicBezTo>
                    <a:pt x="8381098" y="3653790"/>
                    <a:pt x="8390623" y="3660458"/>
                    <a:pt x="8400148" y="3668078"/>
                  </a:cubicBezTo>
                  <a:close/>
                  <a:moveTo>
                    <a:pt x="8273466" y="3579495"/>
                  </a:moveTo>
                  <a:cubicBezTo>
                    <a:pt x="8298231" y="3594735"/>
                    <a:pt x="8322044" y="3610928"/>
                    <a:pt x="8345856" y="3627120"/>
                  </a:cubicBezTo>
                  <a:cubicBezTo>
                    <a:pt x="8113446" y="3609975"/>
                    <a:pt x="7881036" y="3643313"/>
                    <a:pt x="7656246" y="3701415"/>
                  </a:cubicBezTo>
                  <a:cubicBezTo>
                    <a:pt x="7433361" y="3759518"/>
                    <a:pt x="7217144" y="3842385"/>
                    <a:pt x="7011403" y="3946208"/>
                  </a:cubicBezTo>
                  <a:cubicBezTo>
                    <a:pt x="7003783" y="3950018"/>
                    <a:pt x="6997116" y="3953828"/>
                    <a:pt x="6989496" y="3957638"/>
                  </a:cubicBezTo>
                  <a:cubicBezTo>
                    <a:pt x="7039978" y="3923348"/>
                    <a:pt x="7090461" y="3890010"/>
                    <a:pt x="7141896" y="3858578"/>
                  </a:cubicBezTo>
                  <a:cubicBezTo>
                    <a:pt x="7205714" y="3824288"/>
                    <a:pt x="7270483" y="3792855"/>
                    <a:pt x="7337158" y="3765233"/>
                  </a:cubicBezTo>
                  <a:cubicBezTo>
                    <a:pt x="7524801" y="3686175"/>
                    <a:pt x="7722921" y="3631883"/>
                    <a:pt x="7924851" y="3602355"/>
                  </a:cubicBezTo>
                  <a:cubicBezTo>
                    <a:pt x="8039151" y="3586163"/>
                    <a:pt x="8155356" y="3575685"/>
                    <a:pt x="8270608" y="3579495"/>
                  </a:cubicBezTo>
                  <a:cubicBezTo>
                    <a:pt x="8272514" y="3580448"/>
                    <a:pt x="8272514" y="3579495"/>
                    <a:pt x="8273466" y="3579495"/>
                  </a:cubicBezTo>
                  <a:close/>
                  <a:moveTo>
                    <a:pt x="8214411" y="3545205"/>
                  </a:moveTo>
                  <a:cubicBezTo>
                    <a:pt x="8226794" y="3552825"/>
                    <a:pt x="8240128" y="3559493"/>
                    <a:pt x="8252511" y="3567113"/>
                  </a:cubicBezTo>
                  <a:cubicBezTo>
                    <a:pt x="8155356" y="3569970"/>
                    <a:pt x="8058201" y="3574733"/>
                    <a:pt x="7961998" y="3587115"/>
                  </a:cubicBezTo>
                  <a:cubicBezTo>
                    <a:pt x="7859128" y="3600450"/>
                    <a:pt x="7757211" y="3620453"/>
                    <a:pt x="7657198" y="3647123"/>
                  </a:cubicBezTo>
                  <a:cubicBezTo>
                    <a:pt x="7527658" y="3681413"/>
                    <a:pt x="7401928" y="3726180"/>
                    <a:pt x="7280008" y="3781425"/>
                  </a:cubicBezTo>
                  <a:cubicBezTo>
                    <a:pt x="7460983" y="3687128"/>
                    <a:pt x="7655294" y="3619500"/>
                    <a:pt x="7856271" y="3581400"/>
                  </a:cubicBezTo>
                  <a:cubicBezTo>
                    <a:pt x="7974381" y="3558540"/>
                    <a:pt x="8094396" y="3546158"/>
                    <a:pt x="8214411" y="3545205"/>
                  </a:cubicBezTo>
                  <a:cubicBezTo>
                    <a:pt x="8214411" y="3545205"/>
                    <a:pt x="8214411" y="3545205"/>
                    <a:pt x="8214411" y="3545205"/>
                  </a:cubicBezTo>
                  <a:close/>
                  <a:moveTo>
                    <a:pt x="8184883" y="3528060"/>
                  </a:moveTo>
                  <a:cubicBezTo>
                    <a:pt x="7980096" y="3537585"/>
                    <a:pt x="7779119" y="3575685"/>
                    <a:pt x="7584808" y="3640455"/>
                  </a:cubicBezTo>
                  <a:cubicBezTo>
                    <a:pt x="7483844" y="3674745"/>
                    <a:pt x="7384783" y="3715703"/>
                    <a:pt x="7289533" y="3764280"/>
                  </a:cubicBezTo>
                  <a:cubicBezTo>
                    <a:pt x="7235241" y="3791903"/>
                    <a:pt x="7182853" y="3822383"/>
                    <a:pt x="7131419" y="3854768"/>
                  </a:cubicBezTo>
                  <a:cubicBezTo>
                    <a:pt x="7118083" y="3862388"/>
                    <a:pt x="7103796" y="3870008"/>
                    <a:pt x="7090461" y="3877628"/>
                  </a:cubicBezTo>
                  <a:cubicBezTo>
                    <a:pt x="7084746" y="3880485"/>
                    <a:pt x="7079983" y="3883343"/>
                    <a:pt x="7074269" y="3886200"/>
                  </a:cubicBezTo>
                  <a:cubicBezTo>
                    <a:pt x="7130466" y="3840480"/>
                    <a:pt x="7185711" y="3794760"/>
                    <a:pt x="7245719" y="3754755"/>
                  </a:cubicBezTo>
                  <a:cubicBezTo>
                    <a:pt x="7410501" y="3647123"/>
                    <a:pt x="7591476" y="3566160"/>
                    <a:pt x="7783881" y="3522345"/>
                  </a:cubicBezTo>
                  <a:cubicBezTo>
                    <a:pt x="7887703" y="3499485"/>
                    <a:pt x="7992478" y="3488055"/>
                    <a:pt x="8099158" y="3486150"/>
                  </a:cubicBezTo>
                  <a:cubicBezTo>
                    <a:pt x="8128686" y="3499485"/>
                    <a:pt x="8156308" y="3512820"/>
                    <a:pt x="8184883" y="3528060"/>
                  </a:cubicBezTo>
                  <a:close/>
                  <a:moveTo>
                    <a:pt x="8071536" y="3473768"/>
                  </a:moveTo>
                  <a:cubicBezTo>
                    <a:pt x="7890561" y="3479483"/>
                    <a:pt x="7710539" y="3518535"/>
                    <a:pt x="7542898" y="3585210"/>
                  </a:cubicBezTo>
                  <a:cubicBezTo>
                    <a:pt x="7452411" y="3621405"/>
                    <a:pt x="7365733" y="3666173"/>
                    <a:pt x="7283819" y="3719513"/>
                  </a:cubicBezTo>
                  <a:cubicBezTo>
                    <a:pt x="7201903" y="3772853"/>
                    <a:pt x="7125703" y="3836670"/>
                    <a:pt x="7049503" y="3897630"/>
                  </a:cubicBezTo>
                  <a:cubicBezTo>
                    <a:pt x="7044741" y="3901440"/>
                    <a:pt x="7039026" y="3906203"/>
                    <a:pt x="7034264" y="3910013"/>
                  </a:cubicBezTo>
                  <a:cubicBezTo>
                    <a:pt x="7007594" y="3926205"/>
                    <a:pt x="6981876" y="3942398"/>
                    <a:pt x="6956158" y="3959543"/>
                  </a:cubicBezTo>
                  <a:cubicBezTo>
                    <a:pt x="6967589" y="3949065"/>
                    <a:pt x="6978066" y="3939540"/>
                    <a:pt x="6989496" y="3929063"/>
                  </a:cubicBezTo>
                  <a:cubicBezTo>
                    <a:pt x="7058076" y="3865245"/>
                    <a:pt x="7123798" y="3797618"/>
                    <a:pt x="7195236" y="3736658"/>
                  </a:cubicBezTo>
                  <a:cubicBezTo>
                    <a:pt x="7340969" y="3613785"/>
                    <a:pt x="7515276" y="3526155"/>
                    <a:pt x="7701014" y="3482340"/>
                  </a:cubicBezTo>
                  <a:cubicBezTo>
                    <a:pt x="7751496" y="3469958"/>
                    <a:pt x="7803883" y="3461385"/>
                    <a:pt x="7855319" y="3455670"/>
                  </a:cubicBezTo>
                  <a:cubicBezTo>
                    <a:pt x="7906753" y="3449955"/>
                    <a:pt x="7958189" y="3450908"/>
                    <a:pt x="8009623" y="3449955"/>
                  </a:cubicBezTo>
                  <a:cubicBezTo>
                    <a:pt x="8029626" y="3456623"/>
                    <a:pt x="8050581" y="3465195"/>
                    <a:pt x="8071536" y="3473768"/>
                  </a:cubicBezTo>
                  <a:close/>
                  <a:moveTo>
                    <a:pt x="7959141" y="3431858"/>
                  </a:moveTo>
                  <a:cubicBezTo>
                    <a:pt x="7930566" y="3432810"/>
                    <a:pt x="7901039" y="3434715"/>
                    <a:pt x="7873416" y="3437573"/>
                  </a:cubicBezTo>
                  <a:cubicBezTo>
                    <a:pt x="7825791" y="3442335"/>
                    <a:pt x="7779119" y="3449003"/>
                    <a:pt x="7732446" y="3458528"/>
                  </a:cubicBezTo>
                  <a:cubicBezTo>
                    <a:pt x="7640053" y="3478530"/>
                    <a:pt x="7549566" y="3508058"/>
                    <a:pt x="7463841" y="3548063"/>
                  </a:cubicBezTo>
                  <a:cubicBezTo>
                    <a:pt x="7377164" y="3588068"/>
                    <a:pt x="7296201" y="3638550"/>
                    <a:pt x="7222858" y="3698558"/>
                  </a:cubicBezTo>
                  <a:cubicBezTo>
                    <a:pt x="7149516" y="3757613"/>
                    <a:pt x="7081889" y="3825240"/>
                    <a:pt x="7014261" y="3890010"/>
                  </a:cubicBezTo>
                  <a:cubicBezTo>
                    <a:pt x="6976161" y="3927158"/>
                    <a:pt x="6937108" y="3962400"/>
                    <a:pt x="6896151" y="3996690"/>
                  </a:cubicBezTo>
                  <a:cubicBezTo>
                    <a:pt x="6885673" y="4005263"/>
                    <a:pt x="6875196" y="4013835"/>
                    <a:pt x="6863766" y="4022408"/>
                  </a:cubicBezTo>
                  <a:cubicBezTo>
                    <a:pt x="6857098" y="4027170"/>
                    <a:pt x="6850431" y="4031933"/>
                    <a:pt x="6844716" y="4036695"/>
                  </a:cubicBezTo>
                  <a:cubicBezTo>
                    <a:pt x="6843764" y="4037648"/>
                    <a:pt x="6842811" y="4037648"/>
                    <a:pt x="6840906" y="4038600"/>
                  </a:cubicBezTo>
                  <a:cubicBezTo>
                    <a:pt x="6830428" y="4045268"/>
                    <a:pt x="6818998" y="4050983"/>
                    <a:pt x="6808521" y="4057650"/>
                  </a:cubicBezTo>
                  <a:cubicBezTo>
                    <a:pt x="6833286" y="4039553"/>
                    <a:pt x="6857098" y="4021455"/>
                    <a:pt x="6879958" y="4001453"/>
                  </a:cubicBezTo>
                  <a:cubicBezTo>
                    <a:pt x="6952348" y="3940493"/>
                    <a:pt x="7017119" y="3870960"/>
                    <a:pt x="7073316" y="3795713"/>
                  </a:cubicBezTo>
                  <a:cubicBezTo>
                    <a:pt x="7105701" y="3764280"/>
                    <a:pt x="7139039" y="3734753"/>
                    <a:pt x="7175233" y="3706178"/>
                  </a:cubicBezTo>
                  <a:cubicBezTo>
                    <a:pt x="7307631" y="3600450"/>
                    <a:pt x="7460983" y="3519488"/>
                    <a:pt x="7621956" y="3466148"/>
                  </a:cubicBezTo>
                  <a:cubicBezTo>
                    <a:pt x="7704823" y="3438525"/>
                    <a:pt x="7790548" y="3418523"/>
                    <a:pt x="7877226" y="3407093"/>
                  </a:cubicBezTo>
                  <a:cubicBezTo>
                    <a:pt x="7902944" y="3414713"/>
                    <a:pt x="7931519" y="3423285"/>
                    <a:pt x="7959141" y="3431858"/>
                  </a:cubicBezTo>
                  <a:close/>
                  <a:moveTo>
                    <a:pt x="7827696" y="3398520"/>
                  </a:moveTo>
                  <a:cubicBezTo>
                    <a:pt x="7831506" y="3399473"/>
                    <a:pt x="7836269" y="3400425"/>
                    <a:pt x="7840078" y="3401378"/>
                  </a:cubicBezTo>
                  <a:cubicBezTo>
                    <a:pt x="7691489" y="3426143"/>
                    <a:pt x="7546708" y="3473768"/>
                    <a:pt x="7412406" y="3542348"/>
                  </a:cubicBezTo>
                  <a:cubicBezTo>
                    <a:pt x="7337158" y="3581400"/>
                    <a:pt x="7265721" y="3627120"/>
                    <a:pt x="7198094" y="3678555"/>
                  </a:cubicBezTo>
                  <a:cubicBezTo>
                    <a:pt x="7162851" y="3705225"/>
                    <a:pt x="7128561" y="3733800"/>
                    <a:pt x="7096176" y="3764280"/>
                  </a:cubicBezTo>
                  <a:cubicBezTo>
                    <a:pt x="7112369" y="3740468"/>
                    <a:pt x="7128561" y="3715703"/>
                    <a:pt x="7143801" y="3689985"/>
                  </a:cubicBezTo>
                  <a:cubicBezTo>
                    <a:pt x="7144753" y="3689033"/>
                    <a:pt x="7144753" y="3688080"/>
                    <a:pt x="7145706" y="3687128"/>
                  </a:cubicBezTo>
                  <a:cubicBezTo>
                    <a:pt x="7228573" y="3627120"/>
                    <a:pt x="7316203" y="3572828"/>
                    <a:pt x="7408596" y="3529013"/>
                  </a:cubicBezTo>
                  <a:cubicBezTo>
                    <a:pt x="7503846" y="3483293"/>
                    <a:pt x="7602906" y="3448050"/>
                    <a:pt x="7705776" y="3423285"/>
                  </a:cubicBezTo>
                  <a:cubicBezTo>
                    <a:pt x="7734351" y="3416618"/>
                    <a:pt x="7763878" y="3409950"/>
                    <a:pt x="7793406" y="3404235"/>
                  </a:cubicBezTo>
                  <a:cubicBezTo>
                    <a:pt x="7803883" y="3402330"/>
                    <a:pt x="7816266" y="3400425"/>
                    <a:pt x="7827696" y="3398520"/>
                  </a:cubicBezTo>
                  <a:close/>
                  <a:moveTo>
                    <a:pt x="7780071" y="3389948"/>
                  </a:moveTo>
                  <a:cubicBezTo>
                    <a:pt x="7783881" y="3390900"/>
                    <a:pt x="7787691" y="3390900"/>
                    <a:pt x="7790548" y="3391853"/>
                  </a:cubicBezTo>
                  <a:cubicBezTo>
                    <a:pt x="7766736" y="3396615"/>
                    <a:pt x="7742923" y="3401378"/>
                    <a:pt x="7719111" y="3407093"/>
                  </a:cubicBezTo>
                  <a:cubicBezTo>
                    <a:pt x="7667676" y="3419475"/>
                    <a:pt x="7617194" y="3433763"/>
                    <a:pt x="7567664" y="3451860"/>
                  </a:cubicBezTo>
                  <a:cubicBezTo>
                    <a:pt x="7468603" y="3487103"/>
                    <a:pt x="7372401" y="3531870"/>
                    <a:pt x="7281914" y="3586163"/>
                  </a:cubicBezTo>
                  <a:cubicBezTo>
                    <a:pt x="7235241" y="3614738"/>
                    <a:pt x="7191426" y="3645218"/>
                    <a:pt x="7148564" y="3679508"/>
                  </a:cubicBezTo>
                  <a:cubicBezTo>
                    <a:pt x="7150469" y="3676650"/>
                    <a:pt x="7151421" y="3673793"/>
                    <a:pt x="7153326" y="3671888"/>
                  </a:cubicBezTo>
                  <a:cubicBezTo>
                    <a:pt x="7192378" y="3632835"/>
                    <a:pt x="7233336" y="3596640"/>
                    <a:pt x="7279056" y="3564255"/>
                  </a:cubicBezTo>
                  <a:cubicBezTo>
                    <a:pt x="7355256" y="3509963"/>
                    <a:pt x="7440028" y="3468053"/>
                    <a:pt x="7528611" y="3438525"/>
                  </a:cubicBezTo>
                  <a:cubicBezTo>
                    <a:pt x="7578141" y="3421380"/>
                    <a:pt x="7629576" y="3408998"/>
                    <a:pt x="7681011" y="3401378"/>
                  </a:cubicBezTo>
                  <a:cubicBezTo>
                    <a:pt x="7714348" y="3394710"/>
                    <a:pt x="7747686" y="3391853"/>
                    <a:pt x="7780071" y="3389948"/>
                  </a:cubicBezTo>
                  <a:close/>
                  <a:moveTo>
                    <a:pt x="7912469" y="3055620"/>
                  </a:moveTo>
                  <a:cubicBezTo>
                    <a:pt x="7893419" y="3144203"/>
                    <a:pt x="7849603" y="3228023"/>
                    <a:pt x="7783881" y="3290888"/>
                  </a:cubicBezTo>
                  <a:cubicBezTo>
                    <a:pt x="7768641" y="3302318"/>
                    <a:pt x="7753401" y="3311843"/>
                    <a:pt x="7736256" y="3321368"/>
                  </a:cubicBezTo>
                  <a:cubicBezTo>
                    <a:pt x="7719111" y="3330893"/>
                    <a:pt x="7700061" y="3338513"/>
                    <a:pt x="7683869" y="3349943"/>
                  </a:cubicBezTo>
                  <a:cubicBezTo>
                    <a:pt x="7654341" y="3348038"/>
                    <a:pt x="7625766" y="3348038"/>
                    <a:pt x="7596239" y="3348990"/>
                  </a:cubicBezTo>
                  <a:cubicBezTo>
                    <a:pt x="7595286" y="3347085"/>
                    <a:pt x="7592428" y="3345180"/>
                    <a:pt x="7589571" y="3345180"/>
                  </a:cubicBezTo>
                  <a:cubicBezTo>
                    <a:pt x="7580046" y="3346133"/>
                    <a:pt x="7570521" y="3348038"/>
                    <a:pt x="7561948" y="3349943"/>
                  </a:cubicBezTo>
                  <a:cubicBezTo>
                    <a:pt x="7549566" y="3350895"/>
                    <a:pt x="7538136" y="3351848"/>
                    <a:pt x="7525753" y="3352800"/>
                  </a:cubicBezTo>
                  <a:cubicBezTo>
                    <a:pt x="7469556" y="3358515"/>
                    <a:pt x="7414311" y="3368993"/>
                    <a:pt x="7360971" y="3385185"/>
                  </a:cubicBezTo>
                  <a:cubicBezTo>
                    <a:pt x="7361923" y="3385185"/>
                    <a:pt x="7361923" y="3384233"/>
                    <a:pt x="7362876" y="3384233"/>
                  </a:cubicBezTo>
                  <a:cubicBezTo>
                    <a:pt x="7376211" y="3379470"/>
                    <a:pt x="7390498" y="3374708"/>
                    <a:pt x="7403833" y="3368993"/>
                  </a:cubicBezTo>
                  <a:cubicBezTo>
                    <a:pt x="7412406" y="3367088"/>
                    <a:pt x="7421931" y="3364230"/>
                    <a:pt x="7430503" y="3363278"/>
                  </a:cubicBezTo>
                  <a:cubicBezTo>
                    <a:pt x="7502894" y="3348990"/>
                    <a:pt x="7578141" y="3351848"/>
                    <a:pt x="7648626" y="3328988"/>
                  </a:cubicBezTo>
                  <a:cubicBezTo>
                    <a:pt x="7766736" y="3290888"/>
                    <a:pt x="7846746" y="3177540"/>
                    <a:pt x="7864844" y="3057525"/>
                  </a:cubicBezTo>
                  <a:cubicBezTo>
                    <a:pt x="7886751" y="2916555"/>
                    <a:pt x="7828648" y="2773680"/>
                    <a:pt x="7741019" y="2665095"/>
                  </a:cubicBezTo>
                  <a:cubicBezTo>
                    <a:pt x="7649578" y="2549843"/>
                    <a:pt x="7526706" y="2465070"/>
                    <a:pt x="7405739" y="2384108"/>
                  </a:cubicBezTo>
                  <a:cubicBezTo>
                    <a:pt x="7340016" y="2340293"/>
                    <a:pt x="7274294" y="2297430"/>
                    <a:pt x="7211428" y="2248853"/>
                  </a:cubicBezTo>
                  <a:cubicBezTo>
                    <a:pt x="7159041" y="2208848"/>
                    <a:pt x="7108558" y="2164080"/>
                    <a:pt x="7078078" y="2105025"/>
                  </a:cubicBezTo>
                  <a:cubicBezTo>
                    <a:pt x="7093319" y="2127885"/>
                    <a:pt x="7111416" y="2149793"/>
                    <a:pt x="7129514" y="2169795"/>
                  </a:cubicBezTo>
                  <a:cubicBezTo>
                    <a:pt x="7161898" y="2204085"/>
                    <a:pt x="7197141" y="2234565"/>
                    <a:pt x="7235241" y="2262188"/>
                  </a:cubicBezTo>
                  <a:cubicBezTo>
                    <a:pt x="7315251" y="2320290"/>
                    <a:pt x="7403833" y="2366010"/>
                    <a:pt x="7489558" y="2415540"/>
                  </a:cubicBezTo>
                  <a:cubicBezTo>
                    <a:pt x="7576236" y="2465070"/>
                    <a:pt x="7661961" y="2519363"/>
                    <a:pt x="7729589" y="2593658"/>
                  </a:cubicBezTo>
                  <a:cubicBezTo>
                    <a:pt x="7792453" y="2661285"/>
                    <a:pt x="7840078" y="2741295"/>
                    <a:pt x="7871511" y="2827973"/>
                  </a:cubicBezTo>
                  <a:cubicBezTo>
                    <a:pt x="7897228" y="2900363"/>
                    <a:pt x="7911516" y="2976563"/>
                    <a:pt x="7912469" y="3053715"/>
                  </a:cubicBezTo>
                  <a:cubicBezTo>
                    <a:pt x="7913421" y="3053715"/>
                    <a:pt x="7912469" y="3054668"/>
                    <a:pt x="7912469" y="3055620"/>
                  </a:cubicBezTo>
                  <a:close/>
                  <a:moveTo>
                    <a:pt x="7860081" y="2746058"/>
                  </a:moveTo>
                  <a:cubicBezTo>
                    <a:pt x="7879131" y="2788920"/>
                    <a:pt x="7896276" y="2833688"/>
                    <a:pt x="7907706" y="2879408"/>
                  </a:cubicBezTo>
                  <a:cubicBezTo>
                    <a:pt x="7914373" y="2907030"/>
                    <a:pt x="7919136" y="2934653"/>
                    <a:pt x="7923898" y="2962275"/>
                  </a:cubicBezTo>
                  <a:cubicBezTo>
                    <a:pt x="7923898" y="2972753"/>
                    <a:pt x="7922946" y="2983230"/>
                    <a:pt x="7921994" y="2993708"/>
                  </a:cubicBezTo>
                  <a:cubicBezTo>
                    <a:pt x="7917231" y="2948940"/>
                    <a:pt x="7908658" y="2904173"/>
                    <a:pt x="7896276" y="2860358"/>
                  </a:cubicBezTo>
                  <a:cubicBezTo>
                    <a:pt x="7870558" y="2772728"/>
                    <a:pt x="7826744" y="2689860"/>
                    <a:pt x="7768641" y="2618423"/>
                  </a:cubicBezTo>
                  <a:cubicBezTo>
                    <a:pt x="7705776" y="2541270"/>
                    <a:pt x="7624814" y="2482215"/>
                    <a:pt x="7540041" y="2431733"/>
                  </a:cubicBezTo>
                  <a:cubicBezTo>
                    <a:pt x="7453364" y="2380298"/>
                    <a:pt x="7362876" y="2336483"/>
                    <a:pt x="7279056" y="2281238"/>
                  </a:cubicBezTo>
                  <a:cubicBezTo>
                    <a:pt x="7203808" y="2231708"/>
                    <a:pt x="7132371" y="2171700"/>
                    <a:pt x="7081889" y="2096453"/>
                  </a:cubicBezTo>
                  <a:cubicBezTo>
                    <a:pt x="7082841" y="2096453"/>
                    <a:pt x="7084746" y="2096453"/>
                    <a:pt x="7085698" y="2097405"/>
                  </a:cubicBezTo>
                  <a:cubicBezTo>
                    <a:pt x="7087603" y="2097405"/>
                    <a:pt x="7088556" y="2098358"/>
                    <a:pt x="7090461" y="2098358"/>
                  </a:cubicBezTo>
                  <a:cubicBezTo>
                    <a:pt x="7107606" y="2122170"/>
                    <a:pt x="7128561" y="2143125"/>
                    <a:pt x="7151421" y="2161223"/>
                  </a:cubicBezTo>
                  <a:cubicBezTo>
                    <a:pt x="7197141" y="2197418"/>
                    <a:pt x="7249528" y="2222183"/>
                    <a:pt x="7302869" y="2243138"/>
                  </a:cubicBezTo>
                  <a:cubicBezTo>
                    <a:pt x="7361923" y="2265998"/>
                    <a:pt x="7421931" y="2286000"/>
                    <a:pt x="7479081" y="2313623"/>
                  </a:cubicBezTo>
                  <a:cubicBezTo>
                    <a:pt x="7503846" y="2326005"/>
                    <a:pt x="7527658" y="2339340"/>
                    <a:pt x="7550519" y="2354580"/>
                  </a:cubicBezTo>
                  <a:cubicBezTo>
                    <a:pt x="7558139" y="2360295"/>
                    <a:pt x="7564806" y="2366963"/>
                    <a:pt x="7571473" y="2372678"/>
                  </a:cubicBezTo>
                  <a:cubicBezTo>
                    <a:pt x="7578141" y="2380298"/>
                    <a:pt x="7584808" y="2388870"/>
                    <a:pt x="7591476" y="2397443"/>
                  </a:cubicBezTo>
                  <a:cubicBezTo>
                    <a:pt x="7593381" y="2399348"/>
                    <a:pt x="7597191" y="2397443"/>
                    <a:pt x="7596239" y="2394585"/>
                  </a:cubicBezTo>
                  <a:cubicBezTo>
                    <a:pt x="7596239" y="2394585"/>
                    <a:pt x="7596239" y="2393633"/>
                    <a:pt x="7596239" y="2393633"/>
                  </a:cubicBezTo>
                  <a:cubicBezTo>
                    <a:pt x="7705776" y="2491740"/>
                    <a:pt x="7799121" y="2609850"/>
                    <a:pt x="7860081" y="2746058"/>
                  </a:cubicBezTo>
                  <a:close/>
                  <a:moveTo>
                    <a:pt x="8844966" y="2515553"/>
                  </a:moveTo>
                  <a:cubicBezTo>
                    <a:pt x="8805913" y="2523173"/>
                    <a:pt x="8767813" y="2536508"/>
                    <a:pt x="8730666" y="2550795"/>
                  </a:cubicBezTo>
                  <a:cubicBezTo>
                    <a:pt x="8655418" y="2581275"/>
                    <a:pt x="8584933" y="2620328"/>
                    <a:pt x="8510638" y="2652713"/>
                  </a:cubicBezTo>
                  <a:cubicBezTo>
                    <a:pt x="8433485" y="2686050"/>
                    <a:pt x="8352523" y="2709863"/>
                    <a:pt x="8267751" y="2707958"/>
                  </a:cubicBezTo>
                  <a:cubicBezTo>
                    <a:pt x="8177264" y="2706053"/>
                    <a:pt x="8087728" y="2680335"/>
                    <a:pt x="8005814" y="2642235"/>
                  </a:cubicBezTo>
                  <a:cubicBezTo>
                    <a:pt x="7923898" y="2604135"/>
                    <a:pt x="7850556" y="2551748"/>
                    <a:pt x="7778166" y="2498408"/>
                  </a:cubicBezTo>
                  <a:cubicBezTo>
                    <a:pt x="7761973" y="2486025"/>
                    <a:pt x="7745781" y="2474595"/>
                    <a:pt x="7729589" y="2463165"/>
                  </a:cubicBezTo>
                  <a:cubicBezTo>
                    <a:pt x="7671486" y="2403158"/>
                    <a:pt x="7604811" y="2349818"/>
                    <a:pt x="7536231" y="2302193"/>
                  </a:cubicBezTo>
                  <a:cubicBezTo>
                    <a:pt x="7480986" y="2259330"/>
                    <a:pt x="7422883" y="2220278"/>
                    <a:pt x="7362876" y="2185035"/>
                  </a:cubicBezTo>
                  <a:cubicBezTo>
                    <a:pt x="7359066" y="2183130"/>
                    <a:pt x="7356208" y="2181225"/>
                    <a:pt x="7352398" y="2178368"/>
                  </a:cubicBezTo>
                  <a:cubicBezTo>
                    <a:pt x="7357161" y="2178368"/>
                    <a:pt x="7360971" y="2179320"/>
                    <a:pt x="7365733" y="2179320"/>
                  </a:cubicBezTo>
                  <a:cubicBezTo>
                    <a:pt x="7374306" y="2180273"/>
                    <a:pt x="7383831" y="2180273"/>
                    <a:pt x="7392403" y="2180273"/>
                  </a:cubicBezTo>
                  <a:cubicBezTo>
                    <a:pt x="7406691" y="2185988"/>
                    <a:pt x="7421931" y="2192655"/>
                    <a:pt x="7436219" y="2198370"/>
                  </a:cubicBezTo>
                  <a:cubicBezTo>
                    <a:pt x="7551471" y="2245995"/>
                    <a:pt x="7668628" y="2289810"/>
                    <a:pt x="7787691" y="2326958"/>
                  </a:cubicBezTo>
                  <a:cubicBezTo>
                    <a:pt x="7905801" y="2363153"/>
                    <a:pt x="8025816" y="2390775"/>
                    <a:pt x="8147736" y="2407920"/>
                  </a:cubicBezTo>
                  <a:cubicBezTo>
                    <a:pt x="8272514" y="2425065"/>
                    <a:pt x="8399196" y="2431733"/>
                    <a:pt x="8524926" y="2442210"/>
                  </a:cubicBezTo>
                  <a:cubicBezTo>
                    <a:pt x="8657323" y="2452688"/>
                    <a:pt x="8790673" y="2466975"/>
                    <a:pt x="8920213" y="2501265"/>
                  </a:cubicBezTo>
                  <a:cubicBezTo>
                    <a:pt x="8895448" y="2510790"/>
                    <a:pt x="8858301" y="2512695"/>
                    <a:pt x="8844966" y="2515553"/>
                  </a:cubicBezTo>
                  <a:close/>
                  <a:moveTo>
                    <a:pt x="8940216" y="2485073"/>
                  </a:moveTo>
                  <a:cubicBezTo>
                    <a:pt x="8700185" y="2421255"/>
                    <a:pt x="8448726" y="2425065"/>
                    <a:pt x="8202981" y="2396490"/>
                  </a:cubicBezTo>
                  <a:cubicBezTo>
                    <a:pt x="7954378" y="2367915"/>
                    <a:pt x="7716253" y="2294573"/>
                    <a:pt x="7484796" y="2202180"/>
                  </a:cubicBezTo>
                  <a:cubicBezTo>
                    <a:pt x="7465746" y="2194560"/>
                    <a:pt x="7445744" y="2186940"/>
                    <a:pt x="7426694" y="2178368"/>
                  </a:cubicBezTo>
                  <a:cubicBezTo>
                    <a:pt x="7508608" y="2172653"/>
                    <a:pt x="7589571" y="2145983"/>
                    <a:pt x="7662914" y="2108835"/>
                  </a:cubicBezTo>
                  <a:cubicBezTo>
                    <a:pt x="7689583" y="2095500"/>
                    <a:pt x="7716253" y="2080260"/>
                    <a:pt x="7741971" y="2064068"/>
                  </a:cubicBezTo>
                  <a:cubicBezTo>
                    <a:pt x="7753401" y="2057400"/>
                    <a:pt x="7764831" y="2049780"/>
                    <a:pt x="7776261" y="2042160"/>
                  </a:cubicBezTo>
                  <a:cubicBezTo>
                    <a:pt x="7785786" y="2038350"/>
                    <a:pt x="7796264" y="2033588"/>
                    <a:pt x="7805789" y="2029778"/>
                  </a:cubicBezTo>
                  <a:cubicBezTo>
                    <a:pt x="7814361" y="2026920"/>
                    <a:pt x="7821981" y="2025015"/>
                    <a:pt x="7830553" y="2022158"/>
                  </a:cubicBezTo>
                  <a:cubicBezTo>
                    <a:pt x="7968666" y="1997393"/>
                    <a:pt x="8111541" y="2002155"/>
                    <a:pt x="8248701" y="2030730"/>
                  </a:cubicBezTo>
                  <a:cubicBezTo>
                    <a:pt x="8287753" y="2038350"/>
                    <a:pt x="8324901" y="2052638"/>
                    <a:pt x="8363953" y="2058353"/>
                  </a:cubicBezTo>
                  <a:cubicBezTo>
                    <a:pt x="8369669" y="2060258"/>
                    <a:pt x="8376336" y="2062163"/>
                    <a:pt x="8382051" y="2063115"/>
                  </a:cubicBezTo>
                  <a:cubicBezTo>
                    <a:pt x="8396338" y="2066925"/>
                    <a:pt x="8410626" y="2072640"/>
                    <a:pt x="8424913" y="2078355"/>
                  </a:cubicBezTo>
                  <a:cubicBezTo>
                    <a:pt x="8439201" y="2084070"/>
                    <a:pt x="8452535" y="2089785"/>
                    <a:pt x="8465871" y="2097405"/>
                  </a:cubicBezTo>
                  <a:cubicBezTo>
                    <a:pt x="8477301" y="2103120"/>
                    <a:pt x="8487778" y="2109788"/>
                    <a:pt x="8500160" y="2113598"/>
                  </a:cubicBezTo>
                  <a:cubicBezTo>
                    <a:pt x="8589696" y="2162175"/>
                    <a:pt x="8674468" y="2221230"/>
                    <a:pt x="8752573" y="2286953"/>
                  </a:cubicBezTo>
                  <a:cubicBezTo>
                    <a:pt x="8785910" y="2314575"/>
                    <a:pt x="8818296" y="2343150"/>
                    <a:pt x="8849728" y="2372678"/>
                  </a:cubicBezTo>
                  <a:cubicBezTo>
                    <a:pt x="8864968" y="2386965"/>
                    <a:pt x="8881160" y="2402205"/>
                    <a:pt x="8896401" y="2417445"/>
                  </a:cubicBezTo>
                  <a:cubicBezTo>
                    <a:pt x="8910688" y="2431733"/>
                    <a:pt x="8928785" y="2446020"/>
                    <a:pt x="8939263" y="2463165"/>
                  </a:cubicBezTo>
                  <a:cubicBezTo>
                    <a:pt x="8942121" y="2471738"/>
                    <a:pt x="8942121" y="2479358"/>
                    <a:pt x="8940216" y="248507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NI-Dom"/>
                <a:ea typeface="+mn-ea"/>
                <a:cs typeface="+mn-cs"/>
              </a:endParaRPr>
            </a:p>
          </p:txBody>
        </p:sp>
        <p:sp>
          <p:nvSpPr>
            <p:cNvPr id="72" name="Freeform: Shape 71">
              <a:extLst>
                <a:ext uri="{FF2B5EF4-FFF2-40B4-BE49-F238E27FC236}">
                  <a16:creationId xmlns:a16="http://schemas.microsoft.com/office/drawing/2014/main" id="{34184A0D-F9D7-41D7-58D8-5380A0E6715C}"/>
                </a:ext>
              </a:extLst>
            </p:cNvPr>
            <p:cNvSpPr/>
            <p:nvPr/>
          </p:nvSpPr>
          <p:spPr>
            <a:xfrm>
              <a:off x="1659686" y="2945130"/>
              <a:ext cx="5803" cy="5714"/>
            </a:xfrm>
            <a:custGeom>
              <a:avLst/>
              <a:gdLst>
                <a:gd name="connsiteX0" fmla="*/ 2425 w 5803"/>
                <a:gd name="connsiteY0" fmla="*/ 5715 h 5714"/>
                <a:gd name="connsiteX1" fmla="*/ 3378 w 5803"/>
                <a:gd name="connsiteY1" fmla="*/ 0 h 5714"/>
                <a:gd name="connsiteX2" fmla="*/ 2425 w 5803"/>
                <a:gd name="connsiteY2" fmla="*/ 5715 h 5714"/>
              </a:gdLst>
              <a:ahLst/>
              <a:cxnLst>
                <a:cxn ang="0">
                  <a:pos x="connsiteX0" y="connsiteY0"/>
                </a:cxn>
                <a:cxn ang="0">
                  <a:pos x="connsiteX1" y="connsiteY1"/>
                </a:cxn>
                <a:cxn ang="0">
                  <a:pos x="connsiteX2" y="connsiteY2"/>
                </a:cxn>
              </a:cxnLst>
              <a:rect l="l" t="t" r="r" b="b"/>
              <a:pathLst>
                <a:path w="5803" h="5714">
                  <a:moveTo>
                    <a:pt x="2425" y="5715"/>
                  </a:moveTo>
                  <a:cubicBezTo>
                    <a:pt x="6235" y="5715"/>
                    <a:pt x="7188" y="0"/>
                    <a:pt x="3378" y="0"/>
                  </a:cubicBezTo>
                  <a:cubicBezTo>
                    <a:pt x="-432" y="0"/>
                    <a:pt x="-1385" y="5715"/>
                    <a:pt x="2425" y="57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NI-Dom"/>
                <a:ea typeface="+mn-ea"/>
                <a:cs typeface="+mn-cs"/>
              </a:endParaRPr>
            </a:p>
          </p:txBody>
        </p:sp>
      </p:grpSp>
      <p:sp>
        <p:nvSpPr>
          <p:cNvPr id="27" name="Rectangle 5">
            <a:extLst>
              <a:ext uri="{FF2B5EF4-FFF2-40B4-BE49-F238E27FC236}">
                <a16:creationId xmlns:a16="http://schemas.microsoft.com/office/drawing/2014/main" id="{9C93580B-5C4A-DE6A-7813-AEC2A230676D}"/>
              </a:ext>
            </a:extLst>
          </p:cNvPr>
          <p:cNvSpPr/>
          <p:nvPr/>
        </p:nvSpPr>
        <p:spPr>
          <a:xfrm>
            <a:off x="0" y="6753226"/>
            <a:ext cx="12192000" cy="104774"/>
          </a:xfrm>
          <a:prstGeom prst="rect">
            <a:avLst/>
          </a:prstGeom>
          <a:gradFill flip="none" rotWithShape="1">
            <a:gsLst>
              <a:gs pos="0">
                <a:srgbClr val="E40B0B"/>
              </a:gs>
              <a:gs pos="100000">
                <a:srgbClr val="8C151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9" name="TextBox 8">
            <a:extLst>
              <a:ext uri="{FF2B5EF4-FFF2-40B4-BE49-F238E27FC236}">
                <a16:creationId xmlns:a16="http://schemas.microsoft.com/office/drawing/2014/main" id="{ABFABC20-9DF6-F5E4-F625-5C210BA2CA56}"/>
              </a:ext>
            </a:extLst>
          </p:cNvPr>
          <p:cNvSpPr txBox="1"/>
          <p:nvPr/>
        </p:nvSpPr>
        <p:spPr>
          <a:xfrm>
            <a:off x="2385219" y="987858"/>
            <a:ext cx="801105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00" cap="none" spc="0" normalizeH="0" baseline="0" noProof="0" dirty="0" err="1">
                <a:ln>
                  <a:noFill/>
                </a:ln>
                <a:solidFill>
                  <a:srgbClr val="1F3763"/>
                </a:solidFill>
                <a:effectLst/>
                <a:uLnTx/>
                <a:uFillTx/>
                <a:latin typeface="#9Slide02 Tieu de rat dai 01" panose="02000000000000000000" pitchFamily="2" charset="0"/>
                <a:ea typeface="#9Slide02 Tieu de rat dai 01" panose="02000000000000000000" pitchFamily="2" charset="0"/>
                <a:cs typeface="Times New Roman" panose="02020603050405020304" pitchFamily="18" charset="0"/>
              </a:rPr>
              <a:t>Mối</a:t>
            </a:r>
            <a:r>
              <a:rPr kumimoji="0" lang="en-US" sz="3200" b="1" i="0" u="none" strike="noStrike" kern="100" cap="none" spc="0" normalizeH="0" baseline="0" noProof="0" dirty="0">
                <a:ln>
                  <a:noFill/>
                </a:ln>
                <a:solidFill>
                  <a:srgbClr val="1F3763"/>
                </a:solidFill>
                <a:effectLst/>
                <a:uLnTx/>
                <a:uFillTx/>
                <a:latin typeface="#9Slide02 Tieu de rat dai 01" panose="02000000000000000000" pitchFamily="2" charset="0"/>
                <a:ea typeface="#9Slide02 Tieu de rat dai 01" panose="02000000000000000000" pitchFamily="2" charset="0"/>
                <a:cs typeface="Times New Roman" panose="02020603050405020304" pitchFamily="18" charset="0"/>
              </a:rPr>
              <a:t> </a:t>
            </a:r>
            <a:r>
              <a:rPr kumimoji="0" lang="en-US" sz="3200" b="1" i="0" u="none" strike="noStrike" kern="100" cap="none" spc="0" normalizeH="0" baseline="0" noProof="0" dirty="0" err="1">
                <a:ln>
                  <a:noFill/>
                </a:ln>
                <a:solidFill>
                  <a:srgbClr val="1F3763"/>
                </a:solidFill>
                <a:effectLst/>
                <a:uLnTx/>
                <a:uFillTx/>
                <a:latin typeface="#9Slide02 Tieu de rat dai 01" panose="02000000000000000000" pitchFamily="2" charset="0"/>
                <a:ea typeface="#9Slide02 Tieu de rat dai 01" panose="02000000000000000000" pitchFamily="2" charset="0"/>
                <a:cs typeface="Times New Roman" panose="02020603050405020304" pitchFamily="18" charset="0"/>
              </a:rPr>
              <a:t>quan</a:t>
            </a:r>
            <a:r>
              <a:rPr kumimoji="0" lang="en-US" sz="3200" b="1" i="0" u="none" strike="noStrike" kern="100" cap="none" spc="0" normalizeH="0" baseline="0" noProof="0" dirty="0">
                <a:ln>
                  <a:noFill/>
                </a:ln>
                <a:solidFill>
                  <a:srgbClr val="1F3763"/>
                </a:solidFill>
                <a:effectLst/>
                <a:uLnTx/>
                <a:uFillTx/>
                <a:latin typeface="#9Slide02 Tieu de rat dai 01" panose="02000000000000000000" pitchFamily="2" charset="0"/>
                <a:ea typeface="#9Slide02 Tieu de rat dai 01" panose="02000000000000000000" pitchFamily="2" charset="0"/>
                <a:cs typeface="Times New Roman" panose="02020603050405020304" pitchFamily="18" charset="0"/>
              </a:rPr>
              <a:t> </a:t>
            </a:r>
            <a:r>
              <a:rPr kumimoji="0" lang="en-US" sz="3200" b="1" i="0" u="none" strike="noStrike" kern="100" cap="none" spc="0" normalizeH="0" baseline="0" noProof="0" dirty="0" err="1">
                <a:ln>
                  <a:noFill/>
                </a:ln>
                <a:solidFill>
                  <a:srgbClr val="1F3763"/>
                </a:solidFill>
                <a:effectLst/>
                <a:uLnTx/>
                <a:uFillTx/>
                <a:latin typeface="#9Slide02 Tieu de rat dai 01" panose="02000000000000000000" pitchFamily="2" charset="0"/>
                <a:ea typeface="#9Slide02 Tieu de rat dai 01" panose="02000000000000000000" pitchFamily="2" charset="0"/>
                <a:cs typeface="Times New Roman" panose="02020603050405020304" pitchFamily="18" charset="0"/>
              </a:rPr>
              <a:t>hệ</a:t>
            </a:r>
            <a:r>
              <a:rPr kumimoji="0" lang="en-US" sz="3200" b="1" i="0" u="none" strike="noStrike" kern="100" cap="none" spc="0" normalizeH="0" baseline="0" noProof="0" dirty="0">
                <a:ln>
                  <a:noFill/>
                </a:ln>
                <a:solidFill>
                  <a:srgbClr val="1F3763"/>
                </a:solidFill>
                <a:effectLst/>
                <a:uLnTx/>
                <a:uFillTx/>
                <a:latin typeface="#9Slide02 Tieu de rat dai 01" panose="02000000000000000000" pitchFamily="2" charset="0"/>
                <a:ea typeface="#9Slide02 Tieu de rat dai 01" panose="02000000000000000000" pitchFamily="2" charset="0"/>
                <a:cs typeface="Times New Roman" panose="02020603050405020304" pitchFamily="18" charset="0"/>
              </a:rPr>
              <a:t> </a:t>
            </a:r>
            <a:r>
              <a:rPr kumimoji="0" lang="en-US" sz="3200" b="1" i="0" u="none" strike="noStrike" kern="100" cap="none" spc="0" normalizeH="0" baseline="0" noProof="0" dirty="0" err="1">
                <a:ln>
                  <a:noFill/>
                </a:ln>
                <a:solidFill>
                  <a:srgbClr val="1F3763"/>
                </a:solidFill>
                <a:effectLst/>
                <a:uLnTx/>
                <a:uFillTx/>
                <a:latin typeface="#9Slide02 Tieu de rat dai 01" panose="02000000000000000000" pitchFamily="2" charset="0"/>
                <a:ea typeface="#9Slide02 Tieu de rat dai 01" panose="02000000000000000000" pitchFamily="2" charset="0"/>
                <a:cs typeface="Times New Roman" panose="02020603050405020304" pitchFamily="18" charset="0"/>
              </a:rPr>
              <a:t>giữa</a:t>
            </a:r>
            <a:r>
              <a:rPr kumimoji="0" lang="en-US" sz="3200" b="1" i="0" u="none" strike="noStrike" kern="100" cap="none" spc="0" normalizeH="0" baseline="0" noProof="0" dirty="0">
                <a:ln>
                  <a:noFill/>
                </a:ln>
                <a:solidFill>
                  <a:srgbClr val="1F3763"/>
                </a:solidFill>
                <a:effectLst/>
                <a:uLnTx/>
                <a:uFillTx/>
                <a:latin typeface="#9Slide02 Tieu de rat dai 01" panose="02000000000000000000" pitchFamily="2" charset="0"/>
                <a:ea typeface="#9Slide02 Tieu de rat dai 01" panose="02000000000000000000" pitchFamily="2" charset="0"/>
                <a:cs typeface="Times New Roman" panose="02020603050405020304" pitchFamily="18" charset="0"/>
              </a:rPr>
              <a:t> </a:t>
            </a:r>
            <a:r>
              <a:rPr kumimoji="0" lang="en-US" sz="3200" b="1" i="0" u="none" strike="noStrike" kern="100" cap="none" spc="0" normalizeH="0" baseline="0" noProof="0" dirty="0" err="1">
                <a:ln>
                  <a:noFill/>
                </a:ln>
                <a:solidFill>
                  <a:srgbClr val="1F3763"/>
                </a:solidFill>
                <a:effectLst/>
                <a:uLnTx/>
                <a:uFillTx/>
                <a:latin typeface="#9Slide02 Tieu de rat dai 01" panose="02000000000000000000" pitchFamily="2" charset="0"/>
                <a:ea typeface="#9Slide02 Tieu de rat dai 01" panose="02000000000000000000" pitchFamily="2" charset="0"/>
                <a:cs typeface="Times New Roman" panose="02020603050405020304" pitchFamily="18" charset="0"/>
              </a:rPr>
              <a:t>văn</a:t>
            </a:r>
            <a:r>
              <a:rPr kumimoji="0" lang="en-US" sz="3200" b="1" i="0" u="none" strike="noStrike" kern="100" cap="none" spc="0" normalizeH="0" baseline="0" noProof="0" dirty="0">
                <a:ln>
                  <a:noFill/>
                </a:ln>
                <a:solidFill>
                  <a:srgbClr val="1F3763"/>
                </a:solidFill>
                <a:effectLst/>
                <a:uLnTx/>
                <a:uFillTx/>
                <a:latin typeface="#9Slide02 Tieu de rat dai 01" panose="02000000000000000000" pitchFamily="2" charset="0"/>
                <a:ea typeface="#9Slide02 Tieu de rat dai 01" panose="02000000000000000000" pitchFamily="2" charset="0"/>
                <a:cs typeface="Times New Roman" panose="02020603050405020304" pitchFamily="18" charset="0"/>
              </a:rPr>
              <a:t> </a:t>
            </a:r>
            <a:r>
              <a:rPr kumimoji="0" lang="en-US" sz="3200" b="1" i="0" u="none" strike="noStrike" kern="100" cap="none" spc="0" normalizeH="0" baseline="0" noProof="0" dirty="0" err="1">
                <a:ln>
                  <a:noFill/>
                </a:ln>
                <a:solidFill>
                  <a:srgbClr val="1F3763"/>
                </a:solidFill>
                <a:effectLst/>
                <a:uLnTx/>
                <a:uFillTx/>
                <a:latin typeface="#9Slide02 Tieu de rat dai 01" panose="02000000000000000000" pitchFamily="2" charset="0"/>
                <a:ea typeface="#9Slide02 Tieu de rat dai 01" panose="02000000000000000000" pitchFamily="2" charset="0"/>
                <a:cs typeface="Times New Roman" panose="02020603050405020304" pitchFamily="18" charset="0"/>
              </a:rPr>
              <a:t>hóa</a:t>
            </a:r>
            <a:r>
              <a:rPr kumimoji="0" lang="en-US" sz="3200" b="1" i="0" u="none" strike="noStrike" kern="100" cap="none" spc="0" normalizeH="0" baseline="0" noProof="0" dirty="0">
                <a:ln>
                  <a:noFill/>
                </a:ln>
                <a:solidFill>
                  <a:srgbClr val="1F3763"/>
                </a:solidFill>
                <a:effectLst/>
                <a:uLnTx/>
                <a:uFillTx/>
                <a:latin typeface="#9Slide02 Tieu de rat dai 01" panose="02000000000000000000" pitchFamily="2" charset="0"/>
                <a:ea typeface="#9Slide02 Tieu de rat dai 01" panose="02000000000000000000" pitchFamily="2" charset="0"/>
                <a:cs typeface="Times New Roman" panose="02020603050405020304" pitchFamily="18" charset="0"/>
              </a:rPr>
              <a:t> </a:t>
            </a:r>
            <a:r>
              <a:rPr kumimoji="0" lang="en-US" sz="3200" b="1" i="0" u="none" strike="noStrike" kern="100" cap="none" spc="0" normalizeH="0" baseline="0" noProof="0" dirty="0" err="1">
                <a:ln>
                  <a:noFill/>
                </a:ln>
                <a:solidFill>
                  <a:srgbClr val="1F3763"/>
                </a:solidFill>
                <a:effectLst/>
                <a:uLnTx/>
                <a:uFillTx/>
                <a:latin typeface="#9Slide02 Tieu de rat dai 01" panose="02000000000000000000" pitchFamily="2" charset="0"/>
                <a:ea typeface="#9Slide02 Tieu de rat dai 01" panose="02000000000000000000" pitchFamily="2" charset="0"/>
                <a:cs typeface="Times New Roman" panose="02020603050405020304" pitchFamily="18" charset="0"/>
              </a:rPr>
              <a:t>với</a:t>
            </a:r>
            <a:r>
              <a:rPr kumimoji="0" lang="en-US" sz="3200" b="1" i="0" u="none" strike="noStrike" kern="100" cap="none" spc="0" normalizeH="0" baseline="0" noProof="0" dirty="0">
                <a:ln>
                  <a:noFill/>
                </a:ln>
                <a:solidFill>
                  <a:srgbClr val="1F3763"/>
                </a:solidFill>
                <a:effectLst/>
                <a:uLnTx/>
                <a:uFillTx/>
                <a:latin typeface="#9Slide02 Tieu de rat dai 01" panose="02000000000000000000" pitchFamily="2" charset="0"/>
                <a:ea typeface="#9Slide02 Tieu de rat dai 01" panose="02000000000000000000" pitchFamily="2" charset="0"/>
                <a:cs typeface="Times New Roman" panose="02020603050405020304" pitchFamily="18" charset="0"/>
              </a:rPr>
              <a:t> </a:t>
            </a:r>
            <a:r>
              <a:rPr kumimoji="0" lang="en-US" sz="3200" b="1" i="0" u="none" strike="noStrike" kern="100" cap="none" spc="0" normalizeH="0" baseline="0" noProof="0" dirty="0" err="1">
                <a:ln>
                  <a:noFill/>
                </a:ln>
                <a:solidFill>
                  <a:srgbClr val="1F3763"/>
                </a:solidFill>
                <a:effectLst/>
                <a:uLnTx/>
                <a:uFillTx/>
                <a:latin typeface="#9Slide02 Tieu de rat dai 01" panose="02000000000000000000" pitchFamily="2" charset="0"/>
                <a:ea typeface="#9Slide02 Tieu de rat dai 01" panose="02000000000000000000" pitchFamily="2" charset="0"/>
                <a:cs typeface="Times New Roman" panose="02020603050405020304" pitchFamily="18" charset="0"/>
              </a:rPr>
              <a:t>các</a:t>
            </a:r>
            <a:r>
              <a:rPr kumimoji="0" lang="en-US" sz="3200" b="1" i="0" u="none" strike="noStrike" kern="100" cap="none" spc="0" normalizeH="0" baseline="0" noProof="0" dirty="0">
                <a:ln>
                  <a:noFill/>
                </a:ln>
                <a:solidFill>
                  <a:srgbClr val="1F3763"/>
                </a:solidFill>
                <a:effectLst/>
                <a:uLnTx/>
                <a:uFillTx/>
                <a:latin typeface="#9Slide02 Tieu de rat dai 01" panose="02000000000000000000" pitchFamily="2" charset="0"/>
                <a:ea typeface="#9Slide02 Tieu de rat dai 01" panose="02000000000000000000" pitchFamily="2" charset="0"/>
                <a:cs typeface="Times New Roman" panose="02020603050405020304" pitchFamily="18" charset="0"/>
              </a:rPr>
              <a:t> </a:t>
            </a:r>
            <a:r>
              <a:rPr kumimoji="0" lang="en-US" sz="3200" b="1" i="0" u="none" strike="noStrike" kern="100" cap="none" spc="0" normalizeH="0" baseline="0" noProof="0" dirty="0" err="1">
                <a:ln>
                  <a:noFill/>
                </a:ln>
                <a:solidFill>
                  <a:srgbClr val="1F3763"/>
                </a:solidFill>
                <a:effectLst/>
                <a:uLnTx/>
                <a:uFillTx/>
                <a:latin typeface="#9Slide02 Tieu de rat dai 01" panose="02000000000000000000" pitchFamily="2" charset="0"/>
                <a:ea typeface="#9Slide02 Tieu de rat dai 01" panose="02000000000000000000" pitchFamily="2" charset="0"/>
                <a:cs typeface="Times New Roman" panose="02020603050405020304" pitchFamily="18" charset="0"/>
              </a:rPr>
              <a:t>lĩnh</a:t>
            </a:r>
            <a:r>
              <a:rPr kumimoji="0" lang="en-US" sz="3200" b="1" i="0" u="none" strike="noStrike" kern="100" cap="none" spc="0" normalizeH="0" baseline="0" noProof="0" dirty="0">
                <a:ln>
                  <a:noFill/>
                </a:ln>
                <a:solidFill>
                  <a:srgbClr val="1F3763"/>
                </a:solidFill>
                <a:effectLst/>
                <a:uLnTx/>
                <a:uFillTx/>
                <a:latin typeface="#9Slide02 Tieu de rat dai 01" panose="02000000000000000000" pitchFamily="2" charset="0"/>
                <a:ea typeface="#9Slide02 Tieu de rat dai 01" panose="02000000000000000000" pitchFamily="2" charset="0"/>
                <a:cs typeface="Times New Roman" panose="02020603050405020304" pitchFamily="18" charset="0"/>
              </a:rPr>
              <a:t> </a:t>
            </a:r>
            <a:r>
              <a:rPr kumimoji="0" lang="en-US" sz="3200" b="1" i="0" u="none" strike="noStrike" kern="100" cap="none" spc="0" normalizeH="0" baseline="0" noProof="0" dirty="0" err="1">
                <a:ln>
                  <a:noFill/>
                </a:ln>
                <a:solidFill>
                  <a:srgbClr val="1F3763"/>
                </a:solidFill>
                <a:effectLst/>
                <a:uLnTx/>
                <a:uFillTx/>
                <a:latin typeface="#9Slide02 Tieu de rat dai 01" panose="02000000000000000000" pitchFamily="2" charset="0"/>
                <a:ea typeface="#9Slide02 Tieu de rat dai 01" panose="02000000000000000000" pitchFamily="2" charset="0"/>
                <a:cs typeface="Times New Roman" panose="02020603050405020304" pitchFamily="18" charset="0"/>
              </a:rPr>
              <a:t>vực</a:t>
            </a:r>
            <a:r>
              <a:rPr kumimoji="0" lang="en-US" sz="3200" b="1" i="0" u="none" strike="noStrike" kern="100" cap="none" spc="0" normalizeH="0" baseline="0" noProof="0" dirty="0">
                <a:ln>
                  <a:noFill/>
                </a:ln>
                <a:solidFill>
                  <a:srgbClr val="1F3763"/>
                </a:solidFill>
                <a:effectLst/>
                <a:uLnTx/>
                <a:uFillTx/>
                <a:latin typeface="#9Slide02 Tieu de rat dai 01" panose="02000000000000000000" pitchFamily="2" charset="0"/>
                <a:ea typeface="#9Slide02 Tieu de rat dai 01" panose="02000000000000000000" pitchFamily="2" charset="0"/>
                <a:cs typeface="Times New Roman" panose="02020603050405020304" pitchFamily="18" charset="0"/>
              </a:rPr>
              <a:t> </a:t>
            </a:r>
            <a:r>
              <a:rPr kumimoji="0" lang="en-US" sz="3200" b="1" i="0" u="none" strike="noStrike" kern="100" cap="none" spc="0" normalizeH="0" baseline="0" noProof="0" dirty="0" err="1">
                <a:ln>
                  <a:noFill/>
                </a:ln>
                <a:solidFill>
                  <a:srgbClr val="1F3763"/>
                </a:solidFill>
                <a:effectLst/>
                <a:uLnTx/>
                <a:uFillTx/>
                <a:latin typeface="#9Slide02 Tieu de rat dai 01" panose="02000000000000000000" pitchFamily="2" charset="0"/>
                <a:ea typeface="#9Slide02 Tieu de rat dai 01" panose="02000000000000000000" pitchFamily="2" charset="0"/>
                <a:cs typeface="Times New Roman" panose="02020603050405020304" pitchFamily="18" charset="0"/>
              </a:rPr>
              <a:t>khác</a:t>
            </a:r>
            <a:endParaRPr kumimoji="0" lang="en-US" sz="3200" b="0" i="0" u="none" strike="noStrike" kern="1200" cap="none" spc="0" normalizeH="0" baseline="0" noProof="0" dirty="0">
              <a:ln>
                <a:noFill/>
              </a:ln>
              <a:solidFill>
                <a:prstClr val="black"/>
              </a:solidFill>
              <a:effectLst/>
              <a:uLnTx/>
              <a:uFillTx/>
              <a:latin typeface="#9Slide02 Tieu de rat dai 01" panose="02000000000000000000" pitchFamily="2" charset="0"/>
              <a:ea typeface="#9Slide02 Tieu de rat dai 01" panose="02000000000000000000" pitchFamily="2" charset="0"/>
              <a:cs typeface="+mn-cs"/>
            </a:endParaRPr>
          </a:p>
        </p:txBody>
      </p:sp>
      <p:grpSp>
        <p:nvGrpSpPr>
          <p:cNvPr id="20" name="Group 19">
            <a:extLst>
              <a:ext uri="{FF2B5EF4-FFF2-40B4-BE49-F238E27FC236}">
                <a16:creationId xmlns:a16="http://schemas.microsoft.com/office/drawing/2014/main" id="{7ACE4E58-43DE-2C29-B7F2-DF28F87AAB07}"/>
              </a:ext>
            </a:extLst>
          </p:cNvPr>
          <p:cNvGrpSpPr/>
          <p:nvPr/>
        </p:nvGrpSpPr>
        <p:grpSpPr>
          <a:xfrm>
            <a:off x="263352" y="1899103"/>
            <a:ext cx="11388305" cy="4126226"/>
            <a:chOff x="263352" y="1899103"/>
            <a:chExt cx="11388305" cy="4126226"/>
          </a:xfrm>
        </p:grpSpPr>
        <p:sp>
          <p:nvSpPr>
            <p:cNvPr id="4" name="object 8">
              <a:extLst>
                <a:ext uri="{FF2B5EF4-FFF2-40B4-BE49-F238E27FC236}">
                  <a16:creationId xmlns:a16="http://schemas.microsoft.com/office/drawing/2014/main" id="{F0A05125-9FF9-A781-4C96-BB9A20521B5D}"/>
                </a:ext>
              </a:extLst>
            </p:cNvPr>
            <p:cNvSpPr/>
            <p:nvPr/>
          </p:nvSpPr>
          <p:spPr>
            <a:xfrm>
              <a:off x="263352" y="1899103"/>
              <a:ext cx="11388305" cy="4126226"/>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6E48404-E04D-8203-7F93-AAFD511CD2F3}"/>
                </a:ext>
              </a:extLst>
            </p:cNvPr>
            <p:cNvSpPr txBox="1"/>
            <p:nvPr/>
          </p:nvSpPr>
          <p:spPr>
            <a:xfrm>
              <a:off x="876271" y="3731383"/>
              <a:ext cx="180150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00" cap="none" spc="0" normalizeH="0" baseline="0" noProof="0" dirty="0">
                  <a:ln>
                    <a:noFill/>
                  </a:ln>
                  <a:solidFill>
                    <a:srgbClr val="1F3763"/>
                  </a:solidFill>
                  <a:effectLst/>
                  <a:uLnTx/>
                  <a:uFillTx/>
                  <a:latin typeface="Cambria" panose="02040503050406030204" pitchFamily="18" charset="0"/>
                  <a:ea typeface="Cambria" panose="02040503050406030204" pitchFamily="18" charset="0"/>
                  <a:cs typeface="Times New Roman" panose="02020603050405020304" pitchFamily="18" charset="0"/>
                </a:rPr>
                <a:t>VĂN HÓA</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56AA3AD7-CF68-6152-4592-288C9C3007CB}"/>
                </a:ext>
              </a:extLst>
            </p:cNvPr>
            <p:cNvSpPr txBox="1"/>
            <p:nvPr/>
          </p:nvSpPr>
          <p:spPr>
            <a:xfrm>
              <a:off x="3705701" y="3742744"/>
              <a:ext cx="180150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00" cap="none" spc="0" normalizeH="0" baseline="0" noProof="0" dirty="0">
                  <a:ln>
                    <a:noFill/>
                  </a:ln>
                  <a:solidFill>
                    <a:srgbClr val="1F3763"/>
                  </a:solidFill>
                  <a:effectLst/>
                  <a:uLnTx/>
                  <a:uFillTx/>
                  <a:latin typeface="Cambria" panose="02040503050406030204" pitchFamily="18" charset="0"/>
                  <a:ea typeface="Cambria" panose="02040503050406030204" pitchFamily="18" charset="0"/>
                  <a:cs typeface="Times New Roman" panose="02020603050405020304" pitchFamily="18" charset="0"/>
                </a:rPr>
                <a:t>CHÍNH TRỊ</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ABF4733-F4D9-1995-5836-AD572B94640E}"/>
                </a:ext>
              </a:extLst>
            </p:cNvPr>
            <p:cNvSpPr txBox="1"/>
            <p:nvPr/>
          </p:nvSpPr>
          <p:spPr>
            <a:xfrm>
              <a:off x="6535131" y="3754105"/>
              <a:ext cx="180150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00" cap="none" spc="0" normalizeH="0" baseline="0" noProof="0" dirty="0">
                  <a:ln>
                    <a:noFill/>
                  </a:ln>
                  <a:solidFill>
                    <a:srgbClr val="1F3763"/>
                  </a:solidFill>
                  <a:effectLst/>
                  <a:uLnTx/>
                  <a:uFillTx/>
                  <a:latin typeface="Cambria" panose="02040503050406030204" pitchFamily="18" charset="0"/>
                  <a:ea typeface="Cambria" panose="02040503050406030204" pitchFamily="18" charset="0"/>
                  <a:cs typeface="Times New Roman" panose="02020603050405020304" pitchFamily="18" charset="0"/>
                </a:rPr>
                <a:t>KINH TẾ</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853437DE-8243-BEF7-2854-8CDAA1D16034}"/>
                </a:ext>
              </a:extLst>
            </p:cNvPr>
            <p:cNvSpPr txBox="1"/>
            <p:nvPr/>
          </p:nvSpPr>
          <p:spPr>
            <a:xfrm>
              <a:off x="9364561" y="3765466"/>
              <a:ext cx="180150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00" cap="none" spc="0" normalizeH="0" baseline="0" noProof="0" dirty="0">
                  <a:ln>
                    <a:noFill/>
                  </a:ln>
                  <a:solidFill>
                    <a:srgbClr val="1F3763"/>
                  </a:solidFill>
                  <a:effectLst/>
                  <a:uLnTx/>
                  <a:uFillTx/>
                  <a:latin typeface="Cambria" panose="02040503050406030204" pitchFamily="18" charset="0"/>
                  <a:ea typeface="Cambria" panose="02040503050406030204" pitchFamily="18" charset="0"/>
                  <a:cs typeface="Times New Roman" panose="02020603050405020304" pitchFamily="18" charset="0"/>
                </a:rPr>
                <a:t>XÃ HỘI</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65F935A4-872A-7444-5ED9-D1D6E5F940F8}"/>
              </a:ext>
            </a:extLst>
          </p:cNvPr>
          <p:cNvGrpSpPr/>
          <p:nvPr/>
        </p:nvGrpSpPr>
        <p:grpSpPr>
          <a:xfrm>
            <a:off x="-1" y="-29108"/>
            <a:ext cx="12191999" cy="1268868"/>
            <a:chOff x="-1" y="-29108"/>
            <a:chExt cx="12191999" cy="1268868"/>
          </a:xfrm>
        </p:grpSpPr>
        <p:grpSp>
          <p:nvGrpSpPr>
            <p:cNvPr id="3" name="Group 2">
              <a:extLst>
                <a:ext uri="{FF2B5EF4-FFF2-40B4-BE49-F238E27FC236}">
                  <a16:creationId xmlns:a16="http://schemas.microsoft.com/office/drawing/2014/main" id="{C652F814-5FB4-63F6-7635-B9B1DC845D05}"/>
                </a:ext>
              </a:extLst>
            </p:cNvPr>
            <p:cNvGrpSpPr/>
            <p:nvPr/>
          </p:nvGrpSpPr>
          <p:grpSpPr>
            <a:xfrm>
              <a:off x="-1" y="-29108"/>
              <a:ext cx="12191999" cy="1268868"/>
              <a:chOff x="-1" y="-29108"/>
              <a:chExt cx="12191999" cy="1268868"/>
            </a:xfrm>
          </p:grpSpPr>
          <p:sp>
            <p:nvSpPr>
              <p:cNvPr id="6" name="Rectangle: Rounded Corners 5">
                <a:extLst>
                  <a:ext uri="{FF2B5EF4-FFF2-40B4-BE49-F238E27FC236}">
                    <a16:creationId xmlns:a16="http://schemas.microsoft.com/office/drawing/2014/main" id="{F0892715-3671-0423-CE08-68864F9ACB85}"/>
                  </a:ext>
                </a:extLst>
              </p:cNvPr>
              <p:cNvSpPr>
                <a:spLocks noChangeAspect="1"/>
              </p:cNvSpPr>
              <p:nvPr/>
            </p:nvSpPr>
            <p:spPr>
              <a:xfrm>
                <a:off x="-1" y="0"/>
                <a:ext cx="12191999" cy="694477"/>
              </a:xfrm>
              <a:prstGeom prst="roundRect">
                <a:avLst>
                  <a:gd name="adj" fmla="val 0"/>
                </a:avLst>
              </a:prstGeom>
              <a:gradFill flip="none" rotWithShape="1">
                <a:gsLst>
                  <a:gs pos="0">
                    <a:srgbClr val="E40B0B"/>
                  </a:gs>
                  <a:gs pos="100000">
                    <a:srgbClr val="8C1519"/>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宋体 CN Light" panose="02020300000000000000" pitchFamily="18" charset="-122"/>
                  <a:ea typeface="思源宋体 CN Light" panose="02020300000000000000" pitchFamily="18" charset="-122"/>
                  <a:cs typeface="+mn-cs"/>
                </a:endParaRPr>
              </a:p>
            </p:txBody>
          </p:sp>
          <p:sp>
            <p:nvSpPr>
              <p:cNvPr id="7" name="Rectangle: Rounded Corners 6">
                <a:extLst>
                  <a:ext uri="{FF2B5EF4-FFF2-40B4-BE49-F238E27FC236}">
                    <a16:creationId xmlns:a16="http://schemas.microsoft.com/office/drawing/2014/main" id="{0F3601A4-85A3-9246-0413-B75F436CFCCF}"/>
                  </a:ext>
                </a:extLst>
              </p:cNvPr>
              <p:cNvSpPr/>
              <p:nvPr/>
            </p:nvSpPr>
            <p:spPr>
              <a:xfrm>
                <a:off x="44450" y="568737"/>
                <a:ext cx="1648548" cy="6710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9Slide02 Tieu de rat dai 02" panose="020B0606020202050201" pitchFamily="34" charset="0"/>
                    <a:ea typeface="+mn-ea"/>
                    <a:cs typeface="+mn-cs"/>
                  </a:rPr>
                  <a:t>NHÓM 1</a:t>
                </a:r>
              </a:p>
            </p:txBody>
          </p:sp>
          <p:sp>
            <p:nvSpPr>
              <p:cNvPr id="8" name="TextBox 7">
                <a:extLst>
                  <a:ext uri="{FF2B5EF4-FFF2-40B4-BE49-F238E27FC236}">
                    <a16:creationId xmlns:a16="http://schemas.microsoft.com/office/drawing/2014/main" id="{5BC297F4-A886-F8E7-A63A-146E4240471A}"/>
                  </a:ext>
                </a:extLst>
              </p:cNvPr>
              <p:cNvSpPr txBox="1"/>
              <p:nvPr/>
            </p:nvSpPr>
            <p:spPr>
              <a:xfrm>
                <a:off x="204415" y="45517"/>
                <a:ext cx="67185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gradFill>
                    <a:gsLst>
                      <a:gs pos="42000">
                        <a:srgbClr val="D5370A"/>
                      </a:gs>
                      <a:gs pos="0">
                        <a:srgbClr val="D22008"/>
                      </a:gs>
                      <a:gs pos="100000">
                        <a:srgbClr val="DE7F11"/>
                      </a:gs>
                    </a:gsLst>
                    <a:lin ang="13500000" scaled="1"/>
                  </a:gradFill>
                  <a:effectLst/>
                  <a:uLnTx/>
                  <a:uFillTx/>
                  <a:latin typeface="#9Slide02 Tieu de rat dai 02" panose="020B0606020202050201" pitchFamily="34" charset="0"/>
                  <a:ea typeface="+mn-ea"/>
                  <a:cs typeface="+mn-cs"/>
                </a:endParaRPr>
              </a:p>
            </p:txBody>
          </p:sp>
          <p:pic>
            <p:nvPicPr>
              <p:cNvPr id="11" name="Picture 12" descr="Kết quả tích cực sau hơn 10 năm thực hiện phân công đảng viên phụ trách hộ,  nhóm hộ theo Chỉ thị 10-CT/TU">
                <a:extLst>
                  <a:ext uri="{FF2B5EF4-FFF2-40B4-BE49-F238E27FC236}">
                    <a16:creationId xmlns:a16="http://schemas.microsoft.com/office/drawing/2014/main" id="{B25D4B6C-9105-EA5F-644E-C1F63C039A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6278" y="-29108"/>
                <a:ext cx="1314517" cy="73612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id="{0EF995D7-11A9-6267-113F-B977532FCA8F}"/>
                </a:ext>
              </a:extLst>
            </p:cNvPr>
            <p:cNvSpPr txBox="1"/>
            <p:nvPr/>
          </p:nvSpPr>
          <p:spPr>
            <a:xfrm>
              <a:off x="319752" y="-12544"/>
              <a:ext cx="9801224" cy="584775"/>
            </a:xfrm>
            <a:prstGeom prst="rect">
              <a:avLst/>
            </a:prstGeom>
            <a:noFill/>
          </p:spPr>
          <p:txBody>
            <a:bodyPr wrap="square">
              <a:spAutoFit/>
            </a:bodyPr>
            <a:lstStyle/>
            <a:p>
              <a:pPr marL="0" marR="0" lvl="0" indent="45720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9Slide02 Tieu de rat dai 01" panose="02000000000000000000" pitchFamily="2" charset="0"/>
                  <a:ea typeface="#9Slide02 Tieu de rat dai 01" panose="02000000000000000000" pitchFamily="2" charset="0"/>
                  <a:cs typeface="+mn-cs"/>
                </a:rPr>
                <a:t>PHIÊN I </a:t>
              </a:r>
              <a:r>
                <a:rPr kumimoji="0" lang="en-US" sz="32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rPr>
                <a:t>Quan </a:t>
              </a:r>
              <a:r>
                <a:rPr kumimoji="0" lang="en-US" sz="3200" b="1" i="0" u="none" strike="noStrike" kern="1200" cap="none" spc="0" normalizeH="0" baseline="0" noProof="0" dirty="0" err="1">
                  <a:ln>
                    <a:noFill/>
                  </a:ln>
                  <a:solidFill>
                    <a:prstClr val="white"/>
                  </a:solidFill>
                  <a:effectLst/>
                  <a:uLnTx/>
                  <a:uFillTx/>
                  <a:latin typeface="#9Slide02 Tieu de rat dai 02" panose="020B0606020202050201" pitchFamily="34" charset="0"/>
                  <a:ea typeface="Times New Roman" panose="02020603050405020304" pitchFamily="18" charset="0"/>
                  <a:cs typeface="+mn-cs"/>
                </a:rPr>
                <a:t>điểm</a:t>
              </a:r>
              <a:r>
                <a:rPr kumimoji="0" lang="en-US" sz="32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9Slide02 Tieu de rat dai 02" panose="020B0606020202050201" pitchFamily="34" charset="0"/>
                  <a:ea typeface="Times New Roman" panose="02020603050405020304" pitchFamily="18" charset="0"/>
                  <a:cs typeface="+mn-cs"/>
                </a:rPr>
                <a:t>Hồ</a:t>
              </a:r>
              <a:r>
                <a:rPr kumimoji="0" lang="en-US" sz="32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rPr>
                <a:t> Chí Minh </a:t>
              </a:r>
              <a:r>
                <a:rPr kumimoji="0" lang="en-US" sz="3200" b="1" i="0" u="none" strike="noStrike" kern="1200" cap="none" spc="0" normalizeH="0" baseline="0" noProof="0" dirty="0" err="1">
                  <a:ln>
                    <a:noFill/>
                  </a:ln>
                  <a:solidFill>
                    <a:prstClr val="white"/>
                  </a:solidFill>
                  <a:effectLst/>
                  <a:uLnTx/>
                  <a:uFillTx/>
                  <a:latin typeface="#9Slide02 Tieu de rat dai 02" panose="020B0606020202050201" pitchFamily="34" charset="0"/>
                  <a:ea typeface="Times New Roman" panose="02020603050405020304" pitchFamily="18" charset="0"/>
                  <a:cs typeface="+mn-cs"/>
                </a:rPr>
                <a:t>về</a:t>
              </a:r>
              <a:r>
                <a:rPr kumimoji="0" lang="en-US" sz="32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9Slide02 Tieu de rat dai 02" panose="020B0606020202050201" pitchFamily="34" charset="0"/>
                  <a:ea typeface="Times New Roman" panose="02020603050405020304" pitchFamily="18" charset="0"/>
                  <a:cs typeface="+mn-cs"/>
                </a:rPr>
                <a:t>giữ</a:t>
              </a:r>
              <a:r>
                <a:rPr kumimoji="0" lang="en-US" sz="32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9Slide02 Tieu de rat dai 02" panose="020B0606020202050201" pitchFamily="34" charset="0"/>
                  <a:ea typeface="Times New Roman" panose="02020603050405020304" pitchFamily="18" charset="0"/>
                  <a:cs typeface="+mn-cs"/>
                </a:rPr>
                <a:t>gìn</a:t>
              </a:r>
              <a:r>
                <a:rPr kumimoji="0" lang="en-US" sz="32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9Slide02 Tieu de rat dai 02" panose="020B0606020202050201" pitchFamily="34" charset="0"/>
                  <a:ea typeface="Times New Roman" panose="02020603050405020304" pitchFamily="18" charset="0"/>
                  <a:cs typeface="+mn-cs"/>
                </a:rPr>
                <a:t>bản</a:t>
              </a:r>
              <a:r>
                <a:rPr kumimoji="0" lang="en-US" sz="32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9Slide02 Tieu de rat dai 02" panose="020B0606020202050201" pitchFamily="34" charset="0"/>
                  <a:ea typeface="Times New Roman" panose="02020603050405020304" pitchFamily="18" charset="0"/>
                  <a:cs typeface="+mn-cs"/>
                </a:rPr>
                <a:t>sắc</a:t>
              </a:r>
              <a:r>
                <a:rPr kumimoji="0" lang="en-US" sz="32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9Slide02 Tieu de rat dai 02" panose="020B0606020202050201" pitchFamily="34" charset="0"/>
                  <a:ea typeface="Times New Roman" panose="02020603050405020304" pitchFamily="18" charset="0"/>
                  <a:cs typeface="+mn-cs"/>
                </a:rPr>
                <a:t>văn</a:t>
              </a:r>
              <a:r>
                <a:rPr kumimoji="0" lang="en-US" sz="32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9Slide02 Tieu de rat dai 02" panose="020B0606020202050201" pitchFamily="34" charset="0"/>
                  <a:ea typeface="Times New Roman" panose="02020603050405020304" pitchFamily="18" charset="0"/>
                  <a:cs typeface="+mn-cs"/>
                </a:rPr>
                <a:t>hóa</a:t>
              </a:r>
              <a:r>
                <a:rPr kumimoji="0" lang="en-US" sz="32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9Slide02 Tieu de rat dai 02" panose="020B0606020202050201" pitchFamily="34" charset="0"/>
                  <a:ea typeface="Times New Roman" panose="02020603050405020304" pitchFamily="18" charset="0"/>
                  <a:cs typeface="+mn-cs"/>
                </a:rPr>
                <a:t>dân</a:t>
              </a:r>
              <a:r>
                <a:rPr kumimoji="0" lang="en-US" sz="32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9Slide02 Tieu de rat dai 02" panose="020B0606020202050201" pitchFamily="34" charset="0"/>
                  <a:ea typeface="Times New Roman" panose="02020603050405020304" pitchFamily="18" charset="0"/>
                  <a:cs typeface="+mn-cs"/>
                </a:rPr>
                <a:t>tộc</a:t>
              </a:r>
              <a:endParaRPr kumimoji="0" lang="en-US" sz="24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endParaRPr>
            </a:p>
          </p:txBody>
        </p:sp>
      </p:grpSp>
    </p:spTree>
    <p:extLst>
      <p:ext uri="{BB962C8B-B14F-4D97-AF65-F5344CB8AC3E}">
        <p14:creationId xmlns:p14="http://schemas.microsoft.com/office/powerpoint/2010/main" val="25573065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1500" fill="hold"/>
                                        <p:tgtEl>
                                          <p:spTgt spid="69"/>
                                        </p:tgtEl>
                                        <p:attrNameLst>
                                          <p:attrName>ppt_x</p:attrName>
                                        </p:attrNameLst>
                                      </p:cBhvr>
                                      <p:tavLst>
                                        <p:tav tm="0">
                                          <p:val>
                                            <p:strVal val="1+#ppt_w/2"/>
                                          </p:val>
                                        </p:tav>
                                        <p:tav tm="100000">
                                          <p:val>
                                            <p:strVal val="#ppt_x"/>
                                          </p:val>
                                        </p:tav>
                                      </p:tavLst>
                                    </p:anim>
                                    <p:anim calcmode="lin" valueType="num">
                                      <p:cBhvr additive="base">
                                        <p:cTn id="8" dur="1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aphic 6">
            <a:extLst>
              <a:ext uri="{FF2B5EF4-FFF2-40B4-BE49-F238E27FC236}">
                <a16:creationId xmlns:a16="http://schemas.microsoft.com/office/drawing/2014/main" id="{C5F77061-420C-2924-DD8A-96CAF2498DC7}"/>
              </a:ext>
            </a:extLst>
          </p:cNvPr>
          <p:cNvGrpSpPr/>
          <p:nvPr/>
        </p:nvGrpSpPr>
        <p:grpSpPr>
          <a:xfrm rot="21203212" flipH="1">
            <a:off x="861254" y="4918411"/>
            <a:ext cx="18705201" cy="6653756"/>
            <a:chOff x="1659686" y="1502180"/>
            <a:chExt cx="13240887" cy="6213528"/>
          </a:xfrm>
          <a:solidFill>
            <a:srgbClr val="FFC469">
              <a:alpha val="85000"/>
            </a:srgbClr>
          </a:solidFill>
        </p:grpSpPr>
        <p:sp>
          <p:nvSpPr>
            <p:cNvPr id="71" name="Freeform: Shape 70">
              <a:extLst>
                <a:ext uri="{FF2B5EF4-FFF2-40B4-BE49-F238E27FC236}">
                  <a16:creationId xmlns:a16="http://schemas.microsoft.com/office/drawing/2014/main" id="{F2415E12-FBE5-FDFC-B970-A5F328232C69}"/>
                </a:ext>
              </a:extLst>
            </p:cNvPr>
            <p:cNvSpPr/>
            <p:nvPr/>
          </p:nvSpPr>
          <p:spPr>
            <a:xfrm>
              <a:off x="5936295" y="1502180"/>
              <a:ext cx="8964278" cy="6213528"/>
            </a:xfrm>
            <a:custGeom>
              <a:avLst/>
              <a:gdLst>
                <a:gd name="connsiteX0" fmla="*/ 8963076 w 8964278"/>
                <a:gd name="connsiteY0" fmla="*/ 2469833 h 6213528"/>
                <a:gd name="connsiteX1" fmla="*/ 8928785 w 8964278"/>
                <a:gd name="connsiteY1" fmla="*/ 2420303 h 6213528"/>
                <a:gd name="connsiteX2" fmla="*/ 8833535 w 8964278"/>
                <a:gd name="connsiteY2" fmla="*/ 2328863 h 6213528"/>
                <a:gd name="connsiteX3" fmla="*/ 8387766 w 8964278"/>
                <a:gd name="connsiteY3" fmla="*/ 2034540 h 6213528"/>
                <a:gd name="connsiteX4" fmla="*/ 8060106 w 8964278"/>
                <a:gd name="connsiteY4" fmla="*/ 1953578 h 6213528"/>
                <a:gd name="connsiteX5" fmla="*/ 8060106 w 8964278"/>
                <a:gd name="connsiteY5" fmla="*/ 1953578 h 6213528"/>
                <a:gd name="connsiteX6" fmla="*/ 8060106 w 8964278"/>
                <a:gd name="connsiteY6" fmla="*/ 1953578 h 6213528"/>
                <a:gd name="connsiteX7" fmla="*/ 8052486 w 8964278"/>
                <a:gd name="connsiteY7" fmla="*/ 1952625 h 6213528"/>
                <a:gd name="connsiteX8" fmla="*/ 8025816 w 8964278"/>
                <a:gd name="connsiteY8" fmla="*/ 1950720 h 6213528"/>
                <a:gd name="connsiteX9" fmla="*/ 7846746 w 8964278"/>
                <a:gd name="connsiteY9" fmla="*/ 1960245 h 6213528"/>
                <a:gd name="connsiteX10" fmla="*/ 7805789 w 8964278"/>
                <a:gd name="connsiteY10" fmla="*/ 1967865 h 6213528"/>
                <a:gd name="connsiteX11" fmla="*/ 7925803 w 8964278"/>
                <a:gd name="connsiteY11" fmla="*/ 1844993 h 6213528"/>
                <a:gd name="connsiteX12" fmla="*/ 8151546 w 8964278"/>
                <a:gd name="connsiteY12" fmla="*/ 1602105 h 6213528"/>
                <a:gd name="connsiteX13" fmla="*/ 8406816 w 8964278"/>
                <a:gd name="connsiteY13" fmla="*/ 1409700 h 6213528"/>
                <a:gd name="connsiteX14" fmla="*/ 8478253 w 8964278"/>
                <a:gd name="connsiteY14" fmla="*/ 1368743 h 6213528"/>
                <a:gd name="connsiteX15" fmla="*/ 8537308 w 8964278"/>
                <a:gd name="connsiteY15" fmla="*/ 1331595 h 6213528"/>
                <a:gd name="connsiteX16" fmla="*/ 8522068 w 8964278"/>
                <a:gd name="connsiteY16" fmla="*/ 1243965 h 6213528"/>
                <a:gd name="connsiteX17" fmla="*/ 8517306 w 8964278"/>
                <a:gd name="connsiteY17" fmla="*/ 1231583 h 6213528"/>
                <a:gd name="connsiteX18" fmla="*/ 8509685 w 8964278"/>
                <a:gd name="connsiteY18" fmla="*/ 1229678 h 6213528"/>
                <a:gd name="connsiteX19" fmla="*/ 8506828 w 8964278"/>
                <a:gd name="connsiteY19" fmla="*/ 1222058 h 6213528"/>
                <a:gd name="connsiteX20" fmla="*/ 8498256 w 8964278"/>
                <a:gd name="connsiteY20" fmla="*/ 1220153 h 6213528"/>
                <a:gd name="connsiteX21" fmla="*/ 8493493 w 8964278"/>
                <a:gd name="connsiteY21" fmla="*/ 1215390 h 6213528"/>
                <a:gd name="connsiteX22" fmla="*/ 7961998 w 8964278"/>
                <a:gd name="connsiteY22" fmla="*/ 981075 h 6213528"/>
                <a:gd name="connsiteX23" fmla="*/ 7332396 w 8964278"/>
                <a:gd name="connsiteY23" fmla="*/ 1103948 h 6213528"/>
                <a:gd name="connsiteX24" fmla="*/ 7260958 w 8964278"/>
                <a:gd name="connsiteY24" fmla="*/ 1141095 h 6213528"/>
                <a:gd name="connsiteX25" fmla="*/ 7200951 w 8964278"/>
                <a:gd name="connsiteY25" fmla="*/ 939165 h 6213528"/>
                <a:gd name="connsiteX26" fmla="*/ 7162851 w 8964278"/>
                <a:gd name="connsiteY26" fmla="*/ 833438 h 6213528"/>
                <a:gd name="connsiteX27" fmla="*/ 7125703 w 8964278"/>
                <a:gd name="connsiteY27" fmla="*/ 738188 h 6213528"/>
                <a:gd name="connsiteX28" fmla="*/ 7123798 w 8964278"/>
                <a:gd name="connsiteY28" fmla="*/ 737235 h 6213528"/>
                <a:gd name="connsiteX29" fmla="*/ 7122846 w 8964278"/>
                <a:gd name="connsiteY29" fmla="*/ 736283 h 6213528"/>
                <a:gd name="connsiteX30" fmla="*/ 7120941 w 8964278"/>
                <a:gd name="connsiteY30" fmla="*/ 736283 h 6213528"/>
                <a:gd name="connsiteX31" fmla="*/ 7119989 w 8964278"/>
                <a:gd name="connsiteY31" fmla="*/ 736283 h 6213528"/>
                <a:gd name="connsiteX32" fmla="*/ 7118083 w 8964278"/>
                <a:gd name="connsiteY32" fmla="*/ 736283 h 6213528"/>
                <a:gd name="connsiteX33" fmla="*/ 7117131 w 8964278"/>
                <a:gd name="connsiteY33" fmla="*/ 736283 h 6213528"/>
                <a:gd name="connsiteX34" fmla="*/ 7116178 w 8964278"/>
                <a:gd name="connsiteY34" fmla="*/ 736283 h 6213528"/>
                <a:gd name="connsiteX35" fmla="*/ 7114273 w 8964278"/>
                <a:gd name="connsiteY35" fmla="*/ 737235 h 6213528"/>
                <a:gd name="connsiteX36" fmla="*/ 7114273 w 8964278"/>
                <a:gd name="connsiteY36" fmla="*/ 737235 h 6213528"/>
                <a:gd name="connsiteX37" fmla="*/ 7114273 w 8964278"/>
                <a:gd name="connsiteY37" fmla="*/ 737235 h 6213528"/>
                <a:gd name="connsiteX38" fmla="*/ 7111416 w 8964278"/>
                <a:gd name="connsiteY38" fmla="*/ 739140 h 6213528"/>
                <a:gd name="connsiteX39" fmla="*/ 7110464 w 8964278"/>
                <a:gd name="connsiteY39" fmla="*/ 740093 h 6213528"/>
                <a:gd name="connsiteX40" fmla="*/ 7110464 w 8964278"/>
                <a:gd name="connsiteY40" fmla="*/ 740093 h 6213528"/>
                <a:gd name="connsiteX41" fmla="*/ 7109511 w 8964278"/>
                <a:gd name="connsiteY41" fmla="*/ 741998 h 6213528"/>
                <a:gd name="connsiteX42" fmla="*/ 7106653 w 8964278"/>
                <a:gd name="connsiteY42" fmla="*/ 744855 h 6213528"/>
                <a:gd name="connsiteX43" fmla="*/ 7103796 w 8964278"/>
                <a:gd name="connsiteY43" fmla="*/ 748665 h 6213528"/>
                <a:gd name="connsiteX44" fmla="*/ 7103796 w 8964278"/>
                <a:gd name="connsiteY44" fmla="*/ 748665 h 6213528"/>
                <a:gd name="connsiteX45" fmla="*/ 7103796 w 8964278"/>
                <a:gd name="connsiteY45" fmla="*/ 748665 h 6213528"/>
                <a:gd name="connsiteX46" fmla="*/ 7102844 w 8964278"/>
                <a:gd name="connsiteY46" fmla="*/ 750570 h 6213528"/>
                <a:gd name="connsiteX47" fmla="*/ 7101891 w 8964278"/>
                <a:gd name="connsiteY47" fmla="*/ 752475 h 6213528"/>
                <a:gd name="connsiteX48" fmla="*/ 7101891 w 8964278"/>
                <a:gd name="connsiteY48" fmla="*/ 752475 h 6213528"/>
                <a:gd name="connsiteX49" fmla="*/ 7073316 w 8964278"/>
                <a:gd name="connsiteY49" fmla="*/ 851535 h 6213528"/>
                <a:gd name="connsiteX50" fmla="*/ 7012356 w 8964278"/>
                <a:gd name="connsiteY50" fmla="*/ 985838 h 6213528"/>
                <a:gd name="connsiteX51" fmla="*/ 6826619 w 8964278"/>
                <a:gd name="connsiteY51" fmla="*/ 1214438 h 6213528"/>
                <a:gd name="connsiteX52" fmla="*/ 6768516 w 8964278"/>
                <a:gd name="connsiteY52" fmla="*/ 1263968 h 6213528"/>
                <a:gd name="connsiteX53" fmla="*/ 6770421 w 8964278"/>
                <a:gd name="connsiteY53" fmla="*/ 1248728 h 6213528"/>
                <a:gd name="connsiteX54" fmla="*/ 6772326 w 8964278"/>
                <a:gd name="connsiteY54" fmla="*/ 1218248 h 6213528"/>
                <a:gd name="connsiteX55" fmla="*/ 6767564 w 8964278"/>
                <a:gd name="connsiteY55" fmla="*/ 1154430 h 6213528"/>
                <a:gd name="connsiteX56" fmla="*/ 6730416 w 8964278"/>
                <a:gd name="connsiteY56" fmla="*/ 1029653 h 6213528"/>
                <a:gd name="connsiteX57" fmla="*/ 6681839 w 8964278"/>
                <a:gd name="connsiteY57" fmla="*/ 909638 h 6213528"/>
                <a:gd name="connsiteX58" fmla="*/ 6661836 w 8964278"/>
                <a:gd name="connsiteY58" fmla="*/ 845820 h 6213528"/>
                <a:gd name="connsiteX59" fmla="*/ 6657073 w 8964278"/>
                <a:gd name="connsiteY59" fmla="*/ 823913 h 6213528"/>
                <a:gd name="connsiteX60" fmla="*/ 6654216 w 8964278"/>
                <a:gd name="connsiteY60" fmla="*/ 791528 h 6213528"/>
                <a:gd name="connsiteX61" fmla="*/ 6638976 w 8964278"/>
                <a:gd name="connsiteY61" fmla="*/ 791528 h 6213528"/>
                <a:gd name="connsiteX62" fmla="*/ 6631356 w 8964278"/>
                <a:gd name="connsiteY62" fmla="*/ 847725 h 6213528"/>
                <a:gd name="connsiteX63" fmla="*/ 6621831 w 8964278"/>
                <a:gd name="connsiteY63" fmla="*/ 902018 h 6213528"/>
                <a:gd name="connsiteX64" fmla="*/ 6589446 w 8964278"/>
                <a:gd name="connsiteY64" fmla="*/ 1009650 h 6213528"/>
                <a:gd name="connsiteX65" fmla="*/ 6586589 w 8964278"/>
                <a:gd name="connsiteY65" fmla="*/ 1017270 h 6213528"/>
                <a:gd name="connsiteX66" fmla="*/ 6461811 w 8964278"/>
                <a:gd name="connsiteY66" fmla="*/ 560070 h 6213528"/>
                <a:gd name="connsiteX67" fmla="*/ 6313221 w 8964278"/>
                <a:gd name="connsiteY67" fmla="*/ 353378 h 6213528"/>
                <a:gd name="connsiteX68" fmla="*/ 6118911 w 8964278"/>
                <a:gd name="connsiteY68" fmla="*/ 190500 h 6213528"/>
                <a:gd name="connsiteX69" fmla="*/ 5999848 w 8964278"/>
                <a:gd name="connsiteY69" fmla="*/ 107633 h 6213528"/>
                <a:gd name="connsiteX70" fmla="*/ 5903646 w 8964278"/>
                <a:gd name="connsiteY70" fmla="*/ 953 h 6213528"/>
                <a:gd name="connsiteX71" fmla="*/ 5903646 w 8964278"/>
                <a:gd name="connsiteY71" fmla="*/ 953 h 6213528"/>
                <a:gd name="connsiteX72" fmla="*/ 5903646 w 8964278"/>
                <a:gd name="connsiteY72" fmla="*/ 953 h 6213528"/>
                <a:gd name="connsiteX73" fmla="*/ 5902694 w 8964278"/>
                <a:gd name="connsiteY73" fmla="*/ 0 h 6213528"/>
                <a:gd name="connsiteX74" fmla="*/ 5901741 w 8964278"/>
                <a:gd name="connsiteY74" fmla="*/ 953 h 6213528"/>
                <a:gd name="connsiteX75" fmla="*/ 5885548 w 8964278"/>
                <a:gd name="connsiteY75" fmla="*/ 34290 h 6213528"/>
                <a:gd name="connsiteX76" fmla="*/ 5893169 w 8964278"/>
                <a:gd name="connsiteY76" fmla="*/ 49530 h 6213528"/>
                <a:gd name="connsiteX77" fmla="*/ 5896978 w 8964278"/>
                <a:gd name="connsiteY77" fmla="*/ 106680 h 6213528"/>
                <a:gd name="connsiteX78" fmla="*/ 5900789 w 8964278"/>
                <a:gd name="connsiteY78" fmla="*/ 231458 h 6213528"/>
                <a:gd name="connsiteX79" fmla="*/ 5894121 w 8964278"/>
                <a:gd name="connsiteY79" fmla="*/ 478155 h 6213528"/>
                <a:gd name="connsiteX80" fmla="*/ 5869356 w 8964278"/>
                <a:gd name="connsiteY80" fmla="*/ 722948 h 6213528"/>
                <a:gd name="connsiteX81" fmla="*/ 5854116 w 8964278"/>
                <a:gd name="connsiteY81" fmla="*/ 956310 h 6213528"/>
                <a:gd name="connsiteX82" fmla="*/ 5876023 w 8964278"/>
                <a:gd name="connsiteY82" fmla="*/ 1066800 h 6213528"/>
                <a:gd name="connsiteX83" fmla="*/ 5641708 w 8964278"/>
                <a:gd name="connsiteY83" fmla="*/ 841058 h 6213528"/>
                <a:gd name="connsiteX84" fmla="*/ 5483594 w 8964278"/>
                <a:gd name="connsiteY84" fmla="*/ 720090 h 6213528"/>
                <a:gd name="connsiteX85" fmla="*/ 5384533 w 8964278"/>
                <a:gd name="connsiteY85" fmla="*/ 648653 h 6213528"/>
                <a:gd name="connsiteX86" fmla="*/ 5369294 w 8964278"/>
                <a:gd name="connsiteY86" fmla="*/ 636270 h 6213528"/>
                <a:gd name="connsiteX87" fmla="*/ 5364531 w 8964278"/>
                <a:gd name="connsiteY87" fmla="*/ 635318 h 6213528"/>
                <a:gd name="connsiteX88" fmla="*/ 5330241 w 8964278"/>
                <a:gd name="connsiteY88" fmla="*/ 612458 h 6213528"/>
                <a:gd name="connsiteX89" fmla="*/ 5310239 w 8964278"/>
                <a:gd name="connsiteY89" fmla="*/ 603885 h 6213528"/>
                <a:gd name="connsiteX90" fmla="*/ 5308333 w 8964278"/>
                <a:gd name="connsiteY90" fmla="*/ 602933 h 6213528"/>
                <a:gd name="connsiteX91" fmla="*/ 5237848 w 8964278"/>
                <a:gd name="connsiteY91" fmla="*/ 743903 h 6213528"/>
                <a:gd name="connsiteX92" fmla="*/ 5215941 w 8964278"/>
                <a:gd name="connsiteY92" fmla="*/ 911543 h 6213528"/>
                <a:gd name="connsiteX93" fmla="*/ 5303571 w 8964278"/>
                <a:gd name="connsiteY93" fmla="*/ 1277303 h 6213528"/>
                <a:gd name="connsiteX94" fmla="*/ 5430253 w 8964278"/>
                <a:gd name="connsiteY94" fmla="*/ 1506855 h 6213528"/>
                <a:gd name="connsiteX95" fmla="*/ 5302619 w 8964278"/>
                <a:gd name="connsiteY95" fmla="*/ 1424940 h 6213528"/>
                <a:gd name="connsiteX96" fmla="*/ 5000676 w 8964278"/>
                <a:gd name="connsiteY96" fmla="*/ 1299210 h 6213528"/>
                <a:gd name="connsiteX97" fmla="*/ 4820653 w 8964278"/>
                <a:gd name="connsiteY97" fmla="*/ 1264920 h 6213528"/>
                <a:gd name="connsiteX98" fmla="*/ 4817796 w 8964278"/>
                <a:gd name="connsiteY98" fmla="*/ 1275398 h 6213528"/>
                <a:gd name="connsiteX99" fmla="*/ 4974958 w 8964278"/>
                <a:gd name="connsiteY99" fmla="*/ 1311593 h 6213528"/>
                <a:gd name="connsiteX100" fmla="*/ 5128311 w 8964278"/>
                <a:gd name="connsiteY100" fmla="*/ 1362075 h 6213528"/>
                <a:gd name="connsiteX101" fmla="*/ 5411203 w 8964278"/>
                <a:gd name="connsiteY101" fmla="*/ 1513523 h 6213528"/>
                <a:gd name="connsiteX102" fmla="*/ 5466448 w 8964278"/>
                <a:gd name="connsiteY102" fmla="*/ 1553528 h 6213528"/>
                <a:gd name="connsiteX103" fmla="*/ 5499786 w 8964278"/>
                <a:gd name="connsiteY103" fmla="*/ 1593533 h 6213528"/>
                <a:gd name="connsiteX104" fmla="*/ 4957814 w 8964278"/>
                <a:gd name="connsiteY104" fmla="*/ 1364933 h 6213528"/>
                <a:gd name="connsiteX105" fmla="*/ 4812081 w 8964278"/>
                <a:gd name="connsiteY105" fmla="*/ 1277303 h 6213528"/>
                <a:gd name="connsiteX106" fmla="*/ 4807318 w 8964278"/>
                <a:gd name="connsiteY106" fmla="*/ 1269683 h 6213528"/>
                <a:gd name="connsiteX107" fmla="*/ 4798746 w 8964278"/>
                <a:gd name="connsiteY107" fmla="*/ 1274445 h 6213528"/>
                <a:gd name="connsiteX108" fmla="*/ 4799699 w 8964278"/>
                <a:gd name="connsiteY108" fmla="*/ 1278255 h 6213528"/>
                <a:gd name="connsiteX109" fmla="*/ 4799699 w 8964278"/>
                <a:gd name="connsiteY109" fmla="*/ 1278255 h 6213528"/>
                <a:gd name="connsiteX110" fmla="*/ 4834941 w 8964278"/>
                <a:gd name="connsiteY110" fmla="*/ 1345883 h 6213528"/>
                <a:gd name="connsiteX111" fmla="*/ 4883519 w 8964278"/>
                <a:gd name="connsiteY111" fmla="*/ 1407795 h 6213528"/>
                <a:gd name="connsiteX112" fmla="*/ 5008296 w 8964278"/>
                <a:gd name="connsiteY112" fmla="*/ 1509713 h 6213528"/>
                <a:gd name="connsiteX113" fmla="*/ 5351196 w 8964278"/>
                <a:gd name="connsiteY113" fmla="*/ 1630680 h 6213528"/>
                <a:gd name="connsiteX114" fmla="*/ 5562651 w 8964278"/>
                <a:gd name="connsiteY114" fmla="*/ 1661160 h 6213528"/>
                <a:gd name="connsiteX115" fmla="*/ 5575033 w 8964278"/>
                <a:gd name="connsiteY115" fmla="*/ 1672590 h 6213528"/>
                <a:gd name="connsiteX116" fmla="*/ 5218798 w 8964278"/>
                <a:gd name="connsiteY116" fmla="*/ 1731645 h 6213528"/>
                <a:gd name="connsiteX117" fmla="*/ 5067351 w 8964278"/>
                <a:gd name="connsiteY117" fmla="*/ 1836420 h 6213528"/>
                <a:gd name="connsiteX118" fmla="*/ 4954956 w 8964278"/>
                <a:gd name="connsiteY118" fmla="*/ 1981200 h 6213528"/>
                <a:gd name="connsiteX119" fmla="*/ 4897806 w 8964278"/>
                <a:gd name="connsiteY119" fmla="*/ 2067878 h 6213528"/>
                <a:gd name="connsiteX120" fmla="*/ 4848276 w 8964278"/>
                <a:gd name="connsiteY120" fmla="*/ 2116455 h 6213528"/>
                <a:gd name="connsiteX121" fmla="*/ 4844466 w 8964278"/>
                <a:gd name="connsiteY121" fmla="*/ 2119313 h 6213528"/>
                <a:gd name="connsiteX122" fmla="*/ 4833989 w 8964278"/>
                <a:gd name="connsiteY122" fmla="*/ 2126933 h 6213528"/>
                <a:gd name="connsiteX123" fmla="*/ 4696828 w 8964278"/>
                <a:gd name="connsiteY123" fmla="*/ 2093595 h 6213528"/>
                <a:gd name="connsiteX124" fmla="*/ 4527283 w 8964278"/>
                <a:gd name="connsiteY124" fmla="*/ 2029778 h 6213528"/>
                <a:gd name="connsiteX125" fmla="*/ 4526331 w 8964278"/>
                <a:gd name="connsiteY125" fmla="*/ 2029778 h 6213528"/>
                <a:gd name="connsiteX126" fmla="*/ 4526331 w 8964278"/>
                <a:gd name="connsiteY126" fmla="*/ 2026920 h 6213528"/>
                <a:gd name="connsiteX127" fmla="*/ 4524426 w 8964278"/>
                <a:gd name="connsiteY127" fmla="*/ 2025015 h 6213528"/>
                <a:gd name="connsiteX128" fmla="*/ 4522521 w 8964278"/>
                <a:gd name="connsiteY128" fmla="*/ 2022158 h 6213528"/>
                <a:gd name="connsiteX129" fmla="*/ 4519664 w 8964278"/>
                <a:gd name="connsiteY129" fmla="*/ 2016443 h 6213528"/>
                <a:gd name="connsiteX130" fmla="*/ 4510139 w 8964278"/>
                <a:gd name="connsiteY130" fmla="*/ 2006918 h 6213528"/>
                <a:gd name="connsiteX131" fmla="*/ 4495851 w 8964278"/>
                <a:gd name="connsiteY131" fmla="*/ 2008823 h 6213528"/>
                <a:gd name="connsiteX132" fmla="*/ 4489183 w 8964278"/>
                <a:gd name="connsiteY132" fmla="*/ 2020253 h 6213528"/>
                <a:gd name="connsiteX133" fmla="*/ 4490136 w 8964278"/>
                <a:gd name="connsiteY133" fmla="*/ 2028825 h 6213528"/>
                <a:gd name="connsiteX134" fmla="*/ 4492993 w 8964278"/>
                <a:gd name="connsiteY134" fmla="*/ 2033588 h 6213528"/>
                <a:gd name="connsiteX135" fmla="*/ 4480611 w 8964278"/>
                <a:gd name="connsiteY135" fmla="*/ 2204085 h 6213528"/>
                <a:gd name="connsiteX136" fmla="*/ 4435843 w 8964278"/>
                <a:gd name="connsiteY136" fmla="*/ 2386013 h 6213528"/>
                <a:gd name="connsiteX137" fmla="*/ 4344403 w 8964278"/>
                <a:gd name="connsiteY137" fmla="*/ 2747010 h 6213528"/>
                <a:gd name="connsiteX138" fmla="*/ 4348214 w 8964278"/>
                <a:gd name="connsiteY138" fmla="*/ 2928938 h 6213528"/>
                <a:gd name="connsiteX139" fmla="*/ 4407268 w 8964278"/>
                <a:gd name="connsiteY139" fmla="*/ 3097530 h 6213528"/>
                <a:gd name="connsiteX140" fmla="*/ 4650156 w 8964278"/>
                <a:gd name="connsiteY140" fmla="*/ 3370898 h 6213528"/>
                <a:gd name="connsiteX141" fmla="*/ 4764456 w 8964278"/>
                <a:gd name="connsiteY141" fmla="*/ 3447098 h 6213528"/>
                <a:gd name="connsiteX142" fmla="*/ 4461561 w 8964278"/>
                <a:gd name="connsiteY142" fmla="*/ 3457575 h 6213528"/>
                <a:gd name="connsiteX143" fmla="*/ 4242486 w 8964278"/>
                <a:gd name="connsiteY143" fmla="*/ 3570923 h 6213528"/>
                <a:gd name="connsiteX144" fmla="*/ 4265346 w 8964278"/>
                <a:gd name="connsiteY144" fmla="*/ 3409950 h 6213528"/>
                <a:gd name="connsiteX145" fmla="*/ 4239628 w 8964278"/>
                <a:gd name="connsiteY145" fmla="*/ 3159443 h 6213528"/>
                <a:gd name="connsiteX146" fmla="*/ 4247249 w 8964278"/>
                <a:gd name="connsiteY146" fmla="*/ 3073718 h 6213528"/>
                <a:gd name="connsiteX147" fmla="*/ 4248201 w 8964278"/>
                <a:gd name="connsiteY147" fmla="*/ 3069908 h 6213528"/>
                <a:gd name="connsiteX148" fmla="*/ 4265346 w 8964278"/>
                <a:gd name="connsiteY148" fmla="*/ 3017520 h 6213528"/>
                <a:gd name="connsiteX149" fmla="*/ 4253916 w 8964278"/>
                <a:gd name="connsiteY149" fmla="*/ 3002280 h 6213528"/>
                <a:gd name="connsiteX150" fmla="*/ 3958641 w 8964278"/>
                <a:gd name="connsiteY150" fmla="*/ 3006090 h 6213528"/>
                <a:gd name="connsiteX151" fmla="*/ 3959593 w 8964278"/>
                <a:gd name="connsiteY151" fmla="*/ 3002280 h 6213528"/>
                <a:gd name="connsiteX152" fmla="*/ 3945306 w 8964278"/>
                <a:gd name="connsiteY152" fmla="*/ 2962275 h 6213528"/>
                <a:gd name="connsiteX153" fmla="*/ 3924351 w 8964278"/>
                <a:gd name="connsiteY153" fmla="*/ 2921318 h 6213528"/>
                <a:gd name="connsiteX154" fmla="*/ 3876726 w 8964278"/>
                <a:gd name="connsiteY154" fmla="*/ 2847975 h 6213528"/>
                <a:gd name="connsiteX155" fmla="*/ 3751948 w 8964278"/>
                <a:gd name="connsiteY155" fmla="*/ 2723198 h 6213528"/>
                <a:gd name="connsiteX156" fmla="*/ 3630981 w 8964278"/>
                <a:gd name="connsiteY156" fmla="*/ 2651760 h 6213528"/>
                <a:gd name="connsiteX157" fmla="*/ 3677653 w 8964278"/>
                <a:gd name="connsiteY157" fmla="*/ 2656523 h 6213528"/>
                <a:gd name="connsiteX158" fmla="*/ 3894823 w 8964278"/>
                <a:gd name="connsiteY158" fmla="*/ 2648903 h 6213528"/>
                <a:gd name="connsiteX159" fmla="*/ 4261536 w 8964278"/>
                <a:gd name="connsiteY159" fmla="*/ 2511743 h 6213528"/>
                <a:gd name="connsiteX160" fmla="*/ 4430128 w 8964278"/>
                <a:gd name="connsiteY160" fmla="*/ 2373630 h 6213528"/>
                <a:gd name="connsiteX161" fmla="*/ 4423461 w 8964278"/>
                <a:gd name="connsiteY161" fmla="*/ 2358390 h 6213528"/>
                <a:gd name="connsiteX162" fmla="*/ 4156761 w 8964278"/>
                <a:gd name="connsiteY162" fmla="*/ 2354580 h 6213528"/>
                <a:gd name="connsiteX163" fmla="*/ 4023411 w 8964278"/>
                <a:gd name="connsiteY163" fmla="*/ 2372678 h 6213528"/>
                <a:gd name="connsiteX164" fmla="*/ 3959593 w 8964278"/>
                <a:gd name="connsiteY164" fmla="*/ 2385060 h 6213528"/>
                <a:gd name="connsiteX165" fmla="*/ 4133901 w 8964278"/>
                <a:gd name="connsiteY165" fmla="*/ 2212658 h 6213528"/>
                <a:gd name="connsiteX166" fmla="*/ 4408221 w 8964278"/>
                <a:gd name="connsiteY166" fmla="*/ 1849755 h 6213528"/>
                <a:gd name="connsiteX167" fmla="*/ 4698733 w 8964278"/>
                <a:gd name="connsiteY167" fmla="*/ 1497330 h 6213528"/>
                <a:gd name="connsiteX168" fmla="*/ 4737786 w 8964278"/>
                <a:gd name="connsiteY168" fmla="*/ 1458278 h 6213528"/>
                <a:gd name="connsiteX169" fmla="*/ 4721593 w 8964278"/>
                <a:gd name="connsiteY169" fmla="*/ 1442085 h 6213528"/>
                <a:gd name="connsiteX170" fmla="*/ 4718736 w 8964278"/>
                <a:gd name="connsiteY170" fmla="*/ 1443990 h 6213528"/>
                <a:gd name="connsiteX171" fmla="*/ 4467276 w 8964278"/>
                <a:gd name="connsiteY171" fmla="*/ 1480185 h 6213528"/>
                <a:gd name="connsiteX172" fmla="*/ 4215816 w 8964278"/>
                <a:gd name="connsiteY172" fmla="*/ 1558290 h 6213528"/>
                <a:gd name="connsiteX173" fmla="*/ 3804336 w 8964278"/>
                <a:gd name="connsiteY173" fmla="*/ 1783080 h 6213528"/>
                <a:gd name="connsiteX174" fmla="*/ 3940543 w 8964278"/>
                <a:gd name="connsiteY174" fmla="*/ 1610678 h 6213528"/>
                <a:gd name="connsiteX175" fmla="*/ 4156761 w 8964278"/>
                <a:gd name="connsiteY175" fmla="*/ 1092518 h 6213528"/>
                <a:gd name="connsiteX176" fmla="*/ 4181526 w 8964278"/>
                <a:gd name="connsiteY176" fmla="*/ 927735 h 6213528"/>
                <a:gd name="connsiteX177" fmla="*/ 4186288 w 8964278"/>
                <a:gd name="connsiteY177" fmla="*/ 845820 h 6213528"/>
                <a:gd name="connsiteX178" fmla="*/ 4184383 w 8964278"/>
                <a:gd name="connsiteY178" fmla="*/ 763905 h 6213528"/>
                <a:gd name="connsiteX179" fmla="*/ 4171048 w 8964278"/>
                <a:gd name="connsiteY179" fmla="*/ 763905 h 6213528"/>
                <a:gd name="connsiteX180" fmla="*/ 4171048 w 8964278"/>
                <a:gd name="connsiteY180" fmla="*/ 764858 h 6213528"/>
                <a:gd name="connsiteX181" fmla="*/ 4115803 w 8964278"/>
                <a:gd name="connsiteY181" fmla="*/ 796290 h 6213528"/>
                <a:gd name="connsiteX182" fmla="*/ 4107231 w 8964278"/>
                <a:gd name="connsiteY182" fmla="*/ 802005 h 6213528"/>
                <a:gd name="connsiteX183" fmla="*/ 4104373 w 8964278"/>
                <a:gd name="connsiteY183" fmla="*/ 803910 h 6213528"/>
                <a:gd name="connsiteX184" fmla="*/ 4103421 w 8964278"/>
                <a:gd name="connsiteY184" fmla="*/ 804863 h 6213528"/>
                <a:gd name="connsiteX185" fmla="*/ 4051986 w 8964278"/>
                <a:gd name="connsiteY185" fmla="*/ 839153 h 6213528"/>
                <a:gd name="connsiteX186" fmla="*/ 3933876 w 8964278"/>
                <a:gd name="connsiteY186" fmla="*/ 934403 h 6213528"/>
                <a:gd name="connsiteX187" fmla="*/ 3736708 w 8964278"/>
                <a:gd name="connsiteY187" fmla="*/ 1162050 h 6213528"/>
                <a:gd name="connsiteX188" fmla="*/ 3675748 w 8964278"/>
                <a:gd name="connsiteY188" fmla="*/ 1262063 h 6213528"/>
                <a:gd name="connsiteX189" fmla="*/ 3673843 w 8964278"/>
                <a:gd name="connsiteY189" fmla="*/ 1198245 h 6213528"/>
                <a:gd name="connsiteX190" fmla="*/ 3667176 w 8964278"/>
                <a:gd name="connsiteY190" fmla="*/ 1070610 h 6213528"/>
                <a:gd name="connsiteX191" fmla="*/ 3662413 w 8964278"/>
                <a:gd name="connsiteY191" fmla="*/ 1009650 h 6213528"/>
                <a:gd name="connsiteX192" fmla="*/ 3654793 w 8964278"/>
                <a:gd name="connsiteY192" fmla="*/ 958215 h 6213528"/>
                <a:gd name="connsiteX193" fmla="*/ 3654793 w 8964278"/>
                <a:gd name="connsiteY193" fmla="*/ 957263 h 6213528"/>
                <a:gd name="connsiteX194" fmla="*/ 3655746 w 8964278"/>
                <a:gd name="connsiteY194" fmla="*/ 957263 h 6213528"/>
                <a:gd name="connsiteX195" fmla="*/ 3650031 w 8964278"/>
                <a:gd name="connsiteY195" fmla="*/ 938213 h 6213528"/>
                <a:gd name="connsiteX196" fmla="*/ 3580498 w 8964278"/>
                <a:gd name="connsiteY196" fmla="*/ 948690 h 6213528"/>
                <a:gd name="connsiteX197" fmla="*/ 3570973 w 8964278"/>
                <a:gd name="connsiteY197" fmla="*/ 946785 h 6213528"/>
                <a:gd name="connsiteX198" fmla="*/ 3567163 w 8964278"/>
                <a:gd name="connsiteY198" fmla="*/ 950595 h 6213528"/>
                <a:gd name="connsiteX199" fmla="*/ 3504298 w 8964278"/>
                <a:gd name="connsiteY199" fmla="*/ 957263 h 6213528"/>
                <a:gd name="connsiteX200" fmla="*/ 3355708 w 8964278"/>
                <a:gd name="connsiteY200" fmla="*/ 961073 h 6213528"/>
                <a:gd name="connsiteX201" fmla="*/ 3236646 w 8964278"/>
                <a:gd name="connsiteY201" fmla="*/ 956310 h 6213528"/>
                <a:gd name="connsiteX202" fmla="*/ 3229978 w 8964278"/>
                <a:gd name="connsiteY202" fmla="*/ 955358 h 6213528"/>
                <a:gd name="connsiteX203" fmla="*/ 3229026 w 8964278"/>
                <a:gd name="connsiteY203" fmla="*/ 956310 h 6213528"/>
                <a:gd name="connsiteX204" fmla="*/ 3062338 w 8964278"/>
                <a:gd name="connsiteY204" fmla="*/ 947738 h 6213528"/>
                <a:gd name="connsiteX205" fmla="*/ 2528938 w 8964278"/>
                <a:gd name="connsiteY205" fmla="*/ 1021080 h 6213528"/>
                <a:gd name="connsiteX206" fmla="*/ 2342248 w 8964278"/>
                <a:gd name="connsiteY206" fmla="*/ 1158240 h 6213528"/>
                <a:gd name="connsiteX207" fmla="*/ 2333676 w 8964278"/>
                <a:gd name="connsiteY207" fmla="*/ 1160145 h 6213528"/>
                <a:gd name="connsiteX208" fmla="*/ 2300338 w 8964278"/>
                <a:gd name="connsiteY208" fmla="*/ 810578 h 6213528"/>
                <a:gd name="connsiteX209" fmla="*/ 2300338 w 8964278"/>
                <a:gd name="connsiteY209" fmla="*/ 802958 h 6213528"/>
                <a:gd name="connsiteX210" fmla="*/ 2298433 w 8964278"/>
                <a:gd name="connsiteY210" fmla="*/ 799148 h 6213528"/>
                <a:gd name="connsiteX211" fmla="*/ 2243188 w 8964278"/>
                <a:gd name="connsiteY211" fmla="*/ 379095 h 6213528"/>
                <a:gd name="connsiteX212" fmla="*/ 2250808 w 8964278"/>
                <a:gd name="connsiteY212" fmla="*/ 351473 h 6213528"/>
                <a:gd name="connsiteX213" fmla="*/ 2246998 w 8964278"/>
                <a:gd name="connsiteY213" fmla="*/ 343853 h 6213528"/>
                <a:gd name="connsiteX214" fmla="*/ 2252713 w 8964278"/>
                <a:gd name="connsiteY214" fmla="*/ 300038 h 6213528"/>
                <a:gd name="connsiteX215" fmla="*/ 2239378 w 8964278"/>
                <a:gd name="connsiteY215" fmla="*/ 294323 h 6213528"/>
                <a:gd name="connsiteX216" fmla="*/ 2233663 w 8964278"/>
                <a:gd name="connsiteY216" fmla="*/ 296228 h 6213528"/>
                <a:gd name="connsiteX217" fmla="*/ 2179371 w 8964278"/>
                <a:gd name="connsiteY217" fmla="*/ 348615 h 6213528"/>
                <a:gd name="connsiteX218" fmla="*/ 2123173 w 8964278"/>
                <a:gd name="connsiteY218" fmla="*/ 399098 h 6213528"/>
                <a:gd name="connsiteX219" fmla="*/ 2002206 w 8964278"/>
                <a:gd name="connsiteY219" fmla="*/ 491490 h 6213528"/>
                <a:gd name="connsiteX220" fmla="*/ 1752651 w 8964278"/>
                <a:gd name="connsiteY220" fmla="*/ 665798 h 6213528"/>
                <a:gd name="connsiteX221" fmla="*/ 1344028 w 8964278"/>
                <a:gd name="connsiteY221" fmla="*/ 1091565 h 6213528"/>
                <a:gd name="connsiteX222" fmla="*/ 1230681 w 8964278"/>
                <a:gd name="connsiteY222" fmla="*/ 1284923 h 6213528"/>
                <a:gd name="connsiteX223" fmla="*/ 1245921 w 8964278"/>
                <a:gd name="connsiteY223" fmla="*/ 1222058 h 6213528"/>
                <a:gd name="connsiteX224" fmla="*/ 1255446 w 8964278"/>
                <a:gd name="connsiteY224" fmla="*/ 1008698 h 6213528"/>
                <a:gd name="connsiteX225" fmla="*/ 1191628 w 8964278"/>
                <a:gd name="connsiteY225" fmla="*/ 813435 h 6213528"/>
                <a:gd name="connsiteX226" fmla="*/ 1072566 w 8964278"/>
                <a:gd name="connsiteY226" fmla="*/ 606743 h 6213528"/>
                <a:gd name="connsiteX227" fmla="*/ 951598 w 8964278"/>
                <a:gd name="connsiteY227" fmla="*/ 407670 h 6213528"/>
                <a:gd name="connsiteX228" fmla="*/ 950646 w 8964278"/>
                <a:gd name="connsiteY228" fmla="*/ 382905 h 6213528"/>
                <a:gd name="connsiteX229" fmla="*/ 928738 w 8964278"/>
                <a:gd name="connsiteY229" fmla="*/ 381000 h 6213528"/>
                <a:gd name="connsiteX230" fmla="*/ 923023 w 8964278"/>
                <a:gd name="connsiteY230" fmla="*/ 391478 h 6213528"/>
                <a:gd name="connsiteX231" fmla="*/ 925881 w 8964278"/>
                <a:gd name="connsiteY231" fmla="*/ 396240 h 6213528"/>
                <a:gd name="connsiteX232" fmla="*/ 931596 w 8964278"/>
                <a:gd name="connsiteY232" fmla="*/ 401955 h 6213528"/>
                <a:gd name="connsiteX233" fmla="*/ 931596 w 8964278"/>
                <a:gd name="connsiteY233" fmla="*/ 403860 h 6213528"/>
                <a:gd name="connsiteX234" fmla="*/ 918261 w 8964278"/>
                <a:gd name="connsiteY234" fmla="*/ 494348 h 6213528"/>
                <a:gd name="connsiteX235" fmla="*/ 887781 w 8964278"/>
                <a:gd name="connsiteY235" fmla="*/ 601028 h 6213528"/>
                <a:gd name="connsiteX236" fmla="*/ 793483 w 8964278"/>
                <a:gd name="connsiteY236" fmla="*/ 802005 h 6213528"/>
                <a:gd name="connsiteX237" fmla="*/ 574408 w 8964278"/>
                <a:gd name="connsiteY237" fmla="*/ 1201103 h 6213528"/>
                <a:gd name="connsiteX238" fmla="*/ 484873 w 8964278"/>
                <a:gd name="connsiteY238" fmla="*/ 1637348 h 6213528"/>
                <a:gd name="connsiteX239" fmla="*/ 546786 w 8964278"/>
                <a:gd name="connsiteY239" fmla="*/ 2071688 h 6213528"/>
                <a:gd name="connsiteX240" fmla="*/ 702043 w 8964278"/>
                <a:gd name="connsiteY240" fmla="*/ 2419350 h 6213528"/>
                <a:gd name="connsiteX241" fmla="*/ 706806 w 8964278"/>
                <a:gd name="connsiteY241" fmla="*/ 2432685 h 6213528"/>
                <a:gd name="connsiteX242" fmla="*/ 722046 w 8964278"/>
                <a:gd name="connsiteY242" fmla="*/ 2470785 h 6213528"/>
                <a:gd name="connsiteX243" fmla="*/ 732523 w 8964278"/>
                <a:gd name="connsiteY243" fmla="*/ 2469833 h 6213528"/>
                <a:gd name="connsiteX244" fmla="*/ 737286 w 8964278"/>
                <a:gd name="connsiteY244" fmla="*/ 2476500 h 6213528"/>
                <a:gd name="connsiteX245" fmla="*/ 737286 w 8964278"/>
                <a:gd name="connsiteY245" fmla="*/ 2480310 h 6213528"/>
                <a:gd name="connsiteX246" fmla="*/ 740143 w 8964278"/>
                <a:gd name="connsiteY246" fmla="*/ 2481263 h 6213528"/>
                <a:gd name="connsiteX247" fmla="*/ 753478 w 8964278"/>
                <a:gd name="connsiteY247" fmla="*/ 2500313 h 6213528"/>
                <a:gd name="connsiteX248" fmla="*/ 633463 w 8964278"/>
                <a:gd name="connsiteY248" fmla="*/ 2624138 h 6213528"/>
                <a:gd name="connsiteX249" fmla="*/ 475348 w 8964278"/>
                <a:gd name="connsiteY249" fmla="*/ 2723198 h 6213528"/>
                <a:gd name="connsiteX250" fmla="*/ 159118 w 8964278"/>
                <a:gd name="connsiteY250" fmla="*/ 2920365 h 6213528"/>
                <a:gd name="connsiteX251" fmla="*/ 43866 w 8964278"/>
                <a:gd name="connsiteY251" fmla="*/ 3076575 h 6213528"/>
                <a:gd name="connsiteX252" fmla="*/ 51 w 8964278"/>
                <a:gd name="connsiteY252" fmla="*/ 3305175 h 6213528"/>
                <a:gd name="connsiteX253" fmla="*/ 137211 w 8964278"/>
                <a:gd name="connsiteY253" fmla="*/ 3788093 h 6213528"/>
                <a:gd name="connsiteX254" fmla="*/ 289611 w 8964278"/>
                <a:gd name="connsiteY254" fmla="*/ 4292918 h 6213528"/>
                <a:gd name="connsiteX255" fmla="*/ 287706 w 8964278"/>
                <a:gd name="connsiteY255" fmla="*/ 4359593 h 6213528"/>
                <a:gd name="connsiteX256" fmla="*/ 287706 w 8964278"/>
                <a:gd name="connsiteY256" fmla="*/ 4360545 h 6213528"/>
                <a:gd name="connsiteX257" fmla="*/ 287706 w 8964278"/>
                <a:gd name="connsiteY257" fmla="*/ 4360545 h 6213528"/>
                <a:gd name="connsiteX258" fmla="*/ 287706 w 8964278"/>
                <a:gd name="connsiteY258" fmla="*/ 4360545 h 6213528"/>
                <a:gd name="connsiteX259" fmla="*/ 276276 w 8964278"/>
                <a:gd name="connsiteY259" fmla="*/ 4357688 h 6213528"/>
                <a:gd name="connsiteX260" fmla="*/ 270561 w 8964278"/>
                <a:gd name="connsiteY260" fmla="*/ 4371975 h 6213528"/>
                <a:gd name="connsiteX261" fmla="*/ 766813 w 8964278"/>
                <a:gd name="connsiteY261" fmla="*/ 4420553 h 6213528"/>
                <a:gd name="connsiteX262" fmla="*/ 974458 w 8964278"/>
                <a:gd name="connsiteY262" fmla="*/ 4358640 h 6213528"/>
                <a:gd name="connsiteX263" fmla="*/ 588696 w 8964278"/>
                <a:gd name="connsiteY263" fmla="*/ 4619625 h 6213528"/>
                <a:gd name="connsiteX264" fmla="*/ 354381 w 8964278"/>
                <a:gd name="connsiteY264" fmla="*/ 4818698 h 6213528"/>
                <a:gd name="connsiteX265" fmla="*/ 185788 w 8964278"/>
                <a:gd name="connsiteY265" fmla="*/ 5082540 h 6213528"/>
                <a:gd name="connsiteX266" fmla="*/ 103873 w 8964278"/>
                <a:gd name="connsiteY266" fmla="*/ 5423535 h 6213528"/>
                <a:gd name="connsiteX267" fmla="*/ 118161 w 8964278"/>
                <a:gd name="connsiteY267" fmla="*/ 5437823 h 6213528"/>
                <a:gd name="connsiteX268" fmla="*/ 822058 w 8964278"/>
                <a:gd name="connsiteY268" fmla="*/ 5236845 h 6213528"/>
                <a:gd name="connsiteX269" fmla="*/ 1124953 w 8964278"/>
                <a:gd name="connsiteY269" fmla="*/ 5055870 h 6213528"/>
                <a:gd name="connsiteX270" fmla="*/ 946836 w 8964278"/>
                <a:gd name="connsiteY270" fmla="*/ 5406390 h 6213528"/>
                <a:gd name="connsiteX271" fmla="*/ 843966 w 8964278"/>
                <a:gd name="connsiteY271" fmla="*/ 5911215 h 6213528"/>
                <a:gd name="connsiteX272" fmla="*/ 854443 w 8964278"/>
                <a:gd name="connsiteY272" fmla="*/ 6202680 h 6213528"/>
                <a:gd name="connsiteX273" fmla="*/ 868731 w 8964278"/>
                <a:gd name="connsiteY273" fmla="*/ 6213158 h 6213528"/>
                <a:gd name="connsiteX274" fmla="*/ 1213536 w 8964278"/>
                <a:gd name="connsiteY274" fmla="*/ 6077903 h 6213528"/>
                <a:gd name="connsiteX275" fmla="*/ 1497381 w 8964278"/>
                <a:gd name="connsiteY275" fmla="*/ 5839778 h 6213528"/>
                <a:gd name="connsiteX276" fmla="*/ 1694548 w 8964278"/>
                <a:gd name="connsiteY276" fmla="*/ 5509260 h 6213528"/>
                <a:gd name="connsiteX277" fmla="*/ 1768843 w 8964278"/>
                <a:gd name="connsiteY277" fmla="*/ 5104448 h 6213528"/>
                <a:gd name="connsiteX278" fmla="*/ 1701216 w 8964278"/>
                <a:gd name="connsiteY278" fmla="*/ 4711065 h 6213528"/>
                <a:gd name="connsiteX279" fmla="*/ 1701216 w 8964278"/>
                <a:gd name="connsiteY279" fmla="*/ 4708208 h 6213528"/>
                <a:gd name="connsiteX280" fmla="*/ 1725028 w 8964278"/>
                <a:gd name="connsiteY280" fmla="*/ 4723448 h 6213528"/>
                <a:gd name="connsiteX281" fmla="*/ 1936483 w 8964278"/>
                <a:gd name="connsiteY281" fmla="*/ 4807268 h 6213528"/>
                <a:gd name="connsiteX282" fmla="*/ 1960296 w 8964278"/>
                <a:gd name="connsiteY282" fmla="*/ 4814888 h 6213528"/>
                <a:gd name="connsiteX283" fmla="*/ 1977441 w 8964278"/>
                <a:gd name="connsiteY283" fmla="*/ 4818698 h 6213528"/>
                <a:gd name="connsiteX284" fmla="*/ 2063166 w 8964278"/>
                <a:gd name="connsiteY284" fmla="*/ 5175885 h 6213528"/>
                <a:gd name="connsiteX285" fmla="*/ 2373681 w 8964278"/>
                <a:gd name="connsiteY285" fmla="*/ 5462588 h 6213528"/>
                <a:gd name="connsiteX286" fmla="*/ 2448928 w 8964278"/>
                <a:gd name="connsiteY286" fmla="*/ 5564505 h 6213528"/>
                <a:gd name="connsiteX287" fmla="*/ 2450833 w 8964278"/>
                <a:gd name="connsiteY287" fmla="*/ 5572125 h 6213528"/>
                <a:gd name="connsiteX288" fmla="*/ 2453691 w 8964278"/>
                <a:gd name="connsiteY288" fmla="*/ 5574983 h 6213528"/>
                <a:gd name="connsiteX289" fmla="*/ 2473693 w 8964278"/>
                <a:gd name="connsiteY289" fmla="*/ 5633085 h 6213528"/>
                <a:gd name="connsiteX290" fmla="*/ 2474646 w 8964278"/>
                <a:gd name="connsiteY290" fmla="*/ 5640705 h 6213528"/>
                <a:gd name="connsiteX291" fmla="*/ 2471788 w 8964278"/>
                <a:gd name="connsiteY291" fmla="*/ 5653088 h 6213528"/>
                <a:gd name="connsiteX292" fmla="*/ 2476551 w 8964278"/>
                <a:gd name="connsiteY292" fmla="*/ 5654040 h 6213528"/>
                <a:gd name="connsiteX293" fmla="*/ 2476551 w 8964278"/>
                <a:gd name="connsiteY293" fmla="*/ 5652135 h 6213528"/>
                <a:gd name="connsiteX294" fmla="*/ 2488933 w 8964278"/>
                <a:gd name="connsiteY294" fmla="*/ 5718810 h 6213528"/>
                <a:gd name="connsiteX295" fmla="*/ 2527033 w 8964278"/>
                <a:gd name="connsiteY295" fmla="*/ 5755958 h 6213528"/>
                <a:gd name="connsiteX296" fmla="*/ 2529891 w 8964278"/>
                <a:gd name="connsiteY296" fmla="*/ 5758815 h 6213528"/>
                <a:gd name="connsiteX297" fmla="*/ 2536558 w 8964278"/>
                <a:gd name="connsiteY297" fmla="*/ 5757863 h 6213528"/>
                <a:gd name="connsiteX298" fmla="*/ 2555608 w 8964278"/>
                <a:gd name="connsiteY298" fmla="*/ 5758815 h 6213528"/>
                <a:gd name="connsiteX299" fmla="*/ 2654668 w 8964278"/>
                <a:gd name="connsiteY299" fmla="*/ 5732145 h 6213528"/>
                <a:gd name="connsiteX300" fmla="*/ 2747061 w 8964278"/>
                <a:gd name="connsiteY300" fmla="*/ 5690235 h 6213528"/>
                <a:gd name="connsiteX301" fmla="*/ 2906128 w 8964278"/>
                <a:gd name="connsiteY301" fmla="*/ 5570220 h 6213528"/>
                <a:gd name="connsiteX302" fmla="*/ 3082341 w 8964278"/>
                <a:gd name="connsiteY302" fmla="*/ 5243513 h 6213528"/>
                <a:gd name="connsiteX303" fmla="*/ 3109963 w 8964278"/>
                <a:gd name="connsiteY303" fmla="*/ 5344478 h 6213528"/>
                <a:gd name="connsiteX304" fmla="*/ 3138538 w 8964278"/>
                <a:gd name="connsiteY304" fmla="*/ 5420678 h 6213528"/>
                <a:gd name="connsiteX305" fmla="*/ 3189021 w 8964278"/>
                <a:gd name="connsiteY305" fmla="*/ 5500688 h 6213528"/>
                <a:gd name="connsiteX306" fmla="*/ 3191878 w 8964278"/>
                <a:gd name="connsiteY306" fmla="*/ 5501640 h 6213528"/>
                <a:gd name="connsiteX307" fmla="*/ 3198546 w 8964278"/>
                <a:gd name="connsiteY307" fmla="*/ 5511165 h 6213528"/>
                <a:gd name="connsiteX308" fmla="*/ 3324276 w 8964278"/>
                <a:gd name="connsiteY308" fmla="*/ 5625465 h 6213528"/>
                <a:gd name="connsiteX309" fmla="*/ 3510013 w 8964278"/>
                <a:gd name="connsiteY309" fmla="*/ 5688330 h 6213528"/>
                <a:gd name="connsiteX310" fmla="*/ 3941496 w 8964278"/>
                <a:gd name="connsiteY310" fmla="*/ 5785485 h 6213528"/>
                <a:gd name="connsiteX311" fmla="*/ 3961498 w 8964278"/>
                <a:gd name="connsiteY311" fmla="*/ 5777865 h 6213528"/>
                <a:gd name="connsiteX312" fmla="*/ 3965308 w 8964278"/>
                <a:gd name="connsiteY312" fmla="*/ 5769293 h 6213528"/>
                <a:gd name="connsiteX313" fmla="*/ 3964356 w 8964278"/>
                <a:gd name="connsiteY313" fmla="*/ 5767388 h 6213528"/>
                <a:gd name="connsiteX314" fmla="*/ 3962451 w 8964278"/>
                <a:gd name="connsiteY314" fmla="*/ 5755958 h 6213528"/>
                <a:gd name="connsiteX315" fmla="*/ 3959593 w 8964278"/>
                <a:gd name="connsiteY315" fmla="*/ 5753100 h 6213528"/>
                <a:gd name="connsiteX316" fmla="*/ 3951021 w 8964278"/>
                <a:gd name="connsiteY316" fmla="*/ 5666423 h 6213528"/>
                <a:gd name="connsiteX317" fmla="*/ 3968166 w 8964278"/>
                <a:gd name="connsiteY317" fmla="*/ 5561648 h 6213528"/>
                <a:gd name="connsiteX318" fmla="*/ 3971976 w 8964278"/>
                <a:gd name="connsiteY318" fmla="*/ 5351145 h 6213528"/>
                <a:gd name="connsiteX319" fmla="*/ 3793858 w 8964278"/>
                <a:gd name="connsiteY319" fmla="*/ 4995863 h 6213528"/>
                <a:gd name="connsiteX320" fmla="*/ 3654793 w 8964278"/>
                <a:gd name="connsiteY320" fmla="*/ 4890135 h 6213528"/>
                <a:gd name="connsiteX321" fmla="*/ 3988168 w 8964278"/>
                <a:gd name="connsiteY321" fmla="*/ 4773930 h 6213528"/>
                <a:gd name="connsiteX322" fmla="*/ 4252011 w 8964278"/>
                <a:gd name="connsiteY322" fmla="*/ 4660583 h 6213528"/>
                <a:gd name="connsiteX323" fmla="*/ 4276776 w 8964278"/>
                <a:gd name="connsiteY323" fmla="*/ 4660583 h 6213528"/>
                <a:gd name="connsiteX324" fmla="*/ 4282491 w 8964278"/>
                <a:gd name="connsiteY324" fmla="*/ 4652010 h 6213528"/>
                <a:gd name="connsiteX325" fmla="*/ 4376789 w 8964278"/>
                <a:gd name="connsiteY325" fmla="*/ 4635818 h 6213528"/>
                <a:gd name="connsiteX326" fmla="*/ 4372978 w 8964278"/>
                <a:gd name="connsiteY326" fmla="*/ 4610100 h 6213528"/>
                <a:gd name="connsiteX327" fmla="*/ 4361549 w 8964278"/>
                <a:gd name="connsiteY327" fmla="*/ 4611053 h 6213528"/>
                <a:gd name="connsiteX328" fmla="*/ 4337736 w 8964278"/>
                <a:gd name="connsiteY328" fmla="*/ 4597718 h 6213528"/>
                <a:gd name="connsiteX329" fmla="*/ 4337736 w 8964278"/>
                <a:gd name="connsiteY329" fmla="*/ 4596765 h 6213528"/>
                <a:gd name="connsiteX330" fmla="*/ 4334878 w 8964278"/>
                <a:gd name="connsiteY330" fmla="*/ 4594860 h 6213528"/>
                <a:gd name="connsiteX331" fmla="*/ 4303446 w 8964278"/>
                <a:gd name="connsiteY331" fmla="*/ 4556760 h 6213528"/>
                <a:gd name="connsiteX332" fmla="*/ 4250106 w 8964278"/>
                <a:gd name="connsiteY332" fmla="*/ 4449128 h 6213528"/>
                <a:gd name="connsiteX333" fmla="*/ 4195814 w 8964278"/>
                <a:gd name="connsiteY333" fmla="*/ 4337685 h 6213528"/>
                <a:gd name="connsiteX334" fmla="*/ 4169143 w 8964278"/>
                <a:gd name="connsiteY334" fmla="*/ 4282440 h 6213528"/>
                <a:gd name="connsiteX335" fmla="*/ 4167238 w 8964278"/>
                <a:gd name="connsiteY335" fmla="*/ 4279583 h 6213528"/>
                <a:gd name="connsiteX336" fmla="*/ 4239628 w 8964278"/>
                <a:gd name="connsiteY336" fmla="*/ 4299585 h 6213528"/>
                <a:gd name="connsiteX337" fmla="*/ 4449178 w 8964278"/>
                <a:gd name="connsiteY337" fmla="*/ 4359593 h 6213528"/>
                <a:gd name="connsiteX338" fmla="*/ 4549191 w 8964278"/>
                <a:gd name="connsiteY338" fmla="*/ 4407218 h 6213528"/>
                <a:gd name="connsiteX339" fmla="*/ 4636821 w 8964278"/>
                <a:gd name="connsiteY339" fmla="*/ 4471035 h 6213528"/>
                <a:gd name="connsiteX340" fmla="*/ 4755883 w 8964278"/>
                <a:gd name="connsiteY340" fmla="*/ 4557713 h 6213528"/>
                <a:gd name="connsiteX341" fmla="*/ 4748264 w 8964278"/>
                <a:gd name="connsiteY341" fmla="*/ 4560570 h 6213528"/>
                <a:gd name="connsiteX342" fmla="*/ 4741596 w 8964278"/>
                <a:gd name="connsiteY342" fmla="*/ 4563428 h 6213528"/>
                <a:gd name="connsiteX343" fmla="*/ 4735881 w 8964278"/>
                <a:gd name="connsiteY343" fmla="*/ 4563428 h 6213528"/>
                <a:gd name="connsiteX344" fmla="*/ 4615866 w 8964278"/>
                <a:gd name="connsiteY344" fmla="*/ 4629150 h 6213528"/>
                <a:gd name="connsiteX345" fmla="*/ 4502518 w 8964278"/>
                <a:gd name="connsiteY345" fmla="*/ 4707255 h 6213528"/>
                <a:gd name="connsiteX346" fmla="*/ 4307256 w 8964278"/>
                <a:gd name="connsiteY346" fmla="*/ 4894898 h 6213528"/>
                <a:gd name="connsiteX347" fmla="*/ 4170096 w 8964278"/>
                <a:gd name="connsiteY347" fmla="*/ 5124450 h 6213528"/>
                <a:gd name="connsiteX348" fmla="*/ 4111041 w 8964278"/>
                <a:gd name="connsiteY348" fmla="*/ 5391150 h 6213528"/>
                <a:gd name="connsiteX349" fmla="*/ 4107231 w 8964278"/>
                <a:gd name="connsiteY349" fmla="*/ 5461635 h 6213528"/>
                <a:gd name="connsiteX350" fmla="*/ 4101516 w 8964278"/>
                <a:gd name="connsiteY350" fmla="*/ 5463540 h 6213528"/>
                <a:gd name="connsiteX351" fmla="*/ 4101516 w 8964278"/>
                <a:gd name="connsiteY351" fmla="*/ 5526405 h 6213528"/>
                <a:gd name="connsiteX352" fmla="*/ 4097706 w 8964278"/>
                <a:gd name="connsiteY352" fmla="*/ 5586413 h 6213528"/>
                <a:gd name="connsiteX353" fmla="*/ 4097706 w 8964278"/>
                <a:gd name="connsiteY353" fmla="*/ 5588318 h 6213528"/>
                <a:gd name="connsiteX354" fmla="*/ 4091038 w 8964278"/>
                <a:gd name="connsiteY354" fmla="*/ 5632133 h 6213528"/>
                <a:gd name="connsiteX355" fmla="*/ 4080561 w 8964278"/>
                <a:gd name="connsiteY355" fmla="*/ 5675948 h 6213528"/>
                <a:gd name="connsiteX356" fmla="*/ 4080561 w 8964278"/>
                <a:gd name="connsiteY356" fmla="*/ 5675948 h 6213528"/>
                <a:gd name="connsiteX357" fmla="*/ 4080561 w 8964278"/>
                <a:gd name="connsiteY357" fmla="*/ 5677853 h 6213528"/>
                <a:gd name="connsiteX358" fmla="*/ 4075798 w 8964278"/>
                <a:gd name="connsiteY358" fmla="*/ 5698808 h 6213528"/>
                <a:gd name="connsiteX359" fmla="*/ 4073893 w 8964278"/>
                <a:gd name="connsiteY359" fmla="*/ 5700713 h 6213528"/>
                <a:gd name="connsiteX360" fmla="*/ 4074846 w 8964278"/>
                <a:gd name="connsiteY360" fmla="*/ 5703570 h 6213528"/>
                <a:gd name="connsiteX361" fmla="*/ 4073893 w 8964278"/>
                <a:gd name="connsiteY361" fmla="*/ 5707380 h 6213528"/>
                <a:gd name="connsiteX362" fmla="*/ 4071988 w 8964278"/>
                <a:gd name="connsiteY362" fmla="*/ 5708333 h 6213528"/>
                <a:gd name="connsiteX363" fmla="*/ 4074846 w 8964278"/>
                <a:gd name="connsiteY363" fmla="*/ 5718810 h 6213528"/>
                <a:gd name="connsiteX364" fmla="*/ 4192003 w 8964278"/>
                <a:gd name="connsiteY364" fmla="*/ 5700713 h 6213528"/>
                <a:gd name="connsiteX365" fmla="*/ 4312971 w 8964278"/>
                <a:gd name="connsiteY365" fmla="*/ 5707380 h 6213528"/>
                <a:gd name="connsiteX366" fmla="*/ 4555858 w 8964278"/>
                <a:gd name="connsiteY366" fmla="*/ 5744528 h 6213528"/>
                <a:gd name="connsiteX367" fmla="*/ 4789221 w 8964278"/>
                <a:gd name="connsiteY367" fmla="*/ 5730240 h 6213528"/>
                <a:gd name="connsiteX368" fmla="*/ 4979721 w 8964278"/>
                <a:gd name="connsiteY368" fmla="*/ 5622608 h 6213528"/>
                <a:gd name="connsiteX369" fmla="*/ 5251183 w 8964278"/>
                <a:gd name="connsiteY369" fmla="*/ 5226368 h 6213528"/>
                <a:gd name="connsiteX370" fmla="*/ 5342623 w 8964278"/>
                <a:gd name="connsiteY370" fmla="*/ 5037773 h 6213528"/>
                <a:gd name="connsiteX371" fmla="*/ 5343576 w 8964278"/>
                <a:gd name="connsiteY371" fmla="*/ 5053013 h 6213528"/>
                <a:gd name="connsiteX372" fmla="*/ 5350244 w 8964278"/>
                <a:gd name="connsiteY372" fmla="*/ 5133023 h 6213528"/>
                <a:gd name="connsiteX373" fmla="*/ 5354053 w 8964278"/>
                <a:gd name="connsiteY373" fmla="*/ 5173028 h 6213528"/>
                <a:gd name="connsiteX374" fmla="*/ 5355958 w 8964278"/>
                <a:gd name="connsiteY374" fmla="*/ 5189220 h 6213528"/>
                <a:gd name="connsiteX375" fmla="*/ 5355958 w 8964278"/>
                <a:gd name="connsiteY375" fmla="*/ 5193983 h 6213528"/>
                <a:gd name="connsiteX376" fmla="*/ 5372151 w 8964278"/>
                <a:gd name="connsiteY376" fmla="*/ 5326380 h 6213528"/>
                <a:gd name="connsiteX377" fmla="*/ 5386439 w 8964278"/>
                <a:gd name="connsiteY377" fmla="*/ 5390198 h 6213528"/>
                <a:gd name="connsiteX378" fmla="*/ 5404536 w 8964278"/>
                <a:gd name="connsiteY378" fmla="*/ 5444490 h 6213528"/>
                <a:gd name="connsiteX379" fmla="*/ 5437873 w 8964278"/>
                <a:gd name="connsiteY379" fmla="*/ 5547360 h 6213528"/>
                <a:gd name="connsiteX380" fmla="*/ 5508358 w 8964278"/>
                <a:gd name="connsiteY380" fmla="*/ 5666423 h 6213528"/>
                <a:gd name="connsiteX381" fmla="*/ 5718861 w 8964278"/>
                <a:gd name="connsiteY381" fmla="*/ 5858828 h 6213528"/>
                <a:gd name="connsiteX382" fmla="*/ 5746483 w 8964278"/>
                <a:gd name="connsiteY382" fmla="*/ 5875973 h 6213528"/>
                <a:gd name="connsiteX383" fmla="*/ 5747436 w 8964278"/>
                <a:gd name="connsiteY383" fmla="*/ 5876925 h 6213528"/>
                <a:gd name="connsiteX384" fmla="*/ 5756961 w 8964278"/>
                <a:gd name="connsiteY384" fmla="*/ 5882640 h 6213528"/>
                <a:gd name="connsiteX385" fmla="*/ 5788394 w 8964278"/>
                <a:gd name="connsiteY385" fmla="*/ 5900738 h 6213528"/>
                <a:gd name="connsiteX386" fmla="*/ 5790298 w 8964278"/>
                <a:gd name="connsiteY386" fmla="*/ 5901690 h 6213528"/>
                <a:gd name="connsiteX387" fmla="*/ 5801728 w 8964278"/>
                <a:gd name="connsiteY387" fmla="*/ 5907405 h 6213528"/>
                <a:gd name="connsiteX388" fmla="*/ 5852211 w 8964278"/>
                <a:gd name="connsiteY388" fmla="*/ 5933123 h 6213528"/>
                <a:gd name="connsiteX389" fmla="*/ 5874119 w 8964278"/>
                <a:gd name="connsiteY389" fmla="*/ 5946458 h 6213528"/>
                <a:gd name="connsiteX390" fmla="*/ 6330366 w 8964278"/>
                <a:gd name="connsiteY390" fmla="*/ 5732145 h 6213528"/>
                <a:gd name="connsiteX391" fmla="*/ 6773278 w 8964278"/>
                <a:gd name="connsiteY391" fmla="*/ 5496878 h 6213528"/>
                <a:gd name="connsiteX392" fmla="*/ 6910439 w 8964278"/>
                <a:gd name="connsiteY392" fmla="*/ 5368290 h 6213528"/>
                <a:gd name="connsiteX393" fmla="*/ 7068553 w 8964278"/>
                <a:gd name="connsiteY393" fmla="*/ 5370195 h 6213528"/>
                <a:gd name="connsiteX394" fmla="*/ 7235241 w 8964278"/>
                <a:gd name="connsiteY394" fmla="*/ 5292090 h 6213528"/>
                <a:gd name="connsiteX395" fmla="*/ 7580046 w 8964278"/>
                <a:gd name="connsiteY395" fmla="*/ 5183505 h 6213528"/>
                <a:gd name="connsiteX396" fmla="*/ 7785786 w 8964278"/>
                <a:gd name="connsiteY396" fmla="*/ 5177790 h 6213528"/>
                <a:gd name="connsiteX397" fmla="*/ 7796264 w 8964278"/>
                <a:gd name="connsiteY397" fmla="*/ 5153025 h 6213528"/>
                <a:gd name="connsiteX398" fmla="*/ 7739114 w 8964278"/>
                <a:gd name="connsiteY398" fmla="*/ 4853940 h 6213528"/>
                <a:gd name="connsiteX399" fmla="*/ 7799121 w 8964278"/>
                <a:gd name="connsiteY399" fmla="*/ 4499610 h 6213528"/>
                <a:gd name="connsiteX400" fmla="*/ 7742923 w 8964278"/>
                <a:gd name="connsiteY400" fmla="*/ 4365308 h 6213528"/>
                <a:gd name="connsiteX401" fmla="*/ 7794358 w 8964278"/>
                <a:gd name="connsiteY401" fmla="*/ 4339590 h 6213528"/>
                <a:gd name="connsiteX402" fmla="*/ 8145831 w 8964278"/>
                <a:gd name="connsiteY402" fmla="*/ 4068128 h 6213528"/>
                <a:gd name="connsiteX403" fmla="*/ 8322996 w 8964278"/>
                <a:gd name="connsiteY403" fmla="*/ 3944303 h 6213528"/>
                <a:gd name="connsiteX404" fmla="*/ 8427771 w 8964278"/>
                <a:gd name="connsiteY404" fmla="*/ 3903345 h 6213528"/>
                <a:gd name="connsiteX405" fmla="*/ 8430628 w 8964278"/>
                <a:gd name="connsiteY405" fmla="*/ 3896678 h 6213528"/>
                <a:gd name="connsiteX406" fmla="*/ 8542071 w 8964278"/>
                <a:gd name="connsiteY406" fmla="*/ 3872865 h 6213528"/>
                <a:gd name="connsiteX407" fmla="*/ 8574456 w 8964278"/>
                <a:gd name="connsiteY407" fmla="*/ 3870008 h 6213528"/>
                <a:gd name="connsiteX408" fmla="*/ 8587791 w 8964278"/>
                <a:gd name="connsiteY408" fmla="*/ 3869055 h 6213528"/>
                <a:gd name="connsiteX409" fmla="*/ 8596363 w 8964278"/>
                <a:gd name="connsiteY409" fmla="*/ 3868103 h 6213528"/>
                <a:gd name="connsiteX410" fmla="*/ 8600173 w 8964278"/>
                <a:gd name="connsiteY410" fmla="*/ 3847148 h 6213528"/>
                <a:gd name="connsiteX411" fmla="*/ 8591601 w 8964278"/>
                <a:gd name="connsiteY411" fmla="*/ 3831908 h 6213528"/>
                <a:gd name="connsiteX412" fmla="*/ 8575408 w 8964278"/>
                <a:gd name="connsiteY412" fmla="*/ 3804285 h 6213528"/>
                <a:gd name="connsiteX413" fmla="*/ 8544928 w 8964278"/>
                <a:gd name="connsiteY413" fmla="*/ 3763328 h 6213528"/>
                <a:gd name="connsiteX414" fmla="*/ 8537308 w 8964278"/>
                <a:gd name="connsiteY414" fmla="*/ 3757613 h 6213528"/>
                <a:gd name="connsiteX415" fmla="*/ 8519210 w 8964278"/>
                <a:gd name="connsiteY415" fmla="*/ 3736658 h 6213528"/>
                <a:gd name="connsiteX416" fmla="*/ 8408721 w 8964278"/>
                <a:gd name="connsiteY416" fmla="*/ 3638550 h 6213528"/>
                <a:gd name="connsiteX417" fmla="*/ 8140116 w 8964278"/>
                <a:gd name="connsiteY417" fmla="*/ 3472815 h 6213528"/>
                <a:gd name="connsiteX418" fmla="*/ 7730541 w 8964278"/>
                <a:gd name="connsiteY418" fmla="*/ 3354705 h 6213528"/>
                <a:gd name="connsiteX419" fmla="*/ 7736256 w 8964278"/>
                <a:gd name="connsiteY419" fmla="*/ 3352800 h 6213528"/>
                <a:gd name="connsiteX420" fmla="*/ 7746733 w 8964278"/>
                <a:gd name="connsiteY420" fmla="*/ 3351848 h 6213528"/>
                <a:gd name="connsiteX421" fmla="*/ 7767689 w 8964278"/>
                <a:gd name="connsiteY421" fmla="*/ 3337560 h 6213528"/>
                <a:gd name="connsiteX422" fmla="*/ 7793406 w 8964278"/>
                <a:gd name="connsiteY422" fmla="*/ 3321368 h 6213528"/>
                <a:gd name="connsiteX423" fmla="*/ 7879131 w 8964278"/>
                <a:gd name="connsiteY423" fmla="*/ 3243263 h 6213528"/>
                <a:gd name="connsiteX424" fmla="*/ 7966761 w 8964278"/>
                <a:gd name="connsiteY424" fmla="*/ 3012758 h 6213528"/>
                <a:gd name="connsiteX425" fmla="*/ 7963903 w 8964278"/>
                <a:gd name="connsiteY425" fmla="*/ 2941320 h 6213528"/>
                <a:gd name="connsiteX426" fmla="*/ 7943901 w 8964278"/>
                <a:gd name="connsiteY426" fmla="*/ 2873693 h 6213528"/>
                <a:gd name="connsiteX427" fmla="*/ 7927708 w 8964278"/>
                <a:gd name="connsiteY427" fmla="*/ 2792730 h 6213528"/>
                <a:gd name="connsiteX428" fmla="*/ 7865796 w 8964278"/>
                <a:gd name="connsiteY428" fmla="*/ 2643188 h 6213528"/>
                <a:gd name="connsiteX429" fmla="*/ 7856271 w 8964278"/>
                <a:gd name="connsiteY429" fmla="*/ 2632710 h 6213528"/>
                <a:gd name="connsiteX430" fmla="*/ 7853414 w 8964278"/>
                <a:gd name="connsiteY430" fmla="*/ 2631758 h 6213528"/>
                <a:gd name="connsiteX431" fmla="*/ 7850556 w 8964278"/>
                <a:gd name="connsiteY431" fmla="*/ 2625090 h 6213528"/>
                <a:gd name="connsiteX432" fmla="*/ 7842936 w 8964278"/>
                <a:gd name="connsiteY432" fmla="*/ 2615565 h 6213528"/>
                <a:gd name="connsiteX433" fmla="*/ 7817219 w 8964278"/>
                <a:gd name="connsiteY433" fmla="*/ 2583180 h 6213528"/>
                <a:gd name="connsiteX434" fmla="*/ 7821981 w 8964278"/>
                <a:gd name="connsiteY434" fmla="*/ 2572703 h 6213528"/>
                <a:gd name="connsiteX435" fmla="*/ 7781023 w 8964278"/>
                <a:gd name="connsiteY435" fmla="*/ 2518410 h 6213528"/>
                <a:gd name="connsiteX436" fmla="*/ 7902944 w 8964278"/>
                <a:gd name="connsiteY436" fmla="*/ 2606040 h 6213528"/>
                <a:gd name="connsiteX437" fmla="*/ 7891514 w 8964278"/>
                <a:gd name="connsiteY437" fmla="*/ 2605088 h 6213528"/>
                <a:gd name="connsiteX438" fmla="*/ 7910564 w 8964278"/>
                <a:gd name="connsiteY438" fmla="*/ 2619375 h 6213528"/>
                <a:gd name="connsiteX439" fmla="*/ 7915326 w 8964278"/>
                <a:gd name="connsiteY439" fmla="*/ 2619375 h 6213528"/>
                <a:gd name="connsiteX440" fmla="*/ 7920089 w 8964278"/>
                <a:gd name="connsiteY440" fmla="*/ 2615565 h 6213528"/>
                <a:gd name="connsiteX441" fmla="*/ 7947711 w 8964278"/>
                <a:gd name="connsiteY441" fmla="*/ 2631758 h 6213528"/>
                <a:gd name="connsiteX442" fmla="*/ 8207744 w 8964278"/>
                <a:gd name="connsiteY442" fmla="*/ 2723198 h 6213528"/>
                <a:gd name="connsiteX443" fmla="*/ 8469681 w 8964278"/>
                <a:gd name="connsiteY443" fmla="*/ 2693670 h 6213528"/>
                <a:gd name="connsiteX444" fmla="*/ 8701138 w 8964278"/>
                <a:gd name="connsiteY444" fmla="*/ 2589848 h 6213528"/>
                <a:gd name="connsiteX445" fmla="*/ 8819248 w 8964278"/>
                <a:gd name="connsiteY445" fmla="*/ 2546985 h 6213528"/>
                <a:gd name="connsiteX446" fmla="*/ 8881160 w 8964278"/>
                <a:gd name="connsiteY446" fmla="*/ 2534603 h 6213528"/>
                <a:gd name="connsiteX447" fmla="*/ 8943073 w 8964278"/>
                <a:gd name="connsiteY447" fmla="*/ 2518410 h 6213528"/>
                <a:gd name="connsiteX448" fmla="*/ 8952598 w 8964278"/>
                <a:gd name="connsiteY448" fmla="*/ 2510790 h 6213528"/>
                <a:gd name="connsiteX449" fmla="*/ 8963076 w 8964278"/>
                <a:gd name="connsiteY449" fmla="*/ 2494598 h 6213528"/>
                <a:gd name="connsiteX450" fmla="*/ 8963076 w 8964278"/>
                <a:gd name="connsiteY450" fmla="*/ 2469833 h 6213528"/>
                <a:gd name="connsiteX451" fmla="*/ 8497303 w 8964278"/>
                <a:gd name="connsiteY451" fmla="*/ 1332548 h 6213528"/>
                <a:gd name="connsiteX452" fmla="*/ 8431581 w 8964278"/>
                <a:gd name="connsiteY452" fmla="*/ 1368743 h 6213528"/>
                <a:gd name="connsiteX453" fmla="*/ 8181073 w 8964278"/>
                <a:gd name="connsiteY453" fmla="*/ 1544955 h 6213528"/>
                <a:gd name="connsiteX454" fmla="*/ 7962951 w 8964278"/>
                <a:gd name="connsiteY454" fmla="*/ 1767840 h 6213528"/>
                <a:gd name="connsiteX455" fmla="*/ 7741019 w 8964278"/>
                <a:gd name="connsiteY455" fmla="*/ 1993583 h 6213528"/>
                <a:gd name="connsiteX456" fmla="*/ 7659103 w 8964278"/>
                <a:gd name="connsiteY456" fmla="*/ 2049780 h 6213528"/>
                <a:gd name="connsiteX457" fmla="*/ 7410501 w 8964278"/>
                <a:gd name="connsiteY457" fmla="*/ 2117408 h 6213528"/>
                <a:gd name="connsiteX458" fmla="*/ 7309536 w 8964278"/>
                <a:gd name="connsiteY458" fmla="*/ 2105025 h 6213528"/>
                <a:gd name="connsiteX459" fmla="*/ 7373353 w 8964278"/>
                <a:gd name="connsiteY459" fmla="*/ 2100263 h 6213528"/>
                <a:gd name="connsiteX460" fmla="*/ 7667676 w 8964278"/>
                <a:gd name="connsiteY460" fmla="*/ 1966913 h 6213528"/>
                <a:gd name="connsiteX461" fmla="*/ 7920089 w 8964278"/>
                <a:gd name="connsiteY461" fmla="*/ 1725930 h 6213528"/>
                <a:gd name="connsiteX462" fmla="*/ 8181073 w 8964278"/>
                <a:gd name="connsiteY462" fmla="*/ 1473518 h 6213528"/>
                <a:gd name="connsiteX463" fmla="*/ 8483016 w 8964278"/>
                <a:gd name="connsiteY463" fmla="*/ 1331595 h 6213528"/>
                <a:gd name="connsiteX464" fmla="*/ 8497303 w 8964278"/>
                <a:gd name="connsiteY464" fmla="*/ 1329690 h 6213528"/>
                <a:gd name="connsiteX465" fmla="*/ 8497303 w 8964278"/>
                <a:gd name="connsiteY465" fmla="*/ 1332548 h 6213528"/>
                <a:gd name="connsiteX466" fmla="*/ 7131419 w 8964278"/>
                <a:gd name="connsiteY466" fmla="*/ 3551873 h 6213528"/>
                <a:gd name="connsiteX467" fmla="*/ 7099986 w 8964278"/>
                <a:gd name="connsiteY467" fmla="*/ 3618548 h 6213528"/>
                <a:gd name="connsiteX468" fmla="*/ 7009498 w 8964278"/>
                <a:gd name="connsiteY468" fmla="*/ 3768090 h 6213528"/>
                <a:gd name="connsiteX469" fmla="*/ 6837096 w 8964278"/>
                <a:gd name="connsiteY469" fmla="*/ 3950018 h 6213528"/>
                <a:gd name="connsiteX470" fmla="*/ 6974256 w 8964278"/>
                <a:gd name="connsiteY470" fmla="*/ 3776663 h 6213528"/>
                <a:gd name="connsiteX471" fmla="*/ 7103796 w 8964278"/>
                <a:gd name="connsiteY471" fmla="*/ 3563303 h 6213528"/>
                <a:gd name="connsiteX472" fmla="*/ 7208571 w 8964278"/>
                <a:gd name="connsiteY472" fmla="*/ 3321368 h 6213528"/>
                <a:gd name="connsiteX473" fmla="*/ 7220953 w 8964278"/>
                <a:gd name="connsiteY473" fmla="*/ 3282315 h 6213528"/>
                <a:gd name="connsiteX474" fmla="*/ 7160946 w 8964278"/>
                <a:gd name="connsiteY474" fmla="*/ 3483293 h 6213528"/>
                <a:gd name="connsiteX475" fmla="*/ 7127608 w 8964278"/>
                <a:gd name="connsiteY475" fmla="*/ 3536633 h 6213528"/>
                <a:gd name="connsiteX476" fmla="*/ 7131419 w 8964278"/>
                <a:gd name="connsiteY476" fmla="*/ 3551873 h 6213528"/>
                <a:gd name="connsiteX477" fmla="*/ 7040931 w 8964278"/>
                <a:gd name="connsiteY477" fmla="*/ 3954780 h 6213528"/>
                <a:gd name="connsiteX478" fmla="*/ 7052361 w 8964278"/>
                <a:gd name="connsiteY478" fmla="*/ 3950018 h 6213528"/>
                <a:gd name="connsiteX479" fmla="*/ 6945681 w 8964278"/>
                <a:gd name="connsiteY479" fmla="*/ 4006215 h 6213528"/>
                <a:gd name="connsiteX480" fmla="*/ 6801853 w 8964278"/>
                <a:gd name="connsiteY480" fmla="*/ 4082415 h 6213528"/>
                <a:gd name="connsiteX481" fmla="*/ 7040931 w 8964278"/>
                <a:gd name="connsiteY481" fmla="*/ 3954780 h 6213528"/>
                <a:gd name="connsiteX482" fmla="*/ 6900914 w 8964278"/>
                <a:gd name="connsiteY482" fmla="*/ 4006215 h 6213528"/>
                <a:gd name="connsiteX483" fmla="*/ 6902819 w 8964278"/>
                <a:gd name="connsiteY483" fmla="*/ 4004310 h 6213528"/>
                <a:gd name="connsiteX484" fmla="*/ 6958064 w 8964278"/>
                <a:gd name="connsiteY484" fmla="*/ 3968115 h 6213528"/>
                <a:gd name="connsiteX485" fmla="*/ 6956158 w 8964278"/>
                <a:gd name="connsiteY485" fmla="*/ 3969068 h 6213528"/>
                <a:gd name="connsiteX486" fmla="*/ 6904723 w 8964278"/>
                <a:gd name="connsiteY486" fmla="*/ 4003358 h 6213528"/>
                <a:gd name="connsiteX487" fmla="*/ 6900914 w 8964278"/>
                <a:gd name="connsiteY487" fmla="*/ 4006215 h 6213528"/>
                <a:gd name="connsiteX488" fmla="*/ 7833411 w 8964278"/>
                <a:gd name="connsiteY488" fmla="*/ 3922395 h 6213528"/>
                <a:gd name="connsiteX489" fmla="*/ 7511466 w 8964278"/>
                <a:gd name="connsiteY489" fmla="*/ 4016693 h 6213528"/>
                <a:gd name="connsiteX490" fmla="*/ 7347636 w 8964278"/>
                <a:gd name="connsiteY490" fmla="*/ 4051935 h 6213528"/>
                <a:gd name="connsiteX491" fmla="*/ 7181901 w 8964278"/>
                <a:gd name="connsiteY491" fmla="*/ 4078605 h 6213528"/>
                <a:gd name="connsiteX492" fmla="*/ 7115226 w 8964278"/>
                <a:gd name="connsiteY492" fmla="*/ 4088130 h 6213528"/>
                <a:gd name="connsiteX493" fmla="*/ 7440981 w 8964278"/>
                <a:gd name="connsiteY493" fmla="*/ 3998595 h 6213528"/>
                <a:gd name="connsiteX494" fmla="*/ 8099158 w 8964278"/>
                <a:gd name="connsiteY494" fmla="*/ 3826193 h 6213528"/>
                <a:gd name="connsiteX495" fmla="*/ 8221078 w 8964278"/>
                <a:gd name="connsiteY495" fmla="*/ 3817620 h 6213528"/>
                <a:gd name="connsiteX496" fmla="*/ 8137258 w 8964278"/>
                <a:gd name="connsiteY496" fmla="*/ 3834765 h 6213528"/>
                <a:gd name="connsiteX497" fmla="*/ 7833411 w 8964278"/>
                <a:gd name="connsiteY497" fmla="*/ 3922395 h 6213528"/>
                <a:gd name="connsiteX498" fmla="*/ 7942948 w 8964278"/>
                <a:gd name="connsiteY498" fmla="*/ 3896678 h 6213528"/>
                <a:gd name="connsiteX499" fmla="*/ 7874369 w 8964278"/>
                <a:gd name="connsiteY499" fmla="*/ 3922395 h 6213528"/>
                <a:gd name="connsiteX500" fmla="*/ 7552423 w 8964278"/>
                <a:gd name="connsiteY500" fmla="*/ 4039553 h 6213528"/>
                <a:gd name="connsiteX501" fmla="*/ 7380973 w 8964278"/>
                <a:gd name="connsiteY501" fmla="*/ 4078605 h 6213528"/>
                <a:gd name="connsiteX502" fmla="*/ 7202856 w 8964278"/>
                <a:gd name="connsiteY502" fmla="*/ 4092893 h 6213528"/>
                <a:gd name="connsiteX503" fmla="*/ 7116178 w 8964278"/>
                <a:gd name="connsiteY503" fmla="*/ 4094798 h 6213528"/>
                <a:gd name="connsiteX504" fmla="*/ 7469556 w 8964278"/>
                <a:gd name="connsiteY504" fmla="*/ 4030980 h 6213528"/>
                <a:gd name="connsiteX505" fmla="*/ 7782928 w 8964278"/>
                <a:gd name="connsiteY505" fmla="*/ 3946208 h 6213528"/>
                <a:gd name="connsiteX506" fmla="*/ 7942948 w 8964278"/>
                <a:gd name="connsiteY506" fmla="*/ 3896678 h 6213528"/>
                <a:gd name="connsiteX507" fmla="*/ 7850556 w 8964278"/>
                <a:gd name="connsiteY507" fmla="*/ 3864293 h 6213528"/>
                <a:gd name="connsiteX508" fmla="*/ 7139991 w 8964278"/>
                <a:gd name="connsiteY508" fmla="*/ 4071938 h 6213528"/>
                <a:gd name="connsiteX509" fmla="*/ 7016166 w 8964278"/>
                <a:gd name="connsiteY509" fmla="*/ 4096703 h 6213528"/>
                <a:gd name="connsiteX510" fmla="*/ 6887578 w 8964278"/>
                <a:gd name="connsiteY510" fmla="*/ 4108133 h 6213528"/>
                <a:gd name="connsiteX511" fmla="*/ 7416216 w 8964278"/>
                <a:gd name="connsiteY511" fmla="*/ 3950018 h 6213528"/>
                <a:gd name="connsiteX512" fmla="*/ 7930566 w 8964278"/>
                <a:gd name="connsiteY512" fmla="*/ 3844290 h 6213528"/>
                <a:gd name="connsiteX513" fmla="*/ 7850556 w 8964278"/>
                <a:gd name="connsiteY513" fmla="*/ 3864293 h 6213528"/>
                <a:gd name="connsiteX514" fmla="*/ 8212506 w 8964278"/>
                <a:gd name="connsiteY514" fmla="*/ 3842385 h 6213528"/>
                <a:gd name="connsiteX515" fmla="*/ 7872464 w 8964278"/>
                <a:gd name="connsiteY515" fmla="*/ 3955733 h 6213528"/>
                <a:gd name="connsiteX516" fmla="*/ 7531469 w 8964278"/>
                <a:gd name="connsiteY516" fmla="*/ 4072890 h 6213528"/>
                <a:gd name="connsiteX517" fmla="*/ 7170471 w 8964278"/>
                <a:gd name="connsiteY517" fmla="*/ 4111943 h 6213528"/>
                <a:gd name="connsiteX518" fmla="*/ 6955206 w 8964278"/>
                <a:gd name="connsiteY518" fmla="*/ 4117658 h 6213528"/>
                <a:gd name="connsiteX519" fmla="*/ 7006641 w 8964278"/>
                <a:gd name="connsiteY519" fmla="*/ 4109085 h 6213528"/>
                <a:gd name="connsiteX520" fmla="*/ 7049503 w 8964278"/>
                <a:gd name="connsiteY520" fmla="*/ 4103370 h 6213528"/>
                <a:gd name="connsiteX521" fmla="*/ 7159041 w 8964278"/>
                <a:gd name="connsiteY521" fmla="*/ 4100513 h 6213528"/>
                <a:gd name="connsiteX522" fmla="*/ 7336206 w 8964278"/>
                <a:gd name="connsiteY522" fmla="*/ 4090988 h 6213528"/>
                <a:gd name="connsiteX523" fmla="*/ 7504798 w 8964278"/>
                <a:gd name="connsiteY523" fmla="*/ 4060508 h 6213528"/>
                <a:gd name="connsiteX524" fmla="*/ 8154403 w 8964278"/>
                <a:gd name="connsiteY524" fmla="*/ 3843338 h 6213528"/>
                <a:gd name="connsiteX525" fmla="*/ 8351571 w 8964278"/>
                <a:gd name="connsiteY525" fmla="*/ 3818573 h 6213528"/>
                <a:gd name="connsiteX526" fmla="*/ 8212506 w 8964278"/>
                <a:gd name="connsiteY526" fmla="*/ 3842385 h 6213528"/>
                <a:gd name="connsiteX527" fmla="*/ 8362048 w 8964278"/>
                <a:gd name="connsiteY527" fmla="*/ 3833813 h 6213528"/>
                <a:gd name="connsiteX528" fmla="*/ 8393481 w 8964278"/>
                <a:gd name="connsiteY528" fmla="*/ 3831908 h 6213528"/>
                <a:gd name="connsiteX529" fmla="*/ 7871511 w 8964278"/>
                <a:gd name="connsiteY529" fmla="*/ 4038600 h 6213528"/>
                <a:gd name="connsiteX530" fmla="*/ 7700061 w 8964278"/>
                <a:gd name="connsiteY530" fmla="*/ 4111943 h 6213528"/>
                <a:gd name="connsiteX531" fmla="*/ 7514323 w 8964278"/>
                <a:gd name="connsiteY531" fmla="*/ 4153853 h 6213528"/>
                <a:gd name="connsiteX532" fmla="*/ 7130466 w 8964278"/>
                <a:gd name="connsiteY532" fmla="*/ 4150043 h 6213528"/>
                <a:gd name="connsiteX533" fmla="*/ 6914248 w 8964278"/>
                <a:gd name="connsiteY533" fmla="*/ 4134803 h 6213528"/>
                <a:gd name="connsiteX534" fmla="*/ 6888531 w 8964278"/>
                <a:gd name="connsiteY534" fmla="*/ 4133850 h 6213528"/>
                <a:gd name="connsiteX535" fmla="*/ 7484796 w 8964278"/>
                <a:gd name="connsiteY535" fmla="*/ 4092893 h 6213528"/>
                <a:gd name="connsiteX536" fmla="*/ 8162023 w 8964278"/>
                <a:gd name="connsiteY536" fmla="*/ 3870960 h 6213528"/>
                <a:gd name="connsiteX537" fmla="*/ 8362048 w 8964278"/>
                <a:gd name="connsiteY537" fmla="*/ 3833813 h 6213528"/>
                <a:gd name="connsiteX538" fmla="*/ 8216316 w 8964278"/>
                <a:gd name="connsiteY538" fmla="*/ 3799523 h 6213528"/>
                <a:gd name="connsiteX539" fmla="*/ 8086776 w 8964278"/>
                <a:gd name="connsiteY539" fmla="*/ 3814763 h 6213528"/>
                <a:gd name="connsiteX540" fmla="*/ 7781023 w 8964278"/>
                <a:gd name="connsiteY540" fmla="*/ 3858578 h 6213528"/>
                <a:gd name="connsiteX541" fmla="*/ 7130466 w 8964278"/>
                <a:gd name="connsiteY541" fmla="*/ 4023360 h 6213528"/>
                <a:gd name="connsiteX542" fmla="*/ 6823761 w 8964278"/>
                <a:gd name="connsiteY542" fmla="*/ 4121468 h 6213528"/>
                <a:gd name="connsiteX543" fmla="*/ 6818046 w 8964278"/>
                <a:gd name="connsiteY543" fmla="*/ 4121468 h 6213528"/>
                <a:gd name="connsiteX544" fmla="*/ 6893294 w 8964278"/>
                <a:gd name="connsiteY544" fmla="*/ 4097655 h 6213528"/>
                <a:gd name="connsiteX545" fmla="*/ 7062839 w 8964278"/>
                <a:gd name="connsiteY545" fmla="*/ 4032885 h 6213528"/>
                <a:gd name="connsiteX546" fmla="*/ 7405739 w 8964278"/>
                <a:gd name="connsiteY546" fmla="*/ 3905250 h 6213528"/>
                <a:gd name="connsiteX547" fmla="*/ 8125828 w 8964278"/>
                <a:gd name="connsiteY547" fmla="*/ 3789998 h 6213528"/>
                <a:gd name="connsiteX548" fmla="*/ 8321091 w 8964278"/>
                <a:gd name="connsiteY548" fmla="*/ 3793808 h 6213528"/>
                <a:gd name="connsiteX549" fmla="*/ 8336331 w 8964278"/>
                <a:gd name="connsiteY549" fmla="*/ 3795713 h 6213528"/>
                <a:gd name="connsiteX550" fmla="*/ 8216316 w 8964278"/>
                <a:gd name="connsiteY550" fmla="*/ 3799523 h 6213528"/>
                <a:gd name="connsiteX551" fmla="*/ 7700061 w 8964278"/>
                <a:gd name="connsiteY551" fmla="*/ 5023485 h 6213528"/>
                <a:gd name="connsiteX552" fmla="*/ 7714348 w 8964278"/>
                <a:gd name="connsiteY552" fmla="*/ 5077778 h 6213528"/>
                <a:gd name="connsiteX553" fmla="*/ 7684821 w 8964278"/>
                <a:gd name="connsiteY553" fmla="*/ 5044440 h 6213528"/>
                <a:gd name="connsiteX554" fmla="*/ 7580046 w 8964278"/>
                <a:gd name="connsiteY554" fmla="*/ 4933950 h 6213528"/>
                <a:gd name="connsiteX555" fmla="*/ 7360019 w 8964278"/>
                <a:gd name="connsiteY555" fmla="*/ 4727258 h 6213528"/>
                <a:gd name="connsiteX556" fmla="*/ 6873291 w 8964278"/>
                <a:gd name="connsiteY556" fmla="*/ 4364355 h 6213528"/>
                <a:gd name="connsiteX557" fmla="*/ 6578016 w 8964278"/>
                <a:gd name="connsiteY557" fmla="*/ 4200525 h 6213528"/>
                <a:gd name="connsiteX558" fmla="*/ 6596114 w 8964278"/>
                <a:gd name="connsiteY558" fmla="*/ 4190048 h 6213528"/>
                <a:gd name="connsiteX559" fmla="*/ 6691364 w 8964278"/>
                <a:gd name="connsiteY559" fmla="*/ 4215765 h 6213528"/>
                <a:gd name="connsiteX560" fmla="*/ 6811378 w 8964278"/>
                <a:gd name="connsiteY560" fmla="*/ 4257675 h 6213528"/>
                <a:gd name="connsiteX561" fmla="*/ 7039026 w 8964278"/>
                <a:gd name="connsiteY561" fmla="*/ 4366260 h 6213528"/>
                <a:gd name="connsiteX562" fmla="*/ 7471461 w 8964278"/>
                <a:gd name="connsiteY562" fmla="*/ 4667250 h 6213528"/>
                <a:gd name="connsiteX563" fmla="*/ 7704823 w 8964278"/>
                <a:gd name="connsiteY563" fmla="*/ 4861560 h 6213528"/>
                <a:gd name="connsiteX564" fmla="*/ 7708633 w 8964278"/>
                <a:gd name="connsiteY564" fmla="*/ 4863465 h 6213528"/>
                <a:gd name="connsiteX565" fmla="*/ 7700061 w 8964278"/>
                <a:gd name="connsiteY565" fmla="*/ 5023485 h 6213528"/>
                <a:gd name="connsiteX566" fmla="*/ 6509436 w 8964278"/>
                <a:gd name="connsiteY566" fmla="*/ 4174808 h 6213528"/>
                <a:gd name="connsiteX567" fmla="*/ 6502769 w 8964278"/>
                <a:gd name="connsiteY567" fmla="*/ 4177665 h 6213528"/>
                <a:gd name="connsiteX568" fmla="*/ 6501816 w 8964278"/>
                <a:gd name="connsiteY568" fmla="*/ 4172903 h 6213528"/>
                <a:gd name="connsiteX569" fmla="*/ 6505626 w 8964278"/>
                <a:gd name="connsiteY569" fmla="*/ 4165283 h 6213528"/>
                <a:gd name="connsiteX570" fmla="*/ 6498958 w 8964278"/>
                <a:gd name="connsiteY570" fmla="*/ 4162425 h 6213528"/>
                <a:gd name="connsiteX571" fmla="*/ 6557061 w 8964278"/>
                <a:gd name="connsiteY571" fmla="*/ 3867150 h 6213528"/>
                <a:gd name="connsiteX572" fmla="*/ 6759944 w 8964278"/>
                <a:gd name="connsiteY572" fmla="*/ 3584258 h 6213528"/>
                <a:gd name="connsiteX573" fmla="*/ 6854241 w 8964278"/>
                <a:gd name="connsiteY573" fmla="*/ 3440430 h 6213528"/>
                <a:gd name="connsiteX574" fmla="*/ 6922821 w 8964278"/>
                <a:gd name="connsiteY574" fmla="*/ 3283268 h 6213528"/>
                <a:gd name="connsiteX575" fmla="*/ 6996164 w 8964278"/>
                <a:gd name="connsiteY575" fmla="*/ 2943225 h 6213528"/>
                <a:gd name="connsiteX576" fmla="*/ 7014261 w 8964278"/>
                <a:gd name="connsiteY576" fmla="*/ 2564130 h 6213528"/>
                <a:gd name="connsiteX577" fmla="*/ 7013308 w 8964278"/>
                <a:gd name="connsiteY577" fmla="*/ 2526030 h 6213528"/>
                <a:gd name="connsiteX578" fmla="*/ 7028548 w 8964278"/>
                <a:gd name="connsiteY578" fmla="*/ 2484120 h 6213528"/>
                <a:gd name="connsiteX579" fmla="*/ 7073316 w 8964278"/>
                <a:gd name="connsiteY579" fmla="*/ 2853690 h 6213528"/>
                <a:gd name="connsiteX580" fmla="*/ 7019023 w 8964278"/>
                <a:gd name="connsiteY580" fmla="*/ 3221355 h 6213528"/>
                <a:gd name="connsiteX581" fmla="*/ 6942823 w 8964278"/>
                <a:gd name="connsiteY581" fmla="*/ 3387090 h 6213528"/>
                <a:gd name="connsiteX582" fmla="*/ 6839953 w 8964278"/>
                <a:gd name="connsiteY582" fmla="*/ 3533775 h 6213528"/>
                <a:gd name="connsiteX583" fmla="*/ 6622783 w 8964278"/>
                <a:gd name="connsiteY583" fmla="*/ 3816668 h 6213528"/>
                <a:gd name="connsiteX584" fmla="*/ 6507531 w 8964278"/>
                <a:gd name="connsiteY584" fmla="*/ 4136708 h 6213528"/>
                <a:gd name="connsiteX585" fmla="*/ 6509436 w 8964278"/>
                <a:gd name="connsiteY585" fmla="*/ 4174808 h 6213528"/>
                <a:gd name="connsiteX586" fmla="*/ 5408346 w 8964278"/>
                <a:gd name="connsiteY586" fmla="*/ 4918710 h 6213528"/>
                <a:gd name="connsiteX587" fmla="*/ 5499786 w 8964278"/>
                <a:gd name="connsiteY587" fmla="*/ 4789170 h 6213528"/>
                <a:gd name="connsiteX588" fmla="*/ 5848401 w 8964278"/>
                <a:gd name="connsiteY588" fmla="*/ 4468178 h 6213528"/>
                <a:gd name="connsiteX589" fmla="*/ 5858878 w 8964278"/>
                <a:gd name="connsiteY589" fmla="*/ 4460558 h 6213528"/>
                <a:gd name="connsiteX590" fmla="*/ 5890311 w 8964278"/>
                <a:gd name="connsiteY590" fmla="*/ 4442460 h 6213528"/>
                <a:gd name="connsiteX591" fmla="*/ 5901741 w 8964278"/>
                <a:gd name="connsiteY591" fmla="*/ 4435793 h 6213528"/>
                <a:gd name="connsiteX592" fmla="*/ 5936031 w 8964278"/>
                <a:gd name="connsiteY592" fmla="*/ 4420553 h 6213528"/>
                <a:gd name="connsiteX593" fmla="*/ 5949366 w 8964278"/>
                <a:gd name="connsiteY593" fmla="*/ 4415790 h 6213528"/>
                <a:gd name="connsiteX594" fmla="*/ 5943651 w 8964278"/>
                <a:gd name="connsiteY594" fmla="*/ 4419600 h 6213528"/>
                <a:gd name="connsiteX595" fmla="*/ 5865546 w 8964278"/>
                <a:gd name="connsiteY595" fmla="*/ 4473893 h 6213528"/>
                <a:gd name="connsiteX596" fmla="*/ 5715051 w 8964278"/>
                <a:gd name="connsiteY596" fmla="*/ 4588193 h 6213528"/>
                <a:gd name="connsiteX597" fmla="*/ 5472164 w 8964278"/>
                <a:gd name="connsiteY597" fmla="*/ 4842510 h 6213528"/>
                <a:gd name="connsiteX598" fmla="*/ 5401678 w 8964278"/>
                <a:gd name="connsiteY598" fmla="*/ 4959668 h 6213528"/>
                <a:gd name="connsiteX599" fmla="*/ 5409298 w 8964278"/>
                <a:gd name="connsiteY599" fmla="*/ 4923473 h 6213528"/>
                <a:gd name="connsiteX600" fmla="*/ 5408346 w 8964278"/>
                <a:gd name="connsiteY600" fmla="*/ 4918710 h 6213528"/>
                <a:gd name="connsiteX601" fmla="*/ 5591226 w 8964278"/>
                <a:gd name="connsiteY601" fmla="*/ 4605338 h 6213528"/>
                <a:gd name="connsiteX602" fmla="*/ 5475973 w 8964278"/>
                <a:gd name="connsiteY602" fmla="*/ 4667250 h 6213528"/>
                <a:gd name="connsiteX603" fmla="*/ 5315001 w 8964278"/>
                <a:gd name="connsiteY603" fmla="*/ 4776788 h 6213528"/>
                <a:gd name="connsiteX604" fmla="*/ 5041633 w 8964278"/>
                <a:gd name="connsiteY604" fmla="*/ 5053013 h 6213528"/>
                <a:gd name="connsiteX605" fmla="*/ 4793031 w 8964278"/>
                <a:gd name="connsiteY605" fmla="*/ 5347335 h 6213528"/>
                <a:gd name="connsiteX606" fmla="*/ 4637774 w 8964278"/>
                <a:gd name="connsiteY606" fmla="*/ 5448300 h 6213528"/>
                <a:gd name="connsiteX607" fmla="*/ 4467276 w 8964278"/>
                <a:gd name="connsiteY607" fmla="*/ 5515928 h 6213528"/>
                <a:gd name="connsiteX608" fmla="*/ 4201528 w 8964278"/>
                <a:gd name="connsiteY608" fmla="*/ 5624513 h 6213528"/>
                <a:gd name="connsiteX609" fmla="*/ 4439653 w 8964278"/>
                <a:gd name="connsiteY609" fmla="*/ 5434013 h 6213528"/>
                <a:gd name="connsiteX610" fmla="*/ 4761599 w 8964278"/>
                <a:gd name="connsiteY610" fmla="*/ 5174933 h 6213528"/>
                <a:gd name="connsiteX611" fmla="*/ 5053064 w 8964278"/>
                <a:gd name="connsiteY611" fmla="*/ 4945380 h 6213528"/>
                <a:gd name="connsiteX612" fmla="*/ 5355006 w 8964278"/>
                <a:gd name="connsiteY612" fmla="*/ 4732020 h 6213528"/>
                <a:gd name="connsiteX613" fmla="*/ 5606466 w 8964278"/>
                <a:gd name="connsiteY613" fmla="*/ 4587240 h 6213528"/>
                <a:gd name="connsiteX614" fmla="*/ 5604561 w 8964278"/>
                <a:gd name="connsiteY614" fmla="*/ 4589145 h 6213528"/>
                <a:gd name="connsiteX615" fmla="*/ 5591226 w 8964278"/>
                <a:gd name="connsiteY615" fmla="*/ 4605338 h 6213528"/>
                <a:gd name="connsiteX616" fmla="*/ 5049253 w 8964278"/>
                <a:gd name="connsiteY616" fmla="*/ 4558665 h 6213528"/>
                <a:gd name="connsiteX617" fmla="*/ 5145456 w 8964278"/>
                <a:gd name="connsiteY617" fmla="*/ 4482465 h 6213528"/>
                <a:gd name="connsiteX618" fmla="*/ 5215941 w 8964278"/>
                <a:gd name="connsiteY618" fmla="*/ 4364355 h 6213528"/>
                <a:gd name="connsiteX619" fmla="*/ 5301666 w 8964278"/>
                <a:gd name="connsiteY619" fmla="*/ 4251008 h 6213528"/>
                <a:gd name="connsiteX620" fmla="*/ 5323573 w 8964278"/>
                <a:gd name="connsiteY620" fmla="*/ 4267200 h 6213528"/>
                <a:gd name="connsiteX621" fmla="*/ 5266423 w 8964278"/>
                <a:gd name="connsiteY621" fmla="*/ 4349115 h 6213528"/>
                <a:gd name="connsiteX622" fmla="*/ 5244516 w 8964278"/>
                <a:gd name="connsiteY622" fmla="*/ 4409123 h 6213528"/>
                <a:gd name="connsiteX623" fmla="*/ 5218798 w 8964278"/>
                <a:gd name="connsiteY623" fmla="*/ 4459605 h 6213528"/>
                <a:gd name="connsiteX624" fmla="*/ 5041633 w 8964278"/>
                <a:gd name="connsiteY624" fmla="*/ 4588193 h 6213528"/>
                <a:gd name="connsiteX625" fmla="*/ 4917808 w 8964278"/>
                <a:gd name="connsiteY625" fmla="*/ 4594860 h 6213528"/>
                <a:gd name="connsiteX626" fmla="*/ 4912094 w 8964278"/>
                <a:gd name="connsiteY626" fmla="*/ 4593908 h 6213528"/>
                <a:gd name="connsiteX627" fmla="*/ 4908283 w 8964278"/>
                <a:gd name="connsiteY627" fmla="*/ 4592955 h 6213528"/>
                <a:gd name="connsiteX628" fmla="*/ 5049253 w 8964278"/>
                <a:gd name="connsiteY628" fmla="*/ 4558665 h 6213528"/>
                <a:gd name="connsiteX629" fmla="*/ 4878756 w 8964278"/>
                <a:gd name="connsiteY629" fmla="*/ 4587240 h 6213528"/>
                <a:gd name="connsiteX630" fmla="*/ 4865421 w 8964278"/>
                <a:gd name="connsiteY630" fmla="*/ 4583430 h 6213528"/>
                <a:gd name="connsiteX631" fmla="*/ 4764456 w 8964278"/>
                <a:gd name="connsiteY631" fmla="*/ 4537710 h 6213528"/>
                <a:gd name="connsiteX632" fmla="*/ 4980673 w 8964278"/>
                <a:gd name="connsiteY632" fmla="*/ 4505325 h 6213528"/>
                <a:gd name="connsiteX633" fmla="*/ 5086401 w 8964278"/>
                <a:gd name="connsiteY633" fmla="*/ 4428173 h 6213528"/>
                <a:gd name="connsiteX634" fmla="*/ 5173078 w 8964278"/>
                <a:gd name="connsiteY634" fmla="*/ 4330065 h 6213528"/>
                <a:gd name="connsiteX635" fmla="*/ 5274996 w 8964278"/>
                <a:gd name="connsiteY635" fmla="*/ 4229100 h 6213528"/>
                <a:gd name="connsiteX636" fmla="*/ 5293094 w 8964278"/>
                <a:gd name="connsiteY636" fmla="*/ 4243388 h 6213528"/>
                <a:gd name="connsiteX637" fmla="*/ 5154981 w 8964278"/>
                <a:gd name="connsiteY637" fmla="*/ 4457700 h 6213528"/>
                <a:gd name="connsiteX638" fmla="*/ 4942573 w 8964278"/>
                <a:gd name="connsiteY638" fmla="*/ 4584383 h 6213528"/>
                <a:gd name="connsiteX639" fmla="*/ 4878756 w 8964278"/>
                <a:gd name="connsiteY639" fmla="*/ 4587240 h 6213528"/>
                <a:gd name="connsiteX640" fmla="*/ 5133073 w 8964278"/>
                <a:gd name="connsiteY640" fmla="*/ 4556760 h 6213528"/>
                <a:gd name="connsiteX641" fmla="*/ 5212131 w 8964278"/>
                <a:gd name="connsiteY641" fmla="*/ 4483418 h 6213528"/>
                <a:gd name="connsiteX642" fmla="*/ 5265471 w 8964278"/>
                <a:gd name="connsiteY642" fmla="*/ 4379595 h 6213528"/>
                <a:gd name="connsiteX643" fmla="*/ 5334051 w 8964278"/>
                <a:gd name="connsiteY643" fmla="*/ 4272915 h 6213528"/>
                <a:gd name="connsiteX644" fmla="*/ 5379771 w 8964278"/>
                <a:gd name="connsiteY644" fmla="*/ 4301490 h 6213528"/>
                <a:gd name="connsiteX645" fmla="*/ 5346433 w 8964278"/>
                <a:gd name="connsiteY645" fmla="*/ 4379595 h 6213528"/>
                <a:gd name="connsiteX646" fmla="*/ 5336908 w 8964278"/>
                <a:gd name="connsiteY646" fmla="*/ 4440555 h 6213528"/>
                <a:gd name="connsiteX647" fmla="*/ 5316906 w 8964278"/>
                <a:gd name="connsiteY647" fmla="*/ 4488180 h 6213528"/>
                <a:gd name="connsiteX648" fmla="*/ 5155933 w 8964278"/>
                <a:gd name="connsiteY648" fmla="*/ 4606290 h 6213528"/>
                <a:gd name="connsiteX649" fmla="*/ 5065446 w 8964278"/>
                <a:gd name="connsiteY649" fmla="*/ 4609148 h 6213528"/>
                <a:gd name="connsiteX650" fmla="*/ 4975911 w 8964278"/>
                <a:gd name="connsiteY650" fmla="*/ 4603433 h 6213528"/>
                <a:gd name="connsiteX651" fmla="*/ 5133073 w 8964278"/>
                <a:gd name="connsiteY651" fmla="*/ 4556760 h 6213528"/>
                <a:gd name="connsiteX652" fmla="*/ 5435969 w 8964278"/>
                <a:gd name="connsiteY652" fmla="*/ 4331970 h 6213528"/>
                <a:gd name="connsiteX653" fmla="*/ 5508358 w 8964278"/>
                <a:gd name="connsiteY653" fmla="*/ 4362450 h 6213528"/>
                <a:gd name="connsiteX654" fmla="*/ 5480736 w 8964278"/>
                <a:gd name="connsiteY654" fmla="*/ 4391025 h 6213528"/>
                <a:gd name="connsiteX655" fmla="*/ 5477878 w 8964278"/>
                <a:gd name="connsiteY655" fmla="*/ 4461510 h 6213528"/>
                <a:gd name="connsiteX656" fmla="*/ 5465496 w 8964278"/>
                <a:gd name="connsiteY656" fmla="*/ 4531043 h 6213528"/>
                <a:gd name="connsiteX657" fmla="*/ 5442636 w 8964278"/>
                <a:gd name="connsiteY657" fmla="*/ 4557713 h 6213528"/>
                <a:gd name="connsiteX658" fmla="*/ 5327383 w 8964278"/>
                <a:gd name="connsiteY658" fmla="*/ 4584383 h 6213528"/>
                <a:gd name="connsiteX659" fmla="*/ 5362626 w 8964278"/>
                <a:gd name="connsiteY659" fmla="*/ 4561523 h 6213528"/>
                <a:gd name="connsiteX660" fmla="*/ 5403583 w 8964278"/>
                <a:gd name="connsiteY660" fmla="*/ 4504373 h 6213528"/>
                <a:gd name="connsiteX661" fmla="*/ 5413108 w 8964278"/>
                <a:gd name="connsiteY661" fmla="*/ 4418648 h 6213528"/>
                <a:gd name="connsiteX662" fmla="*/ 5435016 w 8964278"/>
                <a:gd name="connsiteY662" fmla="*/ 4336733 h 6213528"/>
                <a:gd name="connsiteX663" fmla="*/ 5435969 w 8964278"/>
                <a:gd name="connsiteY663" fmla="*/ 4331970 h 6213528"/>
                <a:gd name="connsiteX664" fmla="*/ 5426444 w 8964278"/>
                <a:gd name="connsiteY664" fmla="*/ 4330065 h 6213528"/>
                <a:gd name="connsiteX665" fmla="*/ 5399773 w 8964278"/>
                <a:gd name="connsiteY665" fmla="*/ 4480560 h 6213528"/>
                <a:gd name="connsiteX666" fmla="*/ 5304523 w 8964278"/>
                <a:gd name="connsiteY666" fmla="*/ 4585335 h 6213528"/>
                <a:gd name="connsiteX667" fmla="*/ 5290236 w 8964278"/>
                <a:gd name="connsiteY667" fmla="*/ 4591050 h 6213528"/>
                <a:gd name="connsiteX668" fmla="*/ 5196891 w 8964278"/>
                <a:gd name="connsiteY668" fmla="*/ 4604385 h 6213528"/>
                <a:gd name="connsiteX669" fmla="*/ 5233086 w 8964278"/>
                <a:gd name="connsiteY669" fmla="*/ 4586288 h 6213528"/>
                <a:gd name="connsiteX670" fmla="*/ 5353101 w 8964278"/>
                <a:gd name="connsiteY670" fmla="*/ 4417695 h 6213528"/>
                <a:gd name="connsiteX671" fmla="*/ 5391201 w 8964278"/>
                <a:gd name="connsiteY671" fmla="*/ 4308158 h 6213528"/>
                <a:gd name="connsiteX672" fmla="*/ 5428348 w 8964278"/>
                <a:gd name="connsiteY672" fmla="*/ 4327208 h 6213528"/>
                <a:gd name="connsiteX673" fmla="*/ 5426444 w 8964278"/>
                <a:gd name="connsiteY673" fmla="*/ 4330065 h 6213528"/>
                <a:gd name="connsiteX674" fmla="*/ 5163553 w 8964278"/>
                <a:gd name="connsiteY674" fmla="*/ 4645343 h 6213528"/>
                <a:gd name="connsiteX675" fmla="*/ 5165458 w 8964278"/>
                <a:gd name="connsiteY675" fmla="*/ 4643438 h 6213528"/>
                <a:gd name="connsiteX676" fmla="*/ 5277853 w 8964278"/>
                <a:gd name="connsiteY676" fmla="*/ 4653915 h 6213528"/>
                <a:gd name="connsiteX677" fmla="*/ 5322621 w 8964278"/>
                <a:gd name="connsiteY677" fmla="*/ 4649153 h 6213528"/>
                <a:gd name="connsiteX678" fmla="*/ 5312144 w 8964278"/>
                <a:gd name="connsiteY678" fmla="*/ 4653915 h 6213528"/>
                <a:gd name="connsiteX679" fmla="*/ 5128311 w 8964278"/>
                <a:gd name="connsiteY679" fmla="*/ 4734878 h 6213528"/>
                <a:gd name="connsiteX680" fmla="*/ 4800651 w 8964278"/>
                <a:gd name="connsiteY680" fmla="*/ 4920615 h 6213528"/>
                <a:gd name="connsiteX681" fmla="*/ 4534903 w 8964278"/>
                <a:gd name="connsiteY681" fmla="*/ 5159693 h 6213528"/>
                <a:gd name="connsiteX682" fmla="*/ 4336783 w 8964278"/>
                <a:gd name="connsiteY682" fmla="*/ 5422583 h 6213528"/>
                <a:gd name="connsiteX683" fmla="*/ 4151998 w 8964278"/>
                <a:gd name="connsiteY683" fmla="*/ 5623560 h 6213528"/>
                <a:gd name="connsiteX684" fmla="*/ 4172001 w 8964278"/>
                <a:gd name="connsiteY684" fmla="*/ 5594033 h 6213528"/>
                <a:gd name="connsiteX685" fmla="*/ 4240581 w 8964278"/>
                <a:gd name="connsiteY685" fmla="*/ 5458778 h 6213528"/>
                <a:gd name="connsiteX686" fmla="*/ 4302493 w 8964278"/>
                <a:gd name="connsiteY686" fmla="*/ 5316855 h 6213528"/>
                <a:gd name="connsiteX687" fmla="*/ 4380599 w 8964278"/>
                <a:gd name="connsiteY687" fmla="*/ 5178743 h 6213528"/>
                <a:gd name="connsiteX688" fmla="*/ 4604436 w 8964278"/>
                <a:gd name="connsiteY688" fmla="*/ 4950143 h 6213528"/>
                <a:gd name="connsiteX689" fmla="*/ 4889233 w 8964278"/>
                <a:gd name="connsiteY689" fmla="*/ 4800600 h 6213528"/>
                <a:gd name="connsiteX690" fmla="*/ 5163553 w 8964278"/>
                <a:gd name="connsiteY690" fmla="*/ 4645343 h 6213528"/>
                <a:gd name="connsiteX691" fmla="*/ 4314876 w 8964278"/>
                <a:gd name="connsiteY691" fmla="*/ 5462588 h 6213528"/>
                <a:gd name="connsiteX692" fmla="*/ 4512996 w 8964278"/>
                <a:gd name="connsiteY692" fmla="*/ 5199698 h 6213528"/>
                <a:gd name="connsiteX693" fmla="*/ 4768266 w 8964278"/>
                <a:gd name="connsiteY693" fmla="*/ 4956810 h 6213528"/>
                <a:gd name="connsiteX694" fmla="*/ 5090211 w 8964278"/>
                <a:gd name="connsiteY694" fmla="*/ 4765358 h 6213528"/>
                <a:gd name="connsiteX695" fmla="*/ 5384533 w 8964278"/>
                <a:gd name="connsiteY695" fmla="*/ 4635818 h 6213528"/>
                <a:gd name="connsiteX696" fmla="*/ 5450256 w 8964278"/>
                <a:gd name="connsiteY696" fmla="*/ 4615815 h 6213528"/>
                <a:gd name="connsiteX697" fmla="*/ 5483594 w 8964278"/>
                <a:gd name="connsiteY697" fmla="*/ 4603433 h 6213528"/>
                <a:gd name="connsiteX698" fmla="*/ 5159744 w 8964278"/>
                <a:gd name="connsiteY698" fmla="*/ 4802505 h 6213528"/>
                <a:gd name="connsiteX699" fmla="*/ 4793983 w 8964278"/>
                <a:gd name="connsiteY699" fmla="*/ 5061585 h 6213528"/>
                <a:gd name="connsiteX700" fmla="*/ 4449178 w 8964278"/>
                <a:gd name="connsiteY700" fmla="*/ 5348288 h 6213528"/>
                <a:gd name="connsiteX701" fmla="*/ 4279633 w 8964278"/>
                <a:gd name="connsiteY701" fmla="*/ 5506403 h 6213528"/>
                <a:gd name="connsiteX702" fmla="*/ 4314876 w 8964278"/>
                <a:gd name="connsiteY702" fmla="*/ 5462588 h 6213528"/>
                <a:gd name="connsiteX703" fmla="*/ 5459781 w 8964278"/>
                <a:gd name="connsiteY703" fmla="*/ 4552950 h 6213528"/>
                <a:gd name="connsiteX704" fmla="*/ 5461686 w 8964278"/>
                <a:gd name="connsiteY704" fmla="*/ 4551045 h 6213528"/>
                <a:gd name="connsiteX705" fmla="*/ 5488356 w 8964278"/>
                <a:gd name="connsiteY705" fmla="*/ 4497705 h 6213528"/>
                <a:gd name="connsiteX706" fmla="*/ 5485498 w 8964278"/>
                <a:gd name="connsiteY706" fmla="*/ 4422458 h 6213528"/>
                <a:gd name="connsiteX707" fmla="*/ 5524551 w 8964278"/>
                <a:gd name="connsiteY707" fmla="*/ 4368165 h 6213528"/>
                <a:gd name="connsiteX708" fmla="*/ 5524551 w 8964278"/>
                <a:gd name="connsiteY708" fmla="*/ 4368165 h 6213528"/>
                <a:gd name="connsiteX709" fmla="*/ 5590273 w 8964278"/>
                <a:gd name="connsiteY709" fmla="*/ 4386263 h 6213528"/>
                <a:gd name="connsiteX710" fmla="*/ 5559794 w 8964278"/>
                <a:gd name="connsiteY710" fmla="*/ 4431983 h 6213528"/>
                <a:gd name="connsiteX711" fmla="*/ 5527408 w 8964278"/>
                <a:gd name="connsiteY711" fmla="*/ 4534853 h 6213528"/>
                <a:gd name="connsiteX712" fmla="*/ 5526456 w 8964278"/>
                <a:gd name="connsiteY712" fmla="*/ 4535805 h 6213528"/>
                <a:gd name="connsiteX713" fmla="*/ 5487403 w 8964278"/>
                <a:gd name="connsiteY713" fmla="*/ 4547235 h 6213528"/>
                <a:gd name="connsiteX714" fmla="*/ 5459781 w 8964278"/>
                <a:gd name="connsiteY714" fmla="*/ 4552950 h 6213528"/>
                <a:gd name="connsiteX715" fmla="*/ 5545506 w 8964278"/>
                <a:gd name="connsiteY715" fmla="*/ 4514850 h 6213528"/>
                <a:gd name="connsiteX716" fmla="*/ 5580748 w 8964278"/>
                <a:gd name="connsiteY716" fmla="*/ 4410075 h 6213528"/>
                <a:gd name="connsiteX717" fmla="*/ 5604561 w 8964278"/>
                <a:gd name="connsiteY717" fmla="*/ 4389120 h 6213528"/>
                <a:gd name="connsiteX718" fmla="*/ 5689333 w 8964278"/>
                <a:gd name="connsiteY718" fmla="*/ 4403408 h 6213528"/>
                <a:gd name="connsiteX719" fmla="*/ 5668378 w 8964278"/>
                <a:gd name="connsiteY719" fmla="*/ 4419600 h 6213528"/>
                <a:gd name="connsiteX720" fmla="*/ 5614086 w 8964278"/>
                <a:gd name="connsiteY720" fmla="*/ 4506278 h 6213528"/>
                <a:gd name="connsiteX721" fmla="*/ 5537886 w 8964278"/>
                <a:gd name="connsiteY721" fmla="*/ 4531043 h 6213528"/>
                <a:gd name="connsiteX722" fmla="*/ 5545506 w 8964278"/>
                <a:gd name="connsiteY722" fmla="*/ 4514850 h 6213528"/>
                <a:gd name="connsiteX723" fmla="*/ 5632183 w 8964278"/>
                <a:gd name="connsiteY723" fmla="*/ 4492943 h 6213528"/>
                <a:gd name="connsiteX724" fmla="*/ 5661711 w 8964278"/>
                <a:gd name="connsiteY724" fmla="*/ 4441508 h 6213528"/>
                <a:gd name="connsiteX725" fmla="*/ 5700764 w 8964278"/>
                <a:gd name="connsiteY725" fmla="*/ 4409123 h 6213528"/>
                <a:gd name="connsiteX726" fmla="*/ 5708383 w 8964278"/>
                <a:gd name="connsiteY726" fmla="*/ 4406265 h 6213528"/>
                <a:gd name="connsiteX727" fmla="*/ 5853164 w 8964278"/>
                <a:gd name="connsiteY727" fmla="*/ 4408170 h 6213528"/>
                <a:gd name="connsiteX728" fmla="*/ 5853164 w 8964278"/>
                <a:gd name="connsiteY728" fmla="*/ 4408170 h 6213528"/>
                <a:gd name="connsiteX729" fmla="*/ 5783631 w 8964278"/>
                <a:gd name="connsiteY729" fmla="*/ 4431030 h 6213528"/>
                <a:gd name="connsiteX730" fmla="*/ 5631231 w 8964278"/>
                <a:gd name="connsiteY730" fmla="*/ 4500563 h 6213528"/>
                <a:gd name="connsiteX731" fmla="*/ 5627421 w 8964278"/>
                <a:gd name="connsiteY731" fmla="*/ 4501515 h 6213528"/>
                <a:gd name="connsiteX732" fmla="*/ 5632183 w 8964278"/>
                <a:gd name="connsiteY732" fmla="*/ 4492943 h 6213528"/>
                <a:gd name="connsiteX733" fmla="*/ 5575986 w 8964278"/>
                <a:gd name="connsiteY733" fmla="*/ 4732020 h 6213528"/>
                <a:gd name="connsiteX734" fmla="*/ 5854116 w 8964278"/>
                <a:gd name="connsiteY734" fmla="*/ 4496753 h 6213528"/>
                <a:gd name="connsiteX735" fmla="*/ 5939841 w 8964278"/>
                <a:gd name="connsiteY735" fmla="*/ 4436745 h 6213528"/>
                <a:gd name="connsiteX736" fmla="*/ 5983656 w 8964278"/>
                <a:gd name="connsiteY736" fmla="*/ 4407218 h 6213528"/>
                <a:gd name="connsiteX737" fmla="*/ 5986514 w 8964278"/>
                <a:gd name="connsiteY737" fmla="*/ 4405313 h 6213528"/>
                <a:gd name="connsiteX738" fmla="*/ 5994133 w 8964278"/>
                <a:gd name="connsiteY738" fmla="*/ 4403408 h 6213528"/>
                <a:gd name="connsiteX739" fmla="*/ 5978894 w 8964278"/>
                <a:gd name="connsiteY739" fmla="*/ 4412933 h 6213528"/>
                <a:gd name="connsiteX740" fmla="*/ 5892216 w 8964278"/>
                <a:gd name="connsiteY740" fmla="*/ 4474845 h 6213528"/>
                <a:gd name="connsiteX741" fmla="*/ 5730291 w 8964278"/>
                <a:gd name="connsiteY741" fmla="*/ 4614863 h 6213528"/>
                <a:gd name="connsiteX742" fmla="*/ 5587416 w 8964278"/>
                <a:gd name="connsiteY742" fmla="*/ 4772978 h 6213528"/>
                <a:gd name="connsiteX743" fmla="*/ 5464544 w 8964278"/>
                <a:gd name="connsiteY743" fmla="*/ 4948238 h 6213528"/>
                <a:gd name="connsiteX744" fmla="*/ 5374056 w 8964278"/>
                <a:gd name="connsiteY744" fmla="*/ 5116830 h 6213528"/>
                <a:gd name="connsiteX745" fmla="*/ 5378819 w 8964278"/>
                <a:gd name="connsiteY745" fmla="*/ 5060633 h 6213528"/>
                <a:gd name="connsiteX746" fmla="*/ 5394058 w 8964278"/>
                <a:gd name="connsiteY746" fmla="*/ 4983480 h 6213528"/>
                <a:gd name="connsiteX747" fmla="*/ 5575986 w 8964278"/>
                <a:gd name="connsiteY747" fmla="*/ 4732020 h 6213528"/>
                <a:gd name="connsiteX748" fmla="*/ 5975083 w 8964278"/>
                <a:gd name="connsiteY748" fmla="*/ 4367213 h 6213528"/>
                <a:gd name="connsiteX749" fmla="*/ 5972226 w 8964278"/>
                <a:gd name="connsiteY749" fmla="*/ 4368165 h 6213528"/>
                <a:gd name="connsiteX750" fmla="*/ 5965558 w 8964278"/>
                <a:gd name="connsiteY750" fmla="*/ 4366260 h 6213528"/>
                <a:gd name="connsiteX751" fmla="*/ 5958891 w 8964278"/>
                <a:gd name="connsiteY751" fmla="*/ 4367213 h 6213528"/>
                <a:gd name="connsiteX752" fmla="*/ 5942698 w 8964278"/>
                <a:gd name="connsiteY752" fmla="*/ 4365308 h 6213528"/>
                <a:gd name="connsiteX753" fmla="*/ 5929364 w 8964278"/>
                <a:gd name="connsiteY753" fmla="*/ 4371975 h 6213528"/>
                <a:gd name="connsiteX754" fmla="*/ 5923648 w 8964278"/>
                <a:gd name="connsiteY754" fmla="*/ 4371975 h 6213528"/>
                <a:gd name="connsiteX755" fmla="*/ 5257851 w 8964278"/>
                <a:gd name="connsiteY755" fmla="*/ 4179570 h 6213528"/>
                <a:gd name="connsiteX756" fmla="*/ 5176889 w 8964278"/>
                <a:gd name="connsiteY756" fmla="*/ 4083368 h 6213528"/>
                <a:gd name="connsiteX757" fmla="*/ 5174031 w 8964278"/>
                <a:gd name="connsiteY757" fmla="*/ 4074795 h 6213528"/>
                <a:gd name="connsiteX758" fmla="*/ 5171173 w 8964278"/>
                <a:gd name="connsiteY758" fmla="*/ 4074795 h 6213528"/>
                <a:gd name="connsiteX759" fmla="*/ 5158791 w 8964278"/>
                <a:gd name="connsiteY759" fmla="*/ 4055745 h 6213528"/>
                <a:gd name="connsiteX760" fmla="*/ 5155933 w 8964278"/>
                <a:gd name="connsiteY760" fmla="*/ 4051935 h 6213528"/>
                <a:gd name="connsiteX761" fmla="*/ 5096878 w 8964278"/>
                <a:gd name="connsiteY761" fmla="*/ 3930015 h 6213528"/>
                <a:gd name="connsiteX762" fmla="*/ 5094973 w 8964278"/>
                <a:gd name="connsiteY762" fmla="*/ 3919538 h 6213528"/>
                <a:gd name="connsiteX763" fmla="*/ 5093069 w 8964278"/>
                <a:gd name="connsiteY763" fmla="*/ 3919538 h 6213528"/>
                <a:gd name="connsiteX764" fmla="*/ 5083544 w 8964278"/>
                <a:gd name="connsiteY764" fmla="*/ 3888105 h 6213528"/>
                <a:gd name="connsiteX765" fmla="*/ 5063541 w 8964278"/>
                <a:gd name="connsiteY765" fmla="*/ 3670935 h 6213528"/>
                <a:gd name="connsiteX766" fmla="*/ 5064494 w 8964278"/>
                <a:gd name="connsiteY766" fmla="*/ 3666173 h 6213528"/>
                <a:gd name="connsiteX767" fmla="*/ 5088306 w 8964278"/>
                <a:gd name="connsiteY767" fmla="*/ 3543300 h 6213528"/>
                <a:gd name="connsiteX768" fmla="*/ 5130216 w 8964278"/>
                <a:gd name="connsiteY768" fmla="*/ 3420428 h 6213528"/>
                <a:gd name="connsiteX769" fmla="*/ 5118786 w 8964278"/>
                <a:gd name="connsiteY769" fmla="*/ 3493770 h 6213528"/>
                <a:gd name="connsiteX770" fmla="*/ 5108308 w 8964278"/>
                <a:gd name="connsiteY770" fmla="*/ 3702368 h 6213528"/>
                <a:gd name="connsiteX771" fmla="*/ 5148314 w 8964278"/>
                <a:gd name="connsiteY771" fmla="*/ 3899535 h 6213528"/>
                <a:gd name="connsiteX772" fmla="*/ 5230228 w 8964278"/>
                <a:gd name="connsiteY772" fmla="*/ 4045268 h 6213528"/>
                <a:gd name="connsiteX773" fmla="*/ 5487403 w 8964278"/>
                <a:gd name="connsiteY773" fmla="*/ 4245293 h 6213528"/>
                <a:gd name="connsiteX774" fmla="*/ 5848401 w 8964278"/>
                <a:gd name="connsiteY774" fmla="*/ 4331018 h 6213528"/>
                <a:gd name="connsiteX775" fmla="*/ 6249403 w 8964278"/>
                <a:gd name="connsiteY775" fmla="*/ 4300538 h 6213528"/>
                <a:gd name="connsiteX776" fmla="*/ 6224639 w 8964278"/>
                <a:gd name="connsiteY776" fmla="*/ 4308158 h 6213528"/>
                <a:gd name="connsiteX777" fmla="*/ 6206541 w 8964278"/>
                <a:gd name="connsiteY777" fmla="*/ 4312920 h 6213528"/>
                <a:gd name="connsiteX778" fmla="*/ 6185586 w 8964278"/>
                <a:gd name="connsiteY778" fmla="*/ 4318635 h 6213528"/>
                <a:gd name="connsiteX779" fmla="*/ 6181776 w 8964278"/>
                <a:gd name="connsiteY779" fmla="*/ 4318635 h 6213528"/>
                <a:gd name="connsiteX780" fmla="*/ 6176061 w 8964278"/>
                <a:gd name="connsiteY780" fmla="*/ 4321493 h 6213528"/>
                <a:gd name="connsiteX781" fmla="*/ 6173203 w 8964278"/>
                <a:gd name="connsiteY781" fmla="*/ 4322445 h 6213528"/>
                <a:gd name="connsiteX782" fmla="*/ 6159869 w 8964278"/>
                <a:gd name="connsiteY782" fmla="*/ 4326255 h 6213528"/>
                <a:gd name="connsiteX783" fmla="*/ 6049378 w 8964278"/>
                <a:gd name="connsiteY783" fmla="*/ 4352925 h 6213528"/>
                <a:gd name="connsiteX784" fmla="*/ 5975083 w 8964278"/>
                <a:gd name="connsiteY784" fmla="*/ 4367213 h 6213528"/>
                <a:gd name="connsiteX785" fmla="*/ 3026143 w 8964278"/>
                <a:gd name="connsiteY785" fmla="*/ 4551998 h 6213528"/>
                <a:gd name="connsiteX786" fmla="*/ 3228073 w 8964278"/>
                <a:gd name="connsiteY786" fmla="*/ 4551045 h 6213528"/>
                <a:gd name="connsiteX787" fmla="*/ 3513823 w 8964278"/>
                <a:gd name="connsiteY787" fmla="*/ 4315778 h 6213528"/>
                <a:gd name="connsiteX788" fmla="*/ 3554781 w 8964278"/>
                <a:gd name="connsiteY788" fmla="*/ 4231958 h 6213528"/>
                <a:gd name="connsiteX789" fmla="*/ 3520491 w 8964278"/>
                <a:gd name="connsiteY789" fmla="*/ 4321493 h 6213528"/>
                <a:gd name="connsiteX790" fmla="*/ 3334753 w 8964278"/>
                <a:gd name="connsiteY790" fmla="*/ 4533900 h 6213528"/>
                <a:gd name="connsiteX791" fmla="*/ 3203308 w 8964278"/>
                <a:gd name="connsiteY791" fmla="*/ 4575810 h 6213528"/>
                <a:gd name="connsiteX792" fmla="*/ 3031858 w 8964278"/>
                <a:gd name="connsiteY792" fmla="*/ 4555808 h 6213528"/>
                <a:gd name="connsiteX793" fmla="*/ 2995663 w 8964278"/>
                <a:gd name="connsiteY793" fmla="*/ 4547235 h 6213528"/>
                <a:gd name="connsiteX794" fmla="*/ 3026143 w 8964278"/>
                <a:gd name="connsiteY794" fmla="*/ 4551998 h 6213528"/>
                <a:gd name="connsiteX795" fmla="*/ 2901366 w 8964278"/>
                <a:gd name="connsiteY795" fmla="*/ 4529138 h 6213528"/>
                <a:gd name="connsiteX796" fmla="*/ 2854693 w 8964278"/>
                <a:gd name="connsiteY796" fmla="*/ 4525328 h 6213528"/>
                <a:gd name="connsiteX797" fmla="*/ 2841358 w 8964278"/>
                <a:gd name="connsiteY797" fmla="*/ 4525328 h 6213528"/>
                <a:gd name="connsiteX798" fmla="*/ 2976613 w 8964278"/>
                <a:gd name="connsiteY798" fmla="*/ 4516755 h 6213528"/>
                <a:gd name="connsiteX799" fmla="*/ 3191878 w 8964278"/>
                <a:gd name="connsiteY799" fmla="*/ 4488180 h 6213528"/>
                <a:gd name="connsiteX800" fmla="*/ 3363328 w 8964278"/>
                <a:gd name="connsiteY800" fmla="*/ 4408170 h 6213528"/>
                <a:gd name="connsiteX801" fmla="*/ 3505251 w 8964278"/>
                <a:gd name="connsiteY801" fmla="*/ 4283393 h 6213528"/>
                <a:gd name="connsiteX802" fmla="*/ 3540493 w 8964278"/>
                <a:gd name="connsiteY802" fmla="*/ 4238625 h 6213528"/>
                <a:gd name="connsiteX803" fmla="*/ 3516681 w 8964278"/>
                <a:gd name="connsiteY803" fmla="*/ 4288155 h 6213528"/>
                <a:gd name="connsiteX804" fmla="*/ 3400476 w 8964278"/>
                <a:gd name="connsiteY804" fmla="*/ 4442460 h 6213528"/>
                <a:gd name="connsiteX805" fmla="*/ 3241408 w 8964278"/>
                <a:gd name="connsiteY805" fmla="*/ 4536758 h 6213528"/>
                <a:gd name="connsiteX806" fmla="*/ 3148063 w 8964278"/>
                <a:gd name="connsiteY806" fmla="*/ 4552950 h 6213528"/>
                <a:gd name="connsiteX807" fmla="*/ 3044241 w 8964278"/>
                <a:gd name="connsiteY807" fmla="*/ 4545330 h 6213528"/>
                <a:gd name="connsiteX808" fmla="*/ 2901366 w 8964278"/>
                <a:gd name="connsiteY808" fmla="*/ 4529138 h 6213528"/>
                <a:gd name="connsiteX809" fmla="*/ 3510013 w 8964278"/>
                <a:gd name="connsiteY809" fmla="*/ 4259580 h 6213528"/>
                <a:gd name="connsiteX810" fmla="*/ 3373806 w 8964278"/>
                <a:gd name="connsiteY810" fmla="*/ 4388168 h 6213528"/>
                <a:gd name="connsiteX811" fmla="*/ 3206166 w 8964278"/>
                <a:gd name="connsiteY811" fmla="*/ 4472940 h 6213528"/>
                <a:gd name="connsiteX812" fmla="*/ 2996616 w 8964278"/>
                <a:gd name="connsiteY812" fmla="*/ 4506278 h 6213528"/>
                <a:gd name="connsiteX813" fmla="*/ 2763253 w 8964278"/>
                <a:gd name="connsiteY813" fmla="*/ 4531995 h 6213528"/>
                <a:gd name="connsiteX814" fmla="*/ 2736583 w 8964278"/>
                <a:gd name="connsiteY814" fmla="*/ 4540568 h 6213528"/>
                <a:gd name="connsiteX815" fmla="*/ 2735631 w 8964278"/>
                <a:gd name="connsiteY815" fmla="*/ 4542473 h 6213528"/>
                <a:gd name="connsiteX816" fmla="*/ 2732773 w 8964278"/>
                <a:gd name="connsiteY816" fmla="*/ 4543425 h 6213528"/>
                <a:gd name="connsiteX817" fmla="*/ 2752776 w 8964278"/>
                <a:gd name="connsiteY817" fmla="*/ 4528185 h 6213528"/>
                <a:gd name="connsiteX818" fmla="*/ 2863266 w 8964278"/>
                <a:gd name="connsiteY818" fmla="*/ 4502468 h 6213528"/>
                <a:gd name="connsiteX819" fmla="*/ 2997568 w 8964278"/>
                <a:gd name="connsiteY819" fmla="*/ 4477703 h 6213528"/>
                <a:gd name="connsiteX820" fmla="*/ 3239503 w 8964278"/>
                <a:gd name="connsiteY820" fmla="*/ 4406265 h 6213528"/>
                <a:gd name="connsiteX821" fmla="*/ 3435718 w 8964278"/>
                <a:gd name="connsiteY821" fmla="*/ 4277678 h 6213528"/>
                <a:gd name="connsiteX822" fmla="*/ 3577641 w 8964278"/>
                <a:gd name="connsiteY822" fmla="*/ 4086225 h 6213528"/>
                <a:gd name="connsiteX823" fmla="*/ 3596691 w 8964278"/>
                <a:gd name="connsiteY823" fmla="*/ 4041458 h 6213528"/>
                <a:gd name="connsiteX824" fmla="*/ 3584308 w 8964278"/>
                <a:gd name="connsiteY824" fmla="*/ 4114800 h 6213528"/>
                <a:gd name="connsiteX825" fmla="*/ 3559543 w 8964278"/>
                <a:gd name="connsiteY825" fmla="*/ 4189095 h 6213528"/>
                <a:gd name="connsiteX826" fmla="*/ 3510013 w 8964278"/>
                <a:gd name="connsiteY826" fmla="*/ 4259580 h 6213528"/>
                <a:gd name="connsiteX827" fmla="*/ 2703246 w 8964278"/>
                <a:gd name="connsiteY827" fmla="*/ 4416743 h 6213528"/>
                <a:gd name="connsiteX828" fmla="*/ 2697531 w 8964278"/>
                <a:gd name="connsiteY828" fmla="*/ 4484370 h 6213528"/>
                <a:gd name="connsiteX829" fmla="*/ 2600376 w 8964278"/>
                <a:gd name="connsiteY829" fmla="*/ 4195763 h 6213528"/>
                <a:gd name="connsiteX830" fmla="*/ 2406066 w 8964278"/>
                <a:gd name="connsiteY830" fmla="*/ 3881438 h 6213528"/>
                <a:gd name="connsiteX831" fmla="*/ 2099361 w 8964278"/>
                <a:gd name="connsiteY831" fmla="*/ 3647123 h 6213528"/>
                <a:gd name="connsiteX832" fmla="*/ 1753603 w 8964278"/>
                <a:gd name="connsiteY832" fmla="*/ 3464243 h 6213528"/>
                <a:gd name="connsiteX833" fmla="*/ 1629778 w 8964278"/>
                <a:gd name="connsiteY833" fmla="*/ 3387090 h 6213528"/>
                <a:gd name="connsiteX834" fmla="*/ 1635493 w 8964278"/>
                <a:gd name="connsiteY834" fmla="*/ 3387090 h 6213528"/>
                <a:gd name="connsiteX835" fmla="*/ 1636446 w 8964278"/>
                <a:gd name="connsiteY835" fmla="*/ 3387090 h 6213528"/>
                <a:gd name="connsiteX836" fmla="*/ 1694548 w 8964278"/>
                <a:gd name="connsiteY836" fmla="*/ 3407093 h 6213528"/>
                <a:gd name="connsiteX837" fmla="*/ 1722171 w 8964278"/>
                <a:gd name="connsiteY837" fmla="*/ 3416618 h 6213528"/>
                <a:gd name="connsiteX838" fmla="*/ 1757413 w 8964278"/>
                <a:gd name="connsiteY838" fmla="*/ 3430905 h 6213528"/>
                <a:gd name="connsiteX839" fmla="*/ 1955533 w 8964278"/>
                <a:gd name="connsiteY839" fmla="*/ 3533775 h 6213528"/>
                <a:gd name="connsiteX840" fmla="*/ 2254618 w 8964278"/>
                <a:gd name="connsiteY840" fmla="*/ 3710940 h 6213528"/>
                <a:gd name="connsiteX841" fmla="*/ 2398446 w 8964278"/>
                <a:gd name="connsiteY841" fmla="*/ 3819525 h 6213528"/>
                <a:gd name="connsiteX842" fmla="*/ 2531796 w 8964278"/>
                <a:gd name="connsiteY842" fmla="*/ 3938588 h 6213528"/>
                <a:gd name="connsiteX843" fmla="*/ 2688958 w 8964278"/>
                <a:gd name="connsiteY843" fmla="*/ 4181475 h 6213528"/>
                <a:gd name="connsiteX844" fmla="*/ 2705151 w 8964278"/>
                <a:gd name="connsiteY844" fmla="*/ 4364355 h 6213528"/>
                <a:gd name="connsiteX845" fmla="*/ 2703246 w 8964278"/>
                <a:gd name="connsiteY845" fmla="*/ 4410075 h 6213528"/>
                <a:gd name="connsiteX846" fmla="*/ 2701341 w 8964278"/>
                <a:gd name="connsiteY846" fmla="*/ 4413885 h 6213528"/>
                <a:gd name="connsiteX847" fmla="*/ 2703246 w 8964278"/>
                <a:gd name="connsiteY847" fmla="*/ 4416743 h 6213528"/>
                <a:gd name="connsiteX848" fmla="*/ 1667878 w 8964278"/>
                <a:gd name="connsiteY848" fmla="*/ 4755833 h 6213528"/>
                <a:gd name="connsiteX849" fmla="*/ 1654543 w 8964278"/>
                <a:gd name="connsiteY849" fmla="*/ 4839653 h 6213528"/>
                <a:gd name="connsiteX850" fmla="*/ 1618348 w 8964278"/>
                <a:gd name="connsiteY850" fmla="*/ 5006340 h 6213528"/>
                <a:gd name="connsiteX851" fmla="*/ 1508811 w 8964278"/>
                <a:gd name="connsiteY851" fmla="*/ 5329238 h 6213528"/>
                <a:gd name="connsiteX852" fmla="*/ 1353553 w 8964278"/>
                <a:gd name="connsiteY852" fmla="*/ 5634038 h 6213528"/>
                <a:gd name="connsiteX853" fmla="*/ 1156386 w 8964278"/>
                <a:gd name="connsiteY853" fmla="*/ 5913120 h 6213528"/>
                <a:gd name="connsiteX854" fmla="*/ 1008748 w 8964278"/>
                <a:gd name="connsiteY854" fmla="*/ 6075998 h 6213528"/>
                <a:gd name="connsiteX855" fmla="*/ 959218 w 8964278"/>
                <a:gd name="connsiteY855" fmla="*/ 6116003 h 6213528"/>
                <a:gd name="connsiteX856" fmla="*/ 1112571 w 8964278"/>
                <a:gd name="connsiteY856" fmla="*/ 5955030 h 6213528"/>
                <a:gd name="connsiteX857" fmla="*/ 1289736 w 8964278"/>
                <a:gd name="connsiteY857" fmla="*/ 5677853 h 6213528"/>
                <a:gd name="connsiteX858" fmla="*/ 1431658 w 8964278"/>
                <a:gd name="connsiteY858" fmla="*/ 5370195 h 6213528"/>
                <a:gd name="connsiteX859" fmla="*/ 1559293 w 8964278"/>
                <a:gd name="connsiteY859" fmla="*/ 5012055 h 6213528"/>
                <a:gd name="connsiteX860" fmla="*/ 1627873 w 8964278"/>
                <a:gd name="connsiteY860" fmla="*/ 4646295 h 6213528"/>
                <a:gd name="connsiteX861" fmla="*/ 1653591 w 8964278"/>
                <a:gd name="connsiteY861" fmla="*/ 4671060 h 6213528"/>
                <a:gd name="connsiteX862" fmla="*/ 1670736 w 8964278"/>
                <a:gd name="connsiteY862" fmla="*/ 4716780 h 6213528"/>
                <a:gd name="connsiteX863" fmla="*/ 1667878 w 8964278"/>
                <a:gd name="connsiteY863" fmla="*/ 4755833 h 6213528"/>
                <a:gd name="connsiteX864" fmla="*/ 1684071 w 8964278"/>
                <a:gd name="connsiteY864" fmla="*/ 4746308 h 6213528"/>
                <a:gd name="connsiteX865" fmla="*/ 1685023 w 8964278"/>
                <a:gd name="connsiteY865" fmla="*/ 4750118 h 6213528"/>
                <a:gd name="connsiteX866" fmla="*/ 1645971 w 8964278"/>
                <a:gd name="connsiteY866" fmla="*/ 5027295 h 6213528"/>
                <a:gd name="connsiteX867" fmla="*/ 1534528 w 8964278"/>
                <a:gd name="connsiteY867" fmla="*/ 5374958 h 6213528"/>
                <a:gd name="connsiteX868" fmla="*/ 1365936 w 8964278"/>
                <a:gd name="connsiteY868" fmla="*/ 5682615 h 6213528"/>
                <a:gd name="connsiteX869" fmla="*/ 1154481 w 8964278"/>
                <a:gd name="connsiteY869" fmla="*/ 5941695 h 6213528"/>
                <a:gd name="connsiteX870" fmla="*/ 1067803 w 8964278"/>
                <a:gd name="connsiteY870" fmla="*/ 6024563 h 6213528"/>
                <a:gd name="connsiteX871" fmla="*/ 1133526 w 8964278"/>
                <a:gd name="connsiteY871" fmla="*/ 5951220 h 6213528"/>
                <a:gd name="connsiteX872" fmla="*/ 1339266 w 8964278"/>
                <a:gd name="connsiteY872" fmla="*/ 5674995 h 6213528"/>
                <a:gd name="connsiteX873" fmla="*/ 1502143 w 8964278"/>
                <a:gd name="connsiteY873" fmla="*/ 5373053 h 6213528"/>
                <a:gd name="connsiteX874" fmla="*/ 1619301 w 8964278"/>
                <a:gd name="connsiteY874" fmla="*/ 5051108 h 6213528"/>
                <a:gd name="connsiteX875" fmla="*/ 1684071 w 8964278"/>
                <a:gd name="connsiteY875" fmla="*/ 4746308 h 6213528"/>
                <a:gd name="connsiteX876" fmla="*/ 1614538 w 8964278"/>
                <a:gd name="connsiteY876" fmla="*/ 4690110 h 6213528"/>
                <a:gd name="connsiteX877" fmla="*/ 1602156 w 8964278"/>
                <a:gd name="connsiteY877" fmla="*/ 4783455 h 6213528"/>
                <a:gd name="connsiteX878" fmla="*/ 1562151 w 8964278"/>
                <a:gd name="connsiteY878" fmla="*/ 4968240 h 6213528"/>
                <a:gd name="connsiteX879" fmla="*/ 1442136 w 8964278"/>
                <a:gd name="connsiteY879" fmla="*/ 5324475 h 6213528"/>
                <a:gd name="connsiteX880" fmla="*/ 1304023 w 8964278"/>
                <a:gd name="connsiteY880" fmla="*/ 5635943 h 6213528"/>
                <a:gd name="connsiteX881" fmla="*/ 1133526 w 8964278"/>
                <a:gd name="connsiteY881" fmla="*/ 5916930 h 6213528"/>
                <a:gd name="connsiteX882" fmla="*/ 939216 w 8964278"/>
                <a:gd name="connsiteY882" fmla="*/ 6126480 h 6213528"/>
                <a:gd name="connsiteX883" fmla="*/ 1108761 w 8964278"/>
                <a:gd name="connsiteY883" fmla="*/ 5883593 h 6213528"/>
                <a:gd name="connsiteX884" fmla="*/ 1279258 w 8964278"/>
                <a:gd name="connsiteY884" fmla="*/ 5591175 h 6213528"/>
                <a:gd name="connsiteX885" fmla="*/ 1421181 w 8964278"/>
                <a:gd name="connsiteY885" fmla="*/ 5281613 h 6213528"/>
                <a:gd name="connsiteX886" fmla="*/ 1533576 w 8964278"/>
                <a:gd name="connsiteY886" fmla="*/ 4958715 h 6213528"/>
                <a:gd name="connsiteX887" fmla="*/ 1613586 w 8964278"/>
                <a:gd name="connsiteY887" fmla="*/ 4629150 h 6213528"/>
                <a:gd name="connsiteX888" fmla="*/ 1613586 w 8964278"/>
                <a:gd name="connsiteY888" fmla="*/ 4627245 h 6213528"/>
                <a:gd name="connsiteX889" fmla="*/ 1620253 w 8964278"/>
                <a:gd name="connsiteY889" fmla="*/ 4634865 h 6213528"/>
                <a:gd name="connsiteX890" fmla="*/ 1614538 w 8964278"/>
                <a:gd name="connsiteY890" fmla="*/ 4690110 h 6213528"/>
                <a:gd name="connsiteX891" fmla="*/ 1529766 w 8964278"/>
                <a:gd name="connsiteY891" fmla="*/ 4916805 h 6213528"/>
                <a:gd name="connsiteX892" fmla="*/ 1423086 w 8964278"/>
                <a:gd name="connsiteY892" fmla="*/ 5238750 h 6213528"/>
                <a:gd name="connsiteX893" fmla="*/ 1286878 w 8964278"/>
                <a:gd name="connsiteY893" fmla="*/ 5549265 h 6213528"/>
                <a:gd name="connsiteX894" fmla="*/ 1124001 w 8964278"/>
                <a:gd name="connsiteY894" fmla="*/ 5846445 h 6213528"/>
                <a:gd name="connsiteX895" fmla="*/ 982078 w 8964278"/>
                <a:gd name="connsiteY895" fmla="*/ 6059805 h 6213528"/>
                <a:gd name="connsiteX896" fmla="*/ 987793 w 8964278"/>
                <a:gd name="connsiteY896" fmla="*/ 6051233 h 6213528"/>
                <a:gd name="connsiteX897" fmla="*/ 1087806 w 8964278"/>
                <a:gd name="connsiteY897" fmla="*/ 5897880 h 6213528"/>
                <a:gd name="connsiteX898" fmla="*/ 1262113 w 8964278"/>
                <a:gd name="connsiteY898" fmla="*/ 5571173 h 6213528"/>
                <a:gd name="connsiteX899" fmla="*/ 1496428 w 8964278"/>
                <a:gd name="connsiteY899" fmla="*/ 4871085 h 6213528"/>
                <a:gd name="connsiteX900" fmla="*/ 1550721 w 8964278"/>
                <a:gd name="connsiteY900" fmla="*/ 4538663 h 6213528"/>
                <a:gd name="connsiteX901" fmla="*/ 1602156 w 8964278"/>
                <a:gd name="connsiteY901" fmla="*/ 4612958 h 6213528"/>
                <a:gd name="connsiteX902" fmla="*/ 1529766 w 8964278"/>
                <a:gd name="connsiteY902" fmla="*/ 4916805 h 6213528"/>
                <a:gd name="connsiteX903" fmla="*/ 1524051 w 8964278"/>
                <a:gd name="connsiteY903" fmla="*/ 4546283 h 6213528"/>
                <a:gd name="connsiteX904" fmla="*/ 1496428 w 8964278"/>
                <a:gd name="connsiteY904" fmla="*/ 4640580 h 6213528"/>
                <a:gd name="connsiteX905" fmla="*/ 1438326 w 8964278"/>
                <a:gd name="connsiteY905" fmla="*/ 4804410 h 6213528"/>
                <a:gd name="connsiteX906" fmla="*/ 1305928 w 8964278"/>
                <a:gd name="connsiteY906" fmla="*/ 5128260 h 6213528"/>
                <a:gd name="connsiteX907" fmla="*/ 1163053 w 8964278"/>
                <a:gd name="connsiteY907" fmla="*/ 5464493 h 6213528"/>
                <a:gd name="connsiteX908" fmla="*/ 1020178 w 8964278"/>
                <a:gd name="connsiteY908" fmla="*/ 5801678 h 6213528"/>
                <a:gd name="connsiteX909" fmla="*/ 878256 w 8964278"/>
                <a:gd name="connsiteY909" fmla="*/ 6136958 h 6213528"/>
                <a:gd name="connsiteX910" fmla="*/ 904926 w 8964278"/>
                <a:gd name="connsiteY910" fmla="*/ 6017895 h 6213528"/>
                <a:gd name="connsiteX911" fmla="*/ 951598 w 8964278"/>
                <a:gd name="connsiteY911" fmla="*/ 5841683 h 6213528"/>
                <a:gd name="connsiteX912" fmla="*/ 1063993 w 8964278"/>
                <a:gd name="connsiteY912" fmla="*/ 5503545 h 6213528"/>
                <a:gd name="connsiteX913" fmla="*/ 1204963 w 8964278"/>
                <a:gd name="connsiteY913" fmla="*/ 5173980 h 6213528"/>
                <a:gd name="connsiteX914" fmla="*/ 1372603 w 8964278"/>
                <a:gd name="connsiteY914" fmla="*/ 4858703 h 6213528"/>
                <a:gd name="connsiteX915" fmla="*/ 1524051 w 8964278"/>
                <a:gd name="connsiteY915" fmla="*/ 4546283 h 6213528"/>
                <a:gd name="connsiteX916" fmla="*/ 1515478 w 8964278"/>
                <a:gd name="connsiteY916" fmla="*/ 4531043 h 6213528"/>
                <a:gd name="connsiteX917" fmla="*/ 1525956 w 8964278"/>
                <a:gd name="connsiteY917" fmla="*/ 4490085 h 6213528"/>
                <a:gd name="connsiteX918" fmla="*/ 1528813 w 8964278"/>
                <a:gd name="connsiteY918" fmla="*/ 4496753 h 6213528"/>
                <a:gd name="connsiteX919" fmla="*/ 1525956 w 8964278"/>
                <a:gd name="connsiteY919" fmla="*/ 4499610 h 6213528"/>
                <a:gd name="connsiteX920" fmla="*/ 1515478 w 8964278"/>
                <a:gd name="connsiteY920" fmla="*/ 4531043 h 6213528"/>
                <a:gd name="connsiteX921" fmla="*/ 1534528 w 8964278"/>
                <a:gd name="connsiteY921" fmla="*/ 3991928 h 6213528"/>
                <a:gd name="connsiteX922" fmla="*/ 1527861 w 8964278"/>
                <a:gd name="connsiteY922" fmla="*/ 3876675 h 6213528"/>
                <a:gd name="connsiteX923" fmla="*/ 1527861 w 8964278"/>
                <a:gd name="connsiteY923" fmla="*/ 3867150 h 6213528"/>
                <a:gd name="connsiteX924" fmla="*/ 1523098 w 8964278"/>
                <a:gd name="connsiteY924" fmla="*/ 3636645 h 6213528"/>
                <a:gd name="connsiteX925" fmla="*/ 1523098 w 8964278"/>
                <a:gd name="connsiteY925" fmla="*/ 3631883 h 6213528"/>
                <a:gd name="connsiteX926" fmla="*/ 1525003 w 8964278"/>
                <a:gd name="connsiteY926" fmla="*/ 3642360 h 6213528"/>
                <a:gd name="connsiteX927" fmla="*/ 1550721 w 8964278"/>
                <a:gd name="connsiteY927" fmla="*/ 3812858 h 6213528"/>
                <a:gd name="connsiteX928" fmla="*/ 1628826 w 8964278"/>
                <a:gd name="connsiteY928" fmla="*/ 4145280 h 6213528"/>
                <a:gd name="connsiteX929" fmla="*/ 1746936 w 8964278"/>
                <a:gd name="connsiteY929" fmla="*/ 4424363 h 6213528"/>
                <a:gd name="connsiteX930" fmla="*/ 1912671 w 8964278"/>
                <a:gd name="connsiteY930" fmla="*/ 4654868 h 6213528"/>
                <a:gd name="connsiteX931" fmla="*/ 2097456 w 8964278"/>
                <a:gd name="connsiteY931" fmla="*/ 4808220 h 6213528"/>
                <a:gd name="connsiteX932" fmla="*/ 2077453 w 8964278"/>
                <a:gd name="connsiteY932" fmla="*/ 4804410 h 6213528"/>
                <a:gd name="connsiteX933" fmla="*/ 2052688 w 8964278"/>
                <a:gd name="connsiteY933" fmla="*/ 4792028 h 6213528"/>
                <a:gd name="connsiteX934" fmla="*/ 1940293 w 8964278"/>
                <a:gd name="connsiteY934" fmla="*/ 4722495 h 6213528"/>
                <a:gd name="connsiteX935" fmla="*/ 1752651 w 8964278"/>
                <a:gd name="connsiteY935" fmla="*/ 4536758 h 6213528"/>
                <a:gd name="connsiteX936" fmla="*/ 1616443 w 8964278"/>
                <a:gd name="connsiteY936" fmla="*/ 4297680 h 6213528"/>
                <a:gd name="connsiteX937" fmla="*/ 1535481 w 8964278"/>
                <a:gd name="connsiteY937" fmla="*/ 3998595 h 6213528"/>
                <a:gd name="connsiteX938" fmla="*/ 1534528 w 8964278"/>
                <a:gd name="connsiteY938" fmla="*/ 3991928 h 6213528"/>
                <a:gd name="connsiteX939" fmla="*/ 1940293 w 8964278"/>
                <a:gd name="connsiteY939" fmla="*/ 4669155 h 6213528"/>
                <a:gd name="connsiteX940" fmla="*/ 1769796 w 8964278"/>
                <a:gd name="connsiteY940" fmla="*/ 4445318 h 6213528"/>
                <a:gd name="connsiteX941" fmla="*/ 1647876 w 8964278"/>
                <a:gd name="connsiteY941" fmla="*/ 4178618 h 6213528"/>
                <a:gd name="connsiteX942" fmla="*/ 1563103 w 8964278"/>
                <a:gd name="connsiteY942" fmla="*/ 3849053 h 6213528"/>
                <a:gd name="connsiteX943" fmla="*/ 1523098 w 8964278"/>
                <a:gd name="connsiteY943" fmla="*/ 3591878 h 6213528"/>
                <a:gd name="connsiteX944" fmla="*/ 1523098 w 8964278"/>
                <a:gd name="connsiteY944" fmla="*/ 3570923 h 6213528"/>
                <a:gd name="connsiteX945" fmla="*/ 1516431 w 8964278"/>
                <a:gd name="connsiteY945" fmla="*/ 3464243 h 6213528"/>
                <a:gd name="connsiteX946" fmla="*/ 1552626 w 8964278"/>
                <a:gd name="connsiteY946" fmla="*/ 3596640 h 6213528"/>
                <a:gd name="connsiteX947" fmla="*/ 1655496 w 8964278"/>
                <a:gd name="connsiteY947" fmla="*/ 3960495 h 6213528"/>
                <a:gd name="connsiteX948" fmla="*/ 1765033 w 8964278"/>
                <a:gd name="connsiteY948" fmla="*/ 4312920 h 6213528"/>
                <a:gd name="connsiteX949" fmla="*/ 1914576 w 8964278"/>
                <a:gd name="connsiteY949" fmla="*/ 4615815 h 6213528"/>
                <a:gd name="connsiteX950" fmla="*/ 2139366 w 8964278"/>
                <a:gd name="connsiteY950" fmla="*/ 4813935 h 6213528"/>
                <a:gd name="connsiteX951" fmla="*/ 2144128 w 8964278"/>
                <a:gd name="connsiteY951" fmla="*/ 4815840 h 6213528"/>
                <a:gd name="connsiteX952" fmla="*/ 2126031 w 8964278"/>
                <a:gd name="connsiteY952" fmla="*/ 4812983 h 6213528"/>
                <a:gd name="connsiteX953" fmla="*/ 1940293 w 8964278"/>
                <a:gd name="connsiteY953" fmla="*/ 4669155 h 6213528"/>
                <a:gd name="connsiteX954" fmla="*/ 1941246 w 8964278"/>
                <a:gd name="connsiteY954" fmla="*/ 4632960 h 6213528"/>
                <a:gd name="connsiteX955" fmla="*/ 1785988 w 8964278"/>
                <a:gd name="connsiteY955" fmla="*/ 4339590 h 6213528"/>
                <a:gd name="connsiteX956" fmla="*/ 1676451 w 8964278"/>
                <a:gd name="connsiteY956" fmla="*/ 3994785 h 6213528"/>
                <a:gd name="connsiteX957" fmla="*/ 1571676 w 8964278"/>
                <a:gd name="connsiteY957" fmla="*/ 3631883 h 6213528"/>
                <a:gd name="connsiteX958" fmla="*/ 1515478 w 8964278"/>
                <a:gd name="connsiteY958" fmla="*/ 3425190 h 6213528"/>
                <a:gd name="connsiteX959" fmla="*/ 1549768 w 8964278"/>
                <a:gd name="connsiteY959" fmla="*/ 3501390 h 6213528"/>
                <a:gd name="connsiteX960" fmla="*/ 1616443 w 8964278"/>
                <a:gd name="connsiteY960" fmla="*/ 3672840 h 6213528"/>
                <a:gd name="connsiteX961" fmla="*/ 1735506 w 8964278"/>
                <a:gd name="connsiteY961" fmla="*/ 4018598 h 6213528"/>
                <a:gd name="connsiteX962" fmla="*/ 1861236 w 8964278"/>
                <a:gd name="connsiteY962" fmla="*/ 4334828 h 6213528"/>
                <a:gd name="connsiteX963" fmla="*/ 2021256 w 8964278"/>
                <a:gd name="connsiteY963" fmla="*/ 4610100 h 6213528"/>
                <a:gd name="connsiteX964" fmla="*/ 2227948 w 8964278"/>
                <a:gd name="connsiteY964" fmla="*/ 4829175 h 6213528"/>
                <a:gd name="connsiteX965" fmla="*/ 2209851 w 8964278"/>
                <a:gd name="connsiteY965" fmla="*/ 4825365 h 6213528"/>
                <a:gd name="connsiteX966" fmla="*/ 2181276 w 8964278"/>
                <a:gd name="connsiteY966" fmla="*/ 4819650 h 6213528"/>
                <a:gd name="connsiteX967" fmla="*/ 2178418 w 8964278"/>
                <a:gd name="connsiteY967" fmla="*/ 4815840 h 6213528"/>
                <a:gd name="connsiteX968" fmla="*/ 1941246 w 8964278"/>
                <a:gd name="connsiteY968" fmla="*/ 4632960 h 6213528"/>
                <a:gd name="connsiteX969" fmla="*/ 2050783 w 8964278"/>
                <a:gd name="connsiteY969" fmla="*/ 4635818 h 6213528"/>
                <a:gd name="connsiteX970" fmla="*/ 1884096 w 8964278"/>
                <a:gd name="connsiteY970" fmla="*/ 4363403 h 6213528"/>
                <a:gd name="connsiteX971" fmla="*/ 1756461 w 8964278"/>
                <a:gd name="connsiteY971" fmla="*/ 4055745 h 6213528"/>
                <a:gd name="connsiteX972" fmla="*/ 1636446 w 8964278"/>
                <a:gd name="connsiteY972" fmla="*/ 3711893 h 6213528"/>
                <a:gd name="connsiteX973" fmla="*/ 1505953 w 8964278"/>
                <a:gd name="connsiteY973" fmla="*/ 3392805 h 6213528"/>
                <a:gd name="connsiteX974" fmla="*/ 1495476 w 8964278"/>
                <a:gd name="connsiteY974" fmla="*/ 3355658 h 6213528"/>
                <a:gd name="connsiteX975" fmla="*/ 1495476 w 8964278"/>
                <a:gd name="connsiteY975" fmla="*/ 3355658 h 6213528"/>
                <a:gd name="connsiteX976" fmla="*/ 1531671 w 8964278"/>
                <a:gd name="connsiteY976" fmla="*/ 3407093 h 6213528"/>
                <a:gd name="connsiteX977" fmla="*/ 1626921 w 8964278"/>
                <a:gd name="connsiteY977" fmla="*/ 3568065 h 6213528"/>
                <a:gd name="connsiteX978" fmla="*/ 1779321 w 8964278"/>
                <a:gd name="connsiteY978" fmla="*/ 3916680 h 6213528"/>
                <a:gd name="connsiteX979" fmla="*/ 1926958 w 8964278"/>
                <a:gd name="connsiteY979" fmla="*/ 4290060 h 6213528"/>
                <a:gd name="connsiteX980" fmla="*/ 2100313 w 8964278"/>
                <a:gd name="connsiteY980" fmla="*/ 4610100 h 6213528"/>
                <a:gd name="connsiteX981" fmla="*/ 2325103 w 8964278"/>
                <a:gd name="connsiteY981" fmla="*/ 4857750 h 6213528"/>
                <a:gd name="connsiteX982" fmla="*/ 2249856 w 8964278"/>
                <a:gd name="connsiteY982" fmla="*/ 4838700 h 6213528"/>
                <a:gd name="connsiteX983" fmla="*/ 2050783 w 8964278"/>
                <a:gd name="connsiteY983" fmla="*/ 4635818 h 6213528"/>
                <a:gd name="connsiteX984" fmla="*/ 156261 w 8964278"/>
                <a:gd name="connsiteY984" fmla="*/ 5393055 h 6213528"/>
                <a:gd name="connsiteX985" fmla="*/ 150546 w 8964278"/>
                <a:gd name="connsiteY985" fmla="*/ 5394960 h 6213528"/>
                <a:gd name="connsiteX986" fmla="*/ 147688 w 8964278"/>
                <a:gd name="connsiteY986" fmla="*/ 5394960 h 6213528"/>
                <a:gd name="connsiteX987" fmla="*/ 311518 w 8964278"/>
                <a:gd name="connsiteY987" fmla="*/ 5273040 h 6213528"/>
                <a:gd name="connsiteX988" fmla="*/ 514401 w 8964278"/>
                <a:gd name="connsiteY988" fmla="*/ 5143500 h 6213528"/>
                <a:gd name="connsiteX989" fmla="*/ 885876 w 8964278"/>
                <a:gd name="connsiteY989" fmla="*/ 4874895 h 6213528"/>
                <a:gd name="connsiteX990" fmla="*/ 1179246 w 8964278"/>
                <a:gd name="connsiteY990" fmla="*/ 4551998 h 6213528"/>
                <a:gd name="connsiteX991" fmla="*/ 1400226 w 8964278"/>
                <a:gd name="connsiteY991" fmla="*/ 4175760 h 6213528"/>
                <a:gd name="connsiteX992" fmla="*/ 1458328 w 8964278"/>
                <a:gd name="connsiteY992" fmla="*/ 4032885 h 6213528"/>
                <a:gd name="connsiteX993" fmla="*/ 1439278 w 8964278"/>
                <a:gd name="connsiteY993" fmla="*/ 4106228 h 6213528"/>
                <a:gd name="connsiteX994" fmla="*/ 1435468 w 8964278"/>
                <a:gd name="connsiteY994" fmla="*/ 4119563 h 6213528"/>
                <a:gd name="connsiteX995" fmla="*/ 1426896 w 8964278"/>
                <a:gd name="connsiteY995" fmla="*/ 4142423 h 6213528"/>
                <a:gd name="connsiteX996" fmla="*/ 1339266 w 8964278"/>
                <a:gd name="connsiteY996" fmla="*/ 4331970 h 6213528"/>
                <a:gd name="connsiteX997" fmla="*/ 1111618 w 8964278"/>
                <a:gd name="connsiteY997" fmla="*/ 4663440 h 6213528"/>
                <a:gd name="connsiteX998" fmla="*/ 844918 w 8964278"/>
                <a:gd name="connsiteY998" fmla="*/ 4944428 h 6213528"/>
                <a:gd name="connsiteX999" fmla="*/ 538213 w 8964278"/>
                <a:gd name="connsiteY999" fmla="*/ 5181600 h 6213528"/>
                <a:gd name="connsiteX1000" fmla="*/ 199123 w 8964278"/>
                <a:gd name="connsiteY1000" fmla="*/ 5370195 h 6213528"/>
                <a:gd name="connsiteX1001" fmla="*/ 156261 w 8964278"/>
                <a:gd name="connsiteY1001" fmla="*/ 5389245 h 6213528"/>
                <a:gd name="connsiteX1002" fmla="*/ 156261 w 8964278"/>
                <a:gd name="connsiteY1002" fmla="*/ 5393055 h 6213528"/>
                <a:gd name="connsiteX1003" fmla="*/ 396291 w 8964278"/>
                <a:gd name="connsiteY1003" fmla="*/ 5074920 h 6213528"/>
                <a:gd name="connsiteX1004" fmla="*/ 722998 w 8964278"/>
                <a:gd name="connsiteY1004" fmla="*/ 4782503 h 6213528"/>
                <a:gd name="connsiteX1005" fmla="*/ 1057326 w 8964278"/>
                <a:gd name="connsiteY1005" fmla="*/ 4480560 h 6213528"/>
                <a:gd name="connsiteX1006" fmla="*/ 1325931 w 8964278"/>
                <a:gd name="connsiteY1006" fmla="*/ 4152900 h 6213528"/>
                <a:gd name="connsiteX1007" fmla="*/ 1373556 w 8964278"/>
                <a:gd name="connsiteY1007" fmla="*/ 4072890 h 6213528"/>
                <a:gd name="connsiteX1008" fmla="*/ 1383081 w 8964278"/>
                <a:gd name="connsiteY1008" fmla="*/ 4063365 h 6213528"/>
                <a:gd name="connsiteX1009" fmla="*/ 1317358 w 8964278"/>
                <a:gd name="connsiteY1009" fmla="*/ 4178618 h 6213528"/>
                <a:gd name="connsiteX1010" fmla="*/ 1081138 w 8964278"/>
                <a:gd name="connsiteY1010" fmla="*/ 4511040 h 6213528"/>
                <a:gd name="connsiteX1011" fmla="*/ 799198 w 8964278"/>
                <a:gd name="connsiteY1011" fmla="*/ 4806315 h 6213528"/>
                <a:gd name="connsiteX1012" fmla="*/ 473443 w 8964278"/>
                <a:gd name="connsiteY1012" fmla="*/ 5073015 h 6213528"/>
                <a:gd name="connsiteX1013" fmla="*/ 311518 w 8964278"/>
                <a:gd name="connsiteY1013" fmla="*/ 5208270 h 6213528"/>
                <a:gd name="connsiteX1014" fmla="*/ 195313 w 8964278"/>
                <a:gd name="connsiteY1014" fmla="*/ 5320665 h 6213528"/>
                <a:gd name="connsiteX1015" fmla="*/ 180073 w 8964278"/>
                <a:gd name="connsiteY1015" fmla="*/ 5332095 h 6213528"/>
                <a:gd name="connsiteX1016" fmla="*/ 167691 w 8964278"/>
                <a:gd name="connsiteY1016" fmla="*/ 5340668 h 6213528"/>
                <a:gd name="connsiteX1017" fmla="*/ 182931 w 8964278"/>
                <a:gd name="connsiteY1017" fmla="*/ 5314950 h 6213528"/>
                <a:gd name="connsiteX1018" fmla="*/ 396291 w 8964278"/>
                <a:gd name="connsiteY1018" fmla="*/ 5074920 h 6213528"/>
                <a:gd name="connsiteX1019" fmla="*/ 208648 w 8964278"/>
                <a:gd name="connsiteY1019" fmla="*/ 5272088 h 6213528"/>
                <a:gd name="connsiteX1020" fmla="*/ 382003 w 8964278"/>
                <a:gd name="connsiteY1020" fmla="*/ 5043488 h 6213528"/>
                <a:gd name="connsiteX1021" fmla="*/ 670611 w 8964278"/>
                <a:gd name="connsiteY1021" fmla="*/ 4759643 h 6213528"/>
                <a:gd name="connsiteX1022" fmla="*/ 971601 w 8964278"/>
                <a:gd name="connsiteY1022" fmla="*/ 4494848 h 6213528"/>
                <a:gd name="connsiteX1023" fmla="*/ 1251636 w 8964278"/>
                <a:gd name="connsiteY1023" fmla="*/ 4212908 h 6213528"/>
                <a:gd name="connsiteX1024" fmla="*/ 1331646 w 8964278"/>
                <a:gd name="connsiteY1024" fmla="*/ 4112895 h 6213528"/>
                <a:gd name="connsiteX1025" fmla="*/ 1339266 w 8964278"/>
                <a:gd name="connsiteY1025" fmla="*/ 4106228 h 6213528"/>
                <a:gd name="connsiteX1026" fmla="*/ 1343076 w 8964278"/>
                <a:gd name="connsiteY1026" fmla="*/ 4102418 h 6213528"/>
                <a:gd name="connsiteX1027" fmla="*/ 1338313 w 8964278"/>
                <a:gd name="connsiteY1027" fmla="*/ 4110990 h 6213528"/>
                <a:gd name="connsiteX1028" fmla="*/ 1081138 w 8964278"/>
                <a:gd name="connsiteY1028" fmla="*/ 4441508 h 6213528"/>
                <a:gd name="connsiteX1029" fmla="*/ 750621 w 8964278"/>
                <a:gd name="connsiteY1029" fmla="*/ 4747260 h 6213528"/>
                <a:gd name="connsiteX1030" fmla="*/ 423913 w 8964278"/>
                <a:gd name="connsiteY1030" fmla="*/ 5037773 h 6213528"/>
                <a:gd name="connsiteX1031" fmla="*/ 208648 w 8964278"/>
                <a:gd name="connsiteY1031" fmla="*/ 5272088 h 6213528"/>
                <a:gd name="connsiteX1032" fmla="*/ 1137336 w 8964278"/>
                <a:gd name="connsiteY1032" fmla="*/ 4518660 h 6213528"/>
                <a:gd name="connsiteX1033" fmla="*/ 858253 w 8964278"/>
                <a:gd name="connsiteY1033" fmla="*/ 4811078 h 6213528"/>
                <a:gd name="connsiteX1034" fmla="*/ 527736 w 8964278"/>
                <a:gd name="connsiteY1034" fmla="*/ 5083493 h 6213528"/>
                <a:gd name="connsiteX1035" fmla="*/ 220078 w 8964278"/>
                <a:gd name="connsiteY1035" fmla="*/ 5304473 h 6213528"/>
                <a:gd name="connsiteX1036" fmla="*/ 442963 w 8964278"/>
                <a:gd name="connsiteY1036" fmla="*/ 5108258 h 6213528"/>
                <a:gd name="connsiteX1037" fmla="*/ 772528 w 8964278"/>
                <a:gd name="connsiteY1037" fmla="*/ 4841558 h 6213528"/>
                <a:gd name="connsiteX1038" fmla="*/ 1060183 w 8964278"/>
                <a:gd name="connsiteY1038" fmla="*/ 4551998 h 6213528"/>
                <a:gd name="connsiteX1039" fmla="*/ 1302118 w 8964278"/>
                <a:gd name="connsiteY1039" fmla="*/ 4223385 h 6213528"/>
                <a:gd name="connsiteX1040" fmla="*/ 1415466 w 8964278"/>
                <a:gd name="connsiteY1040" fmla="*/ 4027170 h 6213528"/>
                <a:gd name="connsiteX1041" fmla="*/ 1453566 w 8964278"/>
                <a:gd name="connsiteY1041" fmla="*/ 3978593 h 6213528"/>
                <a:gd name="connsiteX1042" fmla="*/ 1412608 w 8964278"/>
                <a:gd name="connsiteY1042" fmla="*/ 4088130 h 6213528"/>
                <a:gd name="connsiteX1043" fmla="*/ 1358316 w 8964278"/>
                <a:gd name="connsiteY1043" fmla="*/ 4195763 h 6213528"/>
                <a:gd name="connsiteX1044" fmla="*/ 1137336 w 8964278"/>
                <a:gd name="connsiteY1044" fmla="*/ 4518660 h 6213528"/>
                <a:gd name="connsiteX1045" fmla="*/ 1336408 w 8964278"/>
                <a:gd name="connsiteY1045" fmla="*/ 4254818 h 6213528"/>
                <a:gd name="connsiteX1046" fmla="*/ 1185913 w 8964278"/>
                <a:gd name="connsiteY1046" fmla="*/ 4504373 h 6213528"/>
                <a:gd name="connsiteX1047" fmla="*/ 902068 w 8964278"/>
                <a:gd name="connsiteY1047" fmla="*/ 4830128 h 6213528"/>
                <a:gd name="connsiteX1048" fmla="*/ 541071 w 8964278"/>
                <a:gd name="connsiteY1048" fmla="*/ 5099685 h 6213528"/>
                <a:gd name="connsiteX1049" fmla="*/ 184836 w 8964278"/>
                <a:gd name="connsiteY1049" fmla="*/ 5339715 h 6213528"/>
                <a:gd name="connsiteX1050" fmla="*/ 203886 w 8964278"/>
                <a:gd name="connsiteY1050" fmla="*/ 5320665 h 6213528"/>
                <a:gd name="connsiteX1051" fmla="*/ 491541 w 8964278"/>
                <a:gd name="connsiteY1051" fmla="*/ 5117783 h 6213528"/>
                <a:gd name="connsiteX1052" fmla="*/ 828726 w 8964278"/>
                <a:gd name="connsiteY1052" fmla="*/ 4848225 h 6213528"/>
                <a:gd name="connsiteX1053" fmla="*/ 1115428 w 8964278"/>
                <a:gd name="connsiteY1053" fmla="*/ 4558665 h 6213528"/>
                <a:gd name="connsiteX1054" fmla="*/ 1336408 w 8964278"/>
                <a:gd name="connsiteY1054" fmla="*/ 4254818 h 6213528"/>
                <a:gd name="connsiteX1055" fmla="*/ 181978 w 8964278"/>
                <a:gd name="connsiteY1055" fmla="*/ 5334953 h 6213528"/>
                <a:gd name="connsiteX1056" fmla="*/ 162928 w 8964278"/>
                <a:gd name="connsiteY1056" fmla="*/ 5356860 h 6213528"/>
                <a:gd name="connsiteX1057" fmla="*/ 160071 w 8964278"/>
                <a:gd name="connsiteY1057" fmla="*/ 5360670 h 6213528"/>
                <a:gd name="connsiteX1058" fmla="*/ 152451 w 8964278"/>
                <a:gd name="connsiteY1058" fmla="*/ 5366385 h 6213528"/>
                <a:gd name="connsiteX1059" fmla="*/ 162928 w 8964278"/>
                <a:gd name="connsiteY1059" fmla="*/ 5348288 h 6213528"/>
                <a:gd name="connsiteX1060" fmla="*/ 181978 w 8964278"/>
                <a:gd name="connsiteY1060" fmla="*/ 5334953 h 6213528"/>
                <a:gd name="connsiteX1061" fmla="*/ 1367841 w 8964278"/>
                <a:gd name="connsiteY1061" fmla="*/ 4305300 h 6213528"/>
                <a:gd name="connsiteX1062" fmla="*/ 1184008 w 8964278"/>
                <a:gd name="connsiteY1062" fmla="*/ 4634865 h 6213528"/>
                <a:gd name="connsiteX1063" fmla="*/ 922071 w 8964278"/>
                <a:gd name="connsiteY1063" fmla="*/ 4929188 h 6213528"/>
                <a:gd name="connsiteX1064" fmla="*/ 569646 w 8964278"/>
                <a:gd name="connsiteY1064" fmla="*/ 5180648 h 6213528"/>
                <a:gd name="connsiteX1065" fmla="*/ 420103 w 8964278"/>
                <a:gd name="connsiteY1065" fmla="*/ 5262563 h 6213528"/>
                <a:gd name="connsiteX1066" fmla="*/ 502971 w 8964278"/>
                <a:gd name="connsiteY1066" fmla="*/ 5213033 h 6213528"/>
                <a:gd name="connsiteX1067" fmla="*/ 817296 w 8964278"/>
                <a:gd name="connsiteY1067" fmla="*/ 4980623 h 6213528"/>
                <a:gd name="connsiteX1068" fmla="*/ 1090663 w 8964278"/>
                <a:gd name="connsiteY1068" fmla="*/ 4706303 h 6213528"/>
                <a:gd name="connsiteX1069" fmla="*/ 1324978 w 8964278"/>
                <a:gd name="connsiteY1069" fmla="*/ 4381500 h 6213528"/>
                <a:gd name="connsiteX1070" fmla="*/ 1367841 w 8964278"/>
                <a:gd name="connsiteY1070" fmla="*/ 4305300 h 6213528"/>
                <a:gd name="connsiteX1071" fmla="*/ 527736 w 8964278"/>
                <a:gd name="connsiteY1071" fmla="*/ 5212080 h 6213528"/>
                <a:gd name="connsiteX1072" fmla="*/ 893496 w 8964278"/>
                <a:gd name="connsiteY1072" fmla="*/ 4965383 h 6213528"/>
                <a:gd name="connsiteX1073" fmla="*/ 1164006 w 8964278"/>
                <a:gd name="connsiteY1073" fmla="*/ 4678680 h 6213528"/>
                <a:gd name="connsiteX1074" fmla="*/ 1364983 w 8964278"/>
                <a:gd name="connsiteY1074" fmla="*/ 4338638 h 6213528"/>
                <a:gd name="connsiteX1075" fmla="*/ 1436421 w 8964278"/>
                <a:gd name="connsiteY1075" fmla="*/ 4153853 h 6213528"/>
                <a:gd name="connsiteX1076" fmla="*/ 1463091 w 8964278"/>
                <a:gd name="connsiteY1076" fmla="*/ 4074795 h 6213528"/>
                <a:gd name="connsiteX1077" fmla="*/ 1454518 w 8964278"/>
                <a:gd name="connsiteY1077" fmla="*/ 4134803 h 6213528"/>
                <a:gd name="connsiteX1078" fmla="*/ 1403083 w 8964278"/>
                <a:gd name="connsiteY1078" fmla="*/ 4336733 h 6213528"/>
                <a:gd name="connsiteX1079" fmla="*/ 1215441 w 8964278"/>
                <a:gd name="connsiteY1079" fmla="*/ 4706303 h 6213528"/>
                <a:gd name="connsiteX1080" fmla="*/ 932548 w 8964278"/>
                <a:gd name="connsiteY1080" fmla="*/ 5011103 h 6213528"/>
                <a:gd name="connsiteX1081" fmla="*/ 580123 w 8964278"/>
                <a:gd name="connsiteY1081" fmla="*/ 5237798 h 6213528"/>
                <a:gd name="connsiteX1082" fmla="*/ 189598 w 8964278"/>
                <a:gd name="connsiteY1082" fmla="*/ 5383530 h 6213528"/>
                <a:gd name="connsiteX1083" fmla="*/ 527736 w 8964278"/>
                <a:gd name="connsiteY1083" fmla="*/ 5212080 h 6213528"/>
                <a:gd name="connsiteX1084" fmla="*/ 539166 w 8964278"/>
                <a:gd name="connsiteY1084" fmla="*/ 5268278 h 6213528"/>
                <a:gd name="connsiteX1085" fmla="*/ 899211 w 8964278"/>
                <a:gd name="connsiteY1085" fmla="*/ 5051108 h 6213528"/>
                <a:gd name="connsiteX1086" fmla="*/ 1195438 w 8964278"/>
                <a:gd name="connsiteY1086" fmla="*/ 4752023 h 6213528"/>
                <a:gd name="connsiteX1087" fmla="*/ 1399273 w 8964278"/>
                <a:gd name="connsiteY1087" fmla="*/ 4388168 h 6213528"/>
                <a:gd name="connsiteX1088" fmla="*/ 1478331 w 8964278"/>
                <a:gd name="connsiteY1088" fmla="*/ 4080510 h 6213528"/>
                <a:gd name="connsiteX1089" fmla="*/ 1479283 w 8964278"/>
                <a:gd name="connsiteY1089" fmla="*/ 4107180 h 6213528"/>
                <a:gd name="connsiteX1090" fmla="*/ 1479283 w 8964278"/>
                <a:gd name="connsiteY1090" fmla="*/ 4112895 h 6213528"/>
                <a:gd name="connsiteX1091" fmla="*/ 1480236 w 8964278"/>
                <a:gd name="connsiteY1091" fmla="*/ 4312920 h 6213528"/>
                <a:gd name="connsiteX1092" fmla="*/ 1341171 w 8964278"/>
                <a:gd name="connsiteY1092" fmla="*/ 4582478 h 6213528"/>
                <a:gd name="connsiteX1093" fmla="*/ 1131621 w 8964278"/>
                <a:gd name="connsiteY1093" fmla="*/ 4857750 h 6213528"/>
                <a:gd name="connsiteX1094" fmla="*/ 867778 w 8964278"/>
                <a:gd name="connsiteY1094" fmla="*/ 5092065 h 6213528"/>
                <a:gd name="connsiteX1095" fmla="*/ 561073 w 8964278"/>
                <a:gd name="connsiteY1095" fmla="*/ 5272088 h 6213528"/>
                <a:gd name="connsiteX1096" fmla="*/ 272466 w 8964278"/>
                <a:gd name="connsiteY1096" fmla="*/ 5378768 h 6213528"/>
                <a:gd name="connsiteX1097" fmla="*/ 195313 w 8964278"/>
                <a:gd name="connsiteY1097" fmla="*/ 5389245 h 6213528"/>
                <a:gd name="connsiteX1098" fmla="*/ 539166 w 8964278"/>
                <a:gd name="connsiteY1098" fmla="*/ 5268278 h 6213528"/>
                <a:gd name="connsiteX1099" fmla="*/ 1326883 w 8964278"/>
                <a:gd name="connsiteY1099" fmla="*/ 3013710 h 6213528"/>
                <a:gd name="connsiteX1100" fmla="*/ 1299261 w 8964278"/>
                <a:gd name="connsiteY1100" fmla="*/ 2973705 h 6213528"/>
                <a:gd name="connsiteX1101" fmla="*/ 1315453 w 8964278"/>
                <a:gd name="connsiteY1101" fmla="*/ 2973705 h 6213528"/>
                <a:gd name="connsiteX1102" fmla="*/ 1564056 w 8964278"/>
                <a:gd name="connsiteY1102" fmla="*/ 3204210 h 6213528"/>
                <a:gd name="connsiteX1103" fmla="*/ 1881238 w 8964278"/>
                <a:gd name="connsiteY1103" fmla="*/ 3382328 h 6213528"/>
                <a:gd name="connsiteX1104" fmla="*/ 2239378 w 8964278"/>
                <a:gd name="connsiteY1104" fmla="*/ 3501390 h 6213528"/>
                <a:gd name="connsiteX1105" fmla="*/ 2666098 w 8964278"/>
                <a:gd name="connsiteY1105" fmla="*/ 3575685 h 6213528"/>
                <a:gd name="connsiteX1106" fmla="*/ 3096628 w 8964278"/>
                <a:gd name="connsiteY1106" fmla="*/ 3613785 h 6213528"/>
                <a:gd name="connsiteX1107" fmla="*/ 3127108 w 8964278"/>
                <a:gd name="connsiteY1107" fmla="*/ 3615690 h 6213528"/>
                <a:gd name="connsiteX1108" fmla="*/ 2901366 w 8964278"/>
                <a:gd name="connsiteY1108" fmla="*/ 3624263 h 6213528"/>
                <a:gd name="connsiteX1109" fmla="*/ 2797543 w 8964278"/>
                <a:gd name="connsiteY1109" fmla="*/ 3628073 h 6213528"/>
                <a:gd name="connsiteX1110" fmla="*/ 2666098 w 8964278"/>
                <a:gd name="connsiteY1110" fmla="*/ 3623310 h 6213528"/>
                <a:gd name="connsiteX1111" fmla="*/ 2382253 w 8964278"/>
                <a:gd name="connsiteY1111" fmla="*/ 3616643 h 6213528"/>
                <a:gd name="connsiteX1112" fmla="*/ 2357488 w 8964278"/>
                <a:gd name="connsiteY1112" fmla="*/ 3615690 h 6213528"/>
                <a:gd name="connsiteX1113" fmla="*/ 2270811 w 8964278"/>
                <a:gd name="connsiteY1113" fmla="*/ 3601403 h 6213528"/>
                <a:gd name="connsiteX1114" fmla="*/ 2207946 w 8964278"/>
                <a:gd name="connsiteY1114" fmla="*/ 3589020 h 6213528"/>
                <a:gd name="connsiteX1115" fmla="*/ 1706931 w 8964278"/>
                <a:gd name="connsiteY1115" fmla="*/ 3366135 h 6213528"/>
                <a:gd name="connsiteX1116" fmla="*/ 1326883 w 8964278"/>
                <a:gd name="connsiteY1116" fmla="*/ 3013710 h 6213528"/>
                <a:gd name="connsiteX1117" fmla="*/ 773481 w 8964278"/>
                <a:gd name="connsiteY1117" fmla="*/ 2558415 h 6213528"/>
                <a:gd name="connsiteX1118" fmla="*/ 810628 w 8964278"/>
                <a:gd name="connsiteY1118" fmla="*/ 2650808 h 6213528"/>
                <a:gd name="connsiteX1119" fmla="*/ 803008 w 8964278"/>
                <a:gd name="connsiteY1119" fmla="*/ 2654618 h 6213528"/>
                <a:gd name="connsiteX1120" fmla="*/ 794436 w 8964278"/>
                <a:gd name="connsiteY1120" fmla="*/ 3047048 h 6213528"/>
                <a:gd name="connsiteX1121" fmla="*/ 755383 w 8964278"/>
                <a:gd name="connsiteY1121" fmla="*/ 3434715 h 6213528"/>
                <a:gd name="connsiteX1122" fmla="*/ 668706 w 8964278"/>
                <a:gd name="connsiteY1122" fmla="*/ 3772853 h 6213528"/>
                <a:gd name="connsiteX1123" fmla="*/ 526783 w 8964278"/>
                <a:gd name="connsiteY1123" fmla="*/ 4067175 h 6213528"/>
                <a:gd name="connsiteX1124" fmla="*/ 343903 w 8964278"/>
                <a:gd name="connsiteY1124" fmla="*/ 4293870 h 6213528"/>
                <a:gd name="connsiteX1125" fmla="*/ 477253 w 8964278"/>
                <a:gd name="connsiteY1125" fmla="*/ 4010025 h 6213528"/>
                <a:gd name="connsiteX1126" fmla="*/ 603936 w 8964278"/>
                <a:gd name="connsiteY1126" fmla="*/ 3664268 h 6213528"/>
                <a:gd name="connsiteX1127" fmla="*/ 695376 w 8964278"/>
                <a:gd name="connsiteY1127" fmla="*/ 3311843 h 6213528"/>
                <a:gd name="connsiteX1128" fmla="*/ 753478 w 8964278"/>
                <a:gd name="connsiteY1128" fmla="*/ 2948940 h 6213528"/>
                <a:gd name="connsiteX1129" fmla="*/ 775386 w 8964278"/>
                <a:gd name="connsiteY1129" fmla="*/ 2583180 h 6213528"/>
                <a:gd name="connsiteX1130" fmla="*/ 773481 w 8964278"/>
                <a:gd name="connsiteY1130" fmla="*/ 2558415 h 6213528"/>
                <a:gd name="connsiteX1131" fmla="*/ 1005891 w 8964278"/>
                <a:gd name="connsiteY1131" fmla="*/ 2061210 h 6213528"/>
                <a:gd name="connsiteX1132" fmla="*/ 1012558 w 8964278"/>
                <a:gd name="connsiteY1132" fmla="*/ 2104073 h 6213528"/>
                <a:gd name="connsiteX1133" fmla="*/ 1002081 w 8964278"/>
                <a:gd name="connsiteY1133" fmla="*/ 2141220 h 6213528"/>
                <a:gd name="connsiteX1134" fmla="*/ 966838 w 8964278"/>
                <a:gd name="connsiteY1134" fmla="*/ 2234565 h 6213528"/>
                <a:gd name="connsiteX1135" fmla="*/ 864921 w 8964278"/>
                <a:gd name="connsiteY1135" fmla="*/ 2404110 h 6213528"/>
                <a:gd name="connsiteX1136" fmla="*/ 829678 w 8964278"/>
                <a:gd name="connsiteY1136" fmla="*/ 2446973 h 6213528"/>
                <a:gd name="connsiteX1137" fmla="*/ 809676 w 8964278"/>
                <a:gd name="connsiteY1137" fmla="*/ 2468880 h 6213528"/>
                <a:gd name="connsiteX1138" fmla="*/ 789673 w 8964278"/>
                <a:gd name="connsiteY1138" fmla="*/ 2469833 h 6213528"/>
                <a:gd name="connsiteX1139" fmla="*/ 864921 w 8964278"/>
                <a:gd name="connsiteY1139" fmla="*/ 2356485 h 6213528"/>
                <a:gd name="connsiteX1140" fmla="*/ 934453 w 8964278"/>
                <a:gd name="connsiteY1140" fmla="*/ 2221230 h 6213528"/>
                <a:gd name="connsiteX1141" fmla="*/ 1002081 w 8964278"/>
                <a:gd name="connsiteY1141" fmla="*/ 2042160 h 6213528"/>
                <a:gd name="connsiteX1142" fmla="*/ 1002081 w 8964278"/>
                <a:gd name="connsiteY1142" fmla="*/ 2059305 h 6213528"/>
                <a:gd name="connsiteX1143" fmla="*/ 1005891 w 8964278"/>
                <a:gd name="connsiteY1143" fmla="*/ 2061210 h 6213528"/>
                <a:gd name="connsiteX1144" fmla="*/ 2063166 w 8964278"/>
                <a:gd name="connsiteY1144" fmla="*/ 759143 h 6213528"/>
                <a:gd name="connsiteX1145" fmla="*/ 1828851 w 8964278"/>
                <a:gd name="connsiteY1145" fmla="*/ 1146810 h 6213528"/>
                <a:gd name="connsiteX1146" fmla="*/ 1520241 w 8964278"/>
                <a:gd name="connsiteY1146" fmla="*/ 1497330 h 6213528"/>
                <a:gd name="connsiteX1147" fmla="*/ 1197343 w 8964278"/>
                <a:gd name="connsiteY1147" fmla="*/ 1850708 h 6213528"/>
                <a:gd name="connsiteX1148" fmla="*/ 1049706 w 8964278"/>
                <a:gd name="connsiteY1148" fmla="*/ 2171700 h 6213528"/>
                <a:gd name="connsiteX1149" fmla="*/ 1038276 w 8964278"/>
                <a:gd name="connsiteY1149" fmla="*/ 2099310 h 6213528"/>
                <a:gd name="connsiteX1150" fmla="*/ 1074471 w 8964278"/>
                <a:gd name="connsiteY1150" fmla="*/ 1982153 h 6213528"/>
                <a:gd name="connsiteX1151" fmla="*/ 1193533 w 8964278"/>
                <a:gd name="connsiteY1151" fmla="*/ 1802130 h 6213528"/>
                <a:gd name="connsiteX1152" fmla="*/ 1335456 w 8964278"/>
                <a:gd name="connsiteY1152" fmla="*/ 1639253 h 6213528"/>
                <a:gd name="connsiteX1153" fmla="*/ 1475473 w 8964278"/>
                <a:gd name="connsiteY1153" fmla="*/ 1472565 h 6213528"/>
                <a:gd name="connsiteX1154" fmla="*/ 1739316 w 8964278"/>
                <a:gd name="connsiteY1154" fmla="*/ 1131570 h 6213528"/>
                <a:gd name="connsiteX1155" fmla="*/ 1984108 w 8964278"/>
                <a:gd name="connsiteY1155" fmla="*/ 774383 h 6213528"/>
                <a:gd name="connsiteX1156" fmla="*/ 2192706 w 8964278"/>
                <a:gd name="connsiteY1156" fmla="*/ 429578 h 6213528"/>
                <a:gd name="connsiteX1157" fmla="*/ 2186991 w 8964278"/>
                <a:gd name="connsiteY1157" fmla="*/ 454343 h 6213528"/>
                <a:gd name="connsiteX1158" fmla="*/ 2063166 w 8964278"/>
                <a:gd name="connsiteY1158" fmla="*/ 759143 h 6213528"/>
                <a:gd name="connsiteX1159" fmla="*/ 2158416 w 8964278"/>
                <a:gd name="connsiteY1159" fmla="*/ 566738 h 6213528"/>
                <a:gd name="connsiteX1160" fmla="*/ 2083168 w 8964278"/>
                <a:gd name="connsiteY1160" fmla="*/ 781050 h 6213528"/>
                <a:gd name="connsiteX1161" fmla="*/ 1877428 w 8964278"/>
                <a:gd name="connsiteY1161" fmla="*/ 1163003 h 6213528"/>
                <a:gd name="connsiteX1162" fmla="*/ 1588821 w 8964278"/>
                <a:gd name="connsiteY1162" fmla="*/ 1506855 h 6213528"/>
                <a:gd name="connsiteX1163" fmla="*/ 1265923 w 8964278"/>
                <a:gd name="connsiteY1163" fmla="*/ 1844993 h 6213528"/>
                <a:gd name="connsiteX1164" fmla="*/ 1103998 w 8964278"/>
                <a:gd name="connsiteY1164" fmla="*/ 2114550 h 6213528"/>
                <a:gd name="connsiteX1165" fmla="*/ 1057326 w 8964278"/>
                <a:gd name="connsiteY1165" fmla="*/ 2253615 h 6213528"/>
                <a:gd name="connsiteX1166" fmla="*/ 1053516 w 8964278"/>
                <a:gd name="connsiteY1166" fmla="*/ 2205038 h 6213528"/>
                <a:gd name="connsiteX1167" fmla="*/ 1182103 w 8964278"/>
                <a:gd name="connsiteY1167" fmla="*/ 1891665 h 6213528"/>
                <a:gd name="connsiteX1168" fmla="*/ 1498333 w 8964278"/>
                <a:gd name="connsiteY1168" fmla="*/ 1532573 h 6213528"/>
                <a:gd name="connsiteX1169" fmla="*/ 1665021 w 8964278"/>
                <a:gd name="connsiteY1169" fmla="*/ 1362075 h 6213528"/>
                <a:gd name="connsiteX1170" fmla="*/ 1808848 w 8964278"/>
                <a:gd name="connsiteY1170" fmla="*/ 1189673 h 6213528"/>
                <a:gd name="connsiteX1171" fmla="*/ 2048878 w 8964278"/>
                <a:gd name="connsiteY1171" fmla="*/ 809625 h 6213528"/>
                <a:gd name="connsiteX1172" fmla="*/ 2158416 w 8964278"/>
                <a:gd name="connsiteY1172" fmla="*/ 566738 h 6213528"/>
                <a:gd name="connsiteX1173" fmla="*/ 1147813 w 8964278"/>
                <a:gd name="connsiteY1173" fmla="*/ 2351723 h 6213528"/>
                <a:gd name="connsiteX1174" fmla="*/ 1167816 w 8964278"/>
                <a:gd name="connsiteY1174" fmla="*/ 2330768 h 6213528"/>
                <a:gd name="connsiteX1175" fmla="*/ 1168768 w 8964278"/>
                <a:gd name="connsiteY1175" fmla="*/ 2329815 h 6213528"/>
                <a:gd name="connsiteX1176" fmla="*/ 1193533 w 8964278"/>
                <a:gd name="connsiteY1176" fmla="*/ 2305050 h 6213528"/>
                <a:gd name="connsiteX1177" fmla="*/ 1244968 w 8964278"/>
                <a:gd name="connsiteY1177" fmla="*/ 2262188 h 6213528"/>
                <a:gd name="connsiteX1178" fmla="*/ 1362126 w 8964278"/>
                <a:gd name="connsiteY1178" fmla="*/ 2194560 h 6213528"/>
                <a:gd name="connsiteX1179" fmla="*/ 1563103 w 8964278"/>
                <a:gd name="connsiteY1179" fmla="*/ 2145983 h 6213528"/>
                <a:gd name="connsiteX1180" fmla="*/ 1392606 w 8964278"/>
                <a:gd name="connsiteY1180" fmla="*/ 2208848 h 6213528"/>
                <a:gd name="connsiteX1181" fmla="*/ 1301166 w 8964278"/>
                <a:gd name="connsiteY1181" fmla="*/ 2264093 h 6213528"/>
                <a:gd name="connsiteX1182" fmla="*/ 1213536 w 8964278"/>
                <a:gd name="connsiteY1182" fmla="*/ 2334578 h 6213528"/>
                <a:gd name="connsiteX1183" fmla="*/ 1033513 w 8964278"/>
                <a:gd name="connsiteY1183" fmla="*/ 2472690 h 6213528"/>
                <a:gd name="connsiteX1184" fmla="*/ 825868 w 8964278"/>
                <a:gd name="connsiteY1184" fmla="*/ 2513648 h 6213528"/>
                <a:gd name="connsiteX1185" fmla="*/ 798246 w 8964278"/>
                <a:gd name="connsiteY1185" fmla="*/ 2506980 h 6213528"/>
                <a:gd name="connsiteX1186" fmla="*/ 796341 w 8964278"/>
                <a:gd name="connsiteY1186" fmla="*/ 2510790 h 6213528"/>
                <a:gd name="connsiteX1187" fmla="*/ 1001128 w 8964278"/>
                <a:gd name="connsiteY1187" fmla="*/ 2495550 h 6213528"/>
                <a:gd name="connsiteX1188" fmla="*/ 1184008 w 8964278"/>
                <a:gd name="connsiteY1188" fmla="*/ 2368868 h 6213528"/>
                <a:gd name="connsiteX1189" fmla="*/ 1364031 w 8964278"/>
                <a:gd name="connsiteY1189" fmla="*/ 2232660 h 6213528"/>
                <a:gd name="connsiteX1190" fmla="*/ 1565008 w 8964278"/>
                <a:gd name="connsiteY1190" fmla="*/ 2154555 h 6213528"/>
                <a:gd name="connsiteX1191" fmla="*/ 1612633 w 8964278"/>
                <a:gd name="connsiteY1191" fmla="*/ 2145030 h 6213528"/>
                <a:gd name="connsiteX1192" fmla="*/ 1630731 w 8964278"/>
                <a:gd name="connsiteY1192" fmla="*/ 2145983 h 6213528"/>
                <a:gd name="connsiteX1193" fmla="*/ 1742173 w 8964278"/>
                <a:gd name="connsiteY1193" fmla="*/ 2159318 h 6213528"/>
                <a:gd name="connsiteX1194" fmla="*/ 1697406 w 8964278"/>
                <a:gd name="connsiteY1194" fmla="*/ 2165985 h 6213528"/>
                <a:gd name="connsiteX1195" fmla="*/ 1586916 w 8964278"/>
                <a:gd name="connsiteY1195" fmla="*/ 2190750 h 6213528"/>
                <a:gd name="connsiteX1196" fmla="*/ 1377366 w 8964278"/>
                <a:gd name="connsiteY1196" fmla="*/ 2273618 h 6213528"/>
                <a:gd name="connsiteX1197" fmla="*/ 1188771 w 8964278"/>
                <a:gd name="connsiteY1197" fmla="*/ 2395538 h 6213528"/>
                <a:gd name="connsiteX1198" fmla="*/ 1000176 w 8964278"/>
                <a:gd name="connsiteY1198" fmla="*/ 2524125 h 6213528"/>
                <a:gd name="connsiteX1199" fmla="*/ 803008 w 8964278"/>
                <a:gd name="connsiteY1199" fmla="*/ 2524125 h 6213528"/>
                <a:gd name="connsiteX1200" fmla="*/ 791578 w 8964278"/>
                <a:gd name="connsiteY1200" fmla="*/ 2517458 h 6213528"/>
                <a:gd name="connsiteX1201" fmla="*/ 789673 w 8964278"/>
                <a:gd name="connsiteY1201" fmla="*/ 2505075 h 6213528"/>
                <a:gd name="connsiteX1202" fmla="*/ 799198 w 8964278"/>
                <a:gd name="connsiteY1202" fmla="*/ 2501265 h 6213528"/>
                <a:gd name="connsiteX1203" fmla="*/ 977316 w 8964278"/>
                <a:gd name="connsiteY1203" fmla="*/ 2486025 h 6213528"/>
                <a:gd name="connsiteX1204" fmla="*/ 1147813 w 8964278"/>
                <a:gd name="connsiteY1204" fmla="*/ 2351723 h 6213528"/>
                <a:gd name="connsiteX1205" fmla="*/ 1544053 w 8964278"/>
                <a:gd name="connsiteY1205" fmla="*/ 1789748 h 6213528"/>
                <a:gd name="connsiteX1206" fmla="*/ 1838376 w 8964278"/>
                <a:gd name="connsiteY1206" fmla="*/ 1643063 h 6213528"/>
                <a:gd name="connsiteX1207" fmla="*/ 1801228 w 8964278"/>
                <a:gd name="connsiteY1207" fmla="*/ 1667828 h 6213528"/>
                <a:gd name="connsiteX1208" fmla="*/ 1588821 w 8964278"/>
                <a:gd name="connsiteY1208" fmla="*/ 1795463 h 6213528"/>
                <a:gd name="connsiteX1209" fmla="*/ 1392606 w 8964278"/>
                <a:gd name="connsiteY1209" fmla="*/ 1921193 h 6213528"/>
                <a:gd name="connsiteX1210" fmla="*/ 1223061 w 8964278"/>
                <a:gd name="connsiteY1210" fmla="*/ 2065973 h 6213528"/>
                <a:gd name="connsiteX1211" fmla="*/ 1112571 w 8964278"/>
                <a:gd name="connsiteY1211" fmla="*/ 2210753 h 6213528"/>
                <a:gd name="connsiteX1212" fmla="*/ 1163053 w 8964278"/>
                <a:gd name="connsiteY1212" fmla="*/ 2086928 h 6213528"/>
                <a:gd name="connsiteX1213" fmla="*/ 1257351 w 8964278"/>
                <a:gd name="connsiteY1213" fmla="*/ 1967865 h 6213528"/>
                <a:gd name="connsiteX1214" fmla="*/ 1544053 w 8964278"/>
                <a:gd name="connsiteY1214" fmla="*/ 1789748 h 6213528"/>
                <a:gd name="connsiteX1215" fmla="*/ 1451661 w 8964278"/>
                <a:gd name="connsiteY1215" fmla="*/ 1807845 h 6213528"/>
                <a:gd name="connsiteX1216" fmla="*/ 1625016 w 8964278"/>
                <a:gd name="connsiteY1216" fmla="*/ 1669733 h 6213528"/>
                <a:gd name="connsiteX1217" fmla="*/ 1845043 w 8964278"/>
                <a:gd name="connsiteY1217" fmla="*/ 1435418 h 6213528"/>
                <a:gd name="connsiteX1218" fmla="*/ 2024113 w 8964278"/>
                <a:gd name="connsiteY1218" fmla="*/ 1169670 h 6213528"/>
                <a:gd name="connsiteX1219" fmla="*/ 2157463 w 8964278"/>
                <a:gd name="connsiteY1219" fmla="*/ 877253 h 6213528"/>
                <a:gd name="connsiteX1220" fmla="*/ 2222233 w 8964278"/>
                <a:gd name="connsiteY1220" fmla="*/ 658178 h 6213528"/>
                <a:gd name="connsiteX1221" fmla="*/ 2194611 w 8964278"/>
                <a:gd name="connsiteY1221" fmla="*/ 818198 h 6213528"/>
                <a:gd name="connsiteX1222" fmla="*/ 2113648 w 8964278"/>
                <a:gd name="connsiteY1222" fmla="*/ 1072515 h 6213528"/>
                <a:gd name="connsiteX1223" fmla="*/ 1992681 w 8964278"/>
                <a:gd name="connsiteY1223" fmla="*/ 1311593 h 6213528"/>
                <a:gd name="connsiteX1224" fmla="*/ 1837423 w 8964278"/>
                <a:gd name="connsiteY1224" fmla="*/ 1526858 h 6213528"/>
                <a:gd name="connsiteX1225" fmla="*/ 1659306 w 8964278"/>
                <a:gd name="connsiteY1225" fmla="*/ 1704023 h 6213528"/>
                <a:gd name="connsiteX1226" fmla="*/ 1561198 w 8964278"/>
                <a:gd name="connsiteY1226" fmla="*/ 1751648 h 6213528"/>
                <a:gd name="connsiteX1227" fmla="*/ 1451661 w 8964278"/>
                <a:gd name="connsiteY1227" fmla="*/ 1807845 h 6213528"/>
                <a:gd name="connsiteX1228" fmla="*/ 1142098 w 8964278"/>
                <a:gd name="connsiteY1228" fmla="*/ 2172653 h 6213528"/>
                <a:gd name="connsiteX1229" fmla="*/ 1211631 w 8964278"/>
                <a:gd name="connsiteY1229" fmla="*/ 2086928 h 6213528"/>
                <a:gd name="connsiteX1230" fmla="*/ 1379271 w 8964278"/>
                <a:gd name="connsiteY1230" fmla="*/ 1939290 h 6213528"/>
                <a:gd name="connsiteX1231" fmla="*/ 1573581 w 8964278"/>
                <a:gd name="connsiteY1231" fmla="*/ 1813560 h 6213528"/>
                <a:gd name="connsiteX1232" fmla="*/ 1783131 w 8964278"/>
                <a:gd name="connsiteY1232" fmla="*/ 1690688 h 6213528"/>
                <a:gd name="connsiteX1233" fmla="*/ 1959343 w 8964278"/>
                <a:gd name="connsiteY1233" fmla="*/ 1570673 h 6213528"/>
                <a:gd name="connsiteX1234" fmla="*/ 2009826 w 8964278"/>
                <a:gd name="connsiteY1234" fmla="*/ 1535430 h 6213528"/>
                <a:gd name="connsiteX1235" fmla="*/ 2002206 w 8964278"/>
                <a:gd name="connsiteY1235" fmla="*/ 1544955 h 6213528"/>
                <a:gd name="connsiteX1236" fmla="*/ 1913623 w 8964278"/>
                <a:gd name="connsiteY1236" fmla="*/ 1635443 h 6213528"/>
                <a:gd name="connsiteX1237" fmla="*/ 1712646 w 8964278"/>
                <a:gd name="connsiteY1237" fmla="*/ 1787843 h 6213528"/>
                <a:gd name="connsiteX1238" fmla="*/ 1494523 w 8964278"/>
                <a:gd name="connsiteY1238" fmla="*/ 1924050 h 6213528"/>
                <a:gd name="connsiteX1239" fmla="*/ 1281163 w 8964278"/>
                <a:gd name="connsiteY1239" fmla="*/ 2069783 h 6213528"/>
                <a:gd name="connsiteX1240" fmla="*/ 1129716 w 8964278"/>
                <a:gd name="connsiteY1240" fmla="*/ 2207895 h 6213528"/>
                <a:gd name="connsiteX1241" fmla="*/ 1129716 w 8964278"/>
                <a:gd name="connsiteY1241" fmla="*/ 2207895 h 6213528"/>
                <a:gd name="connsiteX1242" fmla="*/ 1107808 w 8964278"/>
                <a:gd name="connsiteY1242" fmla="*/ 2227898 h 6213528"/>
                <a:gd name="connsiteX1243" fmla="*/ 1142098 w 8964278"/>
                <a:gd name="connsiteY1243" fmla="*/ 2172653 h 6213528"/>
                <a:gd name="connsiteX1244" fmla="*/ 2082216 w 8964278"/>
                <a:gd name="connsiteY1244" fmla="*/ 2100263 h 6213528"/>
                <a:gd name="connsiteX1245" fmla="*/ 2330818 w 8964278"/>
                <a:gd name="connsiteY1245" fmla="*/ 1919288 h 6213528"/>
                <a:gd name="connsiteX1246" fmla="*/ 2593708 w 8964278"/>
                <a:gd name="connsiteY1246" fmla="*/ 1673543 h 6213528"/>
                <a:gd name="connsiteX1247" fmla="*/ 2848978 w 8964278"/>
                <a:gd name="connsiteY1247" fmla="*/ 1419225 h 6213528"/>
                <a:gd name="connsiteX1248" fmla="*/ 3117583 w 8964278"/>
                <a:gd name="connsiteY1248" fmla="*/ 1184910 h 6213528"/>
                <a:gd name="connsiteX1249" fmla="*/ 3287128 w 8964278"/>
                <a:gd name="connsiteY1249" fmla="*/ 1069658 h 6213528"/>
                <a:gd name="connsiteX1250" fmla="*/ 3167113 w 8964278"/>
                <a:gd name="connsiteY1250" fmla="*/ 1164908 h 6213528"/>
                <a:gd name="connsiteX1251" fmla="*/ 2928036 w 8964278"/>
                <a:gd name="connsiteY1251" fmla="*/ 1400175 h 6213528"/>
                <a:gd name="connsiteX1252" fmla="*/ 2701341 w 8964278"/>
                <a:gd name="connsiteY1252" fmla="*/ 1648778 h 6213528"/>
                <a:gd name="connsiteX1253" fmla="*/ 2460358 w 8964278"/>
                <a:gd name="connsiteY1253" fmla="*/ 1884998 h 6213528"/>
                <a:gd name="connsiteX1254" fmla="*/ 2186991 w 8964278"/>
                <a:gd name="connsiteY1254" fmla="*/ 2076450 h 6213528"/>
                <a:gd name="connsiteX1255" fmla="*/ 2173656 w 8964278"/>
                <a:gd name="connsiteY1255" fmla="*/ 2083118 h 6213528"/>
                <a:gd name="connsiteX1256" fmla="*/ 2082216 w 8964278"/>
                <a:gd name="connsiteY1256" fmla="*/ 2100263 h 6213528"/>
                <a:gd name="connsiteX1257" fmla="*/ 2134603 w 8964278"/>
                <a:gd name="connsiteY1257" fmla="*/ 2121218 h 6213528"/>
                <a:gd name="connsiteX1258" fmla="*/ 2125078 w 8964278"/>
                <a:gd name="connsiteY1258" fmla="*/ 2123123 h 6213528"/>
                <a:gd name="connsiteX1259" fmla="*/ 2106981 w 8964278"/>
                <a:gd name="connsiteY1259" fmla="*/ 2127885 h 6213528"/>
                <a:gd name="connsiteX1260" fmla="*/ 2118411 w 8964278"/>
                <a:gd name="connsiteY1260" fmla="*/ 2123123 h 6213528"/>
                <a:gd name="connsiteX1261" fmla="*/ 2134603 w 8964278"/>
                <a:gd name="connsiteY1261" fmla="*/ 2121218 h 6213528"/>
                <a:gd name="connsiteX1262" fmla="*/ 2268906 w 8964278"/>
                <a:gd name="connsiteY1262" fmla="*/ 2131695 h 6213528"/>
                <a:gd name="connsiteX1263" fmla="*/ 2472741 w 8964278"/>
                <a:gd name="connsiteY1263" fmla="*/ 2069783 h 6213528"/>
                <a:gd name="connsiteX1264" fmla="*/ 2457501 w 8964278"/>
                <a:gd name="connsiteY1264" fmla="*/ 2087880 h 6213528"/>
                <a:gd name="connsiteX1265" fmla="*/ 2230806 w 8964278"/>
                <a:gd name="connsiteY1265" fmla="*/ 2175510 h 6213528"/>
                <a:gd name="connsiteX1266" fmla="*/ 2171751 w 8964278"/>
                <a:gd name="connsiteY1266" fmla="*/ 2185988 h 6213528"/>
                <a:gd name="connsiteX1267" fmla="*/ 2141271 w 8964278"/>
                <a:gd name="connsiteY1267" fmla="*/ 2188845 h 6213528"/>
                <a:gd name="connsiteX1268" fmla="*/ 2059356 w 8964278"/>
                <a:gd name="connsiteY1268" fmla="*/ 2195513 h 6213528"/>
                <a:gd name="connsiteX1269" fmla="*/ 1971726 w 8964278"/>
                <a:gd name="connsiteY1269" fmla="*/ 2204085 h 6213528"/>
                <a:gd name="connsiteX1270" fmla="*/ 1826946 w 8964278"/>
                <a:gd name="connsiteY1270" fmla="*/ 2209800 h 6213528"/>
                <a:gd name="connsiteX1271" fmla="*/ 1445946 w 8964278"/>
                <a:gd name="connsiteY1271" fmla="*/ 2265045 h 6213528"/>
                <a:gd name="connsiteX1272" fmla="*/ 1282116 w 8964278"/>
                <a:gd name="connsiteY1272" fmla="*/ 2343150 h 6213528"/>
                <a:gd name="connsiteX1273" fmla="*/ 1127811 w 8964278"/>
                <a:gd name="connsiteY1273" fmla="*/ 2465070 h 6213528"/>
                <a:gd name="connsiteX1274" fmla="*/ 961123 w 8964278"/>
                <a:gd name="connsiteY1274" fmla="*/ 2551748 h 6213528"/>
                <a:gd name="connsiteX1275" fmla="*/ 801103 w 8964278"/>
                <a:gd name="connsiteY1275" fmla="*/ 2527935 h 6213528"/>
                <a:gd name="connsiteX1276" fmla="*/ 794436 w 8964278"/>
                <a:gd name="connsiteY1276" fmla="*/ 2523173 h 6213528"/>
                <a:gd name="connsiteX1277" fmla="*/ 793483 w 8964278"/>
                <a:gd name="connsiteY1277" fmla="*/ 2520315 h 6213528"/>
                <a:gd name="connsiteX1278" fmla="*/ 968743 w 8964278"/>
                <a:gd name="connsiteY1278" fmla="*/ 2539365 h 6213528"/>
                <a:gd name="connsiteX1279" fmla="*/ 1158291 w 8964278"/>
                <a:gd name="connsiteY1279" fmla="*/ 2426018 h 6213528"/>
                <a:gd name="connsiteX1280" fmla="*/ 1248778 w 8964278"/>
                <a:gd name="connsiteY1280" fmla="*/ 2355533 h 6213528"/>
                <a:gd name="connsiteX1281" fmla="*/ 1345933 w 8964278"/>
                <a:gd name="connsiteY1281" fmla="*/ 2293620 h 6213528"/>
                <a:gd name="connsiteX1282" fmla="*/ 1556436 w 8964278"/>
                <a:gd name="connsiteY1282" fmla="*/ 2204085 h 6213528"/>
                <a:gd name="connsiteX1283" fmla="*/ 1768843 w 8964278"/>
                <a:gd name="connsiteY1283" fmla="*/ 2161223 h 6213528"/>
                <a:gd name="connsiteX1284" fmla="*/ 1790751 w 8964278"/>
                <a:gd name="connsiteY1284" fmla="*/ 2164080 h 6213528"/>
                <a:gd name="connsiteX1285" fmla="*/ 1952676 w 8964278"/>
                <a:gd name="connsiteY1285" fmla="*/ 2175510 h 6213528"/>
                <a:gd name="connsiteX1286" fmla="*/ 2268906 w 8964278"/>
                <a:gd name="connsiteY1286" fmla="*/ 2131695 h 6213528"/>
                <a:gd name="connsiteX1287" fmla="*/ 2567991 w 8964278"/>
                <a:gd name="connsiteY1287" fmla="*/ 2109788 h 6213528"/>
                <a:gd name="connsiteX1288" fmla="*/ 2539416 w 8964278"/>
                <a:gd name="connsiteY1288" fmla="*/ 2172653 h 6213528"/>
                <a:gd name="connsiteX1289" fmla="*/ 2467026 w 8964278"/>
                <a:gd name="connsiteY1289" fmla="*/ 2310765 h 6213528"/>
                <a:gd name="connsiteX1290" fmla="*/ 2288908 w 8964278"/>
                <a:gd name="connsiteY1290" fmla="*/ 2560320 h 6213528"/>
                <a:gd name="connsiteX1291" fmla="*/ 2057451 w 8964278"/>
                <a:gd name="connsiteY1291" fmla="*/ 2767013 h 6213528"/>
                <a:gd name="connsiteX1292" fmla="*/ 1779321 w 8964278"/>
                <a:gd name="connsiteY1292" fmla="*/ 2904173 h 6213528"/>
                <a:gd name="connsiteX1293" fmla="*/ 1536433 w 8964278"/>
                <a:gd name="connsiteY1293" fmla="*/ 2949893 h 6213528"/>
                <a:gd name="connsiteX1294" fmla="*/ 1535481 w 8964278"/>
                <a:gd name="connsiteY1294" fmla="*/ 2949893 h 6213528"/>
                <a:gd name="connsiteX1295" fmla="*/ 1514526 w 8964278"/>
                <a:gd name="connsiteY1295" fmla="*/ 2943225 h 6213528"/>
                <a:gd name="connsiteX1296" fmla="*/ 1724076 w 8964278"/>
                <a:gd name="connsiteY1296" fmla="*/ 2861310 h 6213528"/>
                <a:gd name="connsiteX1297" fmla="*/ 1980298 w 8964278"/>
                <a:gd name="connsiteY1297" fmla="*/ 2713673 h 6213528"/>
                <a:gd name="connsiteX1298" fmla="*/ 2209851 w 8964278"/>
                <a:gd name="connsiteY1298" fmla="*/ 2526030 h 6213528"/>
                <a:gd name="connsiteX1299" fmla="*/ 2405113 w 8964278"/>
                <a:gd name="connsiteY1299" fmla="*/ 2303145 h 6213528"/>
                <a:gd name="connsiteX1300" fmla="*/ 2560371 w 8964278"/>
                <a:gd name="connsiteY1300" fmla="*/ 2050733 h 6213528"/>
                <a:gd name="connsiteX1301" fmla="*/ 2561323 w 8964278"/>
                <a:gd name="connsiteY1301" fmla="*/ 2049780 h 6213528"/>
                <a:gd name="connsiteX1302" fmla="*/ 2580373 w 8964278"/>
                <a:gd name="connsiteY1302" fmla="*/ 2031683 h 6213528"/>
                <a:gd name="connsiteX1303" fmla="*/ 2593708 w 8964278"/>
                <a:gd name="connsiteY1303" fmla="*/ 2026920 h 6213528"/>
                <a:gd name="connsiteX1304" fmla="*/ 2567991 w 8964278"/>
                <a:gd name="connsiteY1304" fmla="*/ 2109788 h 6213528"/>
                <a:gd name="connsiteX1305" fmla="*/ 2590851 w 8964278"/>
                <a:gd name="connsiteY1305" fmla="*/ 2129790 h 6213528"/>
                <a:gd name="connsiteX1306" fmla="*/ 2645143 w 8964278"/>
                <a:gd name="connsiteY1306" fmla="*/ 2092643 h 6213528"/>
                <a:gd name="connsiteX1307" fmla="*/ 2711818 w 8964278"/>
                <a:gd name="connsiteY1307" fmla="*/ 2045970 h 6213528"/>
                <a:gd name="connsiteX1308" fmla="*/ 2845168 w 8964278"/>
                <a:gd name="connsiteY1308" fmla="*/ 1950720 h 6213528"/>
                <a:gd name="connsiteX1309" fmla="*/ 3102343 w 8964278"/>
                <a:gd name="connsiteY1309" fmla="*/ 1746885 h 6213528"/>
                <a:gd name="connsiteX1310" fmla="*/ 3324276 w 8964278"/>
                <a:gd name="connsiteY1310" fmla="*/ 1531620 h 6213528"/>
                <a:gd name="connsiteX1311" fmla="*/ 3506203 w 8964278"/>
                <a:gd name="connsiteY1311" fmla="*/ 1295400 h 6213528"/>
                <a:gd name="connsiteX1312" fmla="*/ 3633838 w 8964278"/>
                <a:gd name="connsiteY1312" fmla="*/ 1050608 h 6213528"/>
                <a:gd name="connsiteX1313" fmla="*/ 3590023 w 8964278"/>
                <a:gd name="connsiteY1313" fmla="*/ 1176338 h 6213528"/>
                <a:gd name="connsiteX1314" fmla="*/ 3525253 w 8964278"/>
                <a:gd name="connsiteY1314" fmla="*/ 1308735 h 6213528"/>
                <a:gd name="connsiteX1315" fmla="*/ 3354756 w 8964278"/>
                <a:gd name="connsiteY1315" fmla="*/ 1550670 h 6213528"/>
                <a:gd name="connsiteX1316" fmla="*/ 3137586 w 8964278"/>
                <a:gd name="connsiteY1316" fmla="*/ 1766888 h 6213528"/>
                <a:gd name="connsiteX1317" fmla="*/ 2878506 w 8964278"/>
                <a:gd name="connsiteY1317" fmla="*/ 1965960 h 6213528"/>
                <a:gd name="connsiteX1318" fmla="*/ 2606091 w 8964278"/>
                <a:gd name="connsiteY1318" fmla="*/ 2146935 h 6213528"/>
                <a:gd name="connsiteX1319" fmla="*/ 2582278 w 8964278"/>
                <a:gd name="connsiteY1319" fmla="*/ 2163128 h 6213528"/>
                <a:gd name="connsiteX1320" fmla="*/ 2590851 w 8964278"/>
                <a:gd name="connsiteY1320" fmla="*/ 2129790 h 6213528"/>
                <a:gd name="connsiteX1321" fmla="*/ 3195688 w 8964278"/>
                <a:gd name="connsiteY1321" fmla="*/ 2437448 h 6213528"/>
                <a:gd name="connsiteX1322" fmla="*/ 3301416 w 8964278"/>
                <a:gd name="connsiteY1322" fmla="*/ 2366963 h 6213528"/>
                <a:gd name="connsiteX1323" fmla="*/ 3238551 w 8964278"/>
                <a:gd name="connsiteY1323" fmla="*/ 2413635 h 6213528"/>
                <a:gd name="connsiteX1324" fmla="*/ 3213786 w 8964278"/>
                <a:gd name="connsiteY1324" fmla="*/ 2429828 h 6213528"/>
                <a:gd name="connsiteX1325" fmla="*/ 3195688 w 8964278"/>
                <a:gd name="connsiteY1325" fmla="*/ 2437448 h 6213528"/>
                <a:gd name="connsiteX1326" fmla="*/ 3432861 w 8964278"/>
                <a:gd name="connsiteY1326" fmla="*/ 2297430 h 6213528"/>
                <a:gd name="connsiteX1327" fmla="*/ 3683368 w 8964278"/>
                <a:gd name="connsiteY1327" fmla="*/ 2042160 h 6213528"/>
                <a:gd name="connsiteX1328" fmla="*/ 3945306 w 8964278"/>
                <a:gd name="connsiteY1328" fmla="*/ 1779270 h 6213528"/>
                <a:gd name="connsiteX1329" fmla="*/ 4242486 w 8964278"/>
                <a:gd name="connsiteY1329" fmla="*/ 1601153 h 6213528"/>
                <a:gd name="connsiteX1330" fmla="*/ 4452036 w 8964278"/>
                <a:gd name="connsiteY1330" fmla="*/ 1530668 h 6213528"/>
                <a:gd name="connsiteX1331" fmla="*/ 4308208 w 8964278"/>
                <a:gd name="connsiteY1331" fmla="*/ 1601153 h 6213528"/>
                <a:gd name="connsiteX1332" fmla="*/ 3983406 w 8964278"/>
                <a:gd name="connsiteY1332" fmla="*/ 1825943 h 6213528"/>
                <a:gd name="connsiteX1333" fmla="*/ 3683368 w 8964278"/>
                <a:gd name="connsiteY1333" fmla="*/ 2110740 h 6213528"/>
                <a:gd name="connsiteX1334" fmla="*/ 3376663 w 8964278"/>
                <a:gd name="connsiteY1334" fmla="*/ 2358390 h 6213528"/>
                <a:gd name="connsiteX1335" fmla="*/ 3136633 w 8964278"/>
                <a:gd name="connsiteY1335" fmla="*/ 2468880 h 6213528"/>
                <a:gd name="connsiteX1336" fmla="*/ 3170923 w 8964278"/>
                <a:gd name="connsiteY1336" fmla="*/ 2450783 h 6213528"/>
                <a:gd name="connsiteX1337" fmla="*/ 3432861 w 8964278"/>
                <a:gd name="connsiteY1337" fmla="*/ 2297430 h 6213528"/>
                <a:gd name="connsiteX1338" fmla="*/ 3281413 w 8964278"/>
                <a:gd name="connsiteY1338" fmla="*/ 2346008 h 6213528"/>
                <a:gd name="connsiteX1339" fmla="*/ 2890888 w 8964278"/>
                <a:gd name="connsiteY1339" fmla="*/ 2509838 h 6213528"/>
                <a:gd name="connsiteX1340" fmla="*/ 2910891 w 8964278"/>
                <a:gd name="connsiteY1340" fmla="*/ 2500313 h 6213528"/>
                <a:gd name="connsiteX1341" fmla="*/ 3010903 w 8964278"/>
                <a:gd name="connsiteY1341" fmla="*/ 2451735 h 6213528"/>
                <a:gd name="connsiteX1342" fmla="*/ 3204261 w 8964278"/>
                <a:gd name="connsiteY1342" fmla="*/ 2344103 h 6213528"/>
                <a:gd name="connsiteX1343" fmla="*/ 3370948 w 8964278"/>
                <a:gd name="connsiteY1343" fmla="*/ 2223135 h 6213528"/>
                <a:gd name="connsiteX1344" fmla="*/ 3508108 w 8964278"/>
                <a:gd name="connsiteY1344" fmla="*/ 2083118 h 6213528"/>
                <a:gd name="connsiteX1345" fmla="*/ 3538588 w 8964278"/>
                <a:gd name="connsiteY1345" fmla="*/ 2042160 h 6213528"/>
                <a:gd name="connsiteX1346" fmla="*/ 3515728 w 8964278"/>
                <a:gd name="connsiteY1346" fmla="*/ 2084070 h 6213528"/>
                <a:gd name="connsiteX1347" fmla="*/ 3450006 w 8964278"/>
                <a:gd name="connsiteY1347" fmla="*/ 2181225 h 6213528"/>
                <a:gd name="connsiteX1348" fmla="*/ 3281413 w 8964278"/>
                <a:gd name="connsiteY1348" fmla="*/ 2346008 h 6213528"/>
                <a:gd name="connsiteX1349" fmla="*/ 3138538 w 8964278"/>
                <a:gd name="connsiteY1349" fmla="*/ 2556510 h 6213528"/>
                <a:gd name="connsiteX1350" fmla="*/ 3337611 w 8964278"/>
                <a:gd name="connsiteY1350" fmla="*/ 2521268 h 6213528"/>
                <a:gd name="connsiteX1351" fmla="*/ 3665271 w 8964278"/>
                <a:gd name="connsiteY1351" fmla="*/ 2353628 h 6213528"/>
                <a:gd name="connsiteX1352" fmla="*/ 3960546 w 8964278"/>
                <a:gd name="connsiteY1352" fmla="*/ 2114550 h 6213528"/>
                <a:gd name="connsiteX1353" fmla="*/ 4292968 w 8964278"/>
                <a:gd name="connsiteY1353" fmla="*/ 1828800 h 6213528"/>
                <a:gd name="connsiteX1354" fmla="*/ 4360596 w 8964278"/>
                <a:gd name="connsiteY1354" fmla="*/ 1769745 h 6213528"/>
                <a:gd name="connsiteX1355" fmla="*/ 4454893 w 8964278"/>
                <a:gd name="connsiteY1355" fmla="*/ 1688783 h 6213528"/>
                <a:gd name="connsiteX1356" fmla="*/ 4517758 w 8964278"/>
                <a:gd name="connsiteY1356" fmla="*/ 1634490 h 6213528"/>
                <a:gd name="connsiteX1357" fmla="*/ 4458703 w 8964278"/>
                <a:gd name="connsiteY1357" fmla="*/ 1714500 h 6213528"/>
                <a:gd name="connsiteX1358" fmla="*/ 4329164 w 8964278"/>
                <a:gd name="connsiteY1358" fmla="*/ 1881188 h 6213528"/>
                <a:gd name="connsiteX1359" fmla="*/ 4050081 w 8964278"/>
                <a:gd name="connsiteY1359" fmla="*/ 2183130 h 6213528"/>
                <a:gd name="connsiteX1360" fmla="*/ 3736708 w 8964278"/>
                <a:gd name="connsiteY1360" fmla="*/ 2413635 h 6213528"/>
                <a:gd name="connsiteX1361" fmla="*/ 3363328 w 8964278"/>
                <a:gd name="connsiteY1361" fmla="*/ 2552700 h 6213528"/>
                <a:gd name="connsiteX1362" fmla="*/ 3028048 w 8964278"/>
                <a:gd name="connsiteY1362" fmla="*/ 2560320 h 6213528"/>
                <a:gd name="connsiteX1363" fmla="*/ 3028048 w 8964278"/>
                <a:gd name="connsiteY1363" fmla="*/ 2560320 h 6213528"/>
                <a:gd name="connsiteX1364" fmla="*/ 3027096 w 8964278"/>
                <a:gd name="connsiteY1364" fmla="*/ 2554605 h 6213528"/>
                <a:gd name="connsiteX1365" fmla="*/ 3138538 w 8964278"/>
                <a:gd name="connsiteY1365" fmla="*/ 2556510 h 6213528"/>
                <a:gd name="connsiteX1366" fmla="*/ 3086151 w 8964278"/>
                <a:gd name="connsiteY1366" fmla="*/ 2551748 h 6213528"/>
                <a:gd name="connsiteX1367" fmla="*/ 3305226 w 8964278"/>
                <a:gd name="connsiteY1367" fmla="*/ 2499360 h 6213528"/>
                <a:gd name="connsiteX1368" fmla="*/ 3652888 w 8964278"/>
                <a:gd name="connsiteY1368" fmla="*/ 2298383 h 6213528"/>
                <a:gd name="connsiteX1369" fmla="*/ 3985311 w 8964278"/>
                <a:gd name="connsiteY1369" fmla="*/ 2062163 h 6213528"/>
                <a:gd name="connsiteX1370" fmla="*/ 4164381 w 8964278"/>
                <a:gd name="connsiteY1370" fmla="*/ 1927860 h 6213528"/>
                <a:gd name="connsiteX1371" fmla="*/ 4002456 w 8964278"/>
                <a:gd name="connsiteY1371" fmla="*/ 2068830 h 6213528"/>
                <a:gd name="connsiteX1372" fmla="*/ 3706228 w 8964278"/>
                <a:gd name="connsiteY1372" fmla="*/ 2315528 h 6213528"/>
                <a:gd name="connsiteX1373" fmla="*/ 3386188 w 8964278"/>
                <a:gd name="connsiteY1373" fmla="*/ 2497455 h 6213528"/>
                <a:gd name="connsiteX1374" fmla="*/ 3086151 w 8964278"/>
                <a:gd name="connsiteY1374" fmla="*/ 2551748 h 6213528"/>
                <a:gd name="connsiteX1375" fmla="*/ 3238551 w 8964278"/>
                <a:gd name="connsiteY1375" fmla="*/ 2707005 h 6213528"/>
                <a:gd name="connsiteX1376" fmla="*/ 3518586 w 8964278"/>
                <a:gd name="connsiteY1376" fmla="*/ 2887028 h 6213528"/>
                <a:gd name="connsiteX1377" fmla="*/ 3654793 w 8964278"/>
                <a:gd name="connsiteY1377" fmla="*/ 2996565 h 6213528"/>
                <a:gd name="connsiteX1378" fmla="*/ 3583356 w 8964278"/>
                <a:gd name="connsiteY1378" fmla="*/ 3006090 h 6213528"/>
                <a:gd name="connsiteX1379" fmla="*/ 3582403 w 8964278"/>
                <a:gd name="connsiteY1379" fmla="*/ 3006090 h 6213528"/>
                <a:gd name="connsiteX1380" fmla="*/ 3476676 w 8964278"/>
                <a:gd name="connsiteY1380" fmla="*/ 2901315 h 6213528"/>
                <a:gd name="connsiteX1381" fmla="*/ 3357613 w 8964278"/>
                <a:gd name="connsiteY1381" fmla="*/ 2802255 h 6213528"/>
                <a:gd name="connsiteX1382" fmla="*/ 3095676 w 8964278"/>
                <a:gd name="connsiteY1382" fmla="*/ 2638425 h 6213528"/>
                <a:gd name="connsiteX1383" fmla="*/ 3016618 w 8964278"/>
                <a:gd name="connsiteY1383" fmla="*/ 2601278 h 6213528"/>
                <a:gd name="connsiteX1384" fmla="*/ 2981376 w 8964278"/>
                <a:gd name="connsiteY1384" fmla="*/ 2586038 h 6213528"/>
                <a:gd name="connsiteX1385" fmla="*/ 2984233 w 8964278"/>
                <a:gd name="connsiteY1385" fmla="*/ 2586990 h 6213528"/>
                <a:gd name="connsiteX1386" fmla="*/ 3238551 w 8964278"/>
                <a:gd name="connsiteY1386" fmla="*/ 2707005 h 6213528"/>
                <a:gd name="connsiteX1387" fmla="*/ 3313798 w 8964278"/>
                <a:gd name="connsiteY1387" fmla="*/ 2689860 h 6213528"/>
                <a:gd name="connsiteX1388" fmla="*/ 3688131 w 8964278"/>
                <a:gd name="connsiteY1388" fmla="*/ 2884170 h 6213528"/>
                <a:gd name="connsiteX1389" fmla="*/ 3786238 w 8964278"/>
                <a:gd name="connsiteY1389" fmla="*/ 2950845 h 6213528"/>
                <a:gd name="connsiteX1390" fmla="*/ 3833863 w 8964278"/>
                <a:gd name="connsiteY1390" fmla="*/ 2986088 h 6213528"/>
                <a:gd name="connsiteX1391" fmla="*/ 3849103 w 8964278"/>
                <a:gd name="connsiteY1391" fmla="*/ 2998470 h 6213528"/>
                <a:gd name="connsiteX1392" fmla="*/ 3768141 w 8964278"/>
                <a:gd name="connsiteY1392" fmla="*/ 2994660 h 6213528"/>
                <a:gd name="connsiteX1393" fmla="*/ 3501441 w 8964278"/>
                <a:gd name="connsiteY1393" fmla="*/ 2819400 h 6213528"/>
                <a:gd name="connsiteX1394" fmla="*/ 3211881 w 8964278"/>
                <a:gd name="connsiteY1394" fmla="*/ 2665095 h 6213528"/>
                <a:gd name="connsiteX1395" fmla="*/ 3128061 w 8964278"/>
                <a:gd name="connsiteY1395" fmla="*/ 2626995 h 6213528"/>
                <a:gd name="connsiteX1396" fmla="*/ 3121393 w 8964278"/>
                <a:gd name="connsiteY1396" fmla="*/ 2624138 h 6213528"/>
                <a:gd name="connsiteX1397" fmla="*/ 3313798 w 8964278"/>
                <a:gd name="connsiteY1397" fmla="*/ 2689860 h 6213528"/>
                <a:gd name="connsiteX1398" fmla="*/ 3222358 w 8964278"/>
                <a:gd name="connsiteY1398" fmla="*/ 2634615 h 6213528"/>
                <a:gd name="connsiteX1399" fmla="*/ 3245218 w 8964278"/>
                <a:gd name="connsiteY1399" fmla="*/ 2630805 h 6213528"/>
                <a:gd name="connsiteX1400" fmla="*/ 3362376 w 8964278"/>
                <a:gd name="connsiteY1400" fmla="*/ 2665095 h 6213528"/>
                <a:gd name="connsiteX1401" fmla="*/ 3510013 w 8964278"/>
                <a:gd name="connsiteY1401" fmla="*/ 2727960 h 6213528"/>
                <a:gd name="connsiteX1402" fmla="*/ 3784333 w 8964278"/>
                <a:gd name="connsiteY1402" fmla="*/ 2895600 h 6213528"/>
                <a:gd name="connsiteX1403" fmla="*/ 3854818 w 8964278"/>
                <a:gd name="connsiteY1403" fmla="*/ 2951798 h 6213528"/>
                <a:gd name="connsiteX1404" fmla="*/ 3912921 w 8964278"/>
                <a:gd name="connsiteY1404" fmla="*/ 3002280 h 6213528"/>
                <a:gd name="connsiteX1405" fmla="*/ 3891966 w 8964278"/>
                <a:gd name="connsiteY1405" fmla="*/ 3000375 h 6213528"/>
                <a:gd name="connsiteX1406" fmla="*/ 3813861 w 8964278"/>
                <a:gd name="connsiteY1406" fmla="*/ 2939415 h 6213528"/>
                <a:gd name="connsiteX1407" fmla="*/ 3724326 w 8964278"/>
                <a:gd name="connsiteY1407" fmla="*/ 2877503 h 6213528"/>
                <a:gd name="connsiteX1408" fmla="*/ 3541446 w 8964278"/>
                <a:gd name="connsiteY1408" fmla="*/ 2770823 h 6213528"/>
                <a:gd name="connsiteX1409" fmla="*/ 3222358 w 8964278"/>
                <a:gd name="connsiteY1409" fmla="*/ 2634615 h 6213528"/>
                <a:gd name="connsiteX1410" fmla="*/ 3192831 w 8964278"/>
                <a:gd name="connsiteY1410" fmla="*/ 2661285 h 6213528"/>
                <a:gd name="connsiteX1411" fmla="*/ 3338563 w 8964278"/>
                <a:gd name="connsiteY1411" fmla="*/ 2734628 h 6213528"/>
                <a:gd name="connsiteX1412" fmla="*/ 3621456 w 8964278"/>
                <a:gd name="connsiteY1412" fmla="*/ 2902268 h 6213528"/>
                <a:gd name="connsiteX1413" fmla="*/ 3752901 w 8964278"/>
                <a:gd name="connsiteY1413" fmla="*/ 2992755 h 6213528"/>
                <a:gd name="connsiteX1414" fmla="*/ 3668128 w 8964278"/>
                <a:gd name="connsiteY1414" fmla="*/ 2994660 h 6213528"/>
                <a:gd name="connsiteX1415" fmla="*/ 3403333 w 8964278"/>
                <a:gd name="connsiteY1415" fmla="*/ 2793683 h 6213528"/>
                <a:gd name="connsiteX1416" fmla="*/ 3111868 w 8964278"/>
                <a:gd name="connsiteY1416" fmla="*/ 2633663 h 6213528"/>
                <a:gd name="connsiteX1417" fmla="*/ 3031858 w 8964278"/>
                <a:gd name="connsiteY1417" fmla="*/ 2599373 h 6213528"/>
                <a:gd name="connsiteX1418" fmla="*/ 3049956 w 8964278"/>
                <a:gd name="connsiteY1418" fmla="*/ 2603183 h 6213528"/>
                <a:gd name="connsiteX1419" fmla="*/ 3050908 w 8964278"/>
                <a:gd name="connsiteY1419" fmla="*/ 2603183 h 6213528"/>
                <a:gd name="connsiteX1420" fmla="*/ 3056623 w 8964278"/>
                <a:gd name="connsiteY1420" fmla="*/ 2604135 h 6213528"/>
                <a:gd name="connsiteX1421" fmla="*/ 3078531 w 8964278"/>
                <a:gd name="connsiteY1421" fmla="*/ 2608898 h 6213528"/>
                <a:gd name="connsiteX1422" fmla="*/ 3117583 w 8964278"/>
                <a:gd name="connsiteY1422" fmla="*/ 2626043 h 6213528"/>
                <a:gd name="connsiteX1423" fmla="*/ 3192831 w 8964278"/>
                <a:gd name="connsiteY1423" fmla="*/ 2661285 h 6213528"/>
                <a:gd name="connsiteX1424" fmla="*/ 2173656 w 8964278"/>
                <a:gd name="connsiteY1424" fmla="*/ 3616643 h 6213528"/>
                <a:gd name="connsiteX1425" fmla="*/ 2209851 w 8964278"/>
                <a:gd name="connsiteY1425" fmla="*/ 3626168 h 6213528"/>
                <a:gd name="connsiteX1426" fmla="*/ 2219376 w 8964278"/>
                <a:gd name="connsiteY1426" fmla="*/ 3630930 h 6213528"/>
                <a:gd name="connsiteX1427" fmla="*/ 2224138 w 8964278"/>
                <a:gd name="connsiteY1427" fmla="*/ 3635693 h 6213528"/>
                <a:gd name="connsiteX1428" fmla="*/ 2237473 w 8964278"/>
                <a:gd name="connsiteY1428" fmla="*/ 3639503 h 6213528"/>
                <a:gd name="connsiteX1429" fmla="*/ 2554656 w 8964278"/>
                <a:gd name="connsiteY1429" fmla="*/ 3877628 h 6213528"/>
                <a:gd name="connsiteX1430" fmla="*/ 2664193 w 8964278"/>
                <a:gd name="connsiteY1430" fmla="*/ 4084320 h 6213528"/>
                <a:gd name="connsiteX1431" fmla="*/ 2664193 w 8964278"/>
                <a:gd name="connsiteY1431" fmla="*/ 4085273 h 6213528"/>
                <a:gd name="connsiteX1432" fmla="*/ 2668956 w 8964278"/>
                <a:gd name="connsiteY1432" fmla="*/ 4100513 h 6213528"/>
                <a:gd name="connsiteX1433" fmla="*/ 2672766 w 8964278"/>
                <a:gd name="connsiteY1433" fmla="*/ 4112895 h 6213528"/>
                <a:gd name="connsiteX1434" fmla="*/ 2575611 w 8964278"/>
                <a:gd name="connsiteY1434" fmla="*/ 3970020 h 6213528"/>
                <a:gd name="connsiteX1435" fmla="*/ 2448928 w 8964278"/>
                <a:gd name="connsiteY1435" fmla="*/ 3848100 h 6213528"/>
                <a:gd name="connsiteX1436" fmla="*/ 2305101 w 8964278"/>
                <a:gd name="connsiteY1436" fmla="*/ 3734753 h 6213528"/>
                <a:gd name="connsiteX1437" fmla="*/ 2005063 w 8964278"/>
                <a:gd name="connsiteY1437" fmla="*/ 3549968 h 6213528"/>
                <a:gd name="connsiteX1438" fmla="*/ 1901241 w 8964278"/>
                <a:gd name="connsiteY1438" fmla="*/ 3496628 h 6213528"/>
                <a:gd name="connsiteX1439" fmla="*/ 2124126 w 8964278"/>
                <a:gd name="connsiteY1439" fmla="*/ 3588068 h 6213528"/>
                <a:gd name="connsiteX1440" fmla="*/ 2126983 w 8964278"/>
                <a:gd name="connsiteY1440" fmla="*/ 3592830 h 6213528"/>
                <a:gd name="connsiteX1441" fmla="*/ 2171751 w 8964278"/>
                <a:gd name="connsiteY1441" fmla="*/ 3609975 h 6213528"/>
                <a:gd name="connsiteX1442" fmla="*/ 2173656 w 8964278"/>
                <a:gd name="connsiteY1442" fmla="*/ 3616643 h 6213528"/>
                <a:gd name="connsiteX1443" fmla="*/ 2587993 w 8964278"/>
                <a:gd name="connsiteY1443" fmla="*/ 3868103 h 6213528"/>
                <a:gd name="connsiteX1444" fmla="*/ 2588946 w 8964278"/>
                <a:gd name="connsiteY1444" fmla="*/ 3867150 h 6213528"/>
                <a:gd name="connsiteX1445" fmla="*/ 2593708 w 8964278"/>
                <a:gd name="connsiteY1445" fmla="*/ 3864293 h 6213528"/>
                <a:gd name="connsiteX1446" fmla="*/ 2592756 w 8964278"/>
                <a:gd name="connsiteY1446" fmla="*/ 3873818 h 6213528"/>
                <a:gd name="connsiteX1447" fmla="*/ 2587993 w 8964278"/>
                <a:gd name="connsiteY1447" fmla="*/ 3868103 h 6213528"/>
                <a:gd name="connsiteX1448" fmla="*/ 2631808 w 8964278"/>
                <a:gd name="connsiteY1448" fmla="*/ 3933825 h 6213528"/>
                <a:gd name="connsiteX1449" fmla="*/ 2627998 w 8964278"/>
                <a:gd name="connsiteY1449" fmla="*/ 3927158 h 6213528"/>
                <a:gd name="connsiteX1450" fmla="*/ 2607996 w 8964278"/>
                <a:gd name="connsiteY1450" fmla="*/ 3895725 h 6213528"/>
                <a:gd name="connsiteX1451" fmla="*/ 2615616 w 8964278"/>
                <a:gd name="connsiteY1451" fmla="*/ 3876675 h 6213528"/>
                <a:gd name="connsiteX1452" fmla="*/ 2624188 w 8964278"/>
                <a:gd name="connsiteY1452" fmla="*/ 3851910 h 6213528"/>
                <a:gd name="connsiteX1453" fmla="*/ 2643238 w 8964278"/>
                <a:gd name="connsiteY1453" fmla="*/ 3803333 h 6213528"/>
                <a:gd name="connsiteX1454" fmla="*/ 2692768 w 8964278"/>
                <a:gd name="connsiteY1454" fmla="*/ 3709035 h 6213528"/>
                <a:gd name="connsiteX1455" fmla="*/ 2708961 w 8964278"/>
                <a:gd name="connsiteY1455" fmla="*/ 3684270 h 6213528"/>
                <a:gd name="connsiteX1456" fmla="*/ 2716581 w 8964278"/>
                <a:gd name="connsiteY1456" fmla="*/ 3673793 h 6213528"/>
                <a:gd name="connsiteX1457" fmla="*/ 2773731 w 8964278"/>
                <a:gd name="connsiteY1457" fmla="*/ 3671888 h 6213528"/>
                <a:gd name="connsiteX1458" fmla="*/ 2659431 w 8964278"/>
                <a:gd name="connsiteY1458" fmla="*/ 3863340 h 6213528"/>
                <a:gd name="connsiteX1459" fmla="*/ 2632761 w 8964278"/>
                <a:gd name="connsiteY1459" fmla="*/ 3930968 h 6213528"/>
                <a:gd name="connsiteX1460" fmla="*/ 2631808 w 8964278"/>
                <a:gd name="connsiteY1460" fmla="*/ 3933825 h 6213528"/>
                <a:gd name="connsiteX1461" fmla="*/ 2660383 w 8964278"/>
                <a:gd name="connsiteY1461" fmla="*/ 3744278 h 6213528"/>
                <a:gd name="connsiteX1462" fmla="*/ 2618473 w 8964278"/>
                <a:gd name="connsiteY1462" fmla="*/ 3842385 h 6213528"/>
                <a:gd name="connsiteX1463" fmla="*/ 2609901 w 8964278"/>
                <a:gd name="connsiteY1463" fmla="*/ 3870960 h 6213528"/>
                <a:gd name="connsiteX1464" fmla="*/ 2606091 w 8964278"/>
                <a:gd name="connsiteY1464" fmla="*/ 3885248 h 6213528"/>
                <a:gd name="connsiteX1465" fmla="*/ 2605138 w 8964278"/>
                <a:gd name="connsiteY1465" fmla="*/ 3890963 h 6213528"/>
                <a:gd name="connsiteX1466" fmla="*/ 2602281 w 8964278"/>
                <a:gd name="connsiteY1466" fmla="*/ 3886200 h 6213528"/>
                <a:gd name="connsiteX1467" fmla="*/ 2607043 w 8964278"/>
                <a:gd name="connsiteY1467" fmla="*/ 3880485 h 6213528"/>
                <a:gd name="connsiteX1468" fmla="*/ 2667051 w 8964278"/>
                <a:gd name="connsiteY1468" fmla="*/ 3732848 h 6213528"/>
                <a:gd name="connsiteX1469" fmla="*/ 2660383 w 8964278"/>
                <a:gd name="connsiteY1469" fmla="*/ 3744278 h 6213528"/>
                <a:gd name="connsiteX1470" fmla="*/ 2657526 w 8964278"/>
                <a:gd name="connsiteY1470" fmla="*/ 3982403 h 6213528"/>
                <a:gd name="connsiteX1471" fmla="*/ 2672766 w 8964278"/>
                <a:gd name="connsiteY1471" fmla="*/ 3948113 h 6213528"/>
                <a:gd name="connsiteX1472" fmla="*/ 2715628 w 8964278"/>
                <a:gd name="connsiteY1472" fmla="*/ 3900488 h 6213528"/>
                <a:gd name="connsiteX1473" fmla="*/ 2830881 w 8964278"/>
                <a:gd name="connsiteY1473" fmla="*/ 3834765 h 6213528"/>
                <a:gd name="connsiteX1474" fmla="*/ 3075673 w 8964278"/>
                <a:gd name="connsiteY1474" fmla="*/ 3730943 h 6213528"/>
                <a:gd name="connsiteX1475" fmla="*/ 3048051 w 8964278"/>
                <a:gd name="connsiteY1475" fmla="*/ 3881438 h 6213528"/>
                <a:gd name="connsiteX1476" fmla="*/ 3041383 w 8964278"/>
                <a:gd name="connsiteY1476" fmla="*/ 3882390 h 6213528"/>
                <a:gd name="connsiteX1477" fmla="*/ 2814688 w 8964278"/>
                <a:gd name="connsiteY1477" fmla="*/ 3932873 h 6213528"/>
                <a:gd name="connsiteX1478" fmla="*/ 2684196 w 8964278"/>
                <a:gd name="connsiteY1478" fmla="*/ 4044315 h 6213528"/>
                <a:gd name="connsiteX1479" fmla="*/ 2657526 w 8964278"/>
                <a:gd name="connsiteY1479" fmla="*/ 3982403 h 6213528"/>
                <a:gd name="connsiteX1480" fmla="*/ 3098533 w 8964278"/>
                <a:gd name="connsiteY1480" fmla="*/ 3715703 h 6213528"/>
                <a:gd name="connsiteX1481" fmla="*/ 3084246 w 8964278"/>
                <a:gd name="connsiteY1481" fmla="*/ 3705225 h 6213528"/>
                <a:gd name="connsiteX1482" fmla="*/ 2865171 w 8964278"/>
                <a:gd name="connsiteY1482" fmla="*/ 3795713 h 6213528"/>
                <a:gd name="connsiteX1483" fmla="*/ 2760396 w 8964278"/>
                <a:gd name="connsiteY1483" fmla="*/ 3848100 h 6213528"/>
                <a:gd name="connsiteX1484" fmla="*/ 2678481 w 8964278"/>
                <a:gd name="connsiteY1484" fmla="*/ 3909060 h 6213528"/>
                <a:gd name="connsiteX1485" fmla="*/ 2647048 w 8964278"/>
                <a:gd name="connsiteY1485" fmla="*/ 3961448 h 6213528"/>
                <a:gd name="connsiteX1486" fmla="*/ 2632761 w 8964278"/>
                <a:gd name="connsiteY1486" fmla="*/ 3934778 h 6213528"/>
                <a:gd name="connsiteX1487" fmla="*/ 2636571 w 8964278"/>
                <a:gd name="connsiteY1487" fmla="*/ 3933825 h 6213528"/>
                <a:gd name="connsiteX1488" fmla="*/ 2689911 w 8964278"/>
                <a:gd name="connsiteY1488" fmla="*/ 3818573 h 6213528"/>
                <a:gd name="connsiteX1489" fmla="*/ 2757538 w 8964278"/>
                <a:gd name="connsiteY1489" fmla="*/ 3710940 h 6213528"/>
                <a:gd name="connsiteX1490" fmla="*/ 2787066 w 8964278"/>
                <a:gd name="connsiteY1490" fmla="*/ 3672840 h 6213528"/>
                <a:gd name="connsiteX1491" fmla="*/ 2796591 w 8964278"/>
                <a:gd name="connsiteY1491" fmla="*/ 3672840 h 6213528"/>
                <a:gd name="connsiteX1492" fmla="*/ 2955658 w 8964278"/>
                <a:gd name="connsiteY1492" fmla="*/ 3666173 h 6213528"/>
                <a:gd name="connsiteX1493" fmla="*/ 2952801 w 8964278"/>
                <a:gd name="connsiteY1493" fmla="*/ 3668078 h 6213528"/>
                <a:gd name="connsiteX1494" fmla="*/ 2916606 w 8964278"/>
                <a:gd name="connsiteY1494" fmla="*/ 3689985 h 6213528"/>
                <a:gd name="connsiteX1495" fmla="*/ 2844216 w 8964278"/>
                <a:gd name="connsiteY1495" fmla="*/ 3740468 h 6213528"/>
                <a:gd name="connsiteX1496" fmla="*/ 2713723 w 8964278"/>
                <a:gd name="connsiteY1496" fmla="*/ 3859530 h 6213528"/>
                <a:gd name="connsiteX1497" fmla="*/ 2650858 w 8964278"/>
                <a:gd name="connsiteY1497" fmla="*/ 3936683 h 6213528"/>
                <a:gd name="connsiteX1498" fmla="*/ 2652763 w 8964278"/>
                <a:gd name="connsiteY1498" fmla="*/ 3937635 h 6213528"/>
                <a:gd name="connsiteX1499" fmla="*/ 2709913 w 8964278"/>
                <a:gd name="connsiteY1499" fmla="*/ 3870960 h 6213528"/>
                <a:gd name="connsiteX1500" fmla="*/ 2772778 w 8964278"/>
                <a:gd name="connsiteY1500" fmla="*/ 3808095 h 6213528"/>
                <a:gd name="connsiteX1501" fmla="*/ 2910891 w 8964278"/>
                <a:gd name="connsiteY1501" fmla="*/ 3700463 h 6213528"/>
                <a:gd name="connsiteX1502" fmla="*/ 2954706 w 8964278"/>
                <a:gd name="connsiteY1502" fmla="*/ 3673793 h 6213528"/>
                <a:gd name="connsiteX1503" fmla="*/ 2972803 w 8964278"/>
                <a:gd name="connsiteY1503" fmla="*/ 3663315 h 6213528"/>
                <a:gd name="connsiteX1504" fmla="*/ 3309988 w 8964278"/>
                <a:gd name="connsiteY1504" fmla="*/ 3641408 h 6213528"/>
                <a:gd name="connsiteX1505" fmla="*/ 3392856 w 8964278"/>
                <a:gd name="connsiteY1505" fmla="*/ 3627120 h 6213528"/>
                <a:gd name="connsiteX1506" fmla="*/ 3343326 w 8964278"/>
                <a:gd name="connsiteY1506" fmla="*/ 3660458 h 6213528"/>
                <a:gd name="connsiteX1507" fmla="*/ 3112821 w 8964278"/>
                <a:gd name="connsiteY1507" fmla="*/ 3791903 h 6213528"/>
                <a:gd name="connsiteX1508" fmla="*/ 3084246 w 8964278"/>
                <a:gd name="connsiteY1508" fmla="*/ 3807143 h 6213528"/>
                <a:gd name="connsiteX1509" fmla="*/ 3085198 w 8964278"/>
                <a:gd name="connsiteY1509" fmla="*/ 3810000 h 6213528"/>
                <a:gd name="connsiteX1510" fmla="*/ 3315703 w 8964278"/>
                <a:gd name="connsiteY1510" fmla="*/ 3685223 h 6213528"/>
                <a:gd name="connsiteX1511" fmla="*/ 3523348 w 8964278"/>
                <a:gd name="connsiteY1511" fmla="*/ 3529965 h 6213528"/>
                <a:gd name="connsiteX1512" fmla="*/ 3689083 w 8964278"/>
                <a:gd name="connsiteY1512" fmla="*/ 3335655 h 6213528"/>
                <a:gd name="connsiteX1513" fmla="*/ 3871963 w 8964278"/>
                <a:gd name="connsiteY1513" fmla="*/ 3161348 h 6213528"/>
                <a:gd name="connsiteX1514" fmla="*/ 4113898 w 8964278"/>
                <a:gd name="connsiteY1514" fmla="*/ 3068003 h 6213528"/>
                <a:gd name="connsiteX1515" fmla="*/ 3997693 w 8964278"/>
                <a:gd name="connsiteY1515" fmla="*/ 3157538 h 6213528"/>
                <a:gd name="connsiteX1516" fmla="*/ 3790048 w 8964278"/>
                <a:gd name="connsiteY1516" fmla="*/ 3353753 h 6213528"/>
                <a:gd name="connsiteX1517" fmla="*/ 3361423 w 8964278"/>
                <a:gd name="connsiteY1517" fmla="*/ 3717608 h 6213528"/>
                <a:gd name="connsiteX1518" fmla="*/ 3084246 w 8964278"/>
                <a:gd name="connsiteY1518" fmla="*/ 3872865 h 6213528"/>
                <a:gd name="connsiteX1519" fmla="*/ 3069006 w 8964278"/>
                <a:gd name="connsiteY1519" fmla="*/ 3874770 h 6213528"/>
                <a:gd name="connsiteX1520" fmla="*/ 3098533 w 8964278"/>
                <a:gd name="connsiteY1520" fmla="*/ 3715703 h 6213528"/>
                <a:gd name="connsiteX1521" fmla="*/ 1823136 w 8964278"/>
                <a:gd name="connsiteY1521" fmla="*/ 2306003 h 6213528"/>
                <a:gd name="connsiteX1522" fmla="*/ 1478331 w 8964278"/>
                <a:gd name="connsiteY1522" fmla="*/ 2439353 h 6213528"/>
                <a:gd name="connsiteX1523" fmla="*/ 1324978 w 8964278"/>
                <a:gd name="connsiteY1523" fmla="*/ 2553653 h 6213528"/>
                <a:gd name="connsiteX1524" fmla="*/ 1161148 w 8964278"/>
                <a:gd name="connsiteY1524" fmla="*/ 2667953 h 6213528"/>
                <a:gd name="connsiteX1525" fmla="*/ 944931 w 8964278"/>
                <a:gd name="connsiteY1525" fmla="*/ 2672715 h 6213528"/>
                <a:gd name="connsiteX1526" fmla="*/ 814438 w 8964278"/>
                <a:gd name="connsiteY1526" fmla="*/ 2576513 h 6213528"/>
                <a:gd name="connsiteX1527" fmla="*/ 807771 w 8964278"/>
                <a:gd name="connsiteY1527" fmla="*/ 2562225 h 6213528"/>
                <a:gd name="connsiteX1528" fmla="*/ 878256 w 8964278"/>
                <a:gd name="connsiteY1528" fmla="*/ 2618423 h 6213528"/>
                <a:gd name="connsiteX1529" fmla="*/ 1052563 w 8964278"/>
                <a:gd name="connsiteY1529" fmla="*/ 2628900 h 6213528"/>
                <a:gd name="connsiteX1530" fmla="*/ 1402131 w 8964278"/>
                <a:gd name="connsiteY1530" fmla="*/ 2403158 h 6213528"/>
                <a:gd name="connsiteX1531" fmla="*/ 1785988 w 8964278"/>
                <a:gd name="connsiteY1531" fmla="*/ 2276475 h 6213528"/>
                <a:gd name="connsiteX1532" fmla="*/ 2155558 w 8964278"/>
                <a:gd name="connsiteY1532" fmla="*/ 2220278 h 6213528"/>
                <a:gd name="connsiteX1533" fmla="*/ 2120316 w 8964278"/>
                <a:gd name="connsiteY1533" fmla="*/ 2231708 h 6213528"/>
                <a:gd name="connsiteX1534" fmla="*/ 1823136 w 8964278"/>
                <a:gd name="connsiteY1534" fmla="*/ 2306003 h 6213528"/>
                <a:gd name="connsiteX1535" fmla="*/ 2016493 w 8964278"/>
                <a:gd name="connsiteY1535" fmla="*/ 2267903 h 6213528"/>
                <a:gd name="connsiteX1536" fmla="*/ 1726933 w 8964278"/>
                <a:gd name="connsiteY1536" fmla="*/ 2394585 h 6213528"/>
                <a:gd name="connsiteX1537" fmla="*/ 1563103 w 8964278"/>
                <a:gd name="connsiteY1537" fmla="*/ 2494598 h 6213528"/>
                <a:gd name="connsiteX1538" fmla="*/ 1400226 w 8964278"/>
                <a:gd name="connsiteY1538" fmla="*/ 2606993 h 6213528"/>
                <a:gd name="connsiteX1539" fmla="*/ 1030656 w 8964278"/>
                <a:gd name="connsiteY1539" fmla="*/ 2718435 h 6213528"/>
                <a:gd name="connsiteX1540" fmla="*/ 851586 w 8964278"/>
                <a:gd name="connsiteY1540" fmla="*/ 2627948 h 6213528"/>
                <a:gd name="connsiteX1541" fmla="*/ 888733 w 8964278"/>
                <a:gd name="connsiteY1541" fmla="*/ 2655570 h 6213528"/>
                <a:gd name="connsiteX1542" fmla="*/ 1089711 w 8964278"/>
                <a:gd name="connsiteY1542" fmla="*/ 2698433 h 6213528"/>
                <a:gd name="connsiteX1543" fmla="*/ 1428801 w 8964278"/>
                <a:gd name="connsiteY1543" fmla="*/ 2484120 h 6213528"/>
                <a:gd name="connsiteX1544" fmla="*/ 1775511 w 8964278"/>
                <a:gd name="connsiteY1544" fmla="*/ 2330768 h 6213528"/>
                <a:gd name="connsiteX1545" fmla="*/ 2016493 w 8964278"/>
                <a:gd name="connsiteY1545" fmla="*/ 2267903 h 6213528"/>
                <a:gd name="connsiteX1546" fmla="*/ 1839328 w 8964278"/>
                <a:gd name="connsiteY1546" fmla="*/ 2260283 h 6213528"/>
                <a:gd name="connsiteX1547" fmla="*/ 1461186 w 8964278"/>
                <a:gd name="connsiteY1547" fmla="*/ 2362200 h 6213528"/>
                <a:gd name="connsiteX1548" fmla="*/ 1293546 w 8964278"/>
                <a:gd name="connsiteY1548" fmla="*/ 2471738 h 6213528"/>
                <a:gd name="connsiteX1549" fmla="*/ 1123048 w 8964278"/>
                <a:gd name="connsiteY1549" fmla="*/ 2592705 h 6213528"/>
                <a:gd name="connsiteX1550" fmla="*/ 934453 w 8964278"/>
                <a:gd name="connsiteY1550" fmla="*/ 2629853 h 6213528"/>
                <a:gd name="connsiteX1551" fmla="*/ 803008 w 8964278"/>
                <a:gd name="connsiteY1551" fmla="*/ 2546033 h 6213528"/>
                <a:gd name="connsiteX1552" fmla="*/ 1023988 w 8964278"/>
                <a:gd name="connsiteY1552" fmla="*/ 2576513 h 6213528"/>
                <a:gd name="connsiteX1553" fmla="*/ 1272591 w 8964278"/>
                <a:gd name="connsiteY1553" fmla="*/ 2436495 h 6213528"/>
                <a:gd name="connsiteX1554" fmla="*/ 1544053 w 8964278"/>
                <a:gd name="connsiteY1554" fmla="*/ 2300288 h 6213528"/>
                <a:gd name="connsiteX1555" fmla="*/ 1848853 w 8964278"/>
                <a:gd name="connsiteY1555" fmla="*/ 2226945 h 6213528"/>
                <a:gd name="connsiteX1556" fmla="*/ 1941246 w 8964278"/>
                <a:gd name="connsiteY1556" fmla="*/ 2214563 h 6213528"/>
                <a:gd name="connsiteX1557" fmla="*/ 2192706 w 8964278"/>
                <a:gd name="connsiteY1557" fmla="*/ 2191703 h 6213528"/>
                <a:gd name="connsiteX1558" fmla="*/ 2199373 w 8964278"/>
                <a:gd name="connsiteY1558" fmla="*/ 2190750 h 6213528"/>
                <a:gd name="connsiteX1559" fmla="*/ 2221281 w 8964278"/>
                <a:gd name="connsiteY1559" fmla="*/ 2187893 h 6213528"/>
                <a:gd name="connsiteX1560" fmla="*/ 2222233 w 8964278"/>
                <a:gd name="connsiteY1560" fmla="*/ 2186940 h 6213528"/>
                <a:gd name="connsiteX1561" fmla="*/ 2322246 w 8964278"/>
                <a:gd name="connsiteY1561" fmla="*/ 2161223 h 6213528"/>
                <a:gd name="connsiteX1562" fmla="*/ 2280336 w 8964278"/>
                <a:gd name="connsiteY1562" fmla="*/ 2181225 h 6213528"/>
                <a:gd name="connsiteX1563" fmla="*/ 2221281 w 8964278"/>
                <a:gd name="connsiteY1563" fmla="*/ 2197418 h 6213528"/>
                <a:gd name="connsiteX1564" fmla="*/ 1839328 w 8964278"/>
                <a:gd name="connsiteY1564" fmla="*/ 2260283 h 6213528"/>
                <a:gd name="connsiteX1565" fmla="*/ 1589773 w 8964278"/>
                <a:gd name="connsiteY1565" fmla="*/ 2279333 h 6213528"/>
                <a:gd name="connsiteX1566" fmla="*/ 1317358 w 8964278"/>
                <a:gd name="connsiteY1566" fmla="*/ 2401253 h 6213528"/>
                <a:gd name="connsiteX1567" fmla="*/ 1064946 w 8964278"/>
                <a:gd name="connsiteY1567" fmla="*/ 2558415 h 6213528"/>
                <a:gd name="connsiteX1568" fmla="*/ 817296 w 8964278"/>
                <a:gd name="connsiteY1568" fmla="*/ 2551748 h 6213528"/>
                <a:gd name="connsiteX1569" fmla="*/ 798246 w 8964278"/>
                <a:gd name="connsiteY1569" fmla="*/ 2537460 h 6213528"/>
                <a:gd name="connsiteX1570" fmla="*/ 797293 w 8964278"/>
                <a:gd name="connsiteY1570" fmla="*/ 2534603 h 6213528"/>
                <a:gd name="connsiteX1571" fmla="*/ 905878 w 8964278"/>
                <a:gd name="connsiteY1571" fmla="*/ 2566988 h 6213528"/>
                <a:gd name="connsiteX1572" fmla="*/ 1070661 w 8964278"/>
                <a:gd name="connsiteY1572" fmla="*/ 2515553 h 6213528"/>
                <a:gd name="connsiteX1573" fmla="*/ 1225918 w 8964278"/>
                <a:gd name="connsiteY1573" fmla="*/ 2396490 h 6213528"/>
                <a:gd name="connsiteX1574" fmla="*/ 1392606 w 8964278"/>
                <a:gd name="connsiteY1574" fmla="*/ 2294573 h 6213528"/>
                <a:gd name="connsiteX1575" fmla="*/ 1773606 w 8964278"/>
                <a:gd name="connsiteY1575" fmla="*/ 2222183 h 6213528"/>
                <a:gd name="connsiteX1576" fmla="*/ 1873618 w 8964278"/>
                <a:gd name="connsiteY1576" fmla="*/ 2218373 h 6213528"/>
                <a:gd name="connsiteX1577" fmla="*/ 1589773 w 8964278"/>
                <a:gd name="connsiteY1577" fmla="*/ 2279333 h 6213528"/>
                <a:gd name="connsiteX1578" fmla="*/ 800151 w 8964278"/>
                <a:gd name="connsiteY1578" fmla="*/ 2557463 h 6213528"/>
                <a:gd name="connsiteX1579" fmla="*/ 795388 w 8964278"/>
                <a:gd name="connsiteY1579" fmla="*/ 2550795 h 6213528"/>
                <a:gd name="connsiteX1580" fmla="*/ 791578 w 8964278"/>
                <a:gd name="connsiteY1580" fmla="*/ 2545080 h 6213528"/>
                <a:gd name="connsiteX1581" fmla="*/ 790626 w 8964278"/>
                <a:gd name="connsiteY1581" fmla="*/ 2537460 h 6213528"/>
                <a:gd name="connsiteX1582" fmla="*/ 795388 w 8964278"/>
                <a:gd name="connsiteY1582" fmla="*/ 2546033 h 6213528"/>
                <a:gd name="connsiteX1583" fmla="*/ 800151 w 8964278"/>
                <a:gd name="connsiteY1583" fmla="*/ 2557463 h 6213528"/>
                <a:gd name="connsiteX1584" fmla="*/ 821106 w 8964278"/>
                <a:gd name="connsiteY1584" fmla="*/ 2597468 h 6213528"/>
                <a:gd name="connsiteX1585" fmla="*/ 971601 w 8964278"/>
                <a:gd name="connsiteY1585" fmla="*/ 2711768 h 6213528"/>
                <a:gd name="connsiteX1586" fmla="*/ 1335456 w 8964278"/>
                <a:gd name="connsiteY1586" fmla="*/ 2653665 h 6213528"/>
                <a:gd name="connsiteX1587" fmla="*/ 1670736 w 8964278"/>
                <a:gd name="connsiteY1587" fmla="*/ 2434590 h 6213528"/>
                <a:gd name="connsiteX1588" fmla="*/ 2028876 w 8964278"/>
                <a:gd name="connsiteY1588" fmla="*/ 2271713 h 6213528"/>
                <a:gd name="connsiteX1589" fmla="*/ 2112696 w 8964278"/>
                <a:gd name="connsiteY1589" fmla="*/ 2243138 h 6213528"/>
                <a:gd name="connsiteX1590" fmla="*/ 2151748 w 8964278"/>
                <a:gd name="connsiteY1590" fmla="*/ 2232660 h 6213528"/>
                <a:gd name="connsiteX1591" fmla="*/ 2210803 w 8964278"/>
                <a:gd name="connsiteY1591" fmla="*/ 2214563 h 6213528"/>
                <a:gd name="connsiteX1592" fmla="*/ 2126031 w 8964278"/>
                <a:gd name="connsiteY1592" fmla="*/ 2258378 h 6213528"/>
                <a:gd name="connsiteX1593" fmla="*/ 1788846 w 8964278"/>
                <a:gd name="connsiteY1593" fmla="*/ 2468880 h 6213528"/>
                <a:gd name="connsiteX1594" fmla="*/ 1450708 w 8964278"/>
                <a:gd name="connsiteY1594" fmla="*/ 2665095 h 6213528"/>
                <a:gd name="connsiteX1595" fmla="*/ 1268781 w 8964278"/>
                <a:gd name="connsiteY1595" fmla="*/ 2730818 h 6213528"/>
                <a:gd name="connsiteX1596" fmla="*/ 1061136 w 8964278"/>
                <a:gd name="connsiteY1596" fmla="*/ 2753678 h 6213528"/>
                <a:gd name="connsiteX1597" fmla="*/ 885876 w 8964278"/>
                <a:gd name="connsiteY1597" fmla="*/ 2688908 h 6213528"/>
                <a:gd name="connsiteX1598" fmla="*/ 799198 w 8964278"/>
                <a:gd name="connsiteY1598" fmla="*/ 2566035 h 6213528"/>
                <a:gd name="connsiteX1599" fmla="*/ 821106 w 8964278"/>
                <a:gd name="connsiteY1599" fmla="*/ 2597468 h 6213528"/>
                <a:gd name="connsiteX1600" fmla="*/ 988746 w 8964278"/>
                <a:gd name="connsiteY1600" fmla="*/ 2748915 h 6213528"/>
                <a:gd name="connsiteX1601" fmla="*/ 1385938 w 8964278"/>
                <a:gd name="connsiteY1601" fmla="*/ 2700338 h 6213528"/>
                <a:gd name="connsiteX1602" fmla="*/ 1731696 w 8964278"/>
                <a:gd name="connsiteY1602" fmla="*/ 2514600 h 6213528"/>
                <a:gd name="connsiteX1603" fmla="*/ 2072691 w 8964278"/>
                <a:gd name="connsiteY1603" fmla="*/ 2298383 h 6213528"/>
                <a:gd name="connsiteX1604" fmla="*/ 2271763 w 8964278"/>
                <a:gd name="connsiteY1604" fmla="*/ 2195513 h 6213528"/>
                <a:gd name="connsiteX1605" fmla="*/ 2281288 w 8964278"/>
                <a:gd name="connsiteY1605" fmla="*/ 2191703 h 6213528"/>
                <a:gd name="connsiteX1606" fmla="*/ 2318436 w 8964278"/>
                <a:gd name="connsiteY1606" fmla="*/ 2181225 h 6213528"/>
                <a:gd name="connsiteX1607" fmla="*/ 2306053 w 8964278"/>
                <a:gd name="connsiteY1607" fmla="*/ 2188845 h 6213528"/>
                <a:gd name="connsiteX1608" fmla="*/ 2140318 w 8964278"/>
                <a:gd name="connsiteY1608" fmla="*/ 2297430 h 6213528"/>
                <a:gd name="connsiteX1609" fmla="*/ 1815516 w 8964278"/>
                <a:gd name="connsiteY1609" fmla="*/ 2530793 h 6213528"/>
                <a:gd name="connsiteX1610" fmla="*/ 1469758 w 8964278"/>
                <a:gd name="connsiteY1610" fmla="*/ 2732723 h 6213528"/>
                <a:gd name="connsiteX1611" fmla="*/ 1055421 w 8964278"/>
                <a:gd name="connsiteY1611" fmla="*/ 2797493 h 6213528"/>
                <a:gd name="connsiteX1612" fmla="*/ 841108 w 8964278"/>
                <a:gd name="connsiteY1612" fmla="*/ 2667000 h 6213528"/>
                <a:gd name="connsiteX1613" fmla="*/ 823963 w 8964278"/>
                <a:gd name="connsiteY1613" fmla="*/ 2632710 h 6213528"/>
                <a:gd name="connsiteX1614" fmla="*/ 988746 w 8964278"/>
                <a:gd name="connsiteY1614" fmla="*/ 2748915 h 6213528"/>
                <a:gd name="connsiteX1615" fmla="*/ 987793 w 8964278"/>
                <a:gd name="connsiteY1615" fmla="*/ 2784158 h 6213528"/>
                <a:gd name="connsiteX1616" fmla="*/ 1395463 w 8964278"/>
                <a:gd name="connsiteY1616" fmla="*/ 2769870 h 6213528"/>
                <a:gd name="connsiteX1617" fmla="*/ 1760271 w 8964278"/>
                <a:gd name="connsiteY1617" fmla="*/ 2575560 h 6213528"/>
                <a:gd name="connsiteX1618" fmla="*/ 2092693 w 8964278"/>
                <a:gd name="connsiteY1618" fmla="*/ 2339340 h 6213528"/>
                <a:gd name="connsiteX1619" fmla="*/ 2352726 w 8964278"/>
                <a:gd name="connsiteY1619" fmla="*/ 2170748 h 6213528"/>
                <a:gd name="connsiteX1620" fmla="*/ 2403208 w 8964278"/>
                <a:gd name="connsiteY1620" fmla="*/ 2156460 h 6213528"/>
                <a:gd name="connsiteX1621" fmla="*/ 2367013 w 8964278"/>
                <a:gd name="connsiteY1621" fmla="*/ 2200275 h 6213528"/>
                <a:gd name="connsiteX1622" fmla="*/ 2365108 w 8964278"/>
                <a:gd name="connsiteY1622" fmla="*/ 2202180 h 6213528"/>
                <a:gd name="connsiteX1623" fmla="*/ 2227948 w 8964278"/>
                <a:gd name="connsiteY1623" fmla="*/ 2322195 h 6213528"/>
                <a:gd name="connsiteX1624" fmla="*/ 1904098 w 8964278"/>
                <a:gd name="connsiteY1624" fmla="*/ 2584133 h 6213528"/>
                <a:gd name="connsiteX1625" fmla="*/ 1559293 w 8964278"/>
                <a:gd name="connsiteY1625" fmla="*/ 2807970 h 6213528"/>
                <a:gd name="connsiteX1626" fmla="*/ 1175436 w 8964278"/>
                <a:gd name="connsiteY1626" fmla="*/ 2887028 h 6213528"/>
                <a:gd name="connsiteX1627" fmla="*/ 883971 w 8964278"/>
                <a:gd name="connsiteY1627" fmla="*/ 2733675 h 6213528"/>
                <a:gd name="connsiteX1628" fmla="*/ 874446 w 8964278"/>
                <a:gd name="connsiteY1628" fmla="*/ 2721293 h 6213528"/>
                <a:gd name="connsiteX1629" fmla="*/ 854443 w 8964278"/>
                <a:gd name="connsiteY1629" fmla="*/ 2688908 h 6213528"/>
                <a:gd name="connsiteX1630" fmla="*/ 987793 w 8964278"/>
                <a:gd name="connsiteY1630" fmla="*/ 2784158 h 6213528"/>
                <a:gd name="connsiteX1631" fmla="*/ 3376663 w 8964278"/>
                <a:gd name="connsiteY1631" fmla="*/ 3592830 h 6213528"/>
                <a:gd name="connsiteX1632" fmla="*/ 3029001 w 8964278"/>
                <a:gd name="connsiteY1632" fmla="*/ 3429000 h 6213528"/>
                <a:gd name="connsiteX1633" fmla="*/ 2662288 w 8964278"/>
                <a:gd name="connsiteY1633" fmla="*/ 3319463 h 6213528"/>
                <a:gd name="connsiteX1634" fmla="*/ 2272716 w 8964278"/>
                <a:gd name="connsiteY1634" fmla="*/ 3263265 h 6213528"/>
                <a:gd name="connsiteX1635" fmla="*/ 1886001 w 8964278"/>
                <a:gd name="connsiteY1635" fmla="*/ 3194685 h 6213528"/>
                <a:gd name="connsiteX1636" fmla="*/ 1596441 w 8964278"/>
                <a:gd name="connsiteY1636" fmla="*/ 3019425 h 6213528"/>
                <a:gd name="connsiteX1637" fmla="*/ 1585963 w 8964278"/>
                <a:gd name="connsiteY1637" fmla="*/ 3007995 h 6213528"/>
                <a:gd name="connsiteX1638" fmla="*/ 1644066 w 8964278"/>
                <a:gd name="connsiteY1638" fmla="*/ 3034665 h 6213528"/>
                <a:gd name="connsiteX1639" fmla="*/ 1902193 w 8964278"/>
                <a:gd name="connsiteY1639" fmla="*/ 3128010 h 6213528"/>
                <a:gd name="connsiteX1640" fmla="*/ 2041258 w 8964278"/>
                <a:gd name="connsiteY1640" fmla="*/ 3110865 h 6213528"/>
                <a:gd name="connsiteX1641" fmla="*/ 2187943 w 8964278"/>
                <a:gd name="connsiteY1641" fmla="*/ 3144203 h 6213528"/>
                <a:gd name="connsiteX1642" fmla="*/ 2342248 w 8964278"/>
                <a:gd name="connsiteY1642" fmla="*/ 3163253 h 6213528"/>
                <a:gd name="connsiteX1643" fmla="*/ 2629903 w 8964278"/>
                <a:gd name="connsiteY1643" fmla="*/ 3208020 h 6213528"/>
                <a:gd name="connsiteX1644" fmla="*/ 2893746 w 8964278"/>
                <a:gd name="connsiteY1644" fmla="*/ 3292793 h 6213528"/>
                <a:gd name="connsiteX1645" fmla="*/ 3140443 w 8964278"/>
                <a:gd name="connsiteY1645" fmla="*/ 3416618 h 6213528"/>
                <a:gd name="connsiteX1646" fmla="*/ 3365233 w 8964278"/>
                <a:gd name="connsiteY1646" fmla="*/ 3576638 h 6213528"/>
                <a:gd name="connsiteX1647" fmla="*/ 3386188 w 8964278"/>
                <a:gd name="connsiteY1647" fmla="*/ 3593783 h 6213528"/>
                <a:gd name="connsiteX1648" fmla="*/ 3387141 w 8964278"/>
                <a:gd name="connsiteY1648" fmla="*/ 3594735 h 6213528"/>
                <a:gd name="connsiteX1649" fmla="*/ 3386188 w 8964278"/>
                <a:gd name="connsiteY1649" fmla="*/ 3595688 h 6213528"/>
                <a:gd name="connsiteX1650" fmla="*/ 3380473 w 8964278"/>
                <a:gd name="connsiteY1650" fmla="*/ 3600450 h 6213528"/>
                <a:gd name="connsiteX1651" fmla="*/ 3376663 w 8964278"/>
                <a:gd name="connsiteY1651" fmla="*/ 3592830 h 6213528"/>
                <a:gd name="connsiteX1652" fmla="*/ 3371901 w 8964278"/>
                <a:gd name="connsiteY1652" fmla="*/ 3604260 h 6213528"/>
                <a:gd name="connsiteX1653" fmla="*/ 3356661 w 8964278"/>
                <a:gd name="connsiteY1653" fmla="*/ 3607118 h 6213528"/>
                <a:gd name="connsiteX1654" fmla="*/ 3314751 w 8964278"/>
                <a:gd name="connsiteY1654" fmla="*/ 3609023 h 6213528"/>
                <a:gd name="connsiteX1655" fmla="*/ 3292843 w 8964278"/>
                <a:gd name="connsiteY1655" fmla="*/ 3609975 h 6213528"/>
                <a:gd name="connsiteX1656" fmla="*/ 2930893 w 8964278"/>
                <a:gd name="connsiteY1656" fmla="*/ 3495675 h 6213528"/>
                <a:gd name="connsiteX1657" fmla="*/ 2520366 w 8964278"/>
                <a:gd name="connsiteY1657" fmla="*/ 3427095 h 6213528"/>
                <a:gd name="connsiteX1658" fmla="*/ 2101266 w 8964278"/>
                <a:gd name="connsiteY1658" fmla="*/ 3350895 h 6213528"/>
                <a:gd name="connsiteX1659" fmla="*/ 1742173 w 8964278"/>
                <a:gd name="connsiteY1659" fmla="*/ 3221355 h 6213528"/>
                <a:gd name="connsiteX1660" fmla="*/ 1449756 w 8964278"/>
                <a:gd name="connsiteY1660" fmla="*/ 3005138 h 6213528"/>
                <a:gd name="connsiteX1661" fmla="*/ 1424038 w 8964278"/>
                <a:gd name="connsiteY1661" fmla="*/ 2976563 h 6213528"/>
                <a:gd name="connsiteX1662" fmla="*/ 1508811 w 8964278"/>
                <a:gd name="connsiteY1662" fmla="*/ 2985135 h 6213528"/>
                <a:gd name="connsiteX1663" fmla="*/ 1575486 w 8964278"/>
                <a:gd name="connsiteY1663" fmla="*/ 3004185 h 6213528"/>
                <a:gd name="connsiteX1664" fmla="*/ 1835518 w 8964278"/>
                <a:gd name="connsiteY1664" fmla="*/ 3185160 h 6213528"/>
                <a:gd name="connsiteX1665" fmla="*/ 2206041 w 8964278"/>
                <a:gd name="connsiteY1665" fmla="*/ 3266123 h 6213528"/>
                <a:gd name="connsiteX1666" fmla="*/ 2604186 w 8964278"/>
                <a:gd name="connsiteY1666" fmla="*/ 3318510 h 6213528"/>
                <a:gd name="connsiteX1667" fmla="*/ 2977566 w 8964278"/>
                <a:gd name="connsiteY1667" fmla="*/ 3422333 h 6213528"/>
                <a:gd name="connsiteX1668" fmla="*/ 3329991 w 8964278"/>
                <a:gd name="connsiteY1668" fmla="*/ 3580448 h 6213528"/>
                <a:gd name="connsiteX1669" fmla="*/ 3371901 w 8964278"/>
                <a:gd name="connsiteY1669" fmla="*/ 3604260 h 6213528"/>
                <a:gd name="connsiteX1670" fmla="*/ 3371901 w 8964278"/>
                <a:gd name="connsiteY1670" fmla="*/ 3604260 h 6213528"/>
                <a:gd name="connsiteX1671" fmla="*/ 2048878 w 8964278"/>
                <a:gd name="connsiteY1671" fmla="*/ 3108008 h 6213528"/>
                <a:gd name="connsiteX1672" fmla="*/ 2146986 w 8964278"/>
                <a:gd name="connsiteY1672" fmla="*/ 3066098 h 6213528"/>
                <a:gd name="connsiteX1673" fmla="*/ 2233663 w 8964278"/>
                <a:gd name="connsiteY1673" fmla="*/ 3006090 h 6213528"/>
                <a:gd name="connsiteX1674" fmla="*/ 2491791 w 8964278"/>
                <a:gd name="connsiteY1674" fmla="*/ 3033713 h 6213528"/>
                <a:gd name="connsiteX1675" fmla="*/ 2749918 w 8964278"/>
                <a:gd name="connsiteY1675" fmla="*/ 3108008 h 6213528"/>
                <a:gd name="connsiteX1676" fmla="*/ 2990901 w 8964278"/>
                <a:gd name="connsiteY1676" fmla="*/ 3227070 h 6213528"/>
                <a:gd name="connsiteX1677" fmla="*/ 3207118 w 8964278"/>
                <a:gd name="connsiteY1677" fmla="*/ 3386138 h 6213528"/>
                <a:gd name="connsiteX1678" fmla="*/ 3320466 w 8964278"/>
                <a:gd name="connsiteY1678" fmla="*/ 3498533 h 6213528"/>
                <a:gd name="connsiteX1679" fmla="*/ 3361423 w 8964278"/>
                <a:gd name="connsiteY1679" fmla="*/ 3557588 h 6213528"/>
                <a:gd name="connsiteX1680" fmla="*/ 3175686 w 8964278"/>
                <a:gd name="connsiteY1680" fmla="*/ 3424238 h 6213528"/>
                <a:gd name="connsiteX1681" fmla="*/ 2930893 w 8964278"/>
                <a:gd name="connsiteY1681" fmla="*/ 3296603 h 6213528"/>
                <a:gd name="connsiteX1682" fmla="*/ 2670861 w 8964278"/>
                <a:gd name="connsiteY1682" fmla="*/ 3208020 h 6213528"/>
                <a:gd name="connsiteX1683" fmla="*/ 2386063 w 8964278"/>
                <a:gd name="connsiteY1683" fmla="*/ 3158490 h 6213528"/>
                <a:gd name="connsiteX1684" fmla="*/ 2077453 w 8964278"/>
                <a:gd name="connsiteY1684" fmla="*/ 3113723 h 6213528"/>
                <a:gd name="connsiteX1685" fmla="*/ 2048878 w 8964278"/>
                <a:gd name="connsiteY1685" fmla="*/ 3108008 h 6213528"/>
                <a:gd name="connsiteX1686" fmla="*/ 3075673 w 8964278"/>
                <a:gd name="connsiteY1686" fmla="*/ 3199448 h 6213528"/>
                <a:gd name="connsiteX1687" fmla="*/ 2631808 w 8964278"/>
                <a:gd name="connsiteY1687" fmla="*/ 2942273 h 6213528"/>
                <a:gd name="connsiteX1688" fmla="*/ 2347963 w 8964278"/>
                <a:gd name="connsiteY1688" fmla="*/ 2887028 h 6213528"/>
                <a:gd name="connsiteX1689" fmla="*/ 2347011 w 8964278"/>
                <a:gd name="connsiteY1689" fmla="*/ 2894648 h 6213528"/>
                <a:gd name="connsiteX1690" fmla="*/ 2597518 w 8964278"/>
                <a:gd name="connsiteY1690" fmla="*/ 2949893 h 6213528"/>
                <a:gd name="connsiteX1691" fmla="*/ 2830881 w 8964278"/>
                <a:gd name="connsiteY1691" fmla="*/ 3051810 h 6213528"/>
                <a:gd name="connsiteX1692" fmla="*/ 3219501 w 8964278"/>
                <a:gd name="connsiteY1692" fmla="*/ 3372803 h 6213528"/>
                <a:gd name="connsiteX1693" fmla="*/ 3262363 w 8964278"/>
                <a:gd name="connsiteY1693" fmla="*/ 3424238 h 6213528"/>
                <a:gd name="connsiteX1694" fmla="*/ 3238551 w 8964278"/>
                <a:gd name="connsiteY1694" fmla="*/ 3402330 h 6213528"/>
                <a:gd name="connsiteX1695" fmla="*/ 3023286 w 8964278"/>
                <a:gd name="connsiteY1695" fmla="*/ 3237548 h 6213528"/>
                <a:gd name="connsiteX1696" fmla="*/ 2784208 w 8964278"/>
                <a:gd name="connsiteY1696" fmla="*/ 3113723 h 6213528"/>
                <a:gd name="connsiteX1697" fmla="*/ 2526081 w 8964278"/>
                <a:gd name="connsiteY1697" fmla="*/ 3034665 h 6213528"/>
                <a:gd name="connsiteX1698" fmla="*/ 2256523 w 8964278"/>
                <a:gd name="connsiteY1698" fmla="*/ 3004185 h 6213528"/>
                <a:gd name="connsiteX1699" fmla="*/ 2237473 w 8964278"/>
                <a:gd name="connsiteY1699" fmla="*/ 3004185 h 6213528"/>
                <a:gd name="connsiteX1700" fmla="*/ 2407018 w 8964278"/>
                <a:gd name="connsiteY1700" fmla="*/ 2778443 h 6213528"/>
                <a:gd name="connsiteX1701" fmla="*/ 2642286 w 8964278"/>
                <a:gd name="connsiteY1701" fmla="*/ 2855595 h 6213528"/>
                <a:gd name="connsiteX1702" fmla="*/ 2868028 w 8964278"/>
                <a:gd name="connsiteY1702" fmla="*/ 2976563 h 6213528"/>
                <a:gd name="connsiteX1703" fmla="*/ 3069006 w 8964278"/>
                <a:gd name="connsiteY1703" fmla="*/ 3134678 h 6213528"/>
                <a:gd name="connsiteX1704" fmla="*/ 3240456 w 8964278"/>
                <a:gd name="connsiteY1704" fmla="*/ 3326130 h 6213528"/>
                <a:gd name="connsiteX1705" fmla="*/ 3365233 w 8964278"/>
                <a:gd name="connsiteY1705" fmla="*/ 3527108 h 6213528"/>
                <a:gd name="connsiteX1706" fmla="*/ 3075673 w 8964278"/>
                <a:gd name="connsiteY1706" fmla="*/ 3199448 h 6213528"/>
                <a:gd name="connsiteX1707" fmla="*/ 2196516 w 8964278"/>
                <a:gd name="connsiteY1707" fmla="*/ 3005138 h 6213528"/>
                <a:gd name="connsiteX1708" fmla="*/ 1966011 w 8964278"/>
                <a:gd name="connsiteY1708" fmla="*/ 3101340 h 6213528"/>
                <a:gd name="connsiteX1709" fmla="*/ 1842186 w 8964278"/>
                <a:gd name="connsiteY1709" fmla="*/ 3094673 h 6213528"/>
                <a:gd name="connsiteX1710" fmla="*/ 1713598 w 8964278"/>
                <a:gd name="connsiteY1710" fmla="*/ 3043238 h 6213528"/>
                <a:gd name="connsiteX1711" fmla="*/ 1611681 w 8964278"/>
                <a:gd name="connsiteY1711" fmla="*/ 2991803 h 6213528"/>
                <a:gd name="connsiteX1712" fmla="*/ 1825993 w 8964278"/>
                <a:gd name="connsiteY1712" fmla="*/ 3023235 h 6213528"/>
                <a:gd name="connsiteX1713" fmla="*/ 1961248 w 8964278"/>
                <a:gd name="connsiteY1713" fmla="*/ 3013710 h 6213528"/>
                <a:gd name="connsiteX1714" fmla="*/ 2083168 w 8964278"/>
                <a:gd name="connsiteY1714" fmla="*/ 2971800 h 6213528"/>
                <a:gd name="connsiteX1715" fmla="*/ 2279383 w 8964278"/>
                <a:gd name="connsiteY1715" fmla="*/ 2825115 h 6213528"/>
                <a:gd name="connsiteX1716" fmla="*/ 2422258 w 8964278"/>
                <a:gd name="connsiteY1716" fmla="*/ 2634615 h 6213528"/>
                <a:gd name="connsiteX1717" fmla="*/ 2465121 w 8964278"/>
                <a:gd name="connsiteY1717" fmla="*/ 2549843 h 6213528"/>
                <a:gd name="connsiteX1718" fmla="*/ 2196516 w 8964278"/>
                <a:gd name="connsiteY1718" fmla="*/ 3005138 h 6213528"/>
                <a:gd name="connsiteX1719" fmla="*/ 2429878 w 8964278"/>
                <a:gd name="connsiteY1719" fmla="*/ 2603183 h 6213528"/>
                <a:gd name="connsiteX1720" fmla="*/ 2295576 w 8964278"/>
                <a:gd name="connsiteY1720" fmla="*/ 2798445 h 6213528"/>
                <a:gd name="connsiteX1721" fmla="*/ 2106981 w 8964278"/>
                <a:gd name="connsiteY1721" fmla="*/ 2952750 h 6213528"/>
                <a:gd name="connsiteX1722" fmla="*/ 1991728 w 8964278"/>
                <a:gd name="connsiteY1722" fmla="*/ 3000375 h 6213528"/>
                <a:gd name="connsiteX1723" fmla="*/ 1855521 w 8964278"/>
                <a:gd name="connsiteY1723" fmla="*/ 3017520 h 6213528"/>
                <a:gd name="connsiteX1724" fmla="*/ 1591678 w 8964278"/>
                <a:gd name="connsiteY1724" fmla="*/ 2983230 h 6213528"/>
                <a:gd name="connsiteX1725" fmla="*/ 1590726 w 8964278"/>
                <a:gd name="connsiteY1725" fmla="*/ 2983230 h 6213528"/>
                <a:gd name="connsiteX1726" fmla="*/ 1495476 w 8964278"/>
                <a:gd name="connsiteY1726" fmla="*/ 2957513 h 6213528"/>
                <a:gd name="connsiteX1727" fmla="*/ 1540243 w 8964278"/>
                <a:gd name="connsiteY1727" fmla="*/ 2956560 h 6213528"/>
                <a:gd name="connsiteX1728" fmla="*/ 1782178 w 8964278"/>
                <a:gd name="connsiteY1728" fmla="*/ 2976563 h 6213528"/>
                <a:gd name="connsiteX1729" fmla="*/ 2048878 w 8964278"/>
                <a:gd name="connsiteY1729" fmla="*/ 2892743 h 6213528"/>
                <a:gd name="connsiteX1730" fmla="*/ 2260333 w 8964278"/>
                <a:gd name="connsiteY1730" fmla="*/ 2733675 h 6213528"/>
                <a:gd name="connsiteX1731" fmla="*/ 2427973 w 8964278"/>
                <a:gd name="connsiteY1731" fmla="*/ 2517458 h 6213528"/>
                <a:gd name="connsiteX1732" fmla="*/ 2514651 w 8964278"/>
                <a:gd name="connsiteY1732" fmla="*/ 2337435 h 6213528"/>
                <a:gd name="connsiteX1733" fmla="*/ 2487028 w 8964278"/>
                <a:gd name="connsiteY1733" fmla="*/ 2464118 h 6213528"/>
                <a:gd name="connsiteX1734" fmla="*/ 2477503 w 8964278"/>
                <a:gd name="connsiteY1734" fmla="*/ 2494598 h 6213528"/>
                <a:gd name="connsiteX1735" fmla="*/ 2429878 w 8964278"/>
                <a:gd name="connsiteY1735" fmla="*/ 2603183 h 6213528"/>
                <a:gd name="connsiteX1736" fmla="*/ 1488808 w 8964278"/>
                <a:gd name="connsiteY1736" fmla="*/ 2951798 h 6213528"/>
                <a:gd name="connsiteX1737" fmla="*/ 1508811 w 8964278"/>
                <a:gd name="connsiteY1737" fmla="*/ 2946083 h 6213528"/>
                <a:gd name="connsiteX1738" fmla="*/ 1524051 w 8964278"/>
                <a:gd name="connsiteY1738" fmla="*/ 2950845 h 6213528"/>
                <a:gd name="connsiteX1739" fmla="*/ 1488808 w 8964278"/>
                <a:gd name="connsiteY1739" fmla="*/ 2951798 h 6213528"/>
                <a:gd name="connsiteX1740" fmla="*/ 1390701 w 8964278"/>
                <a:gd name="connsiteY1740" fmla="*/ 2950845 h 6213528"/>
                <a:gd name="connsiteX1741" fmla="*/ 1326883 w 8964278"/>
                <a:gd name="connsiteY1741" fmla="*/ 2950845 h 6213528"/>
                <a:gd name="connsiteX1742" fmla="*/ 1468806 w 8964278"/>
                <a:gd name="connsiteY1742" fmla="*/ 2918460 h 6213528"/>
                <a:gd name="connsiteX1743" fmla="*/ 1637398 w 8964278"/>
                <a:gd name="connsiteY1743" fmla="*/ 2848928 h 6213528"/>
                <a:gd name="connsiteX1744" fmla="*/ 1937436 w 8964278"/>
                <a:gd name="connsiteY1744" fmla="*/ 2654618 h 6213528"/>
                <a:gd name="connsiteX1745" fmla="*/ 2212708 w 8964278"/>
                <a:gd name="connsiteY1745" fmla="*/ 2395538 h 6213528"/>
                <a:gd name="connsiteX1746" fmla="*/ 2385111 w 8964278"/>
                <a:gd name="connsiteY1746" fmla="*/ 2198370 h 6213528"/>
                <a:gd name="connsiteX1747" fmla="*/ 2427973 w 8964278"/>
                <a:gd name="connsiteY1747" fmla="*/ 2159318 h 6213528"/>
                <a:gd name="connsiteX1748" fmla="*/ 2118411 w 8964278"/>
                <a:gd name="connsiteY1748" fmla="*/ 2506028 h 6213528"/>
                <a:gd name="connsiteX1749" fmla="*/ 1546911 w 8964278"/>
                <a:gd name="connsiteY1749" fmla="*/ 2913698 h 6213528"/>
                <a:gd name="connsiteX1750" fmla="*/ 1390701 w 8964278"/>
                <a:gd name="connsiteY1750" fmla="*/ 2950845 h 6213528"/>
                <a:gd name="connsiteX1751" fmla="*/ 2412733 w 8964278"/>
                <a:gd name="connsiteY1751" fmla="*/ 2144078 h 6213528"/>
                <a:gd name="connsiteX1752" fmla="*/ 2390826 w 8964278"/>
                <a:gd name="connsiteY1752" fmla="*/ 2150745 h 6213528"/>
                <a:gd name="connsiteX1753" fmla="*/ 2417496 w 8964278"/>
                <a:gd name="connsiteY1753" fmla="*/ 2138363 h 6213528"/>
                <a:gd name="connsiteX1754" fmla="*/ 2412733 w 8964278"/>
                <a:gd name="connsiteY1754" fmla="*/ 2144078 h 6213528"/>
                <a:gd name="connsiteX1755" fmla="*/ 557263 w 8964278"/>
                <a:gd name="connsiteY1755" fmla="*/ 4153853 h 6213528"/>
                <a:gd name="connsiteX1756" fmla="*/ 761098 w 8964278"/>
                <a:gd name="connsiteY1756" fmla="*/ 3894773 h 6213528"/>
                <a:gd name="connsiteX1757" fmla="*/ 891591 w 8964278"/>
                <a:gd name="connsiteY1757" fmla="*/ 3574733 h 6213528"/>
                <a:gd name="connsiteX1758" fmla="*/ 943978 w 8964278"/>
                <a:gd name="connsiteY1758" fmla="*/ 3218498 h 6213528"/>
                <a:gd name="connsiteX1759" fmla="*/ 948741 w 8964278"/>
                <a:gd name="connsiteY1759" fmla="*/ 2853690 h 6213528"/>
                <a:gd name="connsiteX1760" fmla="*/ 948741 w 8964278"/>
                <a:gd name="connsiteY1760" fmla="*/ 2843213 h 6213528"/>
                <a:gd name="connsiteX1761" fmla="*/ 1008748 w 8964278"/>
                <a:gd name="connsiteY1761" fmla="*/ 2891790 h 6213528"/>
                <a:gd name="connsiteX1762" fmla="*/ 1008748 w 8964278"/>
                <a:gd name="connsiteY1762" fmla="*/ 2891790 h 6213528"/>
                <a:gd name="connsiteX1763" fmla="*/ 1004938 w 8964278"/>
                <a:gd name="connsiteY1763" fmla="*/ 3263265 h 6213528"/>
                <a:gd name="connsiteX1764" fmla="*/ 952551 w 8964278"/>
                <a:gd name="connsiteY1764" fmla="*/ 3605213 h 6213528"/>
                <a:gd name="connsiteX1765" fmla="*/ 820153 w 8964278"/>
                <a:gd name="connsiteY1765" fmla="*/ 3906203 h 6213528"/>
                <a:gd name="connsiteX1766" fmla="*/ 606793 w 8964278"/>
                <a:gd name="connsiteY1766" fmla="*/ 4138613 h 6213528"/>
                <a:gd name="connsiteX1767" fmla="*/ 428676 w 8964278"/>
                <a:gd name="connsiteY1767" fmla="*/ 4271963 h 6213528"/>
                <a:gd name="connsiteX1768" fmla="*/ 435343 w 8964278"/>
                <a:gd name="connsiteY1768" fmla="*/ 4266248 h 6213528"/>
                <a:gd name="connsiteX1769" fmla="*/ 557263 w 8964278"/>
                <a:gd name="connsiteY1769" fmla="*/ 4153853 h 6213528"/>
                <a:gd name="connsiteX1770" fmla="*/ 443916 w 8964278"/>
                <a:gd name="connsiteY1770" fmla="*/ 4251960 h 6213528"/>
                <a:gd name="connsiteX1771" fmla="*/ 523926 w 8964278"/>
                <a:gd name="connsiteY1771" fmla="*/ 4165283 h 6213528"/>
                <a:gd name="connsiteX1772" fmla="*/ 693471 w 8964278"/>
                <a:gd name="connsiteY1772" fmla="*/ 3904298 h 6213528"/>
                <a:gd name="connsiteX1773" fmla="*/ 888733 w 8964278"/>
                <a:gd name="connsiteY1773" fmla="*/ 3231833 h 6213528"/>
                <a:gd name="connsiteX1774" fmla="*/ 915403 w 8964278"/>
                <a:gd name="connsiteY1774" fmla="*/ 3020378 h 6213528"/>
                <a:gd name="connsiteX1775" fmla="*/ 925881 w 8964278"/>
                <a:gd name="connsiteY1775" fmla="*/ 2916555 h 6213528"/>
                <a:gd name="connsiteX1776" fmla="*/ 933501 w 8964278"/>
                <a:gd name="connsiteY1776" fmla="*/ 2826068 h 6213528"/>
                <a:gd name="connsiteX1777" fmla="*/ 938263 w 8964278"/>
                <a:gd name="connsiteY1777" fmla="*/ 2830830 h 6213528"/>
                <a:gd name="connsiteX1778" fmla="*/ 939216 w 8964278"/>
                <a:gd name="connsiteY1778" fmla="*/ 2896553 h 6213528"/>
                <a:gd name="connsiteX1779" fmla="*/ 940168 w 8964278"/>
                <a:gd name="connsiteY1779" fmla="*/ 2988945 h 6213528"/>
                <a:gd name="connsiteX1780" fmla="*/ 937311 w 8964278"/>
                <a:gd name="connsiteY1780" fmla="*/ 3168968 h 6213528"/>
                <a:gd name="connsiteX1781" fmla="*/ 895401 w 8964278"/>
                <a:gd name="connsiteY1781" fmla="*/ 3525203 h 6213528"/>
                <a:gd name="connsiteX1782" fmla="*/ 776338 w 8964278"/>
                <a:gd name="connsiteY1782" fmla="*/ 3852863 h 6213528"/>
                <a:gd name="connsiteX1783" fmla="*/ 583933 w 8964278"/>
                <a:gd name="connsiteY1783" fmla="*/ 4118610 h 6213528"/>
                <a:gd name="connsiteX1784" fmla="*/ 443916 w 8964278"/>
                <a:gd name="connsiteY1784" fmla="*/ 4251960 h 6213528"/>
                <a:gd name="connsiteX1785" fmla="*/ 946836 w 8964278"/>
                <a:gd name="connsiteY1785" fmla="*/ 2810828 h 6213528"/>
                <a:gd name="connsiteX1786" fmla="*/ 946836 w 8964278"/>
                <a:gd name="connsiteY1786" fmla="*/ 2808923 h 6213528"/>
                <a:gd name="connsiteX1787" fmla="*/ 941121 w 8964278"/>
                <a:gd name="connsiteY1787" fmla="*/ 2805113 h 6213528"/>
                <a:gd name="connsiteX1788" fmla="*/ 929691 w 8964278"/>
                <a:gd name="connsiteY1788" fmla="*/ 2793683 h 6213528"/>
                <a:gd name="connsiteX1789" fmla="*/ 922071 w 8964278"/>
                <a:gd name="connsiteY1789" fmla="*/ 2785110 h 6213528"/>
                <a:gd name="connsiteX1790" fmla="*/ 1124001 w 8964278"/>
                <a:gd name="connsiteY1790" fmla="*/ 2887028 h 6213528"/>
                <a:gd name="connsiteX1791" fmla="*/ 1502143 w 8964278"/>
                <a:gd name="connsiteY1791" fmla="*/ 2843213 h 6213528"/>
                <a:gd name="connsiteX1792" fmla="*/ 1856473 w 8964278"/>
                <a:gd name="connsiteY1792" fmla="*/ 2630805 h 6213528"/>
                <a:gd name="connsiteX1793" fmla="*/ 2022208 w 8964278"/>
                <a:gd name="connsiteY1793" fmla="*/ 2500313 h 6213528"/>
                <a:gd name="connsiteX1794" fmla="*/ 2186991 w 8964278"/>
                <a:gd name="connsiteY1794" fmla="*/ 2366963 h 6213528"/>
                <a:gd name="connsiteX1795" fmla="*/ 2324151 w 8964278"/>
                <a:gd name="connsiteY1795" fmla="*/ 2251710 h 6213528"/>
                <a:gd name="connsiteX1796" fmla="*/ 2241283 w 8964278"/>
                <a:gd name="connsiteY1796" fmla="*/ 2347913 h 6213528"/>
                <a:gd name="connsiteX1797" fmla="*/ 1974583 w 8964278"/>
                <a:gd name="connsiteY1797" fmla="*/ 2614613 h 6213528"/>
                <a:gd name="connsiteX1798" fmla="*/ 1684071 w 8964278"/>
                <a:gd name="connsiteY1798" fmla="*/ 2817495 h 6213528"/>
                <a:gd name="connsiteX1799" fmla="*/ 1524051 w 8964278"/>
                <a:gd name="connsiteY1799" fmla="*/ 2891790 h 6213528"/>
                <a:gd name="connsiteX1800" fmla="*/ 1338313 w 8964278"/>
                <a:gd name="connsiteY1800" fmla="*/ 2943225 h 6213528"/>
                <a:gd name="connsiteX1801" fmla="*/ 1238301 w 8964278"/>
                <a:gd name="connsiteY1801" fmla="*/ 2948940 h 6213528"/>
                <a:gd name="connsiteX1802" fmla="*/ 1151623 w 8964278"/>
                <a:gd name="connsiteY1802" fmla="*/ 2933700 h 6213528"/>
                <a:gd name="connsiteX1803" fmla="*/ 946836 w 8964278"/>
                <a:gd name="connsiteY1803" fmla="*/ 2810828 h 6213528"/>
                <a:gd name="connsiteX1804" fmla="*/ 1354506 w 8964278"/>
                <a:gd name="connsiteY1804" fmla="*/ 2974658 h 6213528"/>
                <a:gd name="connsiteX1805" fmla="*/ 1416418 w 8964278"/>
                <a:gd name="connsiteY1805" fmla="*/ 2975610 h 6213528"/>
                <a:gd name="connsiteX1806" fmla="*/ 1691691 w 8964278"/>
                <a:gd name="connsiteY1806" fmla="*/ 3202305 h 6213528"/>
                <a:gd name="connsiteX1807" fmla="*/ 2035543 w 8964278"/>
                <a:gd name="connsiteY1807" fmla="*/ 3343275 h 6213528"/>
                <a:gd name="connsiteX1808" fmla="*/ 2454643 w 8964278"/>
                <a:gd name="connsiteY1808" fmla="*/ 3427095 h 6213528"/>
                <a:gd name="connsiteX1809" fmla="*/ 2869933 w 8964278"/>
                <a:gd name="connsiteY1809" fmla="*/ 3493770 h 6213528"/>
                <a:gd name="connsiteX1810" fmla="*/ 3266173 w 8964278"/>
                <a:gd name="connsiteY1810" fmla="*/ 3610928 h 6213528"/>
                <a:gd name="connsiteX1811" fmla="*/ 3231883 w 8964278"/>
                <a:gd name="connsiteY1811" fmla="*/ 3611880 h 6213528"/>
                <a:gd name="connsiteX1812" fmla="*/ 3153778 w 8964278"/>
                <a:gd name="connsiteY1812" fmla="*/ 3614738 h 6213528"/>
                <a:gd name="connsiteX1813" fmla="*/ 3149968 w 8964278"/>
                <a:gd name="connsiteY1813" fmla="*/ 3607118 h 6213528"/>
                <a:gd name="connsiteX1814" fmla="*/ 2722296 w 8964278"/>
                <a:gd name="connsiteY1814" fmla="*/ 3572828 h 6213528"/>
                <a:gd name="connsiteX1815" fmla="*/ 2299386 w 8964278"/>
                <a:gd name="connsiteY1815" fmla="*/ 3507105 h 6213528"/>
                <a:gd name="connsiteX1816" fmla="*/ 1928863 w 8964278"/>
                <a:gd name="connsiteY1816" fmla="*/ 3394710 h 6213528"/>
                <a:gd name="connsiteX1817" fmla="*/ 1606918 w 8964278"/>
                <a:gd name="connsiteY1817" fmla="*/ 3227070 h 6213528"/>
                <a:gd name="connsiteX1818" fmla="*/ 1333551 w 8964278"/>
                <a:gd name="connsiteY1818" fmla="*/ 2991803 h 6213528"/>
                <a:gd name="connsiteX1819" fmla="*/ 1319263 w 8964278"/>
                <a:gd name="connsiteY1819" fmla="*/ 2974658 h 6213528"/>
                <a:gd name="connsiteX1820" fmla="*/ 1354506 w 8964278"/>
                <a:gd name="connsiteY1820" fmla="*/ 2974658 h 6213528"/>
                <a:gd name="connsiteX1821" fmla="*/ 3407143 w 8964278"/>
                <a:gd name="connsiteY1821" fmla="*/ 3538538 h 6213528"/>
                <a:gd name="connsiteX1822" fmla="*/ 3399523 w 8964278"/>
                <a:gd name="connsiteY1822" fmla="*/ 3567113 h 6213528"/>
                <a:gd name="connsiteX1823" fmla="*/ 3399523 w 8964278"/>
                <a:gd name="connsiteY1823" fmla="*/ 3565208 h 6213528"/>
                <a:gd name="connsiteX1824" fmla="*/ 3268078 w 8964278"/>
                <a:gd name="connsiteY1824" fmla="*/ 3342323 h 6213528"/>
                <a:gd name="connsiteX1825" fmla="*/ 3099486 w 8964278"/>
                <a:gd name="connsiteY1825" fmla="*/ 3147060 h 6213528"/>
                <a:gd name="connsiteX1826" fmla="*/ 2898508 w 8964278"/>
                <a:gd name="connsiteY1826" fmla="*/ 2983230 h 6213528"/>
                <a:gd name="connsiteX1827" fmla="*/ 2673718 w 8964278"/>
                <a:gd name="connsiteY1827" fmla="*/ 2857500 h 6213528"/>
                <a:gd name="connsiteX1828" fmla="*/ 2429878 w 8964278"/>
                <a:gd name="connsiteY1828" fmla="*/ 2775585 h 6213528"/>
                <a:gd name="connsiteX1829" fmla="*/ 2408923 w 8964278"/>
                <a:gd name="connsiteY1829" fmla="*/ 2771775 h 6213528"/>
                <a:gd name="connsiteX1830" fmla="*/ 2442261 w 8964278"/>
                <a:gd name="connsiteY1830" fmla="*/ 2695575 h 6213528"/>
                <a:gd name="connsiteX1831" fmla="*/ 2672766 w 8964278"/>
                <a:gd name="connsiteY1831" fmla="*/ 2778443 h 6213528"/>
                <a:gd name="connsiteX1832" fmla="*/ 2891841 w 8964278"/>
                <a:gd name="connsiteY1832" fmla="*/ 2895600 h 6213528"/>
                <a:gd name="connsiteX1833" fmla="*/ 3090913 w 8964278"/>
                <a:gd name="connsiteY1833" fmla="*/ 3042285 h 6213528"/>
                <a:gd name="connsiteX1834" fmla="*/ 3266173 w 8964278"/>
                <a:gd name="connsiteY1834" fmla="*/ 3215640 h 6213528"/>
                <a:gd name="connsiteX1835" fmla="*/ 3413811 w 8964278"/>
                <a:gd name="connsiteY1835" fmla="*/ 3413760 h 6213528"/>
                <a:gd name="connsiteX1836" fmla="*/ 3426193 w 8964278"/>
                <a:gd name="connsiteY1836" fmla="*/ 3433763 h 6213528"/>
                <a:gd name="connsiteX1837" fmla="*/ 3420478 w 8964278"/>
                <a:gd name="connsiteY1837" fmla="*/ 3473768 h 6213528"/>
                <a:gd name="connsiteX1838" fmla="*/ 3407143 w 8964278"/>
                <a:gd name="connsiteY1838" fmla="*/ 3538538 h 6213528"/>
                <a:gd name="connsiteX1839" fmla="*/ 3293796 w 8964278"/>
                <a:gd name="connsiteY1839" fmla="*/ 3231833 h 6213528"/>
                <a:gd name="connsiteX1840" fmla="*/ 3119488 w 8964278"/>
                <a:gd name="connsiteY1840" fmla="*/ 3054668 h 6213528"/>
                <a:gd name="connsiteX1841" fmla="*/ 2921368 w 8964278"/>
                <a:gd name="connsiteY1841" fmla="*/ 2905125 h 6213528"/>
                <a:gd name="connsiteX1842" fmla="*/ 2704198 w 8964278"/>
                <a:gd name="connsiteY1842" fmla="*/ 2785110 h 6213528"/>
                <a:gd name="connsiteX1843" fmla="*/ 2471788 w 8964278"/>
                <a:gd name="connsiteY1843" fmla="*/ 2699385 h 6213528"/>
                <a:gd name="connsiteX1844" fmla="*/ 2446071 w 8964278"/>
                <a:gd name="connsiteY1844" fmla="*/ 2692718 h 6213528"/>
                <a:gd name="connsiteX1845" fmla="*/ 2465121 w 8964278"/>
                <a:gd name="connsiteY1845" fmla="*/ 2640330 h 6213528"/>
                <a:gd name="connsiteX1846" fmla="*/ 2476551 w 8964278"/>
                <a:gd name="connsiteY1846" fmla="*/ 2604135 h 6213528"/>
                <a:gd name="connsiteX1847" fmla="*/ 2597518 w 8964278"/>
                <a:gd name="connsiteY1847" fmla="*/ 2627948 h 6213528"/>
                <a:gd name="connsiteX1848" fmla="*/ 2727058 w 8964278"/>
                <a:gd name="connsiteY1848" fmla="*/ 2667000 h 6213528"/>
                <a:gd name="connsiteX1849" fmla="*/ 2966136 w 8964278"/>
                <a:gd name="connsiteY1849" fmla="*/ 2787968 h 6213528"/>
                <a:gd name="connsiteX1850" fmla="*/ 3168066 w 8964278"/>
                <a:gd name="connsiteY1850" fmla="*/ 2957513 h 6213528"/>
                <a:gd name="connsiteX1851" fmla="*/ 3324276 w 8964278"/>
                <a:gd name="connsiteY1851" fmla="*/ 3165158 h 6213528"/>
                <a:gd name="connsiteX1852" fmla="*/ 3429051 w 8964278"/>
                <a:gd name="connsiteY1852" fmla="*/ 3401378 h 6213528"/>
                <a:gd name="connsiteX1853" fmla="*/ 3430956 w 8964278"/>
                <a:gd name="connsiteY1853" fmla="*/ 3408998 h 6213528"/>
                <a:gd name="connsiteX1854" fmla="*/ 3430003 w 8964278"/>
                <a:gd name="connsiteY1854" fmla="*/ 3416618 h 6213528"/>
                <a:gd name="connsiteX1855" fmla="*/ 3293796 w 8964278"/>
                <a:gd name="connsiteY1855" fmla="*/ 3231833 h 6213528"/>
                <a:gd name="connsiteX1856" fmla="*/ 3346183 w 8964278"/>
                <a:gd name="connsiteY1856" fmla="*/ 3184208 h 6213528"/>
                <a:gd name="connsiteX1857" fmla="*/ 3194736 w 8964278"/>
                <a:gd name="connsiteY1857" fmla="*/ 2971800 h 6213528"/>
                <a:gd name="connsiteX1858" fmla="*/ 2996616 w 8964278"/>
                <a:gd name="connsiteY1858" fmla="*/ 2796540 h 6213528"/>
                <a:gd name="connsiteX1859" fmla="*/ 2759443 w 8964278"/>
                <a:gd name="connsiteY1859" fmla="*/ 2668905 h 6213528"/>
                <a:gd name="connsiteX1860" fmla="*/ 2499411 w 8964278"/>
                <a:gd name="connsiteY1860" fmla="*/ 2600325 h 6213528"/>
                <a:gd name="connsiteX1861" fmla="*/ 2477503 w 8964278"/>
                <a:gd name="connsiteY1861" fmla="*/ 2598420 h 6213528"/>
                <a:gd name="connsiteX1862" fmla="*/ 2489886 w 8964278"/>
                <a:gd name="connsiteY1862" fmla="*/ 2557463 h 6213528"/>
                <a:gd name="connsiteX1863" fmla="*/ 2985186 w 8964278"/>
                <a:gd name="connsiteY1863" fmla="*/ 2624138 h 6213528"/>
                <a:gd name="connsiteX1864" fmla="*/ 3345231 w 8964278"/>
                <a:gd name="connsiteY1864" fmla="*/ 2974658 h 6213528"/>
                <a:gd name="connsiteX1865" fmla="*/ 3413811 w 8964278"/>
                <a:gd name="connsiteY1865" fmla="*/ 3169920 h 6213528"/>
                <a:gd name="connsiteX1866" fmla="*/ 3358566 w 8964278"/>
                <a:gd name="connsiteY1866" fmla="*/ 3044190 h 6213528"/>
                <a:gd name="connsiteX1867" fmla="*/ 3223311 w 8964278"/>
                <a:gd name="connsiteY1867" fmla="*/ 2842260 h 6213528"/>
                <a:gd name="connsiteX1868" fmla="*/ 3039478 w 8964278"/>
                <a:gd name="connsiteY1868" fmla="*/ 2695575 h 6213528"/>
                <a:gd name="connsiteX1869" fmla="*/ 2797543 w 8964278"/>
                <a:gd name="connsiteY1869" fmla="*/ 2603183 h 6213528"/>
                <a:gd name="connsiteX1870" fmla="*/ 2533701 w 8964278"/>
                <a:gd name="connsiteY1870" fmla="*/ 2553653 h 6213528"/>
                <a:gd name="connsiteX1871" fmla="*/ 2499411 w 8964278"/>
                <a:gd name="connsiteY1871" fmla="*/ 2557463 h 6213528"/>
                <a:gd name="connsiteX1872" fmla="*/ 2500363 w 8964278"/>
                <a:gd name="connsiteY1872" fmla="*/ 2561273 h 6213528"/>
                <a:gd name="connsiteX1873" fmla="*/ 2635618 w 8964278"/>
                <a:gd name="connsiteY1873" fmla="*/ 2567940 h 6213528"/>
                <a:gd name="connsiteX1874" fmla="*/ 2767063 w 8964278"/>
                <a:gd name="connsiteY1874" fmla="*/ 2602230 h 6213528"/>
                <a:gd name="connsiteX1875" fmla="*/ 3007093 w 8964278"/>
                <a:gd name="connsiteY1875" fmla="*/ 2689860 h 6213528"/>
                <a:gd name="connsiteX1876" fmla="*/ 3197593 w 8964278"/>
                <a:gd name="connsiteY1876" fmla="*/ 2830830 h 6213528"/>
                <a:gd name="connsiteX1877" fmla="*/ 3335706 w 8964278"/>
                <a:gd name="connsiteY1877" fmla="*/ 3024188 h 6213528"/>
                <a:gd name="connsiteX1878" fmla="*/ 3423336 w 8964278"/>
                <a:gd name="connsiteY1878" fmla="*/ 3228023 h 6213528"/>
                <a:gd name="connsiteX1879" fmla="*/ 3430956 w 8964278"/>
                <a:gd name="connsiteY1879" fmla="*/ 3376613 h 6213528"/>
                <a:gd name="connsiteX1880" fmla="*/ 3346183 w 8964278"/>
                <a:gd name="connsiteY1880" fmla="*/ 3184208 h 6213528"/>
                <a:gd name="connsiteX1881" fmla="*/ 3428098 w 8964278"/>
                <a:gd name="connsiteY1881" fmla="*/ 3058478 h 6213528"/>
                <a:gd name="connsiteX1882" fmla="*/ 3418573 w 8964278"/>
                <a:gd name="connsiteY1882" fmla="*/ 3054668 h 6213528"/>
                <a:gd name="connsiteX1883" fmla="*/ 3365233 w 8964278"/>
                <a:gd name="connsiteY1883" fmla="*/ 2927985 h 6213528"/>
                <a:gd name="connsiteX1884" fmla="*/ 3309036 w 8964278"/>
                <a:gd name="connsiteY1884" fmla="*/ 2847023 h 6213528"/>
                <a:gd name="connsiteX1885" fmla="*/ 3275698 w 8964278"/>
                <a:gd name="connsiteY1885" fmla="*/ 2809875 h 6213528"/>
                <a:gd name="connsiteX1886" fmla="*/ 3243313 w 8964278"/>
                <a:gd name="connsiteY1886" fmla="*/ 2783205 h 6213528"/>
                <a:gd name="connsiteX1887" fmla="*/ 3202356 w 8964278"/>
                <a:gd name="connsiteY1887" fmla="*/ 2740343 h 6213528"/>
                <a:gd name="connsiteX1888" fmla="*/ 3417621 w 8964278"/>
                <a:gd name="connsiteY1888" fmla="*/ 2963228 h 6213528"/>
                <a:gd name="connsiteX1889" fmla="*/ 3468103 w 8964278"/>
                <a:gd name="connsiteY1889" fmla="*/ 3039428 h 6213528"/>
                <a:gd name="connsiteX1890" fmla="*/ 3428098 w 8964278"/>
                <a:gd name="connsiteY1890" fmla="*/ 3058478 h 6213528"/>
                <a:gd name="connsiteX1891" fmla="*/ 3237598 w 8964278"/>
                <a:gd name="connsiteY1891" fmla="*/ 2760345 h 6213528"/>
                <a:gd name="connsiteX1892" fmla="*/ 3169018 w 8964278"/>
                <a:gd name="connsiteY1892" fmla="*/ 2708910 h 6213528"/>
                <a:gd name="connsiteX1893" fmla="*/ 3057576 w 8964278"/>
                <a:gd name="connsiteY1893" fmla="*/ 2629853 h 6213528"/>
                <a:gd name="connsiteX1894" fmla="*/ 3005188 w 8964278"/>
                <a:gd name="connsiteY1894" fmla="*/ 2601278 h 6213528"/>
                <a:gd name="connsiteX1895" fmla="*/ 3228073 w 8964278"/>
                <a:gd name="connsiteY1895" fmla="*/ 2736533 h 6213528"/>
                <a:gd name="connsiteX1896" fmla="*/ 3418573 w 8964278"/>
                <a:gd name="connsiteY1896" fmla="*/ 2920365 h 6213528"/>
                <a:gd name="connsiteX1897" fmla="*/ 3496678 w 8964278"/>
                <a:gd name="connsiteY1897" fmla="*/ 3028950 h 6213528"/>
                <a:gd name="connsiteX1898" fmla="*/ 3477628 w 8964278"/>
                <a:gd name="connsiteY1898" fmla="*/ 3035618 h 6213528"/>
                <a:gd name="connsiteX1899" fmla="*/ 3237598 w 8964278"/>
                <a:gd name="connsiteY1899" fmla="*/ 2760345 h 6213528"/>
                <a:gd name="connsiteX1900" fmla="*/ 3344278 w 8964278"/>
                <a:gd name="connsiteY1900" fmla="*/ 2828925 h 6213528"/>
                <a:gd name="connsiteX1901" fmla="*/ 3138538 w 8964278"/>
                <a:gd name="connsiteY1901" fmla="*/ 2667953 h 6213528"/>
                <a:gd name="connsiteX1902" fmla="*/ 3209976 w 8964278"/>
                <a:gd name="connsiteY1902" fmla="*/ 2709863 h 6213528"/>
                <a:gd name="connsiteX1903" fmla="*/ 3456673 w 8964278"/>
                <a:gd name="connsiteY1903" fmla="*/ 2892743 h 6213528"/>
                <a:gd name="connsiteX1904" fmla="*/ 3520491 w 8964278"/>
                <a:gd name="connsiteY1904" fmla="*/ 2951798 h 6213528"/>
                <a:gd name="connsiteX1905" fmla="*/ 3572878 w 8964278"/>
                <a:gd name="connsiteY1905" fmla="*/ 3006090 h 6213528"/>
                <a:gd name="connsiteX1906" fmla="*/ 3504298 w 8964278"/>
                <a:gd name="connsiteY1906" fmla="*/ 3024188 h 6213528"/>
                <a:gd name="connsiteX1907" fmla="*/ 3344278 w 8964278"/>
                <a:gd name="connsiteY1907" fmla="*/ 2828925 h 6213528"/>
                <a:gd name="connsiteX1908" fmla="*/ 3512871 w 8964278"/>
                <a:gd name="connsiteY1908" fmla="*/ 2058353 h 6213528"/>
                <a:gd name="connsiteX1909" fmla="*/ 3380473 w 8964278"/>
                <a:gd name="connsiteY1909" fmla="*/ 2200275 h 6213528"/>
                <a:gd name="connsiteX1910" fmla="*/ 3219501 w 8964278"/>
                <a:gd name="connsiteY1910" fmla="*/ 2322195 h 6213528"/>
                <a:gd name="connsiteX1911" fmla="*/ 3028048 w 8964278"/>
                <a:gd name="connsiteY1911" fmla="*/ 2431733 h 6213528"/>
                <a:gd name="connsiteX1912" fmla="*/ 2871838 w 8964278"/>
                <a:gd name="connsiteY1912" fmla="*/ 2508885 h 6213528"/>
                <a:gd name="connsiteX1913" fmla="*/ 2820403 w 8964278"/>
                <a:gd name="connsiteY1913" fmla="*/ 2504123 h 6213528"/>
                <a:gd name="connsiteX1914" fmla="*/ 2955658 w 8964278"/>
                <a:gd name="connsiteY1914" fmla="*/ 2447925 h 6213528"/>
                <a:gd name="connsiteX1915" fmla="*/ 3166161 w 8964278"/>
                <a:gd name="connsiteY1915" fmla="*/ 2338388 h 6213528"/>
                <a:gd name="connsiteX1916" fmla="*/ 3349993 w 8964278"/>
                <a:gd name="connsiteY1916" fmla="*/ 2207895 h 6213528"/>
                <a:gd name="connsiteX1917" fmla="*/ 3501441 w 8964278"/>
                <a:gd name="connsiteY1917" fmla="*/ 2055495 h 6213528"/>
                <a:gd name="connsiteX1918" fmla="*/ 3590976 w 8964278"/>
                <a:gd name="connsiteY1918" fmla="*/ 1927860 h 6213528"/>
                <a:gd name="connsiteX1919" fmla="*/ 3580498 w 8964278"/>
                <a:gd name="connsiteY1919" fmla="*/ 1954530 h 6213528"/>
                <a:gd name="connsiteX1920" fmla="*/ 3512871 w 8964278"/>
                <a:gd name="connsiteY1920" fmla="*/ 2058353 h 6213528"/>
                <a:gd name="connsiteX1921" fmla="*/ 3570021 w 8964278"/>
                <a:gd name="connsiteY1921" fmla="*/ 1941195 h 6213528"/>
                <a:gd name="connsiteX1922" fmla="*/ 3509061 w 8964278"/>
                <a:gd name="connsiteY1922" fmla="*/ 2027873 h 6213528"/>
                <a:gd name="connsiteX1923" fmla="*/ 3361423 w 8964278"/>
                <a:gd name="connsiteY1923" fmla="*/ 2183130 h 6213528"/>
                <a:gd name="connsiteX1924" fmla="*/ 3184258 w 8964278"/>
                <a:gd name="connsiteY1924" fmla="*/ 2314575 h 6213528"/>
                <a:gd name="connsiteX1925" fmla="*/ 2975661 w 8964278"/>
                <a:gd name="connsiteY1925" fmla="*/ 2426970 h 6213528"/>
                <a:gd name="connsiteX1926" fmla="*/ 2868028 w 8964278"/>
                <a:gd name="connsiteY1926" fmla="*/ 2474595 h 6213528"/>
                <a:gd name="connsiteX1927" fmla="*/ 2800401 w 8964278"/>
                <a:gd name="connsiteY1927" fmla="*/ 2501265 h 6213528"/>
                <a:gd name="connsiteX1928" fmla="*/ 2747061 w 8964278"/>
                <a:gd name="connsiteY1928" fmla="*/ 2492693 h 6213528"/>
                <a:gd name="connsiteX1929" fmla="*/ 2758491 w 8964278"/>
                <a:gd name="connsiteY1929" fmla="*/ 2488883 h 6213528"/>
                <a:gd name="connsiteX1930" fmla="*/ 2873743 w 8964278"/>
                <a:gd name="connsiteY1930" fmla="*/ 2440305 h 6213528"/>
                <a:gd name="connsiteX1931" fmla="*/ 3092818 w 8964278"/>
                <a:gd name="connsiteY1931" fmla="*/ 2321243 h 6213528"/>
                <a:gd name="connsiteX1932" fmla="*/ 3295701 w 8964278"/>
                <a:gd name="connsiteY1932" fmla="*/ 2175510 h 6213528"/>
                <a:gd name="connsiteX1933" fmla="*/ 3478581 w 8964278"/>
                <a:gd name="connsiteY1933" fmla="*/ 2005013 h 6213528"/>
                <a:gd name="connsiteX1934" fmla="*/ 3620503 w 8964278"/>
                <a:gd name="connsiteY1934" fmla="*/ 1834515 h 6213528"/>
                <a:gd name="connsiteX1935" fmla="*/ 3610978 w 8964278"/>
                <a:gd name="connsiteY1935" fmla="*/ 1868805 h 6213528"/>
                <a:gd name="connsiteX1936" fmla="*/ 3597643 w 8964278"/>
                <a:gd name="connsiteY1936" fmla="*/ 1894523 h 6213528"/>
                <a:gd name="connsiteX1937" fmla="*/ 3570021 w 8964278"/>
                <a:gd name="connsiteY1937" fmla="*/ 1941195 h 6213528"/>
                <a:gd name="connsiteX1938" fmla="*/ 3490963 w 8964278"/>
                <a:gd name="connsiteY1938" fmla="*/ 1973580 h 6213528"/>
                <a:gd name="connsiteX1939" fmla="*/ 3312846 w 8964278"/>
                <a:gd name="connsiteY1939" fmla="*/ 2146935 h 6213528"/>
                <a:gd name="connsiteX1940" fmla="*/ 3112821 w 8964278"/>
                <a:gd name="connsiteY1940" fmla="*/ 2295525 h 6213528"/>
                <a:gd name="connsiteX1941" fmla="*/ 2896603 w 8964278"/>
                <a:gd name="connsiteY1941" fmla="*/ 2417445 h 6213528"/>
                <a:gd name="connsiteX1942" fmla="*/ 2726106 w 8964278"/>
                <a:gd name="connsiteY1942" fmla="*/ 2488883 h 6213528"/>
                <a:gd name="connsiteX1943" fmla="*/ 2712771 w 8964278"/>
                <a:gd name="connsiteY1943" fmla="*/ 2486978 h 6213528"/>
                <a:gd name="connsiteX1944" fmla="*/ 2676576 w 8964278"/>
                <a:gd name="connsiteY1944" fmla="*/ 2481263 h 6213528"/>
                <a:gd name="connsiteX1945" fmla="*/ 2689911 w 8964278"/>
                <a:gd name="connsiteY1945" fmla="*/ 2476500 h 6213528"/>
                <a:gd name="connsiteX1946" fmla="*/ 2821356 w 8964278"/>
                <a:gd name="connsiteY1946" fmla="*/ 2426018 h 6213528"/>
                <a:gd name="connsiteX1947" fmla="*/ 3068053 w 8964278"/>
                <a:gd name="connsiteY1947" fmla="*/ 2294573 h 6213528"/>
                <a:gd name="connsiteX1948" fmla="*/ 3292843 w 8964278"/>
                <a:gd name="connsiteY1948" fmla="*/ 2125028 h 6213528"/>
                <a:gd name="connsiteX1949" fmla="*/ 3487153 w 8964278"/>
                <a:gd name="connsiteY1949" fmla="*/ 1923098 h 6213528"/>
                <a:gd name="connsiteX1950" fmla="*/ 3644316 w 8964278"/>
                <a:gd name="connsiteY1950" fmla="*/ 1695450 h 6213528"/>
                <a:gd name="connsiteX1951" fmla="*/ 3625266 w 8964278"/>
                <a:gd name="connsiteY1951" fmla="*/ 1805940 h 6213528"/>
                <a:gd name="connsiteX1952" fmla="*/ 3490963 w 8964278"/>
                <a:gd name="connsiteY1952" fmla="*/ 1973580 h 6213528"/>
                <a:gd name="connsiteX1953" fmla="*/ 3499536 w 8964278"/>
                <a:gd name="connsiteY1953" fmla="*/ 1889760 h 6213528"/>
                <a:gd name="connsiteX1954" fmla="*/ 3309988 w 8964278"/>
                <a:gd name="connsiteY1954" fmla="*/ 2094548 h 6213528"/>
                <a:gd name="connsiteX1955" fmla="*/ 3090913 w 8964278"/>
                <a:gd name="connsiteY1955" fmla="*/ 2267903 h 6213528"/>
                <a:gd name="connsiteX1956" fmla="*/ 2848026 w 8964278"/>
                <a:gd name="connsiteY1956" fmla="*/ 2404110 h 6213528"/>
                <a:gd name="connsiteX1957" fmla="*/ 2719438 w 8964278"/>
                <a:gd name="connsiteY1957" fmla="*/ 2457450 h 6213528"/>
                <a:gd name="connsiteX1958" fmla="*/ 2654668 w 8964278"/>
                <a:gd name="connsiteY1958" fmla="*/ 2479358 h 6213528"/>
                <a:gd name="connsiteX1959" fmla="*/ 2628951 w 8964278"/>
                <a:gd name="connsiteY1959" fmla="*/ 2476500 h 6213528"/>
                <a:gd name="connsiteX1960" fmla="*/ 2635618 w 8964278"/>
                <a:gd name="connsiteY1960" fmla="*/ 2473643 h 6213528"/>
                <a:gd name="connsiteX1961" fmla="*/ 2773731 w 8964278"/>
                <a:gd name="connsiteY1961" fmla="*/ 2413635 h 6213528"/>
                <a:gd name="connsiteX1962" fmla="*/ 3033763 w 8964278"/>
                <a:gd name="connsiteY1962" fmla="*/ 2265045 h 6213528"/>
                <a:gd name="connsiteX1963" fmla="*/ 3270936 w 8964278"/>
                <a:gd name="connsiteY1963" fmla="*/ 2081213 h 6213528"/>
                <a:gd name="connsiteX1964" fmla="*/ 3480486 w 8964278"/>
                <a:gd name="connsiteY1964" fmla="*/ 1864043 h 6213528"/>
                <a:gd name="connsiteX1965" fmla="*/ 3653841 w 8964278"/>
                <a:gd name="connsiteY1965" fmla="*/ 1623060 h 6213528"/>
                <a:gd name="connsiteX1966" fmla="*/ 3650031 w 8964278"/>
                <a:gd name="connsiteY1966" fmla="*/ 1666875 h 6213528"/>
                <a:gd name="connsiteX1967" fmla="*/ 3499536 w 8964278"/>
                <a:gd name="connsiteY1967" fmla="*/ 1889760 h 6213528"/>
                <a:gd name="connsiteX1968" fmla="*/ 3492868 w 8964278"/>
                <a:gd name="connsiteY1968" fmla="*/ 1827848 h 6213528"/>
                <a:gd name="connsiteX1969" fmla="*/ 3289986 w 8964278"/>
                <a:gd name="connsiteY1969" fmla="*/ 2045970 h 6213528"/>
                <a:gd name="connsiteX1970" fmla="*/ 3058528 w 8964278"/>
                <a:gd name="connsiteY1970" fmla="*/ 2234565 h 6213528"/>
                <a:gd name="connsiteX1971" fmla="*/ 2802306 w 8964278"/>
                <a:gd name="connsiteY1971" fmla="*/ 2388870 h 6213528"/>
                <a:gd name="connsiteX1972" fmla="*/ 2607043 w 8964278"/>
                <a:gd name="connsiteY1972" fmla="*/ 2475548 h 6213528"/>
                <a:gd name="connsiteX1973" fmla="*/ 2510841 w 8964278"/>
                <a:gd name="connsiteY1973" fmla="*/ 2485073 h 6213528"/>
                <a:gd name="connsiteX1974" fmla="*/ 2567991 w 8964278"/>
                <a:gd name="connsiteY1974" fmla="*/ 2462213 h 6213528"/>
                <a:gd name="connsiteX1975" fmla="*/ 2638476 w 8964278"/>
                <a:gd name="connsiteY1975" fmla="*/ 2430780 h 6213528"/>
                <a:gd name="connsiteX1976" fmla="*/ 2776588 w 8964278"/>
                <a:gd name="connsiteY1976" fmla="*/ 2359343 h 6213528"/>
                <a:gd name="connsiteX1977" fmla="*/ 3038526 w 8964278"/>
                <a:gd name="connsiteY1977" fmla="*/ 2190750 h 6213528"/>
                <a:gd name="connsiteX1978" fmla="*/ 3276651 w 8964278"/>
                <a:gd name="connsiteY1978" fmla="*/ 1989773 h 6213528"/>
                <a:gd name="connsiteX1979" fmla="*/ 3487153 w 8964278"/>
                <a:gd name="connsiteY1979" fmla="*/ 1761173 h 6213528"/>
                <a:gd name="connsiteX1980" fmla="*/ 3659556 w 8964278"/>
                <a:gd name="connsiteY1980" fmla="*/ 1518285 h 6213528"/>
                <a:gd name="connsiteX1981" fmla="*/ 3655746 w 8964278"/>
                <a:gd name="connsiteY1981" fmla="*/ 1597343 h 6213528"/>
                <a:gd name="connsiteX1982" fmla="*/ 3492868 w 8964278"/>
                <a:gd name="connsiteY1982" fmla="*/ 1827848 h 6213528"/>
                <a:gd name="connsiteX1983" fmla="*/ 3501441 w 8964278"/>
                <a:gd name="connsiteY1983" fmla="*/ 1724025 h 6213528"/>
                <a:gd name="connsiteX1984" fmla="*/ 3295701 w 8964278"/>
                <a:gd name="connsiteY1984" fmla="*/ 1955483 h 6213528"/>
                <a:gd name="connsiteX1985" fmla="*/ 3062338 w 8964278"/>
                <a:gd name="connsiteY1985" fmla="*/ 2158365 h 6213528"/>
                <a:gd name="connsiteX1986" fmla="*/ 2804211 w 8964278"/>
                <a:gd name="connsiteY1986" fmla="*/ 2330768 h 6213528"/>
                <a:gd name="connsiteX1987" fmla="*/ 2525128 w 8964278"/>
                <a:gd name="connsiteY1987" fmla="*/ 2468880 h 6213528"/>
                <a:gd name="connsiteX1988" fmla="*/ 2509888 w 8964278"/>
                <a:gd name="connsiteY1988" fmla="*/ 2475548 h 6213528"/>
                <a:gd name="connsiteX1989" fmla="*/ 2517508 w 8964278"/>
                <a:gd name="connsiteY1989" fmla="*/ 2444115 h 6213528"/>
                <a:gd name="connsiteX1990" fmla="*/ 2653716 w 8964278"/>
                <a:gd name="connsiteY1990" fmla="*/ 2363153 h 6213528"/>
                <a:gd name="connsiteX1991" fmla="*/ 2791828 w 8964278"/>
                <a:gd name="connsiteY1991" fmla="*/ 2276475 h 6213528"/>
                <a:gd name="connsiteX1992" fmla="*/ 3063291 w 8964278"/>
                <a:gd name="connsiteY1992" fmla="*/ 2089785 h 6213528"/>
                <a:gd name="connsiteX1993" fmla="*/ 3302368 w 8964278"/>
                <a:gd name="connsiteY1993" fmla="*/ 1891665 h 6213528"/>
                <a:gd name="connsiteX1994" fmla="*/ 3506203 w 8964278"/>
                <a:gd name="connsiteY1994" fmla="*/ 1675448 h 6213528"/>
                <a:gd name="connsiteX1995" fmla="*/ 3660508 w 8964278"/>
                <a:gd name="connsiteY1995" fmla="*/ 1452563 h 6213528"/>
                <a:gd name="connsiteX1996" fmla="*/ 3659556 w 8964278"/>
                <a:gd name="connsiteY1996" fmla="*/ 1494473 h 6213528"/>
                <a:gd name="connsiteX1997" fmla="*/ 3501441 w 8964278"/>
                <a:gd name="connsiteY1997" fmla="*/ 1724025 h 6213528"/>
                <a:gd name="connsiteX1998" fmla="*/ 2497506 w 8964278"/>
                <a:gd name="connsiteY1998" fmla="*/ 2354580 h 6213528"/>
                <a:gd name="connsiteX1999" fmla="*/ 2437498 w 8964278"/>
                <a:gd name="connsiteY1999" fmla="*/ 2481263 h 6213528"/>
                <a:gd name="connsiteX2000" fmla="*/ 2278431 w 8964278"/>
                <a:gd name="connsiteY2000" fmla="*/ 2703195 h 6213528"/>
                <a:gd name="connsiteX2001" fmla="*/ 2075548 w 8964278"/>
                <a:gd name="connsiteY2001" fmla="*/ 2868930 h 6213528"/>
                <a:gd name="connsiteX2002" fmla="*/ 1818373 w 8964278"/>
                <a:gd name="connsiteY2002" fmla="*/ 2964180 h 6213528"/>
                <a:gd name="connsiteX2003" fmla="*/ 1558341 w 8964278"/>
                <a:gd name="connsiteY2003" fmla="*/ 2955608 h 6213528"/>
                <a:gd name="connsiteX2004" fmla="*/ 1744078 w 8964278"/>
                <a:gd name="connsiteY2004" fmla="*/ 2923223 h 6213528"/>
                <a:gd name="connsiteX2005" fmla="*/ 2026971 w 8964278"/>
                <a:gd name="connsiteY2005" fmla="*/ 2796540 h 6213528"/>
                <a:gd name="connsiteX2006" fmla="*/ 2267001 w 8964278"/>
                <a:gd name="connsiteY2006" fmla="*/ 2596515 h 6213528"/>
                <a:gd name="connsiteX2007" fmla="*/ 2454643 w 8964278"/>
                <a:gd name="connsiteY2007" fmla="*/ 2348865 h 6213528"/>
                <a:gd name="connsiteX2008" fmla="*/ 2551798 w 8964278"/>
                <a:gd name="connsiteY2008" fmla="*/ 2167890 h 6213528"/>
                <a:gd name="connsiteX2009" fmla="*/ 2533701 w 8964278"/>
                <a:gd name="connsiteY2009" fmla="*/ 2245995 h 6213528"/>
                <a:gd name="connsiteX2010" fmla="*/ 2497506 w 8964278"/>
                <a:gd name="connsiteY2010" fmla="*/ 2354580 h 6213528"/>
                <a:gd name="connsiteX2011" fmla="*/ 2534653 w 8964278"/>
                <a:gd name="connsiteY2011" fmla="*/ 2081213 h 6213528"/>
                <a:gd name="connsiteX2012" fmla="*/ 2498458 w 8964278"/>
                <a:gd name="connsiteY2012" fmla="*/ 2145983 h 6213528"/>
                <a:gd name="connsiteX2013" fmla="*/ 2418448 w 8964278"/>
                <a:gd name="connsiteY2013" fmla="*/ 2269808 h 6213528"/>
                <a:gd name="connsiteX2014" fmla="*/ 2230806 w 8964278"/>
                <a:gd name="connsiteY2014" fmla="*/ 2494598 h 6213528"/>
                <a:gd name="connsiteX2015" fmla="*/ 2006968 w 8964278"/>
                <a:gd name="connsiteY2015" fmla="*/ 2687003 h 6213528"/>
                <a:gd name="connsiteX2016" fmla="*/ 1755508 w 8964278"/>
                <a:gd name="connsiteY2016" fmla="*/ 2839403 h 6213528"/>
                <a:gd name="connsiteX2017" fmla="*/ 1658353 w 8964278"/>
                <a:gd name="connsiteY2017" fmla="*/ 2884170 h 6213528"/>
                <a:gd name="connsiteX2018" fmla="*/ 1820278 w 8964278"/>
                <a:gd name="connsiteY2018" fmla="*/ 2791778 h 6213528"/>
                <a:gd name="connsiteX2019" fmla="*/ 2338438 w 8964278"/>
                <a:gd name="connsiteY2019" fmla="*/ 2289810 h 6213528"/>
                <a:gd name="connsiteX2020" fmla="*/ 2537511 w 8964278"/>
                <a:gd name="connsiteY2020" fmla="*/ 2073593 h 6213528"/>
                <a:gd name="connsiteX2021" fmla="*/ 2534653 w 8964278"/>
                <a:gd name="connsiteY2021" fmla="*/ 2081213 h 6213528"/>
                <a:gd name="connsiteX2022" fmla="*/ 1839328 w 8964278"/>
                <a:gd name="connsiteY2022" fmla="*/ 2122170 h 6213528"/>
                <a:gd name="connsiteX2023" fmla="*/ 1767891 w 8964278"/>
                <a:gd name="connsiteY2023" fmla="*/ 2113598 h 6213528"/>
                <a:gd name="connsiteX2024" fmla="*/ 1802181 w 8964278"/>
                <a:gd name="connsiteY2024" fmla="*/ 2095500 h 6213528"/>
                <a:gd name="connsiteX2025" fmla="*/ 1815516 w 8964278"/>
                <a:gd name="connsiteY2025" fmla="*/ 2089785 h 6213528"/>
                <a:gd name="connsiteX2026" fmla="*/ 1865998 w 8964278"/>
                <a:gd name="connsiteY2026" fmla="*/ 2064068 h 6213528"/>
                <a:gd name="connsiteX2027" fmla="*/ 1959343 w 8964278"/>
                <a:gd name="connsiteY2027" fmla="*/ 2006918 h 6213528"/>
                <a:gd name="connsiteX2028" fmla="*/ 2045068 w 8964278"/>
                <a:gd name="connsiteY2028" fmla="*/ 1938338 h 6213528"/>
                <a:gd name="connsiteX2029" fmla="*/ 1979346 w 8964278"/>
                <a:gd name="connsiteY2029" fmla="*/ 2014538 h 6213528"/>
                <a:gd name="connsiteX2030" fmla="*/ 1847901 w 8964278"/>
                <a:gd name="connsiteY2030" fmla="*/ 2118360 h 6213528"/>
                <a:gd name="connsiteX2031" fmla="*/ 1839328 w 8964278"/>
                <a:gd name="connsiteY2031" fmla="*/ 2122170 h 6213528"/>
                <a:gd name="connsiteX2032" fmla="*/ 1324978 w 8964278"/>
                <a:gd name="connsiteY2032" fmla="*/ 2078355 h 6213528"/>
                <a:gd name="connsiteX2033" fmla="*/ 1562151 w 8964278"/>
                <a:gd name="connsiteY2033" fmla="*/ 1951673 h 6213528"/>
                <a:gd name="connsiteX2034" fmla="*/ 1797418 w 8964278"/>
                <a:gd name="connsiteY2034" fmla="*/ 1814513 h 6213528"/>
                <a:gd name="connsiteX2035" fmla="*/ 1984108 w 8964278"/>
                <a:gd name="connsiteY2035" fmla="*/ 1652588 h 6213528"/>
                <a:gd name="connsiteX2036" fmla="*/ 2043163 w 8964278"/>
                <a:gd name="connsiteY2036" fmla="*/ 1575435 h 6213528"/>
                <a:gd name="connsiteX2037" fmla="*/ 2026018 w 8964278"/>
                <a:gd name="connsiteY2037" fmla="*/ 1605915 h 6213528"/>
                <a:gd name="connsiteX2038" fmla="*/ 1907908 w 8964278"/>
                <a:gd name="connsiteY2038" fmla="*/ 1754505 h 6213528"/>
                <a:gd name="connsiteX2039" fmla="*/ 1754556 w 8964278"/>
                <a:gd name="connsiteY2039" fmla="*/ 1878330 h 6213528"/>
                <a:gd name="connsiteX2040" fmla="*/ 1565961 w 8964278"/>
                <a:gd name="connsiteY2040" fmla="*/ 1985010 h 6213528"/>
                <a:gd name="connsiteX2041" fmla="*/ 1368793 w 8964278"/>
                <a:gd name="connsiteY2041" fmla="*/ 2074545 h 6213528"/>
                <a:gd name="connsiteX2042" fmla="*/ 1367841 w 8964278"/>
                <a:gd name="connsiteY2042" fmla="*/ 2075498 h 6213528"/>
                <a:gd name="connsiteX2043" fmla="*/ 1295451 w 8964278"/>
                <a:gd name="connsiteY2043" fmla="*/ 2097405 h 6213528"/>
                <a:gd name="connsiteX2044" fmla="*/ 1324978 w 8964278"/>
                <a:gd name="connsiteY2044" fmla="*/ 2078355 h 6213528"/>
                <a:gd name="connsiteX2045" fmla="*/ 1180198 w 8964278"/>
                <a:gd name="connsiteY2045" fmla="*/ 2165985 h 6213528"/>
                <a:gd name="connsiteX2046" fmla="*/ 1264971 w 8964278"/>
                <a:gd name="connsiteY2046" fmla="*/ 2092643 h 6213528"/>
                <a:gd name="connsiteX2047" fmla="*/ 1478331 w 8964278"/>
                <a:gd name="connsiteY2047" fmla="*/ 1945958 h 6213528"/>
                <a:gd name="connsiteX2048" fmla="*/ 1697406 w 8964278"/>
                <a:gd name="connsiteY2048" fmla="*/ 1810703 h 6213528"/>
                <a:gd name="connsiteX2049" fmla="*/ 1902193 w 8964278"/>
                <a:gd name="connsiteY2049" fmla="*/ 1660208 h 6213528"/>
                <a:gd name="connsiteX2050" fmla="*/ 2045068 w 8964278"/>
                <a:gd name="connsiteY2050" fmla="*/ 1508760 h 6213528"/>
                <a:gd name="connsiteX2051" fmla="*/ 2081263 w 8964278"/>
                <a:gd name="connsiteY2051" fmla="*/ 1478280 h 6213528"/>
                <a:gd name="connsiteX2052" fmla="*/ 2087931 w 8964278"/>
                <a:gd name="connsiteY2052" fmla="*/ 1472565 h 6213528"/>
                <a:gd name="connsiteX2053" fmla="*/ 2086978 w 8964278"/>
                <a:gd name="connsiteY2053" fmla="*/ 1475423 h 6213528"/>
                <a:gd name="connsiteX2054" fmla="*/ 2061261 w 8964278"/>
                <a:gd name="connsiteY2054" fmla="*/ 1526858 h 6213528"/>
                <a:gd name="connsiteX2055" fmla="*/ 1993633 w 8964278"/>
                <a:gd name="connsiteY2055" fmla="*/ 1625918 h 6213528"/>
                <a:gd name="connsiteX2056" fmla="*/ 1813611 w 8964278"/>
                <a:gd name="connsiteY2056" fmla="*/ 1791653 h 6213528"/>
                <a:gd name="connsiteX2057" fmla="*/ 1581201 w 8964278"/>
                <a:gd name="connsiteY2057" fmla="*/ 1930718 h 6213528"/>
                <a:gd name="connsiteX2058" fmla="*/ 1345933 w 8964278"/>
                <a:gd name="connsiteY2058" fmla="*/ 2057400 h 6213528"/>
                <a:gd name="connsiteX2059" fmla="*/ 1180198 w 8964278"/>
                <a:gd name="connsiteY2059" fmla="*/ 2165985 h 6213528"/>
                <a:gd name="connsiteX2060" fmla="*/ 1547863 w 8964278"/>
                <a:gd name="connsiteY2060" fmla="*/ 2002155 h 6213528"/>
                <a:gd name="connsiteX2061" fmla="*/ 1739316 w 8964278"/>
                <a:gd name="connsiteY2061" fmla="*/ 1898333 h 6213528"/>
                <a:gd name="connsiteX2062" fmla="*/ 1899336 w 8964278"/>
                <a:gd name="connsiteY2062" fmla="*/ 1774508 h 6213528"/>
                <a:gd name="connsiteX2063" fmla="*/ 2022208 w 8964278"/>
                <a:gd name="connsiteY2063" fmla="*/ 1627823 h 6213528"/>
                <a:gd name="connsiteX2064" fmla="*/ 2093646 w 8964278"/>
                <a:gd name="connsiteY2064" fmla="*/ 1483043 h 6213528"/>
                <a:gd name="connsiteX2065" fmla="*/ 2105076 w 8964278"/>
                <a:gd name="connsiteY2065" fmla="*/ 1455420 h 6213528"/>
                <a:gd name="connsiteX2066" fmla="*/ 2120316 w 8964278"/>
                <a:gd name="connsiteY2066" fmla="*/ 1439228 h 6213528"/>
                <a:gd name="connsiteX2067" fmla="*/ 2106028 w 8964278"/>
                <a:gd name="connsiteY2067" fmla="*/ 1487805 h 6213528"/>
                <a:gd name="connsiteX2068" fmla="*/ 2097456 w 8964278"/>
                <a:gd name="connsiteY2068" fmla="*/ 1512570 h 6213528"/>
                <a:gd name="connsiteX2069" fmla="*/ 2070786 w 8964278"/>
                <a:gd name="connsiteY2069" fmla="*/ 1576388 h 6213528"/>
                <a:gd name="connsiteX2070" fmla="*/ 2030781 w 8964278"/>
                <a:gd name="connsiteY2070" fmla="*/ 1649730 h 6213528"/>
                <a:gd name="connsiteX2071" fmla="*/ 1926958 w 8964278"/>
                <a:gd name="connsiteY2071" fmla="*/ 1781175 h 6213528"/>
                <a:gd name="connsiteX2072" fmla="*/ 1634541 w 8964278"/>
                <a:gd name="connsiteY2072" fmla="*/ 1989773 h 6213528"/>
                <a:gd name="connsiteX2073" fmla="*/ 1466901 w 8964278"/>
                <a:gd name="connsiteY2073" fmla="*/ 2067878 h 6213528"/>
                <a:gd name="connsiteX2074" fmla="*/ 1384986 w 8964278"/>
                <a:gd name="connsiteY2074" fmla="*/ 2071688 h 6213528"/>
                <a:gd name="connsiteX2075" fmla="*/ 1547863 w 8964278"/>
                <a:gd name="connsiteY2075" fmla="*/ 2002155 h 6213528"/>
                <a:gd name="connsiteX2076" fmla="*/ 1783131 w 8964278"/>
                <a:gd name="connsiteY2076" fmla="*/ 1910715 h 6213528"/>
                <a:gd name="connsiteX2077" fmla="*/ 1968868 w 8964278"/>
                <a:gd name="connsiteY2077" fmla="*/ 1749743 h 6213528"/>
                <a:gd name="connsiteX2078" fmla="*/ 1963153 w 8964278"/>
                <a:gd name="connsiteY2078" fmla="*/ 1758315 h 6213528"/>
                <a:gd name="connsiteX2079" fmla="*/ 1877428 w 8964278"/>
                <a:gd name="connsiteY2079" fmla="*/ 1859280 h 6213528"/>
                <a:gd name="connsiteX2080" fmla="*/ 1665973 w 8964278"/>
                <a:gd name="connsiteY2080" fmla="*/ 2022158 h 6213528"/>
                <a:gd name="connsiteX2081" fmla="*/ 1562151 w 8964278"/>
                <a:gd name="connsiteY2081" fmla="*/ 2072640 h 6213528"/>
                <a:gd name="connsiteX2082" fmla="*/ 1505953 w 8964278"/>
                <a:gd name="connsiteY2082" fmla="*/ 2068830 h 6213528"/>
                <a:gd name="connsiteX2083" fmla="*/ 1481188 w 8964278"/>
                <a:gd name="connsiteY2083" fmla="*/ 2067878 h 6213528"/>
                <a:gd name="connsiteX2084" fmla="*/ 1783131 w 8964278"/>
                <a:gd name="connsiteY2084" fmla="*/ 1910715 h 6213528"/>
                <a:gd name="connsiteX2085" fmla="*/ 1768843 w 8964278"/>
                <a:gd name="connsiteY2085" fmla="*/ 1966913 h 6213528"/>
                <a:gd name="connsiteX2086" fmla="*/ 1961248 w 8964278"/>
                <a:gd name="connsiteY2086" fmla="*/ 1779270 h 6213528"/>
                <a:gd name="connsiteX2087" fmla="*/ 2041258 w 8964278"/>
                <a:gd name="connsiteY2087" fmla="*/ 1652588 h 6213528"/>
                <a:gd name="connsiteX2088" fmla="*/ 2049831 w 8964278"/>
                <a:gd name="connsiteY2088" fmla="*/ 1638300 h 6213528"/>
                <a:gd name="connsiteX2089" fmla="*/ 2006968 w 8964278"/>
                <a:gd name="connsiteY2089" fmla="*/ 1733550 h 6213528"/>
                <a:gd name="connsiteX2090" fmla="*/ 1921243 w 8964278"/>
                <a:gd name="connsiteY2090" fmla="*/ 1888808 h 6213528"/>
                <a:gd name="connsiteX2091" fmla="*/ 1813611 w 8964278"/>
                <a:gd name="connsiteY2091" fmla="*/ 2025015 h 6213528"/>
                <a:gd name="connsiteX2092" fmla="*/ 1721218 w 8964278"/>
                <a:gd name="connsiteY2092" fmla="*/ 2085975 h 6213528"/>
                <a:gd name="connsiteX2093" fmla="*/ 1681213 w 8964278"/>
                <a:gd name="connsiteY2093" fmla="*/ 2083118 h 6213528"/>
                <a:gd name="connsiteX2094" fmla="*/ 1619301 w 8964278"/>
                <a:gd name="connsiteY2094" fmla="*/ 2078355 h 6213528"/>
                <a:gd name="connsiteX2095" fmla="*/ 1574533 w 8964278"/>
                <a:gd name="connsiteY2095" fmla="*/ 2074545 h 6213528"/>
                <a:gd name="connsiteX2096" fmla="*/ 1768843 w 8964278"/>
                <a:gd name="connsiteY2096" fmla="*/ 1966913 h 6213528"/>
                <a:gd name="connsiteX2097" fmla="*/ 2020303 w 8964278"/>
                <a:gd name="connsiteY2097" fmla="*/ 1891665 h 6213528"/>
                <a:gd name="connsiteX2098" fmla="*/ 1837423 w 8964278"/>
                <a:gd name="connsiteY2098" fmla="*/ 2043113 h 6213528"/>
                <a:gd name="connsiteX2099" fmla="*/ 1970773 w 8964278"/>
                <a:gd name="connsiteY2099" fmla="*/ 1914525 h 6213528"/>
                <a:gd name="connsiteX2100" fmla="*/ 2120316 w 8964278"/>
                <a:gd name="connsiteY2100" fmla="*/ 1717358 h 6213528"/>
                <a:gd name="connsiteX2101" fmla="*/ 2248903 w 8964278"/>
                <a:gd name="connsiteY2101" fmla="*/ 1492568 h 6213528"/>
                <a:gd name="connsiteX2102" fmla="*/ 2279383 w 8964278"/>
                <a:gd name="connsiteY2102" fmla="*/ 1413510 h 6213528"/>
                <a:gd name="connsiteX2103" fmla="*/ 2020303 w 8964278"/>
                <a:gd name="connsiteY2103" fmla="*/ 1891665 h 6213528"/>
                <a:gd name="connsiteX2104" fmla="*/ 1883143 w 8964278"/>
                <a:gd name="connsiteY2104" fmla="*/ 1988820 h 6213528"/>
                <a:gd name="connsiteX2105" fmla="*/ 1925053 w 8964278"/>
                <a:gd name="connsiteY2105" fmla="*/ 1931670 h 6213528"/>
                <a:gd name="connsiteX2106" fmla="*/ 2088883 w 8964278"/>
                <a:gd name="connsiteY2106" fmla="*/ 1604010 h 6213528"/>
                <a:gd name="connsiteX2107" fmla="*/ 2122221 w 8964278"/>
                <a:gd name="connsiteY2107" fmla="*/ 1505903 h 6213528"/>
                <a:gd name="connsiteX2108" fmla="*/ 2148891 w 8964278"/>
                <a:gd name="connsiteY2108" fmla="*/ 1405890 h 6213528"/>
                <a:gd name="connsiteX2109" fmla="*/ 2142223 w 8964278"/>
                <a:gd name="connsiteY2109" fmla="*/ 1398270 h 6213528"/>
                <a:gd name="connsiteX2110" fmla="*/ 2130793 w 8964278"/>
                <a:gd name="connsiteY2110" fmla="*/ 1397318 h 6213528"/>
                <a:gd name="connsiteX2111" fmla="*/ 2069833 w 8964278"/>
                <a:gd name="connsiteY2111" fmla="*/ 1451610 h 6213528"/>
                <a:gd name="connsiteX2112" fmla="*/ 2006968 w 8964278"/>
                <a:gd name="connsiteY2112" fmla="*/ 1503998 h 6213528"/>
                <a:gd name="connsiteX2113" fmla="*/ 1994586 w 8964278"/>
                <a:gd name="connsiteY2113" fmla="*/ 1513523 h 6213528"/>
                <a:gd name="connsiteX2114" fmla="*/ 2028876 w 8964278"/>
                <a:gd name="connsiteY2114" fmla="*/ 1478280 h 6213528"/>
                <a:gd name="connsiteX2115" fmla="*/ 2136508 w 8964278"/>
                <a:gd name="connsiteY2115" fmla="*/ 1337310 h 6213528"/>
                <a:gd name="connsiteX2116" fmla="*/ 2275573 w 8964278"/>
                <a:gd name="connsiteY2116" fmla="*/ 1015365 h 6213528"/>
                <a:gd name="connsiteX2117" fmla="*/ 2280336 w 8964278"/>
                <a:gd name="connsiteY2117" fmla="*/ 994410 h 6213528"/>
                <a:gd name="connsiteX2118" fmla="*/ 2267001 w 8964278"/>
                <a:gd name="connsiteY2118" fmla="*/ 1111568 h 6213528"/>
                <a:gd name="connsiteX2119" fmla="*/ 2208898 w 8964278"/>
                <a:gd name="connsiteY2119" fmla="*/ 1416368 h 6213528"/>
                <a:gd name="connsiteX2120" fmla="*/ 2114601 w 8964278"/>
                <a:gd name="connsiteY2120" fmla="*/ 1673543 h 6213528"/>
                <a:gd name="connsiteX2121" fmla="*/ 1976488 w 8964278"/>
                <a:gd name="connsiteY2121" fmla="*/ 1891665 h 6213528"/>
                <a:gd name="connsiteX2122" fmla="*/ 1883143 w 8964278"/>
                <a:gd name="connsiteY2122" fmla="*/ 1988820 h 6213528"/>
                <a:gd name="connsiteX2123" fmla="*/ 1143051 w 8964278"/>
                <a:gd name="connsiteY2123" fmla="*/ 2203133 h 6213528"/>
                <a:gd name="connsiteX2124" fmla="*/ 1194486 w 8964278"/>
                <a:gd name="connsiteY2124" fmla="*/ 2164080 h 6213528"/>
                <a:gd name="connsiteX2125" fmla="*/ 1089711 w 8964278"/>
                <a:gd name="connsiteY2125" fmla="*/ 2277428 h 6213528"/>
                <a:gd name="connsiteX2126" fmla="*/ 1097331 w 8964278"/>
                <a:gd name="connsiteY2126" fmla="*/ 2254568 h 6213528"/>
                <a:gd name="connsiteX2127" fmla="*/ 1143051 w 8964278"/>
                <a:gd name="connsiteY2127" fmla="*/ 2203133 h 6213528"/>
                <a:gd name="connsiteX2128" fmla="*/ 857301 w 8964278"/>
                <a:gd name="connsiteY2128" fmla="*/ 2487930 h 6213528"/>
                <a:gd name="connsiteX2129" fmla="*/ 898258 w 8964278"/>
                <a:gd name="connsiteY2129" fmla="*/ 2482215 h 6213528"/>
                <a:gd name="connsiteX2130" fmla="*/ 857301 w 8964278"/>
                <a:gd name="connsiteY2130" fmla="*/ 2487930 h 6213528"/>
                <a:gd name="connsiteX2131" fmla="*/ 910641 w 8964278"/>
                <a:gd name="connsiteY2131" fmla="*/ 2439353 h 6213528"/>
                <a:gd name="connsiteX2132" fmla="*/ 922071 w 8964278"/>
                <a:gd name="connsiteY2132" fmla="*/ 2431733 h 6213528"/>
                <a:gd name="connsiteX2133" fmla="*/ 1018273 w 8964278"/>
                <a:gd name="connsiteY2133" fmla="*/ 2331720 h 6213528"/>
                <a:gd name="connsiteX2134" fmla="*/ 1028751 w 8964278"/>
                <a:gd name="connsiteY2134" fmla="*/ 2314575 h 6213528"/>
                <a:gd name="connsiteX2135" fmla="*/ 1021131 w 8964278"/>
                <a:gd name="connsiteY2135" fmla="*/ 2354580 h 6213528"/>
                <a:gd name="connsiteX2136" fmla="*/ 988746 w 8964278"/>
                <a:gd name="connsiteY2136" fmla="*/ 2385060 h 6213528"/>
                <a:gd name="connsiteX2137" fmla="*/ 910641 w 8964278"/>
                <a:gd name="connsiteY2137" fmla="*/ 2439353 h 6213528"/>
                <a:gd name="connsiteX2138" fmla="*/ 1026846 w 8964278"/>
                <a:gd name="connsiteY2138" fmla="*/ 2195513 h 6213528"/>
                <a:gd name="connsiteX2139" fmla="*/ 1029703 w 8964278"/>
                <a:gd name="connsiteY2139" fmla="*/ 2225993 h 6213528"/>
                <a:gd name="connsiteX2140" fmla="*/ 1031608 w 8964278"/>
                <a:gd name="connsiteY2140" fmla="*/ 2282190 h 6213528"/>
                <a:gd name="connsiteX2141" fmla="*/ 1028751 w 8964278"/>
                <a:gd name="connsiteY2141" fmla="*/ 2288858 h 6213528"/>
                <a:gd name="connsiteX2142" fmla="*/ 1013511 w 8964278"/>
                <a:gd name="connsiteY2142" fmla="*/ 2318385 h 6213528"/>
                <a:gd name="connsiteX2143" fmla="*/ 973506 w 8964278"/>
                <a:gd name="connsiteY2143" fmla="*/ 2372678 h 6213528"/>
                <a:gd name="connsiteX2144" fmla="*/ 864921 w 8964278"/>
                <a:gd name="connsiteY2144" fmla="*/ 2452688 h 6213528"/>
                <a:gd name="connsiteX2145" fmla="*/ 836346 w 8964278"/>
                <a:gd name="connsiteY2145" fmla="*/ 2464118 h 6213528"/>
                <a:gd name="connsiteX2146" fmla="*/ 829678 w 8964278"/>
                <a:gd name="connsiteY2146" fmla="*/ 2465070 h 6213528"/>
                <a:gd name="connsiteX2147" fmla="*/ 1008748 w 8964278"/>
                <a:gd name="connsiteY2147" fmla="*/ 2249805 h 6213528"/>
                <a:gd name="connsiteX2148" fmla="*/ 1023988 w 8964278"/>
                <a:gd name="connsiteY2148" fmla="*/ 2204085 h 6213528"/>
                <a:gd name="connsiteX2149" fmla="*/ 1026846 w 8964278"/>
                <a:gd name="connsiteY2149" fmla="*/ 2195513 h 6213528"/>
                <a:gd name="connsiteX2150" fmla="*/ 1026846 w 8964278"/>
                <a:gd name="connsiteY2150" fmla="*/ 1947863 h 6213528"/>
                <a:gd name="connsiteX2151" fmla="*/ 1030656 w 8964278"/>
                <a:gd name="connsiteY2151" fmla="*/ 1930718 h 6213528"/>
                <a:gd name="connsiteX2152" fmla="*/ 1046848 w 8964278"/>
                <a:gd name="connsiteY2152" fmla="*/ 1847850 h 6213528"/>
                <a:gd name="connsiteX2153" fmla="*/ 1120191 w 8964278"/>
                <a:gd name="connsiteY2153" fmla="*/ 1684973 h 6213528"/>
                <a:gd name="connsiteX2154" fmla="*/ 1364983 w 8964278"/>
                <a:gd name="connsiteY2154" fmla="*/ 1362075 h 6213528"/>
                <a:gd name="connsiteX2155" fmla="*/ 1649781 w 8964278"/>
                <a:gd name="connsiteY2155" fmla="*/ 1044893 h 6213528"/>
                <a:gd name="connsiteX2156" fmla="*/ 1930768 w 8964278"/>
                <a:gd name="connsiteY2156" fmla="*/ 718185 h 6213528"/>
                <a:gd name="connsiteX2157" fmla="*/ 2123173 w 8964278"/>
                <a:gd name="connsiteY2157" fmla="*/ 484823 h 6213528"/>
                <a:gd name="connsiteX2158" fmla="*/ 1985061 w 8964278"/>
                <a:gd name="connsiteY2158" fmla="*/ 686753 h 6213528"/>
                <a:gd name="connsiteX2159" fmla="*/ 1724076 w 8964278"/>
                <a:gd name="connsiteY2159" fmla="*/ 1006793 h 6213528"/>
                <a:gd name="connsiteX2160" fmla="*/ 1452613 w 8964278"/>
                <a:gd name="connsiteY2160" fmla="*/ 1320165 h 6213528"/>
                <a:gd name="connsiteX2161" fmla="*/ 1199248 w 8964278"/>
                <a:gd name="connsiteY2161" fmla="*/ 1647825 h 6213528"/>
                <a:gd name="connsiteX2162" fmla="*/ 1031608 w 8964278"/>
                <a:gd name="connsiteY2162" fmla="*/ 2026920 h 6213528"/>
                <a:gd name="connsiteX2163" fmla="*/ 1029703 w 8964278"/>
                <a:gd name="connsiteY2163" fmla="*/ 2044065 h 6213528"/>
                <a:gd name="connsiteX2164" fmla="*/ 1026846 w 8964278"/>
                <a:gd name="connsiteY2164" fmla="*/ 1947863 h 6213528"/>
                <a:gd name="connsiteX2165" fmla="*/ 1019226 w 8964278"/>
                <a:gd name="connsiteY2165" fmla="*/ 2198370 h 6213528"/>
                <a:gd name="connsiteX2166" fmla="*/ 1006843 w 8964278"/>
                <a:gd name="connsiteY2166" fmla="*/ 2237423 h 6213528"/>
                <a:gd name="connsiteX2167" fmla="*/ 970648 w 8964278"/>
                <a:gd name="connsiteY2167" fmla="*/ 2311718 h 6213528"/>
                <a:gd name="connsiteX2168" fmla="*/ 861111 w 8964278"/>
                <a:gd name="connsiteY2168" fmla="*/ 2436495 h 6213528"/>
                <a:gd name="connsiteX2169" fmla="*/ 819201 w 8964278"/>
                <a:gd name="connsiteY2169" fmla="*/ 2466975 h 6213528"/>
                <a:gd name="connsiteX2170" fmla="*/ 818248 w 8964278"/>
                <a:gd name="connsiteY2170" fmla="*/ 2466975 h 6213528"/>
                <a:gd name="connsiteX2171" fmla="*/ 861111 w 8964278"/>
                <a:gd name="connsiteY2171" fmla="*/ 2418398 h 6213528"/>
                <a:gd name="connsiteX2172" fmla="*/ 920166 w 8964278"/>
                <a:gd name="connsiteY2172" fmla="*/ 2337435 h 6213528"/>
                <a:gd name="connsiteX2173" fmla="*/ 1005891 w 8964278"/>
                <a:gd name="connsiteY2173" fmla="*/ 2157413 h 6213528"/>
                <a:gd name="connsiteX2174" fmla="*/ 1015416 w 8964278"/>
                <a:gd name="connsiteY2174" fmla="*/ 2127885 h 6213528"/>
                <a:gd name="connsiteX2175" fmla="*/ 1023036 w 8964278"/>
                <a:gd name="connsiteY2175" fmla="*/ 2178368 h 6213528"/>
                <a:gd name="connsiteX2176" fmla="*/ 1019226 w 8964278"/>
                <a:gd name="connsiteY2176" fmla="*/ 2198370 h 6213528"/>
                <a:gd name="connsiteX2177" fmla="*/ 354381 w 8964278"/>
                <a:gd name="connsiteY2177" fmla="*/ 4294823 h 6213528"/>
                <a:gd name="connsiteX2178" fmla="*/ 410578 w 8964278"/>
                <a:gd name="connsiteY2178" fmla="*/ 4236720 h 6213528"/>
                <a:gd name="connsiteX2179" fmla="*/ 510591 w 8964278"/>
                <a:gd name="connsiteY2179" fmla="*/ 4108133 h 6213528"/>
                <a:gd name="connsiteX2180" fmla="*/ 661086 w 8964278"/>
                <a:gd name="connsiteY2180" fmla="*/ 3818573 h 6213528"/>
                <a:gd name="connsiteX2181" fmla="*/ 754431 w 8964278"/>
                <a:gd name="connsiteY2181" fmla="*/ 3489960 h 6213528"/>
                <a:gd name="connsiteX2182" fmla="*/ 801103 w 8964278"/>
                <a:gd name="connsiteY2182" fmla="*/ 3100388 h 6213528"/>
                <a:gd name="connsiteX2183" fmla="*/ 812533 w 8964278"/>
                <a:gd name="connsiteY2183" fmla="*/ 2705100 h 6213528"/>
                <a:gd name="connsiteX2184" fmla="*/ 812533 w 8964278"/>
                <a:gd name="connsiteY2184" fmla="*/ 2657475 h 6213528"/>
                <a:gd name="connsiteX2185" fmla="*/ 910641 w 8964278"/>
                <a:gd name="connsiteY2185" fmla="*/ 2805113 h 6213528"/>
                <a:gd name="connsiteX2186" fmla="*/ 907783 w 8964278"/>
                <a:gd name="connsiteY2186" fmla="*/ 2810828 h 6213528"/>
                <a:gd name="connsiteX2187" fmla="*/ 896353 w 8964278"/>
                <a:gd name="connsiteY2187" fmla="*/ 2905125 h 6213528"/>
                <a:gd name="connsiteX2188" fmla="*/ 887781 w 8964278"/>
                <a:gd name="connsiteY2188" fmla="*/ 2995613 h 6213528"/>
                <a:gd name="connsiteX2189" fmla="*/ 866826 w 8964278"/>
                <a:gd name="connsiteY2189" fmla="*/ 3180398 h 6213528"/>
                <a:gd name="connsiteX2190" fmla="*/ 800151 w 8964278"/>
                <a:gd name="connsiteY2190" fmla="*/ 3544253 h 6213528"/>
                <a:gd name="connsiteX2191" fmla="*/ 532498 w 8964278"/>
                <a:gd name="connsiteY2191" fmla="*/ 4120515 h 6213528"/>
                <a:gd name="connsiteX2192" fmla="*/ 418198 w 8964278"/>
                <a:gd name="connsiteY2192" fmla="*/ 4249103 h 6213528"/>
                <a:gd name="connsiteX2193" fmla="*/ 325806 w 8964278"/>
                <a:gd name="connsiteY2193" fmla="*/ 4328160 h 6213528"/>
                <a:gd name="connsiteX2194" fmla="*/ 331521 w 8964278"/>
                <a:gd name="connsiteY2194" fmla="*/ 4316730 h 6213528"/>
                <a:gd name="connsiteX2195" fmla="*/ 354381 w 8964278"/>
                <a:gd name="connsiteY2195" fmla="*/ 4294823 h 6213528"/>
                <a:gd name="connsiteX2196" fmla="*/ 355333 w 8964278"/>
                <a:gd name="connsiteY2196" fmla="*/ 4328160 h 6213528"/>
                <a:gd name="connsiteX2197" fmla="*/ 454393 w 8964278"/>
                <a:gd name="connsiteY2197" fmla="*/ 4260533 h 6213528"/>
                <a:gd name="connsiteX2198" fmla="*/ 582981 w 8964278"/>
                <a:gd name="connsiteY2198" fmla="*/ 4165283 h 6213528"/>
                <a:gd name="connsiteX2199" fmla="*/ 804913 w 8964278"/>
                <a:gd name="connsiteY2199" fmla="*/ 3939540 h 6213528"/>
                <a:gd name="connsiteX2200" fmla="*/ 948741 w 8964278"/>
                <a:gd name="connsiteY2200" fmla="*/ 3645218 h 6213528"/>
                <a:gd name="connsiteX2201" fmla="*/ 1010653 w 8964278"/>
                <a:gd name="connsiteY2201" fmla="*/ 3306128 h 6213528"/>
                <a:gd name="connsiteX2202" fmla="*/ 1019226 w 8964278"/>
                <a:gd name="connsiteY2202" fmla="*/ 2934653 h 6213528"/>
                <a:gd name="connsiteX2203" fmla="*/ 1018273 w 8964278"/>
                <a:gd name="connsiteY2203" fmla="*/ 2897505 h 6213528"/>
                <a:gd name="connsiteX2204" fmla="*/ 1065898 w 8964278"/>
                <a:gd name="connsiteY2204" fmla="*/ 2925128 h 6213528"/>
                <a:gd name="connsiteX2205" fmla="*/ 1152576 w 8964278"/>
                <a:gd name="connsiteY2205" fmla="*/ 2957513 h 6213528"/>
                <a:gd name="connsiteX2206" fmla="*/ 1154481 w 8964278"/>
                <a:gd name="connsiteY2206" fmla="*/ 2958465 h 6213528"/>
                <a:gd name="connsiteX2207" fmla="*/ 1184961 w 8964278"/>
                <a:gd name="connsiteY2207" fmla="*/ 2965133 h 6213528"/>
                <a:gd name="connsiteX2208" fmla="*/ 1184008 w 8964278"/>
                <a:gd name="connsiteY2208" fmla="*/ 2969895 h 6213528"/>
                <a:gd name="connsiteX2209" fmla="*/ 1184008 w 8964278"/>
                <a:gd name="connsiteY2209" fmla="*/ 3366135 h 6213528"/>
                <a:gd name="connsiteX2210" fmla="*/ 1051611 w 8964278"/>
                <a:gd name="connsiteY2210" fmla="*/ 3693795 h 6213528"/>
                <a:gd name="connsiteX2211" fmla="*/ 859206 w 8964278"/>
                <a:gd name="connsiteY2211" fmla="*/ 3965258 h 6213528"/>
                <a:gd name="connsiteX2212" fmla="*/ 612508 w 8964278"/>
                <a:gd name="connsiteY2212" fmla="*/ 4189095 h 6213528"/>
                <a:gd name="connsiteX2213" fmla="*/ 325806 w 8964278"/>
                <a:gd name="connsiteY2213" fmla="*/ 4351973 h 6213528"/>
                <a:gd name="connsiteX2214" fmla="*/ 321996 w 8964278"/>
                <a:gd name="connsiteY2214" fmla="*/ 4352925 h 6213528"/>
                <a:gd name="connsiteX2215" fmla="*/ 355333 w 8964278"/>
                <a:gd name="connsiteY2215" fmla="*/ 4328160 h 6213528"/>
                <a:gd name="connsiteX2216" fmla="*/ 442963 w 8964278"/>
                <a:gd name="connsiteY2216" fmla="*/ 4302443 h 6213528"/>
                <a:gd name="connsiteX2217" fmla="*/ 585838 w 8964278"/>
                <a:gd name="connsiteY2217" fmla="*/ 4215765 h 6213528"/>
                <a:gd name="connsiteX2218" fmla="*/ 841108 w 8964278"/>
                <a:gd name="connsiteY2218" fmla="*/ 3996690 h 6213528"/>
                <a:gd name="connsiteX2219" fmla="*/ 1043038 w 8964278"/>
                <a:gd name="connsiteY2219" fmla="*/ 3728085 h 6213528"/>
                <a:gd name="connsiteX2220" fmla="*/ 1183056 w 8964278"/>
                <a:gd name="connsiteY2220" fmla="*/ 3408998 h 6213528"/>
                <a:gd name="connsiteX2221" fmla="*/ 1207821 w 8964278"/>
                <a:gd name="connsiteY2221" fmla="*/ 3011805 h 6213528"/>
                <a:gd name="connsiteX2222" fmla="*/ 1195438 w 8964278"/>
                <a:gd name="connsiteY2222" fmla="*/ 2965133 h 6213528"/>
                <a:gd name="connsiteX2223" fmla="*/ 1223061 w 8964278"/>
                <a:gd name="connsiteY2223" fmla="*/ 2968943 h 6213528"/>
                <a:gd name="connsiteX2224" fmla="*/ 1225918 w 8964278"/>
                <a:gd name="connsiteY2224" fmla="*/ 2980373 h 6213528"/>
                <a:gd name="connsiteX2225" fmla="*/ 1246873 w 8964278"/>
                <a:gd name="connsiteY2225" fmla="*/ 3002280 h 6213528"/>
                <a:gd name="connsiteX2226" fmla="*/ 1280211 w 8964278"/>
                <a:gd name="connsiteY2226" fmla="*/ 3360420 h 6213528"/>
                <a:gd name="connsiteX2227" fmla="*/ 1186866 w 8964278"/>
                <a:gd name="connsiteY2227" fmla="*/ 3726180 h 6213528"/>
                <a:gd name="connsiteX2228" fmla="*/ 980173 w 8964278"/>
                <a:gd name="connsiteY2228" fmla="*/ 4028123 h 6213528"/>
                <a:gd name="connsiteX2229" fmla="*/ 692518 w 8964278"/>
                <a:gd name="connsiteY2229" fmla="*/ 4238625 h 6213528"/>
                <a:gd name="connsiteX2230" fmla="*/ 353428 w 8964278"/>
                <a:gd name="connsiteY2230" fmla="*/ 4346258 h 6213528"/>
                <a:gd name="connsiteX2231" fmla="*/ 350571 w 8964278"/>
                <a:gd name="connsiteY2231" fmla="*/ 4346258 h 6213528"/>
                <a:gd name="connsiteX2232" fmla="*/ 442963 w 8964278"/>
                <a:gd name="connsiteY2232" fmla="*/ 4302443 h 6213528"/>
                <a:gd name="connsiteX2233" fmla="*/ 656323 w 8964278"/>
                <a:gd name="connsiteY2233" fmla="*/ 4266248 h 6213528"/>
                <a:gd name="connsiteX2234" fmla="*/ 953503 w 8964278"/>
                <a:gd name="connsiteY2234" fmla="*/ 4066223 h 6213528"/>
                <a:gd name="connsiteX2235" fmla="*/ 1173531 w 8964278"/>
                <a:gd name="connsiteY2235" fmla="*/ 3772853 h 6213528"/>
                <a:gd name="connsiteX2236" fmla="*/ 1283068 w 8964278"/>
                <a:gd name="connsiteY2236" fmla="*/ 3408045 h 6213528"/>
                <a:gd name="connsiteX2237" fmla="*/ 1263066 w 8964278"/>
                <a:gd name="connsiteY2237" fmla="*/ 3027998 h 6213528"/>
                <a:gd name="connsiteX2238" fmla="*/ 1261161 w 8964278"/>
                <a:gd name="connsiteY2238" fmla="*/ 3020378 h 6213528"/>
                <a:gd name="connsiteX2239" fmla="*/ 1300213 w 8964278"/>
                <a:gd name="connsiteY2239" fmla="*/ 3064193 h 6213528"/>
                <a:gd name="connsiteX2240" fmla="*/ 1335456 w 8964278"/>
                <a:gd name="connsiteY2240" fmla="*/ 3109913 h 6213528"/>
                <a:gd name="connsiteX2241" fmla="*/ 1380223 w 8964278"/>
                <a:gd name="connsiteY2241" fmla="*/ 3431858 h 6213528"/>
                <a:gd name="connsiteX2242" fmla="*/ 1293546 w 8964278"/>
                <a:gd name="connsiteY2242" fmla="*/ 3804285 h 6213528"/>
                <a:gd name="connsiteX2243" fmla="*/ 1069708 w 8964278"/>
                <a:gd name="connsiteY2243" fmla="*/ 4109085 h 6213528"/>
                <a:gd name="connsiteX2244" fmla="*/ 751573 w 8964278"/>
                <a:gd name="connsiteY2244" fmla="*/ 4298633 h 6213528"/>
                <a:gd name="connsiteX2245" fmla="*/ 382956 w 8964278"/>
                <a:gd name="connsiteY2245" fmla="*/ 4356735 h 6213528"/>
                <a:gd name="connsiteX2246" fmla="*/ 351523 w 8964278"/>
                <a:gd name="connsiteY2246" fmla="*/ 4355783 h 6213528"/>
                <a:gd name="connsiteX2247" fmla="*/ 656323 w 8964278"/>
                <a:gd name="connsiteY2247" fmla="*/ 4266248 h 6213528"/>
                <a:gd name="connsiteX2248" fmla="*/ 1544053 w 8964278"/>
                <a:gd name="connsiteY2248" fmla="*/ 3340418 h 6213528"/>
                <a:gd name="connsiteX2249" fmla="*/ 1556436 w 8964278"/>
                <a:gd name="connsiteY2249" fmla="*/ 3358515 h 6213528"/>
                <a:gd name="connsiteX2250" fmla="*/ 1534528 w 8964278"/>
                <a:gd name="connsiteY2250" fmla="*/ 3334703 h 6213528"/>
                <a:gd name="connsiteX2251" fmla="*/ 1536433 w 8964278"/>
                <a:gd name="connsiteY2251" fmla="*/ 3335655 h 6213528"/>
                <a:gd name="connsiteX2252" fmla="*/ 1544053 w 8964278"/>
                <a:gd name="connsiteY2252" fmla="*/ 3340418 h 6213528"/>
                <a:gd name="connsiteX2253" fmla="*/ 2132698 w 8964278"/>
                <a:gd name="connsiteY2253" fmla="*/ 4633913 h 6213528"/>
                <a:gd name="connsiteX2254" fmla="*/ 1954581 w 8964278"/>
                <a:gd name="connsiteY2254" fmla="*/ 4320540 h 6213528"/>
                <a:gd name="connsiteX2255" fmla="*/ 1804086 w 8964278"/>
                <a:gd name="connsiteY2255" fmla="*/ 3949065 h 6213528"/>
                <a:gd name="connsiteX2256" fmla="*/ 1652638 w 8964278"/>
                <a:gd name="connsiteY2256" fmla="*/ 3598545 h 6213528"/>
                <a:gd name="connsiteX2257" fmla="*/ 1496428 w 8964278"/>
                <a:gd name="connsiteY2257" fmla="*/ 3344228 h 6213528"/>
                <a:gd name="connsiteX2258" fmla="*/ 1496428 w 8964278"/>
                <a:gd name="connsiteY2258" fmla="*/ 3340418 h 6213528"/>
                <a:gd name="connsiteX2259" fmla="*/ 1571676 w 8964278"/>
                <a:gd name="connsiteY2259" fmla="*/ 3442335 h 6213528"/>
                <a:gd name="connsiteX2260" fmla="*/ 1672641 w 8964278"/>
                <a:gd name="connsiteY2260" fmla="*/ 3604260 h 6213528"/>
                <a:gd name="connsiteX2261" fmla="*/ 1843138 w 8964278"/>
                <a:gd name="connsiteY2261" fmla="*/ 3942398 h 6213528"/>
                <a:gd name="connsiteX2262" fmla="*/ 2001253 w 8964278"/>
                <a:gd name="connsiteY2262" fmla="*/ 4280535 h 6213528"/>
                <a:gd name="connsiteX2263" fmla="*/ 2178418 w 8964278"/>
                <a:gd name="connsiteY2263" fmla="*/ 4602480 h 6213528"/>
                <a:gd name="connsiteX2264" fmla="*/ 2392731 w 8964278"/>
                <a:gd name="connsiteY2264" fmla="*/ 4877753 h 6213528"/>
                <a:gd name="connsiteX2265" fmla="*/ 2356536 w 8964278"/>
                <a:gd name="connsiteY2265" fmla="*/ 4865370 h 6213528"/>
                <a:gd name="connsiteX2266" fmla="*/ 2132698 w 8964278"/>
                <a:gd name="connsiteY2266" fmla="*/ 4633913 h 6213528"/>
                <a:gd name="connsiteX2267" fmla="*/ 2208898 w 8964278"/>
                <a:gd name="connsiteY2267" fmla="*/ 4630103 h 6213528"/>
                <a:gd name="connsiteX2268" fmla="*/ 2026018 w 8964278"/>
                <a:gd name="connsiteY2268" fmla="*/ 4309110 h 6213528"/>
                <a:gd name="connsiteX2269" fmla="*/ 1866951 w 8964278"/>
                <a:gd name="connsiteY2269" fmla="*/ 3972878 h 6213528"/>
                <a:gd name="connsiteX2270" fmla="*/ 1697406 w 8964278"/>
                <a:gd name="connsiteY2270" fmla="*/ 3635693 h 6213528"/>
                <a:gd name="connsiteX2271" fmla="*/ 1497381 w 8964278"/>
                <a:gd name="connsiteY2271" fmla="*/ 3332798 h 6213528"/>
                <a:gd name="connsiteX2272" fmla="*/ 1498333 w 8964278"/>
                <a:gd name="connsiteY2272" fmla="*/ 3328035 h 6213528"/>
                <a:gd name="connsiteX2273" fmla="*/ 1503096 w 8964278"/>
                <a:gd name="connsiteY2273" fmla="*/ 3323273 h 6213528"/>
                <a:gd name="connsiteX2274" fmla="*/ 1513573 w 8964278"/>
                <a:gd name="connsiteY2274" fmla="*/ 3338513 h 6213528"/>
                <a:gd name="connsiteX2275" fmla="*/ 1641208 w 8964278"/>
                <a:gd name="connsiteY2275" fmla="*/ 3516630 h 6213528"/>
                <a:gd name="connsiteX2276" fmla="*/ 1651686 w 8964278"/>
                <a:gd name="connsiteY2276" fmla="*/ 3529965 h 6213528"/>
                <a:gd name="connsiteX2277" fmla="*/ 1716456 w 8964278"/>
                <a:gd name="connsiteY2277" fmla="*/ 3624263 h 6213528"/>
                <a:gd name="connsiteX2278" fmla="*/ 1805991 w 8964278"/>
                <a:gd name="connsiteY2278" fmla="*/ 3759518 h 6213528"/>
                <a:gd name="connsiteX2279" fmla="*/ 1981251 w 8964278"/>
                <a:gd name="connsiteY2279" fmla="*/ 4034790 h 6213528"/>
                <a:gd name="connsiteX2280" fmla="*/ 2149843 w 8964278"/>
                <a:gd name="connsiteY2280" fmla="*/ 4317683 h 6213528"/>
                <a:gd name="connsiteX2281" fmla="*/ 2308911 w 8964278"/>
                <a:gd name="connsiteY2281" fmla="*/ 4602480 h 6213528"/>
                <a:gd name="connsiteX2282" fmla="*/ 2459406 w 8964278"/>
                <a:gd name="connsiteY2282" fmla="*/ 4892040 h 6213528"/>
                <a:gd name="connsiteX2283" fmla="*/ 2469883 w 8964278"/>
                <a:gd name="connsiteY2283" fmla="*/ 4912043 h 6213528"/>
                <a:gd name="connsiteX2284" fmla="*/ 2417496 w 8964278"/>
                <a:gd name="connsiteY2284" fmla="*/ 4888230 h 6213528"/>
                <a:gd name="connsiteX2285" fmla="*/ 2208898 w 8964278"/>
                <a:gd name="connsiteY2285" fmla="*/ 4630103 h 6213528"/>
                <a:gd name="connsiteX2286" fmla="*/ 2332723 w 8964278"/>
                <a:gd name="connsiteY2286" fmla="*/ 4633913 h 6213528"/>
                <a:gd name="connsiteX2287" fmla="*/ 2175561 w 8964278"/>
                <a:gd name="connsiteY2287" fmla="*/ 4346258 h 6213528"/>
                <a:gd name="connsiteX2288" fmla="*/ 2010778 w 8964278"/>
                <a:gd name="connsiteY2288" fmla="*/ 4065270 h 6213528"/>
                <a:gd name="connsiteX2289" fmla="*/ 1836471 w 8964278"/>
                <a:gd name="connsiteY2289" fmla="*/ 3788093 h 6213528"/>
                <a:gd name="connsiteX2290" fmla="*/ 1763128 w 8964278"/>
                <a:gd name="connsiteY2290" fmla="*/ 3676650 h 6213528"/>
                <a:gd name="connsiteX2291" fmla="*/ 1907908 w 8964278"/>
                <a:gd name="connsiteY2291" fmla="*/ 3859530 h 6213528"/>
                <a:gd name="connsiteX2292" fmla="*/ 2165083 w 8964278"/>
                <a:gd name="connsiteY2292" fmla="*/ 4198620 h 6213528"/>
                <a:gd name="connsiteX2293" fmla="*/ 2346058 w 8964278"/>
                <a:gd name="connsiteY2293" fmla="*/ 4472940 h 6213528"/>
                <a:gd name="connsiteX2294" fmla="*/ 2388921 w 8964278"/>
                <a:gd name="connsiteY2294" fmla="*/ 4569143 h 6213528"/>
                <a:gd name="connsiteX2295" fmla="*/ 2487981 w 8964278"/>
                <a:gd name="connsiteY2295" fmla="*/ 4830128 h 6213528"/>
                <a:gd name="connsiteX2296" fmla="*/ 2523223 w 8964278"/>
                <a:gd name="connsiteY2296" fmla="*/ 4944428 h 6213528"/>
                <a:gd name="connsiteX2297" fmla="*/ 2503221 w 8964278"/>
                <a:gd name="connsiteY2297" fmla="*/ 4932045 h 6213528"/>
                <a:gd name="connsiteX2298" fmla="*/ 2476551 w 8964278"/>
                <a:gd name="connsiteY2298" fmla="*/ 4916805 h 6213528"/>
                <a:gd name="connsiteX2299" fmla="*/ 2332723 w 8964278"/>
                <a:gd name="connsiteY2299" fmla="*/ 4633913 h 6213528"/>
                <a:gd name="connsiteX2300" fmla="*/ 2455596 w 8964278"/>
                <a:gd name="connsiteY2300" fmla="*/ 4710113 h 6213528"/>
                <a:gd name="connsiteX2301" fmla="*/ 2395588 w 8964278"/>
                <a:gd name="connsiteY2301" fmla="*/ 4559618 h 6213528"/>
                <a:gd name="connsiteX2302" fmla="*/ 2570848 w 8964278"/>
                <a:gd name="connsiteY2302" fmla="*/ 4972050 h 6213528"/>
                <a:gd name="connsiteX2303" fmla="*/ 2570848 w 8964278"/>
                <a:gd name="connsiteY2303" fmla="*/ 4973003 h 6213528"/>
                <a:gd name="connsiteX2304" fmla="*/ 2571801 w 8964278"/>
                <a:gd name="connsiteY2304" fmla="*/ 4976813 h 6213528"/>
                <a:gd name="connsiteX2305" fmla="*/ 2570848 w 8964278"/>
                <a:gd name="connsiteY2305" fmla="*/ 4979670 h 6213528"/>
                <a:gd name="connsiteX2306" fmla="*/ 2532748 w 8964278"/>
                <a:gd name="connsiteY2306" fmla="*/ 4948238 h 6213528"/>
                <a:gd name="connsiteX2307" fmla="*/ 2455596 w 8964278"/>
                <a:gd name="connsiteY2307" fmla="*/ 4710113 h 6213528"/>
                <a:gd name="connsiteX2308" fmla="*/ 2434641 w 8964278"/>
                <a:gd name="connsiteY2308" fmla="*/ 4578668 h 6213528"/>
                <a:gd name="connsiteX2309" fmla="*/ 2296528 w 8964278"/>
                <a:gd name="connsiteY2309" fmla="*/ 4347210 h 6213528"/>
                <a:gd name="connsiteX2310" fmla="*/ 2276526 w 8964278"/>
                <a:gd name="connsiteY2310" fmla="*/ 4311968 h 6213528"/>
                <a:gd name="connsiteX2311" fmla="*/ 2272716 w 8964278"/>
                <a:gd name="connsiteY2311" fmla="*/ 4311015 h 6213528"/>
                <a:gd name="connsiteX2312" fmla="*/ 2215566 w 8964278"/>
                <a:gd name="connsiteY2312" fmla="*/ 4228148 h 6213528"/>
                <a:gd name="connsiteX2313" fmla="*/ 1957438 w 8964278"/>
                <a:gd name="connsiteY2313" fmla="*/ 3893820 h 6213528"/>
                <a:gd name="connsiteX2314" fmla="*/ 1685976 w 8964278"/>
                <a:gd name="connsiteY2314" fmla="*/ 3553778 h 6213528"/>
                <a:gd name="connsiteX2315" fmla="*/ 1645018 w 8964278"/>
                <a:gd name="connsiteY2315" fmla="*/ 3502343 h 6213528"/>
                <a:gd name="connsiteX2316" fmla="*/ 1630731 w 8964278"/>
                <a:gd name="connsiteY2316" fmla="*/ 3483293 h 6213528"/>
                <a:gd name="connsiteX2317" fmla="*/ 1629778 w 8964278"/>
                <a:gd name="connsiteY2317" fmla="*/ 3482340 h 6213528"/>
                <a:gd name="connsiteX2318" fmla="*/ 1539291 w 8964278"/>
                <a:gd name="connsiteY2318" fmla="*/ 3357563 h 6213528"/>
                <a:gd name="connsiteX2319" fmla="*/ 1518336 w 8964278"/>
                <a:gd name="connsiteY2319" fmla="*/ 3327083 h 6213528"/>
                <a:gd name="connsiteX2320" fmla="*/ 1519288 w 8964278"/>
                <a:gd name="connsiteY2320" fmla="*/ 3327083 h 6213528"/>
                <a:gd name="connsiteX2321" fmla="*/ 1580248 w 8964278"/>
                <a:gd name="connsiteY2321" fmla="*/ 3392805 h 6213528"/>
                <a:gd name="connsiteX2322" fmla="*/ 1633588 w 8964278"/>
                <a:gd name="connsiteY2322" fmla="*/ 3462338 h 6213528"/>
                <a:gd name="connsiteX2323" fmla="*/ 1756461 w 8964278"/>
                <a:gd name="connsiteY2323" fmla="*/ 3610928 h 6213528"/>
                <a:gd name="connsiteX2324" fmla="*/ 2015541 w 8964278"/>
                <a:gd name="connsiteY2324" fmla="*/ 3893820 h 6213528"/>
                <a:gd name="connsiteX2325" fmla="*/ 2263191 w 8964278"/>
                <a:gd name="connsiteY2325" fmla="*/ 4175760 h 6213528"/>
                <a:gd name="connsiteX2326" fmla="*/ 2468931 w 8964278"/>
                <a:gd name="connsiteY2326" fmla="*/ 4474845 h 6213528"/>
                <a:gd name="connsiteX2327" fmla="*/ 2607996 w 8964278"/>
                <a:gd name="connsiteY2327" fmla="*/ 4808220 h 6213528"/>
                <a:gd name="connsiteX2328" fmla="*/ 2615616 w 8964278"/>
                <a:gd name="connsiteY2328" fmla="*/ 4837748 h 6213528"/>
                <a:gd name="connsiteX2329" fmla="*/ 2586088 w 8964278"/>
                <a:gd name="connsiteY2329" fmla="*/ 4931093 h 6213528"/>
                <a:gd name="connsiteX2330" fmla="*/ 2434641 w 8964278"/>
                <a:gd name="connsiteY2330" fmla="*/ 4578668 h 6213528"/>
                <a:gd name="connsiteX2331" fmla="*/ 2501316 w 8964278"/>
                <a:gd name="connsiteY2331" fmla="*/ 4511993 h 6213528"/>
                <a:gd name="connsiteX2332" fmla="*/ 2301291 w 8964278"/>
                <a:gd name="connsiteY2332" fmla="*/ 4208145 h 6213528"/>
                <a:gd name="connsiteX2333" fmla="*/ 2058403 w 8964278"/>
                <a:gd name="connsiteY2333" fmla="*/ 3926205 h 6213528"/>
                <a:gd name="connsiteX2334" fmla="*/ 1794561 w 8964278"/>
                <a:gd name="connsiteY2334" fmla="*/ 3641408 h 6213528"/>
                <a:gd name="connsiteX2335" fmla="*/ 1625016 w 8964278"/>
                <a:gd name="connsiteY2335" fmla="*/ 3442335 h 6213528"/>
                <a:gd name="connsiteX2336" fmla="*/ 1869808 w 8964278"/>
                <a:gd name="connsiteY2336" fmla="*/ 3664268 h 6213528"/>
                <a:gd name="connsiteX2337" fmla="*/ 2118411 w 8964278"/>
                <a:gd name="connsiteY2337" fmla="*/ 3917633 h 6213528"/>
                <a:gd name="connsiteX2338" fmla="*/ 2332723 w 8964278"/>
                <a:gd name="connsiteY2338" fmla="*/ 4182428 h 6213528"/>
                <a:gd name="connsiteX2339" fmla="*/ 2502268 w 8964278"/>
                <a:gd name="connsiteY2339" fmla="*/ 4465320 h 6213528"/>
                <a:gd name="connsiteX2340" fmla="*/ 2617521 w 8964278"/>
                <a:gd name="connsiteY2340" fmla="*/ 4772978 h 6213528"/>
                <a:gd name="connsiteX2341" fmla="*/ 2625141 w 8964278"/>
                <a:gd name="connsiteY2341" fmla="*/ 4804410 h 6213528"/>
                <a:gd name="connsiteX2342" fmla="*/ 2621331 w 8964278"/>
                <a:gd name="connsiteY2342" fmla="*/ 4815840 h 6213528"/>
                <a:gd name="connsiteX2343" fmla="*/ 2501316 w 8964278"/>
                <a:gd name="connsiteY2343" fmla="*/ 4511993 h 6213528"/>
                <a:gd name="connsiteX2344" fmla="*/ 2529891 w 8964278"/>
                <a:gd name="connsiteY2344" fmla="*/ 4500563 h 6213528"/>
                <a:gd name="connsiteX2345" fmla="*/ 2366061 w 8964278"/>
                <a:gd name="connsiteY2345" fmla="*/ 4212908 h 6213528"/>
                <a:gd name="connsiteX2346" fmla="*/ 2156511 w 8964278"/>
                <a:gd name="connsiteY2346" fmla="*/ 3945255 h 6213528"/>
                <a:gd name="connsiteX2347" fmla="*/ 1906956 w 8964278"/>
                <a:gd name="connsiteY2347" fmla="*/ 3691890 h 6213528"/>
                <a:gd name="connsiteX2348" fmla="*/ 1776463 w 8964278"/>
                <a:gd name="connsiteY2348" fmla="*/ 3571875 h 6213528"/>
                <a:gd name="connsiteX2349" fmla="*/ 1641208 w 8964278"/>
                <a:gd name="connsiteY2349" fmla="*/ 3453765 h 6213528"/>
                <a:gd name="connsiteX2350" fmla="*/ 1617396 w 8964278"/>
                <a:gd name="connsiteY2350" fmla="*/ 3433763 h 6213528"/>
                <a:gd name="connsiteX2351" fmla="*/ 1599298 w 8964278"/>
                <a:gd name="connsiteY2351" fmla="*/ 3409950 h 6213528"/>
                <a:gd name="connsiteX2352" fmla="*/ 1705978 w 8964278"/>
                <a:gd name="connsiteY2352" fmla="*/ 3499485 h 6213528"/>
                <a:gd name="connsiteX2353" fmla="*/ 2001253 w 8964278"/>
                <a:gd name="connsiteY2353" fmla="*/ 3706178 h 6213528"/>
                <a:gd name="connsiteX2354" fmla="*/ 2276526 w 8964278"/>
                <a:gd name="connsiteY2354" fmla="*/ 3942398 h 6213528"/>
                <a:gd name="connsiteX2355" fmla="*/ 2490838 w 8964278"/>
                <a:gd name="connsiteY2355" fmla="*/ 4271963 h 6213528"/>
                <a:gd name="connsiteX2356" fmla="*/ 2644191 w 8964278"/>
                <a:gd name="connsiteY2356" fmla="*/ 4638675 h 6213528"/>
                <a:gd name="connsiteX2357" fmla="*/ 2659431 w 8964278"/>
                <a:gd name="connsiteY2357" fmla="*/ 4679633 h 6213528"/>
                <a:gd name="connsiteX2358" fmla="*/ 2630856 w 8964278"/>
                <a:gd name="connsiteY2358" fmla="*/ 4784408 h 6213528"/>
                <a:gd name="connsiteX2359" fmla="*/ 2529891 w 8964278"/>
                <a:gd name="connsiteY2359" fmla="*/ 4500563 h 6213528"/>
                <a:gd name="connsiteX2360" fmla="*/ 2521318 w 8964278"/>
                <a:gd name="connsiteY2360" fmla="*/ 4311968 h 6213528"/>
                <a:gd name="connsiteX2361" fmla="*/ 2317483 w 8964278"/>
                <a:gd name="connsiteY2361" fmla="*/ 3975735 h 6213528"/>
                <a:gd name="connsiteX2362" fmla="*/ 2046973 w 8964278"/>
                <a:gd name="connsiteY2362" fmla="*/ 3728085 h 6213528"/>
                <a:gd name="connsiteX2363" fmla="*/ 1748841 w 8964278"/>
                <a:gd name="connsiteY2363" fmla="*/ 3522345 h 6213528"/>
                <a:gd name="connsiteX2364" fmla="*/ 1573581 w 8964278"/>
                <a:gd name="connsiteY2364" fmla="*/ 3377565 h 6213528"/>
                <a:gd name="connsiteX2365" fmla="*/ 1549768 w 8964278"/>
                <a:gd name="connsiteY2365" fmla="*/ 3344228 h 6213528"/>
                <a:gd name="connsiteX2366" fmla="*/ 1559293 w 8964278"/>
                <a:gd name="connsiteY2366" fmla="*/ 3349943 h 6213528"/>
                <a:gd name="connsiteX2367" fmla="*/ 1805038 w 8964278"/>
                <a:gd name="connsiteY2367" fmla="*/ 3541395 h 6213528"/>
                <a:gd name="connsiteX2368" fmla="*/ 1956486 w 8964278"/>
                <a:gd name="connsiteY2368" fmla="*/ 3637598 h 6213528"/>
                <a:gd name="connsiteX2369" fmla="*/ 2092693 w 8964278"/>
                <a:gd name="connsiteY2369" fmla="*/ 3736658 h 6213528"/>
                <a:gd name="connsiteX2370" fmla="*/ 2338438 w 8964278"/>
                <a:gd name="connsiteY2370" fmla="*/ 3970020 h 6213528"/>
                <a:gd name="connsiteX2371" fmla="*/ 2533701 w 8964278"/>
                <a:gd name="connsiteY2371" fmla="*/ 4245293 h 6213528"/>
                <a:gd name="connsiteX2372" fmla="*/ 2661336 w 8964278"/>
                <a:gd name="connsiteY2372" fmla="*/ 4552950 h 6213528"/>
                <a:gd name="connsiteX2373" fmla="*/ 2671813 w 8964278"/>
                <a:gd name="connsiteY2373" fmla="*/ 4592955 h 6213528"/>
                <a:gd name="connsiteX2374" fmla="*/ 2677528 w 8964278"/>
                <a:gd name="connsiteY2374" fmla="*/ 4597718 h 6213528"/>
                <a:gd name="connsiteX2375" fmla="*/ 2663241 w 8964278"/>
                <a:gd name="connsiteY2375" fmla="*/ 4661535 h 6213528"/>
                <a:gd name="connsiteX2376" fmla="*/ 2521318 w 8964278"/>
                <a:gd name="connsiteY2376" fmla="*/ 4311968 h 6213528"/>
                <a:gd name="connsiteX2377" fmla="*/ 2564181 w 8964278"/>
                <a:gd name="connsiteY2377" fmla="*/ 4277678 h 6213528"/>
                <a:gd name="connsiteX2378" fmla="*/ 2376538 w 8964278"/>
                <a:gd name="connsiteY2378" fmla="*/ 3999548 h 6213528"/>
                <a:gd name="connsiteX2379" fmla="*/ 2136508 w 8964278"/>
                <a:gd name="connsiteY2379" fmla="*/ 3761423 h 6213528"/>
                <a:gd name="connsiteX2380" fmla="*/ 2000301 w 8964278"/>
                <a:gd name="connsiteY2380" fmla="*/ 3657600 h 6213528"/>
                <a:gd name="connsiteX2381" fmla="*/ 1850758 w 8964278"/>
                <a:gd name="connsiteY2381" fmla="*/ 3562350 h 6213528"/>
                <a:gd name="connsiteX2382" fmla="*/ 1566913 w 8964278"/>
                <a:gd name="connsiteY2382" fmla="*/ 3353753 h 6213528"/>
                <a:gd name="connsiteX2383" fmla="*/ 1585011 w 8964278"/>
                <a:gd name="connsiteY2383" fmla="*/ 3364230 h 6213528"/>
                <a:gd name="connsiteX2384" fmla="*/ 1601203 w 8964278"/>
                <a:gd name="connsiteY2384" fmla="*/ 3374708 h 6213528"/>
                <a:gd name="connsiteX2385" fmla="*/ 1704073 w 8964278"/>
                <a:gd name="connsiteY2385" fmla="*/ 3444240 h 6213528"/>
                <a:gd name="connsiteX2386" fmla="*/ 2043163 w 8964278"/>
                <a:gd name="connsiteY2386" fmla="*/ 3627120 h 6213528"/>
                <a:gd name="connsiteX2387" fmla="*/ 2364156 w 8964278"/>
                <a:gd name="connsiteY2387" fmla="*/ 3851910 h 6213528"/>
                <a:gd name="connsiteX2388" fmla="*/ 2570848 w 8964278"/>
                <a:gd name="connsiteY2388" fmla="*/ 4156710 h 6213528"/>
                <a:gd name="connsiteX2389" fmla="*/ 2692768 w 8964278"/>
                <a:gd name="connsiteY2389" fmla="*/ 4511040 h 6213528"/>
                <a:gd name="connsiteX2390" fmla="*/ 2693721 w 8964278"/>
                <a:gd name="connsiteY2390" fmla="*/ 4513898 h 6213528"/>
                <a:gd name="connsiteX2391" fmla="*/ 2681338 w 8964278"/>
                <a:gd name="connsiteY2391" fmla="*/ 4584383 h 6213528"/>
                <a:gd name="connsiteX2392" fmla="*/ 2564181 w 8964278"/>
                <a:gd name="connsiteY2392" fmla="*/ 4277678 h 6213528"/>
                <a:gd name="connsiteX2393" fmla="*/ 2695626 w 8964278"/>
                <a:gd name="connsiteY2393" fmla="*/ 4079558 h 6213528"/>
                <a:gd name="connsiteX2394" fmla="*/ 3044241 w 8964278"/>
                <a:gd name="connsiteY2394" fmla="*/ 3907155 h 6213528"/>
                <a:gd name="connsiteX2395" fmla="*/ 3206166 w 8964278"/>
                <a:gd name="connsiteY2395" fmla="*/ 3886200 h 6213528"/>
                <a:gd name="connsiteX2396" fmla="*/ 2828976 w 8964278"/>
                <a:gd name="connsiteY2396" fmla="*/ 4030980 h 6213528"/>
                <a:gd name="connsiteX2397" fmla="*/ 2712771 w 8964278"/>
                <a:gd name="connsiteY2397" fmla="*/ 4143375 h 6213528"/>
                <a:gd name="connsiteX2398" fmla="*/ 2695626 w 8964278"/>
                <a:gd name="connsiteY2398" fmla="*/ 4079558 h 6213528"/>
                <a:gd name="connsiteX2399" fmla="*/ 2750871 w 8964278"/>
                <a:gd name="connsiteY2399" fmla="*/ 4109085 h 6213528"/>
                <a:gd name="connsiteX2400" fmla="*/ 2820403 w 8964278"/>
                <a:gd name="connsiteY2400" fmla="*/ 4048125 h 6213528"/>
                <a:gd name="connsiteX2401" fmla="*/ 2987091 w 8964278"/>
                <a:gd name="connsiteY2401" fmla="*/ 3960495 h 6213528"/>
                <a:gd name="connsiteX2402" fmla="*/ 3405238 w 8964278"/>
                <a:gd name="connsiteY2402" fmla="*/ 3850005 h 6213528"/>
                <a:gd name="connsiteX2403" fmla="*/ 3435718 w 8964278"/>
                <a:gd name="connsiteY2403" fmla="*/ 3841433 h 6213528"/>
                <a:gd name="connsiteX2404" fmla="*/ 3419526 w 8964278"/>
                <a:gd name="connsiteY2404" fmla="*/ 3848100 h 6213528"/>
                <a:gd name="connsiteX2405" fmla="*/ 3226168 w 8964278"/>
                <a:gd name="connsiteY2405" fmla="*/ 3919538 h 6213528"/>
                <a:gd name="connsiteX2406" fmla="*/ 3032811 w 8964278"/>
                <a:gd name="connsiteY2406" fmla="*/ 3994785 h 6213528"/>
                <a:gd name="connsiteX2407" fmla="*/ 2854693 w 8964278"/>
                <a:gd name="connsiteY2407" fmla="*/ 4090035 h 6213528"/>
                <a:gd name="connsiteX2408" fmla="*/ 2727058 w 8964278"/>
                <a:gd name="connsiteY2408" fmla="*/ 4221480 h 6213528"/>
                <a:gd name="connsiteX2409" fmla="*/ 2715628 w 8964278"/>
                <a:gd name="connsiteY2409" fmla="*/ 4153853 h 6213528"/>
                <a:gd name="connsiteX2410" fmla="*/ 2750871 w 8964278"/>
                <a:gd name="connsiteY2410" fmla="*/ 4109085 h 6213528"/>
                <a:gd name="connsiteX2411" fmla="*/ 4225341 w 8964278"/>
                <a:gd name="connsiteY2411" fmla="*/ 3214688 h 6213528"/>
                <a:gd name="connsiteX2412" fmla="*/ 4207243 w 8964278"/>
                <a:gd name="connsiteY2412" fmla="*/ 3226118 h 6213528"/>
                <a:gd name="connsiteX2413" fmla="*/ 4175811 w 8964278"/>
                <a:gd name="connsiteY2413" fmla="*/ 3247073 h 6213528"/>
                <a:gd name="connsiteX2414" fmla="*/ 4114851 w 8964278"/>
                <a:gd name="connsiteY2414" fmla="*/ 3288983 h 6213528"/>
                <a:gd name="connsiteX2415" fmla="*/ 3994836 w 8964278"/>
                <a:gd name="connsiteY2415" fmla="*/ 3379470 h 6213528"/>
                <a:gd name="connsiteX2416" fmla="*/ 3770046 w 8964278"/>
                <a:gd name="connsiteY2416" fmla="*/ 3578543 h 6213528"/>
                <a:gd name="connsiteX2417" fmla="*/ 3686226 w 8964278"/>
                <a:gd name="connsiteY2417" fmla="*/ 3666173 h 6213528"/>
                <a:gd name="connsiteX2418" fmla="*/ 3682416 w 8964278"/>
                <a:gd name="connsiteY2418" fmla="*/ 3665220 h 6213528"/>
                <a:gd name="connsiteX2419" fmla="*/ 3666223 w 8964278"/>
                <a:gd name="connsiteY2419" fmla="*/ 3669983 h 6213528"/>
                <a:gd name="connsiteX2420" fmla="*/ 3661461 w 8964278"/>
                <a:gd name="connsiteY2420" fmla="*/ 3681413 h 6213528"/>
                <a:gd name="connsiteX2421" fmla="*/ 3595738 w 8964278"/>
                <a:gd name="connsiteY2421" fmla="*/ 3733800 h 6213528"/>
                <a:gd name="connsiteX2422" fmla="*/ 3502393 w 8964278"/>
                <a:gd name="connsiteY2422" fmla="*/ 3784283 h 6213528"/>
                <a:gd name="connsiteX2423" fmla="*/ 3288081 w 8964278"/>
                <a:gd name="connsiteY2423" fmla="*/ 3847148 h 6213528"/>
                <a:gd name="connsiteX2424" fmla="*/ 3255696 w 8964278"/>
                <a:gd name="connsiteY2424" fmla="*/ 3852863 h 6213528"/>
                <a:gd name="connsiteX2425" fmla="*/ 3372853 w 8964278"/>
                <a:gd name="connsiteY2425" fmla="*/ 3806190 h 6213528"/>
                <a:gd name="connsiteX2426" fmla="*/ 3596691 w 8964278"/>
                <a:gd name="connsiteY2426" fmla="*/ 3657600 h 6213528"/>
                <a:gd name="connsiteX2427" fmla="*/ 3804336 w 8964278"/>
                <a:gd name="connsiteY2427" fmla="*/ 3462338 h 6213528"/>
                <a:gd name="connsiteX2428" fmla="*/ 4003408 w 8964278"/>
                <a:gd name="connsiteY2428" fmla="*/ 3264218 h 6213528"/>
                <a:gd name="connsiteX2429" fmla="*/ 4221531 w 8964278"/>
                <a:gd name="connsiteY2429" fmla="*/ 3092768 h 6213528"/>
                <a:gd name="connsiteX2430" fmla="*/ 4228199 w 8964278"/>
                <a:gd name="connsiteY2430" fmla="*/ 3088958 h 6213528"/>
                <a:gd name="connsiteX2431" fmla="*/ 4225341 w 8964278"/>
                <a:gd name="connsiteY2431" fmla="*/ 3214688 h 6213528"/>
                <a:gd name="connsiteX2432" fmla="*/ 3528111 w 8964278"/>
                <a:gd name="connsiteY2432" fmla="*/ 3925253 h 6213528"/>
                <a:gd name="connsiteX2433" fmla="*/ 3368091 w 8964278"/>
                <a:gd name="connsiteY2433" fmla="*/ 4070985 h 6213528"/>
                <a:gd name="connsiteX2434" fmla="*/ 3143301 w 8964278"/>
                <a:gd name="connsiteY2434" fmla="*/ 4218623 h 6213528"/>
                <a:gd name="connsiteX2435" fmla="*/ 3024238 w 8964278"/>
                <a:gd name="connsiteY2435" fmla="*/ 4281488 h 6213528"/>
                <a:gd name="connsiteX2436" fmla="*/ 2900413 w 8964278"/>
                <a:gd name="connsiteY2436" fmla="*/ 4344353 h 6213528"/>
                <a:gd name="connsiteX2437" fmla="*/ 2724201 w 8964278"/>
                <a:gd name="connsiteY2437" fmla="*/ 4485323 h 6213528"/>
                <a:gd name="connsiteX2438" fmla="*/ 2728963 w 8964278"/>
                <a:gd name="connsiteY2438" fmla="*/ 4435793 h 6213528"/>
                <a:gd name="connsiteX2439" fmla="*/ 2760396 w 8964278"/>
                <a:gd name="connsiteY2439" fmla="*/ 4393883 h 6213528"/>
                <a:gd name="connsiteX2440" fmla="*/ 2850883 w 8964278"/>
                <a:gd name="connsiteY2440" fmla="*/ 4320540 h 6213528"/>
                <a:gd name="connsiteX2441" fmla="*/ 3080436 w 8964278"/>
                <a:gd name="connsiteY2441" fmla="*/ 4182428 h 6213528"/>
                <a:gd name="connsiteX2442" fmla="*/ 3307131 w 8964278"/>
                <a:gd name="connsiteY2442" fmla="*/ 4050983 h 6213528"/>
                <a:gd name="connsiteX2443" fmla="*/ 3496678 w 8964278"/>
                <a:gd name="connsiteY2443" fmla="*/ 3910013 h 6213528"/>
                <a:gd name="connsiteX2444" fmla="*/ 3607168 w 8964278"/>
                <a:gd name="connsiteY2444" fmla="*/ 3789998 h 6213528"/>
                <a:gd name="connsiteX2445" fmla="*/ 3528111 w 8964278"/>
                <a:gd name="connsiteY2445" fmla="*/ 3925253 h 6213528"/>
                <a:gd name="connsiteX2446" fmla="*/ 3589071 w 8964278"/>
                <a:gd name="connsiteY2446" fmla="*/ 3870960 h 6213528"/>
                <a:gd name="connsiteX2447" fmla="*/ 3524301 w 8964278"/>
                <a:gd name="connsiteY2447" fmla="*/ 4011930 h 6213528"/>
                <a:gd name="connsiteX2448" fmla="*/ 3400476 w 8964278"/>
                <a:gd name="connsiteY2448" fmla="*/ 4200525 h 6213528"/>
                <a:gd name="connsiteX2449" fmla="*/ 3243313 w 8964278"/>
                <a:gd name="connsiteY2449" fmla="*/ 4343400 h 6213528"/>
                <a:gd name="connsiteX2450" fmla="*/ 3032811 w 8964278"/>
                <a:gd name="connsiteY2450" fmla="*/ 4435793 h 6213528"/>
                <a:gd name="connsiteX2451" fmla="*/ 2792781 w 8964278"/>
                <a:gd name="connsiteY2451" fmla="*/ 4506278 h 6213528"/>
                <a:gd name="connsiteX2452" fmla="*/ 2786113 w 8964278"/>
                <a:gd name="connsiteY2452" fmla="*/ 4508183 h 6213528"/>
                <a:gd name="connsiteX2453" fmla="*/ 2806116 w 8964278"/>
                <a:gd name="connsiteY2453" fmla="*/ 4498658 h 6213528"/>
                <a:gd name="connsiteX2454" fmla="*/ 2926131 w 8964278"/>
                <a:gd name="connsiteY2454" fmla="*/ 4451985 h 6213528"/>
                <a:gd name="connsiteX2455" fmla="*/ 3154731 w 8964278"/>
                <a:gd name="connsiteY2455" fmla="*/ 4329113 h 6213528"/>
                <a:gd name="connsiteX2456" fmla="*/ 3526206 w 8964278"/>
                <a:gd name="connsiteY2456" fmla="*/ 3968115 h 6213528"/>
                <a:gd name="connsiteX2457" fmla="*/ 3589071 w 8964278"/>
                <a:gd name="connsiteY2457" fmla="*/ 3870960 h 6213528"/>
                <a:gd name="connsiteX2458" fmla="*/ 3600501 w 8964278"/>
                <a:gd name="connsiteY2458" fmla="*/ 3776663 h 6213528"/>
                <a:gd name="connsiteX2459" fmla="*/ 3605263 w 8964278"/>
                <a:gd name="connsiteY2459" fmla="*/ 3773805 h 6213528"/>
                <a:gd name="connsiteX2460" fmla="*/ 3586213 w 8964278"/>
                <a:gd name="connsiteY2460" fmla="*/ 3799523 h 6213528"/>
                <a:gd name="connsiteX2461" fmla="*/ 3506203 w 8964278"/>
                <a:gd name="connsiteY2461" fmla="*/ 3886200 h 6213528"/>
                <a:gd name="connsiteX2462" fmla="*/ 3319513 w 8964278"/>
                <a:gd name="connsiteY2462" fmla="*/ 4030980 h 6213528"/>
                <a:gd name="connsiteX2463" fmla="*/ 3092818 w 8964278"/>
                <a:gd name="connsiteY2463" fmla="*/ 4164330 h 6213528"/>
                <a:gd name="connsiteX2464" fmla="*/ 2865171 w 8964278"/>
                <a:gd name="connsiteY2464" fmla="*/ 4301490 h 6213528"/>
                <a:gd name="connsiteX2465" fmla="*/ 2771826 w 8964278"/>
                <a:gd name="connsiteY2465" fmla="*/ 4373880 h 6213528"/>
                <a:gd name="connsiteX2466" fmla="*/ 2729916 w 8964278"/>
                <a:gd name="connsiteY2466" fmla="*/ 4423410 h 6213528"/>
                <a:gd name="connsiteX2467" fmla="*/ 2731821 w 8964278"/>
                <a:gd name="connsiteY2467" fmla="*/ 4378643 h 6213528"/>
                <a:gd name="connsiteX2468" fmla="*/ 2771826 w 8964278"/>
                <a:gd name="connsiteY2468" fmla="*/ 4329113 h 6213528"/>
                <a:gd name="connsiteX2469" fmla="*/ 2853741 w 8964278"/>
                <a:gd name="connsiteY2469" fmla="*/ 4252913 h 6213528"/>
                <a:gd name="connsiteX2470" fmla="*/ 3046146 w 8964278"/>
                <a:gd name="connsiteY2470" fmla="*/ 4128135 h 6213528"/>
                <a:gd name="connsiteX2471" fmla="*/ 3270936 w 8964278"/>
                <a:gd name="connsiteY2471" fmla="*/ 4013835 h 6213528"/>
                <a:gd name="connsiteX2472" fmla="*/ 3470008 w 8964278"/>
                <a:gd name="connsiteY2472" fmla="*/ 3893820 h 6213528"/>
                <a:gd name="connsiteX2473" fmla="*/ 3600501 w 8964278"/>
                <a:gd name="connsiteY2473" fmla="*/ 3776663 h 6213528"/>
                <a:gd name="connsiteX2474" fmla="*/ 3584308 w 8964278"/>
                <a:gd name="connsiteY2474" fmla="*/ 3769043 h 6213528"/>
                <a:gd name="connsiteX2475" fmla="*/ 3593833 w 8964278"/>
                <a:gd name="connsiteY2475" fmla="*/ 3761423 h 6213528"/>
                <a:gd name="connsiteX2476" fmla="*/ 3607168 w 8964278"/>
                <a:gd name="connsiteY2476" fmla="*/ 3752850 h 6213528"/>
                <a:gd name="connsiteX2477" fmla="*/ 3603358 w 8964278"/>
                <a:gd name="connsiteY2477" fmla="*/ 3757613 h 6213528"/>
                <a:gd name="connsiteX2478" fmla="*/ 3600501 w 8964278"/>
                <a:gd name="connsiteY2478" fmla="*/ 3760470 h 6213528"/>
                <a:gd name="connsiteX2479" fmla="*/ 3584308 w 8964278"/>
                <a:gd name="connsiteY2479" fmla="*/ 3769043 h 6213528"/>
                <a:gd name="connsiteX2480" fmla="*/ 3565258 w 8964278"/>
                <a:gd name="connsiteY2480" fmla="*/ 3798570 h 6213528"/>
                <a:gd name="connsiteX2481" fmla="*/ 3481438 w 8964278"/>
                <a:gd name="connsiteY2481" fmla="*/ 3872865 h 6213528"/>
                <a:gd name="connsiteX2482" fmla="*/ 3285223 w 8964278"/>
                <a:gd name="connsiteY2482" fmla="*/ 3995738 h 6213528"/>
                <a:gd name="connsiteX2483" fmla="*/ 3060433 w 8964278"/>
                <a:gd name="connsiteY2483" fmla="*/ 4110990 h 6213528"/>
                <a:gd name="connsiteX2484" fmla="*/ 2866123 w 8964278"/>
                <a:gd name="connsiteY2484" fmla="*/ 4234815 h 6213528"/>
                <a:gd name="connsiteX2485" fmla="*/ 2731821 w 8964278"/>
                <a:gd name="connsiteY2485" fmla="*/ 4367213 h 6213528"/>
                <a:gd name="connsiteX2486" fmla="*/ 2731821 w 8964278"/>
                <a:gd name="connsiteY2486" fmla="*/ 4347210 h 6213528"/>
                <a:gd name="connsiteX2487" fmla="*/ 2800401 w 8964278"/>
                <a:gd name="connsiteY2487" fmla="*/ 4204335 h 6213528"/>
                <a:gd name="connsiteX2488" fmla="*/ 2971851 w 8964278"/>
                <a:gd name="connsiteY2488" fmla="*/ 4057650 h 6213528"/>
                <a:gd name="connsiteX2489" fmla="*/ 3204261 w 8964278"/>
                <a:gd name="connsiteY2489" fmla="*/ 3955733 h 6213528"/>
                <a:gd name="connsiteX2490" fmla="*/ 3430003 w 8964278"/>
                <a:gd name="connsiteY2490" fmla="*/ 3865245 h 6213528"/>
                <a:gd name="connsiteX2491" fmla="*/ 3504298 w 8964278"/>
                <a:gd name="connsiteY2491" fmla="*/ 3824288 h 6213528"/>
                <a:gd name="connsiteX2492" fmla="*/ 3507156 w 8964278"/>
                <a:gd name="connsiteY2492" fmla="*/ 3823335 h 6213528"/>
                <a:gd name="connsiteX2493" fmla="*/ 3568116 w 8964278"/>
                <a:gd name="connsiteY2493" fmla="*/ 3794760 h 6213528"/>
                <a:gd name="connsiteX2494" fmla="*/ 3565258 w 8964278"/>
                <a:gd name="connsiteY2494" fmla="*/ 3798570 h 6213528"/>
                <a:gd name="connsiteX2495" fmla="*/ 3220453 w 8964278"/>
                <a:gd name="connsiteY2495" fmla="*/ 3942398 h 6213528"/>
                <a:gd name="connsiteX2496" fmla="*/ 2985186 w 8964278"/>
                <a:gd name="connsiteY2496" fmla="*/ 4041458 h 6213528"/>
                <a:gd name="connsiteX2497" fmla="*/ 2808021 w 8964278"/>
                <a:gd name="connsiteY2497" fmla="*/ 4183380 h 6213528"/>
                <a:gd name="connsiteX2498" fmla="*/ 2732773 w 8964278"/>
                <a:gd name="connsiteY2498" fmla="*/ 4314825 h 6213528"/>
                <a:gd name="connsiteX2499" fmla="*/ 2727058 w 8964278"/>
                <a:gd name="connsiteY2499" fmla="*/ 4232910 h 6213528"/>
                <a:gd name="connsiteX2500" fmla="*/ 2846121 w 8964278"/>
                <a:gd name="connsiteY2500" fmla="*/ 4105275 h 6213528"/>
                <a:gd name="connsiteX2501" fmla="*/ 3022333 w 8964278"/>
                <a:gd name="connsiteY2501" fmla="*/ 4010025 h 6213528"/>
                <a:gd name="connsiteX2502" fmla="*/ 3404286 w 8964278"/>
                <a:gd name="connsiteY2502" fmla="*/ 3867150 h 6213528"/>
                <a:gd name="connsiteX2503" fmla="*/ 3442386 w 8964278"/>
                <a:gd name="connsiteY2503" fmla="*/ 3851910 h 6213528"/>
                <a:gd name="connsiteX2504" fmla="*/ 3220453 w 8964278"/>
                <a:gd name="connsiteY2504" fmla="*/ 3942398 h 6213528"/>
                <a:gd name="connsiteX2505" fmla="*/ 2723248 w 8964278"/>
                <a:gd name="connsiteY2505" fmla="*/ 4495800 h 6213528"/>
                <a:gd name="connsiteX2506" fmla="*/ 2777541 w 8964278"/>
                <a:gd name="connsiteY2506" fmla="*/ 4435793 h 6213528"/>
                <a:gd name="connsiteX2507" fmla="*/ 2883268 w 8964278"/>
                <a:gd name="connsiteY2507" fmla="*/ 4361498 h 6213528"/>
                <a:gd name="connsiteX2508" fmla="*/ 3006141 w 8964278"/>
                <a:gd name="connsiteY2508" fmla="*/ 4298633 h 6213528"/>
                <a:gd name="connsiteX2509" fmla="*/ 3127108 w 8964278"/>
                <a:gd name="connsiteY2509" fmla="*/ 4236720 h 6213528"/>
                <a:gd name="connsiteX2510" fmla="*/ 3353803 w 8964278"/>
                <a:gd name="connsiteY2510" fmla="*/ 4095750 h 6213528"/>
                <a:gd name="connsiteX2511" fmla="*/ 3486201 w 8964278"/>
                <a:gd name="connsiteY2511" fmla="*/ 3984308 h 6213528"/>
                <a:gd name="connsiteX2512" fmla="*/ 3355708 w 8964278"/>
                <a:gd name="connsiteY2512" fmla="*/ 4134803 h 6213528"/>
                <a:gd name="connsiteX2513" fmla="*/ 2929941 w 8964278"/>
                <a:gd name="connsiteY2513" fmla="*/ 4426268 h 6213528"/>
                <a:gd name="connsiteX2514" fmla="*/ 2796591 w 8964278"/>
                <a:gd name="connsiteY2514" fmla="*/ 4480560 h 6213528"/>
                <a:gd name="connsiteX2515" fmla="*/ 2716581 w 8964278"/>
                <a:gd name="connsiteY2515" fmla="*/ 4533900 h 6213528"/>
                <a:gd name="connsiteX2516" fmla="*/ 2723248 w 8964278"/>
                <a:gd name="connsiteY2516" fmla="*/ 4495800 h 6213528"/>
                <a:gd name="connsiteX2517" fmla="*/ 3577641 w 8964278"/>
                <a:gd name="connsiteY2517" fmla="*/ 4057650 h 6213528"/>
                <a:gd name="connsiteX2518" fmla="*/ 3444291 w 8964278"/>
                <a:gd name="connsiteY2518" fmla="*/ 4253865 h 6213528"/>
                <a:gd name="connsiteX2519" fmla="*/ 3255696 w 8964278"/>
                <a:gd name="connsiteY2519" fmla="*/ 4387215 h 6213528"/>
                <a:gd name="connsiteX2520" fmla="*/ 3021381 w 8964278"/>
                <a:gd name="connsiteY2520" fmla="*/ 4463415 h 6213528"/>
                <a:gd name="connsiteX2521" fmla="*/ 2875648 w 8964278"/>
                <a:gd name="connsiteY2521" fmla="*/ 4491038 h 6213528"/>
                <a:gd name="connsiteX2522" fmla="*/ 2888031 w 8964278"/>
                <a:gd name="connsiteY2522" fmla="*/ 4487228 h 6213528"/>
                <a:gd name="connsiteX2523" fmla="*/ 3009951 w 8964278"/>
                <a:gd name="connsiteY2523" fmla="*/ 4451985 h 6213528"/>
                <a:gd name="connsiteX2524" fmla="*/ 3227121 w 8964278"/>
                <a:gd name="connsiteY2524" fmla="*/ 4364355 h 6213528"/>
                <a:gd name="connsiteX2525" fmla="*/ 3390951 w 8964278"/>
                <a:gd name="connsiteY2525" fmla="*/ 4227195 h 6213528"/>
                <a:gd name="connsiteX2526" fmla="*/ 3518586 w 8964278"/>
                <a:gd name="connsiteY2526" fmla="*/ 4044315 h 6213528"/>
                <a:gd name="connsiteX2527" fmla="*/ 3615741 w 8964278"/>
                <a:gd name="connsiteY2527" fmla="*/ 3834765 h 6213528"/>
                <a:gd name="connsiteX2528" fmla="*/ 3623361 w 8964278"/>
                <a:gd name="connsiteY2528" fmla="*/ 3824288 h 6213528"/>
                <a:gd name="connsiteX2529" fmla="*/ 3622408 w 8964278"/>
                <a:gd name="connsiteY2529" fmla="*/ 3861435 h 6213528"/>
                <a:gd name="connsiteX2530" fmla="*/ 3608121 w 8964278"/>
                <a:gd name="connsiteY2530" fmla="*/ 3965258 h 6213528"/>
                <a:gd name="connsiteX2531" fmla="*/ 3577641 w 8964278"/>
                <a:gd name="connsiteY2531" fmla="*/ 4057650 h 6213528"/>
                <a:gd name="connsiteX2532" fmla="*/ 3620503 w 8964278"/>
                <a:gd name="connsiteY2532" fmla="*/ 4065270 h 6213528"/>
                <a:gd name="connsiteX2533" fmla="*/ 3637648 w 8964278"/>
                <a:gd name="connsiteY2533" fmla="*/ 3946208 h 6213528"/>
                <a:gd name="connsiteX2534" fmla="*/ 3703371 w 8964278"/>
                <a:gd name="connsiteY2534" fmla="*/ 3905250 h 6213528"/>
                <a:gd name="connsiteX2535" fmla="*/ 3776713 w 8964278"/>
                <a:gd name="connsiteY2535" fmla="*/ 3863340 h 6213528"/>
                <a:gd name="connsiteX2536" fmla="*/ 3920541 w 8964278"/>
                <a:gd name="connsiteY2536" fmla="*/ 3783330 h 6213528"/>
                <a:gd name="connsiteX2537" fmla="*/ 4164381 w 8964278"/>
                <a:gd name="connsiteY2537" fmla="*/ 3609975 h 6213528"/>
                <a:gd name="connsiteX2538" fmla="*/ 4219626 w 8964278"/>
                <a:gd name="connsiteY2538" fmla="*/ 3549968 h 6213528"/>
                <a:gd name="connsiteX2539" fmla="*/ 4241533 w 8964278"/>
                <a:gd name="connsiteY2539" fmla="*/ 3522345 h 6213528"/>
                <a:gd name="connsiteX2540" fmla="*/ 4216768 w 8964278"/>
                <a:gd name="connsiteY2540" fmla="*/ 3593783 h 6213528"/>
                <a:gd name="connsiteX2541" fmla="*/ 4057701 w 8964278"/>
                <a:gd name="connsiteY2541" fmla="*/ 3810953 h 6213528"/>
                <a:gd name="connsiteX2542" fmla="*/ 4056748 w 8964278"/>
                <a:gd name="connsiteY2542" fmla="*/ 3811905 h 6213528"/>
                <a:gd name="connsiteX2543" fmla="*/ 4055796 w 8964278"/>
                <a:gd name="connsiteY2543" fmla="*/ 3814763 h 6213528"/>
                <a:gd name="connsiteX2544" fmla="*/ 4051033 w 8964278"/>
                <a:gd name="connsiteY2544" fmla="*/ 3825240 h 6213528"/>
                <a:gd name="connsiteX2545" fmla="*/ 4044366 w 8964278"/>
                <a:gd name="connsiteY2545" fmla="*/ 3843338 h 6213528"/>
                <a:gd name="connsiteX2546" fmla="*/ 4029126 w 8964278"/>
                <a:gd name="connsiteY2546" fmla="*/ 3854768 h 6213528"/>
                <a:gd name="connsiteX2547" fmla="*/ 3991026 w 8964278"/>
                <a:gd name="connsiteY2547" fmla="*/ 3881438 h 6213528"/>
                <a:gd name="connsiteX2548" fmla="*/ 3909111 w 8964278"/>
                <a:gd name="connsiteY2548" fmla="*/ 3929063 h 6213528"/>
                <a:gd name="connsiteX2549" fmla="*/ 3733851 w 8964278"/>
                <a:gd name="connsiteY2549" fmla="*/ 3999548 h 6213528"/>
                <a:gd name="connsiteX2550" fmla="*/ 3628123 w 8964278"/>
                <a:gd name="connsiteY2550" fmla="*/ 4024313 h 6213528"/>
                <a:gd name="connsiteX2551" fmla="*/ 3629076 w 8964278"/>
                <a:gd name="connsiteY2551" fmla="*/ 4028123 h 6213528"/>
                <a:gd name="connsiteX2552" fmla="*/ 3986263 w 8964278"/>
                <a:gd name="connsiteY2552" fmla="*/ 3893820 h 6213528"/>
                <a:gd name="connsiteX2553" fmla="*/ 4030078 w 8964278"/>
                <a:gd name="connsiteY2553" fmla="*/ 3864293 h 6213528"/>
                <a:gd name="connsiteX2554" fmla="*/ 4039603 w 8964278"/>
                <a:gd name="connsiteY2554" fmla="*/ 3857625 h 6213528"/>
                <a:gd name="connsiteX2555" fmla="*/ 4022458 w 8964278"/>
                <a:gd name="connsiteY2555" fmla="*/ 3904298 h 6213528"/>
                <a:gd name="connsiteX2556" fmla="*/ 4016743 w 8964278"/>
                <a:gd name="connsiteY2556" fmla="*/ 3910013 h 6213528"/>
                <a:gd name="connsiteX2557" fmla="*/ 3993883 w 8964278"/>
                <a:gd name="connsiteY2557" fmla="*/ 3930968 h 6213528"/>
                <a:gd name="connsiteX2558" fmla="*/ 3945306 w 8964278"/>
                <a:gd name="connsiteY2558" fmla="*/ 3969068 h 6213528"/>
                <a:gd name="connsiteX2559" fmla="*/ 3840531 w 8964278"/>
                <a:gd name="connsiteY2559" fmla="*/ 4032885 h 6213528"/>
                <a:gd name="connsiteX2560" fmla="*/ 3728136 w 8964278"/>
                <a:gd name="connsiteY2560" fmla="*/ 4077653 h 6213528"/>
                <a:gd name="connsiteX2561" fmla="*/ 3613836 w 8964278"/>
                <a:gd name="connsiteY2561" fmla="*/ 4104323 h 6213528"/>
                <a:gd name="connsiteX2562" fmla="*/ 3620503 w 8964278"/>
                <a:gd name="connsiteY2562" fmla="*/ 4065270 h 6213528"/>
                <a:gd name="connsiteX2563" fmla="*/ 4998771 w 8964278"/>
                <a:gd name="connsiteY2563" fmla="*/ 3962400 h 6213528"/>
                <a:gd name="connsiteX2564" fmla="*/ 4882566 w 8964278"/>
                <a:gd name="connsiteY2564" fmla="*/ 3955733 h 6213528"/>
                <a:gd name="connsiteX2565" fmla="*/ 4646346 w 8964278"/>
                <a:gd name="connsiteY2565" fmla="*/ 4006215 h 6213528"/>
                <a:gd name="connsiteX2566" fmla="*/ 4404411 w 8964278"/>
                <a:gd name="connsiteY2566" fmla="*/ 4101465 h 6213528"/>
                <a:gd name="connsiteX2567" fmla="*/ 4165333 w 8964278"/>
                <a:gd name="connsiteY2567" fmla="*/ 4163378 h 6213528"/>
                <a:gd name="connsiteX2568" fmla="*/ 4046271 w 8964278"/>
                <a:gd name="connsiteY2568" fmla="*/ 4163378 h 6213528"/>
                <a:gd name="connsiteX2569" fmla="*/ 3966261 w 8964278"/>
                <a:gd name="connsiteY2569" fmla="*/ 4146233 h 6213528"/>
                <a:gd name="connsiteX2570" fmla="*/ 3941496 w 8964278"/>
                <a:gd name="connsiteY2570" fmla="*/ 4128135 h 6213528"/>
                <a:gd name="connsiteX2571" fmla="*/ 4163428 w 8964278"/>
                <a:gd name="connsiteY2571" fmla="*/ 4115753 h 6213528"/>
                <a:gd name="connsiteX2572" fmla="*/ 4392028 w 8964278"/>
                <a:gd name="connsiteY2572" fmla="*/ 4048125 h 6213528"/>
                <a:gd name="connsiteX2573" fmla="*/ 4617771 w 8964278"/>
                <a:gd name="connsiteY2573" fmla="*/ 3968115 h 6213528"/>
                <a:gd name="connsiteX2574" fmla="*/ 4846371 w 8964278"/>
                <a:gd name="connsiteY2574" fmla="*/ 3921443 h 6213528"/>
                <a:gd name="connsiteX2575" fmla="*/ 5070208 w 8964278"/>
                <a:gd name="connsiteY2575" fmla="*/ 3947160 h 6213528"/>
                <a:gd name="connsiteX2576" fmla="*/ 5076876 w 8964278"/>
                <a:gd name="connsiteY2576" fmla="*/ 3950018 h 6213528"/>
                <a:gd name="connsiteX2577" fmla="*/ 5094021 w 8964278"/>
                <a:gd name="connsiteY2577" fmla="*/ 3991928 h 6213528"/>
                <a:gd name="connsiteX2578" fmla="*/ 4998771 w 8964278"/>
                <a:gd name="connsiteY2578" fmla="*/ 3962400 h 6213528"/>
                <a:gd name="connsiteX2579" fmla="*/ 5101641 w 8964278"/>
                <a:gd name="connsiteY2579" fmla="*/ 4005263 h 6213528"/>
                <a:gd name="connsiteX2580" fmla="*/ 5106403 w 8964278"/>
                <a:gd name="connsiteY2580" fmla="*/ 4014788 h 6213528"/>
                <a:gd name="connsiteX2581" fmla="*/ 4894948 w 8964278"/>
                <a:gd name="connsiteY2581" fmla="*/ 4020503 h 6213528"/>
                <a:gd name="connsiteX2582" fmla="*/ 4674921 w 8964278"/>
                <a:gd name="connsiteY2582" fmla="*/ 4079558 h 6213528"/>
                <a:gd name="connsiteX2583" fmla="*/ 4455846 w 8964278"/>
                <a:gd name="connsiteY2583" fmla="*/ 4153853 h 6213528"/>
                <a:gd name="connsiteX2584" fmla="*/ 4234866 w 8964278"/>
                <a:gd name="connsiteY2584" fmla="*/ 4199573 h 6213528"/>
                <a:gd name="connsiteX2585" fmla="*/ 4073893 w 8964278"/>
                <a:gd name="connsiteY2585" fmla="*/ 4193858 h 6213528"/>
                <a:gd name="connsiteX2586" fmla="*/ 4030078 w 8964278"/>
                <a:gd name="connsiteY2586" fmla="*/ 4173855 h 6213528"/>
                <a:gd name="connsiteX2587" fmla="*/ 4004361 w 8964278"/>
                <a:gd name="connsiteY2587" fmla="*/ 4163378 h 6213528"/>
                <a:gd name="connsiteX2588" fmla="*/ 4128186 w 8964278"/>
                <a:gd name="connsiteY2588" fmla="*/ 4172903 h 6213528"/>
                <a:gd name="connsiteX2589" fmla="*/ 4363453 w 8964278"/>
                <a:gd name="connsiteY2589" fmla="*/ 4124325 h 6213528"/>
                <a:gd name="connsiteX2590" fmla="*/ 4605389 w 8964278"/>
                <a:gd name="connsiteY2590" fmla="*/ 4029075 h 6213528"/>
                <a:gd name="connsiteX2591" fmla="*/ 4844466 w 8964278"/>
                <a:gd name="connsiteY2591" fmla="*/ 3966210 h 6213528"/>
                <a:gd name="connsiteX2592" fmla="*/ 5076876 w 8964278"/>
                <a:gd name="connsiteY2592" fmla="*/ 3993833 h 6213528"/>
                <a:gd name="connsiteX2593" fmla="*/ 5101641 w 8964278"/>
                <a:gd name="connsiteY2593" fmla="*/ 4005263 h 6213528"/>
                <a:gd name="connsiteX2594" fmla="*/ 4882566 w 8964278"/>
                <a:gd name="connsiteY2594" fmla="*/ 3911918 h 6213528"/>
                <a:gd name="connsiteX2595" fmla="*/ 4655871 w 8964278"/>
                <a:gd name="connsiteY2595" fmla="*/ 3950018 h 6213528"/>
                <a:gd name="connsiteX2596" fmla="*/ 4428224 w 8964278"/>
                <a:gd name="connsiteY2596" fmla="*/ 4029075 h 6213528"/>
                <a:gd name="connsiteX2597" fmla="*/ 4197718 w 8964278"/>
                <a:gd name="connsiteY2597" fmla="*/ 4104323 h 6213528"/>
                <a:gd name="connsiteX2598" fmla="*/ 3957688 w 8964278"/>
                <a:gd name="connsiteY2598" fmla="*/ 4128135 h 6213528"/>
                <a:gd name="connsiteX2599" fmla="*/ 3937686 w 8964278"/>
                <a:gd name="connsiteY2599" fmla="*/ 4127183 h 6213528"/>
                <a:gd name="connsiteX2600" fmla="*/ 3931018 w 8964278"/>
                <a:gd name="connsiteY2600" fmla="*/ 4121468 h 6213528"/>
                <a:gd name="connsiteX2601" fmla="*/ 4150093 w 8964278"/>
                <a:gd name="connsiteY2601" fmla="*/ 4100513 h 6213528"/>
                <a:gd name="connsiteX2602" fmla="*/ 4371074 w 8964278"/>
                <a:gd name="connsiteY2602" fmla="*/ 4013835 h 6213528"/>
                <a:gd name="connsiteX2603" fmla="*/ 4597768 w 8964278"/>
                <a:gd name="connsiteY2603" fmla="*/ 3938588 h 6213528"/>
                <a:gd name="connsiteX2604" fmla="*/ 4831131 w 8964278"/>
                <a:gd name="connsiteY2604" fmla="*/ 3901440 h 6213528"/>
                <a:gd name="connsiteX2605" fmla="*/ 5062589 w 8964278"/>
                <a:gd name="connsiteY2605" fmla="*/ 3924300 h 6213528"/>
                <a:gd name="connsiteX2606" fmla="*/ 5069256 w 8964278"/>
                <a:gd name="connsiteY2606" fmla="*/ 3926205 h 6213528"/>
                <a:gd name="connsiteX2607" fmla="*/ 5074019 w 8964278"/>
                <a:gd name="connsiteY2607" fmla="*/ 3940493 h 6213528"/>
                <a:gd name="connsiteX2608" fmla="*/ 4882566 w 8964278"/>
                <a:gd name="connsiteY2608" fmla="*/ 3911918 h 6213528"/>
                <a:gd name="connsiteX2609" fmla="*/ 3931018 w 8964278"/>
                <a:gd name="connsiteY2609" fmla="*/ 4112895 h 6213528"/>
                <a:gd name="connsiteX2610" fmla="*/ 3954831 w 8964278"/>
                <a:gd name="connsiteY2610" fmla="*/ 4088130 h 6213528"/>
                <a:gd name="connsiteX2611" fmla="*/ 4122471 w 8964278"/>
                <a:gd name="connsiteY2611" fmla="*/ 4040505 h 6213528"/>
                <a:gd name="connsiteX2612" fmla="*/ 4332974 w 8964278"/>
                <a:gd name="connsiteY2612" fmla="*/ 3946208 h 6213528"/>
                <a:gd name="connsiteX2613" fmla="*/ 4554906 w 8964278"/>
                <a:gd name="connsiteY2613" fmla="*/ 3869055 h 6213528"/>
                <a:gd name="connsiteX2614" fmla="*/ 4796841 w 8964278"/>
                <a:gd name="connsiteY2614" fmla="*/ 3850958 h 6213528"/>
                <a:gd name="connsiteX2615" fmla="*/ 5034014 w 8964278"/>
                <a:gd name="connsiteY2615" fmla="*/ 3899535 h 6213528"/>
                <a:gd name="connsiteX2616" fmla="*/ 5056873 w 8964278"/>
                <a:gd name="connsiteY2616" fmla="*/ 3908108 h 6213528"/>
                <a:gd name="connsiteX2617" fmla="*/ 4864468 w 8964278"/>
                <a:gd name="connsiteY2617" fmla="*/ 3887153 h 6213528"/>
                <a:gd name="connsiteX2618" fmla="*/ 4632058 w 8964278"/>
                <a:gd name="connsiteY2618" fmla="*/ 3916680 h 6213528"/>
                <a:gd name="connsiteX2619" fmla="*/ 4404411 w 8964278"/>
                <a:gd name="connsiteY2619" fmla="*/ 3987165 h 6213528"/>
                <a:gd name="connsiteX2620" fmla="*/ 4182478 w 8964278"/>
                <a:gd name="connsiteY2620" fmla="*/ 4075748 h 6213528"/>
                <a:gd name="connsiteX2621" fmla="*/ 3952926 w 8964278"/>
                <a:gd name="connsiteY2621" fmla="*/ 4114800 h 6213528"/>
                <a:gd name="connsiteX2622" fmla="*/ 3931018 w 8964278"/>
                <a:gd name="connsiteY2622" fmla="*/ 4112895 h 6213528"/>
                <a:gd name="connsiteX2623" fmla="*/ 4951146 w 8964278"/>
                <a:gd name="connsiteY2623" fmla="*/ 3864293 h 6213528"/>
                <a:gd name="connsiteX2624" fmla="*/ 4830178 w 8964278"/>
                <a:gd name="connsiteY2624" fmla="*/ 3844290 h 6213528"/>
                <a:gd name="connsiteX2625" fmla="*/ 4588243 w 8964278"/>
                <a:gd name="connsiteY2625" fmla="*/ 3853815 h 6213528"/>
                <a:gd name="connsiteX2626" fmla="*/ 4363453 w 8964278"/>
                <a:gd name="connsiteY2626" fmla="*/ 3924300 h 6213528"/>
                <a:gd name="connsiteX2627" fmla="*/ 4151998 w 8964278"/>
                <a:gd name="connsiteY2627" fmla="*/ 4021455 h 6213528"/>
                <a:gd name="connsiteX2628" fmla="*/ 3960546 w 8964278"/>
                <a:gd name="connsiteY2628" fmla="*/ 4083368 h 6213528"/>
                <a:gd name="connsiteX2629" fmla="*/ 3998646 w 8964278"/>
                <a:gd name="connsiteY2629" fmla="*/ 4022408 h 6213528"/>
                <a:gd name="connsiteX2630" fmla="*/ 4011981 w 8964278"/>
                <a:gd name="connsiteY2630" fmla="*/ 4016693 h 6213528"/>
                <a:gd name="connsiteX2631" fmla="*/ 4131043 w 8964278"/>
                <a:gd name="connsiteY2631" fmla="*/ 3963353 h 6213528"/>
                <a:gd name="connsiteX2632" fmla="*/ 4369168 w 8964278"/>
                <a:gd name="connsiteY2632" fmla="*/ 3862388 h 6213528"/>
                <a:gd name="connsiteX2633" fmla="*/ 4613961 w 8964278"/>
                <a:gd name="connsiteY2633" fmla="*/ 3797618 h 6213528"/>
                <a:gd name="connsiteX2634" fmla="*/ 4846371 w 8964278"/>
                <a:gd name="connsiteY2634" fmla="*/ 3800475 h 6213528"/>
                <a:gd name="connsiteX2635" fmla="*/ 5054969 w 8964278"/>
                <a:gd name="connsiteY2635" fmla="*/ 3882390 h 6213528"/>
                <a:gd name="connsiteX2636" fmla="*/ 5058778 w 8964278"/>
                <a:gd name="connsiteY2636" fmla="*/ 3885248 h 6213528"/>
                <a:gd name="connsiteX2637" fmla="*/ 5062589 w 8964278"/>
                <a:gd name="connsiteY2637" fmla="*/ 3899535 h 6213528"/>
                <a:gd name="connsiteX2638" fmla="*/ 4951146 w 8964278"/>
                <a:gd name="connsiteY2638" fmla="*/ 3864293 h 6213528"/>
                <a:gd name="connsiteX2639" fmla="*/ 4877803 w 8964278"/>
                <a:gd name="connsiteY2639" fmla="*/ 3797618 h 6213528"/>
                <a:gd name="connsiteX2640" fmla="*/ 4649203 w 8964278"/>
                <a:gd name="connsiteY2640" fmla="*/ 3783330 h 6213528"/>
                <a:gd name="connsiteX2641" fmla="*/ 4401553 w 8964278"/>
                <a:gd name="connsiteY2641" fmla="*/ 3839528 h 6213528"/>
                <a:gd name="connsiteX2642" fmla="*/ 4161523 w 8964278"/>
                <a:gd name="connsiteY2642" fmla="*/ 3937635 h 6213528"/>
                <a:gd name="connsiteX2643" fmla="*/ 4040556 w 8964278"/>
                <a:gd name="connsiteY2643" fmla="*/ 3991928 h 6213528"/>
                <a:gd name="connsiteX2644" fmla="*/ 4004361 w 8964278"/>
                <a:gd name="connsiteY2644" fmla="*/ 4007168 h 6213528"/>
                <a:gd name="connsiteX2645" fmla="*/ 4021506 w 8964278"/>
                <a:gd name="connsiteY2645" fmla="*/ 3968115 h 6213528"/>
                <a:gd name="connsiteX2646" fmla="*/ 4027221 w 8964278"/>
                <a:gd name="connsiteY2646" fmla="*/ 3960495 h 6213528"/>
                <a:gd name="connsiteX2647" fmla="*/ 4203433 w 8964278"/>
                <a:gd name="connsiteY2647" fmla="*/ 3888105 h 6213528"/>
                <a:gd name="connsiteX2648" fmla="*/ 4426318 w 8964278"/>
                <a:gd name="connsiteY2648" fmla="*/ 3796665 h 6213528"/>
                <a:gd name="connsiteX2649" fmla="*/ 4657776 w 8964278"/>
                <a:gd name="connsiteY2649" fmla="*/ 3742373 h 6213528"/>
                <a:gd name="connsiteX2650" fmla="*/ 4867326 w 8964278"/>
                <a:gd name="connsiteY2650" fmla="*/ 3756660 h 6213528"/>
                <a:gd name="connsiteX2651" fmla="*/ 5045444 w 8964278"/>
                <a:gd name="connsiteY2651" fmla="*/ 3848100 h 6213528"/>
                <a:gd name="connsiteX2652" fmla="*/ 5047348 w 8964278"/>
                <a:gd name="connsiteY2652" fmla="*/ 3850005 h 6213528"/>
                <a:gd name="connsiteX2653" fmla="*/ 5051158 w 8964278"/>
                <a:gd name="connsiteY2653" fmla="*/ 3866198 h 6213528"/>
                <a:gd name="connsiteX2654" fmla="*/ 5053064 w 8964278"/>
                <a:gd name="connsiteY2654" fmla="*/ 3875723 h 6213528"/>
                <a:gd name="connsiteX2655" fmla="*/ 4877803 w 8964278"/>
                <a:gd name="connsiteY2655" fmla="*/ 3797618 h 6213528"/>
                <a:gd name="connsiteX2656" fmla="*/ 4992103 w 8964278"/>
                <a:gd name="connsiteY2656" fmla="*/ 3796665 h 6213528"/>
                <a:gd name="connsiteX2657" fmla="*/ 4899711 w 8964278"/>
                <a:gd name="connsiteY2657" fmla="*/ 3755708 h 6213528"/>
                <a:gd name="connsiteX2658" fmla="*/ 4693971 w 8964278"/>
                <a:gd name="connsiteY2658" fmla="*/ 3729990 h 6213528"/>
                <a:gd name="connsiteX2659" fmla="*/ 4459656 w 8964278"/>
                <a:gd name="connsiteY2659" fmla="*/ 3776663 h 6213528"/>
                <a:gd name="connsiteX2660" fmla="*/ 4232961 w 8964278"/>
                <a:gd name="connsiteY2660" fmla="*/ 3868103 h 6213528"/>
                <a:gd name="connsiteX2661" fmla="*/ 4031031 w 8964278"/>
                <a:gd name="connsiteY2661" fmla="*/ 3953828 h 6213528"/>
                <a:gd name="connsiteX2662" fmla="*/ 4035793 w 8964278"/>
                <a:gd name="connsiteY2662" fmla="*/ 3934778 h 6213528"/>
                <a:gd name="connsiteX2663" fmla="*/ 4221531 w 8964278"/>
                <a:gd name="connsiteY2663" fmla="*/ 3834765 h 6213528"/>
                <a:gd name="connsiteX2664" fmla="*/ 4415841 w 8964278"/>
                <a:gd name="connsiteY2664" fmla="*/ 3755708 h 6213528"/>
                <a:gd name="connsiteX2665" fmla="*/ 4820653 w 8964278"/>
                <a:gd name="connsiteY2665" fmla="*/ 3702368 h 6213528"/>
                <a:gd name="connsiteX2666" fmla="*/ 4934001 w 8964278"/>
                <a:gd name="connsiteY2666" fmla="*/ 3711893 h 6213528"/>
                <a:gd name="connsiteX2667" fmla="*/ 5034014 w 8964278"/>
                <a:gd name="connsiteY2667" fmla="*/ 3729990 h 6213528"/>
                <a:gd name="connsiteX2668" fmla="*/ 5044491 w 8964278"/>
                <a:gd name="connsiteY2668" fmla="*/ 3833813 h 6213528"/>
                <a:gd name="connsiteX2669" fmla="*/ 4992103 w 8964278"/>
                <a:gd name="connsiteY2669" fmla="*/ 3796665 h 6213528"/>
                <a:gd name="connsiteX2670" fmla="*/ 4048176 w 8964278"/>
                <a:gd name="connsiteY2670" fmla="*/ 3896678 h 6213528"/>
                <a:gd name="connsiteX2671" fmla="*/ 4051986 w 8964278"/>
                <a:gd name="connsiteY2671" fmla="*/ 3885248 h 6213528"/>
                <a:gd name="connsiteX2672" fmla="*/ 4056748 w 8964278"/>
                <a:gd name="connsiteY2672" fmla="*/ 3872865 h 6213528"/>
                <a:gd name="connsiteX2673" fmla="*/ 4106278 w 8964278"/>
                <a:gd name="connsiteY2673" fmla="*/ 3823335 h 6213528"/>
                <a:gd name="connsiteX2674" fmla="*/ 4190098 w 8964278"/>
                <a:gd name="connsiteY2674" fmla="*/ 3771900 h 6213528"/>
                <a:gd name="connsiteX2675" fmla="*/ 4389171 w 8964278"/>
                <a:gd name="connsiteY2675" fmla="*/ 3702368 h 6213528"/>
                <a:gd name="connsiteX2676" fmla="*/ 4599674 w 8964278"/>
                <a:gd name="connsiteY2676" fmla="*/ 3671888 h 6213528"/>
                <a:gd name="connsiteX2677" fmla="*/ 4812081 w 8964278"/>
                <a:gd name="connsiteY2677" fmla="*/ 3666173 h 6213528"/>
                <a:gd name="connsiteX2678" fmla="*/ 5019726 w 8964278"/>
                <a:gd name="connsiteY2678" fmla="*/ 3701415 h 6213528"/>
                <a:gd name="connsiteX2679" fmla="*/ 5034966 w 8964278"/>
                <a:gd name="connsiteY2679" fmla="*/ 3708083 h 6213528"/>
                <a:gd name="connsiteX2680" fmla="*/ 5034966 w 8964278"/>
                <a:gd name="connsiteY2680" fmla="*/ 3718560 h 6213528"/>
                <a:gd name="connsiteX2681" fmla="*/ 4843514 w 8964278"/>
                <a:gd name="connsiteY2681" fmla="*/ 3693795 h 6213528"/>
                <a:gd name="connsiteX2682" fmla="*/ 4637774 w 8964278"/>
                <a:gd name="connsiteY2682" fmla="*/ 3700463 h 6213528"/>
                <a:gd name="connsiteX2683" fmla="*/ 4240581 w 8964278"/>
                <a:gd name="connsiteY2683" fmla="*/ 3817620 h 6213528"/>
                <a:gd name="connsiteX2684" fmla="*/ 4036746 w 8964278"/>
                <a:gd name="connsiteY2684" fmla="*/ 3929063 h 6213528"/>
                <a:gd name="connsiteX2685" fmla="*/ 4039603 w 8964278"/>
                <a:gd name="connsiteY2685" fmla="*/ 3920490 h 6213528"/>
                <a:gd name="connsiteX2686" fmla="*/ 4048176 w 8964278"/>
                <a:gd name="connsiteY2686" fmla="*/ 3905250 h 6213528"/>
                <a:gd name="connsiteX2687" fmla="*/ 4048176 w 8964278"/>
                <a:gd name="connsiteY2687" fmla="*/ 3896678 h 6213528"/>
                <a:gd name="connsiteX2688" fmla="*/ 4065321 w 8964278"/>
                <a:gd name="connsiteY2688" fmla="*/ 3853815 h 6213528"/>
                <a:gd name="connsiteX2689" fmla="*/ 4090086 w 8964278"/>
                <a:gd name="connsiteY2689" fmla="*/ 3797618 h 6213528"/>
                <a:gd name="connsiteX2690" fmla="*/ 4101516 w 8964278"/>
                <a:gd name="connsiteY2690" fmla="*/ 3788093 h 6213528"/>
                <a:gd name="connsiteX2691" fmla="*/ 4139616 w 8964278"/>
                <a:gd name="connsiteY2691" fmla="*/ 3760470 h 6213528"/>
                <a:gd name="connsiteX2692" fmla="*/ 4222483 w 8964278"/>
                <a:gd name="connsiteY2692" fmla="*/ 3710940 h 6213528"/>
                <a:gd name="connsiteX2693" fmla="*/ 4400601 w 8964278"/>
                <a:gd name="connsiteY2693" fmla="*/ 3643313 h 6213528"/>
                <a:gd name="connsiteX2694" fmla="*/ 4809224 w 8964278"/>
                <a:gd name="connsiteY2694" fmla="*/ 3628073 h 6213528"/>
                <a:gd name="connsiteX2695" fmla="*/ 4927333 w 8964278"/>
                <a:gd name="connsiteY2695" fmla="*/ 3652838 h 6213528"/>
                <a:gd name="connsiteX2696" fmla="*/ 5034966 w 8964278"/>
                <a:gd name="connsiteY2696" fmla="*/ 3684270 h 6213528"/>
                <a:gd name="connsiteX2697" fmla="*/ 5034014 w 8964278"/>
                <a:gd name="connsiteY2697" fmla="*/ 3691890 h 6213528"/>
                <a:gd name="connsiteX2698" fmla="*/ 5034014 w 8964278"/>
                <a:gd name="connsiteY2698" fmla="*/ 3695700 h 6213528"/>
                <a:gd name="connsiteX2699" fmla="*/ 4838751 w 8964278"/>
                <a:gd name="connsiteY2699" fmla="*/ 3656648 h 6213528"/>
                <a:gd name="connsiteX2700" fmla="*/ 4622533 w 8964278"/>
                <a:gd name="connsiteY2700" fmla="*/ 3660458 h 6213528"/>
                <a:gd name="connsiteX2701" fmla="*/ 4407268 w 8964278"/>
                <a:gd name="connsiteY2701" fmla="*/ 3689033 h 6213528"/>
                <a:gd name="connsiteX2702" fmla="*/ 4204386 w 8964278"/>
                <a:gd name="connsiteY2702" fmla="*/ 3756660 h 6213528"/>
                <a:gd name="connsiteX2703" fmla="*/ 4065321 w 8964278"/>
                <a:gd name="connsiteY2703" fmla="*/ 3853815 h 6213528"/>
                <a:gd name="connsiteX2704" fmla="*/ 5036871 w 8964278"/>
                <a:gd name="connsiteY2704" fmla="*/ 3676650 h 6213528"/>
                <a:gd name="connsiteX2705" fmla="*/ 4943526 w 8964278"/>
                <a:gd name="connsiteY2705" fmla="*/ 3647123 h 6213528"/>
                <a:gd name="connsiteX2706" fmla="*/ 4837799 w 8964278"/>
                <a:gd name="connsiteY2706" fmla="*/ 3623310 h 6213528"/>
                <a:gd name="connsiteX2707" fmla="*/ 4621581 w 8964278"/>
                <a:gd name="connsiteY2707" fmla="*/ 3605213 h 6213528"/>
                <a:gd name="connsiteX2708" fmla="*/ 4236771 w 8964278"/>
                <a:gd name="connsiteY2708" fmla="*/ 3693795 h 6213528"/>
                <a:gd name="connsiteX2709" fmla="*/ 4142473 w 8964278"/>
                <a:gd name="connsiteY2709" fmla="*/ 3747135 h 6213528"/>
                <a:gd name="connsiteX2710" fmla="*/ 4101516 w 8964278"/>
                <a:gd name="connsiteY2710" fmla="*/ 3775710 h 6213528"/>
                <a:gd name="connsiteX2711" fmla="*/ 4111993 w 8964278"/>
                <a:gd name="connsiteY2711" fmla="*/ 3757613 h 6213528"/>
                <a:gd name="connsiteX2712" fmla="*/ 4163428 w 8964278"/>
                <a:gd name="connsiteY2712" fmla="*/ 3685223 h 6213528"/>
                <a:gd name="connsiteX2713" fmla="*/ 4202481 w 8964278"/>
                <a:gd name="connsiteY2713" fmla="*/ 3658553 h 6213528"/>
                <a:gd name="connsiteX2714" fmla="*/ 4289158 w 8964278"/>
                <a:gd name="connsiteY2714" fmla="*/ 3616643 h 6213528"/>
                <a:gd name="connsiteX2715" fmla="*/ 4474896 w 8964278"/>
                <a:gd name="connsiteY2715" fmla="*/ 3569018 h 6213528"/>
                <a:gd name="connsiteX2716" fmla="*/ 4857801 w 8964278"/>
                <a:gd name="connsiteY2716" fmla="*/ 3590925 h 6213528"/>
                <a:gd name="connsiteX2717" fmla="*/ 4959719 w 8964278"/>
                <a:gd name="connsiteY2717" fmla="*/ 3624263 h 6213528"/>
                <a:gd name="connsiteX2718" fmla="*/ 5010201 w 8964278"/>
                <a:gd name="connsiteY2718" fmla="*/ 3646170 h 6213528"/>
                <a:gd name="connsiteX2719" fmla="*/ 5037823 w 8964278"/>
                <a:gd name="connsiteY2719" fmla="*/ 3659505 h 6213528"/>
                <a:gd name="connsiteX2720" fmla="*/ 5036871 w 8964278"/>
                <a:gd name="connsiteY2720" fmla="*/ 3676650 h 6213528"/>
                <a:gd name="connsiteX2721" fmla="*/ 3672891 w 8964278"/>
                <a:gd name="connsiteY2721" fmla="*/ 4125278 h 6213528"/>
                <a:gd name="connsiteX2722" fmla="*/ 3699561 w 8964278"/>
                <a:gd name="connsiteY2722" fmla="*/ 4120515 h 6213528"/>
                <a:gd name="connsiteX2723" fmla="*/ 3788143 w 8964278"/>
                <a:gd name="connsiteY2723" fmla="*/ 4115753 h 6213528"/>
                <a:gd name="connsiteX2724" fmla="*/ 3847198 w 8964278"/>
                <a:gd name="connsiteY2724" fmla="*/ 4121468 h 6213528"/>
                <a:gd name="connsiteX2725" fmla="*/ 3890061 w 8964278"/>
                <a:gd name="connsiteY2725" fmla="*/ 4130040 h 6213528"/>
                <a:gd name="connsiteX2726" fmla="*/ 3911016 w 8964278"/>
                <a:gd name="connsiteY2726" fmla="*/ 4136708 h 6213528"/>
                <a:gd name="connsiteX2727" fmla="*/ 4131996 w 8964278"/>
                <a:gd name="connsiteY2727" fmla="*/ 4267200 h 6213528"/>
                <a:gd name="connsiteX2728" fmla="*/ 4147236 w 8964278"/>
                <a:gd name="connsiteY2728" fmla="*/ 4294823 h 6213528"/>
                <a:gd name="connsiteX2729" fmla="*/ 4157713 w 8964278"/>
                <a:gd name="connsiteY2729" fmla="*/ 4315778 h 6213528"/>
                <a:gd name="connsiteX2730" fmla="*/ 4130091 w 8964278"/>
                <a:gd name="connsiteY2730" fmla="*/ 4298633 h 6213528"/>
                <a:gd name="connsiteX2731" fmla="*/ 4008171 w 8964278"/>
                <a:gd name="connsiteY2731" fmla="*/ 4231005 h 6213528"/>
                <a:gd name="connsiteX2732" fmla="*/ 3746233 w 8964278"/>
                <a:gd name="connsiteY2732" fmla="*/ 4132898 h 6213528"/>
                <a:gd name="connsiteX2733" fmla="*/ 3672891 w 8964278"/>
                <a:gd name="connsiteY2733" fmla="*/ 4125278 h 6213528"/>
                <a:gd name="connsiteX2734" fmla="*/ 3672891 w 8964278"/>
                <a:gd name="connsiteY2734" fmla="*/ 4125278 h 6213528"/>
                <a:gd name="connsiteX2735" fmla="*/ 4147236 w 8964278"/>
                <a:gd name="connsiteY2735" fmla="*/ 4240530 h 6213528"/>
                <a:gd name="connsiteX2736" fmla="*/ 4137711 w 8964278"/>
                <a:gd name="connsiteY2736" fmla="*/ 4231958 h 6213528"/>
                <a:gd name="connsiteX2737" fmla="*/ 4131043 w 8964278"/>
                <a:gd name="connsiteY2737" fmla="*/ 4231005 h 6213528"/>
                <a:gd name="connsiteX2738" fmla="*/ 4091038 w 8964278"/>
                <a:gd name="connsiteY2738" fmla="*/ 4203383 h 6213528"/>
                <a:gd name="connsiteX2739" fmla="*/ 4201528 w 8964278"/>
                <a:gd name="connsiteY2739" fmla="*/ 4210050 h 6213528"/>
                <a:gd name="connsiteX2740" fmla="*/ 4421556 w 8964278"/>
                <a:gd name="connsiteY2740" fmla="*/ 4172903 h 6213528"/>
                <a:gd name="connsiteX2741" fmla="*/ 4639678 w 8964278"/>
                <a:gd name="connsiteY2741" fmla="*/ 4100513 h 6213528"/>
                <a:gd name="connsiteX2742" fmla="*/ 4863516 w 8964278"/>
                <a:gd name="connsiteY2742" fmla="*/ 4034790 h 6213528"/>
                <a:gd name="connsiteX2743" fmla="*/ 5092116 w 8964278"/>
                <a:gd name="connsiteY2743" fmla="*/ 4021455 h 6213528"/>
                <a:gd name="connsiteX2744" fmla="*/ 5111166 w 8964278"/>
                <a:gd name="connsiteY2744" fmla="*/ 4024313 h 6213528"/>
                <a:gd name="connsiteX2745" fmla="*/ 5124501 w 8964278"/>
                <a:gd name="connsiteY2745" fmla="*/ 4049078 h 6213528"/>
                <a:gd name="connsiteX2746" fmla="*/ 4916856 w 8964278"/>
                <a:gd name="connsiteY2746" fmla="*/ 4074795 h 6213528"/>
                <a:gd name="connsiteX2747" fmla="*/ 4692066 w 8964278"/>
                <a:gd name="connsiteY2747" fmla="*/ 4154805 h 6213528"/>
                <a:gd name="connsiteX2748" fmla="*/ 4467276 w 8964278"/>
                <a:gd name="connsiteY2748" fmla="*/ 4235768 h 6213528"/>
                <a:gd name="connsiteX2749" fmla="*/ 4253916 w 8964278"/>
                <a:gd name="connsiteY2749" fmla="*/ 4260533 h 6213528"/>
                <a:gd name="connsiteX2750" fmla="*/ 4147236 w 8964278"/>
                <a:gd name="connsiteY2750" fmla="*/ 4240530 h 6213528"/>
                <a:gd name="connsiteX2751" fmla="*/ 5856973 w 8964278"/>
                <a:gd name="connsiteY2751" fmla="*/ 2726055 h 6213528"/>
                <a:gd name="connsiteX2752" fmla="*/ 5807444 w 8964278"/>
                <a:gd name="connsiteY2752" fmla="*/ 2618423 h 6213528"/>
                <a:gd name="connsiteX2753" fmla="*/ 5587416 w 8964278"/>
                <a:gd name="connsiteY2753" fmla="*/ 2362200 h 6213528"/>
                <a:gd name="connsiteX2754" fmla="*/ 5078781 w 8964278"/>
                <a:gd name="connsiteY2754" fmla="*/ 2170748 h 6213528"/>
                <a:gd name="connsiteX2755" fmla="*/ 5108308 w 8964278"/>
                <a:gd name="connsiteY2755" fmla="*/ 2172653 h 6213528"/>
                <a:gd name="connsiteX2756" fmla="*/ 5370246 w 8964278"/>
                <a:gd name="connsiteY2756" fmla="*/ 2158365 h 6213528"/>
                <a:gd name="connsiteX2757" fmla="*/ 5622658 w 8964278"/>
                <a:gd name="connsiteY2757" fmla="*/ 2083118 h 6213528"/>
                <a:gd name="connsiteX2758" fmla="*/ 5850306 w 8964278"/>
                <a:gd name="connsiteY2758" fmla="*/ 1967865 h 6213528"/>
                <a:gd name="connsiteX2759" fmla="*/ 6103671 w 8964278"/>
                <a:gd name="connsiteY2759" fmla="*/ 1876425 h 6213528"/>
                <a:gd name="connsiteX2760" fmla="*/ 6079858 w 8964278"/>
                <a:gd name="connsiteY2760" fmla="*/ 1929765 h 6213528"/>
                <a:gd name="connsiteX2761" fmla="*/ 6050331 w 8964278"/>
                <a:gd name="connsiteY2761" fmla="*/ 1982153 h 6213528"/>
                <a:gd name="connsiteX2762" fmla="*/ 6045569 w 8964278"/>
                <a:gd name="connsiteY2762" fmla="*/ 1985963 h 6213528"/>
                <a:gd name="connsiteX2763" fmla="*/ 6041758 w 8964278"/>
                <a:gd name="connsiteY2763" fmla="*/ 1997393 h 6213528"/>
                <a:gd name="connsiteX2764" fmla="*/ 6011278 w 8964278"/>
                <a:gd name="connsiteY2764" fmla="*/ 2046923 h 6213528"/>
                <a:gd name="connsiteX2765" fmla="*/ 5890311 w 8964278"/>
                <a:gd name="connsiteY2765" fmla="*/ 2287905 h 6213528"/>
                <a:gd name="connsiteX2766" fmla="*/ 5856973 w 8964278"/>
                <a:gd name="connsiteY2766" fmla="*/ 2726055 h 6213528"/>
                <a:gd name="connsiteX2767" fmla="*/ 5384533 w 8964278"/>
                <a:gd name="connsiteY2767" fmla="*/ 1821180 h 6213528"/>
                <a:gd name="connsiteX2768" fmla="*/ 5223561 w 8964278"/>
                <a:gd name="connsiteY2768" fmla="*/ 1905000 h 6213528"/>
                <a:gd name="connsiteX2769" fmla="*/ 5067351 w 8964278"/>
                <a:gd name="connsiteY2769" fmla="*/ 2027873 h 6213528"/>
                <a:gd name="connsiteX2770" fmla="*/ 4888281 w 8964278"/>
                <a:gd name="connsiteY2770" fmla="*/ 2118360 h 6213528"/>
                <a:gd name="connsiteX2771" fmla="*/ 5012106 w 8964278"/>
                <a:gd name="connsiteY2771" fmla="*/ 2030730 h 6213528"/>
                <a:gd name="connsiteX2772" fmla="*/ 5080686 w 8964278"/>
                <a:gd name="connsiteY2772" fmla="*/ 1966913 h 6213528"/>
                <a:gd name="connsiteX2773" fmla="*/ 5154981 w 8964278"/>
                <a:gd name="connsiteY2773" fmla="*/ 1907858 h 6213528"/>
                <a:gd name="connsiteX2774" fmla="*/ 5507406 w 8964278"/>
                <a:gd name="connsiteY2774" fmla="*/ 1763078 h 6213528"/>
                <a:gd name="connsiteX2775" fmla="*/ 5613133 w 8964278"/>
                <a:gd name="connsiteY2775" fmla="*/ 1751648 h 6213528"/>
                <a:gd name="connsiteX2776" fmla="*/ 5652186 w 8964278"/>
                <a:gd name="connsiteY2776" fmla="*/ 1750695 h 6213528"/>
                <a:gd name="connsiteX2777" fmla="*/ 5661711 w 8964278"/>
                <a:gd name="connsiteY2777" fmla="*/ 1756410 h 6213528"/>
                <a:gd name="connsiteX2778" fmla="*/ 5678856 w 8964278"/>
                <a:gd name="connsiteY2778" fmla="*/ 1765935 h 6213528"/>
                <a:gd name="connsiteX2779" fmla="*/ 5384533 w 8964278"/>
                <a:gd name="connsiteY2779" fmla="*/ 1821180 h 6213528"/>
                <a:gd name="connsiteX2780" fmla="*/ 5680761 w 8964278"/>
                <a:gd name="connsiteY2780" fmla="*/ 1774508 h 6213528"/>
                <a:gd name="connsiteX2781" fmla="*/ 5402631 w 8964278"/>
                <a:gd name="connsiteY2781" fmla="*/ 1861185 h 6213528"/>
                <a:gd name="connsiteX2782" fmla="*/ 5240706 w 8964278"/>
                <a:gd name="connsiteY2782" fmla="*/ 1952625 h 6213528"/>
                <a:gd name="connsiteX2783" fmla="*/ 5075923 w 8964278"/>
                <a:gd name="connsiteY2783" fmla="*/ 2063115 h 6213528"/>
                <a:gd name="connsiteX2784" fmla="*/ 4901616 w 8964278"/>
                <a:gd name="connsiteY2784" fmla="*/ 2119313 h 6213528"/>
                <a:gd name="connsiteX2785" fmla="*/ 5201653 w 8964278"/>
                <a:gd name="connsiteY2785" fmla="*/ 1928813 h 6213528"/>
                <a:gd name="connsiteX2786" fmla="*/ 5537886 w 8964278"/>
                <a:gd name="connsiteY2786" fmla="*/ 1787843 h 6213528"/>
                <a:gd name="connsiteX2787" fmla="*/ 5680761 w 8964278"/>
                <a:gd name="connsiteY2787" fmla="*/ 1774508 h 6213528"/>
                <a:gd name="connsiteX2788" fmla="*/ 5050206 w 8964278"/>
                <a:gd name="connsiteY2788" fmla="*/ 2082165 h 6213528"/>
                <a:gd name="connsiteX2789" fmla="*/ 5214989 w 8964278"/>
                <a:gd name="connsiteY2789" fmla="*/ 1977390 h 6213528"/>
                <a:gd name="connsiteX2790" fmla="*/ 5554078 w 8964278"/>
                <a:gd name="connsiteY2790" fmla="*/ 1813560 h 6213528"/>
                <a:gd name="connsiteX2791" fmla="*/ 5706478 w 8964278"/>
                <a:gd name="connsiteY2791" fmla="*/ 1780223 h 6213528"/>
                <a:gd name="connsiteX2792" fmla="*/ 5756961 w 8964278"/>
                <a:gd name="connsiteY2792" fmla="*/ 1803083 h 6213528"/>
                <a:gd name="connsiteX2793" fmla="*/ 5744578 w 8964278"/>
                <a:gd name="connsiteY2793" fmla="*/ 1804035 h 6213528"/>
                <a:gd name="connsiteX2794" fmla="*/ 5643614 w 8964278"/>
                <a:gd name="connsiteY2794" fmla="*/ 1819275 h 6213528"/>
                <a:gd name="connsiteX2795" fmla="*/ 5447398 w 8964278"/>
                <a:gd name="connsiteY2795" fmla="*/ 1882140 h 6213528"/>
                <a:gd name="connsiteX2796" fmla="*/ 5263566 w 8964278"/>
                <a:gd name="connsiteY2796" fmla="*/ 1975485 h 6213528"/>
                <a:gd name="connsiteX2797" fmla="*/ 5176889 w 8964278"/>
                <a:gd name="connsiteY2797" fmla="*/ 2026920 h 6213528"/>
                <a:gd name="connsiteX2798" fmla="*/ 5086401 w 8964278"/>
                <a:gd name="connsiteY2798" fmla="*/ 2079308 h 6213528"/>
                <a:gd name="connsiteX2799" fmla="*/ 4978769 w 8964278"/>
                <a:gd name="connsiteY2799" fmla="*/ 2120265 h 6213528"/>
                <a:gd name="connsiteX2800" fmla="*/ 4926381 w 8964278"/>
                <a:gd name="connsiteY2800" fmla="*/ 2126933 h 6213528"/>
                <a:gd name="connsiteX2801" fmla="*/ 4918761 w 8964278"/>
                <a:gd name="connsiteY2801" fmla="*/ 2125980 h 6213528"/>
                <a:gd name="connsiteX2802" fmla="*/ 4917808 w 8964278"/>
                <a:gd name="connsiteY2802" fmla="*/ 2126933 h 6213528"/>
                <a:gd name="connsiteX2803" fmla="*/ 4912094 w 8964278"/>
                <a:gd name="connsiteY2803" fmla="*/ 2126933 h 6213528"/>
                <a:gd name="connsiteX2804" fmla="*/ 4891139 w 8964278"/>
                <a:gd name="connsiteY2804" fmla="*/ 2124075 h 6213528"/>
                <a:gd name="connsiteX2805" fmla="*/ 4888281 w 8964278"/>
                <a:gd name="connsiteY2805" fmla="*/ 2124075 h 6213528"/>
                <a:gd name="connsiteX2806" fmla="*/ 5050206 w 8964278"/>
                <a:gd name="connsiteY2806" fmla="*/ 2082165 h 6213528"/>
                <a:gd name="connsiteX2807" fmla="*/ 6137008 w 8964278"/>
                <a:gd name="connsiteY2807" fmla="*/ 1845945 h 6213528"/>
                <a:gd name="connsiteX2808" fmla="*/ 6142723 w 8964278"/>
                <a:gd name="connsiteY2808" fmla="*/ 1824038 h 6213528"/>
                <a:gd name="connsiteX2809" fmla="*/ 6155106 w 8964278"/>
                <a:gd name="connsiteY2809" fmla="*/ 1834515 h 6213528"/>
                <a:gd name="connsiteX2810" fmla="*/ 6298933 w 8964278"/>
                <a:gd name="connsiteY2810" fmla="*/ 2012633 h 6213528"/>
                <a:gd name="connsiteX2811" fmla="*/ 6394183 w 8964278"/>
                <a:gd name="connsiteY2811" fmla="*/ 2158365 h 6213528"/>
                <a:gd name="connsiteX2812" fmla="*/ 6394183 w 8964278"/>
                <a:gd name="connsiteY2812" fmla="*/ 2163128 h 6213528"/>
                <a:gd name="connsiteX2813" fmla="*/ 6507531 w 8964278"/>
                <a:gd name="connsiteY2813" fmla="*/ 2541270 h 6213528"/>
                <a:gd name="connsiteX2814" fmla="*/ 6563728 w 8964278"/>
                <a:gd name="connsiteY2814" fmla="*/ 2927985 h 6213528"/>
                <a:gd name="connsiteX2815" fmla="*/ 6562776 w 8964278"/>
                <a:gd name="connsiteY2815" fmla="*/ 3322320 h 6213528"/>
                <a:gd name="connsiteX2816" fmla="*/ 6504673 w 8964278"/>
                <a:gd name="connsiteY2816" fmla="*/ 3709035 h 6213528"/>
                <a:gd name="connsiteX2817" fmla="*/ 6453239 w 8964278"/>
                <a:gd name="connsiteY2817" fmla="*/ 4020503 h 6213528"/>
                <a:gd name="connsiteX2818" fmla="*/ 6432283 w 8964278"/>
                <a:gd name="connsiteY2818" fmla="*/ 4056698 h 6213528"/>
                <a:gd name="connsiteX2819" fmla="*/ 6450381 w 8964278"/>
                <a:gd name="connsiteY2819" fmla="*/ 3733800 h 6213528"/>
                <a:gd name="connsiteX2820" fmla="*/ 6499911 w 8964278"/>
                <a:gd name="connsiteY2820" fmla="*/ 3497580 h 6213528"/>
                <a:gd name="connsiteX2821" fmla="*/ 6512294 w 8964278"/>
                <a:gd name="connsiteY2821" fmla="*/ 3266123 h 6213528"/>
                <a:gd name="connsiteX2822" fmla="*/ 6441808 w 8964278"/>
                <a:gd name="connsiteY2822" fmla="*/ 2797493 h 6213528"/>
                <a:gd name="connsiteX2823" fmla="*/ 6297981 w 8964278"/>
                <a:gd name="connsiteY2823" fmla="*/ 2343150 h 6213528"/>
                <a:gd name="connsiteX2824" fmla="*/ 6144628 w 8964278"/>
                <a:gd name="connsiteY2824" fmla="*/ 1886903 h 6213528"/>
                <a:gd name="connsiteX2825" fmla="*/ 6135103 w 8964278"/>
                <a:gd name="connsiteY2825" fmla="*/ 1855470 h 6213528"/>
                <a:gd name="connsiteX2826" fmla="*/ 6137008 w 8964278"/>
                <a:gd name="connsiteY2826" fmla="*/ 1845945 h 6213528"/>
                <a:gd name="connsiteX2827" fmla="*/ 5531219 w 8964278"/>
                <a:gd name="connsiteY2827" fmla="*/ 923925 h 6213528"/>
                <a:gd name="connsiteX2828" fmla="*/ 5607419 w 8964278"/>
                <a:gd name="connsiteY2828" fmla="*/ 1099185 h 6213528"/>
                <a:gd name="connsiteX2829" fmla="*/ 5667426 w 8964278"/>
                <a:gd name="connsiteY2829" fmla="*/ 1281113 h 6213528"/>
                <a:gd name="connsiteX2830" fmla="*/ 5743626 w 8964278"/>
                <a:gd name="connsiteY2830" fmla="*/ 1448753 h 6213528"/>
                <a:gd name="connsiteX2831" fmla="*/ 5716956 w 8964278"/>
                <a:gd name="connsiteY2831" fmla="*/ 1414463 h 6213528"/>
                <a:gd name="connsiteX2832" fmla="*/ 5619801 w 8964278"/>
                <a:gd name="connsiteY2832" fmla="*/ 1242060 h 6213528"/>
                <a:gd name="connsiteX2833" fmla="*/ 5477878 w 8964278"/>
                <a:gd name="connsiteY2833" fmla="*/ 857250 h 6213528"/>
                <a:gd name="connsiteX2834" fmla="*/ 5416919 w 8964278"/>
                <a:gd name="connsiteY2834" fmla="*/ 753428 h 6213528"/>
                <a:gd name="connsiteX2835" fmla="*/ 5419776 w 8964278"/>
                <a:gd name="connsiteY2835" fmla="*/ 752475 h 6213528"/>
                <a:gd name="connsiteX2836" fmla="*/ 5423586 w 8964278"/>
                <a:gd name="connsiteY2836" fmla="*/ 756285 h 6213528"/>
                <a:gd name="connsiteX2837" fmla="*/ 5425491 w 8964278"/>
                <a:gd name="connsiteY2837" fmla="*/ 758190 h 6213528"/>
                <a:gd name="connsiteX2838" fmla="*/ 5531219 w 8964278"/>
                <a:gd name="connsiteY2838" fmla="*/ 923925 h 6213528"/>
                <a:gd name="connsiteX2839" fmla="*/ 5432158 w 8964278"/>
                <a:gd name="connsiteY2839" fmla="*/ 744855 h 6213528"/>
                <a:gd name="connsiteX2840" fmla="*/ 5468353 w 8964278"/>
                <a:gd name="connsiteY2840" fmla="*/ 787718 h 6213528"/>
                <a:gd name="connsiteX2841" fmla="*/ 5567414 w 8964278"/>
                <a:gd name="connsiteY2841" fmla="*/ 920115 h 6213528"/>
                <a:gd name="connsiteX2842" fmla="*/ 5733148 w 8964278"/>
                <a:gd name="connsiteY2842" fmla="*/ 1205865 h 6213528"/>
                <a:gd name="connsiteX2843" fmla="*/ 5894121 w 8964278"/>
                <a:gd name="connsiteY2843" fmla="*/ 1491615 h 6213528"/>
                <a:gd name="connsiteX2844" fmla="*/ 6114148 w 8964278"/>
                <a:gd name="connsiteY2844" fmla="*/ 1705928 h 6213528"/>
                <a:gd name="connsiteX2845" fmla="*/ 6169394 w 8964278"/>
                <a:gd name="connsiteY2845" fmla="*/ 1744980 h 6213528"/>
                <a:gd name="connsiteX2846" fmla="*/ 6060808 w 8964278"/>
                <a:gd name="connsiteY2846" fmla="*/ 1697355 h 6213528"/>
                <a:gd name="connsiteX2847" fmla="*/ 5904598 w 8964278"/>
                <a:gd name="connsiteY2847" fmla="*/ 1602105 h 6213528"/>
                <a:gd name="connsiteX2848" fmla="*/ 5696953 w 8964278"/>
                <a:gd name="connsiteY2848" fmla="*/ 1311593 h 6213528"/>
                <a:gd name="connsiteX2849" fmla="*/ 5562651 w 8964278"/>
                <a:gd name="connsiteY2849" fmla="*/ 952500 h 6213528"/>
                <a:gd name="connsiteX2850" fmla="*/ 5449303 w 8964278"/>
                <a:gd name="connsiteY2850" fmla="*/ 769620 h 6213528"/>
                <a:gd name="connsiteX2851" fmla="*/ 5432158 w 8964278"/>
                <a:gd name="connsiteY2851" fmla="*/ 744855 h 6213528"/>
                <a:gd name="connsiteX2852" fmla="*/ 5535028 w 8964278"/>
                <a:gd name="connsiteY2852" fmla="*/ 1027748 h 6213528"/>
                <a:gd name="connsiteX2853" fmla="*/ 5603608 w 8964278"/>
                <a:gd name="connsiteY2853" fmla="*/ 1227773 h 6213528"/>
                <a:gd name="connsiteX2854" fmla="*/ 5696953 w 8964278"/>
                <a:gd name="connsiteY2854" fmla="*/ 1403033 h 6213528"/>
                <a:gd name="connsiteX2855" fmla="*/ 5764581 w 8964278"/>
                <a:gd name="connsiteY2855" fmla="*/ 1487805 h 6213528"/>
                <a:gd name="connsiteX2856" fmla="*/ 5789346 w 8964278"/>
                <a:gd name="connsiteY2856" fmla="*/ 1513523 h 6213528"/>
                <a:gd name="connsiteX2857" fmla="*/ 5853164 w 8964278"/>
                <a:gd name="connsiteY2857" fmla="*/ 1584008 h 6213528"/>
                <a:gd name="connsiteX2858" fmla="*/ 5992228 w 8964278"/>
                <a:gd name="connsiteY2858" fmla="*/ 1686878 h 6213528"/>
                <a:gd name="connsiteX2859" fmla="*/ 6169394 w 8964278"/>
                <a:gd name="connsiteY2859" fmla="*/ 1768793 h 6213528"/>
                <a:gd name="connsiteX2860" fmla="*/ 6405614 w 8964278"/>
                <a:gd name="connsiteY2860" fmla="*/ 1926908 h 6213528"/>
                <a:gd name="connsiteX2861" fmla="*/ 6359894 w 8964278"/>
                <a:gd name="connsiteY2861" fmla="*/ 1887855 h 6213528"/>
                <a:gd name="connsiteX2862" fmla="*/ 6203683 w 8964278"/>
                <a:gd name="connsiteY2862" fmla="*/ 1791653 h 6213528"/>
                <a:gd name="connsiteX2863" fmla="*/ 5869356 w 8964278"/>
                <a:gd name="connsiteY2863" fmla="*/ 1644968 h 6213528"/>
                <a:gd name="connsiteX2864" fmla="*/ 5727433 w 8964278"/>
                <a:gd name="connsiteY2864" fmla="*/ 1532573 h 6213528"/>
                <a:gd name="connsiteX2865" fmla="*/ 5628373 w 8964278"/>
                <a:gd name="connsiteY2865" fmla="*/ 1390650 h 6213528"/>
                <a:gd name="connsiteX2866" fmla="*/ 5502644 w 8964278"/>
                <a:gd name="connsiteY2866" fmla="*/ 1052513 h 6213528"/>
                <a:gd name="connsiteX2867" fmla="*/ 5402631 w 8964278"/>
                <a:gd name="connsiteY2867" fmla="*/ 745808 h 6213528"/>
                <a:gd name="connsiteX2868" fmla="*/ 5404536 w 8964278"/>
                <a:gd name="connsiteY2868" fmla="*/ 746760 h 6213528"/>
                <a:gd name="connsiteX2869" fmla="*/ 5535028 w 8964278"/>
                <a:gd name="connsiteY2869" fmla="*/ 1027748 h 6213528"/>
                <a:gd name="connsiteX2870" fmla="*/ 5919839 w 8964278"/>
                <a:gd name="connsiteY2870" fmla="*/ 362903 h 6213528"/>
                <a:gd name="connsiteX2871" fmla="*/ 5927458 w 8964278"/>
                <a:gd name="connsiteY2871" fmla="*/ 455295 h 6213528"/>
                <a:gd name="connsiteX2872" fmla="*/ 5942698 w 8964278"/>
                <a:gd name="connsiteY2872" fmla="*/ 624840 h 6213528"/>
                <a:gd name="connsiteX2873" fmla="*/ 5991276 w 8964278"/>
                <a:gd name="connsiteY2873" fmla="*/ 962025 h 6213528"/>
                <a:gd name="connsiteX2874" fmla="*/ 6068428 w 8964278"/>
                <a:gd name="connsiteY2874" fmla="*/ 1267778 h 6213528"/>
                <a:gd name="connsiteX2875" fmla="*/ 6177014 w 8964278"/>
                <a:gd name="connsiteY2875" fmla="*/ 1539240 h 6213528"/>
                <a:gd name="connsiteX2876" fmla="*/ 6072239 w 8964278"/>
                <a:gd name="connsiteY2876" fmla="*/ 1331595 h 6213528"/>
                <a:gd name="connsiteX2877" fmla="*/ 5976989 w 8964278"/>
                <a:gd name="connsiteY2877" fmla="*/ 1059180 h 6213528"/>
                <a:gd name="connsiteX2878" fmla="*/ 5921744 w 8964278"/>
                <a:gd name="connsiteY2878" fmla="*/ 776288 h 6213528"/>
                <a:gd name="connsiteX2879" fmla="*/ 5908408 w 8964278"/>
                <a:gd name="connsiteY2879" fmla="*/ 573405 h 6213528"/>
                <a:gd name="connsiteX2880" fmla="*/ 5919839 w 8964278"/>
                <a:gd name="connsiteY2880" fmla="*/ 362903 h 6213528"/>
                <a:gd name="connsiteX2881" fmla="*/ 5914123 w 8964278"/>
                <a:gd name="connsiteY2881" fmla="*/ 107633 h 6213528"/>
                <a:gd name="connsiteX2882" fmla="*/ 6015089 w 8964278"/>
                <a:gd name="connsiteY2882" fmla="*/ 410528 h 6213528"/>
                <a:gd name="connsiteX2883" fmla="*/ 6084621 w 8964278"/>
                <a:gd name="connsiteY2883" fmla="*/ 754380 h 6213528"/>
                <a:gd name="connsiteX2884" fmla="*/ 6119864 w 8964278"/>
                <a:gd name="connsiteY2884" fmla="*/ 1118235 h 6213528"/>
                <a:gd name="connsiteX2885" fmla="*/ 6170346 w 8964278"/>
                <a:gd name="connsiteY2885" fmla="*/ 1423035 h 6213528"/>
                <a:gd name="connsiteX2886" fmla="*/ 6141771 w 8964278"/>
                <a:gd name="connsiteY2886" fmla="*/ 1330643 h 6213528"/>
                <a:gd name="connsiteX2887" fmla="*/ 6075096 w 8964278"/>
                <a:gd name="connsiteY2887" fmla="*/ 1016318 h 6213528"/>
                <a:gd name="connsiteX2888" fmla="*/ 6018898 w 8964278"/>
                <a:gd name="connsiteY2888" fmla="*/ 665798 h 6213528"/>
                <a:gd name="connsiteX2889" fmla="*/ 5937936 w 8964278"/>
                <a:gd name="connsiteY2889" fmla="*/ 323850 h 6213528"/>
                <a:gd name="connsiteX2890" fmla="*/ 5923648 w 8964278"/>
                <a:gd name="connsiteY2890" fmla="*/ 281940 h 6213528"/>
                <a:gd name="connsiteX2891" fmla="*/ 5920791 w 8964278"/>
                <a:gd name="connsiteY2891" fmla="*/ 279083 h 6213528"/>
                <a:gd name="connsiteX2892" fmla="*/ 5920791 w 8964278"/>
                <a:gd name="connsiteY2892" fmla="*/ 256223 h 6213528"/>
                <a:gd name="connsiteX2893" fmla="*/ 5916028 w 8964278"/>
                <a:gd name="connsiteY2893" fmla="*/ 122873 h 6213528"/>
                <a:gd name="connsiteX2894" fmla="*/ 5914123 w 8964278"/>
                <a:gd name="connsiteY2894" fmla="*/ 107633 h 6213528"/>
                <a:gd name="connsiteX2895" fmla="*/ 6087478 w 8964278"/>
                <a:gd name="connsiteY2895" fmla="*/ 1299210 h 6213528"/>
                <a:gd name="connsiteX2896" fmla="*/ 6006516 w 8964278"/>
                <a:gd name="connsiteY2896" fmla="*/ 998220 h 6213528"/>
                <a:gd name="connsiteX2897" fmla="*/ 5953176 w 8964278"/>
                <a:gd name="connsiteY2897" fmla="*/ 664845 h 6213528"/>
                <a:gd name="connsiteX2898" fmla="*/ 5921744 w 8964278"/>
                <a:gd name="connsiteY2898" fmla="*/ 327660 h 6213528"/>
                <a:gd name="connsiteX2899" fmla="*/ 5920791 w 8964278"/>
                <a:gd name="connsiteY2899" fmla="*/ 311468 h 6213528"/>
                <a:gd name="connsiteX2900" fmla="*/ 6001753 w 8964278"/>
                <a:gd name="connsiteY2900" fmla="*/ 633413 h 6213528"/>
                <a:gd name="connsiteX2901" fmla="*/ 6058903 w 8964278"/>
                <a:gd name="connsiteY2901" fmla="*/ 986790 h 6213528"/>
                <a:gd name="connsiteX2902" fmla="*/ 6124626 w 8964278"/>
                <a:gd name="connsiteY2902" fmla="*/ 1306830 h 6213528"/>
                <a:gd name="connsiteX2903" fmla="*/ 6203683 w 8964278"/>
                <a:gd name="connsiteY2903" fmla="*/ 1539240 h 6213528"/>
                <a:gd name="connsiteX2904" fmla="*/ 6279883 w 8964278"/>
                <a:gd name="connsiteY2904" fmla="*/ 1699260 h 6213528"/>
                <a:gd name="connsiteX2905" fmla="*/ 6263691 w 8964278"/>
                <a:gd name="connsiteY2905" fmla="*/ 1681163 h 6213528"/>
                <a:gd name="connsiteX2906" fmla="*/ 6250356 w 8964278"/>
                <a:gd name="connsiteY2906" fmla="*/ 1662113 h 6213528"/>
                <a:gd name="connsiteX2907" fmla="*/ 6202731 w 8964278"/>
                <a:gd name="connsiteY2907" fmla="*/ 1577340 h 6213528"/>
                <a:gd name="connsiteX2908" fmla="*/ 6087478 w 8964278"/>
                <a:gd name="connsiteY2908" fmla="*/ 1299210 h 6213528"/>
                <a:gd name="connsiteX2909" fmla="*/ 6253214 w 8964278"/>
                <a:gd name="connsiteY2909" fmla="*/ 1619250 h 6213528"/>
                <a:gd name="connsiteX2910" fmla="*/ 6207494 w 8964278"/>
                <a:gd name="connsiteY2910" fmla="*/ 1520190 h 6213528"/>
                <a:gd name="connsiteX2911" fmla="*/ 6196064 w 8964278"/>
                <a:gd name="connsiteY2911" fmla="*/ 1483995 h 6213528"/>
                <a:gd name="connsiteX2912" fmla="*/ 6134151 w 8964278"/>
                <a:gd name="connsiteY2912" fmla="*/ 1149668 h 6213528"/>
                <a:gd name="connsiteX2913" fmla="*/ 6100814 w 8964278"/>
                <a:gd name="connsiteY2913" fmla="*/ 787718 h 6213528"/>
                <a:gd name="connsiteX2914" fmla="*/ 6036044 w 8964278"/>
                <a:gd name="connsiteY2914" fmla="*/ 442913 h 6213528"/>
                <a:gd name="connsiteX2915" fmla="*/ 5928411 w 8964278"/>
                <a:gd name="connsiteY2915" fmla="*/ 111443 h 6213528"/>
                <a:gd name="connsiteX2916" fmla="*/ 5928411 w 8964278"/>
                <a:gd name="connsiteY2916" fmla="*/ 111443 h 6213528"/>
                <a:gd name="connsiteX2917" fmla="*/ 5971273 w 8964278"/>
                <a:gd name="connsiteY2917" fmla="*/ 190500 h 6213528"/>
                <a:gd name="connsiteX2918" fmla="*/ 6016994 w 8964278"/>
                <a:gd name="connsiteY2918" fmla="*/ 279083 h 6213528"/>
                <a:gd name="connsiteX2919" fmla="*/ 6086526 w 8964278"/>
                <a:gd name="connsiteY2919" fmla="*/ 493395 h 6213528"/>
                <a:gd name="connsiteX2920" fmla="*/ 6138914 w 8964278"/>
                <a:gd name="connsiteY2920" fmla="*/ 824865 h 6213528"/>
                <a:gd name="connsiteX2921" fmla="*/ 6157011 w 8964278"/>
                <a:gd name="connsiteY2921" fmla="*/ 1179195 h 6213528"/>
                <a:gd name="connsiteX2922" fmla="*/ 6222733 w 8964278"/>
                <a:gd name="connsiteY2922" fmla="*/ 1493520 h 6213528"/>
                <a:gd name="connsiteX2923" fmla="*/ 6305601 w 8964278"/>
                <a:gd name="connsiteY2923" fmla="*/ 1696403 h 6213528"/>
                <a:gd name="connsiteX2924" fmla="*/ 6319889 w 8964278"/>
                <a:gd name="connsiteY2924" fmla="*/ 1728788 h 6213528"/>
                <a:gd name="connsiteX2925" fmla="*/ 6253214 w 8964278"/>
                <a:gd name="connsiteY2925" fmla="*/ 1619250 h 6213528"/>
                <a:gd name="connsiteX2926" fmla="*/ 5927458 w 8964278"/>
                <a:gd name="connsiteY2926" fmla="*/ 71438 h 6213528"/>
                <a:gd name="connsiteX2927" fmla="*/ 6044616 w 8964278"/>
                <a:gd name="connsiteY2927" fmla="*/ 200978 h 6213528"/>
                <a:gd name="connsiteX2928" fmla="*/ 6157011 w 8964278"/>
                <a:gd name="connsiteY2928" fmla="*/ 288608 h 6213528"/>
                <a:gd name="connsiteX2929" fmla="*/ 6251308 w 8964278"/>
                <a:gd name="connsiteY2929" fmla="*/ 380048 h 6213528"/>
                <a:gd name="connsiteX2930" fmla="*/ 6386564 w 8964278"/>
                <a:gd name="connsiteY2930" fmla="*/ 593408 h 6213528"/>
                <a:gd name="connsiteX2931" fmla="*/ 6471336 w 8964278"/>
                <a:gd name="connsiteY2931" fmla="*/ 854393 h 6213528"/>
                <a:gd name="connsiteX2932" fmla="*/ 6510389 w 8964278"/>
                <a:gd name="connsiteY2932" fmla="*/ 1144905 h 6213528"/>
                <a:gd name="connsiteX2933" fmla="*/ 6513246 w 8964278"/>
                <a:gd name="connsiteY2933" fmla="*/ 1181100 h 6213528"/>
                <a:gd name="connsiteX2934" fmla="*/ 6513246 w 8964278"/>
                <a:gd name="connsiteY2934" fmla="*/ 1182053 h 6213528"/>
                <a:gd name="connsiteX2935" fmla="*/ 6496101 w 8964278"/>
                <a:gd name="connsiteY2935" fmla="*/ 1219200 h 6213528"/>
                <a:gd name="connsiteX2936" fmla="*/ 6410376 w 8964278"/>
                <a:gd name="connsiteY2936" fmla="*/ 1428750 h 6213528"/>
                <a:gd name="connsiteX2937" fmla="*/ 6391326 w 8964278"/>
                <a:gd name="connsiteY2937" fmla="*/ 1506855 h 6213528"/>
                <a:gd name="connsiteX2938" fmla="*/ 6342748 w 8964278"/>
                <a:gd name="connsiteY2938" fmla="*/ 1184910 h 6213528"/>
                <a:gd name="connsiteX2939" fmla="*/ 6330366 w 8964278"/>
                <a:gd name="connsiteY2939" fmla="*/ 866775 h 6213528"/>
                <a:gd name="connsiteX2940" fmla="*/ 6260833 w 8964278"/>
                <a:gd name="connsiteY2940" fmla="*/ 572453 h 6213528"/>
                <a:gd name="connsiteX2941" fmla="*/ 6083669 w 8964278"/>
                <a:gd name="connsiteY2941" fmla="*/ 320040 h 6213528"/>
                <a:gd name="connsiteX2942" fmla="*/ 6001753 w 8964278"/>
                <a:gd name="connsiteY2942" fmla="*/ 214313 h 6213528"/>
                <a:gd name="connsiteX2943" fmla="*/ 5995086 w 8964278"/>
                <a:gd name="connsiteY2943" fmla="*/ 200978 h 6213528"/>
                <a:gd name="connsiteX2944" fmla="*/ 5982703 w 8964278"/>
                <a:gd name="connsiteY2944" fmla="*/ 173355 h 6213528"/>
                <a:gd name="connsiteX2945" fmla="*/ 5978894 w 8964278"/>
                <a:gd name="connsiteY2945" fmla="*/ 170498 h 6213528"/>
                <a:gd name="connsiteX2946" fmla="*/ 5933173 w 8964278"/>
                <a:gd name="connsiteY2946" fmla="*/ 86678 h 6213528"/>
                <a:gd name="connsiteX2947" fmla="*/ 5927458 w 8964278"/>
                <a:gd name="connsiteY2947" fmla="*/ 71438 h 6213528"/>
                <a:gd name="connsiteX2948" fmla="*/ 6204636 w 8964278"/>
                <a:gd name="connsiteY2948" fmla="*/ 1362075 h 6213528"/>
                <a:gd name="connsiteX2949" fmla="*/ 6249403 w 8964278"/>
                <a:gd name="connsiteY2949" fmla="*/ 1551623 h 6213528"/>
                <a:gd name="connsiteX2950" fmla="*/ 6254166 w 8964278"/>
                <a:gd name="connsiteY2950" fmla="*/ 1564005 h 6213528"/>
                <a:gd name="connsiteX2951" fmla="*/ 6239878 w 8964278"/>
                <a:gd name="connsiteY2951" fmla="*/ 1525905 h 6213528"/>
                <a:gd name="connsiteX2952" fmla="*/ 6169394 w 8964278"/>
                <a:gd name="connsiteY2952" fmla="*/ 1211580 h 6213528"/>
                <a:gd name="connsiteX2953" fmla="*/ 6151296 w 8964278"/>
                <a:gd name="connsiteY2953" fmla="*/ 859155 h 6213528"/>
                <a:gd name="connsiteX2954" fmla="*/ 6105576 w 8964278"/>
                <a:gd name="connsiteY2954" fmla="*/ 525780 h 6213528"/>
                <a:gd name="connsiteX2955" fmla="*/ 6068428 w 8964278"/>
                <a:gd name="connsiteY2955" fmla="*/ 391478 h 6213528"/>
                <a:gd name="connsiteX2956" fmla="*/ 6177014 w 8964278"/>
                <a:gd name="connsiteY2956" fmla="*/ 735330 h 6213528"/>
                <a:gd name="connsiteX2957" fmla="*/ 6194158 w 8964278"/>
                <a:gd name="connsiteY2957" fmla="*/ 1153478 h 6213528"/>
                <a:gd name="connsiteX2958" fmla="*/ 6204636 w 8964278"/>
                <a:gd name="connsiteY2958" fmla="*/ 1362075 h 6213528"/>
                <a:gd name="connsiteX2959" fmla="*/ 6281789 w 8964278"/>
                <a:gd name="connsiteY2959" fmla="*/ 1585913 h 6213528"/>
                <a:gd name="connsiteX2960" fmla="*/ 6229401 w 8964278"/>
                <a:gd name="connsiteY2960" fmla="*/ 1392555 h 6213528"/>
                <a:gd name="connsiteX2961" fmla="*/ 6213208 w 8964278"/>
                <a:gd name="connsiteY2961" fmla="*/ 1182053 h 6213528"/>
                <a:gd name="connsiteX2962" fmla="*/ 6201778 w 8964278"/>
                <a:gd name="connsiteY2962" fmla="*/ 764858 h 6213528"/>
                <a:gd name="connsiteX2963" fmla="*/ 6090336 w 8964278"/>
                <a:gd name="connsiteY2963" fmla="*/ 396240 h 6213528"/>
                <a:gd name="connsiteX2964" fmla="*/ 6020803 w 8964278"/>
                <a:gd name="connsiteY2964" fmla="*/ 250508 h 6213528"/>
                <a:gd name="connsiteX2965" fmla="*/ 6049378 w 8964278"/>
                <a:gd name="connsiteY2965" fmla="*/ 287655 h 6213528"/>
                <a:gd name="connsiteX2966" fmla="*/ 6235116 w 8964278"/>
                <a:gd name="connsiteY2966" fmla="*/ 539115 h 6213528"/>
                <a:gd name="connsiteX2967" fmla="*/ 6316078 w 8964278"/>
                <a:gd name="connsiteY2967" fmla="*/ 834390 h 6213528"/>
                <a:gd name="connsiteX2968" fmla="*/ 6330366 w 8964278"/>
                <a:gd name="connsiteY2968" fmla="*/ 1149668 h 6213528"/>
                <a:gd name="connsiteX2969" fmla="*/ 6370371 w 8964278"/>
                <a:gd name="connsiteY2969" fmla="*/ 1474470 h 6213528"/>
                <a:gd name="connsiteX2970" fmla="*/ 6381801 w 8964278"/>
                <a:gd name="connsiteY2970" fmla="*/ 1511618 h 6213528"/>
                <a:gd name="connsiteX2971" fmla="*/ 6389421 w 8964278"/>
                <a:gd name="connsiteY2971" fmla="*/ 1513523 h 6213528"/>
                <a:gd name="connsiteX2972" fmla="*/ 6378944 w 8964278"/>
                <a:gd name="connsiteY2972" fmla="*/ 1665923 h 6213528"/>
                <a:gd name="connsiteX2973" fmla="*/ 6389421 w 8964278"/>
                <a:gd name="connsiteY2973" fmla="*/ 1764030 h 6213528"/>
                <a:gd name="connsiteX2974" fmla="*/ 6399898 w 8964278"/>
                <a:gd name="connsiteY2974" fmla="*/ 1832610 h 6213528"/>
                <a:gd name="connsiteX2975" fmla="*/ 6385611 w 8964278"/>
                <a:gd name="connsiteY2975" fmla="*/ 1816418 h 6213528"/>
                <a:gd name="connsiteX2976" fmla="*/ 6376086 w 8964278"/>
                <a:gd name="connsiteY2976" fmla="*/ 1803083 h 6213528"/>
                <a:gd name="connsiteX2977" fmla="*/ 6357989 w 8964278"/>
                <a:gd name="connsiteY2977" fmla="*/ 1765935 h 6213528"/>
                <a:gd name="connsiteX2978" fmla="*/ 6281789 w 8964278"/>
                <a:gd name="connsiteY2978" fmla="*/ 1585913 h 6213528"/>
                <a:gd name="connsiteX2979" fmla="*/ 6425616 w 8964278"/>
                <a:gd name="connsiteY2979" fmla="*/ 1972628 h 6213528"/>
                <a:gd name="connsiteX2980" fmla="*/ 6439903 w 8964278"/>
                <a:gd name="connsiteY2980" fmla="*/ 1994535 h 6213528"/>
                <a:gd name="connsiteX2981" fmla="*/ 6408471 w 8964278"/>
                <a:gd name="connsiteY2981" fmla="*/ 1975485 h 6213528"/>
                <a:gd name="connsiteX2982" fmla="*/ 6273216 w 8964278"/>
                <a:gd name="connsiteY2982" fmla="*/ 1896428 h 6213528"/>
                <a:gd name="connsiteX2983" fmla="*/ 6152248 w 8964278"/>
                <a:gd name="connsiteY2983" fmla="*/ 1815465 h 6213528"/>
                <a:gd name="connsiteX2984" fmla="*/ 6144628 w 8964278"/>
                <a:gd name="connsiteY2984" fmla="*/ 1808798 h 6213528"/>
                <a:gd name="connsiteX2985" fmla="*/ 6348464 w 8964278"/>
                <a:gd name="connsiteY2985" fmla="*/ 1893570 h 6213528"/>
                <a:gd name="connsiteX2986" fmla="*/ 6425616 w 8964278"/>
                <a:gd name="connsiteY2986" fmla="*/ 1972628 h 6213528"/>
                <a:gd name="connsiteX2987" fmla="*/ 6587541 w 8964278"/>
                <a:gd name="connsiteY2987" fmla="*/ 2132648 h 6213528"/>
                <a:gd name="connsiteX2988" fmla="*/ 6593256 w 8964278"/>
                <a:gd name="connsiteY2988" fmla="*/ 2139315 h 6213528"/>
                <a:gd name="connsiteX2989" fmla="*/ 6612306 w 8964278"/>
                <a:gd name="connsiteY2989" fmla="*/ 2169795 h 6213528"/>
                <a:gd name="connsiteX2990" fmla="*/ 6642786 w 8964278"/>
                <a:gd name="connsiteY2990" fmla="*/ 2238375 h 6213528"/>
                <a:gd name="connsiteX2991" fmla="*/ 6695173 w 8964278"/>
                <a:gd name="connsiteY2991" fmla="*/ 2391728 h 6213528"/>
                <a:gd name="connsiteX2992" fmla="*/ 6729464 w 8964278"/>
                <a:gd name="connsiteY2992" fmla="*/ 2549843 h 6213528"/>
                <a:gd name="connsiteX2993" fmla="*/ 6738989 w 8964278"/>
                <a:gd name="connsiteY2993" fmla="*/ 2632710 h 6213528"/>
                <a:gd name="connsiteX2994" fmla="*/ 6730416 w 8964278"/>
                <a:gd name="connsiteY2994" fmla="*/ 2664143 h 6213528"/>
                <a:gd name="connsiteX2995" fmla="*/ 6726606 w 8964278"/>
                <a:gd name="connsiteY2995" fmla="*/ 2566035 h 6213528"/>
                <a:gd name="connsiteX2996" fmla="*/ 6638023 w 8964278"/>
                <a:gd name="connsiteY2996" fmla="*/ 2236470 h 6213528"/>
                <a:gd name="connsiteX2997" fmla="*/ 6593256 w 8964278"/>
                <a:gd name="connsiteY2997" fmla="*/ 2151698 h 6213528"/>
                <a:gd name="connsiteX2998" fmla="*/ 6573253 w 8964278"/>
                <a:gd name="connsiteY2998" fmla="*/ 2119313 h 6213528"/>
                <a:gd name="connsiteX2999" fmla="*/ 6587541 w 8964278"/>
                <a:gd name="connsiteY2999" fmla="*/ 2132648 h 6213528"/>
                <a:gd name="connsiteX3000" fmla="*/ 6587541 w 8964278"/>
                <a:gd name="connsiteY3000" fmla="*/ 1923098 h 6213528"/>
                <a:gd name="connsiteX3001" fmla="*/ 6616116 w 8964278"/>
                <a:gd name="connsiteY3001" fmla="*/ 1783080 h 6213528"/>
                <a:gd name="connsiteX3002" fmla="*/ 6670408 w 8964278"/>
                <a:gd name="connsiteY3002" fmla="*/ 1651635 h 6213528"/>
                <a:gd name="connsiteX3003" fmla="*/ 6747561 w 8964278"/>
                <a:gd name="connsiteY3003" fmla="*/ 1529715 h 6213528"/>
                <a:gd name="connsiteX3004" fmla="*/ 6928536 w 8964278"/>
                <a:gd name="connsiteY3004" fmla="*/ 1306830 h 6213528"/>
                <a:gd name="connsiteX3005" fmla="*/ 7027596 w 8964278"/>
                <a:gd name="connsiteY3005" fmla="*/ 1171575 h 6213528"/>
                <a:gd name="connsiteX3006" fmla="*/ 6962826 w 8964278"/>
                <a:gd name="connsiteY3006" fmla="*/ 1283970 h 6213528"/>
                <a:gd name="connsiteX3007" fmla="*/ 6817094 w 8964278"/>
                <a:gd name="connsiteY3007" fmla="*/ 1525905 h 6213528"/>
                <a:gd name="connsiteX3008" fmla="*/ 6692316 w 8964278"/>
                <a:gd name="connsiteY3008" fmla="*/ 1778318 h 6213528"/>
                <a:gd name="connsiteX3009" fmla="*/ 6590398 w 8964278"/>
                <a:gd name="connsiteY3009" fmla="*/ 2042160 h 6213528"/>
                <a:gd name="connsiteX3010" fmla="*/ 6585636 w 8964278"/>
                <a:gd name="connsiteY3010" fmla="*/ 2057400 h 6213528"/>
                <a:gd name="connsiteX3011" fmla="*/ 6587541 w 8964278"/>
                <a:gd name="connsiteY3011" fmla="*/ 1923098 h 6213528"/>
                <a:gd name="connsiteX3012" fmla="*/ 6766611 w 8964278"/>
                <a:gd name="connsiteY3012" fmla="*/ 2256473 h 6213528"/>
                <a:gd name="connsiteX3013" fmla="*/ 6864719 w 8964278"/>
                <a:gd name="connsiteY3013" fmla="*/ 2227898 h 6213528"/>
                <a:gd name="connsiteX3014" fmla="*/ 7020928 w 8964278"/>
                <a:gd name="connsiteY3014" fmla="*/ 2130743 h 6213528"/>
                <a:gd name="connsiteX3015" fmla="*/ 7044741 w 8964278"/>
                <a:gd name="connsiteY3015" fmla="*/ 2196465 h 6213528"/>
                <a:gd name="connsiteX3016" fmla="*/ 7094271 w 8964278"/>
                <a:gd name="connsiteY3016" fmla="*/ 2272665 h 6213528"/>
                <a:gd name="connsiteX3017" fmla="*/ 7131419 w 8964278"/>
                <a:gd name="connsiteY3017" fmla="*/ 2328863 h 6213528"/>
                <a:gd name="connsiteX3018" fmla="*/ 7134276 w 8964278"/>
                <a:gd name="connsiteY3018" fmla="*/ 2332673 h 6213528"/>
                <a:gd name="connsiteX3019" fmla="*/ 7136181 w 8964278"/>
                <a:gd name="connsiteY3019" fmla="*/ 2336483 h 6213528"/>
                <a:gd name="connsiteX3020" fmla="*/ 7141896 w 8964278"/>
                <a:gd name="connsiteY3020" fmla="*/ 2346960 h 6213528"/>
                <a:gd name="connsiteX3021" fmla="*/ 6879006 w 8964278"/>
                <a:gd name="connsiteY3021" fmla="*/ 2316480 h 6213528"/>
                <a:gd name="connsiteX3022" fmla="*/ 6876148 w 8964278"/>
                <a:gd name="connsiteY3022" fmla="*/ 2337435 h 6213528"/>
                <a:gd name="connsiteX3023" fmla="*/ 6996164 w 8964278"/>
                <a:gd name="connsiteY3023" fmla="*/ 2426970 h 6213528"/>
                <a:gd name="connsiteX3024" fmla="*/ 6995211 w 8964278"/>
                <a:gd name="connsiteY3024" fmla="*/ 2427923 h 6213528"/>
                <a:gd name="connsiteX3025" fmla="*/ 6959969 w 8964278"/>
                <a:gd name="connsiteY3025" fmla="*/ 2504123 h 6213528"/>
                <a:gd name="connsiteX3026" fmla="*/ 6951396 w 8964278"/>
                <a:gd name="connsiteY3026" fmla="*/ 2520315 h 6213528"/>
                <a:gd name="connsiteX3027" fmla="*/ 6879006 w 8964278"/>
                <a:gd name="connsiteY3027" fmla="*/ 2623185 h 6213528"/>
                <a:gd name="connsiteX3028" fmla="*/ 6859003 w 8964278"/>
                <a:gd name="connsiteY3028" fmla="*/ 2651760 h 6213528"/>
                <a:gd name="connsiteX3029" fmla="*/ 6818046 w 8964278"/>
                <a:gd name="connsiteY3029" fmla="*/ 2702243 h 6213528"/>
                <a:gd name="connsiteX3030" fmla="*/ 6759944 w 8964278"/>
                <a:gd name="connsiteY3030" fmla="*/ 2776538 h 6213528"/>
                <a:gd name="connsiteX3031" fmla="*/ 6764706 w 8964278"/>
                <a:gd name="connsiteY3031" fmla="*/ 2752725 h 6213528"/>
                <a:gd name="connsiteX3032" fmla="*/ 6783756 w 8964278"/>
                <a:gd name="connsiteY3032" fmla="*/ 2609850 h 6213528"/>
                <a:gd name="connsiteX3033" fmla="*/ 6763753 w 8964278"/>
                <a:gd name="connsiteY3033" fmla="*/ 2389823 h 6213528"/>
                <a:gd name="connsiteX3034" fmla="*/ 6762801 w 8964278"/>
                <a:gd name="connsiteY3034" fmla="*/ 2384108 h 6213528"/>
                <a:gd name="connsiteX3035" fmla="*/ 6746608 w 8964278"/>
                <a:gd name="connsiteY3035" fmla="*/ 2333625 h 6213528"/>
                <a:gd name="connsiteX3036" fmla="*/ 6740894 w 8964278"/>
                <a:gd name="connsiteY3036" fmla="*/ 2317433 h 6213528"/>
                <a:gd name="connsiteX3037" fmla="*/ 6746608 w 8964278"/>
                <a:gd name="connsiteY3037" fmla="*/ 2313623 h 6213528"/>
                <a:gd name="connsiteX3038" fmla="*/ 6736131 w 8964278"/>
                <a:gd name="connsiteY3038" fmla="*/ 2287905 h 6213528"/>
                <a:gd name="connsiteX3039" fmla="*/ 6722796 w 8964278"/>
                <a:gd name="connsiteY3039" fmla="*/ 2262188 h 6213528"/>
                <a:gd name="connsiteX3040" fmla="*/ 6715176 w 8964278"/>
                <a:gd name="connsiteY3040" fmla="*/ 2247900 h 6213528"/>
                <a:gd name="connsiteX3041" fmla="*/ 6718033 w 8964278"/>
                <a:gd name="connsiteY3041" fmla="*/ 2248853 h 6213528"/>
                <a:gd name="connsiteX3042" fmla="*/ 6766611 w 8964278"/>
                <a:gd name="connsiteY3042" fmla="*/ 2256473 h 6213528"/>
                <a:gd name="connsiteX3043" fmla="*/ 6757086 w 8964278"/>
                <a:gd name="connsiteY3043" fmla="*/ 2197418 h 6213528"/>
                <a:gd name="connsiteX3044" fmla="*/ 6922821 w 8964278"/>
                <a:gd name="connsiteY3044" fmla="*/ 2101215 h 6213528"/>
                <a:gd name="connsiteX3045" fmla="*/ 7005689 w 8964278"/>
                <a:gd name="connsiteY3045" fmla="*/ 2014538 h 6213528"/>
                <a:gd name="connsiteX3046" fmla="*/ 7052361 w 8964278"/>
                <a:gd name="connsiteY3046" fmla="*/ 1958340 h 6213528"/>
                <a:gd name="connsiteX3047" fmla="*/ 7166661 w 8964278"/>
                <a:gd name="connsiteY3047" fmla="*/ 1758315 h 6213528"/>
                <a:gd name="connsiteX3048" fmla="*/ 7242861 w 8964278"/>
                <a:gd name="connsiteY3048" fmla="*/ 1504950 h 6213528"/>
                <a:gd name="connsiteX3049" fmla="*/ 7271436 w 8964278"/>
                <a:gd name="connsiteY3049" fmla="*/ 1302068 h 6213528"/>
                <a:gd name="connsiteX3050" fmla="*/ 7274294 w 8964278"/>
                <a:gd name="connsiteY3050" fmla="*/ 1323023 h 6213528"/>
                <a:gd name="connsiteX3051" fmla="*/ 7273341 w 8964278"/>
                <a:gd name="connsiteY3051" fmla="*/ 1351598 h 6213528"/>
                <a:gd name="connsiteX3052" fmla="*/ 7262864 w 8964278"/>
                <a:gd name="connsiteY3052" fmla="*/ 1475423 h 6213528"/>
                <a:gd name="connsiteX3053" fmla="*/ 7205714 w 8964278"/>
                <a:gd name="connsiteY3053" fmla="*/ 1714500 h 6213528"/>
                <a:gd name="connsiteX3054" fmla="*/ 7104748 w 8964278"/>
                <a:gd name="connsiteY3054" fmla="*/ 1915478 h 6213528"/>
                <a:gd name="connsiteX3055" fmla="*/ 6964731 w 8964278"/>
                <a:gd name="connsiteY3055" fmla="*/ 2075498 h 6213528"/>
                <a:gd name="connsiteX3056" fmla="*/ 6798044 w 8964278"/>
                <a:gd name="connsiteY3056" fmla="*/ 2185988 h 6213528"/>
                <a:gd name="connsiteX3057" fmla="*/ 6759944 w 8964278"/>
                <a:gd name="connsiteY3057" fmla="*/ 2198370 h 6213528"/>
                <a:gd name="connsiteX3058" fmla="*/ 6757086 w 8964278"/>
                <a:gd name="connsiteY3058" fmla="*/ 2197418 h 6213528"/>
                <a:gd name="connsiteX3059" fmla="*/ 7500989 w 8964278"/>
                <a:gd name="connsiteY3059" fmla="*/ 2958465 h 6213528"/>
                <a:gd name="connsiteX3060" fmla="*/ 7429551 w 8964278"/>
                <a:gd name="connsiteY3060" fmla="*/ 2750820 h 6213528"/>
                <a:gd name="connsiteX3061" fmla="*/ 7321919 w 8964278"/>
                <a:gd name="connsiteY3061" fmla="*/ 2570798 h 6213528"/>
                <a:gd name="connsiteX3062" fmla="*/ 7301916 w 8964278"/>
                <a:gd name="connsiteY3062" fmla="*/ 2525078 h 6213528"/>
                <a:gd name="connsiteX3063" fmla="*/ 7281914 w 8964278"/>
                <a:gd name="connsiteY3063" fmla="*/ 2484120 h 6213528"/>
                <a:gd name="connsiteX3064" fmla="*/ 7385736 w 8964278"/>
                <a:gd name="connsiteY3064" fmla="*/ 2600325 h 6213528"/>
                <a:gd name="connsiteX3065" fmla="*/ 7555281 w 8964278"/>
                <a:gd name="connsiteY3065" fmla="*/ 2861310 h 6213528"/>
                <a:gd name="connsiteX3066" fmla="*/ 7580998 w 8964278"/>
                <a:gd name="connsiteY3066" fmla="*/ 3011805 h 6213528"/>
                <a:gd name="connsiteX3067" fmla="*/ 7547661 w 8964278"/>
                <a:gd name="connsiteY3067" fmla="*/ 3145155 h 6213528"/>
                <a:gd name="connsiteX3068" fmla="*/ 7413358 w 8964278"/>
                <a:gd name="connsiteY3068" fmla="*/ 3313748 h 6213528"/>
                <a:gd name="connsiteX3069" fmla="*/ 7490511 w 8964278"/>
                <a:gd name="connsiteY3069" fmla="*/ 3161348 h 6213528"/>
                <a:gd name="connsiteX3070" fmla="*/ 7500989 w 8964278"/>
                <a:gd name="connsiteY3070" fmla="*/ 2958465 h 6213528"/>
                <a:gd name="connsiteX3071" fmla="*/ 7310489 w 8964278"/>
                <a:gd name="connsiteY3071" fmla="*/ 2616518 h 6213528"/>
                <a:gd name="connsiteX3072" fmla="*/ 7341921 w 8964278"/>
                <a:gd name="connsiteY3072" fmla="*/ 2919413 h 6213528"/>
                <a:gd name="connsiteX3073" fmla="*/ 7284771 w 8964278"/>
                <a:gd name="connsiteY3073" fmla="*/ 3223260 h 6213528"/>
                <a:gd name="connsiteX3074" fmla="*/ 7227621 w 8964278"/>
                <a:gd name="connsiteY3074" fmla="*/ 3362325 h 6213528"/>
                <a:gd name="connsiteX3075" fmla="*/ 7249528 w 8964278"/>
                <a:gd name="connsiteY3075" fmla="*/ 3275648 h 6213528"/>
                <a:gd name="connsiteX3076" fmla="*/ 7260006 w 8964278"/>
                <a:gd name="connsiteY3076" fmla="*/ 2819400 h 6213528"/>
                <a:gd name="connsiteX3077" fmla="*/ 7066648 w 8964278"/>
                <a:gd name="connsiteY3077" fmla="*/ 2458403 h 6213528"/>
                <a:gd name="connsiteX3078" fmla="*/ 7031406 w 8964278"/>
                <a:gd name="connsiteY3078" fmla="*/ 2420303 h 6213528"/>
                <a:gd name="connsiteX3079" fmla="*/ 7019976 w 8964278"/>
                <a:gd name="connsiteY3079" fmla="*/ 2415540 h 6213528"/>
                <a:gd name="connsiteX3080" fmla="*/ 6910439 w 8964278"/>
                <a:gd name="connsiteY3080" fmla="*/ 2330768 h 6213528"/>
                <a:gd name="connsiteX3081" fmla="*/ 7148564 w 8964278"/>
                <a:gd name="connsiteY3081" fmla="*/ 2378393 h 6213528"/>
                <a:gd name="connsiteX3082" fmla="*/ 7177139 w 8964278"/>
                <a:gd name="connsiteY3082" fmla="*/ 2400300 h 6213528"/>
                <a:gd name="connsiteX3083" fmla="*/ 7179996 w 8964278"/>
                <a:gd name="connsiteY3083" fmla="*/ 2403158 h 6213528"/>
                <a:gd name="connsiteX3084" fmla="*/ 7183806 w 8964278"/>
                <a:gd name="connsiteY3084" fmla="*/ 2406015 h 6213528"/>
                <a:gd name="connsiteX3085" fmla="*/ 7310489 w 8964278"/>
                <a:gd name="connsiteY3085" fmla="*/ 2616518 h 6213528"/>
                <a:gd name="connsiteX3086" fmla="*/ 6563728 w 8964278"/>
                <a:gd name="connsiteY3086" fmla="*/ 3803333 h 6213528"/>
                <a:gd name="connsiteX3087" fmla="*/ 6587541 w 8964278"/>
                <a:gd name="connsiteY3087" fmla="*/ 3755708 h 6213528"/>
                <a:gd name="connsiteX3088" fmla="*/ 6654216 w 8964278"/>
                <a:gd name="connsiteY3088" fmla="*/ 3648075 h 6213528"/>
                <a:gd name="connsiteX3089" fmla="*/ 6792328 w 8964278"/>
                <a:gd name="connsiteY3089" fmla="*/ 3437573 h 6213528"/>
                <a:gd name="connsiteX3090" fmla="*/ 6889483 w 8964278"/>
                <a:gd name="connsiteY3090" fmla="*/ 3205163 h 6213528"/>
                <a:gd name="connsiteX3091" fmla="*/ 6922821 w 8964278"/>
                <a:gd name="connsiteY3091" fmla="*/ 2953703 h 6213528"/>
                <a:gd name="connsiteX3092" fmla="*/ 6892341 w 8964278"/>
                <a:gd name="connsiteY3092" fmla="*/ 2712720 h 6213528"/>
                <a:gd name="connsiteX3093" fmla="*/ 6949491 w 8964278"/>
                <a:gd name="connsiteY3093" fmla="*/ 2638425 h 6213528"/>
                <a:gd name="connsiteX3094" fmla="*/ 7001878 w 8964278"/>
                <a:gd name="connsiteY3094" fmla="*/ 2550795 h 6213528"/>
                <a:gd name="connsiteX3095" fmla="*/ 7000926 w 8964278"/>
                <a:gd name="connsiteY3095" fmla="*/ 2610803 h 6213528"/>
                <a:gd name="connsiteX3096" fmla="*/ 6999021 w 8964278"/>
                <a:gd name="connsiteY3096" fmla="*/ 2706053 h 6213528"/>
                <a:gd name="connsiteX3097" fmla="*/ 6988544 w 8964278"/>
                <a:gd name="connsiteY3097" fmla="*/ 2897505 h 6213528"/>
                <a:gd name="connsiteX3098" fmla="*/ 6922821 w 8964278"/>
                <a:gd name="connsiteY3098" fmla="*/ 3247073 h 6213528"/>
                <a:gd name="connsiteX3099" fmla="*/ 6858051 w 8964278"/>
                <a:gd name="connsiteY3099" fmla="*/ 3407093 h 6213528"/>
                <a:gd name="connsiteX3100" fmla="*/ 6766611 w 8964278"/>
                <a:gd name="connsiteY3100" fmla="*/ 3555683 h 6213528"/>
                <a:gd name="connsiteX3101" fmla="*/ 6566586 w 8964278"/>
                <a:gd name="connsiteY3101" fmla="*/ 3829050 h 6213528"/>
                <a:gd name="connsiteX3102" fmla="*/ 6566586 w 8964278"/>
                <a:gd name="connsiteY3102" fmla="*/ 3827145 h 6213528"/>
                <a:gd name="connsiteX3103" fmla="*/ 6563728 w 8964278"/>
                <a:gd name="connsiteY3103" fmla="*/ 3803333 h 6213528"/>
                <a:gd name="connsiteX3104" fmla="*/ 6490386 w 8964278"/>
                <a:gd name="connsiteY3104" fmla="*/ 4150043 h 6213528"/>
                <a:gd name="connsiteX3105" fmla="*/ 6492291 w 8964278"/>
                <a:gd name="connsiteY3105" fmla="*/ 4156710 h 6213528"/>
                <a:gd name="connsiteX3106" fmla="*/ 6488481 w 8964278"/>
                <a:gd name="connsiteY3106" fmla="*/ 4155758 h 6213528"/>
                <a:gd name="connsiteX3107" fmla="*/ 6487528 w 8964278"/>
                <a:gd name="connsiteY3107" fmla="*/ 4051935 h 6213528"/>
                <a:gd name="connsiteX3108" fmla="*/ 6490386 w 8964278"/>
                <a:gd name="connsiteY3108" fmla="*/ 4150043 h 6213528"/>
                <a:gd name="connsiteX3109" fmla="*/ 6488481 w 8964278"/>
                <a:gd name="connsiteY3109" fmla="*/ 3940493 h 6213528"/>
                <a:gd name="connsiteX3110" fmla="*/ 6469431 w 8964278"/>
                <a:gd name="connsiteY3110" fmla="*/ 3989070 h 6213528"/>
                <a:gd name="connsiteX3111" fmla="*/ 6461811 w 8964278"/>
                <a:gd name="connsiteY3111" fmla="*/ 4003358 h 6213528"/>
                <a:gd name="connsiteX3112" fmla="*/ 6504673 w 8964278"/>
                <a:gd name="connsiteY3112" fmla="*/ 3748088 h 6213528"/>
                <a:gd name="connsiteX3113" fmla="*/ 6569444 w 8964278"/>
                <a:gd name="connsiteY3113" fmla="*/ 3359468 h 6213528"/>
                <a:gd name="connsiteX3114" fmla="*/ 6576111 w 8964278"/>
                <a:gd name="connsiteY3114" fmla="*/ 2968943 h 6213528"/>
                <a:gd name="connsiteX3115" fmla="*/ 6526581 w 8964278"/>
                <a:gd name="connsiteY3115" fmla="*/ 2579370 h 6213528"/>
                <a:gd name="connsiteX3116" fmla="*/ 6420853 w 8964278"/>
                <a:gd name="connsiteY3116" fmla="*/ 2204085 h 6213528"/>
                <a:gd name="connsiteX3117" fmla="*/ 6420853 w 8964278"/>
                <a:gd name="connsiteY3117" fmla="*/ 2204085 h 6213528"/>
                <a:gd name="connsiteX3118" fmla="*/ 6437046 w 8964278"/>
                <a:gd name="connsiteY3118" fmla="*/ 2233613 h 6213528"/>
                <a:gd name="connsiteX3119" fmla="*/ 6614211 w 8964278"/>
                <a:gd name="connsiteY3119" fmla="*/ 2720340 h 6213528"/>
                <a:gd name="connsiteX3120" fmla="*/ 6638023 w 8964278"/>
                <a:gd name="connsiteY3120" fmla="*/ 2864168 h 6213528"/>
                <a:gd name="connsiteX3121" fmla="*/ 6648501 w 8964278"/>
                <a:gd name="connsiteY3121" fmla="*/ 2982278 h 6213528"/>
                <a:gd name="connsiteX3122" fmla="*/ 6643739 w 8964278"/>
                <a:gd name="connsiteY3122" fmla="*/ 2997518 h 6213528"/>
                <a:gd name="connsiteX3123" fmla="*/ 6568491 w 8964278"/>
                <a:gd name="connsiteY3123" fmla="*/ 3652838 h 6213528"/>
                <a:gd name="connsiteX3124" fmla="*/ 6550394 w 8964278"/>
                <a:gd name="connsiteY3124" fmla="*/ 3748088 h 6213528"/>
                <a:gd name="connsiteX3125" fmla="*/ 6544678 w 8964278"/>
                <a:gd name="connsiteY3125" fmla="*/ 3770948 h 6213528"/>
                <a:gd name="connsiteX3126" fmla="*/ 6506578 w 8964278"/>
                <a:gd name="connsiteY3126" fmla="*/ 3890010 h 6213528"/>
                <a:gd name="connsiteX3127" fmla="*/ 6504673 w 8964278"/>
                <a:gd name="connsiteY3127" fmla="*/ 3891915 h 6213528"/>
                <a:gd name="connsiteX3128" fmla="*/ 6495148 w 8964278"/>
                <a:gd name="connsiteY3128" fmla="*/ 3914775 h 6213528"/>
                <a:gd name="connsiteX3129" fmla="*/ 6488481 w 8964278"/>
                <a:gd name="connsiteY3129" fmla="*/ 3940493 h 6213528"/>
                <a:gd name="connsiteX3130" fmla="*/ 6727558 w 8964278"/>
                <a:gd name="connsiteY3130" fmla="*/ 2929890 h 6213528"/>
                <a:gd name="connsiteX3131" fmla="*/ 6747561 w 8964278"/>
                <a:gd name="connsiteY3131" fmla="*/ 2898458 h 6213528"/>
                <a:gd name="connsiteX3132" fmla="*/ 6750419 w 8964278"/>
                <a:gd name="connsiteY3132" fmla="*/ 2917508 h 6213528"/>
                <a:gd name="connsiteX3133" fmla="*/ 6753276 w 8964278"/>
                <a:gd name="connsiteY3133" fmla="*/ 2954655 h 6213528"/>
                <a:gd name="connsiteX3134" fmla="*/ 6748514 w 8964278"/>
                <a:gd name="connsiteY3134" fmla="*/ 3028950 h 6213528"/>
                <a:gd name="connsiteX3135" fmla="*/ 6709461 w 8964278"/>
                <a:gd name="connsiteY3135" fmla="*/ 3175635 h 6213528"/>
                <a:gd name="connsiteX3136" fmla="*/ 6612306 w 8964278"/>
                <a:gd name="connsiteY3136" fmla="*/ 3444240 h 6213528"/>
                <a:gd name="connsiteX3137" fmla="*/ 6614211 w 8964278"/>
                <a:gd name="connsiteY3137" fmla="*/ 3409950 h 6213528"/>
                <a:gd name="connsiteX3138" fmla="*/ 6618021 w 8964278"/>
                <a:gd name="connsiteY3138" fmla="*/ 3347085 h 6213528"/>
                <a:gd name="connsiteX3139" fmla="*/ 6619926 w 8964278"/>
                <a:gd name="connsiteY3139" fmla="*/ 3344228 h 6213528"/>
                <a:gd name="connsiteX3140" fmla="*/ 6619926 w 8964278"/>
                <a:gd name="connsiteY3140" fmla="*/ 3330893 h 6213528"/>
                <a:gd name="connsiteX3141" fmla="*/ 6646596 w 8964278"/>
                <a:gd name="connsiteY3141" fmla="*/ 3250883 h 6213528"/>
                <a:gd name="connsiteX3142" fmla="*/ 6722796 w 8964278"/>
                <a:gd name="connsiteY3142" fmla="*/ 3017520 h 6213528"/>
                <a:gd name="connsiteX3143" fmla="*/ 6728511 w 8964278"/>
                <a:gd name="connsiteY3143" fmla="*/ 2950845 h 6213528"/>
                <a:gd name="connsiteX3144" fmla="*/ 6727558 w 8964278"/>
                <a:gd name="connsiteY3144" fmla="*/ 2929890 h 6213528"/>
                <a:gd name="connsiteX3145" fmla="*/ 6758039 w 8964278"/>
                <a:gd name="connsiteY3145" fmla="*/ 2883218 h 6213528"/>
                <a:gd name="connsiteX3146" fmla="*/ 6786614 w 8964278"/>
                <a:gd name="connsiteY3146" fmla="*/ 2844165 h 6213528"/>
                <a:gd name="connsiteX3147" fmla="*/ 6786614 w 8964278"/>
                <a:gd name="connsiteY3147" fmla="*/ 2845118 h 6213528"/>
                <a:gd name="connsiteX3148" fmla="*/ 6796139 w 8964278"/>
                <a:gd name="connsiteY3148" fmla="*/ 2883218 h 6213528"/>
                <a:gd name="connsiteX3149" fmla="*/ 6803758 w 8964278"/>
                <a:gd name="connsiteY3149" fmla="*/ 2961323 h 6213528"/>
                <a:gd name="connsiteX3150" fmla="*/ 6784708 w 8964278"/>
                <a:gd name="connsiteY3150" fmla="*/ 3118485 h 6213528"/>
                <a:gd name="connsiteX3151" fmla="*/ 6661836 w 8964278"/>
                <a:gd name="connsiteY3151" fmla="*/ 3421380 h 6213528"/>
                <a:gd name="connsiteX3152" fmla="*/ 6605639 w 8964278"/>
                <a:gd name="connsiteY3152" fmla="*/ 3546158 h 6213528"/>
                <a:gd name="connsiteX3153" fmla="*/ 6609448 w 8964278"/>
                <a:gd name="connsiteY3153" fmla="*/ 3501390 h 6213528"/>
                <a:gd name="connsiteX3154" fmla="*/ 6661836 w 8964278"/>
                <a:gd name="connsiteY3154" fmla="*/ 3330893 h 6213528"/>
                <a:gd name="connsiteX3155" fmla="*/ 6758991 w 8964278"/>
                <a:gd name="connsiteY3155" fmla="*/ 3044190 h 6213528"/>
                <a:gd name="connsiteX3156" fmla="*/ 6766611 w 8964278"/>
                <a:gd name="connsiteY3156" fmla="*/ 2961323 h 6213528"/>
                <a:gd name="connsiteX3157" fmla="*/ 6758039 w 8964278"/>
                <a:gd name="connsiteY3157" fmla="*/ 2883218 h 6213528"/>
                <a:gd name="connsiteX3158" fmla="*/ 6860908 w 8964278"/>
                <a:gd name="connsiteY3158" fmla="*/ 2758440 h 6213528"/>
                <a:gd name="connsiteX3159" fmla="*/ 6859956 w 8964278"/>
                <a:gd name="connsiteY3159" fmla="*/ 2752725 h 6213528"/>
                <a:gd name="connsiteX3160" fmla="*/ 6881864 w 8964278"/>
                <a:gd name="connsiteY3160" fmla="*/ 2726055 h 6213528"/>
                <a:gd name="connsiteX3161" fmla="*/ 6884721 w 8964278"/>
                <a:gd name="connsiteY3161" fmla="*/ 2738438 h 6213528"/>
                <a:gd name="connsiteX3162" fmla="*/ 6897103 w 8964278"/>
                <a:gd name="connsiteY3162" fmla="*/ 2800350 h 6213528"/>
                <a:gd name="connsiteX3163" fmla="*/ 6909486 w 8964278"/>
                <a:gd name="connsiteY3163" fmla="*/ 2926080 h 6213528"/>
                <a:gd name="connsiteX3164" fmla="*/ 6884721 w 8964278"/>
                <a:gd name="connsiteY3164" fmla="*/ 3176588 h 6213528"/>
                <a:gd name="connsiteX3165" fmla="*/ 6795186 w 8964278"/>
                <a:gd name="connsiteY3165" fmla="*/ 3410903 h 6213528"/>
                <a:gd name="connsiteX3166" fmla="*/ 6660883 w 8964278"/>
                <a:gd name="connsiteY3166" fmla="*/ 3622358 h 6213528"/>
                <a:gd name="connsiteX3167" fmla="*/ 6578016 w 8964278"/>
                <a:gd name="connsiteY3167" fmla="*/ 3759518 h 6213528"/>
                <a:gd name="connsiteX3168" fmla="*/ 6655169 w 8964278"/>
                <a:gd name="connsiteY3168" fmla="*/ 3581400 h 6213528"/>
                <a:gd name="connsiteX3169" fmla="*/ 6764706 w 8964278"/>
                <a:gd name="connsiteY3169" fmla="*/ 3397568 h 6213528"/>
                <a:gd name="connsiteX3170" fmla="*/ 6847573 w 8964278"/>
                <a:gd name="connsiteY3170" fmla="*/ 3194685 h 6213528"/>
                <a:gd name="connsiteX3171" fmla="*/ 6880911 w 8964278"/>
                <a:gd name="connsiteY3171" fmla="*/ 2977515 h 6213528"/>
                <a:gd name="connsiteX3172" fmla="*/ 6860908 w 8964278"/>
                <a:gd name="connsiteY3172" fmla="*/ 2758440 h 6213528"/>
                <a:gd name="connsiteX3173" fmla="*/ 6863766 w 8964278"/>
                <a:gd name="connsiteY3173" fmla="*/ 2843213 h 6213528"/>
                <a:gd name="connsiteX3174" fmla="*/ 6869481 w 8964278"/>
                <a:gd name="connsiteY3174" fmla="*/ 2953703 h 6213528"/>
                <a:gd name="connsiteX3175" fmla="*/ 6841858 w 8964278"/>
                <a:gd name="connsiteY3175" fmla="*/ 3171825 h 6213528"/>
                <a:gd name="connsiteX3176" fmla="*/ 6763753 w 8964278"/>
                <a:gd name="connsiteY3176" fmla="*/ 3376613 h 6213528"/>
                <a:gd name="connsiteX3177" fmla="*/ 6657073 w 8964278"/>
                <a:gd name="connsiteY3177" fmla="*/ 3560445 h 6213528"/>
                <a:gd name="connsiteX3178" fmla="*/ 6574206 w 8964278"/>
                <a:gd name="connsiteY3178" fmla="*/ 3750945 h 6213528"/>
                <a:gd name="connsiteX3179" fmla="*/ 6568491 w 8964278"/>
                <a:gd name="connsiteY3179" fmla="*/ 3775710 h 6213528"/>
                <a:gd name="connsiteX3180" fmla="*/ 6568491 w 8964278"/>
                <a:gd name="connsiteY3180" fmla="*/ 3776663 h 6213528"/>
                <a:gd name="connsiteX3181" fmla="*/ 6565633 w 8964278"/>
                <a:gd name="connsiteY3181" fmla="*/ 3782378 h 6213528"/>
                <a:gd name="connsiteX3182" fmla="*/ 6596114 w 8964278"/>
                <a:gd name="connsiteY3182" fmla="*/ 3625215 h 6213528"/>
                <a:gd name="connsiteX3183" fmla="*/ 6598971 w 8964278"/>
                <a:gd name="connsiteY3183" fmla="*/ 3623310 h 6213528"/>
                <a:gd name="connsiteX3184" fmla="*/ 6598971 w 8964278"/>
                <a:gd name="connsiteY3184" fmla="*/ 3609975 h 6213528"/>
                <a:gd name="connsiteX3185" fmla="*/ 6707556 w 8964278"/>
                <a:gd name="connsiteY3185" fmla="*/ 3417570 h 6213528"/>
                <a:gd name="connsiteX3186" fmla="*/ 6808521 w 8964278"/>
                <a:gd name="connsiteY3186" fmla="*/ 3221355 h 6213528"/>
                <a:gd name="connsiteX3187" fmla="*/ 6845669 w 8964278"/>
                <a:gd name="connsiteY3187" fmla="*/ 3011805 h 6213528"/>
                <a:gd name="connsiteX3188" fmla="*/ 6817094 w 8964278"/>
                <a:gd name="connsiteY3188" fmla="*/ 2806065 h 6213528"/>
                <a:gd name="connsiteX3189" fmla="*/ 6850431 w 8964278"/>
                <a:gd name="connsiteY3189" fmla="*/ 2765108 h 6213528"/>
                <a:gd name="connsiteX3190" fmla="*/ 6855194 w 8964278"/>
                <a:gd name="connsiteY3190" fmla="*/ 2789873 h 6213528"/>
                <a:gd name="connsiteX3191" fmla="*/ 6863766 w 8964278"/>
                <a:gd name="connsiteY3191" fmla="*/ 2843213 h 6213528"/>
                <a:gd name="connsiteX3192" fmla="*/ 6835191 w 8964278"/>
                <a:gd name="connsiteY3192" fmla="*/ 2989898 h 6213528"/>
                <a:gd name="connsiteX3193" fmla="*/ 6802806 w 8964278"/>
                <a:gd name="connsiteY3193" fmla="*/ 3200400 h 6213528"/>
                <a:gd name="connsiteX3194" fmla="*/ 6704698 w 8964278"/>
                <a:gd name="connsiteY3194" fmla="*/ 3398520 h 6213528"/>
                <a:gd name="connsiteX3195" fmla="*/ 6602781 w 8964278"/>
                <a:gd name="connsiteY3195" fmla="*/ 3569970 h 6213528"/>
                <a:gd name="connsiteX3196" fmla="*/ 6603733 w 8964278"/>
                <a:gd name="connsiteY3196" fmla="*/ 3562350 h 6213528"/>
                <a:gd name="connsiteX3197" fmla="*/ 6734226 w 8964278"/>
                <a:gd name="connsiteY3197" fmla="*/ 3288030 h 6213528"/>
                <a:gd name="connsiteX3198" fmla="*/ 6814236 w 8964278"/>
                <a:gd name="connsiteY3198" fmla="*/ 2976563 h 6213528"/>
                <a:gd name="connsiteX3199" fmla="*/ 6807569 w 8964278"/>
                <a:gd name="connsiteY3199" fmla="*/ 2888933 h 6213528"/>
                <a:gd name="connsiteX3200" fmla="*/ 6798044 w 8964278"/>
                <a:gd name="connsiteY3200" fmla="*/ 2846070 h 6213528"/>
                <a:gd name="connsiteX3201" fmla="*/ 6794233 w 8964278"/>
                <a:gd name="connsiteY3201" fmla="*/ 2833688 h 6213528"/>
                <a:gd name="connsiteX3202" fmla="*/ 6811378 w 8964278"/>
                <a:gd name="connsiteY3202" fmla="*/ 2812733 h 6213528"/>
                <a:gd name="connsiteX3203" fmla="*/ 6835191 w 8964278"/>
                <a:gd name="connsiteY3203" fmla="*/ 2989898 h 6213528"/>
                <a:gd name="connsiteX3204" fmla="*/ 6713271 w 8964278"/>
                <a:gd name="connsiteY3204" fmla="*/ 3007043 h 6213528"/>
                <a:gd name="connsiteX3205" fmla="*/ 6682791 w 8964278"/>
                <a:gd name="connsiteY3205" fmla="*/ 3126105 h 6213528"/>
                <a:gd name="connsiteX3206" fmla="*/ 6621831 w 8964278"/>
                <a:gd name="connsiteY3206" fmla="*/ 3297555 h 6213528"/>
                <a:gd name="connsiteX3207" fmla="*/ 6644691 w 8964278"/>
                <a:gd name="connsiteY3207" fmla="*/ 3135630 h 6213528"/>
                <a:gd name="connsiteX3208" fmla="*/ 6718033 w 8964278"/>
                <a:gd name="connsiteY3208" fmla="*/ 2947035 h 6213528"/>
                <a:gd name="connsiteX3209" fmla="*/ 6713271 w 8964278"/>
                <a:gd name="connsiteY3209" fmla="*/ 3007043 h 6213528"/>
                <a:gd name="connsiteX3210" fmla="*/ 6698031 w 8964278"/>
                <a:gd name="connsiteY3210" fmla="*/ 2791778 h 6213528"/>
                <a:gd name="connsiteX3211" fmla="*/ 6698031 w 8964278"/>
                <a:gd name="connsiteY3211" fmla="*/ 2789873 h 6213528"/>
                <a:gd name="connsiteX3212" fmla="*/ 6698031 w 8964278"/>
                <a:gd name="connsiteY3212" fmla="*/ 2782253 h 6213528"/>
                <a:gd name="connsiteX3213" fmla="*/ 6705651 w 8964278"/>
                <a:gd name="connsiteY3213" fmla="*/ 2769870 h 6213528"/>
                <a:gd name="connsiteX3214" fmla="*/ 6705651 w 8964278"/>
                <a:gd name="connsiteY3214" fmla="*/ 2775585 h 6213528"/>
                <a:gd name="connsiteX3215" fmla="*/ 6698031 w 8964278"/>
                <a:gd name="connsiteY3215" fmla="*/ 2791778 h 6213528"/>
                <a:gd name="connsiteX3216" fmla="*/ 6696126 w 8964278"/>
                <a:gd name="connsiteY3216" fmla="*/ 2751773 h 6213528"/>
                <a:gd name="connsiteX3217" fmla="*/ 6689458 w 8964278"/>
                <a:gd name="connsiteY3217" fmla="*/ 2667000 h 6213528"/>
                <a:gd name="connsiteX3218" fmla="*/ 6672314 w 8964278"/>
                <a:gd name="connsiteY3218" fmla="*/ 2544128 h 6213528"/>
                <a:gd name="connsiteX3219" fmla="*/ 6701841 w 8964278"/>
                <a:gd name="connsiteY3219" fmla="*/ 2712720 h 6213528"/>
                <a:gd name="connsiteX3220" fmla="*/ 6703746 w 8964278"/>
                <a:gd name="connsiteY3220" fmla="*/ 2735580 h 6213528"/>
                <a:gd name="connsiteX3221" fmla="*/ 6696126 w 8964278"/>
                <a:gd name="connsiteY3221" fmla="*/ 2751773 h 6213528"/>
                <a:gd name="connsiteX3222" fmla="*/ 6674219 w 8964278"/>
                <a:gd name="connsiteY3222" fmla="*/ 2640330 h 6213528"/>
                <a:gd name="connsiteX3223" fmla="*/ 6684696 w 8964278"/>
                <a:gd name="connsiteY3223" fmla="*/ 2776538 h 6213528"/>
                <a:gd name="connsiteX3224" fmla="*/ 6683744 w 8964278"/>
                <a:gd name="connsiteY3224" fmla="*/ 2779395 h 6213528"/>
                <a:gd name="connsiteX3225" fmla="*/ 6677076 w 8964278"/>
                <a:gd name="connsiteY3225" fmla="*/ 2690813 h 6213528"/>
                <a:gd name="connsiteX3226" fmla="*/ 6625641 w 8964278"/>
                <a:gd name="connsiteY3226" fmla="*/ 2451735 h 6213528"/>
                <a:gd name="connsiteX3227" fmla="*/ 6534201 w 8964278"/>
                <a:gd name="connsiteY3227" fmla="*/ 2239328 h 6213528"/>
                <a:gd name="connsiteX3228" fmla="*/ 6410376 w 8964278"/>
                <a:gd name="connsiteY3228" fmla="*/ 2055495 h 6213528"/>
                <a:gd name="connsiteX3229" fmla="*/ 6285598 w 8964278"/>
                <a:gd name="connsiteY3229" fmla="*/ 1924050 h 6213528"/>
                <a:gd name="connsiteX3230" fmla="*/ 6339891 w 8964278"/>
                <a:gd name="connsiteY3230" fmla="*/ 1957388 h 6213528"/>
                <a:gd name="connsiteX3231" fmla="*/ 6355131 w 8964278"/>
                <a:gd name="connsiteY3231" fmla="*/ 1969770 h 6213528"/>
                <a:gd name="connsiteX3232" fmla="*/ 6427521 w 8964278"/>
                <a:gd name="connsiteY3232" fmla="*/ 2040255 h 6213528"/>
                <a:gd name="connsiteX3233" fmla="*/ 6544678 w 8964278"/>
                <a:gd name="connsiteY3233" fmla="*/ 2206943 h 6213528"/>
                <a:gd name="connsiteX3234" fmla="*/ 6625641 w 8964278"/>
                <a:gd name="connsiteY3234" fmla="*/ 2402205 h 6213528"/>
                <a:gd name="connsiteX3235" fmla="*/ 6674219 w 8964278"/>
                <a:gd name="connsiteY3235" fmla="*/ 2640330 h 6213528"/>
                <a:gd name="connsiteX3236" fmla="*/ 6313221 w 8964278"/>
                <a:gd name="connsiteY3236" fmla="*/ 1959293 h 6213528"/>
                <a:gd name="connsiteX3237" fmla="*/ 6387516 w 8964278"/>
                <a:gd name="connsiteY3237" fmla="*/ 2040255 h 6213528"/>
                <a:gd name="connsiteX3238" fmla="*/ 6512294 w 8964278"/>
                <a:gd name="connsiteY3238" fmla="*/ 2220278 h 6213528"/>
                <a:gd name="connsiteX3239" fmla="*/ 6605639 w 8964278"/>
                <a:gd name="connsiteY3239" fmla="*/ 2426018 h 6213528"/>
                <a:gd name="connsiteX3240" fmla="*/ 6661836 w 8964278"/>
                <a:gd name="connsiteY3240" fmla="*/ 2662238 h 6213528"/>
                <a:gd name="connsiteX3241" fmla="*/ 6672314 w 8964278"/>
                <a:gd name="connsiteY3241" fmla="*/ 2799398 h 6213528"/>
                <a:gd name="connsiteX3242" fmla="*/ 6665646 w 8964278"/>
                <a:gd name="connsiteY3242" fmla="*/ 2791778 h 6213528"/>
                <a:gd name="connsiteX3243" fmla="*/ 6656121 w 8964278"/>
                <a:gd name="connsiteY3243" fmla="*/ 2726055 h 6213528"/>
                <a:gd name="connsiteX3244" fmla="*/ 6601828 w 8964278"/>
                <a:gd name="connsiteY3244" fmla="*/ 2501265 h 6213528"/>
                <a:gd name="connsiteX3245" fmla="*/ 6515151 w 8964278"/>
                <a:gd name="connsiteY3245" fmla="*/ 2286000 h 6213528"/>
                <a:gd name="connsiteX3246" fmla="*/ 6397994 w 8964278"/>
                <a:gd name="connsiteY3246" fmla="*/ 2086928 h 6213528"/>
                <a:gd name="connsiteX3247" fmla="*/ 6252261 w 8964278"/>
                <a:gd name="connsiteY3247" fmla="*/ 1906905 h 6213528"/>
                <a:gd name="connsiteX3248" fmla="*/ 6245594 w 8964278"/>
                <a:gd name="connsiteY3248" fmla="*/ 1900238 h 6213528"/>
                <a:gd name="connsiteX3249" fmla="*/ 6255119 w 8964278"/>
                <a:gd name="connsiteY3249" fmla="*/ 1905953 h 6213528"/>
                <a:gd name="connsiteX3250" fmla="*/ 6313221 w 8964278"/>
                <a:gd name="connsiteY3250" fmla="*/ 1959293 h 6213528"/>
                <a:gd name="connsiteX3251" fmla="*/ 6376086 w 8964278"/>
                <a:gd name="connsiteY3251" fmla="*/ 2065973 h 6213528"/>
                <a:gd name="connsiteX3252" fmla="*/ 6494196 w 8964278"/>
                <a:gd name="connsiteY3252" fmla="*/ 2265045 h 6213528"/>
                <a:gd name="connsiteX3253" fmla="*/ 6581826 w 8964278"/>
                <a:gd name="connsiteY3253" fmla="*/ 2476500 h 6213528"/>
                <a:gd name="connsiteX3254" fmla="*/ 6638023 w 8964278"/>
                <a:gd name="connsiteY3254" fmla="*/ 2700338 h 6213528"/>
                <a:gd name="connsiteX3255" fmla="*/ 6643739 w 8964278"/>
                <a:gd name="connsiteY3255" fmla="*/ 2736533 h 6213528"/>
                <a:gd name="connsiteX3256" fmla="*/ 6578016 w 8964278"/>
                <a:gd name="connsiteY3256" fmla="*/ 2495550 h 6213528"/>
                <a:gd name="connsiteX3257" fmla="*/ 6336081 w 8964278"/>
                <a:gd name="connsiteY3257" fmla="*/ 2027873 h 6213528"/>
                <a:gd name="connsiteX3258" fmla="*/ 6219876 w 8964278"/>
                <a:gd name="connsiteY3258" fmla="*/ 1884045 h 6213528"/>
                <a:gd name="connsiteX3259" fmla="*/ 6233211 w 8964278"/>
                <a:gd name="connsiteY3259" fmla="*/ 1892618 h 6213528"/>
                <a:gd name="connsiteX3260" fmla="*/ 6376086 w 8964278"/>
                <a:gd name="connsiteY3260" fmla="*/ 2065973 h 6213528"/>
                <a:gd name="connsiteX3261" fmla="*/ 6547536 w 8964278"/>
                <a:gd name="connsiteY3261" fmla="*/ 3839528 h 6213528"/>
                <a:gd name="connsiteX3262" fmla="*/ 6556108 w 8964278"/>
                <a:gd name="connsiteY3262" fmla="*/ 3820478 h 6213528"/>
                <a:gd name="connsiteX3263" fmla="*/ 6558014 w 8964278"/>
                <a:gd name="connsiteY3263" fmla="*/ 3829050 h 6213528"/>
                <a:gd name="connsiteX3264" fmla="*/ 6565633 w 8964278"/>
                <a:gd name="connsiteY3264" fmla="*/ 3830955 h 6213528"/>
                <a:gd name="connsiteX3265" fmla="*/ 6561823 w 8964278"/>
                <a:gd name="connsiteY3265" fmla="*/ 3836670 h 6213528"/>
                <a:gd name="connsiteX3266" fmla="*/ 6504673 w 8964278"/>
                <a:gd name="connsiteY3266" fmla="*/ 3967163 h 6213528"/>
                <a:gd name="connsiteX3267" fmla="*/ 6547536 w 8964278"/>
                <a:gd name="connsiteY3267" fmla="*/ 3839528 h 6213528"/>
                <a:gd name="connsiteX3268" fmla="*/ 6717081 w 8964278"/>
                <a:gd name="connsiteY3268" fmla="*/ 2323148 h 6213528"/>
                <a:gd name="connsiteX3269" fmla="*/ 6730416 w 8964278"/>
                <a:gd name="connsiteY3269" fmla="*/ 2388870 h 6213528"/>
                <a:gd name="connsiteX3270" fmla="*/ 6730416 w 8964278"/>
                <a:gd name="connsiteY3270" fmla="*/ 2388870 h 6213528"/>
                <a:gd name="connsiteX3271" fmla="*/ 6702794 w 8964278"/>
                <a:gd name="connsiteY3271" fmla="*/ 2286000 h 6213528"/>
                <a:gd name="connsiteX3272" fmla="*/ 6713271 w 8964278"/>
                <a:gd name="connsiteY3272" fmla="*/ 2308860 h 6213528"/>
                <a:gd name="connsiteX3273" fmla="*/ 6717081 w 8964278"/>
                <a:gd name="connsiteY3273" fmla="*/ 2323148 h 6213528"/>
                <a:gd name="connsiteX3274" fmla="*/ 6722796 w 8964278"/>
                <a:gd name="connsiteY3274" fmla="*/ 2406015 h 6213528"/>
                <a:gd name="connsiteX3275" fmla="*/ 6745656 w 8964278"/>
                <a:gd name="connsiteY3275" fmla="*/ 2583180 h 6213528"/>
                <a:gd name="connsiteX3276" fmla="*/ 6743751 w 8964278"/>
                <a:gd name="connsiteY3276" fmla="*/ 2606040 h 6213528"/>
                <a:gd name="connsiteX3277" fmla="*/ 6739941 w 8964278"/>
                <a:gd name="connsiteY3277" fmla="*/ 2567940 h 6213528"/>
                <a:gd name="connsiteX3278" fmla="*/ 6658026 w 8964278"/>
                <a:gd name="connsiteY3278" fmla="*/ 2248853 h 6213528"/>
                <a:gd name="connsiteX3279" fmla="*/ 6623736 w 8964278"/>
                <a:gd name="connsiteY3279" fmla="*/ 2169795 h 6213528"/>
                <a:gd name="connsiteX3280" fmla="*/ 6673266 w 8964278"/>
                <a:gd name="connsiteY3280" fmla="*/ 2234565 h 6213528"/>
                <a:gd name="connsiteX3281" fmla="*/ 6681839 w 8964278"/>
                <a:gd name="connsiteY3281" fmla="*/ 2257425 h 6213528"/>
                <a:gd name="connsiteX3282" fmla="*/ 6722796 w 8964278"/>
                <a:gd name="connsiteY3282" fmla="*/ 2406015 h 6213528"/>
                <a:gd name="connsiteX3283" fmla="*/ 6599923 w 8964278"/>
                <a:gd name="connsiteY3283" fmla="*/ 2086928 h 6213528"/>
                <a:gd name="connsiteX3284" fmla="*/ 6726606 w 8964278"/>
                <a:gd name="connsiteY3284" fmla="*/ 1848803 h 6213528"/>
                <a:gd name="connsiteX3285" fmla="*/ 6855194 w 8964278"/>
                <a:gd name="connsiteY3285" fmla="*/ 1604963 h 6213528"/>
                <a:gd name="connsiteX3286" fmla="*/ 6973303 w 8964278"/>
                <a:gd name="connsiteY3286" fmla="*/ 1371600 h 6213528"/>
                <a:gd name="connsiteX3287" fmla="*/ 7077126 w 8964278"/>
                <a:gd name="connsiteY3287" fmla="*/ 1132523 h 6213528"/>
                <a:gd name="connsiteX3288" fmla="*/ 7085698 w 8964278"/>
                <a:gd name="connsiteY3288" fmla="*/ 1108710 h 6213528"/>
                <a:gd name="connsiteX3289" fmla="*/ 7000926 w 8964278"/>
                <a:gd name="connsiteY3289" fmla="*/ 1350645 h 6213528"/>
                <a:gd name="connsiteX3290" fmla="*/ 6898056 w 8964278"/>
                <a:gd name="connsiteY3290" fmla="*/ 1611630 h 6213528"/>
                <a:gd name="connsiteX3291" fmla="*/ 6780898 w 8964278"/>
                <a:gd name="connsiteY3291" fmla="*/ 1864043 h 6213528"/>
                <a:gd name="connsiteX3292" fmla="*/ 6642786 w 8964278"/>
                <a:gd name="connsiteY3292" fmla="*/ 2107883 h 6213528"/>
                <a:gd name="connsiteX3293" fmla="*/ 6634214 w 8964278"/>
                <a:gd name="connsiteY3293" fmla="*/ 2123123 h 6213528"/>
                <a:gd name="connsiteX3294" fmla="*/ 6599923 w 8964278"/>
                <a:gd name="connsiteY3294" fmla="*/ 2086928 h 6213528"/>
                <a:gd name="connsiteX3295" fmla="*/ 6577064 w 8964278"/>
                <a:gd name="connsiteY3295" fmla="*/ 2148840 h 6213528"/>
                <a:gd name="connsiteX3296" fmla="*/ 6618021 w 8964278"/>
                <a:gd name="connsiteY3296" fmla="*/ 2223135 h 6213528"/>
                <a:gd name="connsiteX3297" fmla="*/ 6678981 w 8964278"/>
                <a:gd name="connsiteY3297" fmla="*/ 2379345 h 6213528"/>
                <a:gd name="connsiteX3298" fmla="*/ 6718986 w 8964278"/>
                <a:gd name="connsiteY3298" fmla="*/ 2695575 h 6213528"/>
                <a:gd name="connsiteX3299" fmla="*/ 6713271 w 8964278"/>
                <a:gd name="connsiteY3299" fmla="*/ 2710815 h 6213528"/>
                <a:gd name="connsiteX3300" fmla="*/ 6683744 w 8964278"/>
                <a:gd name="connsiteY3300" fmla="*/ 2543175 h 6213528"/>
                <a:gd name="connsiteX3301" fmla="*/ 6586589 w 8964278"/>
                <a:gd name="connsiteY3301" fmla="*/ 2211705 h 6213528"/>
                <a:gd name="connsiteX3302" fmla="*/ 6492291 w 8964278"/>
                <a:gd name="connsiteY3302" fmla="*/ 2054543 h 6213528"/>
                <a:gd name="connsiteX3303" fmla="*/ 6537058 w 8964278"/>
                <a:gd name="connsiteY3303" fmla="*/ 2088833 h 6213528"/>
                <a:gd name="connsiteX3304" fmla="*/ 6577064 w 8964278"/>
                <a:gd name="connsiteY3304" fmla="*/ 2148840 h 6213528"/>
                <a:gd name="connsiteX3305" fmla="*/ 6571348 w 8964278"/>
                <a:gd name="connsiteY3305" fmla="*/ 2196465 h 6213528"/>
                <a:gd name="connsiteX3306" fmla="*/ 6628498 w 8964278"/>
                <a:gd name="connsiteY3306" fmla="*/ 2356485 h 6213528"/>
                <a:gd name="connsiteX3307" fmla="*/ 6651358 w 8964278"/>
                <a:gd name="connsiteY3307" fmla="*/ 2447925 h 6213528"/>
                <a:gd name="connsiteX3308" fmla="*/ 6645644 w 8964278"/>
                <a:gd name="connsiteY3308" fmla="*/ 2426970 h 6213528"/>
                <a:gd name="connsiteX3309" fmla="*/ 6565633 w 8964278"/>
                <a:gd name="connsiteY3309" fmla="*/ 2224088 h 6213528"/>
                <a:gd name="connsiteX3310" fmla="*/ 6451333 w 8964278"/>
                <a:gd name="connsiteY3310" fmla="*/ 2053590 h 6213528"/>
                <a:gd name="connsiteX3311" fmla="*/ 6377991 w 8964278"/>
                <a:gd name="connsiteY3311" fmla="*/ 1979295 h 6213528"/>
                <a:gd name="connsiteX3312" fmla="*/ 6485623 w 8964278"/>
                <a:gd name="connsiteY3312" fmla="*/ 2049780 h 6213528"/>
                <a:gd name="connsiteX3313" fmla="*/ 6485623 w 8964278"/>
                <a:gd name="connsiteY3313" fmla="*/ 2049780 h 6213528"/>
                <a:gd name="connsiteX3314" fmla="*/ 6571348 w 8964278"/>
                <a:gd name="connsiteY3314" fmla="*/ 2196465 h 6213528"/>
                <a:gd name="connsiteX3315" fmla="*/ 5191176 w 8964278"/>
                <a:gd name="connsiteY3315" fmla="*/ 3157538 h 6213528"/>
                <a:gd name="connsiteX3316" fmla="*/ 5199748 w 8964278"/>
                <a:gd name="connsiteY3316" fmla="*/ 3166110 h 6213528"/>
                <a:gd name="connsiteX3317" fmla="*/ 5239753 w 8964278"/>
                <a:gd name="connsiteY3317" fmla="*/ 3534728 h 6213528"/>
                <a:gd name="connsiteX3318" fmla="*/ 5415966 w 8964278"/>
                <a:gd name="connsiteY3318" fmla="*/ 3879533 h 6213528"/>
                <a:gd name="connsiteX3319" fmla="*/ 6047473 w 8964278"/>
                <a:gd name="connsiteY3319" fmla="*/ 4269105 h 6213528"/>
                <a:gd name="connsiteX3320" fmla="*/ 6108433 w 8964278"/>
                <a:gd name="connsiteY3320" fmla="*/ 4278630 h 6213528"/>
                <a:gd name="connsiteX3321" fmla="*/ 5897931 w 8964278"/>
                <a:gd name="connsiteY3321" fmla="*/ 4269105 h 6213528"/>
                <a:gd name="connsiteX3322" fmla="*/ 5546458 w 8964278"/>
                <a:gd name="connsiteY3322" fmla="*/ 4177665 h 6213528"/>
                <a:gd name="connsiteX3323" fmla="*/ 5293094 w 8964278"/>
                <a:gd name="connsiteY3323" fmla="*/ 3979545 h 6213528"/>
                <a:gd name="connsiteX3324" fmla="*/ 5211178 w 8964278"/>
                <a:gd name="connsiteY3324" fmla="*/ 3829050 h 6213528"/>
                <a:gd name="connsiteX3325" fmla="*/ 5173078 w 8964278"/>
                <a:gd name="connsiteY3325" fmla="*/ 3639503 h 6213528"/>
                <a:gd name="connsiteX3326" fmla="*/ 5188319 w 8964278"/>
                <a:gd name="connsiteY3326" fmla="*/ 3227070 h 6213528"/>
                <a:gd name="connsiteX3327" fmla="*/ 5189271 w 8964278"/>
                <a:gd name="connsiteY3327" fmla="*/ 3203258 h 6213528"/>
                <a:gd name="connsiteX3328" fmla="*/ 5191176 w 8964278"/>
                <a:gd name="connsiteY3328" fmla="*/ 3157538 h 6213528"/>
                <a:gd name="connsiteX3329" fmla="*/ 5359769 w 8964278"/>
                <a:gd name="connsiteY3329" fmla="*/ 3385185 h 6213528"/>
                <a:gd name="connsiteX3330" fmla="*/ 5584558 w 8964278"/>
                <a:gd name="connsiteY3330" fmla="*/ 3530918 h 6213528"/>
                <a:gd name="connsiteX3331" fmla="*/ 5858878 w 8964278"/>
                <a:gd name="connsiteY3331" fmla="*/ 3627120 h 6213528"/>
                <a:gd name="connsiteX3332" fmla="*/ 6140819 w 8964278"/>
                <a:gd name="connsiteY3332" fmla="*/ 3726180 h 6213528"/>
                <a:gd name="connsiteX3333" fmla="*/ 6237021 w 8964278"/>
                <a:gd name="connsiteY3333" fmla="*/ 3786188 h 6213528"/>
                <a:gd name="connsiteX3334" fmla="*/ 6272264 w 8964278"/>
                <a:gd name="connsiteY3334" fmla="*/ 3829050 h 6213528"/>
                <a:gd name="connsiteX3335" fmla="*/ 6279883 w 8964278"/>
                <a:gd name="connsiteY3335" fmla="*/ 3849053 h 6213528"/>
                <a:gd name="connsiteX3336" fmla="*/ 6098908 w 8964278"/>
                <a:gd name="connsiteY3336" fmla="*/ 3762375 h 6213528"/>
                <a:gd name="connsiteX3337" fmla="*/ 5791251 w 8964278"/>
                <a:gd name="connsiteY3337" fmla="*/ 3684270 h 6213528"/>
                <a:gd name="connsiteX3338" fmla="*/ 5649328 w 8964278"/>
                <a:gd name="connsiteY3338" fmla="*/ 3633788 h 6213528"/>
                <a:gd name="connsiteX3339" fmla="*/ 5537886 w 8964278"/>
                <a:gd name="connsiteY3339" fmla="*/ 3570923 h 6213528"/>
                <a:gd name="connsiteX3340" fmla="*/ 5348339 w 8964278"/>
                <a:gd name="connsiteY3340" fmla="*/ 3393758 h 6213528"/>
                <a:gd name="connsiteX3341" fmla="*/ 5283569 w 8964278"/>
                <a:gd name="connsiteY3341" fmla="*/ 3296603 h 6213528"/>
                <a:gd name="connsiteX3342" fmla="*/ 5359769 w 8964278"/>
                <a:gd name="connsiteY3342" fmla="*/ 3385185 h 6213528"/>
                <a:gd name="connsiteX3343" fmla="*/ 5284521 w 8964278"/>
                <a:gd name="connsiteY3343" fmla="*/ 3282315 h 6213528"/>
                <a:gd name="connsiteX3344" fmla="*/ 5388344 w 8964278"/>
                <a:gd name="connsiteY3344" fmla="*/ 3385185 h 6213528"/>
                <a:gd name="connsiteX3345" fmla="*/ 5612181 w 8964278"/>
                <a:gd name="connsiteY3345" fmla="*/ 3511868 h 6213528"/>
                <a:gd name="connsiteX3346" fmla="*/ 5880786 w 8964278"/>
                <a:gd name="connsiteY3346" fmla="*/ 3593783 h 6213528"/>
                <a:gd name="connsiteX3347" fmla="*/ 6112244 w 8964278"/>
                <a:gd name="connsiteY3347" fmla="*/ 3688080 h 6213528"/>
                <a:gd name="connsiteX3348" fmla="*/ 6177014 w 8964278"/>
                <a:gd name="connsiteY3348" fmla="*/ 3731895 h 6213528"/>
                <a:gd name="connsiteX3349" fmla="*/ 6057951 w 8964278"/>
                <a:gd name="connsiteY3349" fmla="*/ 3680460 h 6213528"/>
                <a:gd name="connsiteX3350" fmla="*/ 5914123 w 8964278"/>
                <a:gd name="connsiteY3350" fmla="*/ 3632835 h 6213528"/>
                <a:gd name="connsiteX3351" fmla="*/ 5634089 w 8964278"/>
                <a:gd name="connsiteY3351" fmla="*/ 3540443 h 6213528"/>
                <a:gd name="connsiteX3352" fmla="*/ 5394058 w 8964278"/>
                <a:gd name="connsiteY3352" fmla="*/ 3403283 h 6213528"/>
                <a:gd name="connsiteX3353" fmla="*/ 5306428 w 8964278"/>
                <a:gd name="connsiteY3353" fmla="*/ 3313748 h 6213528"/>
                <a:gd name="connsiteX3354" fmla="*/ 5284521 w 8964278"/>
                <a:gd name="connsiteY3354" fmla="*/ 3282315 h 6213528"/>
                <a:gd name="connsiteX3355" fmla="*/ 5318811 w 8964278"/>
                <a:gd name="connsiteY3355" fmla="*/ 3371850 h 6213528"/>
                <a:gd name="connsiteX3356" fmla="*/ 5498833 w 8964278"/>
                <a:gd name="connsiteY3356" fmla="*/ 3556635 h 6213528"/>
                <a:gd name="connsiteX3357" fmla="*/ 5736958 w 8964278"/>
                <a:gd name="connsiteY3357" fmla="*/ 3679508 h 6213528"/>
                <a:gd name="connsiteX3358" fmla="*/ 6051283 w 8964278"/>
                <a:gd name="connsiteY3358" fmla="*/ 3759518 h 6213528"/>
                <a:gd name="connsiteX3359" fmla="*/ 6087478 w 8964278"/>
                <a:gd name="connsiteY3359" fmla="*/ 3770948 h 6213528"/>
                <a:gd name="connsiteX3360" fmla="*/ 5839828 w 8964278"/>
                <a:gd name="connsiteY3360" fmla="*/ 3741420 h 6213528"/>
                <a:gd name="connsiteX3361" fmla="*/ 5568366 w 8964278"/>
                <a:gd name="connsiteY3361" fmla="*/ 3646170 h 6213528"/>
                <a:gd name="connsiteX3362" fmla="*/ 5356911 w 8964278"/>
                <a:gd name="connsiteY3362" fmla="*/ 3457575 h 6213528"/>
                <a:gd name="connsiteX3363" fmla="*/ 5241658 w 8964278"/>
                <a:gd name="connsiteY3363" fmla="*/ 3239453 h 6213528"/>
                <a:gd name="connsiteX3364" fmla="*/ 5252136 w 8964278"/>
                <a:gd name="connsiteY3364" fmla="*/ 3261360 h 6213528"/>
                <a:gd name="connsiteX3365" fmla="*/ 5318811 w 8964278"/>
                <a:gd name="connsiteY3365" fmla="*/ 3371850 h 6213528"/>
                <a:gd name="connsiteX3366" fmla="*/ 5259756 w 8964278"/>
                <a:gd name="connsiteY3366" fmla="*/ 3304223 h 6213528"/>
                <a:gd name="connsiteX3367" fmla="*/ 5326431 w 8964278"/>
                <a:gd name="connsiteY3367" fmla="*/ 3428048 h 6213528"/>
                <a:gd name="connsiteX3368" fmla="*/ 5525503 w 8964278"/>
                <a:gd name="connsiteY3368" fmla="*/ 3629025 h 6213528"/>
                <a:gd name="connsiteX3369" fmla="*/ 5783631 w 8964278"/>
                <a:gd name="connsiteY3369" fmla="*/ 3741420 h 6213528"/>
                <a:gd name="connsiteX3370" fmla="*/ 6104623 w 8964278"/>
                <a:gd name="connsiteY3370" fmla="*/ 3786188 h 6213528"/>
                <a:gd name="connsiteX3371" fmla="*/ 6292266 w 8964278"/>
                <a:gd name="connsiteY3371" fmla="*/ 3890010 h 6213528"/>
                <a:gd name="connsiteX3372" fmla="*/ 6305601 w 8964278"/>
                <a:gd name="connsiteY3372" fmla="*/ 3936683 h 6213528"/>
                <a:gd name="connsiteX3373" fmla="*/ 6203683 w 8964278"/>
                <a:gd name="connsiteY3373" fmla="*/ 3873818 h 6213528"/>
                <a:gd name="connsiteX3374" fmla="*/ 5878881 w 8964278"/>
                <a:gd name="connsiteY3374" fmla="*/ 3810000 h 6213528"/>
                <a:gd name="connsiteX3375" fmla="*/ 5590273 w 8964278"/>
                <a:gd name="connsiteY3375" fmla="*/ 3701415 h 6213528"/>
                <a:gd name="connsiteX3376" fmla="*/ 5365483 w 8964278"/>
                <a:gd name="connsiteY3376" fmla="*/ 3497580 h 6213528"/>
                <a:gd name="connsiteX3377" fmla="*/ 5236896 w 8964278"/>
                <a:gd name="connsiteY3377" fmla="*/ 3248978 h 6213528"/>
                <a:gd name="connsiteX3378" fmla="*/ 5239753 w 8964278"/>
                <a:gd name="connsiteY3378" fmla="*/ 3247073 h 6213528"/>
                <a:gd name="connsiteX3379" fmla="*/ 5259756 w 8964278"/>
                <a:gd name="connsiteY3379" fmla="*/ 3304223 h 6213528"/>
                <a:gd name="connsiteX3380" fmla="*/ 5261661 w 8964278"/>
                <a:gd name="connsiteY3380" fmla="*/ 3334703 h 6213528"/>
                <a:gd name="connsiteX3381" fmla="*/ 5333098 w 8964278"/>
                <a:gd name="connsiteY3381" fmla="*/ 3467100 h 6213528"/>
                <a:gd name="connsiteX3382" fmla="*/ 5544553 w 8964278"/>
                <a:gd name="connsiteY3382" fmla="*/ 3683318 h 6213528"/>
                <a:gd name="connsiteX3383" fmla="*/ 5818873 w 8964278"/>
                <a:gd name="connsiteY3383" fmla="*/ 3808095 h 6213528"/>
                <a:gd name="connsiteX3384" fmla="*/ 6156058 w 8964278"/>
                <a:gd name="connsiteY3384" fmla="*/ 3869055 h 6213528"/>
                <a:gd name="connsiteX3385" fmla="*/ 6312269 w 8964278"/>
                <a:gd name="connsiteY3385" fmla="*/ 3957638 h 6213528"/>
                <a:gd name="connsiteX3386" fmla="*/ 6327508 w 8964278"/>
                <a:gd name="connsiteY3386" fmla="*/ 4010025 h 6213528"/>
                <a:gd name="connsiteX3387" fmla="*/ 6190348 w 8964278"/>
                <a:gd name="connsiteY3387" fmla="*/ 3935730 h 6213528"/>
                <a:gd name="connsiteX3388" fmla="*/ 5837923 w 8964278"/>
                <a:gd name="connsiteY3388" fmla="*/ 3870960 h 6213528"/>
                <a:gd name="connsiteX3389" fmla="*/ 5549316 w 8964278"/>
                <a:gd name="connsiteY3389" fmla="*/ 3743325 h 6213528"/>
                <a:gd name="connsiteX3390" fmla="*/ 5332146 w 8964278"/>
                <a:gd name="connsiteY3390" fmla="*/ 3511868 h 6213528"/>
                <a:gd name="connsiteX3391" fmla="*/ 5265471 w 8964278"/>
                <a:gd name="connsiteY3391" fmla="*/ 3375660 h 6213528"/>
                <a:gd name="connsiteX3392" fmla="*/ 5243564 w 8964278"/>
                <a:gd name="connsiteY3392" fmla="*/ 3307080 h 6213528"/>
                <a:gd name="connsiteX3393" fmla="*/ 5230228 w 8964278"/>
                <a:gd name="connsiteY3393" fmla="*/ 3249930 h 6213528"/>
                <a:gd name="connsiteX3394" fmla="*/ 5230228 w 8964278"/>
                <a:gd name="connsiteY3394" fmla="*/ 3249930 h 6213528"/>
                <a:gd name="connsiteX3395" fmla="*/ 5261661 w 8964278"/>
                <a:gd name="connsiteY3395" fmla="*/ 3334703 h 6213528"/>
                <a:gd name="connsiteX3396" fmla="*/ 6334176 w 8964278"/>
                <a:gd name="connsiteY3396" fmla="*/ 4030980 h 6213528"/>
                <a:gd name="connsiteX3397" fmla="*/ 6352273 w 8964278"/>
                <a:gd name="connsiteY3397" fmla="*/ 4074795 h 6213528"/>
                <a:gd name="connsiteX3398" fmla="*/ 6135103 w 8964278"/>
                <a:gd name="connsiteY3398" fmla="*/ 3968115 h 6213528"/>
                <a:gd name="connsiteX3399" fmla="*/ 5809348 w 8964278"/>
                <a:gd name="connsiteY3399" fmla="*/ 3905250 h 6213528"/>
                <a:gd name="connsiteX3400" fmla="*/ 5654091 w 8964278"/>
                <a:gd name="connsiteY3400" fmla="*/ 3850958 h 6213528"/>
                <a:gd name="connsiteX3401" fmla="*/ 5530266 w 8964278"/>
                <a:gd name="connsiteY3401" fmla="*/ 3769995 h 6213528"/>
                <a:gd name="connsiteX3402" fmla="*/ 5336908 w 8964278"/>
                <a:gd name="connsiteY3402" fmla="*/ 3534728 h 6213528"/>
                <a:gd name="connsiteX3403" fmla="*/ 5330241 w 8964278"/>
                <a:gd name="connsiteY3403" fmla="*/ 3523298 h 6213528"/>
                <a:gd name="connsiteX3404" fmla="*/ 5504548 w 8964278"/>
                <a:gd name="connsiteY3404" fmla="*/ 3721418 h 6213528"/>
                <a:gd name="connsiteX3405" fmla="*/ 5781726 w 8964278"/>
                <a:gd name="connsiteY3405" fmla="*/ 3867150 h 6213528"/>
                <a:gd name="connsiteX3406" fmla="*/ 6137961 w 8964278"/>
                <a:gd name="connsiteY3406" fmla="*/ 3931920 h 6213528"/>
                <a:gd name="connsiteX3407" fmla="*/ 6334176 w 8964278"/>
                <a:gd name="connsiteY3407" fmla="*/ 4030980 h 6213528"/>
                <a:gd name="connsiteX3408" fmla="*/ 5234039 w 8964278"/>
                <a:gd name="connsiteY3408" fmla="*/ 3292793 h 6213528"/>
                <a:gd name="connsiteX3409" fmla="*/ 5243564 w 8964278"/>
                <a:gd name="connsiteY3409" fmla="*/ 3326130 h 6213528"/>
                <a:gd name="connsiteX3410" fmla="*/ 5262614 w 8964278"/>
                <a:gd name="connsiteY3410" fmla="*/ 3382328 h 6213528"/>
                <a:gd name="connsiteX3411" fmla="*/ 5311191 w 8964278"/>
                <a:gd name="connsiteY3411" fmla="*/ 3498533 h 6213528"/>
                <a:gd name="connsiteX3412" fmla="*/ 5492166 w 8964278"/>
                <a:gd name="connsiteY3412" fmla="*/ 3747135 h 6213528"/>
                <a:gd name="connsiteX3413" fmla="*/ 5754103 w 8964278"/>
                <a:gd name="connsiteY3413" fmla="*/ 3899535 h 6213528"/>
                <a:gd name="connsiteX3414" fmla="*/ 6086526 w 8964278"/>
                <a:gd name="connsiteY3414" fmla="*/ 3966210 h 6213528"/>
                <a:gd name="connsiteX3415" fmla="*/ 6355131 w 8964278"/>
                <a:gd name="connsiteY3415" fmla="*/ 4090035 h 6213528"/>
                <a:gd name="connsiteX3416" fmla="*/ 6367514 w 8964278"/>
                <a:gd name="connsiteY3416" fmla="*/ 4101465 h 6213528"/>
                <a:gd name="connsiteX3417" fmla="*/ 6197969 w 8964278"/>
                <a:gd name="connsiteY3417" fmla="*/ 4041458 h 6213528"/>
                <a:gd name="connsiteX3418" fmla="*/ 5822683 w 8964278"/>
                <a:gd name="connsiteY3418" fmla="*/ 3984308 h 6213528"/>
                <a:gd name="connsiteX3419" fmla="*/ 5527408 w 8964278"/>
                <a:gd name="connsiteY3419" fmla="*/ 3835718 h 6213528"/>
                <a:gd name="connsiteX3420" fmla="*/ 5318811 w 8964278"/>
                <a:gd name="connsiteY3420" fmla="*/ 3572828 h 6213528"/>
                <a:gd name="connsiteX3421" fmla="*/ 5217846 w 8964278"/>
                <a:gd name="connsiteY3421" fmla="*/ 3232785 h 6213528"/>
                <a:gd name="connsiteX3422" fmla="*/ 5219751 w 8964278"/>
                <a:gd name="connsiteY3422" fmla="*/ 3237548 h 6213528"/>
                <a:gd name="connsiteX3423" fmla="*/ 5234039 w 8964278"/>
                <a:gd name="connsiteY3423" fmla="*/ 3292793 h 6213528"/>
                <a:gd name="connsiteX3424" fmla="*/ 6008421 w 8964278"/>
                <a:gd name="connsiteY3424" fmla="*/ 2755583 h 6213528"/>
                <a:gd name="connsiteX3425" fmla="*/ 6037948 w 8964278"/>
                <a:gd name="connsiteY3425" fmla="*/ 3018473 h 6213528"/>
                <a:gd name="connsiteX3426" fmla="*/ 6091289 w 8964278"/>
                <a:gd name="connsiteY3426" fmla="*/ 3277553 h 6213528"/>
                <a:gd name="connsiteX3427" fmla="*/ 6095098 w 8964278"/>
                <a:gd name="connsiteY3427" fmla="*/ 3291840 h 6213528"/>
                <a:gd name="connsiteX3428" fmla="*/ 6059856 w 8964278"/>
                <a:gd name="connsiteY3428" fmla="*/ 3268028 h 6213528"/>
                <a:gd name="connsiteX3429" fmla="*/ 5999848 w 8964278"/>
                <a:gd name="connsiteY3429" fmla="*/ 3231833 h 6213528"/>
                <a:gd name="connsiteX3430" fmla="*/ 5983656 w 8964278"/>
                <a:gd name="connsiteY3430" fmla="*/ 3110865 h 6213528"/>
                <a:gd name="connsiteX3431" fmla="*/ 5971273 w 8964278"/>
                <a:gd name="connsiteY3431" fmla="*/ 2989898 h 6213528"/>
                <a:gd name="connsiteX3432" fmla="*/ 5961748 w 8964278"/>
                <a:gd name="connsiteY3432" fmla="*/ 2744153 h 6213528"/>
                <a:gd name="connsiteX3433" fmla="*/ 5972226 w 8964278"/>
                <a:gd name="connsiteY3433" fmla="*/ 2500313 h 6213528"/>
                <a:gd name="connsiteX3434" fmla="*/ 6001753 w 8964278"/>
                <a:gd name="connsiteY3434" fmla="*/ 2257425 h 6213528"/>
                <a:gd name="connsiteX3435" fmla="*/ 6046521 w 8964278"/>
                <a:gd name="connsiteY3435" fmla="*/ 2034540 h 6213528"/>
                <a:gd name="connsiteX3436" fmla="*/ 6056046 w 8964278"/>
                <a:gd name="connsiteY3436" fmla="*/ 2018348 h 6213528"/>
                <a:gd name="connsiteX3437" fmla="*/ 6053189 w 8964278"/>
                <a:gd name="connsiteY3437" fmla="*/ 2033588 h 6213528"/>
                <a:gd name="connsiteX3438" fmla="*/ 6041758 w 8964278"/>
                <a:gd name="connsiteY3438" fmla="*/ 2098358 h 6213528"/>
                <a:gd name="connsiteX3439" fmla="*/ 6022708 w 8964278"/>
                <a:gd name="connsiteY3439" fmla="*/ 2229803 h 6213528"/>
                <a:gd name="connsiteX3440" fmla="*/ 6003658 w 8964278"/>
                <a:gd name="connsiteY3440" fmla="*/ 2493645 h 6213528"/>
                <a:gd name="connsiteX3441" fmla="*/ 6008421 w 8964278"/>
                <a:gd name="connsiteY3441" fmla="*/ 2755583 h 6213528"/>
                <a:gd name="connsiteX3442" fmla="*/ 6076048 w 8964278"/>
                <a:gd name="connsiteY3442" fmla="*/ 3178493 h 6213528"/>
                <a:gd name="connsiteX3443" fmla="*/ 6052236 w 8964278"/>
                <a:gd name="connsiteY3443" fmla="*/ 3049905 h 6213528"/>
                <a:gd name="connsiteX3444" fmla="*/ 6021756 w 8964278"/>
                <a:gd name="connsiteY3444" fmla="*/ 2787968 h 6213528"/>
                <a:gd name="connsiteX3445" fmla="*/ 6015089 w 8964278"/>
                <a:gd name="connsiteY3445" fmla="*/ 2525078 h 6213528"/>
                <a:gd name="connsiteX3446" fmla="*/ 6032233 w 8964278"/>
                <a:gd name="connsiteY3446" fmla="*/ 2262188 h 6213528"/>
                <a:gd name="connsiteX3447" fmla="*/ 6073191 w 8964278"/>
                <a:gd name="connsiteY3447" fmla="*/ 2003108 h 6213528"/>
                <a:gd name="connsiteX3448" fmla="*/ 6077001 w 8964278"/>
                <a:gd name="connsiteY3448" fmla="*/ 1984058 h 6213528"/>
                <a:gd name="connsiteX3449" fmla="*/ 6086526 w 8964278"/>
                <a:gd name="connsiteY3449" fmla="*/ 1966913 h 6213528"/>
                <a:gd name="connsiteX3450" fmla="*/ 6056046 w 8964278"/>
                <a:gd name="connsiteY3450" fmla="*/ 2216468 h 6213528"/>
                <a:gd name="connsiteX3451" fmla="*/ 6052236 w 8964278"/>
                <a:gd name="connsiteY3451" fmla="*/ 2553653 h 6213528"/>
                <a:gd name="connsiteX3452" fmla="*/ 6090336 w 8964278"/>
                <a:gd name="connsiteY3452" fmla="*/ 2892743 h 6213528"/>
                <a:gd name="connsiteX3453" fmla="*/ 6168441 w 8964278"/>
                <a:gd name="connsiteY3453" fmla="*/ 3221355 h 6213528"/>
                <a:gd name="connsiteX3454" fmla="*/ 6222733 w 8964278"/>
                <a:gd name="connsiteY3454" fmla="*/ 3383280 h 6213528"/>
                <a:gd name="connsiteX3455" fmla="*/ 6237021 w 8964278"/>
                <a:gd name="connsiteY3455" fmla="*/ 3420428 h 6213528"/>
                <a:gd name="connsiteX3456" fmla="*/ 6105576 w 8964278"/>
                <a:gd name="connsiteY3456" fmla="*/ 3298508 h 6213528"/>
                <a:gd name="connsiteX3457" fmla="*/ 6076048 w 8964278"/>
                <a:gd name="connsiteY3457" fmla="*/ 3178493 h 6213528"/>
                <a:gd name="connsiteX3458" fmla="*/ 6189396 w 8964278"/>
                <a:gd name="connsiteY3458" fmla="*/ 3260408 h 6213528"/>
                <a:gd name="connsiteX3459" fmla="*/ 6105576 w 8964278"/>
                <a:gd name="connsiteY3459" fmla="*/ 2931795 h 6213528"/>
                <a:gd name="connsiteX3460" fmla="*/ 6062714 w 8964278"/>
                <a:gd name="connsiteY3460" fmla="*/ 2596515 h 6213528"/>
                <a:gd name="connsiteX3461" fmla="*/ 6060808 w 8964278"/>
                <a:gd name="connsiteY3461" fmla="*/ 2257425 h 6213528"/>
                <a:gd name="connsiteX3462" fmla="*/ 6095098 w 8964278"/>
                <a:gd name="connsiteY3462" fmla="*/ 1947863 h 6213528"/>
                <a:gd name="connsiteX3463" fmla="*/ 6118911 w 8964278"/>
                <a:gd name="connsiteY3463" fmla="*/ 1897380 h 6213528"/>
                <a:gd name="connsiteX3464" fmla="*/ 6120816 w 8964278"/>
                <a:gd name="connsiteY3464" fmla="*/ 1924050 h 6213528"/>
                <a:gd name="connsiteX3465" fmla="*/ 6138914 w 8964278"/>
                <a:gd name="connsiteY3465" fmla="*/ 2297430 h 6213528"/>
                <a:gd name="connsiteX3466" fmla="*/ 6220828 w 8964278"/>
                <a:gd name="connsiteY3466" fmla="*/ 2744153 h 6213528"/>
                <a:gd name="connsiteX3467" fmla="*/ 6317031 w 8964278"/>
                <a:gd name="connsiteY3467" fmla="*/ 3193733 h 6213528"/>
                <a:gd name="connsiteX3468" fmla="*/ 6370371 w 8964278"/>
                <a:gd name="connsiteY3468" fmla="*/ 3645218 h 6213528"/>
                <a:gd name="connsiteX3469" fmla="*/ 6390373 w 8964278"/>
                <a:gd name="connsiteY3469" fmla="*/ 3991928 h 6213528"/>
                <a:gd name="connsiteX3470" fmla="*/ 6378944 w 8964278"/>
                <a:gd name="connsiteY3470" fmla="*/ 3950970 h 6213528"/>
                <a:gd name="connsiteX3471" fmla="*/ 6372276 w 8964278"/>
                <a:gd name="connsiteY3471" fmla="*/ 3878580 h 6213528"/>
                <a:gd name="connsiteX3472" fmla="*/ 6343701 w 8964278"/>
                <a:gd name="connsiteY3472" fmla="*/ 3632835 h 6213528"/>
                <a:gd name="connsiteX3473" fmla="*/ 6258928 w 8964278"/>
                <a:gd name="connsiteY3473" fmla="*/ 3451860 h 6213528"/>
                <a:gd name="connsiteX3474" fmla="*/ 6245594 w 8964278"/>
                <a:gd name="connsiteY3474" fmla="*/ 3419475 h 6213528"/>
                <a:gd name="connsiteX3475" fmla="*/ 6189396 w 8964278"/>
                <a:gd name="connsiteY3475" fmla="*/ 3260408 h 6213528"/>
                <a:gd name="connsiteX3476" fmla="*/ 6125578 w 8964278"/>
                <a:gd name="connsiteY3476" fmla="*/ 1968818 h 6213528"/>
                <a:gd name="connsiteX3477" fmla="*/ 6186539 w 8964278"/>
                <a:gd name="connsiteY3477" fmla="*/ 2296478 h 6213528"/>
                <a:gd name="connsiteX3478" fmla="*/ 6297028 w 8964278"/>
                <a:gd name="connsiteY3478" fmla="*/ 2721293 h 6213528"/>
                <a:gd name="connsiteX3479" fmla="*/ 6392278 w 8964278"/>
                <a:gd name="connsiteY3479" fmla="*/ 3146108 h 6213528"/>
                <a:gd name="connsiteX3480" fmla="*/ 6415139 w 8964278"/>
                <a:gd name="connsiteY3480" fmla="*/ 3585210 h 6213528"/>
                <a:gd name="connsiteX3481" fmla="*/ 6391326 w 8964278"/>
                <a:gd name="connsiteY3481" fmla="*/ 3892868 h 6213528"/>
                <a:gd name="connsiteX3482" fmla="*/ 6383706 w 8964278"/>
                <a:gd name="connsiteY3482" fmla="*/ 3695700 h 6213528"/>
                <a:gd name="connsiteX3483" fmla="*/ 6337986 w 8964278"/>
                <a:gd name="connsiteY3483" fmla="*/ 3246120 h 6213528"/>
                <a:gd name="connsiteX3484" fmla="*/ 6243689 w 8964278"/>
                <a:gd name="connsiteY3484" fmla="*/ 2800350 h 6213528"/>
                <a:gd name="connsiteX3485" fmla="*/ 6155106 w 8964278"/>
                <a:gd name="connsiteY3485" fmla="*/ 2355533 h 6213528"/>
                <a:gd name="connsiteX3486" fmla="*/ 6125578 w 8964278"/>
                <a:gd name="connsiteY3486" fmla="*/ 1968818 h 6213528"/>
                <a:gd name="connsiteX3487" fmla="*/ 5292141 w 8964278"/>
                <a:gd name="connsiteY3487" fmla="*/ 3534728 h 6213528"/>
                <a:gd name="connsiteX3488" fmla="*/ 5485498 w 8964278"/>
                <a:gd name="connsiteY3488" fmla="*/ 3811905 h 6213528"/>
                <a:gd name="connsiteX3489" fmla="*/ 5762676 w 8964278"/>
                <a:gd name="connsiteY3489" fmla="*/ 3979545 h 6213528"/>
                <a:gd name="connsiteX3490" fmla="*/ 6145581 w 8964278"/>
                <a:gd name="connsiteY3490" fmla="*/ 4043363 h 6213528"/>
                <a:gd name="connsiteX3491" fmla="*/ 6382753 w 8964278"/>
                <a:gd name="connsiteY3491" fmla="*/ 4125278 h 6213528"/>
                <a:gd name="connsiteX3492" fmla="*/ 6391326 w 8964278"/>
                <a:gd name="connsiteY3492" fmla="*/ 4136708 h 6213528"/>
                <a:gd name="connsiteX3493" fmla="*/ 6152248 w 8964278"/>
                <a:gd name="connsiteY3493" fmla="*/ 4106228 h 6213528"/>
                <a:gd name="connsiteX3494" fmla="*/ 5985561 w 8964278"/>
                <a:gd name="connsiteY3494" fmla="*/ 4099560 h 6213528"/>
                <a:gd name="connsiteX3495" fmla="*/ 5835066 w 8964278"/>
                <a:gd name="connsiteY3495" fmla="*/ 4067175 h 6213528"/>
                <a:gd name="connsiteX3496" fmla="*/ 5560746 w 8964278"/>
                <a:gd name="connsiteY3496" fmla="*/ 3928110 h 6213528"/>
                <a:gd name="connsiteX3497" fmla="*/ 5358816 w 8964278"/>
                <a:gd name="connsiteY3497" fmla="*/ 3715703 h 6213528"/>
                <a:gd name="connsiteX3498" fmla="*/ 5251183 w 8964278"/>
                <a:gd name="connsiteY3498" fmla="*/ 3498533 h 6213528"/>
                <a:gd name="connsiteX3499" fmla="*/ 5222608 w 8964278"/>
                <a:gd name="connsiteY3499" fmla="*/ 3360420 h 6213528"/>
                <a:gd name="connsiteX3500" fmla="*/ 5214036 w 8964278"/>
                <a:gd name="connsiteY3500" fmla="*/ 3257550 h 6213528"/>
                <a:gd name="connsiteX3501" fmla="*/ 5292141 w 8964278"/>
                <a:gd name="connsiteY3501" fmla="*/ 3534728 h 6213528"/>
                <a:gd name="connsiteX3502" fmla="*/ 5368341 w 8964278"/>
                <a:gd name="connsiteY3502" fmla="*/ 3763328 h 6213528"/>
                <a:gd name="connsiteX3503" fmla="*/ 5370246 w 8964278"/>
                <a:gd name="connsiteY3503" fmla="*/ 3767138 h 6213528"/>
                <a:gd name="connsiteX3504" fmla="*/ 5282616 w 8964278"/>
                <a:gd name="connsiteY3504" fmla="*/ 3591878 h 6213528"/>
                <a:gd name="connsiteX3505" fmla="*/ 5331194 w 8964278"/>
                <a:gd name="connsiteY3505" fmla="*/ 3685223 h 6213528"/>
                <a:gd name="connsiteX3506" fmla="*/ 5520741 w 8964278"/>
                <a:gd name="connsiteY3506" fmla="*/ 3908108 h 6213528"/>
                <a:gd name="connsiteX3507" fmla="*/ 5786489 w 8964278"/>
                <a:gd name="connsiteY3507" fmla="*/ 4062413 h 6213528"/>
                <a:gd name="connsiteX3508" fmla="*/ 6094146 w 8964278"/>
                <a:gd name="connsiteY3508" fmla="*/ 4118610 h 6213528"/>
                <a:gd name="connsiteX3509" fmla="*/ 6359894 w 8964278"/>
                <a:gd name="connsiteY3509" fmla="*/ 4138613 h 6213528"/>
                <a:gd name="connsiteX3510" fmla="*/ 6247498 w 8964278"/>
                <a:gd name="connsiteY3510" fmla="*/ 4151948 h 6213528"/>
                <a:gd name="connsiteX3511" fmla="*/ 6109386 w 8964278"/>
                <a:gd name="connsiteY3511" fmla="*/ 4172903 h 6213528"/>
                <a:gd name="connsiteX3512" fmla="*/ 5979846 w 8964278"/>
                <a:gd name="connsiteY3512" fmla="*/ 4171950 h 6213528"/>
                <a:gd name="connsiteX3513" fmla="*/ 5729339 w 8964278"/>
                <a:gd name="connsiteY3513" fmla="*/ 4104323 h 6213528"/>
                <a:gd name="connsiteX3514" fmla="*/ 5578844 w 8964278"/>
                <a:gd name="connsiteY3514" fmla="*/ 4011930 h 6213528"/>
                <a:gd name="connsiteX3515" fmla="*/ 5399773 w 8964278"/>
                <a:gd name="connsiteY3515" fmla="*/ 3811905 h 6213528"/>
                <a:gd name="connsiteX3516" fmla="*/ 5385486 w 8964278"/>
                <a:gd name="connsiteY3516" fmla="*/ 3789045 h 6213528"/>
                <a:gd name="connsiteX3517" fmla="*/ 5370246 w 8964278"/>
                <a:gd name="connsiteY3517" fmla="*/ 3763328 h 6213528"/>
                <a:gd name="connsiteX3518" fmla="*/ 5368341 w 8964278"/>
                <a:gd name="connsiteY3518" fmla="*/ 3763328 h 6213528"/>
                <a:gd name="connsiteX3519" fmla="*/ 5740769 w 8964278"/>
                <a:gd name="connsiteY3519" fmla="*/ 4126230 h 6213528"/>
                <a:gd name="connsiteX3520" fmla="*/ 5690286 w 8964278"/>
                <a:gd name="connsiteY3520" fmla="*/ 4095750 h 6213528"/>
                <a:gd name="connsiteX3521" fmla="*/ 5934126 w 8964278"/>
                <a:gd name="connsiteY3521" fmla="*/ 4176713 h 6213528"/>
                <a:gd name="connsiteX3522" fmla="*/ 6064619 w 8964278"/>
                <a:gd name="connsiteY3522" fmla="*/ 4185285 h 6213528"/>
                <a:gd name="connsiteX3523" fmla="*/ 6198921 w 8964278"/>
                <a:gd name="connsiteY3523" fmla="*/ 4170998 h 6213528"/>
                <a:gd name="connsiteX3524" fmla="*/ 6386564 w 8964278"/>
                <a:gd name="connsiteY3524" fmla="*/ 4148138 h 6213528"/>
                <a:gd name="connsiteX3525" fmla="*/ 6412281 w 8964278"/>
                <a:gd name="connsiteY3525" fmla="*/ 4160520 h 6213528"/>
                <a:gd name="connsiteX3526" fmla="*/ 6428473 w 8964278"/>
                <a:gd name="connsiteY3526" fmla="*/ 4174808 h 6213528"/>
                <a:gd name="connsiteX3527" fmla="*/ 6337033 w 8964278"/>
                <a:gd name="connsiteY3527" fmla="*/ 4185285 h 6213528"/>
                <a:gd name="connsiteX3528" fmla="*/ 6159869 w 8964278"/>
                <a:gd name="connsiteY3528" fmla="*/ 4215765 h 6213528"/>
                <a:gd name="connsiteX3529" fmla="*/ 5866498 w 8964278"/>
                <a:gd name="connsiteY3529" fmla="*/ 4187190 h 6213528"/>
                <a:gd name="connsiteX3530" fmla="*/ 5740769 w 8964278"/>
                <a:gd name="connsiteY3530" fmla="*/ 4126230 h 6213528"/>
                <a:gd name="connsiteX3531" fmla="*/ 6269406 w 8964278"/>
                <a:gd name="connsiteY3531" fmla="*/ 2286953 h 6213528"/>
                <a:gd name="connsiteX3532" fmla="*/ 6418948 w 8964278"/>
                <a:gd name="connsiteY3532" fmla="*/ 2747010 h 6213528"/>
                <a:gd name="connsiteX3533" fmla="*/ 6499911 w 8964278"/>
                <a:gd name="connsiteY3533" fmla="*/ 3214688 h 6213528"/>
                <a:gd name="connsiteX3534" fmla="*/ 6494196 w 8964278"/>
                <a:gd name="connsiteY3534" fmla="*/ 3454718 h 6213528"/>
                <a:gd name="connsiteX3535" fmla="*/ 6448476 w 8964278"/>
                <a:gd name="connsiteY3535" fmla="*/ 3690938 h 6213528"/>
                <a:gd name="connsiteX3536" fmla="*/ 6417044 w 8964278"/>
                <a:gd name="connsiteY3536" fmla="*/ 4046220 h 6213528"/>
                <a:gd name="connsiteX3537" fmla="*/ 6409423 w 8964278"/>
                <a:gd name="connsiteY3537" fmla="*/ 4035743 h 6213528"/>
                <a:gd name="connsiteX3538" fmla="*/ 6406566 w 8964278"/>
                <a:gd name="connsiteY3538" fmla="*/ 4024313 h 6213528"/>
                <a:gd name="connsiteX3539" fmla="*/ 6401803 w 8964278"/>
                <a:gd name="connsiteY3539" fmla="*/ 3870960 h 6213528"/>
                <a:gd name="connsiteX3540" fmla="*/ 6420853 w 8964278"/>
                <a:gd name="connsiteY3540" fmla="*/ 3636645 h 6213528"/>
                <a:gd name="connsiteX3541" fmla="*/ 6409423 w 8964278"/>
                <a:gd name="connsiteY3541" fmla="*/ 3199448 h 6213528"/>
                <a:gd name="connsiteX3542" fmla="*/ 6319889 w 8964278"/>
                <a:gd name="connsiteY3542" fmla="*/ 2773680 h 6213528"/>
                <a:gd name="connsiteX3543" fmla="*/ 6206541 w 8964278"/>
                <a:gd name="connsiteY3543" fmla="*/ 2347913 h 6213528"/>
                <a:gd name="connsiteX3544" fmla="*/ 6125578 w 8964278"/>
                <a:gd name="connsiteY3544" fmla="*/ 1925003 h 6213528"/>
                <a:gd name="connsiteX3545" fmla="*/ 6126531 w 8964278"/>
                <a:gd name="connsiteY3545" fmla="*/ 1905953 h 6213528"/>
                <a:gd name="connsiteX3546" fmla="*/ 6128436 w 8964278"/>
                <a:gd name="connsiteY3546" fmla="*/ 1868805 h 6213528"/>
                <a:gd name="connsiteX3547" fmla="*/ 6131294 w 8964278"/>
                <a:gd name="connsiteY3547" fmla="*/ 1860233 h 6213528"/>
                <a:gd name="connsiteX3548" fmla="*/ 6269406 w 8964278"/>
                <a:gd name="connsiteY3548" fmla="*/ 2286953 h 6213528"/>
                <a:gd name="connsiteX3549" fmla="*/ 6128436 w 8964278"/>
                <a:gd name="connsiteY3549" fmla="*/ 1806893 h 6213528"/>
                <a:gd name="connsiteX3550" fmla="*/ 6122721 w 8964278"/>
                <a:gd name="connsiteY3550" fmla="*/ 1824990 h 6213528"/>
                <a:gd name="connsiteX3551" fmla="*/ 5907456 w 8964278"/>
                <a:gd name="connsiteY3551" fmla="*/ 1757363 h 6213528"/>
                <a:gd name="connsiteX3552" fmla="*/ 5713146 w 8964278"/>
                <a:gd name="connsiteY3552" fmla="*/ 1631633 h 6213528"/>
                <a:gd name="connsiteX3553" fmla="*/ 5556936 w 8964278"/>
                <a:gd name="connsiteY3553" fmla="*/ 1452563 h 6213528"/>
                <a:gd name="connsiteX3554" fmla="*/ 5455019 w 8964278"/>
                <a:gd name="connsiteY3554" fmla="*/ 1230630 h 6213528"/>
                <a:gd name="connsiteX3555" fmla="*/ 5440731 w 8964278"/>
                <a:gd name="connsiteY3555" fmla="*/ 1173480 h 6213528"/>
                <a:gd name="connsiteX3556" fmla="*/ 5410251 w 8964278"/>
                <a:gd name="connsiteY3556" fmla="*/ 856298 h 6213528"/>
                <a:gd name="connsiteX3557" fmla="*/ 5454066 w 8964278"/>
                <a:gd name="connsiteY3557" fmla="*/ 1033463 h 6213528"/>
                <a:gd name="connsiteX3558" fmla="*/ 5575986 w 8964278"/>
                <a:gd name="connsiteY3558" fmla="*/ 1382078 h 6213528"/>
                <a:gd name="connsiteX3559" fmla="*/ 5768391 w 8964278"/>
                <a:gd name="connsiteY3559" fmla="*/ 1641158 h 6213528"/>
                <a:gd name="connsiteX3560" fmla="*/ 5901741 w 8964278"/>
                <a:gd name="connsiteY3560" fmla="*/ 1730693 h 6213528"/>
                <a:gd name="connsiteX3561" fmla="*/ 6082716 w 8964278"/>
                <a:gd name="connsiteY3561" fmla="*/ 1791653 h 6213528"/>
                <a:gd name="connsiteX3562" fmla="*/ 6130341 w 8964278"/>
                <a:gd name="connsiteY3562" fmla="*/ 1804035 h 6213528"/>
                <a:gd name="connsiteX3563" fmla="*/ 6128436 w 8964278"/>
                <a:gd name="connsiteY3563" fmla="*/ 1806893 h 6213528"/>
                <a:gd name="connsiteX3564" fmla="*/ 5534076 w 8964278"/>
                <a:gd name="connsiteY3564" fmla="*/ 1430655 h 6213528"/>
                <a:gd name="connsiteX3565" fmla="*/ 5685523 w 8964278"/>
                <a:gd name="connsiteY3565" fmla="*/ 1618298 h 6213528"/>
                <a:gd name="connsiteX3566" fmla="*/ 5877928 w 8964278"/>
                <a:gd name="connsiteY3566" fmla="*/ 1752600 h 6213528"/>
                <a:gd name="connsiteX3567" fmla="*/ 6099861 w 8964278"/>
                <a:gd name="connsiteY3567" fmla="*/ 1830705 h 6213528"/>
                <a:gd name="connsiteX3568" fmla="*/ 6119864 w 8964278"/>
                <a:gd name="connsiteY3568" fmla="*/ 1834515 h 6213528"/>
                <a:gd name="connsiteX3569" fmla="*/ 6118911 w 8964278"/>
                <a:gd name="connsiteY3569" fmla="*/ 1836420 h 6213528"/>
                <a:gd name="connsiteX3570" fmla="*/ 6102719 w 8964278"/>
                <a:gd name="connsiteY3570" fmla="*/ 1837373 h 6213528"/>
                <a:gd name="connsiteX3571" fmla="*/ 6097003 w 8964278"/>
                <a:gd name="connsiteY3571" fmla="*/ 1837373 h 6213528"/>
                <a:gd name="connsiteX3572" fmla="*/ 6068428 w 8964278"/>
                <a:gd name="connsiteY3572" fmla="*/ 1835468 h 6213528"/>
                <a:gd name="connsiteX3573" fmla="*/ 6020803 w 8964278"/>
                <a:gd name="connsiteY3573" fmla="*/ 1828800 h 6213528"/>
                <a:gd name="connsiteX3574" fmla="*/ 5925553 w 8964278"/>
                <a:gd name="connsiteY3574" fmla="*/ 1805940 h 6213528"/>
                <a:gd name="connsiteX3575" fmla="*/ 5750294 w 8964278"/>
                <a:gd name="connsiteY3575" fmla="*/ 1724978 h 6213528"/>
                <a:gd name="connsiteX3576" fmla="*/ 5498833 w 8964278"/>
                <a:gd name="connsiteY3576" fmla="*/ 1446848 h 6213528"/>
                <a:gd name="connsiteX3577" fmla="*/ 5446446 w 8964278"/>
                <a:gd name="connsiteY3577" fmla="*/ 1309688 h 6213528"/>
                <a:gd name="connsiteX3578" fmla="*/ 5441683 w 8964278"/>
                <a:gd name="connsiteY3578" fmla="*/ 1219200 h 6213528"/>
                <a:gd name="connsiteX3579" fmla="*/ 5440731 w 8964278"/>
                <a:gd name="connsiteY3579" fmla="*/ 1203960 h 6213528"/>
                <a:gd name="connsiteX3580" fmla="*/ 5534076 w 8964278"/>
                <a:gd name="connsiteY3580" fmla="*/ 1430655 h 6213528"/>
                <a:gd name="connsiteX3581" fmla="*/ 5095926 w 8964278"/>
                <a:gd name="connsiteY3581" fmla="*/ 2130743 h 6213528"/>
                <a:gd name="connsiteX3582" fmla="*/ 5109261 w 8964278"/>
                <a:gd name="connsiteY3582" fmla="*/ 2128838 h 6213528"/>
                <a:gd name="connsiteX3583" fmla="*/ 5150219 w 8964278"/>
                <a:gd name="connsiteY3583" fmla="*/ 2126933 h 6213528"/>
                <a:gd name="connsiteX3584" fmla="*/ 5249278 w 8964278"/>
                <a:gd name="connsiteY3584" fmla="*/ 2113598 h 6213528"/>
                <a:gd name="connsiteX3585" fmla="*/ 5438826 w 8964278"/>
                <a:gd name="connsiteY3585" fmla="*/ 2059305 h 6213528"/>
                <a:gd name="connsiteX3586" fmla="*/ 5805539 w 8964278"/>
                <a:gd name="connsiteY3586" fmla="*/ 1912620 h 6213528"/>
                <a:gd name="connsiteX3587" fmla="*/ 5969369 w 8964278"/>
                <a:gd name="connsiteY3587" fmla="*/ 1864995 h 6213528"/>
                <a:gd name="connsiteX3588" fmla="*/ 5994133 w 8964278"/>
                <a:gd name="connsiteY3588" fmla="*/ 1868805 h 6213528"/>
                <a:gd name="connsiteX3589" fmla="*/ 5976989 w 8964278"/>
                <a:gd name="connsiteY3589" fmla="*/ 1875473 h 6213528"/>
                <a:gd name="connsiteX3590" fmla="*/ 5975083 w 8964278"/>
                <a:gd name="connsiteY3590" fmla="*/ 1875473 h 6213528"/>
                <a:gd name="connsiteX3591" fmla="*/ 5570271 w 8964278"/>
                <a:gd name="connsiteY3591" fmla="*/ 2026920 h 6213528"/>
                <a:gd name="connsiteX3592" fmla="*/ 5158791 w 8964278"/>
                <a:gd name="connsiteY3592" fmla="*/ 2129790 h 6213528"/>
                <a:gd name="connsiteX3593" fmla="*/ 5054969 w 8964278"/>
                <a:gd name="connsiteY3593" fmla="*/ 2134553 h 6213528"/>
                <a:gd name="connsiteX3594" fmla="*/ 5095926 w 8964278"/>
                <a:gd name="connsiteY3594" fmla="*/ 2130743 h 6213528"/>
                <a:gd name="connsiteX3595" fmla="*/ 5014011 w 8964278"/>
                <a:gd name="connsiteY3595" fmla="*/ 2130743 h 6213528"/>
                <a:gd name="connsiteX3596" fmla="*/ 5054016 w 8964278"/>
                <a:gd name="connsiteY3596" fmla="*/ 2125980 h 6213528"/>
                <a:gd name="connsiteX3597" fmla="*/ 5067351 w 8964278"/>
                <a:gd name="connsiteY3597" fmla="*/ 2127885 h 6213528"/>
                <a:gd name="connsiteX3598" fmla="*/ 5014011 w 8964278"/>
                <a:gd name="connsiteY3598" fmla="*/ 2130743 h 6213528"/>
                <a:gd name="connsiteX3599" fmla="*/ 5645519 w 8964278"/>
                <a:gd name="connsiteY3599" fmla="*/ 1969770 h 6213528"/>
                <a:gd name="connsiteX3600" fmla="*/ 5271186 w 8964278"/>
                <a:gd name="connsiteY3600" fmla="*/ 2104073 h 6213528"/>
                <a:gd name="connsiteX3601" fmla="*/ 5161648 w 8964278"/>
                <a:gd name="connsiteY3601" fmla="*/ 2121218 h 6213528"/>
                <a:gd name="connsiteX3602" fmla="*/ 5152123 w 8964278"/>
                <a:gd name="connsiteY3602" fmla="*/ 2122170 h 6213528"/>
                <a:gd name="connsiteX3603" fmla="*/ 5325478 w 8964278"/>
                <a:gd name="connsiteY3603" fmla="*/ 2073593 h 6213528"/>
                <a:gd name="connsiteX3604" fmla="*/ 5550269 w 8964278"/>
                <a:gd name="connsiteY3604" fmla="*/ 1983105 h 6213528"/>
                <a:gd name="connsiteX3605" fmla="*/ 5775058 w 8964278"/>
                <a:gd name="connsiteY3605" fmla="*/ 1896428 h 6213528"/>
                <a:gd name="connsiteX3606" fmla="*/ 5928411 w 8964278"/>
                <a:gd name="connsiteY3606" fmla="*/ 1858328 h 6213528"/>
                <a:gd name="connsiteX3607" fmla="*/ 5944603 w 8964278"/>
                <a:gd name="connsiteY3607" fmla="*/ 1862138 h 6213528"/>
                <a:gd name="connsiteX3608" fmla="*/ 5645519 w 8964278"/>
                <a:gd name="connsiteY3608" fmla="*/ 1969770 h 6213528"/>
                <a:gd name="connsiteX3609" fmla="*/ 5807444 w 8964278"/>
                <a:gd name="connsiteY3609" fmla="*/ 1877378 h 6213528"/>
                <a:gd name="connsiteX3610" fmla="*/ 5582653 w 8964278"/>
                <a:gd name="connsiteY3610" fmla="*/ 1961198 h 6213528"/>
                <a:gd name="connsiteX3611" fmla="*/ 5359769 w 8964278"/>
                <a:gd name="connsiteY3611" fmla="*/ 2053590 h 6213528"/>
                <a:gd name="connsiteX3612" fmla="*/ 5128311 w 8964278"/>
                <a:gd name="connsiteY3612" fmla="*/ 2119313 h 6213528"/>
                <a:gd name="connsiteX3613" fmla="*/ 5099736 w 8964278"/>
                <a:gd name="connsiteY3613" fmla="*/ 2124075 h 6213528"/>
                <a:gd name="connsiteX3614" fmla="*/ 5068303 w 8964278"/>
                <a:gd name="connsiteY3614" fmla="*/ 2124075 h 6213528"/>
                <a:gd name="connsiteX3615" fmla="*/ 5291189 w 8964278"/>
                <a:gd name="connsiteY3615" fmla="*/ 2049780 h 6213528"/>
                <a:gd name="connsiteX3616" fmla="*/ 5488356 w 8964278"/>
                <a:gd name="connsiteY3616" fmla="*/ 1957388 h 6213528"/>
                <a:gd name="connsiteX3617" fmla="*/ 5693144 w 8964278"/>
                <a:gd name="connsiteY3617" fmla="*/ 1882140 h 6213528"/>
                <a:gd name="connsiteX3618" fmla="*/ 5810301 w 8964278"/>
                <a:gd name="connsiteY3618" fmla="*/ 1855470 h 6213528"/>
                <a:gd name="connsiteX3619" fmla="*/ 5869356 w 8964278"/>
                <a:gd name="connsiteY3619" fmla="*/ 1845945 h 6213528"/>
                <a:gd name="connsiteX3620" fmla="*/ 5880786 w 8964278"/>
                <a:gd name="connsiteY3620" fmla="*/ 1844040 h 6213528"/>
                <a:gd name="connsiteX3621" fmla="*/ 5905551 w 8964278"/>
                <a:gd name="connsiteY3621" fmla="*/ 1851660 h 6213528"/>
                <a:gd name="connsiteX3622" fmla="*/ 5807444 w 8964278"/>
                <a:gd name="connsiteY3622" fmla="*/ 1877378 h 6213528"/>
                <a:gd name="connsiteX3623" fmla="*/ 5826494 w 8964278"/>
                <a:gd name="connsiteY3623" fmla="*/ 1846898 h 6213528"/>
                <a:gd name="connsiteX3624" fmla="*/ 5721719 w 8964278"/>
                <a:gd name="connsiteY3624" fmla="*/ 1868805 h 6213528"/>
                <a:gd name="connsiteX3625" fmla="*/ 5517883 w 8964278"/>
                <a:gd name="connsiteY3625" fmla="*/ 1938338 h 6213528"/>
                <a:gd name="connsiteX3626" fmla="*/ 5119739 w 8964278"/>
                <a:gd name="connsiteY3626" fmla="*/ 2107883 h 6213528"/>
                <a:gd name="connsiteX3627" fmla="*/ 4994008 w 8964278"/>
                <a:gd name="connsiteY3627" fmla="*/ 2127885 h 6213528"/>
                <a:gd name="connsiteX3628" fmla="*/ 5304523 w 8964278"/>
                <a:gd name="connsiteY3628" fmla="*/ 2007870 h 6213528"/>
                <a:gd name="connsiteX3629" fmla="*/ 5471211 w 8964278"/>
                <a:gd name="connsiteY3629" fmla="*/ 1918335 h 6213528"/>
                <a:gd name="connsiteX3630" fmla="*/ 5642661 w 8964278"/>
                <a:gd name="connsiteY3630" fmla="*/ 1851660 h 6213528"/>
                <a:gd name="connsiteX3631" fmla="*/ 5788394 w 8964278"/>
                <a:gd name="connsiteY3631" fmla="*/ 1815465 h 6213528"/>
                <a:gd name="connsiteX3632" fmla="*/ 5847448 w 8964278"/>
                <a:gd name="connsiteY3632" fmla="*/ 1834515 h 6213528"/>
                <a:gd name="connsiteX3633" fmla="*/ 5867451 w 8964278"/>
                <a:gd name="connsiteY3633" fmla="*/ 1841183 h 6213528"/>
                <a:gd name="connsiteX3634" fmla="*/ 5826494 w 8964278"/>
                <a:gd name="connsiteY3634" fmla="*/ 1846898 h 6213528"/>
                <a:gd name="connsiteX3635" fmla="*/ 5494071 w 8964278"/>
                <a:gd name="connsiteY3635" fmla="*/ 1901190 h 6213528"/>
                <a:gd name="connsiteX3636" fmla="*/ 5160696 w 8964278"/>
                <a:gd name="connsiteY3636" fmla="*/ 2076450 h 6213528"/>
                <a:gd name="connsiteX3637" fmla="*/ 4961623 w 8964278"/>
                <a:gd name="connsiteY3637" fmla="*/ 2128838 h 6213528"/>
                <a:gd name="connsiteX3638" fmla="*/ 4957814 w 8964278"/>
                <a:gd name="connsiteY3638" fmla="*/ 2128838 h 6213528"/>
                <a:gd name="connsiteX3639" fmla="*/ 4963528 w 8964278"/>
                <a:gd name="connsiteY3639" fmla="*/ 2127885 h 6213528"/>
                <a:gd name="connsiteX3640" fmla="*/ 5059731 w 8964278"/>
                <a:gd name="connsiteY3640" fmla="*/ 2098358 h 6213528"/>
                <a:gd name="connsiteX3641" fmla="*/ 5237848 w 8964278"/>
                <a:gd name="connsiteY3641" fmla="*/ 1997393 h 6213528"/>
                <a:gd name="connsiteX3642" fmla="*/ 5616944 w 8964278"/>
                <a:gd name="connsiteY3642" fmla="*/ 1833563 h 6213528"/>
                <a:gd name="connsiteX3643" fmla="*/ 5731244 w 8964278"/>
                <a:gd name="connsiteY3643" fmla="*/ 1813560 h 6213528"/>
                <a:gd name="connsiteX3644" fmla="*/ 5775058 w 8964278"/>
                <a:gd name="connsiteY3644" fmla="*/ 1810703 h 6213528"/>
                <a:gd name="connsiteX3645" fmla="*/ 5776011 w 8964278"/>
                <a:gd name="connsiteY3645" fmla="*/ 1810703 h 6213528"/>
                <a:gd name="connsiteX3646" fmla="*/ 5494071 w 8964278"/>
                <a:gd name="connsiteY3646" fmla="*/ 1901190 h 6213528"/>
                <a:gd name="connsiteX3647" fmla="*/ 4969244 w 8964278"/>
                <a:gd name="connsiteY3647" fmla="*/ 2136458 h 6213528"/>
                <a:gd name="connsiteX3648" fmla="*/ 4996866 w 8964278"/>
                <a:gd name="connsiteY3648" fmla="*/ 2143125 h 6213528"/>
                <a:gd name="connsiteX3649" fmla="*/ 4945431 w 8964278"/>
                <a:gd name="connsiteY3649" fmla="*/ 2134553 h 6213528"/>
                <a:gd name="connsiteX3650" fmla="*/ 4969244 w 8964278"/>
                <a:gd name="connsiteY3650" fmla="*/ 2136458 h 6213528"/>
                <a:gd name="connsiteX3651" fmla="*/ 4978769 w 8964278"/>
                <a:gd name="connsiteY3651" fmla="*/ 2136458 h 6213528"/>
                <a:gd name="connsiteX3652" fmla="*/ 4994961 w 8964278"/>
                <a:gd name="connsiteY3652" fmla="*/ 2136458 h 6213528"/>
                <a:gd name="connsiteX3653" fmla="*/ 5338814 w 8964278"/>
                <a:gd name="connsiteY3653" fmla="*/ 2104073 h 6213528"/>
                <a:gd name="connsiteX3654" fmla="*/ 5746483 w 8964278"/>
                <a:gd name="connsiteY3654" fmla="*/ 1965960 h 6213528"/>
                <a:gd name="connsiteX3655" fmla="*/ 5820778 w 8964278"/>
                <a:gd name="connsiteY3655" fmla="*/ 1937385 h 6213528"/>
                <a:gd name="connsiteX3656" fmla="*/ 5620753 w 8964278"/>
                <a:gd name="connsiteY3656" fmla="*/ 2025968 h 6213528"/>
                <a:gd name="connsiteX3657" fmla="*/ 5202606 w 8964278"/>
                <a:gd name="connsiteY3657" fmla="*/ 2147888 h 6213528"/>
                <a:gd name="connsiteX3658" fmla="*/ 4978769 w 8964278"/>
                <a:gd name="connsiteY3658" fmla="*/ 2136458 h 6213528"/>
                <a:gd name="connsiteX3659" fmla="*/ 5892216 w 8964278"/>
                <a:gd name="connsiteY3659" fmla="*/ 1918335 h 6213528"/>
                <a:gd name="connsiteX3660" fmla="*/ 5653139 w 8964278"/>
                <a:gd name="connsiteY3660" fmla="*/ 2041208 h 6213528"/>
                <a:gd name="connsiteX3661" fmla="*/ 5202606 w 8964278"/>
                <a:gd name="connsiteY3661" fmla="*/ 2153603 h 6213528"/>
                <a:gd name="connsiteX3662" fmla="*/ 5388344 w 8964278"/>
                <a:gd name="connsiteY3662" fmla="*/ 2118360 h 6213528"/>
                <a:gd name="connsiteX3663" fmla="*/ 5797919 w 8964278"/>
                <a:gd name="connsiteY3663" fmla="*/ 1957388 h 6213528"/>
                <a:gd name="connsiteX3664" fmla="*/ 5892216 w 8964278"/>
                <a:gd name="connsiteY3664" fmla="*/ 1918335 h 6213528"/>
                <a:gd name="connsiteX3665" fmla="*/ 5907456 w 8964278"/>
                <a:gd name="connsiteY3665" fmla="*/ 2322195 h 6213528"/>
                <a:gd name="connsiteX3666" fmla="*/ 6020803 w 8964278"/>
                <a:gd name="connsiteY3666" fmla="*/ 2075498 h 6213528"/>
                <a:gd name="connsiteX3667" fmla="*/ 6022708 w 8964278"/>
                <a:gd name="connsiteY3667" fmla="*/ 2071688 h 6213528"/>
                <a:gd name="connsiteX3668" fmla="*/ 6015089 w 8964278"/>
                <a:gd name="connsiteY3668" fmla="*/ 2104073 h 6213528"/>
                <a:gd name="connsiteX3669" fmla="*/ 5992228 w 8964278"/>
                <a:gd name="connsiteY3669" fmla="*/ 2225040 h 6213528"/>
                <a:gd name="connsiteX3670" fmla="*/ 5961748 w 8964278"/>
                <a:gd name="connsiteY3670" fmla="*/ 2467928 h 6213528"/>
                <a:gd name="connsiteX3671" fmla="*/ 5950319 w 8964278"/>
                <a:gd name="connsiteY3671" fmla="*/ 2713673 h 6213528"/>
                <a:gd name="connsiteX3672" fmla="*/ 5958891 w 8964278"/>
                <a:gd name="connsiteY3672" fmla="*/ 2957513 h 6213528"/>
                <a:gd name="connsiteX3673" fmla="*/ 5970321 w 8964278"/>
                <a:gd name="connsiteY3673" fmla="*/ 3080385 h 6213528"/>
                <a:gd name="connsiteX3674" fmla="*/ 5987466 w 8964278"/>
                <a:gd name="connsiteY3674" fmla="*/ 3202305 h 6213528"/>
                <a:gd name="connsiteX3675" fmla="*/ 5992228 w 8964278"/>
                <a:gd name="connsiteY3675" fmla="*/ 3228023 h 6213528"/>
                <a:gd name="connsiteX3676" fmla="*/ 5946508 w 8964278"/>
                <a:gd name="connsiteY3676" fmla="*/ 3203258 h 6213528"/>
                <a:gd name="connsiteX3677" fmla="*/ 5946508 w 8964278"/>
                <a:gd name="connsiteY3677" fmla="*/ 3199448 h 6213528"/>
                <a:gd name="connsiteX3678" fmla="*/ 5929364 w 8964278"/>
                <a:gd name="connsiteY3678" fmla="*/ 3126105 h 6213528"/>
                <a:gd name="connsiteX3679" fmla="*/ 5915076 w 8964278"/>
                <a:gd name="connsiteY3679" fmla="*/ 3051810 h 6213528"/>
                <a:gd name="connsiteX3680" fmla="*/ 5899836 w 8964278"/>
                <a:gd name="connsiteY3680" fmla="*/ 2935605 h 6213528"/>
                <a:gd name="connsiteX3681" fmla="*/ 5893169 w 8964278"/>
                <a:gd name="connsiteY3681" fmla="*/ 2862263 h 6213528"/>
                <a:gd name="connsiteX3682" fmla="*/ 5877928 w 8964278"/>
                <a:gd name="connsiteY3682" fmla="*/ 2608898 h 6213528"/>
                <a:gd name="connsiteX3683" fmla="*/ 5907456 w 8964278"/>
                <a:gd name="connsiteY3683" fmla="*/ 2322195 h 6213528"/>
                <a:gd name="connsiteX3684" fmla="*/ 6020803 w 8964278"/>
                <a:gd name="connsiteY3684" fmla="*/ 3272790 h 6213528"/>
                <a:gd name="connsiteX3685" fmla="*/ 6202731 w 8964278"/>
                <a:gd name="connsiteY3685" fmla="*/ 3424238 h 6213528"/>
                <a:gd name="connsiteX3686" fmla="*/ 6313221 w 8964278"/>
                <a:gd name="connsiteY3686" fmla="*/ 3625215 h 6213528"/>
                <a:gd name="connsiteX3687" fmla="*/ 6339891 w 8964278"/>
                <a:gd name="connsiteY3687" fmla="*/ 3825240 h 6213528"/>
                <a:gd name="connsiteX3688" fmla="*/ 6326556 w 8964278"/>
                <a:gd name="connsiteY3688" fmla="*/ 3781425 h 6213528"/>
                <a:gd name="connsiteX3689" fmla="*/ 6221781 w 8964278"/>
                <a:gd name="connsiteY3689" fmla="*/ 3586163 h 6213528"/>
                <a:gd name="connsiteX3690" fmla="*/ 6078906 w 8964278"/>
                <a:gd name="connsiteY3690" fmla="*/ 3439478 h 6213528"/>
                <a:gd name="connsiteX3691" fmla="*/ 5926506 w 8964278"/>
                <a:gd name="connsiteY3691" fmla="*/ 3307080 h 6213528"/>
                <a:gd name="connsiteX3692" fmla="*/ 5805539 w 8964278"/>
                <a:gd name="connsiteY3692" fmla="*/ 3154680 h 6213528"/>
                <a:gd name="connsiteX3693" fmla="*/ 6020803 w 8964278"/>
                <a:gd name="connsiteY3693" fmla="*/ 3272790 h 6213528"/>
                <a:gd name="connsiteX3694" fmla="*/ 5900789 w 8964278"/>
                <a:gd name="connsiteY3694" fmla="*/ 3290888 h 6213528"/>
                <a:gd name="connsiteX3695" fmla="*/ 6047473 w 8964278"/>
                <a:gd name="connsiteY3695" fmla="*/ 3423285 h 6213528"/>
                <a:gd name="connsiteX3696" fmla="*/ 6193206 w 8964278"/>
                <a:gd name="connsiteY3696" fmla="*/ 3565208 h 6213528"/>
                <a:gd name="connsiteX3697" fmla="*/ 6305601 w 8964278"/>
                <a:gd name="connsiteY3697" fmla="*/ 3754755 h 6213528"/>
                <a:gd name="connsiteX3698" fmla="*/ 6344653 w 8964278"/>
                <a:gd name="connsiteY3698" fmla="*/ 3891915 h 6213528"/>
                <a:gd name="connsiteX3699" fmla="*/ 6356083 w 8964278"/>
                <a:gd name="connsiteY3699" fmla="*/ 3994785 h 6213528"/>
                <a:gd name="connsiteX3700" fmla="*/ 6350369 w 8964278"/>
                <a:gd name="connsiteY3700" fmla="*/ 3987165 h 6213528"/>
                <a:gd name="connsiteX3701" fmla="*/ 6338939 w 8964278"/>
                <a:gd name="connsiteY3701" fmla="*/ 3948113 h 6213528"/>
                <a:gd name="connsiteX3702" fmla="*/ 6338939 w 8964278"/>
                <a:gd name="connsiteY3702" fmla="*/ 3944303 h 6213528"/>
                <a:gd name="connsiteX3703" fmla="*/ 6337033 w 8964278"/>
                <a:gd name="connsiteY3703" fmla="*/ 3940493 h 6213528"/>
                <a:gd name="connsiteX3704" fmla="*/ 6328461 w 8964278"/>
                <a:gd name="connsiteY3704" fmla="*/ 3909060 h 6213528"/>
                <a:gd name="connsiteX3705" fmla="*/ 6327508 w 8964278"/>
                <a:gd name="connsiteY3705" fmla="*/ 3904298 h 6213528"/>
                <a:gd name="connsiteX3706" fmla="*/ 6332271 w 8964278"/>
                <a:gd name="connsiteY3706" fmla="*/ 3909060 h 6213528"/>
                <a:gd name="connsiteX3707" fmla="*/ 6340844 w 8964278"/>
                <a:gd name="connsiteY3707" fmla="*/ 3902393 h 6213528"/>
                <a:gd name="connsiteX3708" fmla="*/ 6320841 w 8964278"/>
                <a:gd name="connsiteY3708" fmla="*/ 3882390 h 6213528"/>
                <a:gd name="connsiteX3709" fmla="*/ 6319889 w 8964278"/>
                <a:gd name="connsiteY3709" fmla="*/ 3878580 h 6213528"/>
                <a:gd name="connsiteX3710" fmla="*/ 6277978 w 8964278"/>
                <a:gd name="connsiteY3710" fmla="*/ 3769995 h 6213528"/>
                <a:gd name="connsiteX3711" fmla="*/ 6175108 w 8964278"/>
                <a:gd name="connsiteY3711" fmla="*/ 3648075 h 6213528"/>
                <a:gd name="connsiteX3712" fmla="*/ 5794108 w 8964278"/>
                <a:gd name="connsiteY3712" fmla="*/ 3490913 h 6213528"/>
                <a:gd name="connsiteX3713" fmla="*/ 5792203 w 8964278"/>
                <a:gd name="connsiteY3713" fmla="*/ 3484245 h 6213528"/>
                <a:gd name="connsiteX3714" fmla="*/ 5779821 w 8964278"/>
                <a:gd name="connsiteY3714" fmla="*/ 3474720 h 6213528"/>
                <a:gd name="connsiteX3715" fmla="*/ 5768391 w 8964278"/>
                <a:gd name="connsiteY3715" fmla="*/ 3463290 h 6213528"/>
                <a:gd name="connsiteX3716" fmla="*/ 5760771 w 8964278"/>
                <a:gd name="connsiteY3716" fmla="*/ 3422333 h 6213528"/>
                <a:gd name="connsiteX3717" fmla="*/ 5776011 w 8964278"/>
                <a:gd name="connsiteY3717" fmla="*/ 3328988 h 6213528"/>
                <a:gd name="connsiteX3718" fmla="*/ 5791251 w 8964278"/>
                <a:gd name="connsiteY3718" fmla="*/ 3235643 h 6213528"/>
                <a:gd name="connsiteX3719" fmla="*/ 5803633 w 8964278"/>
                <a:gd name="connsiteY3719" fmla="*/ 3158490 h 6213528"/>
                <a:gd name="connsiteX3720" fmla="*/ 5900789 w 8964278"/>
                <a:gd name="connsiteY3720" fmla="*/ 3290888 h 6213528"/>
                <a:gd name="connsiteX3721" fmla="*/ 5815064 w 8964278"/>
                <a:gd name="connsiteY3721" fmla="*/ 3525203 h 6213528"/>
                <a:gd name="connsiteX3722" fmla="*/ 6135103 w 8964278"/>
                <a:gd name="connsiteY3722" fmla="*/ 3654743 h 6213528"/>
                <a:gd name="connsiteX3723" fmla="*/ 6245594 w 8964278"/>
                <a:gd name="connsiteY3723" fmla="*/ 3771900 h 6213528"/>
                <a:gd name="connsiteX3724" fmla="*/ 6251308 w 8964278"/>
                <a:gd name="connsiteY3724" fmla="*/ 3782378 h 6213528"/>
                <a:gd name="connsiteX3725" fmla="*/ 6241783 w 8964278"/>
                <a:gd name="connsiteY3725" fmla="*/ 3773805 h 6213528"/>
                <a:gd name="connsiteX3726" fmla="*/ 6238926 w 8964278"/>
                <a:gd name="connsiteY3726" fmla="*/ 3770948 h 6213528"/>
                <a:gd name="connsiteX3727" fmla="*/ 6147486 w 8964278"/>
                <a:gd name="connsiteY3727" fmla="*/ 3696653 h 6213528"/>
                <a:gd name="connsiteX3728" fmla="*/ 5926506 w 8964278"/>
                <a:gd name="connsiteY3728" fmla="*/ 3596640 h 6213528"/>
                <a:gd name="connsiteX3729" fmla="*/ 5656948 w 8964278"/>
                <a:gd name="connsiteY3729" fmla="*/ 3516630 h 6213528"/>
                <a:gd name="connsiteX3730" fmla="*/ 5420728 w 8964278"/>
                <a:gd name="connsiteY3730" fmla="*/ 3398520 h 6213528"/>
                <a:gd name="connsiteX3731" fmla="*/ 5325478 w 8964278"/>
                <a:gd name="connsiteY3731" fmla="*/ 3315653 h 6213528"/>
                <a:gd name="connsiteX3732" fmla="*/ 5260708 w 8964278"/>
                <a:gd name="connsiteY3732" fmla="*/ 3240405 h 6213528"/>
                <a:gd name="connsiteX3733" fmla="*/ 5245469 w 8964278"/>
                <a:gd name="connsiteY3733" fmla="*/ 3210878 h 6213528"/>
                <a:gd name="connsiteX3734" fmla="*/ 5312144 w 8964278"/>
                <a:gd name="connsiteY3734" fmla="*/ 3273743 h 6213528"/>
                <a:gd name="connsiteX3735" fmla="*/ 5458828 w 8964278"/>
                <a:gd name="connsiteY3735" fmla="*/ 3387090 h 6213528"/>
                <a:gd name="connsiteX3736" fmla="*/ 5627421 w 8964278"/>
                <a:gd name="connsiteY3736" fmla="*/ 3469958 h 6213528"/>
                <a:gd name="connsiteX3737" fmla="*/ 5815064 w 8964278"/>
                <a:gd name="connsiteY3737" fmla="*/ 3525203 h 6213528"/>
                <a:gd name="connsiteX3738" fmla="*/ 5510264 w 8964278"/>
                <a:gd name="connsiteY3738" fmla="*/ 3391853 h 6213528"/>
                <a:gd name="connsiteX3739" fmla="*/ 5344528 w 8964278"/>
                <a:gd name="connsiteY3739" fmla="*/ 3275648 h 6213528"/>
                <a:gd name="connsiteX3740" fmla="*/ 5222608 w 8964278"/>
                <a:gd name="connsiteY3740" fmla="*/ 3166110 h 6213528"/>
                <a:gd name="connsiteX3741" fmla="*/ 5215941 w 8964278"/>
                <a:gd name="connsiteY3741" fmla="*/ 3148965 h 6213528"/>
                <a:gd name="connsiteX3742" fmla="*/ 5214989 w 8964278"/>
                <a:gd name="connsiteY3742" fmla="*/ 3142298 h 6213528"/>
                <a:gd name="connsiteX3743" fmla="*/ 5214989 w 8964278"/>
                <a:gd name="connsiteY3743" fmla="*/ 3135630 h 6213528"/>
                <a:gd name="connsiteX3744" fmla="*/ 5210226 w 8964278"/>
                <a:gd name="connsiteY3744" fmla="*/ 3129915 h 6213528"/>
                <a:gd name="connsiteX3745" fmla="*/ 5201653 w 8964278"/>
                <a:gd name="connsiteY3745" fmla="*/ 3120390 h 6213528"/>
                <a:gd name="connsiteX3746" fmla="*/ 5182603 w 8964278"/>
                <a:gd name="connsiteY3746" fmla="*/ 3125153 h 6213528"/>
                <a:gd name="connsiteX3747" fmla="*/ 5180698 w 8964278"/>
                <a:gd name="connsiteY3747" fmla="*/ 3130868 h 6213528"/>
                <a:gd name="connsiteX3748" fmla="*/ 5179746 w 8964278"/>
                <a:gd name="connsiteY3748" fmla="*/ 3132773 h 6213528"/>
                <a:gd name="connsiteX3749" fmla="*/ 5168316 w 8964278"/>
                <a:gd name="connsiteY3749" fmla="*/ 3231833 h 6213528"/>
                <a:gd name="connsiteX3750" fmla="*/ 5167364 w 8964278"/>
                <a:gd name="connsiteY3750" fmla="*/ 3235643 h 6213528"/>
                <a:gd name="connsiteX3751" fmla="*/ 4998771 w 8964278"/>
                <a:gd name="connsiteY3751" fmla="*/ 3037523 h 6213528"/>
                <a:gd name="connsiteX3752" fmla="*/ 4830178 w 8964278"/>
                <a:gd name="connsiteY3752" fmla="*/ 2816543 h 6213528"/>
                <a:gd name="connsiteX3753" fmla="*/ 4688256 w 8964278"/>
                <a:gd name="connsiteY3753" fmla="*/ 2584133 h 6213528"/>
                <a:gd name="connsiteX3754" fmla="*/ 4585386 w 8964278"/>
                <a:gd name="connsiteY3754" fmla="*/ 2339340 h 6213528"/>
                <a:gd name="connsiteX3755" fmla="*/ 4533951 w 8964278"/>
                <a:gd name="connsiteY3755" fmla="*/ 2094548 h 6213528"/>
                <a:gd name="connsiteX3756" fmla="*/ 4684446 w 8964278"/>
                <a:gd name="connsiteY3756" fmla="*/ 2352675 h 6213528"/>
                <a:gd name="connsiteX3757" fmla="*/ 4924476 w 8964278"/>
                <a:gd name="connsiteY3757" fmla="*/ 2633663 h 6213528"/>
                <a:gd name="connsiteX3758" fmla="*/ 5194033 w 8964278"/>
                <a:gd name="connsiteY3758" fmla="*/ 2891790 h 6213528"/>
                <a:gd name="connsiteX3759" fmla="*/ 5469306 w 8964278"/>
                <a:gd name="connsiteY3759" fmla="*/ 3157538 h 6213528"/>
                <a:gd name="connsiteX3760" fmla="*/ 5711241 w 8964278"/>
                <a:gd name="connsiteY3760" fmla="*/ 3450908 h 6213528"/>
                <a:gd name="connsiteX3761" fmla="*/ 5728386 w 8964278"/>
                <a:gd name="connsiteY3761" fmla="*/ 3476625 h 6213528"/>
                <a:gd name="connsiteX3762" fmla="*/ 5510264 w 8964278"/>
                <a:gd name="connsiteY3762" fmla="*/ 3391853 h 6213528"/>
                <a:gd name="connsiteX3763" fmla="*/ 5179746 w 8964278"/>
                <a:gd name="connsiteY3763" fmla="*/ 3263265 h 6213528"/>
                <a:gd name="connsiteX3764" fmla="*/ 5169269 w 8964278"/>
                <a:gd name="connsiteY3764" fmla="*/ 3389948 h 6213528"/>
                <a:gd name="connsiteX3765" fmla="*/ 5161648 w 8964278"/>
                <a:gd name="connsiteY3765" fmla="*/ 3595688 h 6213528"/>
                <a:gd name="connsiteX3766" fmla="*/ 5261661 w 8964278"/>
                <a:gd name="connsiteY3766" fmla="*/ 3952875 h 6213528"/>
                <a:gd name="connsiteX3767" fmla="*/ 5503596 w 8964278"/>
                <a:gd name="connsiteY3767" fmla="*/ 4168140 h 6213528"/>
                <a:gd name="connsiteX3768" fmla="*/ 5845544 w 8964278"/>
                <a:gd name="connsiteY3768" fmla="*/ 4274820 h 6213528"/>
                <a:gd name="connsiteX3769" fmla="*/ 6236069 w 8964278"/>
                <a:gd name="connsiteY3769" fmla="*/ 4288155 h 6213528"/>
                <a:gd name="connsiteX3770" fmla="*/ 6113196 w 8964278"/>
                <a:gd name="connsiteY3770" fmla="*/ 4306253 h 6213528"/>
                <a:gd name="connsiteX3771" fmla="*/ 5903646 w 8964278"/>
                <a:gd name="connsiteY3771" fmla="*/ 4318635 h 6213528"/>
                <a:gd name="connsiteX3772" fmla="*/ 5532171 w 8964278"/>
                <a:gd name="connsiteY3772" fmla="*/ 4251008 h 6213528"/>
                <a:gd name="connsiteX3773" fmla="*/ 5264519 w 8964278"/>
                <a:gd name="connsiteY3773" fmla="*/ 4067175 h 6213528"/>
                <a:gd name="connsiteX3774" fmla="*/ 5174983 w 8964278"/>
                <a:gd name="connsiteY3774" fmla="*/ 3932873 h 6213528"/>
                <a:gd name="connsiteX3775" fmla="*/ 5122596 w 8964278"/>
                <a:gd name="connsiteY3775" fmla="*/ 3745230 h 6213528"/>
                <a:gd name="connsiteX3776" fmla="*/ 5121644 w 8964278"/>
                <a:gd name="connsiteY3776" fmla="*/ 3541395 h 6213528"/>
                <a:gd name="connsiteX3777" fmla="*/ 5145456 w 8964278"/>
                <a:gd name="connsiteY3777" fmla="*/ 3375660 h 6213528"/>
                <a:gd name="connsiteX3778" fmla="*/ 5158791 w 8964278"/>
                <a:gd name="connsiteY3778" fmla="*/ 3335655 h 6213528"/>
                <a:gd name="connsiteX3779" fmla="*/ 5179746 w 8964278"/>
                <a:gd name="connsiteY3779" fmla="*/ 3263265 h 6213528"/>
                <a:gd name="connsiteX3780" fmla="*/ 6099861 w 8964278"/>
                <a:gd name="connsiteY3780" fmla="*/ 4248150 h 6213528"/>
                <a:gd name="connsiteX3781" fmla="*/ 5951271 w 8964278"/>
                <a:gd name="connsiteY3781" fmla="*/ 4215765 h 6213528"/>
                <a:gd name="connsiteX3782" fmla="*/ 5972226 w 8964278"/>
                <a:gd name="connsiteY3782" fmla="*/ 4219575 h 6213528"/>
                <a:gd name="connsiteX3783" fmla="*/ 6135103 w 8964278"/>
                <a:gd name="connsiteY3783" fmla="*/ 4228148 h 6213528"/>
                <a:gd name="connsiteX3784" fmla="*/ 6311316 w 8964278"/>
                <a:gd name="connsiteY3784" fmla="*/ 4201478 h 6213528"/>
                <a:gd name="connsiteX3785" fmla="*/ 6446571 w 8964278"/>
                <a:gd name="connsiteY3785" fmla="*/ 4186238 h 6213528"/>
                <a:gd name="connsiteX3786" fmla="*/ 6482766 w 8964278"/>
                <a:gd name="connsiteY3786" fmla="*/ 4205288 h 6213528"/>
                <a:gd name="connsiteX3787" fmla="*/ 6483719 w 8964278"/>
                <a:gd name="connsiteY3787" fmla="*/ 4206240 h 6213528"/>
                <a:gd name="connsiteX3788" fmla="*/ 6497053 w 8964278"/>
                <a:gd name="connsiteY3788" fmla="*/ 4211003 h 6213528"/>
                <a:gd name="connsiteX3789" fmla="*/ 6440856 w 8964278"/>
                <a:gd name="connsiteY3789" fmla="*/ 4233863 h 6213528"/>
                <a:gd name="connsiteX3790" fmla="*/ 6436094 w 8964278"/>
                <a:gd name="connsiteY3790" fmla="*/ 4234815 h 6213528"/>
                <a:gd name="connsiteX3791" fmla="*/ 6427521 w 8964278"/>
                <a:gd name="connsiteY3791" fmla="*/ 4234815 h 6213528"/>
                <a:gd name="connsiteX3792" fmla="*/ 6424664 w 8964278"/>
                <a:gd name="connsiteY3792" fmla="*/ 4237673 h 6213528"/>
                <a:gd name="connsiteX3793" fmla="*/ 6383706 w 8964278"/>
                <a:gd name="connsiteY3793" fmla="*/ 4245293 h 6213528"/>
                <a:gd name="connsiteX3794" fmla="*/ 6291314 w 8964278"/>
                <a:gd name="connsiteY3794" fmla="*/ 4255770 h 6213528"/>
                <a:gd name="connsiteX3795" fmla="*/ 6099861 w 8964278"/>
                <a:gd name="connsiteY3795" fmla="*/ 4248150 h 6213528"/>
                <a:gd name="connsiteX3796" fmla="*/ 6492291 w 8964278"/>
                <a:gd name="connsiteY3796" fmla="*/ 4177665 h 6213528"/>
                <a:gd name="connsiteX3797" fmla="*/ 6492291 w 8964278"/>
                <a:gd name="connsiteY3797" fmla="*/ 4177665 h 6213528"/>
                <a:gd name="connsiteX3798" fmla="*/ 6490386 w 8964278"/>
                <a:gd name="connsiteY3798" fmla="*/ 4168140 h 6213528"/>
                <a:gd name="connsiteX3799" fmla="*/ 6494196 w 8964278"/>
                <a:gd name="connsiteY3799" fmla="*/ 4169093 h 6213528"/>
                <a:gd name="connsiteX3800" fmla="*/ 6496101 w 8964278"/>
                <a:gd name="connsiteY3800" fmla="*/ 4177665 h 6213528"/>
                <a:gd name="connsiteX3801" fmla="*/ 6492291 w 8964278"/>
                <a:gd name="connsiteY3801" fmla="*/ 4177665 h 6213528"/>
                <a:gd name="connsiteX3802" fmla="*/ 6538964 w 8964278"/>
                <a:gd name="connsiteY3802" fmla="*/ 4004310 h 6213528"/>
                <a:gd name="connsiteX3803" fmla="*/ 6615164 w 8964278"/>
                <a:gd name="connsiteY3803" fmla="*/ 3844290 h 6213528"/>
                <a:gd name="connsiteX3804" fmla="*/ 6831381 w 8964278"/>
                <a:gd name="connsiteY3804" fmla="*/ 3559493 h 6213528"/>
                <a:gd name="connsiteX3805" fmla="*/ 7018071 w 8964278"/>
                <a:gd name="connsiteY3805" fmla="*/ 3255645 h 6213528"/>
                <a:gd name="connsiteX3806" fmla="*/ 7085698 w 8964278"/>
                <a:gd name="connsiteY3806" fmla="*/ 2895600 h 6213528"/>
                <a:gd name="connsiteX3807" fmla="*/ 7045694 w 8964278"/>
                <a:gd name="connsiteY3807" fmla="*/ 2501265 h 6213528"/>
                <a:gd name="connsiteX3808" fmla="*/ 7039978 w 8964278"/>
                <a:gd name="connsiteY3808" fmla="*/ 2473643 h 6213528"/>
                <a:gd name="connsiteX3809" fmla="*/ 7076173 w 8964278"/>
                <a:gd name="connsiteY3809" fmla="*/ 2516505 h 6213528"/>
                <a:gd name="connsiteX3810" fmla="*/ 7128561 w 8964278"/>
                <a:gd name="connsiteY3810" fmla="*/ 2921318 h 6213528"/>
                <a:gd name="connsiteX3811" fmla="*/ 7107606 w 8964278"/>
                <a:gd name="connsiteY3811" fmla="*/ 3133725 h 6213528"/>
                <a:gd name="connsiteX3812" fmla="*/ 7051408 w 8964278"/>
                <a:gd name="connsiteY3812" fmla="*/ 3297555 h 6213528"/>
                <a:gd name="connsiteX3813" fmla="*/ 6876148 w 8964278"/>
                <a:gd name="connsiteY3813" fmla="*/ 3579495 h 6213528"/>
                <a:gd name="connsiteX3814" fmla="*/ 6678981 w 8964278"/>
                <a:gd name="connsiteY3814" fmla="*/ 3849053 h 6213528"/>
                <a:gd name="connsiteX3815" fmla="*/ 6536106 w 8964278"/>
                <a:gd name="connsiteY3815" fmla="*/ 4140518 h 6213528"/>
                <a:gd name="connsiteX3816" fmla="*/ 6529439 w 8964278"/>
                <a:gd name="connsiteY3816" fmla="*/ 4164330 h 6213528"/>
                <a:gd name="connsiteX3817" fmla="*/ 6511341 w 8964278"/>
                <a:gd name="connsiteY3817" fmla="*/ 4171950 h 6213528"/>
                <a:gd name="connsiteX3818" fmla="*/ 6538964 w 8964278"/>
                <a:gd name="connsiteY3818" fmla="*/ 4004310 h 6213528"/>
                <a:gd name="connsiteX3819" fmla="*/ 6670408 w 8964278"/>
                <a:gd name="connsiteY3819" fmla="*/ 3880485 h 6213528"/>
                <a:gd name="connsiteX3820" fmla="*/ 6867576 w 8964278"/>
                <a:gd name="connsiteY3820" fmla="*/ 3609975 h 6213528"/>
                <a:gd name="connsiteX3821" fmla="*/ 7048551 w 8964278"/>
                <a:gd name="connsiteY3821" fmla="*/ 3332798 h 6213528"/>
                <a:gd name="connsiteX3822" fmla="*/ 7108558 w 8964278"/>
                <a:gd name="connsiteY3822" fmla="*/ 3179445 h 6213528"/>
                <a:gd name="connsiteX3823" fmla="*/ 7139991 w 8964278"/>
                <a:gd name="connsiteY3823" fmla="*/ 2971800 h 6213528"/>
                <a:gd name="connsiteX3824" fmla="*/ 7094271 w 8964278"/>
                <a:gd name="connsiteY3824" fmla="*/ 2542223 h 6213528"/>
                <a:gd name="connsiteX3825" fmla="*/ 7093319 w 8964278"/>
                <a:gd name="connsiteY3825" fmla="*/ 2537460 h 6213528"/>
                <a:gd name="connsiteX3826" fmla="*/ 7130466 w 8964278"/>
                <a:gd name="connsiteY3826" fmla="*/ 2590800 h 6213528"/>
                <a:gd name="connsiteX3827" fmla="*/ 7165708 w 8964278"/>
                <a:gd name="connsiteY3827" fmla="*/ 2726055 h 6213528"/>
                <a:gd name="connsiteX3828" fmla="*/ 7180948 w 8964278"/>
                <a:gd name="connsiteY3828" fmla="*/ 2897505 h 6213528"/>
                <a:gd name="connsiteX3829" fmla="*/ 7129514 w 8964278"/>
                <a:gd name="connsiteY3829" fmla="*/ 3238500 h 6213528"/>
                <a:gd name="connsiteX3830" fmla="*/ 6991401 w 8964278"/>
                <a:gd name="connsiteY3830" fmla="*/ 3558540 h 6213528"/>
                <a:gd name="connsiteX3831" fmla="*/ 6792328 w 8964278"/>
                <a:gd name="connsiteY3831" fmla="*/ 3855720 h 6213528"/>
                <a:gd name="connsiteX3832" fmla="*/ 6568491 w 8964278"/>
                <a:gd name="connsiteY3832" fmla="*/ 4132898 h 6213528"/>
                <a:gd name="connsiteX3833" fmla="*/ 6550394 w 8964278"/>
                <a:gd name="connsiteY3833" fmla="*/ 4155758 h 6213528"/>
                <a:gd name="connsiteX3834" fmla="*/ 6538964 w 8964278"/>
                <a:gd name="connsiteY3834" fmla="*/ 4161473 h 6213528"/>
                <a:gd name="connsiteX3835" fmla="*/ 6537058 w 8964278"/>
                <a:gd name="connsiteY3835" fmla="*/ 4162425 h 6213528"/>
                <a:gd name="connsiteX3836" fmla="*/ 6670408 w 8964278"/>
                <a:gd name="connsiteY3836" fmla="*/ 3880485 h 6213528"/>
                <a:gd name="connsiteX3837" fmla="*/ 6776136 w 8964278"/>
                <a:gd name="connsiteY3837" fmla="*/ 3892868 h 6213528"/>
                <a:gd name="connsiteX3838" fmla="*/ 6979971 w 8964278"/>
                <a:gd name="connsiteY3838" fmla="*/ 3597593 h 6213528"/>
                <a:gd name="connsiteX3839" fmla="*/ 7128561 w 8964278"/>
                <a:gd name="connsiteY3839" fmla="*/ 3276600 h 6213528"/>
                <a:gd name="connsiteX3840" fmla="*/ 7192378 w 8964278"/>
                <a:gd name="connsiteY3840" fmla="*/ 2934653 h 6213528"/>
                <a:gd name="connsiteX3841" fmla="*/ 7184758 w 8964278"/>
                <a:gd name="connsiteY3841" fmla="*/ 2762250 h 6213528"/>
                <a:gd name="connsiteX3842" fmla="*/ 7159994 w 8964278"/>
                <a:gd name="connsiteY3842" fmla="*/ 2641283 h 6213528"/>
                <a:gd name="connsiteX3843" fmla="*/ 7219048 w 8964278"/>
                <a:gd name="connsiteY3843" fmla="*/ 2777490 h 6213528"/>
                <a:gd name="connsiteX3844" fmla="*/ 7233336 w 8964278"/>
                <a:gd name="connsiteY3844" fmla="*/ 2828925 h 6213528"/>
                <a:gd name="connsiteX3845" fmla="*/ 7238098 w 8964278"/>
                <a:gd name="connsiteY3845" fmla="*/ 2947035 h 6213528"/>
                <a:gd name="connsiteX3846" fmla="*/ 7210476 w 8964278"/>
                <a:gd name="connsiteY3846" fmla="*/ 3114675 h 6213528"/>
                <a:gd name="connsiteX3847" fmla="*/ 7119036 w 8964278"/>
                <a:gd name="connsiteY3847" fmla="*/ 3405188 h 6213528"/>
                <a:gd name="connsiteX3848" fmla="*/ 6980923 w 8964278"/>
                <a:gd name="connsiteY3848" fmla="*/ 3679508 h 6213528"/>
                <a:gd name="connsiteX3849" fmla="*/ 6800901 w 8964278"/>
                <a:gd name="connsiteY3849" fmla="*/ 3925253 h 6213528"/>
                <a:gd name="connsiteX3850" fmla="*/ 6593256 w 8964278"/>
                <a:gd name="connsiteY3850" fmla="*/ 4132898 h 6213528"/>
                <a:gd name="connsiteX3851" fmla="*/ 6560871 w 8964278"/>
                <a:gd name="connsiteY3851" fmla="*/ 4150043 h 6213528"/>
                <a:gd name="connsiteX3852" fmla="*/ 6776136 w 8964278"/>
                <a:gd name="connsiteY3852" fmla="*/ 3892868 h 6213528"/>
                <a:gd name="connsiteX3853" fmla="*/ 6623736 w 8964278"/>
                <a:gd name="connsiteY3853" fmla="*/ 4187190 h 6213528"/>
                <a:gd name="connsiteX3854" fmla="*/ 6611353 w 8964278"/>
                <a:gd name="connsiteY3854" fmla="*/ 4184333 h 6213528"/>
                <a:gd name="connsiteX3855" fmla="*/ 6669456 w 8964278"/>
                <a:gd name="connsiteY3855" fmla="*/ 4166235 h 6213528"/>
                <a:gd name="connsiteX3856" fmla="*/ 6725653 w 8964278"/>
                <a:gd name="connsiteY3856" fmla="*/ 4161473 h 6213528"/>
                <a:gd name="connsiteX3857" fmla="*/ 6727558 w 8964278"/>
                <a:gd name="connsiteY3857" fmla="*/ 4161473 h 6213528"/>
                <a:gd name="connsiteX3858" fmla="*/ 6731369 w 8964278"/>
                <a:gd name="connsiteY3858" fmla="*/ 4162425 h 6213528"/>
                <a:gd name="connsiteX3859" fmla="*/ 6732321 w 8964278"/>
                <a:gd name="connsiteY3859" fmla="*/ 4162425 h 6213528"/>
                <a:gd name="connsiteX3860" fmla="*/ 6929489 w 8964278"/>
                <a:gd name="connsiteY3860" fmla="*/ 4222433 h 6213528"/>
                <a:gd name="connsiteX3861" fmla="*/ 7019023 w 8964278"/>
                <a:gd name="connsiteY3861" fmla="*/ 4272915 h 6213528"/>
                <a:gd name="connsiteX3862" fmla="*/ 6881864 w 8964278"/>
                <a:gd name="connsiteY3862" fmla="*/ 4221480 h 6213528"/>
                <a:gd name="connsiteX3863" fmla="*/ 6625641 w 8964278"/>
                <a:gd name="connsiteY3863" fmla="*/ 4187190 h 6213528"/>
                <a:gd name="connsiteX3864" fmla="*/ 6623736 w 8964278"/>
                <a:gd name="connsiteY3864" fmla="*/ 4187190 h 6213528"/>
                <a:gd name="connsiteX3865" fmla="*/ 6779946 w 8964278"/>
                <a:gd name="connsiteY3865" fmla="*/ 4119563 h 6213528"/>
                <a:gd name="connsiteX3866" fmla="*/ 6818046 w 8964278"/>
                <a:gd name="connsiteY3866" fmla="*/ 4101465 h 6213528"/>
                <a:gd name="connsiteX3867" fmla="*/ 6792328 w 8964278"/>
                <a:gd name="connsiteY3867" fmla="*/ 4116705 h 6213528"/>
                <a:gd name="connsiteX3868" fmla="*/ 6779946 w 8964278"/>
                <a:gd name="connsiteY3868" fmla="*/ 4119563 h 6213528"/>
                <a:gd name="connsiteX3869" fmla="*/ 7809598 w 8964278"/>
                <a:gd name="connsiteY3869" fmla="*/ 3804285 h 6213528"/>
                <a:gd name="connsiteX3870" fmla="*/ 7449553 w 8964278"/>
                <a:gd name="connsiteY3870" fmla="*/ 3880485 h 6213528"/>
                <a:gd name="connsiteX3871" fmla="*/ 7105701 w 8964278"/>
                <a:gd name="connsiteY3871" fmla="*/ 4003358 h 6213528"/>
                <a:gd name="connsiteX3872" fmla="*/ 6916153 w 8964278"/>
                <a:gd name="connsiteY3872" fmla="*/ 4077653 h 6213528"/>
                <a:gd name="connsiteX3873" fmla="*/ 6825666 w 8964278"/>
                <a:gd name="connsiteY3873" fmla="*/ 4107180 h 6213528"/>
                <a:gd name="connsiteX3874" fmla="*/ 6887578 w 8964278"/>
                <a:gd name="connsiteY3874" fmla="*/ 4072890 h 6213528"/>
                <a:gd name="connsiteX3875" fmla="*/ 7051408 w 8964278"/>
                <a:gd name="connsiteY3875" fmla="*/ 3993833 h 6213528"/>
                <a:gd name="connsiteX3876" fmla="*/ 7397166 w 8964278"/>
                <a:gd name="connsiteY3876" fmla="*/ 3871913 h 6213528"/>
                <a:gd name="connsiteX3877" fmla="*/ 8035341 w 8964278"/>
                <a:gd name="connsiteY3877" fmla="*/ 3781425 h 6213528"/>
                <a:gd name="connsiteX3878" fmla="*/ 7809598 w 8964278"/>
                <a:gd name="connsiteY3878" fmla="*/ 3804285 h 6213528"/>
                <a:gd name="connsiteX3879" fmla="*/ 6766611 w 8964278"/>
                <a:gd name="connsiteY3879" fmla="*/ 4013835 h 6213528"/>
                <a:gd name="connsiteX3880" fmla="*/ 6715176 w 8964278"/>
                <a:gd name="connsiteY3880" fmla="*/ 4059555 h 6213528"/>
                <a:gd name="connsiteX3881" fmla="*/ 6615164 w 8964278"/>
                <a:gd name="connsiteY3881" fmla="*/ 4121468 h 6213528"/>
                <a:gd name="connsiteX3882" fmla="*/ 6783756 w 8964278"/>
                <a:gd name="connsiteY3882" fmla="*/ 3959543 h 6213528"/>
                <a:gd name="connsiteX3883" fmla="*/ 6971398 w 8964278"/>
                <a:gd name="connsiteY3883" fmla="*/ 3713798 h 6213528"/>
                <a:gd name="connsiteX3884" fmla="*/ 7116178 w 8964278"/>
                <a:gd name="connsiteY3884" fmla="*/ 3443288 h 6213528"/>
                <a:gd name="connsiteX3885" fmla="*/ 7216191 w 8964278"/>
                <a:gd name="connsiteY3885" fmla="*/ 3150870 h 6213528"/>
                <a:gd name="connsiteX3886" fmla="*/ 7247623 w 8964278"/>
                <a:gd name="connsiteY3886" fmla="*/ 2987993 h 6213528"/>
                <a:gd name="connsiteX3887" fmla="*/ 7250481 w 8964278"/>
                <a:gd name="connsiteY3887" fmla="*/ 2957513 h 6213528"/>
                <a:gd name="connsiteX3888" fmla="*/ 7251433 w 8964278"/>
                <a:gd name="connsiteY3888" fmla="*/ 3017520 h 6213528"/>
                <a:gd name="connsiteX3889" fmla="*/ 7243814 w 8964278"/>
                <a:gd name="connsiteY3889" fmla="*/ 3019425 h 6213528"/>
                <a:gd name="connsiteX3890" fmla="*/ 7204761 w 8964278"/>
                <a:gd name="connsiteY3890" fmla="*/ 3288030 h 6213528"/>
                <a:gd name="connsiteX3891" fmla="*/ 7106653 w 8964278"/>
                <a:gd name="connsiteY3891" fmla="*/ 3531870 h 6213528"/>
                <a:gd name="connsiteX3892" fmla="*/ 6982828 w 8964278"/>
                <a:gd name="connsiteY3892" fmla="*/ 3746183 h 6213528"/>
                <a:gd name="connsiteX3893" fmla="*/ 6832333 w 8964278"/>
                <a:gd name="connsiteY3893" fmla="*/ 3943350 h 6213528"/>
                <a:gd name="connsiteX3894" fmla="*/ 6766611 w 8964278"/>
                <a:gd name="connsiteY3894" fmla="*/ 4013835 h 6213528"/>
                <a:gd name="connsiteX3895" fmla="*/ 7211428 w 8964278"/>
                <a:gd name="connsiteY3895" fmla="*/ 3552825 h 6213528"/>
                <a:gd name="connsiteX3896" fmla="*/ 7223811 w 8964278"/>
                <a:gd name="connsiteY3896" fmla="*/ 3542348 h 6213528"/>
                <a:gd name="connsiteX3897" fmla="*/ 7304773 w 8964278"/>
                <a:gd name="connsiteY3897" fmla="*/ 3483293 h 6213528"/>
                <a:gd name="connsiteX3898" fmla="*/ 7486701 w 8964278"/>
                <a:gd name="connsiteY3898" fmla="*/ 3398520 h 6213528"/>
                <a:gd name="connsiteX3899" fmla="*/ 7542898 w 8964278"/>
                <a:gd name="connsiteY3899" fmla="*/ 3383280 h 6213528"/>
                <a:gd name="connsiteX3900" fmla="*/ 7544803 w 8964278"/>
                <a:gd name="connsiteY3900" fmla="*/ 3383280 h 6213528"/>
                <a:gd name="connsiteX3901" fmla="*/ 7701014 w 8964278"/>
                <a:gd name="connsiteY3901" fmla="*/ 3381375 h 6213528"/>
                <a:gd name="connsiteX3902" fmla="*/ 7700061 w 8964278"/>
                <a:gd name="connsiteY3902" fmla="*/ 3381375 h 6213528"/>
                <a:gd name="connsiteX3903" fmla="*/ 7563853 w 8964278"/>
                <a:gd name="connsiteY3903" fmla="*/ 3409950 h 6213528"/>
                <a:gd name="connsiteX3904" fmla="*/ 7310489 w 8964278"/>
                <a:gd name="connsiteY3904" fmla="*/ 3525203 h 6213528"/>
                <a:gd name="connsiteX3905" fmla="*/ 7172376 w 8964278"/>
                <a:gd name="connsiteY3905" fmla="*/ 3635693 h 6213528"/>
                <a:gd name="connsiteX3906" fmla="*/ 7211428 w 8964278"/>
                <a:gd name="connsiteY3906" fmla="*/ 3552825 h 6213528"/>
                <a:gd name="connsiteX3907" fmla="*/ 7400023 w 8964278"/>
                <a:gd name="connsiteY3907" fmla="*/ 3421380 h 6213528"/>
                <a:gd name="connsiteX3908" fmla="*/ 7229526 w 8964278"/>
                <a:gd name="connsiteY3908" fmla="*/ 3528060 h 6213528"/>
                <a:gd name="connsiteX3909" fmla="*/ 7219048 w 8964278"/>
                <a:gd name="connsiteY3909" fmla="*/ 3536633 h 6213528"/>
                <a:gd name="connsiteX3910" fmla="*/ 7227621 w 8964278"/>
                <a:gd name="connsiteY3910" fmla="*/ 3514725 h 6213528"/>
                <a:gd name="connsiteX3911" fmla="*/ 7320014 w 8964278"/>
                <a:gd name="connsiteY3911" fmla="*/ 3446145 h 6213528"/>
                <a:gd name="connsiteX3912" fmla="*/ 7422883 w 8964278"/>
                <a:gd name="connsiteY3912" fmla="*/ 3402330 h 6213528"/>
                <a:gd name="connsiteX3913" fmla="*/ 7471461 w 8964278"/>
                <a:gd name="connsiteY3913" fmla="*/ 3392805 h 6213528"/>
                <a:gd name="connsiteX3914" fmla="*/ 7400023 w 8964278"/>
                <a:gd name="connsiteY3914" fmla="*/ 3421380 h 6213528"/>
                <a:gd name="connsiteX3915" fmla="*/ 7288581 w 8964278"/>
                <a:gd name="connsiteY3915" fmla="*/ 3443288 h 6213528"/>
                <a:gd name="connsiteX3916" fmla="*/ 7311441 w 8964278"/>
                <a:gd name="connsiteY3916" fmla="*/ 3434715 h 6213528"/>
                <a:gd name="connsiteX3917" fmla="*/ 7289533 w 8964278"/>
                <a:gd name="connsiteY3917" fmla="*/ 3448050 h 6213528"/>
                <a:gd name="connsiteX3918" fmla="*/ 7288581 w 8964278"/>
                <a:gd name="connsiteY3918" fmla="*/ 3443288 h 6213528"/>
                <a:gd name="connsiteX3919" fmla="*/ 7334301 w 8964278"/>
                <a:gd name="connsiteY3919" fmla="*/ 3375660 h 6213528"/>
                <a:gd name="connsiteX3920" fmla="*/ 7331444 w 8964278"/>
                <a:gd name="connsiteY3920" fmla="*/ 3376613 h 6213528"/>
                <a:gd name="connsiteX3921" fmla="*/ 7312394 w 8964278"/>
                <a:gd name="connsiteY3921" fmla="*/ 3385185 h 6213528"/>
                <a:gd name="connsiteX3922" fmla="*/ 7296201 w 8964278"/>
                <a:gd name="connsiteY3922" fmla="*/ 3392805 h 6213528"/>
                <a:gd name="connsiteX3923" fmla="*/ 7288581 w 8964278"/>
                <a:gd name="connsiteY3923" fmla="*/ 3395663 h 6213528"/>
                <a:gd name="connsiteX3924" fmla="*/ 7285723 w 8964278"/>
                <a:gd name="connsiteY3924" fmla="*/ 3397568 h 6213528"/>
                <a:gd name="connsiteX3925" fmla="*/ 7276198 w 8964278"/>
                <a:gd name="connsiteY3925" fmla="*/ 3402330 h 6213528"/>
                <a:gd name="connsiteX3926" fmla="*/ 7240956 w 8964278"/>
                <a:gd name="connsiteY3926" fmla="*/ 3418523 h 6213528"/>
                <a:gd name="connsiteX3927" fmla="*/ 7224764 w 8964278"/>
                <a:gd name="connsiteY3927" fmla="*/ 3425190 h 6213528"/>
                <a:gd name="connsiteX3928" fmla="*/ 7232383 w 8964278"/>
                <a:gd name="connsiteY3928" fmla="*/ 3411855 h 6213528"/>
                <a:gd name="connsiteX3929" fmla="*/ 7298106 w 8964278"/>
                <a:gd name="connsiteY3929" fmla="*/ 3265170 h 6213528"/>
                <a:gd name="connsiteX3930" fmla="*/ 7366686 w 8964278"/>
                <a:gd name="connsiteY3930" fmla="*/ 2946083 h 6213528"/>
                <a:gd name="connsiteX3931" fmla="*/ 7335253 w 8964278"/>
                <a:gd name="connsiteY3931" fmla="*/ 2609850 h 6213528"/>
                <a:gd name="connsiteX3932" fmla="*/ 7351446 w 8964278"/>
                <a:gd name="connsiteY3932" fmla="*/ 2635568 h 6213528"/>
                <a:gd name="connsiteX3933" fmla="*/ 7405739 w 8964278"/>
                <a:gd name="connsiteY3933" fmla="*/ 2729865 h 6213528"/>
                <a:gd name="connsiteX3934" fmla="*/ 7482891 w 8964278"/>
                <a:gd name="connsiteY3934" fmla="*/ 2930843 h 6213528"/>
                <a:gd name="connsiteX3935" fmla="*/ 7485748 w 8964278"/>
                <a:gd name="connsiteY3935" fmla="*/ 3135630 h 6213528"/>
                <a:gd name="connsiteX3936" fmla="*/ 7414311 w 8964278"/>
                <a:gd name="connsiteY3936" fmla="*/ 3293745 h 6213528"/>
                <a:gd name="connsiteX3937" fmla="*/ 7348589 w 8964278"/>
                <a:gd name="connsiteY3937" fmla="*/ 3366135 h 6213528"/>
                <a:gd name="connsiteX3938" fmla="*/ 7334301 w 8964278"/>
                <a:gd name="connsiteY3938" fmla="*/ 3375660 h 6213528"/>
                <a:gd name="connsiteX3939" fmla="*/ 7390498 w 8964278"/>
                <a:gd name="connsiteY3939" fmla="*/ 3343275 h 6213528"/>
                <a:gd name="connsiteX3940" fmla="*/ 7456221 w 8964278"/>
                <a:gd name="connsiteY3940" fmla="*/ 3286125 h 6213528"/>
                <a:gd name="connsiteX3941" fmla="*/ 7540041 w 8964278"/>
                <a:gd name="connsiteY3941" fmla="*/ 3179445 h 6213528"/>
                <a:gd name="connsiteX3942" fmla="*/ 7585761 w 8964278"/>
                <a:gd name="connsiteY3942" fmla="*/ 3054668 h 6213528"/>
                <a:gd name="connsiteX3943" fmla="*/ 7579094 w 8964278"/>
                <a:gd name="connsiteY3943" fmla="*/ 2905125 h 6213528"/>
                <a:gd name="connsiteX3944" fmla="*/ 7430503 w 8964278"/>
                <a:gd name="connsiteY3944" fmla="*/ 2633663 h 6213528"/>
                <a:gd name="connsiteX3945" fmla="*/ 7220953 w 8964278"/>
                <a:gd name="connsiteY3945" fmla="*/ 2389823 h 6213528"/>
                <a:gd name="connsiteX3946" fmla="*/ 7121894 w 8964278"/>
                <a:gd name="connsiteY3946" fmla="*/ 2243138 h 6213528"/>
                <a:gd name="connsiteX3947" fmla="*/ 7203808 w 8964278"/>
                <a:gd name="connsiteY3947" fmla="*/ 2327910 h 6213528"/>
                <a:gd name="connsiteX3948" fmla="*/ 7451458 w 8964278"/>
                <a:gd name="connsiteY3948" fmla="*/ 2572703 h 6213528"/>
                <a:gd name="connsiteX3949" fmla="*/ 7565758 w 8964278"/>
                <a:gd name="connsiteY3949" fmla="*/ 2700338 h 6213528"/>
                <a:gd name="connsiteX3950" fmla="*/ 7657198 w 8964278"/>
                <a:gd name="connsiteY3950" fmla="*/ 2841308 h 6213528"/>
                <a:gd name="connsiteX3951" fmla="*/ 7690536 w 8964278"/>
                <a:gd name="connsiteY3951" fmla="*/ 3003233 h 6213528"/>
                <a:gd name="connsiteX3952" fmla="*/ 7632433 w 8964278"/>
                <a:gd name="connsiteY3952" fmla="*/ 3149918 h 6213528"/>
                <a:gd name="connsiteX3953" fmla="*/ 7516228 w 8964278"/>
                <a:gd name="connsiteY3953" fmla="*/ 3252788 h 6213528"/>
                <a:gd name="connsiteX3954" fmla="*/ 7379069 w 8964278"/>
                <a:gd name="connsiteY3954" fmla="*/ 3355658 h 6213528"/>
                <a:gd name="connsiteX3955" fmla="*/ 7390498 w 8964278"/>
                <a:gd name="connsiteY3955" fmla="*/ 3343275 h 6213528"/>
                <a:gd name="connsiteX3956" fmla="*/ 7489558 w 8964278"/>
                <a:gd name="connsiteY3956" fmla="*/ 3288983 h 6213528"/>
                <a:gd name="connsiteX3957" fmla="*/ 7616241 w 8964278"/>
                <a:gd name="connsiteY3957" fmla="*/ 3186113 h 6213528"/>
                <a:gd name="connsiteX3958" fmla="*/ 7695298 w 8964278"/>
                <a:gd name="connsiteY3958" fmla="*/ 3054668 h 6213528"/>
                <a:gd name="connsiteX3959" fmla="*/ 7688631 w 8964278"/>
                <a:gd name="connsiteY3959" fmla="*/ 2890838 h 6213528"/>
                <a:gd name="connsiteX3960" fmla="*/ 7613383 w 8964278"/>
                <a:gd name="connsiteY3960" fmla="*/ 2743200 h 6213528"/>
                <a:gd name="connsiteX3961" fmla="*/ 7503846 w 8964278"/>
                <a:gd name="connsiteY3961" fmla="*/ 2611755 h 6213528"/>
                <a:gd name="connsiteX3962" fmla="*/ 7255244 w 8964278"/>
                <a:gd name="connsiteY3962" fmla="*/ 2366010 h 6213528"/>
                <a:gd name="connsiteX3963" fmla="*/ 7131419 w 8964278"/>
                <a:gd name="connsiteY3963" fmla="*/ 2240280 h 6213528"/>
                <a:gd name="connsiteX3964" fmla="*/ 7095223 w 8964278"/>
                <a:gd name="connsiteY3964" fmla="*/ 2199323 h 6213528"/>
                <a:gd name="connsiteX3965" fmla="*/ 7086651 w 8964278"/>
                <a:gd name="connsiteY3965" fmla="*/ 2183130 h 6213528"/>
                <a:gd name="connsiteX3966" fmla="*/ 7058076 w 8964278"/>
                <a:gd name="connsiteY3966" fmla="*/ 2117408 h 6213528"/>
                <a:gd name="connsiteX3967" fmla="*/ 7058076 w 8964278"/>
                <a:gd name="connsiteY3967" fmla="*/ 2117408 h 6213528"/>
                <a:gd name="connsiteX3968" fmla="*/ 7060933 w 8964278"/>
                <a:gd name="connsiteY3968" fmla="*/ 2112645 h 6213528"/>
                <a:gd name="connsiteX3969" fmla="*/ 7061886 w 8964278"/>
                <a:gd name="connsiteY3969" fmla="*/ 2114550 h 6213528"/>
                <a:gd name="connsiteX3970" fmla="*/ 7113321 w 8964278"/>
                <a:gd name="connsiteY3970" fmla="*/ 2190750 h 6213528"/>
                <a:gd name="connsiteX3971" fmla="*/ 7240956 w 8964278"/>
                <a:gd name="connsiteY3971" fmla="*/ 2323148 h 6213528"/>
                <a:gd name="connsiteX3972" fmla="*/ 7535278 w 8964278"/>
                <a:gd name="connsiteY3972" fmla="*/ 2556510 h 6213528"/>
                <a:gd name="connsiteX3973" fmla="*/ 7675296 w 8964278"/>
                <a:gd name="connsiteY3973" fmla="*/ 2684145 h 6213528"/>
                <a:gd name="connsiteX3974" fmla="*/ 7778166 w 8964278"/>
                <a:gd name="connsiteY3974" fmla="*/ 2844165 h 6213528"/>
                <a:gd name="connsiteX3975" fmla="*/ 7781023 w 8964278"/>
                <a:gd name="connsiteY3975" fmla="*/ 3027998 h 6213528"/>
                <a:gd name="connsiteX3976" fmla="*/ 7685773 w 8964278"/>
                <a:gd name="connsiteY3976" fmla="*/ 3188018 h 6213528"/>
                <a:gd name="connsiteX3977" fmla="*/ 7406691 w 8964278"/>
                <a:gd name="connsiteY3977" fmla="*/ 3355658 h 6213528"/>
                <a:gd name="connsiteX3978" fmla="*/ 7402881 w 8964278"/>
                <a:gd name="connsiteY3978" fmla="*/ 3356610 h 6213528"/>
                <a:gd name="connsiteX3979" fmla="*/ 7489558 w 8964278"/>
                <a:gd name="connsiteY3979" fmla="*/ 3288983 h 6213528"/>
                <a:gd name="connsiteX3980" fmla="*/ 7656246 w 8964278"/>
                <a:gd name="connsiteY3980" fmla="*/ 3228975 h 6213528"/>
                <a:gd name="connsiteX3981" fmla="*/ 7802931 w 8964278"/>
                <a:gd name="connsiteY3981" fmla="*/ 2904173 h 6213528"/>
                <a:gd name="connsiteX3982" fmla="*/ 7599096 w 8964278"/>
                <a:gd name="connsiteY3982" fmla="*/ 2596515 h 6213528"/>
                <a:gd name="connsiteX3983" fmla="*/ 7301916 w 8964278"/>
                <a:gd name="connsiteY3983" fmla="*/ 2362200 h 6213528"/>
                <a:gd name="connsiteX3984" fmla="*/ 7163803 w 8964278"/>
                <a:gd name="connsiteY3984" fmla="*/ 2235518 h 6213528"/>
                <a:gd name="connsiteX3985" fmla="*/ 7102844 w 8964278"/>
                <a:gd name="connsiteY3985" fmla="*/ 2164080 h 6213528"/>
                <a:gd name="connsiteX3986" fmla="*/ 7064744 w 8964278"/>
                <a:gd name="connsiteY3986" fmla="*/ 2105025 h 6213528"/>
                <a:gd name="connsiteX3987" fmla="*/ 7070458 w 8964278"/>
                <a:gd name="connsiteY3987" fmla="*/ 2100263 h 6213528"/>
                <a:gd name="connsiteX3988" fmla="*/ 7159041 w 8964278"/>
                <a:gd name="connsiteY3988" fmla="*/ 2214563 h 6213528"/>
                <a:gd name="connsiteX3989" fmla="*/ 7337158 w 8964278"/>
                <a:gd name="connsiteY3989" fmla="*/ 2348865 h 6213528"/>
                <a:gd name="connsiteX3990" fmla="*/ 7688631 w 8964278"/>
                <a:gd name="connsiteY3990" fmla="*/ 2620328 h 6213528"/>
                <a:gd name="connsiteX3991" fmla="*/ 7857223 w 8964278"/>
                <a:gd name="connsiteY3991" fmla="*/ 3003233 h 6213528"/>
                <a:gd name="connsiteX3992" fmla="*/ 7678153 w 8964278"/>
                <a:gd name="connsiteY3992" fmla="*/ 3302318 h 6213528"/>
                <a:gd name="connsiteX3993" fmla="*/ 7466698 w 8964278"/>
                <a:gd name="connsiteY3993" fmla="*/ 3342323 h 6213528"/>
                <a:gd name="connsiteX3994" fmla="*/ 7656246 w 8964278"/>
                <a:gd name="connsiteY3994" fmla="*/ 3228975 h 6213528"/>
                <a:gd name="connsiteX3995" fmla="*/ 7067601 w 8964278"/>
                <a:gd name="connsiteY3995" fmla="*/ 2036445 h 6213528"/>
                <a:gd name="connsiteX3996" fmla="*/ 7063791 w 8964278"/>
                <a:gd name="connsiteY3996" fmla="*/ 2040255 h 6213528"/>
                <a:gd name="connsiteX3997" fmla="*/ 7062839 w 8964278"/>
                <a:gd name="connsiteY3997" fmla="*/ 2038350 h 6213528"/>
                <a:gd name="connsiteX3998" fmla="*/ 7063791 w 8964278"/>
                <a:gd name="connsiteY3998" fmla="*/ 2037398 h 6213528"/>
                <a:gd name="connsiteX3999" fmla="*/ 7061886 w 8964278"/>
                <a:gd name="connsiteY3999" fmla="*/ 2035493 h 6213528"/>
                <a:gd name="connsiteX4000" fmla="*/ 7061886 w 8964278"/>
                <a:gd name="connsiteY4000" fmla="*/ 2035493 h 6213528"/>
                <a:gd name="connsiteX4001" fmla="*/ 7061886 w 8964278"/>
                <a:gd name="connsiteY4001" fmla="*/ 2035493 h 6213528"/>
                <a:gd name="connsiteX4002" fmla="*/ 7060933 w 8964278"/>
                <a:gd name="connsiteY4002" fmla="*/ 2035493 h 6213528"/>
                <a:gd name="connsiteX4003" fmla="*/ 7060933 w 8964278"/>
                <a:gd name="connsiteY4003" fmla="*/ 2036445 h 6213528"/>
                <a:gd name="connsiteX4004" fmla="*/ 7053314 w 8964278"/>
                <a:gd name="connsiteY4004" fmla="*/ 2050733 h 6213528"/>
                <a:gd name="connsiteX4005" fmla="*/ 7043789 w 8964278"/>
                <a:gd name="connsiteY4005" fmla="*/ 2059305 h 6213528"/>
                <a:gd name="connsiteX4006" fmla="*/ 7020928 w 8964278"/>
                <a:gd name="connsiteY4006" fmla="*/ 2077403 h 6213528"/>
                <a:gd name="connsiteX4007" fmla="*/ 6993306 w 8964278"/>
                <a:gd name="connsiteY4007" fmla="*/ 2095500 h 6213528"/>
                <a:gd name="connsiteX4008" fmla="*/ 6835191 w 8964278"/>
                <a:gd name="connsiteY4008" fmla="*/ 2172653 h 6213528"/>
                <a:gd name="connsiteX4009" fmla="*/ 6862814 w 8964278"/>
                <a:gd name="connsiteY4009" fmla="*/ 2156460 h 6213528"/>
                <a:gd name="connsiteX4010" fmla="*/ 6949491 w 8964278"/>
                <a:gd name="connsiteY4010" fmla="*/ 2095500 h 6213528"/>
                <a:gd name="connsiteX4011" fmla="*/ 7095223 w 8964278"/>
                <a:gd name="connsiteY4011" fmla="*/ 1940243 h 6213528"/>
                <a:gd name="connsiteX4012" fmla="*/ 7202856 w 8964278"/>
                <a:gd name="connsiteY4012" fmla="*/ 1745933 h 6213528"/>
                <a:gd name="connsiteX4013" fmla="*/ 7269531 w 8964278"/>
                <a:gd name="connsiteY4013" fmla="*/ 1506855 h 6213528"/>
                <a:gd name="connsiteX4014" fmla="*/ 7281914 w 8964278"/>
                <a:gd name="connsiteY4014" fmla="*/ 1396365 h 6213528"/>
                <a:gd name="connsiteX4015" fmla="*/ 7283819 w 8964278"/>
                <a:gd name="connsiteY4015" fmla="*/ 1469708 h 6213528"/>
                <a:gd name="connsiteX4016" fmla="*/ 7072364 w 8964278"/>
                <a:gd name="connsiteY4016" fmla="*/ 2031683 h 6213528"/>
                <a:gd name="connsiteX4017" fmla="*/ 7067601 w 8964278"/>
                <a:gd name="connsiteY4017" fmla="*/ 2036445 h 6213528"/>
                <a:gd name="connsiteX4018" fmla="*/ 8012481 w 8964278"/>
                <a:gd name="connsiteY4018" fmla="*/ 1143000 h 6213528"/>
                <a:gd name="connsiteX4019" fmla="*/ 7770546 w 8964278"/>
                <a:gd name="connsiteY4019" fmla="*/ 1166813 h 6213528"/>
                <a:gd name="connsiteX4020" fmla="*/ 7535278 w 8964278"/>
                <a:gd name="connsiteY4020" fmla="*/ 1218248 h 6213528"/>
                <a:gd name="connsiteX4021" fmla="*/ 7318108 w 8964278"/>
                <a:gd name="connsiteY4021" fmla="*/ 1312545 h 6213528"/>
                <a:gd name="connsiteX4022" fmla="*/ 7294296 w 8964278"/>
                <a:gd name="connsiteY4022" fmla="*/ 1326833 h 6213528"/>
                <a:gd name="connsiteX4023" fmla="*/ 7287628 w 8964278"/>
                <a:gd name="connsiteY4023" fmla="*/ 1274445 h 6213528"/>
                <a:gd name="connsiteX4024" fmla="*/ 7505751 w 8964278"/>
                <a:gd name="connsiteY4024" fmla="*/ 1167765 h 6213528"/>
                <a:gd name="connsiteX4025" fmla="*/ 7741019 w 8964278"/>
                <a:gd name="connsiteY4025" fmla="*/ 1103948 h 6213528"/>
                <a:gd name="connsiteX4026" fmla="*/ 7983906 w 8964278"/>
                <a:gd name="connsiteY4026" fmla="*/ 1085850 h 6213528"/>
                <a:gd name="connsiteX4027" fmla="*/ 8224889 w 8964278"/>
                <a:gd name="connsiteY4027" fmla="*/ 1114425 h 6213528"/>
                <a:gd name="connsiteX4028" fmla="*/ 8389671 w 8964278"/>
                <a:gd name="connsiteY4028" fmla="*/ 1173480 h 6213528"/>
                <a:gd name="connsiteX4029" fmla="*/ 8252511 w 8964278"/>
                <a:gd name="connsiteY4029" fmla="*/ 1143953 h 6213528"/>
                <a:gd name="connsiteX4030" fmla="*/ 8012481 w 8964278"/>
                <a:gd name="connsiteY4030" fmla="*/ 1143000 h 6213528"/>
                <a:gd name="connsiteX4031" fmla="*/ 8180121 w 8964278"/>
                <a:gd name="connsiteY4031" fmla="*/ 1148715 h 6213528"/>
                <a:gd name="connsiteX4032" fmla="*/ 8091539 w 8964278"/>
                <a:gd name="connsiteY4032" fmla="*/ 1152525 h 6213528"/>
                <a:gd name="connsiteX4033" fmla="*/ 7883894 w 8964278"/>
                <a:gd name="connsiteY4033" fmla="*/ 1183958 h 6213528"/>
                <a:gd name="connsiteX4034" fmla="*/ 7682916 w 8964278"/>
                <a:gd name="connsiteY4034" fmla="*/ 1244918 h 6213528"/>
                <a:gd name="connsiteX4035" fmla="*/ 7491464 w 8964278"/>
                <a:gd name="connsiteY4035" fmla="*/ 1334453 h 6213528"/>
                <a:gd name="connsiteX4036" fmla="*/ 7316203 w 8964278"/>
                <a:gd name="connsiteY4036" fmla="*/ 1450658 h 6213528"/>
                <a:gd name="connsiteX4037" fmla="*/ 7302869 w 8964278"/>
                <a:gd name="connsiteY4037" fmla="*/ 1461135 h 6213528"/>
                <a:gd name="connsiteX4038" fmla="*/ 7295248 w 8964278"/>
                <a:gd name="connsiteY4038" fmla="*/ 1332548 h 6213528"/>
                <a:gd name="connsiteX4039" fmla="*/ 7509561 w 8964278"/>
                <a:gd name="connsiteY4039" fmla="*/ 1232535 h 6213528"/>
                <a:gd name="connsiteX4040" fmla="*/ 7741971 w 8964278"/>
                <a:gd name="connsiteY4040" fmla="*/ 1178243 h 6213528"/>
                <a:gd name="connsiteX4041" fmla="*/ 7980096 w 8964278"/>
                <a:gd name="connsiteY4041" fmla="*/ 1153478 h 6213528"/>
                <a:gd name="connsiteX4042" fmla="*/ 8180121 w 8964278"/>
                <a:gd name="connsiteY4042" fmla="*/ 1148715 h 6213528"/>
                <a:gd name="connsiteX4043" fmla="*/ 7289533 w 8964278"/>
                <a:gd name="connsiteY4043" fmla="*/ 1631633 h 6213528"/>
                <a:gd name="connsiteX4044" fmla="*/ 7501941 w 8964278"/>
                <a:gd name="connsiteY4044" fmla="*/ 1517333 h 6213528"/>
                <a:gd name="connsiteX4045" fmla="*/ 7710539 w 8964278"/>
                <a:gd name="connsiteY4045" fmla="*/ 1365885 h 6213528"/>
                <a:gd name="connsiteX4046" fmla="*/ 7938186 w 8964278"/>
                <a:gd name="connsiteY4046" fmla="*/ 1242060 h 6213528"/>
                <a:gd name="connsiteX4047" fmla="*/ 8187741 w 8964278"/>
                <a:gd name="connsiteY4047" fmla="*/ 1179195 h 6213528"/>
                <a:gd name="connsiteX4048" fmla="*/ 8427771 w 8964278"/>
                <a:gd name="connsiteY4048" fmla="*/ 1205865 h 6213528"/>
                <a:gd name="connsiteX4049" fmla="*/ 8413483 w 8964278"/>
                <a:gd name="connsiteY4049" fmla="*/ 1204913 h 6213528"/>
                <a:gd name="connsiteX4050" fmla="*/ 8186789 w 8964278"/>
                <a:gd name="connsiteY4050" fmla="*/ 1221105 h 6213528"/>
                <a:gd name="connsiteX4051" fmla="*/ 7913421 w 8964278"/>
                <a:gd name="connsiteY4051" fmla="*/ 1306830 h 6213528"/>
                <a:gd name="connsiteX4052" fmla="*/ 7664819 w 8964278"/>
                <a:gd name="connsiteY4052" fmla="*/ 1444943 h 6213528"/>
                <a:gd name="connsiteX4053" fmla="*/ 7447648 w 8964278"/>
                <a:gd name="connsiteY4053" fmla="*/ 1632585 h 6213528"/>
                <a:gd name="connsiteX4054" fmla="*/ 7235241 w 8964278"/>
                <a:gd name="connsiteY4054" fmla="*/ 1851660 h 6213528"/>
                <a:gd name="connsiteX4055" fmla="*/ 7234289 w 8964278"/>
                <a:gd name="connsiteY4055" fmla="*/ 1852613 h 6213528"/>
                <a:gd name="connsiteX4056" fmla="*/ 7239051 w 8964278"/>
                <a:gd name="connsiteY4056" fmla="*/ 1839278 h 6213528"/>
                <a:gd name="connsiteX4057" fmla="*/ 7249528 w 8964278"/>
                <a:gd name="connsiteY4057" fmla="*/ 1789748 h 6213528"/>
                <a:gd name="connsiteX4058" fmla="*/ 7289533 w 8964278"/>
                <a:gd name="connsiteY4058" fmla="*/ 1631633 h 6213528"/>
                <a:gd name="connsiteX4059" fmla="*/ 8289658 w 8964278"/>
                <a:gd name="connsiteY4059" fmla="*/ 1215390 h 6213528"/>
                <a:gd name="connsiteX4060" fmla="*/ 8142021 w 8964278"/>
                <a:gd name="connsiteY4060" fmla="*/ 1249680 h 6213528"/>
                <a:gd name="connsiteX4061" fmla="*/ 7852461 w 8964278"/>
                <a:gd name="connsiteY4061" fmla="*/ 1360170 h 6213528"/>
                <a:gd name="connsiteX4062" fmla="*/ 7608621 w 8964278"/>
                <a:gd name="connsiteY4062" fmla="*/ 1544955 h 6213528"/>
                <a:gd name="connsiteX4063" fmla="*/ 7399071 w 8964278"/>
                <a:gd name="connsiteY4063" fmla="*/ 1805940 h 6213528"/>
                <a:gd name="connsiteX4064" fmla="*/ 7157136 w 8964278"/>
                <a:gd name="connsiteY4064" fmla="*/ 1985963 h 6213528"/>
                <a:gd name="connsiteX4065" fmla="*/ 7155231 w 8964278"/>
                <a:gd name="connsiteY4065" fmla="*/ 1986915 h 6213528"/>
                <a:gd name="connsiteX4066" fmla="*/ 7212381 w 8964278"/>
                <a:gd name="connsiteY4066" fmla="*/ 1902143 h 6213528"/>
                <a:gd name="connsiteX4067" fmla="*/ 7230478 w 8964278"/>
                <a:gd name="connsiteY4067" fmla="*/ 1860233 h 6213528"/>
                <a:gd name="connsiteX4068" fmla="*/ 7420978 w 8964278"/>
                <a:gd name="connsiteY4068" fmla="*/ 1668780 h 6213528"/>
                <a:gd name="connsiteX4069" fmla="*/ 7635291 w 8964278"/>
                <a:gd name="connsiteY4069" fmla="*/ 1474470 h 6213528"/>
                <a:gd name="connsiteX4070" fmla="*/ 7880083 w 8964278"/>
                <a:gd name="connsiteY4070" fmla="*/ 1330643 h 6213528"/>
                <a:gd name="connsiteX4071" fmla="*/ 8148689 w 8964278"/>
                <a:gd name="connsiteY4071" fmla="*/ 1239203 h 6213528"/>
                <a:gd name="connsiteX4072" fmla="*/ 8289658 w 8964278"/>
                <a:gd name="connsiteY4072" fmla="*/ 1215390 h 6213528"/>
                <a:gd name="connsiteX4073" fmla="*/ 7205714 w 8964278"/>
                <a:gd name="connsiteY4073" fmla="*/ 2151698 h 6213528"/>
                <a:gd name="connsiteX4074" fmla="*/ 7165708 w 8964278"/>
                <a:gd name="connsiteY4074" fmla="*/ 2119313 h 6213528"/>
                <a:gd name="connsiteX4075" fmla="*/ 7174281 w 8964278"/>
                <a:gd name="connsiteY4075" fmla="*/ 2122170 h 6213528"/>
                <a:gd name="connsiteX4076" fmla="*/ 7258101 w 8964278"/>
                <a:gd name="connsiteY4076" fmla="*/ 2165033 h 6213528"/>
                <a:gd name="connsiteX4077" fmla="*/ 7325728 w 8964278"/>
                <a:gd name="connsiteY4077" fmla="*/ 2198370 h 6213528"/>
                <a:gd name="connsiteX4078" fmla="*/ 7340969 w 8964278"/>
                <a:gd name="connsiteY4078" fmla="*/ 2205990 h 6213528"/>
                <a:gd name="connsiteX4079" fmla="*/ 7401928 w 8964278"/>
                <a:gd name="connsiteY4079" fmla="*/ 2244090 h 6213528"/>
                <a:gd name="connsiteX4080" fmla="*/ 7205714 w 8964278"/>
                <a:gd name="connsiteY4080" fmla="*/ 2151698 h 6213528"/>
                <a:gd name="connsiteX4081" fmla="*/ 7462889 w 8964278"/>
                <a:gd name="connsiteY4081" fmla="*/ 2286953 h 6213528"/>
                <a:gd name="connsiteX4082" fmla="*/ 7487653 w 8964278"/>
                <a:gd name="connsiteY4082" fmla="*/ 2305050 h 6213528"/>
                <a:gd name="connsiteX4083" fmla="*/ 7341921 w 8964278"/>
                <a:gd name="connsiteY4083" fmla="*/ 2245043 h 6213528"/>
                <a:gd name="connsiteX4084" fmla="*/ 7179044 w 8964278"/>
                <a:gd name="connsiteY4084" fmla="*/ 2168843 h 6213528"/>
                <a:gd name="connsiteX4085" fmla="*/ 7101891 w 8964278"/>
                <a:gd name="connsiteY4085" fmla="*/ 2099310 h 6213528"/>
                <a:gd name="connsiteX4086" fmla="*/ 7147611 w 8964278"/>
                <a:gd name="connsiteY4086" fmla="*/ 2113598 h 6213528"/>
                <a:gd name="connsiteX4087" fmla="*/ 7151421 w 8964278"/>
                <a:gd name="connsiteY4087" fmla="*/ 2114550 h 6213528"/>
                <a:gd name="connsiteX4088" fmla="*/ 7280961 w 8964278"/>
                <a:gd name="connsiteY4088" fmla="*/ 2205038 h 6213528"/>
                <a:gd name="connsiteX4089" fmla="*/ 7462889 w 8964278"/>
                <a:gd name="connsiteY4089" fmla="*/ 2286953 h 6213528"/>
                <a:gd name="connsiteX4090" fmla="*/ 8523973 w 8964278"/>
                <a:gd name="connsiteY4090" fmla="*/ 1293495 h 6213528"/>
                <a:gd name="connsiteX4091" fmla="*/ 8523021 w 8964278"/>
                <a:gd name="connsiteY4091" fmla="*/ 1308735 h 6213528"/>
                <a:gd name="connsiteX4092" fmla="*/ 8516353 w 8964278"/>
                <a:gd name="connsiteY4092" fmla="*/ 1318260 h 6213528"/>
                <a:gd name="connsiteX4093" fmla="*/ 8221078 w 8964278"/>
                <a:gd name="connsiteY4093" fmla="*/ 1436370 h 6213528"/>
                <a:gd name="connsiteX4094" fmla="*/ 7962951 w 8964278"/>
                <a:gd name="connsiteY4094" fmla="*/ 1674495 h 6213528"/>
                <a:gd name="connsiteX4095" fmla="*/ 7711491 w 8964278"/>
                <a:gd name="connsiteY4095" fmla="*/ 1926908 h 6213528"/>
                <a:gd name="connsiteX4096" fmla="*/ 7420978 w 8964278"/>
                <a:gd name="connsiteY4096" fmla="*/ 2086928 h 6213528"/>
                <a:gd name="connsiteX4097" fmla="*/ 7296201 w 8964278"/>
                <a:gd name="connsiteY4097" fmla="*/ 2101215 h 6213528"/>
                <a:gd name="connsiteX4098" fmla="*/ 7220953 w 8964278"/>
                <a:gd name="connsiteY4098" fmla="*/ 2082165 h 6213528"/>
                <a:gd name="connsiteX4099" fmla="*/ 7218096 w 8964278"/>
                <a:gd name="connsiteY4099" fmla="*/ 2082165 h 6213528"/>
                <a:gd name="connsiteX4100" fmla="*/ 7193331 w 8964278"/>
                <a:gd name="connsiteY4100" fmla="*/ 2073593 h 6213528"/>
                <a:gd name="connsiteX4101" fmla="*/ 7179996 w 8964278"/>
                <a:gd name="connsiteY4101" fmla="*/ 2067878 h 6213528"/>
                <a:gd name="connsiteX4102" fmla="*/ 7389546 w 8964278"/>
                <a:gd name="connsiteY4102" fmla="*/ 2074545 h 6213528"/>
                <a:gd name="connsiteX4103" fmla="*/ 7668628 w 8964278"/>
                <a:gd name="connsiteY4103" fmla="*/ 1908810 h 6213528"/>
                <a:gd name="connsiteX4104" fmla="*/ 7912469 w 8964278"/>
                <a:gd name="connsiteY4104" fmla="*/ 1640205 h 6213528"/>
                <a:gd name="connsiteX4105" fmla="*/ 8179169 w 8964278"/>
                <a:gd name="connsiteY4105" fmla="*/ 1425893 h 6213528"/>
                <a:gd name="connsiteX4106" fmla="*/ 8487778 w 8964278"/>
                <a:gd name="connsiteY4106" fmla="*/ 1300163 h 6213528"/>
                <a:gd name="connsiteX4107" fmla="*/ 8523973 w 8964278"/>
                <a:gd name="connsiteY4107" fmla="*/ 1293495 h 6213528"/>
                <a:gd name="connsiteX4108" fmla="*/ 8518258 w 8964278"/>
                <a:gd name="connsiteY4108" fmla="*/ 1279208 h 6213528"/>
                <a:gd name="connsiteX4109" fmla="*/ 8521116 w 8964278"/>
                <a:gd name="connsiteY4109" fmla="*/ 1284923 h 6213528"/>
                <a:gd name="connsiteX4110" fmla="*/ 8218221 w 8964278"/>
                <a:gd name="connsiteY4110" fmla="*/ 1397318 h 6213528"/>
                <a:gd name="connsiteX4111" fmla="*/ 7952473 w 8964278"/>
                <a:gd name="connsiteY4111" fmla="*/ 1591628 h 6213528"/>
                <a:gd name="connsiteX4112" fmla="*/ 7706728 w 8964278"/>
                <a:gd name="connsiteY4112" fmla="*/ 1862138 h 6213528"/>
                <a:gd name="connsiteX4113" fmla="*/ 7436219 w 8964278"/>
                <a:gd name="connsiteY4113" fmla="*/ 2053590 h 6213528"/>
                <a:gd name="connsiteX4114" fmla="*/ 7142848 w 8964278"/>
                <a:gd name="connsiteY4114" fmla="*/ 2048828 h 6213528"/>
                <a:gd name="connsiteX4115" fmla="*/ 7251433 w 8964278"/>
                <a:gd name="connsiteY4115" fmla="*/ 2065020 h 6213528"/>
                <a:gd name="connsiteX4116" fmla="*/ 7401928 w 8964278"/>
                <a:gd name="connsiteY4116" fmla="*/ 2028825 h 6213528"/>
                <a:gd name="connsiteX4117" fmla="*/ 7651483 w 8964278"/>
                <a:gd name="connsiteY4117" fmla="*/ 1827848 h 6213528"/>
                <a:gd name="connsiteX4118" fmla="*/ 7887703 w 8964278"/>
                <a:gd name="connsiteY4118" fmla="*/ 1581150 h 6213528"/>
                <a:gd name="connsiteX4119" fmla="*/ 8162976 w 8964278"/>
                <a:gd name="connsiteY4119" fmla="*/ 1381125 h 6213528"/>
                <a:gd name="connsiteX4120" fmla="*/ 8481110 w 8964278"/>
                <a:gd name="connsiteY4120" fmla="*/ 1283018 h 6213528"/>
                <a:gd name="connsiteX4121" fmla="*/ 8518258 w 8964278"/>
                <a:gd name="connsiteY4121" fmla="*/ 1279208 h 6213528"/>
                <a:gd name="connsiteX4122" fmla="*/ 8495398 w 8964278"/>
                <a:gd name="connsiteY4122" fmla="*/ 1249680 h 6213528"/>
                <a:gd name="connsiteX4123" fmla="*/ 8510638 w 8964278"/>
                <a:gd name="connsiteY4123" fmla="*/ 1267778 h 6213528"/>
                <a:gd name="connsiteX4124" fmla="*/ 8202981 w 8964278"/>
                <a:gd name="connsiteY4124" fmla="*/ 1348740 h 6213528"/>
                <a:gd name="connsiteX4125" fmla="*/ 7925803 w 8964278"/>
                <a:gd name="connsiteY4125" fmla="*/ 1535430 h 6213528"/>
                <a:gd name="connsiteX4126" fmla="*/ 7688631 w 8964278"/>
                <a:gd name="connsiteY4126" fmla="*/ 1776413 h 6213528"/>
                <a:gd name="connsiteX4127" fmla="*/ 7444791 w 8964278"/>
                <a:gd name="connsiteY4127" fmla="*/ 1998345 h 6213528"/>
                <a:gd name="connsiteX4128" fmla="*/ 7144753 w 8964278"/>
                <a:gd name="connsiteY4128" fmla="*/ 2042160 h 6213528"/>
                <a:gd name="connsiteX4129" fmla="*/ 7119989 w 8964278"/>
                <a:gd name="connsiteY4129" fmla="*/ 2032635 h 6213528"/>
                <a:gd name="connsiteX4130" fmla="*/ 7119989 w 8964278"/>
                <a:gd name="connsiteY4130" fmla="*/ 2025968 h 6213528"/>
                <a:gd name="connsiteX4131" fmla="*/ 7440028 w 8964278"/>
                <a:gd name="connsiteY4131" fmla="*/ 1972628 h 6213528"/>
                <a:gd name="connsiteX4132" fmla="*/ 7684821 w 8964278"/>
                <a:gd name="connsiteY4132" fmla="*/ 1763078 h 6213528"/>
                <a:gd name="connsiteX4133" fmla="*/ 7881989 w 8964278"/>
                <a:gd name="connsiteY4133" fmla="*/ 1500188 h 6213528"/>
                <a:gd name="connsiteX4134" fmla="*/ 8145831 w 8964278"/>
                <a:gd name="connsiteY4134" fmla="*/ 1303020 h 6213528"/>
                <a:gd name="connsiteX4135" fmla="*/ 8249653 w 8964278"/>
                <a:gd name="connsiteY4135" fmla="*/ 1267778 h 6213528"/>
                <a:gd name="connsiteX4136" fmla="*/ 8319186 w 8964278"/>
                <a:gd name="connsiteY4136" fmla="*/ 1259205 h 6213528"/>
                <a:gd name="connsiteX4137" fmla="*/ 8356333 w 8964278"/>
                <a:gd name="connsiteY4137" fmla="*/ 1255395 h 6213528"/>
                <a:gd name="connsiteX4138" fmla="*/ 8356333 w 8964278"/>
                <a:gd name="connsiteY4138" fmla="*/ 1248728 h 6213528"/>
                <a:gd name="connsiteX4139" fmla="*/ 8355381 w 8964278"/>
                <a:gd name="connsiteY4139" fmla="*/ 1248728 h 6213528"/>
                <a:gd name="connsiteX4140" fmla="*/ 8419198 w 8964278"/>
                <a:gd name="connsiteY4140" fmla="*/ 1245870 h 6213528"/>
                <a:gd name="connsiteX4141" fmla="*/ 8495398 w 8964278"/>
                <a:gd name="connsiteY4141" fmla="*/ 1249680 h 6213528"/>
                <a:gd name="connsiteX4142" fmla="*/ 7186664 w 8964278"/>
                <a:gd name="connsiteY4142" fmla="*/ 2014538 h 6213528"/>
                <a:gd name="connsiteX4143" fmla="*/ 7365733 w 8964278"/>
                <a:gd name="connsiteY4143" fmla="*/ 1930718 h 6213528"/>
                <a:gd name="connsiteX4144" fmla="*/ 7578141 w 8964278"/>
                <a:gd name="connsiteY4144" fmla="*/ 1735455 h 6213528"/>
                <a:gd name="connsiteX4145" fmla="*/ 7784833 w 8964278"/>
                <a:gd name="connsiteY4145" fmla="*/ 1505903 h 6213528"/>
                <a:gd name="connsiteX4146" fmla="*/ 7900086 w 8964278"/>
                <a:gd name="connsiteY4146" fmla="*/ 1408748 h 6213528"/>
                <a:gd name="connsiteX4147" fmla="*/ 8030578 w 8964278"/>
                <a:gd name="connsiteY4147" fmla="*/ 1334453 h 6213528"/>
                <a:gd name="connsiteX4148" fmla="*/ 8061058 w 8964278"/>
                <a:gd name="connsiteY4148" fmla="*/ 1321118 h 6213528"/>
                <a:gd name="connsiteX4149" fmla="*/ 7914373 w 8964278"/>
                <a:gd name="connsiteY4149" fmla="*/ 1436370 h 6213528"/>
                <a:gd name="connsiteX4150" fmla="*/ 7486701 w 8964278"/>
                <a:gd name="connsiteY4150" fmla="*/ 1928813 h 6213528"/>
                <a:gd name="connsiteX4151" fmla="*/ 7186664 w 8964278"/>
                <a:gd name="connsiteY4151" fmla="*/ 2014538 h 6213528"/>
                <a:gd name="connsiteX4152" fmla="*/ 8456346 w 8964278"/>
                <a:gd name="connsiteY4152" fmla="*/ 1222058 h 6213528"/>
                <a:gd name="connsiteX4153" fmla="*/ 8434438 w 8964278"/>
                <a:gd name="connsiteY4153" fmla="*/ 1221105 h 6213528"/>
                <a:gd name="connsiteX4154" fmla="*/ 8351571 w 8964278"/>
                <a:gd name="connsiteY4154" fmla="*/ 1224915 h 6213528"/>
                <a:gd name="connsiteX4155" fmla="*/ 8188694 w 8964278"/>
                <a:gd name="connsiteY4155" fmla="*/ 1261110 h 6213528"/>
                <a:gd name="connsiteX4156" fmla="*/ 8128686 w 8964278"/>
                <a:gd name="connsiteY4156" fmla="*/ 1284923 h 6213528"/>
                <a:gd name="connsiteX4157" fmla="*/ 8065821 w 8964278"/>
                <a:gd name="connsiteY4157" fmla="*/ 1307783 h 6213528"/>
                <a:gd name="connsiteX4158" fmla="*/ 7814361 w 8964278"/>
                <a:gd name="connsiteY4158" fmla="*/ 1467803 h 6213528"/>
                <a:gd name="connsiteX4159" fmla="*/ 7608621 w 8964278"/>
                <a:gd name="connsiteY4159" fmla="*/ 1691640 h 6213528"/>
                <a:gd name="connsiteX4160" fmla="*/ 7397166 w 8964278"/>
                <a:gd name="connsiteY4160" fmla="*/ 1900238 h 6213528"/>
                <a:gd name="connsiteX4161" fmla="*/ 7160946 w 8964278"/>
                <a:gd name="connsiteY4161" fmla="*/ 2013585 h 6213528"/>
                <a:gd name="connsiteX4162" fmla="*/ 7129514 w 8964278"/>
                <a:gd name="connsiteY4162" fmla="*/ 2011680 h 6213528"/>
                <a:gd name="connsiteX4163" fmla="*/ 7130466 w 8964278"/>
                <a:gd name="connsiteY4163" fmla="*/ 2010728 h 6213528"/>
                <a:gd name="connsiteX4164" fmla="*/ 7131419 w 8964278"/>
                <a:gd name="connsiteY4164" fmla="*/ 2010728 h 6213528"/>
                <a:gd name="connsiteX4165" fmla="*/ 7148564 w 8964278"/>
                <a:gd name="connsiteY4165" fmla="*/ 1993583 h 6213528"/>
                <a:gd name="connsiteX4166" fmla="*/ 7367639 w 8964278"/>
                <a:gd name="connsiteY4166" fmla="*/ 1847850 h 6213528"/>
                <a:gd name="connsiteX4167" fmla="*/ 7574331 w 8964278"/>
                <a:gd name="connsiteY4167" fmla="*/ 1592580 h 6213528"/>
                <a:gd name="connsiteX4168" fmla="*/ 7689583 w 8964278"/>
                <a:gd name="connsiteY4168" fmla="*/ 1476375 h 6213528"/>
                <a:gd name="connsiteX4169" fmla="*/ 7817219 w 8964278"/>
                <a:gd name="connsiteY4169" fmla="*/ 1388745 h 6213528"/>
                <a:gd name="connsiteX4170" fmla="*/ 8102969 w 8964278"/>
                <a:gd name="connsiteY4170" fmla="*/ 1269683 h 6213528"/>
                <a:gd name="connsiteX4171" fmla="*/ 8255369 w 8964278"/>
                <a:gd name="connsiteY4171" fmla="*/ 1230630 h 6213528"/>
                <a:gd name="connsiteX4172" fmla="*/ 8374431 w 8964278"/>
                <a:gd name="connsiteY4172" fmla="*/ 1212533 h 6213528"/>
                <a:gd name="connsiteX4173" fmla="*/ 8456346 w 8964278"/>
                <a:gd name="connsiteY4173" fmla="*/ 1222058 h 6213528"/>
                <a:gd name="connsiteX4174" fmla="*/ 8456346 w 8964278"/>
                <a:gd name="connsiteY4174" fmla="*/ 1222058 h 6213528"/>
                <a:gd name="connsiteX4175" fmla="*/ 8428723 w 8964278"/>
                <a:gd name="connsiteY4175" fmla="*/ 1199198 h 6213528"/>
                <a:gd name="connsiteX4176" fmla="*/ 8223936 w 8964278"/>
                <a:gd name="connsiteY4176" fmla="*/ 1169670 h 6213528"/>
                <a:gd name="connsiteX4177" fmla="*/ 7973428 w 8964278"/>
                <a:gd name="connsiteY4177" fmla="*/ 1219200 h 6213528"/>
                <a:gd name="connsiteX4178" fmla="*/ 7741971 w 8964278"/>
                <a:gd name="connsiteY4178" fmla="*/ 1335405 h 6213528"/>
                <a:gd name="connsiteX4179" fmla="*/ 7529564 w 8964278"/>
                <a:gd name="connsiteY4179" fmla="*/ 1485900 h 6213528"/>
                <a:gd name="connsiteX4180" fmla="*/ 7314298 w 8964278"/>
                <a:gd name="connsiteY4180" fmla="*/ 1614488 h 6213528"/>
                <a:gd name="connsiteX4181" fmla="*/ 7290486 w 8964278"/>
                <a:gd name="connsiteY4181" fmla="*/ 1621155 h 6213528"/>
                <a:gd name="connsiteX4182" fmla="*/ 7301916 w 8964278"/>
                <a:gd name="connsiteY4182" fmla="*/ 1465898 h 6213528"/>
                <a:gd name="connsiteX4183" fmla="*/ 7471461 w 8964278"/>
                <a:gd name="connsiteY4183" fmla="*/ 1350645 h 6213528"/>
                <a:gd name="connsiteX4184" fmla="*/ 7659103 w 8964278"/>
                <a:gd name="connsiteY4184" fmla="*/ 1259205 h 6213528"/>
                <a:gd name="connsiteX4185" fmla="*/ 7858176 w 8964278"/>
                <a:gd name="connsiteY4185" fmla="*/ 1195388 h 6213528"/>
                <a:gd name="connsiteX4186" fmla="*/ 8063916 w 8964278"/>
                <a:gd name="connsiteY4186" fmla="*/ 1161098 h 6213528"/>
                <a:gd name="connsiteX4187" fmla="*/ 8168691 w 8964278"/>
                <a:gd name="connsiteY4187" fmla="*/ 1155383 h 6213528"/>
                <a:gd name="connsiteX4188" fmla="*/ 8273466 w 8964278"/>
                <a:gd name="connsiteY4188" fmla="*/ 1157288 h 6213528"/>
                <a:gd name="connsiteX4189" fmla="*/ 8299183 w 8964278"/>
                <a:gd name="connsiteY4189" fmla="*/ 1158240 h 6213528"/>
                <a:gd name="connsiteX4190" fmla="*/ 8299183 w 8964278"/>
                <a:gd name="connsiteY4190" fmla="*/ 1158240 h 6213528"/>
                <a:gd name="connsiteX4191" fmla="*/ 8426818 w 8964278"/>
                <a:gd name="connsiteY4191" fmla="*/ 1196340 h 6213528"/>
                <a:gd name="connsiteX4192" fmla="*/ 8428723 w 8964278"/>
                <a:gd name="connsiteY4192" fmla="*/ 1199198 h 6213528"/>
                <a:gd name="connsiteX4193" fmla="*/ 8079156 w 8964278"/>
                <a:gd name="connsiteY4193" fmla="*/ 1023938 h 6213528"/>
                <a:gd name="connsiteX4194" fmla="*/ 8413483 w 8964278"/>
                <a:gd name="connsiteY4194" fmla="*/ 1178243 h 6213528"/>
                <a:gd name="connsiteX4195" fmla="*/ 8424913 w 8964278"/>
                <a:gd name="connsiteY4195" fmla="*/ 1187768 h 6213528"/>
                <a:gd name="connsiteX4196" fmla="*/ 8423008 w 8964278"/>
                <a:gd name="connsiteY4196" fmla="*/ 1186815 h 6213528"/>
                <a:gd name="connsiteX4197" fmla="*/ 8421103 w 8964278"/>
                <a:gd name="connsiteY4197" fmla="*/ 1184910 h 6213528"/>
                <a:gd name="connsiteX4198" fmla="*/ 8371573 w 8964278"/>
                <a:gd name="connsiteY4198" fmla="*/ 1154430 h 6213528"/>
                <a:gd name="connsiteX4199" fmla="*/ 8261083 w 8964278"/>
                <a:gd name="connsiteY4199" fmla="*/ 1114425 h 6213528"/>
                <a:gd name="connsiteX4200" fmla="*/ 8017244 w 8964278"/>
                <a:gd name="connsiteY4200" fmla="*/ 1079183 h 6213528"/>
                <a:gd name="connsiteX4201" fmla="*/ 7771498 w 8964278"/>
                <a:gd name="connsiteY4201" fmla="*/ 1091565 h 6213528"/>
                <a:gd name="connsiteX4202" fmla="*/ 7531469 w 8964278"/>
                <a:gd name="connsiteY4202" fmla="*/ 1150620 h 6213528"/>
                <a:gd name="connsiteX4203" fmla="*/ 7306678 w 8964278"/>
                <a:gd name="connsiteY4203" fmla="*/ 1254443 h 6213528"/>
                <a:gd name="connsiteX4204" fmla="*/ 7286676 w 8964278"/>
                <a:gd name="connsiteY4204" fmla="*/ 1266825 h 6213528"/>
                <a:gd name="connsiteX4205" fmla="*/ 7285723 w 8964278"/>
                <a:gd name="connsiteY4205" fmla="*/ 1260158 h 6213528"/>
                <a:gd name="connsiteX4206" fmla="*/ 7285723 w 8964278"/>
                <a:gd name="connsiteY4206" fmla="*/ 1259205 h 6213528"/>
                <a:gd name="connsiteX4207" fmla="*/ 7282866 w 8964278"/>
                <a:gd name="connsiteY4207" fmla="*/ 1228725 h 6213528"/>
                <a:gd name="connsiteX4208" fmla="*/ 7279056 w 8964278"/>
                <a:gd name="connsiteY4208" fmla="*/ 1225868 h 6213528"/>
                <a:gd name="connsiteX4209" fmla="*/ 7278103 w 8964278"/>
                <a:gd name="connsiteY4209" fmla="*/ 1219200 h 6213528"/>
                <a:gd name="connsiteX4210" fmla="*/ 7279056 w 8964278"/>
                <a:gd name="connsiteY4210" fmla="*/ 1209675 h 6213528"/>
                <a:gd name="connsiteX4211" fmla="*/ 7275246 w 8964278"/>
                <a:gd name="connsiteY4211" fmla="*/ 1203960 h 6213528"/>
                <a:gd name="connsiteX4212" fmla="*/ 7274294 w 8964278"/>
                <a:gd name="connsiteY4212" fmla="*/ 1201103 h 6213528"/>
                <a:gd name="connsiteX4213" fmla="*/ 7276198 w 8964278"/>
                <a:gd name="connsiteY4213" fmla="*/ 1201103 h 6213528"/>
                <a:gd name="connsiteX4214" fmla="*/ 7354303 w 8964278"/>
                <a:gd name="connsiteY4214" fmla="*/ 1163003 h 6213528"/>
                <a:gd name="connsiteX4215" fmla="*/ 7434314 w 8964278"/>
                <a:gd name="connsiteY4215" fmla="*/ 1128713 h 6213528"/>
                <a:gd name="connsiteX4216" fmla="*/ 7598144 w 8964278"/>
                <a:gd name="connsiteY4216" fmla="*/ 1074420 h 6213528"/>
                <a:gd name="connsiteX4217" fmla="*/ 7936281 w 8964278"/>
                <a:gd name="connsiteY4217" fmla="*/ 1022985 h 6213528"/>
                <a:gd name="connsiteX4218" fmla="*/ 8033436 w 8964278"/>
                <a:gd name="connsiteY4218" fmla="*/ 1022985 h 6213528"/>
                <a:gd name="connsiteX4219" fmla="*/ 8079156 w 8964278"/>
                <a:gd name="connsiteY4219" fmla="*/ 1023938 h 6213528"/>
                <a:gd name="connsiteX4220" fmla="*/ 7269531 w 8964278"/>
                <a:gd name="connsiteY4220" fmla="*/ 1162050 h 6213528"/>
                <a:gd name="connsiteX4221" fmla="*/ 7875321 w 8964278"/>
                <a:gd name="connsiteY4221" fmla="*/ 999173 h 6213528"/>
                <a:gd name="connsiteX4222" fmla="*/ 8022006 w 8964278"/>
                <a:gd name="connsiteY4222" fmla="*/ 1012508 h 6213528"/>
                <a:gd name="connsiteX4223" fmla="*/ 7956283 w 8964278"/>
                <a:gd name="connsiteY4223" fmla="*/ 1012508 h 6213528"/>
                <a:gd name="connsiteX4224" fmla="*/ 7782928 w 8964278"/>
                <a:gd name="connsiteY4224" fmla="*/ 1027748 h 6213528"/>
                <a:gd name="connsiteX4225" fmla="*/ 7449553 w 8964278"/>
                <a:gd name="connsiteY4225" fmla="*/ 1113473 h 6213528"/>
                <a:gd name="connsiteX4226" fmla="*/ 7360019 w 8964278"/>
                <a:gd name="connsiteY4226" fmla="*/ 1150620 h 6213528"/>
                <a:gd name="connsiteX4227" fmla="*/ 7273341 w 8964278"/>
                <a:gd name="connsiteY4227" fmla="*/ 1194435 h 6213528"/>
                <a:gd name="connsiteX4228" fmla="*/ 7273341 w 8964278"/>
                <a:gd name="connsiteY4228" fmla="*/ 1195388 h 6213528"/>
                <a:gd name="connsiteX4229" fmla="*/ 7266673 w 8964278"/>
                <a:gd name="connsiteY4229" fmla="*/ 1163003 h 6213528"/>
                <a:gd name="connsiteX4230" fmla="*/ 7269531 w 8964278"/>
                <a:gd name="connsiteY4230" fmla="*/ 1162050 h 6213528"/>
                <a:gd name="connsiteX4231" fmla="*/ 7170471 w 8964278"/>
                <a:gd name="connsiteY4231" fmla="*/ 917258 h 6213528"/>
                <a:gd name="connsiteX4232" fmla="*/ 7229526 w 8964278"/>
                <a:gd name="connsiteY4232" fmla="*/ 1102043 h 6213528"/>
                <a:gd name="connsiteX4233" fmla="*/ 7263816 w 8964278"/>
                <a:gd name="connsiteY4233" fmla="*/ 1254443 h 6213528"/>
                <a:gd name="connsiteX4234" fmla="*/ 7240003 w 8964278"/>
                <a:gd name="connsiteY4234" fmla="*/ 1467803 h 6213528"/>
                <a:gd name="connsiteX4235" fmla="*/ 7173328 w 8964278"/>
                <a:gd name="connsiteY4235" fmla="*/ 1721168 h 6213528"/>
                <a:gd name="connsiteX4236" fmla="*/ 7064744 w 8964278"/>
                <a:gd name="connsiteY4236" fmla="*/ 1930718 h 6213528"/>
                <a:gd name="connsiteX4237" fmla="*/ 7057123 w 8964278"/>
                <a:gd name="connsiteY4237" fmla="*/ 1940243 h 6213528"/>
                <a:gd name="connsiteX4238" fmla="*/ 7089508 w 8964278"/>
                <a:gd name="connsiteY4238" fmla="*/ 1878330 h 6213528"/>
                <a:gd name="connsiteX4239" fmla="*/ 7174281 w 8964278"/>
                <a:gd name="connsiteY4239" fmla="*/ 1578293 h 6213528"/>
                <a:gd name="connsiteX4240" fmla="*/ 7194283 w 8964278"/>
                <a:gd name="connsiteY4240" fmla="*/ 1243013 h 6213528"/>
                <a:gd name="connsiteX4241" fmla="*/ 7161898 w 8964278"/>
                <a:gd name="connsiteY4241" fmla="*/ 898208 h 6213528"/>
                <a:gd name="connsiteX4242" fmla="*/ 7159994 w 8964278"/>
                <a:gd name="connsiteY4242" fmla="*/ 886778 h 6213528"/>
                <a:gd name="connsiteX4243" fmla="*/ 7170471 w 8964278"/>
                <a:gd name="connsiteY4243" fmla="*/ 917258 h 6213528"/>
                <a:gd name="connsiteX4244" fmla="*/ 7146658 w 8964278"/>
                <a:gd name="connsiteY4244" fmla="*/ 913448 h 6213528"/>
                <a:gd name="connsiteX4245" fmla="*/ 7159041 w 8964278"/>
                <a:gd name="connsiteY4245" fmla="*/ 1045845 h 6213528"/>
                <a:gd name="connsiteX4246" fmla="*/ 7156183 w 8964278"/>
                <a:gd name="connsiteY4246" fmla="*/ 1203960 h 6213528"/>
                <a:gd name="connsiteX4247" fmla="*/ 7120941 w 8964278"/>
                <a:gd name="connsiteY4247" fmla="*/ 1507808 h 6213528"/>
                <a:gd name="connsiteX4248" fmla="*/ 7043789 w 8964278"/>
                <a:gd name="connsiteY4248" fmla="*/ 1796415 h 6213528"/>
                <a:gd name="connsiteX4249" fmla="*/ 6913296 w 8964278"/>
                <a:gd name="connsiteY4249" fmla="*/ 2020253 h 6213528"/>
                <a:gd name="connsiteX4250" fmla="*/ 6721844 w 8964278"/>
                <a:gd name="connsiteY4250" fmla="*/ 2182178 h 6213528"/>
                <a:gd name="connsiteX4251" fmla="*/ 6694221 w 8964278"/>
                <a:gd name="connsiteY4251" fmla="*/ 2197418 h 6213528"/>
                <a:gd name="connsiteX4252" fmla="*/ 6695173 w 8964278"/>
                <a:gd name="connsiteY4252" fmla="*/ 2200275 h 6213528"/>
                <a:gd name="connsiteX4253" fmla="*/ 6802806 w 8964278"/>
                <a:gd name="connsiteY4253" fmla="*/ 2136458 h 6213528"/>
                <a:gd name="connsiteX4254" fmla="*/ 6895198 w 8964278"/>
                <a:gd name="connsiteY4254" fmla="*/ 2050733 h 6213528"/>
                <a:gd name="connsiteX4255" fmla="*/ 7032358 w 8964278"/>
                <a:gd name="connsiteY4255" fmla="*/ 1837373 h 6213528"/>
                <a:gd name="connsiteX4256" fmla="*/ 7121894 w 8964278"/>
                <a:gd name="connsiteY4256" fmla="*/ 1550670 h 6213528"/>
                <a:gd name="connsiteX4257" fmla="*/ 7163803 w 8964278"/>
                <a:gd name="connsiteY4257" fmla="*/ 1243965 h 6213528"/>
                <a:gd name="connsiteX4258" fmla="*/ 7170471 w 8964278"/>
                <a:gd name="connsiteY4258" fmla="*/ 1042035 h 6213528"/>
                <a:gd name="connsiteX4259" fmla="*/ 7182853 w 8964278"/>
                <a:gd name="connsiteY4259" fmla="*/ 1197293 h 6213528"/>
                <a:gd name="connsiteX4260" fmla="*/ 7171423 w 8964278"/>
                <a:gd name="connsiteY4260" fmla="*/ 1533525 h 6213528"/>
                <a:gd name="connsiteX4261" fmla="*/ 7099986 w 8964278"/>
                <a:gd name="connsiteY4261" fmla="*/ 1834515 h 6213528"/>
                <a:gd name="connsiteX4262" fmla="*/ 6985686 w 8964278"/>
                <a:gd name="connsiteY4262" fmla="*/ 2027873 h 6213528"/>
                <a:gd name="connsiteX4263" fmla="*/ 6914248 w 8964278"/>
                <a:gd name="connsiteY4263" fmla="*/ 2094548 h 6213528"/>
                <a:gd name="connsiteX4264" fmla="*/ 6770421 w 8964278"/>
                <a:gd name="connsiteY4264" fmla="*/ 2185035 h 6213528"/>
                <a:gd name="connsiteX4265" fmla="*/ 6727558 w 8964278"/>
                <a:gd name="connsiteY4265" fmla="*/ 2199323 h 6213528"/>
                <a:gd name="connsiteX4266" fmla="*/ 6727558 w 8964278"/>
                <a:gd name="connsiteY4266" fmla="*/ 2199323 h 6213528"/>
                <a:gd name="connsiteX4267" fmla="*/ 6716128 w 8964278"/>
                <a:gd name="connsiteY4267" fmla="*/ 2203133 h 6213528"/>
                <a:gd name="connsiteX4268" fmla="*/ 6715176 w 8964278"/>
                <a:gd name="connsiteY4268" fmla="*/ 2203133 h 6213528"/>
                <a:gd name="connsiteX4269" fmla="*/ 6711366 w 8964278"/>
                <a:gd name="connsiteY4269" fmla="*/ 2204085 h 6213528"/>
                <a:gd name="connsiteX4270" fmla="*/ 6692316 w 8964278"/>
                <a:gd name="connsiteY4270" fmla="*/ 2208848 h 6213528"/>
                <a:gd name="connsiteX4271" fmla="*/ 6691364 w 8964278"/>
                <a:gd name="connsiteY4271" fmla="*/ 2208848 h 6213528"/>
                <a:gd name="connsiteX4272" fmla="*/ 6679933 w 8964278"/>
                <a:gd name="connsiteY4272" fmla="*/ 2189798 h 6213528"/>
                <a:gd name="connsiteX4273" fmla="*/ 6871386 w 8964278"/>
                <a:gd name="connsiteY4273" fmla="*/ 2007870 h 6213528"/>
                <a:gd name="connsiteX4274" fmla="*/ 7009498 w 8964278"/>
                <a:gd name="connsiteY4274" fmla="*/ 1763078 h 6213528"/>
                <a:gd name="connsiteX4275" fmla="*/ 7103796 w 8964278"/>
                <a:gd name="connsiteY4275" fmla="*/ 1480185 h 6213528"/>
                <a:gd name="connsiteX4276" fmla="*/ 7145706 w 8964278"/>
                <a:gd name="connsiteY4276" fmla="*/ 1183958 h 6213528"/>
                <a:gd name="connsiteX4277" fmla="*/ 7145706 w 8964278"/>
                <a:gd name="connsiteY4277" fmla="*/ 1042035 h 6213528"/>
                <a:gd name="connsiteX4278" fmla="*/ 7144753 w 8964278"/>
                <a:gd name="connsiteY4278" fmla="*/ 917258 h 6213528"/>
                <a:gd name="connsiteX4279" fmla="*/ 7146658 w 8964278"/>
                <a:gd name="connsiteY4279" fmla="*/ 913448 h 6213528"/>
                <a:gd name="connsiteX4280" fmla="*/ 7132371 w 8964278"/>
                <a:gd name="connsiteY4280" fmla="*/ 1178243 h 6213528"/>
                <a:gd name="connsiteX4281" fmla="*/ 7133323 w 8964278"/>
                <a:gd name="connsiteY4281" fmla="*/ 1173480 h 6213528"/>
                <a:gd name="connsiteX4282" fmla="*/ 7102844 w 8964278"/>
                <a:gd name="connsiteY4282" fmla="*/ 1438275 h 6213528"/>
                <a:gd name="connsiteX4283" fmla="*/ 7017119 w 8964278"/>
                <a:gd name="connsiteY4283" fmla="*/ 1723073 h 6213528"/>
                <a:gd name="connsiteX4284" fmla="*/ 6886626 w 8964278"/>
                <a:gd name="connsiteY4284" fmla="*/ 1973580 h 6213528"/>
                <a:gd name="connsiteX4285" fmla="*/ 6699936 w 8964278"/>
                <a:gd name="connsiteY4285" fmla="*/ 2169795 h 6213528"/>
                <a:gd name="connsiteX4286" fmla="*/ 6677076 w 8964278"/>
                <a:gd name="connsiteY4286" fmla="*/ 2185035 h 6213528"/>
                <a:gd name="connsiteX4287" fmla="*/ 6658026 w 8964278"/>
                <a:gd name="connsiteY4287" fmla="*/ 2154555 h 6213528"/>
                <a:gd name="connsiteX4288" fmla="*/ 6744703 w 8964278"/>
                <a:gd name="connsiteY4288" fmla="*/ 2037398 h 6213528"/>
                <a:gd name="connsiteX4289" fmla="*/ 6830428 w 8964278"/>
                <a:gd name="connsiteY4289" fmla="*/ 1911668 h 6213528"/>
                <a:gd name="connsiteX4290" fmla="*/ 6979971 w 8964278"/>
                <a:gd name="connsiteY4290" fmla="*/ 1649730 h 6213528"/>
                <a:gd name="connsiteX4291" fmla="*/ 7089508 w 8964278"/>
                <a:gd name="connsiteY4291" fmla="*/ 1371600 h 6213528"/>
                <a:gd name="connsiteX4292" fmla="*/ 7076173 w 8964278"/>
                <a:gd name="connsiteY4292" fmla="*/ 1428750 h 6213528"/>
                <a:gd name="connsiteX4293" fmla="*/ 6988544 w 8964278"/>
                <a:gd name="connsiteY4293" fmla="*/ 1685925 h 6213528"/>
                <a:gd name="connsiteX4294" fmla="*/ 6858051 w 8964278"/>
                <a:gd name="connsiteY4294" fmla="*/ 1925003 h 6213528"/>
                <a:gd name="connsiteX4295" fmla="*/ 6690411 w 8964278"/>
                <a:gd name="connsiteY4295" fmla="*/ 2137410 h 6213528"/>
                <a:gd name="connsiteX4296" fmla="*/ 6667551 w 8964278"/>
                <a:gd name="connsiteY4296" fmla="*/ 2162175 h 6213528"/>
                <a:gd name="connsiteX4297" fmla="*/ 6671361 w 8964278"/>
                <a:gd name="connsiteY4297" fmla="*/ 2165985 h 6213528"/>
                <a:gd name="connsiteX4298" fmla="*/ 6845669 w 8964278"/>
                <a:gd name="connsiteY4298" fmla="*/ 1956435 h 6213528"/>
                <a:gd name="connsiteX4299" fmla="*/ 6980923 w 8964278"/>
                <a:gd name="connsiteY4299" fmla="*/ 1719263 h 6213528"/>
                <a:gd name="connsiteX4300" fmla="*/ 7078078 w 8964278"/>
                <a:gd name="connsiteY4300" fmla="*/ 1463040 h 6213528"/>
                <a:gd name="connsiteX4301" fmla="*/ 7130466 w 8964278"/>
                <a:gd name="connsiteY4301" fmla="*/ 1195388 h 6213528"/>
                <a:gd name="connsiteX4302" fmla="*/ 7132371 w 8964278"/>
                <a:gd name="connsiteY4302" fmla="*/ 1178243 h 6213528"/>
                <a:gd name="connsiteX4303" fmla="*/ 7126656 w 8964278"/>
                <a:gd name="connsiteY4303" fmla="*/ 1009650 h 6213528"/>
                <a:gd name="connsiteX4304" fmla="*/ 7126656 w 8964278"/>
                <a:gd name="connsiteY4304" fmla="*/ 1023938 h 6213528"/>
                <a:gd name="connsiteX4305" fmla="*/ 7081889 w 8964278"/>
                <a:gd name="connsiteY4305" fmla="*/ 1324928 h 6213528"/>
                <a:gd name="connsiteX4306" fmla="*/ 6833286 w 8964278"/>
                <a:gd name="connsiteY4306" fmla="*/ 1872615 h 6213528"/>
                <a:gd name="connsiteX4307" fmla="*/ 6741846 w 8964278"/>
                <a:gd name="connsiteY4307" fmla="*/ 2012633 h 6213528"/>
                <a:gd name="connsiteX4308" fmla="*/ 6650406 w 8964278"/>
                <a:gd name="connsiteY4308" fmla="*/ 2143125 h 6213528"/>
                <a:gd name="connsiteX4309" fmla="*/ 6638023 w 8964278"/>
                <a:gd name="connsiteY4309" fmla="*/ 2127885 h 6213528"/>
                <a:gd name="connsiteX4310" fmla="*/ 6706603 w 8964278"/>
                <a:gd name="connsiteY4310" fmla="*/ 2020253 h 6213528"/>
                <a:gd name="connsiteX4311" fmla="*/ 6774231 w 8964278"/>
                <a:gd name="connsiteY4311" fmla="*/ 1898333 h 6213528"/>
                <a:gd name="connsiteX4312" fmla="*/ 6895198 w 8964278"/>
                <a:gd name="connsiteY4312" fmla="*/ 1644968 h 6213528"/>
                <a:gd name="connsiteX4313" fmla="*/ 7000926 w 8964278"/>
                <a:gd name="connsiteY4313" fmla="*/ 1383983 h 6213528"/>
                <a:gd name="connsiteX4314" fmla="*/ 7098081 w 8964278"/>
                <a:gd name="connsiteY4314" fmla="*/ 1115378 h 6213528"/>
                <a:gd name="connsiteX4315" fmla="*/ 7126656 w 8964278"/>
                <a:gd name="connsiteY4315" fmla="*/ 1009650 h 6213528"/>
                <a:gd name="connsiteX4316" fmla="*/ 7124751 w 8964278"/>
                <a:gd name="connsiteY4316" fmla="*/ 934403 h 6213528"/>
                <a:gd name="connsiteX4317" fmla="*/ 7124751 w 8964278"/>
                <a:gd name="connsiteY4317" fmla="*/ 934403 h 6213528"/>
                <a:gd name="connsiteX4318" fmla="*/ 7120941 w 8964278"/>
                <a:gd name="connsiteY4318" fmla="*/ 962978 h 6213528"/>
                <a:gd name="connsiteX4319" fmla="*/ 7077126 w 8964278"/>
                <a:gd name="connsiteY4319" fmla="*/ 1102043 h 6213528"/>
                <a:gd name="connsiteX4320" fmla="*/ 6978066 w 8964278"/>
                <a:gd name="connsiteY4320" fmla="*/ 1341120 h 6213528"/>
                <a:gd name="connsiteX4321" fmla="*/ 6861861 w 8964278"/>
                <a:gd name="connsiteY4321" fmla="*/ 1575435 h 6213528"/>
                <a:gd name="connsiteX4322" fmla="*/ 6735178 w 8964278"/>
                <a:gd name="connsiteY4322" fmla="*/ 1815465 h 6213528"/>
                <a:gd name="connsiteX4323" fmla="*/ 6602781 w 8964278"/>
                <a:gd name="connsiteY4323" fmla="*/ 2065973 h 6213528"/>
                <a:gd name="connsiteX4324" fmla="*/ 6594208 w 8964278"/>
                <a:gd name="connsiteY4324" fmla="*/ 2083118 h 6213528"/>
                <a:gd name="connsiteX4325" fmla="*/ 6586589 w 8964278"/>
                <a:gd name="connsiteY4325" fmla="*/ 2076450 h 6213528"/>
                <a:gd name="connsiteX4326" fmla="*/ 6585636 w 8964278"/>
                <a:gd name="connsiteY4326" fmla="*/ 2074545 h 6213528"/>
                <a:gd name="connsiteX4327" fmla="*/ 6631356 w 8964278"/>
                <a:gd name="connsiteY4327" fmla="*/ 1944053 h 6213528"/>
                <a:gd name="connsiteX4328" fmla="*/ 6684696 w 8964278"/>
                <a:gd name="connsiteY4328" fmla="*/ 1812608 h 6213528"/>
                <a:gd name="connsiteX4329" fmla="*/ 6809473 w 8964278"/>
                <a:gd name="connsiteY4329" fmla="*/ 1557338 h 6213528"/>
                <a:gd name="connsiteX4330" fmla="*/ 6959016 w 8964278"/>
                <a:gd name="connsiteY4330" fmla="*/ 1311593 h 6213528"/>
                <a:gd name="connsiteX4331" fmla="*/ 7090461 w 8964278"/>
                <a:gd name="connsiteY4331" fmla="*/ 1061085 h 6213528"/>
                <a:gd name="connsiteX4332" fmla="*/ 7116178 w 8964278"/>
                <a:gd name="connsiteY4332" fmla="*/ 973455 h 6213528"/>
                <a:gd name="connsiteX4333" fmla="*/ 7124751 w 8964278"/>
                <a:gd name="connsiteY4333" fmla="*/ 934403 h 6213528"/>
                <a:gd name="connsiteX4334" fmla="*/ 7103796 w 8964278"/>
                <a:gd name="connsiteY4334" fmla="*/ 874395 h 6213528"/>
                <a:gd name="connsiteX4335" fmla="*/ 7112369 w 8964278"/>
                <a:gd name="connsiteY4335" fmla="*/ 877253 h 6213528"/>
                <a:gd name="connsiteX4336" fmla="*/ 7117131 w 8964278"/>
                <a:gd name="connsiteY4336" fmla="*/ 890588 h 6213528"/>
                <a:gd name="connsiteX4337" fmla="*/ 7117131 w 8964278"/>
                <a:gd name="connsiteY4337" fmla="*/ 894398 h 6213528"/>
                <a:gd name="connsiteX4338" fmla="*/ 7106653 w 8964278"/>
                <a:gd name="connsiteY4338" fmla="*/ 962978 h 6213528"/>
                <a:gd name="connsiteX4339" fmla="*/ 7081889 w 8964278"/>
                <a:gd name="connsiteY4339" fmla="*/ 1041083 h 6213528"/>
                <a:gd name="connsiteX4340" fmla="*/ 6932346 w 8964278"/>
                <a:gd name="connsiteY4340" fmla="*/ 1283970 h 6213528"/>
                <a:gd name="connsiteX4341" fmla="*/ 6751371 w 8964278"/>
                <a:gd name="connsiteY4341" fmla="*/ 1506855 h 6213528"/>
                <a:gd name="connsiteX4342" fmla="*/ 6617069 w 8964278"/>
                <a:gd name="connsiteY4342" fmla="*/ 1755458 h 6213528"/>
                <a:gd name="connsiteX4343" fmla="*/ 6578969 w 8964278"/>
                <a:gd name="connsiteY4343" fmla="*/ 2031683 h 6213528"/>
                <a:gd name="connsiteX4344" fmla="*/ 6582778 w 8964278"/>
                <a:gd name="connsiteY4344" fmla="*/ 2065973 h 6213528"/>
                <a:gd name="connsiteX4345" fmla="*/ 6582778 w 8964278"/>
                <a:gd name="connsiteY4345" fmla="*/ 2065973 h 6213528"/>
                <a:gd name="connsiteX4346" fmla="*/ 6582778 w 8964278"/>
                <a:gd name="connsiteY4346" fmla="*/ 2067878 h 6213528"/>
                <a:gd name="connsiteX4347" fmla="*/ 6581826 w 8964278"/>
                <a:gd name="connsiteY4347" fmla="*/ 2066925 h 6213528"/>
                <a:gd name="connsiteX4348" fmla="*/ 6574206 w 8964278"/>
                <a:gd name="connsiteY4348" fmla="*/ 1769745 h 6213528"/>
                <a:gd name="connsiteX4349" fmla="*/ 6614211 w 8964278"/>
                <a:gd name="connsiteY4349" fmla="*/ 1621155 h 6213528"/>
                <a:gd name="connsiteX4350" fmla="*/ 6680886 w 8964278"/>
                <a:gd name="connsiteY4350" fmla="*/ 1506855 h 6213528"/>
                <a:gd name="connsiteX4351" fmla="*/ 6857098 w 8964278"/>
                <a:gd name="connsiteY4351" fmla="*/ 1308735 h 6213528"/>
                <a:gd name="connsiteX4352" fmla="*/ 7025691 w 8964278"/>
                <a:gd name="connsiteY4352" fmla="*/ 1097280 h 6213528"/>
                <a:gd name="connsiteX4353" fmla="*/ 7103796 w 8964278"/>
                <a:gd name="connsiteY4353" fmla="*/ 874395 h 6213528"/>
                <a:gd name="connsiteX4354" fmla="*/ 7091414 w 8964278"/>
                <a:gd name="connsiteY4354" fmla="*/ 882015 h 6213528"/>
                <a:gd name="connsiteX4355" fmla="*/ 7030453 w 8964278"/>
                <a:gd name="connsiteY4355" fmla="*/ 1063943 h 6213528"/>
                <a:gd name="connsiteX4356" fmla="*/ 6865671 w 8964278"/>
                <a:gd name="connsiteY4356" fmla="*/ 1284923 h 6213528"/>
                <a:gd name="connsiteX4357" fmla="*/ 6686601 w 8964278"/>
                <a:gd name="connsiteY4357" fmla="*/ 1483995 h 6213528"/>
                <a:gd name="connsiteX4358" fmla="*/ 6617069 w 8964278"/>
                <a:gd name="connsiteY4358" fmla="*/ 1593533 h 6213528"/>
                <a:gd name="connsiteX4359" fmla="*/ 6571348 w 8964278"/>
                <a:gd name="connsiteY4359" fmla="*/ 1733550 h 6213528"/>
                <a:gd name="connsiteX4360" fmla="*/ 6573253 w 8964278"/>
                <a:gd name="connsiteY4360" fmla="*/ 2052638 h 6213528"/>
                <a:gd name="connsiteX4361" fmla="*/ 6574206 w 8964278"/>
                <a:gd name="connsiteY4361" fmla="*/ 2057400 h 6213528"/>
                <a:gd name="connsiteX4362" fmla="*/ 6572301 w 8964278"/>
                <a:gd name="connsiteY4362" fmla="*/ 2054543 h 6213528"/>
                <a:gd name="connsiteX4363" fmla="*/ 6535153 w 8964278"/>
                <a:gd name="connsiteY4363" fmla="*/ 1669733 h 6213528"/>
                <a:gd name="connsiteX4364" fmla="*/ 6641833 w 8964278"/>
                <a:gd name="connsiteY4364" fmla="*/ 1470660 h 6213528"/>
                <a:gd name="connsiteX4365" fmla="*/ 6843764 w 8964278"/>
                <a:gd name="connsiteY4365" fmla="*/ 1264920 h 6213528"/>
                <a:gd name="connsiteX4366" fmla="*/ 6937108 w 8964278"/>
                <a:gd name="connsiteY4366" fmla="*/ 1160145 h 6213528"/>
                <a:gd name="connsiteX4367" fmla="*/ 7011403 w 8964278"/>
                <a:gd name="connsiteY4367" fmla="*/ 1049655 h 6213528"/>
                <a:gd name="connsiteX4368" fmla="*/ 7091414 w 8964278"/>
                <a:gd name="connsiteY4368" fmla="*/ 882015 h 6213528"/>
                <a:gd name="connsiteX4369" fmla="*/ 6830428 w 8964278"/>
                <a:gd name="connsiteY4369" fmla="*/ 1234440 h 6213528"/>
                <a:gd name="connsiteX4370" fmla="*/ 7016166 w 8964278"/>
                <a:gd name="connsiteY4370" fmla="*/ 1011555 h 6213528"/>
                <a:gd name="connsiteX4371" fmla="*/ 7067601 w 8964278"/>
                <a:gd name="connsiteY4371" fmla="*/ 911543 h 6213528"/>
                <a:gd name="connsiteX4372" fmla="*/ 7016166 w 8964278"/>
                <a:gd name="connsiteY4372" fmla="*/ 1020128 h 6213528"/>
                <a:gd name="connsiteX4373" fmla="*/ 6854241 w 8964278"/>
                <a:gd name="connsiteY4373" fmla="*/ 1241108 h 6213528"/>
                <a:gd name="connsiteX4374" fmla="*/ 6648501 w 8964278"/>
                <a:gd name="connsiteY4374" fmla="*/ 1448753 h 6213528"/>
                <a:gd name="connsiteX4375" fmla="*/ 6547536 w 8964278"/>
                <a:gd name="connsiteY4375" fmla="*/ 1604963 h 6213528"/>
                <a:gd name="connsiteX4376" fmla="*/ 6614211 w 8964278"/>
                <a:gd name="connsiteY4376" fmla="*/ 1448753 h 6213528"/>
                <a:gd name="connsiteX4377" fmla="*/ 6830428 w 8964278"/>
                <a:gd name="connsiteY4377" fmla="*/ 1234440 h 6213528"/>
                <a:gd name="connsiteX4378" fmla="*/ 6602781 w 8964278"/>
                <a:gd name="connsiteY4378" fmla="*/ 1032510 h 6213528"/>
                <a:gd name="connsiteX4379" fmla="*/ 6639928 w 8964278"/>
                <a:gd name="connsiteY4379" fmla="*/ 914400 h 6213528"/>
                <a:gd name="connsiteX4380" fmla="*/ 6649453 w 8964278"/>
                <a:gd name="connsiteY4380" fmla="*/ 870585 h 6213528"/>
                <a:gd name="connsiteX4381" fmla="*/ 6658978 w 8964278"/>
                <a:gd name="connsiteY4381" fmla="*/ 903923 h 6213528"/>
                <a:gd name="connsiteX4382" fmla="*/ 6703746 w 8964278"/>
                <a:gd name="connsiteY4382" fmla="*/ 1022985 h 6213528"/>
                <a:gd name="connsiteX4383" fmla="*/ 6741846 w 8964278"/>
                <a:gd name="connsiteY4383" fmla="*/ 1146810 h 6213528"/>
                <a:gd name="connsiteX4384" fmla="*/ 6748514 w 8964278"/>
                <a:gd name="connsiteY4384" fmla="*/ 1210628 h 6213528"/>
                <a:gd name="connsiteX4385" fmla="*/ 6746608 w 8964278"/>
                <a:gd name="connsiteY4385" fmla="*/ 1241108 h 6213528"/>
                <a:gd name="connsiteX4386" fmla="*/ 6743751 w 8964278"/>
                <a:gd name="connsiteY4386" fmla="*/ 1273493 h 6213528"/>
                <a:gd name="connsiteX4387" fmla="*/ 6746608 w 8964278"/>
                <a:gd name="connsiteY4387" fmla="*/ 1278255 h 6213528"/>
                <a:gd name="connsiteX4388" fmla="*/ 6603733 w 8964278"/>
                <a:gd name="connsiteY4388" fmla="*/ 1424940 h 6213528"/>
                <a:gd name="connsiteX4389" fmla="*/ 6508483 w 8964278"/>
                <a:gd name="connsiteY4389" fmla="*/ 1705928 h 6213528"/>
                <a:gd name="connsiteX4390" fmla="*/ 6536106 w 8964278"/>
                <a:gd name="connsiteY4390" fmla="*/ 2003108 h 6213528"/>
                <a:gd name="connsiteX4391" fmla="*/ 6518008 w 8964278"/>
                <a:gd name="connsiteY4391" fmla="*/ 1973580 h 6213528"/>
                <a:gd name="connsiteX4392" fmla="*/ 6462764 w 8964278"/>
                <a:gd name="connsiteY4392" fmla="*/ 1853565 h 6213528"/>
                <a:gd name="connsiteX4393" fmla="*/ 6413233 w 8964278"/>
                <a:gd name="connsiteY4393" fmla="*/ 1591628 h 6213528"/>
                <a:gd name="connsiteX4394" fmla="*/ 6419901 w 8964278"/>
                <a:gd name="connsiteY4394" fmla="*/ 1463040 h 6213528"/>
                <a:gd name="connsiteX4395" fmla="*/ 6424664 w 8964278"/>
                <a:gd name="connsiteY4395" fmla="*/ 1446848 h 6213528"/>
                <a:gd name="connsiteX4396" fmla="*/ 6602781 w 8964278"/>
                <a:gd name="connsiteY4396" fmla="*/ 1032510 h 6213528"/>
                <a:gd name="connsiteX4397" fmla="*/ 5966511 w 8964278"/>
                <a:gd name="connsiteY4397" fmla="*/ 101918 h 6213528"/>
                <a:gd name="connsiteX4398" fmla="*/ 6066523 w 8964278"/>
                <a:gd name="connsiteY4398" fmla="*/ 178118 h 6213528"/>
                <a:gd name="connsiteX4399" fmla="*/ 6266548 w 8964278"/>
                <a:gd name="connsiteY4399" fmla="*/ 335280 h 6213528"/>
                <a:gd name="connsiteX4400" fmla="*/ 6521819 w 8964278"/>
                <a:gd name="connsiteY4400" fmla="*/ 767715 h 6213528"/>
                <a:gd name="connsiteX4401" fmla="*/ 6563728 w 8964278"/>
                <a:gd name="connsiteY4401" fmla="*/ 1050608 h 6213528"/>
                <a:gd name="connsiteX4402" fmla="*/ 6568491 w 8964278"/>
                <a:gd name="connsiteY4402" fmla="*/ 1059180 h 6213528"/>
                <a:gd name="connsiteX4403" fmla="*/ 6521819 w 8964278"/>
                <a:gd name="connsiteY4403" fmla="*/ 1163955 h 6213528"/>
                <a:gd name="connsiteX4404" fmla="*/ 6509436 w 8964278"/>
                <a:gd name="connsiteY4404" fmla="*/ 1033463 h 6213528"/>
                <a:gd name="connsiteX4405" fmla="*/ 6487528 w 8964278"/>
                <a:gd name="connsiteY4405" fmla="*/ 888683 h 6213528"/>
                <a:gd name="connsiteX4406" fmla="*/ 6408471 w 8964278"/>
                <a:gd name="connsiteY4406" fmla="*/ 621983 h 6213528"/>
                <a:gd name="connsiteX4407" fmla="*/ 6281789 w 8964278"/>
                <a:gd name="connsiteY4407" fmla="*/ 404813 h 6213528"/>
                <a:gd name="connsiteX4408" fmla="*/ 6196064 w 8964278"/>
                <a:gd name="connsiteY4408" fmla="*/ 312420 h 6213528"/>
                <a:gd name="connsiteX4409" fmla="*/ 6086526 w 8964278"/>
                <a:gd name="connsiteY4409" fmla="*/ 224790 h 6213528"/>
                <a:gd name="connsiteX4410" fmla="*/ 5926506 w 8964278"/>
                <a:gd name="connsiteY4410" fmla="*/ 58103 h 6213528"/>
                <a:gd name="connsiteX4411" fmla="*/ 5966511 w 8964278"/>
                <a:gd name="connsiteY4411" fmla="*/ 101918 h 6213528"/>
                <a:gd name="connsiteX4412" fmla="*/ 5911266 w 8964278"/>
                <a:gd name="connsiteY4412" fmla="*/ 38100 h 6213528"/>
                <a:gd name="connsiteX4413" fmla="*/ 5916981 w 8964278"/>
                <a:gd name="connsiteY4413" fmla="*/ 51435 h 6213528"/>
                <a:gd name="connsiteX4414" fmla="*/ 5920791 w 8964278"/>
                <a:gd name="connsiteY4414" fmla="*/ 65723 h 6213528"/>
                <a:gd name="connsiteX4415" fmla="*/ 5909361 w 8964278"/>
                <a:gd name="connsiteY4415" fmla="*/ 45720 h 6213528"/>
                <a:gd name="connsiteX4416" fmla="*/ 5908408 w 8964278"/>
                <a:gd name="connsiteY4416" fmla="*/ 31433 h 6213528"/>
                <a:gd name="connsiteX4417" fmla="*/ 5911266 w 8964278"/>
                <a:gd name="connsiteY4417" fmla="*/ 38100 h 6213528"/>
                <a:gd name="connsiteX4418" fmla="*/ 5890311 w 8964278"/>
                <a:gd name="connsiteY4418" fmla="*/ 734378 h 6213528"/>
                <a:gd name="connsiteX4419" fmla="*/ 5902694 w 8964278"/>
                <a:gd name="connsiteY4419" fmla="*/ 623888 h 6213528"/>
                <a:gd name="connsiteX4420" fmla="*/ 5910314 w 8964278"/>
                <a:gd name="connsiteY4420" fmla="*/ 742950 h 6213528"/>
                <a:gd name="connsiteX4421" fmla="*/ 5959844 w 8964278"/>
                <a:gd name="connsiteY4421" fmla="*/ 1028700 h 6213528"/>
                <a:gd name="connsiteX4422" fmla="*/ 6049378 w 8964278"/>
                <a:gd name="connsiteY4422" fmla="*/ 1303973 h 6213528"/>
                <a:gd name="connsiteX4423" fmla="*/ 6177966 w 8964278"/>
                <a:gd name="connsiteY4423" fmla="*/ 1564005 h 6213528"/>
                <a:gd name="connsiteX4424" fmla="*/ 6204636 w 8964278"/>
                <a:gd name="connsiteY4424" fmla="*/ 1607820 h 6213528"/>
                <a:gd name="connsiteX4425" fmla="*/ 6168441 w 8964278"/>
                <a:gd name="connsiteY4425" fmla="*/ 1555433 h 6213528"/>
                <a:gd name="connsiteX4426" fmla="*/ 6078906 w 8964278"/>
                <a:gd name="connsiteY4426" fmla="*/ 1388745 h 6213528"/>
                <a:gd name="connsiteX4427" fmla="*/ 5994133 w 8964278"/>
                <a:gd name="connsiteY4427" fmla="*/ 1227773 h 6213528"/>
                <a:gd name="connsiteX4428" fmla="*/ 5949366 w 8964278"/>
                <a:gd name="connsiteY4428" fmla="*/ 1158240 h 6213528"/>
                <a:gd name="connsiteX4429" fmla="*/ 5948414 w 8964278"/>
                <a:gd name="connsiteY4429" fmla="*/ 1152525 h 6213528"/>
                <a:gd name="connsiteX4430" fmla="*/ 5901741 w 8964278"/>
                <a:gd name="connsiteY4430" fmla="*/ 1062990 h 6213528"/>
                <a:gd name="connsiteX4431" fmla="*/ 5879833 w 8964278"/>
                <a:gd name="connsiteY4431" fmla="*/ 963930 h 6213528"/>
                <a:gd name="connsiteX4432" fmla="*/ 5890311 w 8964278"/>
                <a:gd name="connsiteY4432" fmla="*/ 734378 h 6213528"/>
                <a:gd name="connsiteX4433" fmla="*/ 5495976 w 8964278"/>
                <a:gd name="connsiteY4433" fmla="*/ 745808 h 6213528"/>
                <a:gd name="connsiteX4434" fmla="*/ 5542648 w 8964278"/>
                <a:gd name="connsiteY4434" fmla="*/ 780098 h 6213528"/>
                <a:gd name="connsiteX4435" fmla="*/ 5565508 w 8964278"/>
                <a:gd name="connsiteY4435" fmla="*/ 797243 h 6213528"/>
                <a:gd name="connsiteX4436" fmla="*/ 5588369 w 8964278"/>
                <a:gd name="connsiteY4436" fmla="*/ 813435 h 6213528"/>
                <a:gd name="connsiteX4437" fmla="*/ 5590273 w 8964278"/>
                <a:gd name="connsiteY4437" fmla="*/ 813435 h 6213528"/>
                <a:gd name="connsiteX4438" fmla="*/ 5599798 w 8964278"/>
                <a:gd name="connsiteY4438" fmla="*/ 820103 h 6213528"/>
                <a:gd name="connsiteX4439" fmla="*/ 5853164 w 8964278"/>
                <a:gd name="connsiteY4439" fmla="*/ 1059180 h 6213528"/>
                <a:gd name="connsiteX4440" fmla="*/ 5902694 w 8964278"/>
                <a:gd name="connsiteY4440" fmla="*/ 1121093 h 6213528"/>
                <a:gd name="connsiteX4441" fmla="*/ 5932221 w 8964278"/>
                <a:gd name="connsiteY4441" fmla="*/ 1161098 h 6213528"/>
                <a:gd name="connsiteX4442" fmla="*/ 5956033 w 8964278"/>
                <a:gd name="connsiteY4442" fmla="*/ 1197293 h 6213528"/>
                <a:gd name="connsiteX4443" fmla="*/ 6044616 w 8964278"/>
                <a:gd name="connsiteY4443" fmla="*/ 1357313 h 6213528"/>
                <a:gd name="connsiteX4444" fmla="*/ 6233211 w 8964278"/>
                <a:gd name="connsiteY4444" fmla="*/ 1671638 h 6213528"/>
                <a:gd name="connsiteX4445" fmla="*/ 6287503 w 8964278"/>
                <a:gd name="connsiteY4445" fmla="*/ 1731645 h 6213528"/>
                <a:gd name="connsiteX4446" fmla="*/ 6338939 w 8964278"/>
                <a:gd name="connsiteY4446" fmla="*/ 1804035 h 6213528"/>
                <a:gd name="connsiteX4447" fmla="*/ 6357989 w 8964278"/>
                <a:gd name="connsiteY4447" fmla="*/ 1826895 h 6213528"/>
                <a:gd name="connsiteX4448" fmla="*/ 6357036 w 8964278"/>
                <a:gd name="connsiteY4448" fmla="*/ 1827848 h 6213528"/>
                <a:gd name="connsiteX4449" fmla="*/ 6356083 w 8964278"/>
                <a:gd name="connsiteY4449" fmla="*/ 1827848 h 6213528"/>
                <a:gd name="connsiteX4450" fmla="*/ 6306553 w 8964278"/>
                <a:gd name="connsiteY4450" fmla="*/ 1784033 h 6213528"/>
                <a:gd name="connsiteX4451" fmla="*/ 6201778 w 8964278"/>
                <a:gd name="connsiteY4451" fmla="*/ 1670685 h 6213528"/>
                <a:gd name="connsiteX4452" fmla="*/ 6018898 w 8964278"/>
                <a:gd name="connsiteY4452" fmla="*/ 1406843 h 6213528"/>
                <a:gd name="connsiteX4453" fmla="*/ 5835066 w 8964278"/>
                <a:gd name="connsiteY4453" fmla="*/ 1118235 h 6213528"/>
                <a:gd name="connsiteX4454" fmla="*/ 5630278 w 8964278"/>
                <a:gd name="connsiteY4454" fmla="*/ 873443 h 6213528"/>
                <a:gd name="connsiteX4455" fmla="*/ 5461686 w 8964278"/>
                <a:gd name="connsiteY4455" fmla="*/ 722948 h 6213528"/>
                <a:gd name="connsiteX4456" fmla="*/ 5495976 w 8964278"/>
                <a:gd name="connsiteY4456" fmla="*/ 745808 h 6213528"/>
                <a:gd name="connsiteX4457" fmla="*/ 5415966 w 8964278"/>
                <a:gd name="connsiteY4457" fmla="*/ 697230 h 6213528"/>
                <a:gd name="connsiteX4458" fmla="*/ 5430253 w 8964278"/>
                <a:gd name="connsiteY4458" fmla="*/ 705803 h 6213528"/>
                <a:gd name="connsiteX4459" fmla="*/ 5483594 w 8964278"/>
                <a:gd name="connsiteY4459" fmla="*/ 747713 h 6213528"/>
                <a:gd name="connsiteX4460" fmla="*/ 5599798 w 8964278"/>
                <a:gd name="connsiteY4460" fmla="*/ 852488 h 6213528"/>
                <a:gd name="connsiteX4461" fmla="*/ 5806491 w 8964278"/>
                <a:gd name="connsiteY4461" fmla="*/ 1093470 h 6213528"/>
                <a:gd name="connsiteX4462" fmla="*/ 5991276 w 8964278"/>
                <a:gd name="connsiteY4462" fmla="*/ 1380173 h 6213528"/>
                <a:gd name="connsiteX4463" fmla="*/ 6172251 w 8964278"/>
                <a:gd name="connsiteY4463" fmla="*/ 1649730 h 6213528"/>
                <a:gd name="connsiteX4464" fmla="*/ 6317031 w 8964278"/>
                <a:gd name="connsiteY4464" fmla="*/ 1809750 h 6213528"/>
                <a:gd name="connsiteX4465" fmla="*/ 6151296 w 8964278"/>
                <a:gd name="connsiteY4465" fmla="*/ 1695450 h 6213528"/>
                <a:gd name="connsiteX4466" fmla="*/ 5929364 w 8964278"/>
                <a:gd name="connsiteY4466" fmla="*/ 1476375 h 6213528"/>
                <a:gd name="connsiteX4467" fmla="*/ 5846496 w 8964278"/>
                <a:gd name="connsiteY4467" fmla="*/ 1343978 h 6213528"/>
                <a:gd name="connsiteX4468" fmla="*/ 5776964 w 8964278"/>
                <a:gd name="connsiteY4468" fmla="*/ 1178243 h 6213528"/>
                <a:gd name="connsiteX4469" fmla="*/ 5703621 w 8964278"/>
                <a:gd name="connsiteY4469" fmla="*/ 1016318 h 6213528"/>
                <a:gd name="connsiteX4470" fmla="*/ 5609323 w 8964278"/>
                <a:gd name="connsiteY4470" fmla="*/ 883920 h 6213528"/>
                <a:gd name="connsiteX4471" fmla="*/ 5415966 w 8964278"/>
                <a:gd name="connsiteY4471" fmla="*/ 697230 h 6213528"/>
                <a:gd name="connsiteX4472" fmla="*/ 5415966 w 8964278"/>
                <a:gd name="connsiteY4472" fmla="*/ 697230 h 6213528"/>
                <a:gd name="connsiteX4473" fmla="*/ 5403583 w 8964278"/>
                <a:gd name="connsiteY4473" fmla="*/ 690563 h 6213528"/>
                <a:gd name="connsiteX4474" fmla="*/ 5583606 w 8964278"/>
                <a:gd name="connsiteY4474" fmla="*/ 862013 h 6213528"/>
                <a:gd name="connsiteX4475" fmla="*/ 5683619 w 8964278"/>
                <a:gd name="connsiteY4475" fmla="*/ 993458 h 6213528"/>
                <a:gd name="connsiteX4476" fmla="*/ 5760771 w 8964278"/>
                <a:gd name="connsiteY4476" fmla="*/ 1152525 h 6213528"/>
                <a:gd name="connsiteX4477" fmla="*/ 5827446 w 8964278"/>
                <a:gd name="connsiteY4477" fmla="*/ 1320165 h 6213528"/>
                <a:gd name="connsiteX4478" fmla="*/ 5905551 w 8964278"/>
                <a:gd name="connsiteY4478" fmla="*/ 1458278 h 6213528"/>
                <a:gd name="connsiteX4479" fmla="*/ 6118911 w 8964278"/>
                <a:gd name="connsiteY4479" fmla="*/ 1683068 h 6213528"/>
                <a:gd name="connsiteX4480" fmla="*/ 6288456 w 8964278"/>
                <a:gd name="connsiteY4480" fmla="*/ 1804988 h 6213528"/>
                <a:gd name="connsiteX4481" fmla="*/ 6240831 w 8964278"/>
                <a:gd name="connsiteY4481" fmla="*/ 1779270 h 6213528"/>
                <a:gd name="connsiteX4482" fmla="*/ 6236069 w 8964278"/>
                <a:gd name="connsiteY4482" fmla="*/ 1777365 h 6213528"/>
                <a:gd name="connsiteX4483" fmla="*/ 6151296 w 8964278"/>
                <a:gd name="connsiteY4483" fmla="*/ 1722120 h 6213528"/>
                <a:gd name="connsiteX4484" fmla="*/ 5921744 w 8964278"/>
                <a:gd name="connsiteY4484" fmla="*/ 1517333 h 6213528"/>
                <a:gd name="connsiteX4485" fmla="*/ 5754103 w 8964278"/>
                <a:gd name="connsiteY4485" fmla="*/ 1235393 h 6213528"/>
                <a:gd name="connsiteX4486" fmla="*/ 5678856 w 8964278"/>
                <a:gd name="connsiteY4486" fmla="*/ 1090613 h 6213528"/>
                <a:gd name="connsiteX4487" fmla="*/ 5593131 w 8964278"/>
                <a:gd name="connsiteY4487" fmla="*/ 951548 h 6213528"/>
                <a:gd name="connsiteX4488" fmla="*/ 5417871 w 8964278"/>
                <a:gd name="connsiteY4488" fmla="*/ 723900 h 6213528"/>
                <a:gd name="connsiteX4489" fmla="*/ 5411203 w 8964278"/>
                <a:gd name="connsiteY4489" fmla="*/ 712470 h 6213528"/>
                <a:gd name="connsiteX4490" fmla="*/ 5405489 w 8964278"/>
                <a:gd name="connsiteY4490" fmla="*/ 702945 h 6213528"/>
                <a:gd name="connsiteX4491" fmla="*/ 5403583 w 8964278"/>
                <a:gd name="connsiteY4491" fmla="*/ 690563 h 6213528"/>
                <a:gd name="connsiteX4492" fmla="*/ 5403583 w 8964278"/>
                <a:gd name="connsiteY4492" fmla="*/ 690563 h 6213528"/>
                <a:gd name="connsiteX4493" fmla="*/ 5395964 w 8964278"/>
                <a:gd name="connsiteY4493" fmla="*/ 740093 h 6213528"/>
                <a:gd name="connsiteX4494" fmla="*/ 5485498 w 8964278"/>
                <a:gd name="connsiteY4494" fmla="*/ 1012508 h 6213528"/>
                <a:gd name="connsiteX4495" fmla="*/ 5601703 w 8964278"/>
                <a:gd name="connsiteY4495" fmla="*/ 1355408 h 6213528"/>
                <a:gd name="connsiteX4496" fmla="*/ 5816969 w 8964278"/>
                <a:gd name="connsiteY4496" fmla="*/ 1623060 h 6213528"/>
                <a:gd name="connsiteX4497" fmla="*/ 6150344 w 8964278"/>
                <a:gd name="connsiteY4497" fmla="*/ 1780223 h 6213528"/>
                <a:gd name="connsiteX4498" fmla="*/ 6270358 w 8964278"/>
                <a:gd name="connsiteY4498" fmla="*/ 1839278 h 6213528"/>
                <a:gd name="connsiteX4499" fmla="*/ 6144628 w 8964278"/>
                <a:gd name="connsiteY4499" fmla="*/ 1797368 h 6213528"/>
                <a:gd name="connsiteX4500" fmla="*/ 5956986 w 8964278"/>
                <a:gd name="connsiteY4500" fmla="*/ 1744028 h 6213528"/>
                <a:gd name="connsiteX4501" fmla="*/ 5809348 w 8964278"/>
                <a:gd name="connsiteY4501" fmla="*/ 1663065 h 6213528"/>
                <a:gd name="connsiteX4502" fmla="*/ 5602656 w 8964278"/>
                <a:gd name="connsiteY4502" fmla="*/ 1413510 h 6213528"/>
                <a:gd name="connsiteX4503" fmla="*/ 5472164 w 8964278"/>
                <a:gd name="connsiteY4503" fmla="*/ 1073468 h 6213528"/>
                <a:gd name="connsiteX4504" fmla="*/ 5382628 w 8964278"/>
                <a:gd name="connsiteY4504" fmla="*/ 734378 h 6213528"/>
                <a:gd name="connsiteX4505" fmla="*/ 5395964 w 8964278"/>
                <a:gd name="connsiteY4505" fmla="*/ 740093 h 6213528"/>
                <a:gd name="connsiteX4506" fmla="*/ 5343576 w 8964278"/>
                <a:gd name="connsiteY4506" fmla="*/ 1306830 h 6213528"/>
                <a:gd name="connsiteX4507" fmla="*/ 5240706 w 8964278"/>
                <a:gd name="connsiteY4507" fmla="*/ 964883 h 6213528"/>
                <a:gd name="connsiteX4508" fmla="*/ 5250231 w 8964278"/>
                <a:gd name="connsiteY4508" fmla="*/ 769620 h 6213528"/>
                <a:gd name="connsiteX4509" fmla="*/ 5278806 w 8964278"/>
                <a:gd name="connsiteY4509" fmla="*/ 681038 h 6213528"/>
                <a:gd name="connsiteX4510" fmla="*/ 5316906 w 8964278"/>
                <a:gd name="connsiteY4510" fmla="*/ 610553 h 6213528"/>
                <a:gd name="connsiteX4511" fmla="*/ 5322621 w 8964278"/>
                <a:gd name="connsiteY4511" fmla="*/ 618173 h 6213528"/>
                <a:gd name="connsiteX4512" fmla="*/ 5384533 w 8964278"/>
                <a:gd name="connsiteY4512" fmla="*/ 792480 h 6213528"/>
                <a:gd name="connsiteX4513" fmla="*/ 5414061 w 8964278"/>
                <a:gd name="connsiteY4513" fmla="*/ 1001078 h 6213528"/>
                <a:gd name="connsiteX4514" fmla="*/ 5415014 w 8964278"/>
                <a:gd name="connsiteY4514" fmla="*/ 1022985 h 6213528"/>
                <a:gd name="connsiteX4515" fmla="*/ 5417871 w 8964278"/>
                <a:gd name="connsiteY4515" fmla="*/ 1065848 h 6213528"/>
                <a:gd name="connsiteX4516" fmla="*/ 5422633 w 8964278"/>
                <a:gd name="connsiteY4516" fmla="*/ 1210628 h 6213528"/>
                <a:gd name="connsiteX4517" fmla="*/ 5446446 w 8964278"/>
                <a:gd name="connsiteY4517" fmla="*/ 1439228 h 6213528"/>
                <a:gd name="connsiteX4518" fmla="*/ 5480736 w 8964278"/>
                <a:gd name="connsiteY4518" fmla="*/ 1530668 h 6213528"/>
                <a:gd name="connsiteX4519" fmla="*/ 5343576 w 8964278"/>
                <a:gd name="connsiteY4519" fmla="*/ 1306830 h 6213528"/>
                <a:gd name="connsiteX4520" fmla="*/ 5197844 w 8964278"/>
                <a:gd name="connsiteY4520" fmla="*/ 1575435 h 6213528"/>
                <a:gd name="connsiteX4521" fmla="*/ 4913046 w 8964278"/>
                <a:gd name="connsiteY4521" fmla="*/ 1412558 h 6213528"/>
                <a:gd name="connsiteX4522" fmla="*/ 4855896 w 8964278"/>
                <a:gd name="connsiteY4522" fmla="*/ 1345883 h 6213528"/>
                <a:gd name="connsiteX4523" fmla="*/ 4823511 w 8964278"/>
                <a:gd name="connsiteY4523" fmla="*/ 1292543 h 6213528"/>
                <a:gd name="connsiteX4524" fmla="*/ 5070208 w 8964278"/>
                <a:gd name="connsiteY4524" fmla="*/ 1437323 h 6213528"/>
                <a:gd name="connsiteX4525" fmla="*/ 5355958 w 8964278"/>
                <a:gd name="connsiteY4525" fmla="*/ 1562100 h 6213528"/>
                <a:gd name="connsiteX4526" fmla="*/ 5524551 w 8964278"/>
                <a:gd name="connsiteY4526" fmla="*/ 1618298 h 6213528"/>
                <a:gd name="connsiteX4527" fmla="*/ 5524551 w 8964278"/>
                <a:gd name="connsiteY4527" fmla="*/ 1618298 h 6213528"/>
                <a:gd name="connsiteX4528" fmla="*/ 5543601 w 8964278"/>
                <a:gd name="connsiteY4528" fmla="*/ 1637348 h 6213528"/>
                <a:gd name="connsiteX4529" fmla="*/ 5197844 w 8964278"/>
                <a:gd name="connsiteY4529" fmla="*/ 1575435 h 6213528"/>
                <a:gd name="connsiteX4530" fmla="*/ 5568366 w 8964278"/>
                <a:gd name="connsiteY4530" fmla="*/ 1604010 h 6213528"/>
                <a:gd name="connsiteX4531" fmla="*/ 5557889 w 8964278"/>
                <a:gd name="connsiteY4531" fmla="*/ 1602105 h 6213528"/>
                <a:gd name="connsiteX4532" fmla="*/ 5506453 w 8964278"/>
                <a:gd name="connsiteY4532" fmla="*/ 1535430 h 6213528"/>
                <a:gd name="connsiteX4533" fmla="*/ 5468353 w 8964278"/>
                <a:gd name="connsiteY4533" fmla="*/ 1444943 h 6213528"/>
                <a:gd name="connsiteX4534" fmla="*/ 5448351 w 8964278"/>
                <a:gd name="connsiteY4534" fmla="*/ 1334453 h 6213528"/>
                <a:gd name="connsiteX4535" fmla="*/ 5584558 w 8964278"/>
                <a:gd name="connsiteY4535" fmla="*/ 1588770 h 6213528"/>
                <a:gd name="connsiteX4536" fmla="*/ 5900789 w 8964278"/>
                <a:gd name="connsiteY4536" fmla="*/ 1807845 h 6213528"/>
                <a:gd name="connsiteX4537" fmla="*/ 5991276 w 8964278"/>
                <a:gd name="connsiteY4537" fmla="*/ 1832610 h 6213528"/>
                <a:gd name="connsiteX4538" fmla="*/ 5933173 w 8964278"/>
                <a:gd name="connsiteY4538" fmla="*/ 1824038 h 6213528"/>
                <a:gd name="connsiteX4539" fmla="*/ 5887453 w 8964278"/>
                <a:gd name="connsiteY4539" fmla="*/ 1812608 h 6213528"/>
                <a:gd name="connsiteX4540" fmla="*/ 5848401 w 8964278"/>
                <a:gd name="connsiteY4540" fmla="*/ 1799273 h 6213528"/>
                <a:gd name="connsiteX4541" fmla="*/ 5844591 w 8964278"/>
                <a:gd name="connsiteY4541" fmla="*/ 1796415 h 6213528"/>
                <a:gd name="connsiteX4542" fmla="*/ 5842686 w 8964278"/>
                <a:gd name="connsiteY4542" fmla="*/ 1796415 h 6213528"/>
                <a:gd name="connsiteX4543" fmla="*/ 5670283 w 8964278"/>
                <a:gd name="connsiteY4543" fmla="*/ 1699260 h 6213528"/>
                <a:gd name="connsiteX4544" fmla="*/ 5568366 w 8964278"/>
                <a:gd name="connsiteY4544" fmla="*/ 1604010 h 6213528"/>
                <a:gd name="connsiteX4545" fmla="*/ 5058778 w 8964278"/>
                <a:gd name="connsiteY4545" fmla="*/ 1880235 h 6213528"/>
                <a:gd name="connsiteX4546" fmla="*/ 5375961 w 8964278"/>
                <a:gd name="connsiteY4546" fmla="*/ 1705928 h 6213528"/>
                <a:gd name="connsiteX4547" fmla="*/ 5558841 w 8964278"/>
                <a:gd name="connsiteY4547" fmla="*/ 1697355 h 6213528"/>
                <a:gd name="connsiteX4548" fmla="*/ 5549316 w 8964278"/>
                <a:gd name="connsiteY4548" fmla="*/ 1698308 h 6213528"/>
                <a:gd name="connsiteX4549" fmla="*/ 5502644 w 8964278"/>
                <a:gd name="connsiteY4549" fmla="*/ 1703070 h 6213528"/>
                <a:gd name="connsiteX4550" fmla="*/ 5408346 w 8964278"/>
                <a:gd name="connsiteY4550" fmla="*/ 1719263 h 6213528"/>
                <a:gd name="connsiteX4551" fmla="*/ 5232133 w 8964278"/>
                <a:gd name="connsiteY4551" fmla="*/ 1776413 h 6213528"/>
                <a:gd name="connsiteX4552" fmla="*/ 5090211 w 8964278"/>
                <a:gd name="connsiteY4552" fmla="*/ 1863090 h 6213528"/>
                <a:gd name="connsiteX4553" fmla="*/ 4997819 w 8964278"/>
                <a:gd name="connsiteY4553" fmla="*/ 1956435 h 6213528"/>
                <a:gd name="connsiteX4554" fmla="*/ 5058778 w 8964278"/>
                <a:gd name="connsiteY4554" fmla="*/ 1880235 h 6213528"/>
                <a:gd name="connsiteX4555" fmla="*/ 4943526 w 8964278"/>
                <a:gd name="connsiteY4555" fmla="*/ 2042160 h 6213528"/>
                <a:gd name="connsiteX4556" fmla="*/ 4968291 w 8964278"/>
                <a:gd name="connsiteY4556" fmla="*/ 2005965 h 6213528"/>
                <a:gd name="connsiteX4557" fmla="*/ 5016869 w 8964278"/>
                <a:gd name="connsiteY4557" fmla="*/ 1941195 h 6213528"/>
                <a:gd name="connsiteX4558" fmla="*/ 5076876 w 8964278"/>
                <a:gd name="connsiteY4558" fmla="*/ 1882140 h 6213528"/>
                <a:gd name="connsiteX4559" fmla="*/ 5387391 w 8964278"/>
                <a:gd name="connsiteY4559" fmla="*/ 1731645 h 6213528"/>
                <a:gd name="connsiteX4560" fmla="*/ 5491214 w 8964278"/>
                <a:gd name="connsiteY4560" fmla="*/ 1712595 h 6213528"/>
                <a:gd name="connsiteX4561" fmla="*/ 5544553 w 8964278"/>
                <a:gd name="connsiteY4561" fmla="*/ 1705928 h 6213528"/>
                <a:gd name="connsiteX4562" fmla="*/ 5584558 w 8964278"/>
                <a:gd name="connsiteY4562" fmla="*/ 1702118 h 6213528"/>
                <a:gd name="connsiteX4563" fmla="*/ 5590273 w 8964278"/>
                <a:gd name="connsiteY4563" fmla="*/ 1707833 h 6213528"/>
                <a:gd name="connsiteX4564" fmla="*/ 5613133 w 8964278"/>
                <a:gd name="connsiteY4564" fmla="*/ 1724978 h 6213528"/>
                <a:gd name="connsiteX4565" fmla="*/ 5575033 w 8964278"/>
                <a:gd name="connsiteY4565" fmla="*/ 1724025 h 6213528"/>
                <a:gd name="connsiteX4566" fmla="*/ 5475021 w 8964278"/>
                <a:gd name="connsiteY4566" fmla="*/ 1728788 h 6213528"/>
                <a:gd name="connsiteX4567" fmla="*/ 5287378 w 8964278"/>
                <a:gd name="connsiteY4567" fmla="*/ 1778318 h 6213528"/>
                <a:gd name="connsiteX4568" fmla="*/ 5130216 w 8964278"/>
                <a:gd name="connsiteY4568" fmla="*/ 1867853 h 6213528"/>
                <a:gd name="connsiteX4569" fmla="*/ 5002581 w 8964278"/>
                <a:gd name="connsiteY4569" fmla="*/ 1989773 h 6213528"/>
                <a:gd name="connsiteX4570" fmla="*/ 4908283 w 8964278"/>
                <a:gd name="connsiteY4570" fmla="*/ 2087880 h 6213528"/>
                <a:gd name="connsiteX4571" fmla="*/ 4943526 w 8964278"/>
                <a:gd name="connsiteY4571" fmla="*/ 2042160 h 6213528"/>
                <a:gd name="connsiteX4572" fmla="*/ 4886376 w 8964278"/>
                <a:gd name="connsiteY4572" fmla="*/ 2109788 h 6213528"/>
                <a:gd name="connsiteX4573" fmla="*/ 4987341 w 8964278"/>
                <a:gd name="connsiteY4573" fmla="*/ 2015490 h 6213528"/>
                <a:gd name="connsiteX4574" fmla="*/ 5043539 w 8964278"/>
                <a:gd name="connsiteY4574" fmla="*/ 1950720 h 6213528"/>
                <a:gd name="connsiteX4575" fmla="*/ 5111166 w 8964278"/>
                <a:gd name="connsiteY4575" fmla="*/ 1887855 h 6213528"/>
                <a:gd name="connsiteX4576" fmla="*/ 5449303 w 8964278"/>
                <a:gd name="connsiteY4576" fmla="*/ 1739265 h 6213528"/>
                <a:gd name="connsiteX4577" fmla="*/ 5562651 w 8964278"/>
                <a:gd name="connsiteY4577" fmla="*/ 1730693 h 6213528"/>
                <a:gd name="connsiteX4578" fmla="*/ 5617896 w 8964278"/>
                <a:gd name="connsiteY4578" fmla="*/ 1733550 h 6213528"/>
                <a:gd name="connsiteX4579" fmla="*/ 5628373 w 8964278"/>
                <a:gd name="connsiteY4579" fmla="*/ 1734503 h 6213528"/>
                <a:gd name="connsiteX4580" fmla="*/ 5640756 w 8964278"/>
                <a:gd name="connsiteY4580" fmla="*/ 1742123 h 6213528"/>
                <a:gd name="connsiteX4581" fmla="*/ 5628373 w 8964278"/>
                <a:gd name="connsiteY4581" fmla="*/ 1742123 h 6213528"/>
                <a:gd name="connsiteX4582" fmla="*/ 5532171 w 8964278"/>
                <a:gd name="connsiteY4582" fmla="*/ 1749743 h 6213528"/>
                <a:gd name="connsiteX4583" fmla="*/ 5347386 w 8964278"/>
                <a:gd name="connsiteY4583" fmla="*/ 1797368 h 6213528"/>
                <a:gd name="connsiteX4584" fmla="*/ 5177841 w 8964278"/>
                <a:gd name="connsiteY4584" fmla="*/ 1884045 h 6213528"/>
                <a:gd name="connsiteX4585" fmla="*/ 5101641 w 8964278"/>
                <a:gd name="connsiteY4585" fmla="*/ 1940243 h 6213528"/>
                <a:gd name="connsiteX4586" fmla="*/ 5031156 w 8964278"/>
                <a:gd name="connsiteY4586" fmla="*/ 2005013 h 6213528"/>
                <a:gd name="connsiteX4587" fmla="*/ 4878756 w 8964278"/>
                <a:gd name="connsiteY4587" fmla="*/ 2117408 h 6213528"/>
                <a:gd name="connsiteX4588" fmla="*/ 4875898 w 8964278"/>
                <a:gd name="connsiteY4588" fmla="*/ 2117408 h 6213528"/>
                <a:gd name="connsiteX4589" fmla="*/ 4886376 w 8964278"/>
                <a:gd name="connsiteY4589" fmla="*/ 2109788 h 6213528"/>
                <a:gd name="connsiteX4590" fmla="*/ 4602531 w 8964278"/>
                <a:gd name="connsiteY4590" fmla="*/ 2093595 h 6213528"/>
                <a:gd name="connsiteX4591" fmla="*/ 4689208 w 8964278"/>
                <a:gd name="connsiteY4591" fmla="*/ 2117408 h 6213528"/>
                <a:gd name="connsiteX4592" fmla="*/ 4733024 w 8964278"/>
                <a:gd name="connsiteY4592" fmla="*/ 2127885 h 6213528"/>
                <a:gd name="connsiteX4593" fmla="*/ 4734928 w 8964278"/>
                <a:gd name="connsiteY4593" fmla="*/ 2127885 h 6213528"/>
                <a:gd name="connsiteX4594" fmla="*/ 4866374 w 8964278"/>
                <a:gd name="connsiteY4594" fmla="*/ 2166938 h 6213528"/>
                <a:gd name="connsiteX4595" fmla="*/ 5197844 w 8964278"/>
                <a:gd name="connsiteY4595" fmla="*/ 2323148 h 6213528"/>
                <a:gd name="connsiteX4596" fmla="*/ 5485498 w 8964278"/>
                <a:gd name="connsiteY4596" fmla="*/ 2544128 h 6213528"/>
                <a:gd name="connsiteX4597" fmla="*/ 5716956 w 8964278"/>
                <a:gd name="connsiteY4597" fmla="*/ 2817495 h 6213528"/>
                <a:gd name="connsiteX4598" fmla="*/ 5886501 w 8964278"/>
                <a:gd name="connsiteY4598" fmla="*/ 3133725 h 6213528"/>
                <a:gd name="connsiteX4599" fmla="*/ 5902694 w 8964278"/>
                <a:gd name="connsiteY4599" fmla="*/ 3174683 h 6213528"/>
                <a:gd name="connsiteX4600" fmla="*/ 5912219 w 8964278"/>
                <a:gd name="connsiteY4600" fmla="*/ 3170873 h 6213528"/>
                <a:gd name="connsiteX4601" fmla="*/ 5750294 w 8964278"/>
                <a:gd name="connsiteY4601" fmla="*/ 2849880 h 6213528"/>
                <a:gd name="connsiteX4602" fmla="*/ 5526456 w 8964278"/>
                <a:gd name="connsiteY4602" fmla="*/ 2570798 h 6213528"/>
                <a:gd name="connsiteX4603" fmla="*/ 5244516 w 8964278"/>
                <a:gd name="connsiteY4603" fmla="*/ 2341245 h 6213528"/>
                <a:gd name="connsiteX4604" fmla="*/ 4919714 w 8964278"/>
                <a:gd name="connsiteY4604" fmla="*/ 2176463 h 6213528"/>
                <a:gd name="connsiteX4605" fmla="*/ 4883519 w 8964278"/>
                <a:gd name="connsiteY4605" fmla="*/ 2163128 h 6213528"/>
                <a:gd name="connsiteX4606" fmla="*/ 5198796 w 8964278"/>
                <a:gd name="connsiteY4606" fmla="*/ 2225040 h 6213528"/>
                <a:gd name="connsiteX4607" fmla="*/ 5527408 w 8964278"/>
                <a:gd name="connsiteY4607" fmla="*/ 2355533 h 6213528"/>
                <a:gd name="connsiteX4608" fmla="*/ 5757914 w 8964278"/>
                <a:gd name="connsiteY4608" fmla="*/ 2590800 h 6213528"/>
                <a:gd name="connsiteX4609" fmla="*/ 5838876 w 8964278"/>
                <a:gd name="connsiteY4609" fmla="*/ 2757488 h 6213528"/>
                <a:gd name="connsiteX4610" fmla="*/ 5863641 w 8964278"/>
                <a:gd name="connsiteY4610" fmla="*/ 2847023 h 6213528"/>
                <a:gd name="connsiteX4611" fmla="*/ 5869356 w 8964278"/>
                <a:gd name="connsiteY4611" fmla="*/ 2879408 h 6213528"/>
                <a:gd name="connsiteX4612" fmla="*/ 5886501 w 8964278"/>
                <a:gd name="connsiteY4612" fmla="*/ 3038475 h 6213528"/>
                <a:gd name="connsiteX4613" fmla="*/ 5902694 w 8964278"/>
                <a:gd name="connsiteY4613" fmla="*/ 3124200 h 6213528"/>
                <a:gd name="connsiteX4614" fmla="*/ 5919839 w 8964278"/>
                <a:gd name="connsiteY4614" fmla="*/ 3189923 h 6213528"/>
                <a:gd name="connsiteX4615" fmla="*/ 5806491 w 8964278"/>
                <a:gd name="connsiteY4615" fmla="*/ 3139440 h 6213528"/>
                <a:gd name="connsiteX4616" fmla="*/ 5634089 w 8964278"/>
                <a:gd name="connsiteY4616" fmla="*/ 2871788 h 6213528"/>
                <a:gd name="connsiteX4617" fmla="*/ 5415014 w 8964278"/>
                <a:gd name="connsiteY4617" fmla="*/ 2627948 h 6213528"/>
                <a:gd name="connsiteX4618" fmla="*/ 5158791 w 8964278"/>
                <a:gd name="connsiteY4618" fmla="*/ 2421255 h 6213528"/>
                <a:gd name="connsiteX4619" fmla="*/ 4861611 w 8964278"/>
                <a:gd name="connsiteY4619" fmla="*/ 2249805 h 6213528"/>
                <a:gd name="connsiteX4620" fmla="*/ 4595864 w 8964278"/>
                <a:gd name="connsiteY4620" fmla="*/ 2092643 h 6213528"/>
                <a:gd name="connsiteX4621" fmla="*/ 4602531 w 8964278"/>
                <a:gd name="connsiteY4621" fmla="*/ 2093595 h 6213528"/>
                <a:gd name="connsiteX4622" fmla="*/ 4540618 w 8964278"/>
                <a:gd name="connsiteY4622" fmla="*/ 2067878 h 6213528"/>
                <a:gd name="connsiteX4623" fmla="*/ 4560621 w 8964278"/>
                <a:gd name="connsiteY4623" fmla="*/ 2076450 h 6213528"/>
                <a:gd name="connsiteX4624" fmla="*/ 4813986 w 8964278"/>
                <a:gd name="connsiteY4624" fmla="*/ 2234565 h 6213528"/>
                <a:gd name="connsiteX4625" fmla="*/ 5115928 w 8964278"/>
                <a:gd name="connsiteY4625" fmla="*/ 2405063 h 6213528"/>
                <a:gd name="connsiteX4626" fmla="*/ 5374056 w 8964278"/>
                <a:gd name="connsiteY4626" fmla="*/ 2604135 h 6213528"/>
                <a:gd name="connsiteX4627" fmla="*/ 5597894 w 8964278"/>
                <a:gd name="connsiteY4627" fmla="*/ 2842260 h 6213528"/>
                <a:gd name="connsiteX4628" fmla="*/ 5781726 w 8964278"/>
                <a:gd name="connsiteY4628" fmla="*/ 3114675 h 6213528"/>
                <a:gd name="connsiteX4629" fmla="*/ 5793156 w 8964278"/>
                <a:gd name="connsiteY4629" fmla="*/ 3135630 h 6213528"/>
                <a:gd name="connsiteX4630" fmla="*/ 5793156 w 8964278"/>
                <a:gd name="connsiteY4630" fmla="*/ 3146108 h 6213528"/>
                <a:gd name="connsiteX4631" fmla="*/ 5781726 w 8964278"/>
                <a:gd name="connsiteY4631" fmla="*/ 3193733 h 6213528"/>
                <a:gd name="connsiteX4632" fmla="*/ 5771248 w 8964278"/>
                <a:gd name="connsiteY4632" fmla="*/ 3244215 h 6213528"/>
                <a:gd name="connsiteX4633" fmla="*/ 5756961 w 8964278"/>
                <a:gd name="connsiteY4633" fmla="*/ 3314700 h 6213528"/>
                <a:gd name="connsiteX4634" fmla="*/ 5617896 w 8964278"/>
                <a:gd name="connsiteY4634" fmla="*/ 3035618 h 6213528"/>
                <a:gd name="connsiteX4635" fmla="*/ 5387391 w 8964278"/>
                <a:gd name="connsiteY4635" fmla="*/ 2769870 h 6213528"/>
                <a:gd name="connsiteX4636" fmla="*/ 5071161 w 8964278"/>
                <a:gd name="connsiteY4636" fmla="*/ 2546985 h 6213528"/>
                <a:gd name="connsiteX4637" fmla="*/ 4767314 w 8964278"/>
                <a:gd name="connsiteY4637" fmla="*/ 2335530 h 6213528"/>
                <a:gd name="connsiteX4638" fmla="*/ 4542524 w 8964278"/>
                <a:gd name="connsiteY4638" fmla="*/ 2068830 h 6213528"/>
                <a:gd name="connsiteX4639" fmla="*/ 4540618 w 8964278"/>
                <a:gd name="connsiteY4639" fmla="*/ 2067878 h 6213528"/>
                <a:gd name="connsiteX4640" fmla="*/ 4540618 w 8964278"/>
                <a:gd name="connsiteY4640" fmla="*/ 2067878 h 6213528"/>
                <a:gd name="connsiteX4641" fmla="*/ 4535856 w 8964278"/>
                <a:gd name="connsiteY4641" fmla="*/ 2070735 h 6213528"/>
                <a:gd name="connsiteX4642" fmla="*/ 4722546 w 8964278"/>
                <a:gd name="connsiteY4642" fmla="*/ 2308860 h 6213528"/>
                <a:gd name="connsiteX4643" fmla="*/ 5016869 w 8964278"/>
                <a:gd name="connsiteY4643" fmla="*/ 2525078 h 6213528"/>
                <a:gd name="connsiteX4644" fmla="*/ 5337861 w 8964278"/>
                <a:gd name="connsiteY4644" fmla="*/ 2744153 h 6213528"/>
                <a:gd name="connsiteX4645" fmla="*/ 5581701 w 8964278"/>
                <a:gd name="connsiteY4645" fmla="*/ 3004185 h 6213528"/>
                <a:gd name="connsiteX4646" fmla="*/ 5745531 w 8964278"/>
                <a:gd name="connsiteY4646" fmla="*/ 3317558 h 6213528"/>
                <a:gd name="connsiteX4647" fmla="*/ 5752198 w 8964278"/>
                <a:gd name="connsiteY4647" fmla="*/ 3336608 h 6213528"/>
                <a:gd name="connsiteX4648" fmla="*/ 5748389 w 8964278"/>
                <a:gd name="connsiteY4648" fmla="*/ 3354705 h 6213528"/>
                <a:gd name="connsiteX4649" fmla="*/ 5737911 w 8964278"/>
                <a:gd name="connsiteY4649" fmla="*/ 3455670 h 6213528"/>
                <a:gd name="connsiteX4650" fmla="*/ 5748389 w 8964278"/>
                <a:gd name="connsiteY4650" fmla="*/ 3481388 h 6213528"/>
                <a:gd name="connsiteX4651" fmla="*/ 5745531 w 8964278"/>
                <a:gd name="connsiteY4651" fmla="*/ 3480435 h 6213528"/>
                <a:gd name="connsiteX4652" fmla="*/ 5511216 w 8964278"/>
                <a:gd name="connsiteY4652" fmla="*/ 3185160 h 6213528"/>
                <a:gd name="connsiteX4653" fmla="*/ 5239753 w 8964278"/>
                <a:gd name="connsiteY4653" fmla="*/ 2919413 h 6213528"/>
                <a:gd name="connsiteX4654" fmla="*/ 4965433 w 8964278"/>
                <a:gd name="connsiteY4654" fmla="*/ 2661285 h 6213528"/>
                <a:gd name="connsiteX4655" fmla="*/ 4719689 w 8964278"/>
                <a:gd name="connsiteY4655" fmla="*/ 2386013 h 6213528"/>
                <a:gd name="connsiteX4656" fmla="*/ 4532999 w 8964278"/>
                <a:gd name="connsiteY4656" fmla="*/ 2076450 h 6213528"/>
                <a:gd name="connsiteX4657" fmla="*/ 4535856 w 8964278"/>
                <a:gd name="connsiteY4657" fmla="*/ 2070735 h 6213528"/>
                <a:gd name="connsiteX4658" fmla="*/ 4528236 w 8964278"/>
                <a:gd name="connsiteY4658" fmla="*/ 2090738 h 6213528"/>
                <a:gd name="connsiteX4659" fmla="*/ 4570146 w 8964278"/>
                <a:gd name="connsiteY4659" fmla="*/ 2306003 h 6213528"/>
                <a:gd name="connsiteX4660" fmla="*/ 4668253 w 8964278"/>
                <a:gd name="connsiteY4660" fmla="*/ 2554605 h 6213528"/>
                <a:gd name="connsiteX4661" fmla="*/ 4805414 w 8964278"/>
                <a:gd name="connsiteY4661" fmla="*/ 2787968 h 6213528"/>
                <a:gd name="connsiteX4662" fmla="*/ 4971148 w 8964278"/>
                <a:gd name="connsiteY4662" fmla="*/ 3010853 h 6213528"/>
                <a:gd name="connsiteX4663" fmla="*/ 5151171 w 8964278"/>
                <a:gd name="connsiteY4663" fmla="*/ 3225165 h 6213528"/>
                <a:gd name="connsiteX4664" fmla="*/ 5166411 w 8964278"/>
                <a:gd name="connsiteY4664" fmla="*/ 3243263 h 6213528"/>
                <a:gd name="connsiteX4665" fmla="*/ 5143551 w 8964278"/>
                <a:gd name="connsiteY4665" fmla="*/ 3324225 h 6213528"/>
                <a:gd name="connsiteX4666" fmla="*/ 5130216 w 8964278"/>
                <a:gd name="connsiteY4666" fmla="*/ 3362325 h 6213528"/>
                <a:gd name="connsiteX4667" fmla="*/ 4933048 w 8964278"/>
                <a:gd name="connsiteY4667" fmla="*/ 3149918 h 6213528"/>
                <a:gd name="connsiteX4668" fmla="*/ 4755883 w 8964278"/>
                <a:gd name="connsiteY4668" fmla="*/ 2917508 h 6213528"/>
                <a:gd name="connsiteX4669" fmla="*/ 4626343 w 8964278"/>
                <a:gd name="connsiteY4669" fmla="*/ 2650808 h 6213528"/>
                <a:gd name="connsiteX4670" fmla="*/ 4555858 w 8964278"/>
                <a:gd name="connsiteY4670" fmla="*/ 2352675 h 6213528"/>
                <a:gd name="connsiteX4671" fmla="*/ 4526331 w 8964278"/>
                <a:gd name="connsiteY4671" fmla="*/ 2098358 h 6213528"/>
                <a:gd name="connsiteX4672" fmla="*/ 4528236 w 8964278"/>
                <a:gd name="connsiteY4672" fmla="*/ 2090738 h 6213528"/>
                <a:gd name="connsiteX4673" fmla="*/ 4516806 w 8964278"/>
                <a:gd name="connsiteY4673" fmla="*/ 2107883 h 6213528"/>
                <a:gd name="connsiteX4674" fmla="*/ 4519664 w 8964278"/>
                <a:gd name="connsiteY4674" fmla="*/ 2105978 h 6213528"/>
                <a:gd name="connsiteX4675" fmla="*/ 4543476 w 8964278"/>
                <a:gd name="connsiteY4675" fmla="*/ 2319338 h 6213528"/>
                <a:gd name="connsiteX4676" fmla="*/ 4607293 w 8964278"/>
                <a:gd name="connsiteY4676" fmla="*/ 2618423 h 6213528"/>
                <a:gd name="connsiteX4677" fmla="*/ 4728261 w 8964278"/>
                <a:gd name="connsiteY4677" fmla="*/ 2890838 h 6213528"/>
                <a:gd name="connsiteX4678" fmla="*/ 4899711 w 8964278"/>
                <a:gd name="connsiteY4678" fmla="*/ 3127058 h 6213528"/>
                <a:gd name="connsiteX4679" fmla="*/ 5098783 w 8964278"/>
                <a:gd name="connsiteY4679" fmla="*/ 3345180 h 6213528"/>
                <a:gd name="connsiteX4680" fmla="*/ 5124501 w 8964278"/>
                <a:gd name="connsiteY4680" fmla="*/ 3371850 h 6213528"/>
                <a:gd name="connsiteX4681" fmla="*/ 5126406 w 8964278"/>
                <a:gd name="connsiteY4681" fmla="*/ 3372803 h 6213528"/>
                <a:gd name="connsiteX4682" fmla="*/ 5089258 w 8964278"/>
                <a:gd name="connsiteY4682" fmla="*/ 3469958 h 6213528"/>
                <a:gd name="connsiteX4683" fmla="*/ 4850181 w 8964278"/>
                <a:gd name="connsiteY4683" fmla="*/ 3279458 h 6213528"/>
                <a:gd name="connsiteX4684" fmla="*/ 4652061 w 8964278"/>
                <a:gd name="connsiteY4684" fmla="*/ 3046095 h 6213528"/>
                <a:gd name="connsiteX4685" fmla="*/ 4520616 w 8964278"/>
                <a:gd name="connsiteY4685" fmla="*/ 2769870 h 6213528"/>
                <a:gd name="connsiteX4686" fmla="*/ 4488231 w 8964278"/>
                <a:gd name="connsiteY4686" fmla="*/ 2619375 h 6213528"/>
                <a:gd name="connsiteX4687" fmla="*/ 4483468 w 8964278"/>
                <a:gd name="connsiteY4687" fmla="*/ 2449830 h 6213528"/>
                <a:gd name="connsiteX4688" fmla="*/ 4496803 w 8964278"/>
                <a:gd name="connsiteY4688" fmla="*/ 2272665 h 6213528"/>
                <a:gd name="connsiteX4689" fmla="*/ 4516806 w 8964278"/>
                <a:gd name="connsiteY4689" fmla="*/ 2107883 h 6213528"/>
                <a:gd name="connsiteX4690" fmla="*/ 4447274 w 8964278"/>
                <a:gd name="connsiteY4690" fmla="*/ 2446973 h 6213528"/>
                <a:gd name="connsiteX4691" fmla="*/ 4455846 w 8964278"/>
                <a:gd name="connsiteY4691" fmla="*/ 2417445 h 6213528"/>
                <a:gd name="connsiteX4692" fmla="*/ 4486326 w 8964278"/>
                <a:gd name="connsiteY4692" fmla="*/ 2307908 h 6213528"/>
                <a:gd name="connsiteX4693" fmla="*/ 4477753 w 8964278"/>
                <a:gd name="connsiteY4693" fmla="*/ 2415540 h 6213528"/>
                <a:gd name="connsiteX4694" fmla="*/ 4477753 w 8964278"/>
                <a:gd name="connsiteY4694" fmla="*/ 2586990 h 6213528"/>
                <a:gd name="connsiteX4695" fmla="*/ 4503471 w 8964278"/>
                <a:gd name="connsiteY4695" fmla="*/ 2738438 h 6213528"/>
                <a:gd name="connsiteX4696" fmla="*/ 4623486 w 8964278"/>
                <a:gd name="connsiteY4696" fmla="*/ 3016568 h 6213528"/>
                <a:gd name="connsiteX4697" fmla="*/ 4815891 w 8964278"/>
                <a:gd name="connsiteY4697" fmla="*/ 3257550 h 6213528"/>
                <a:gd name="connsiteX4698" fmla="*/ 5051158 w 8964278"/>
                <a:gd name="connsiteY4698" fmla="*/ 3454718 h 6213528"/>
                <a:gd name="connsiteX4699" fmla="*/ 5082591 w 8964278"/>
                <a:gd name="connsiteY4699" fmla="*/ 3477578 h 6213528"/>
                <a:gd name="connsiteX4700" fmla="*/ 5083544 w 8964278"/>
                <a:gd name="connsiteY4700" fmla="*/ 3477578 h 6213528"/>
                <a:gd name="connsiteX4701" fmla="*/ 5073066 w 8964278"/>
                <a:gd name="connsiteY4701" fmla="*/ 3508058 h 6213528"/>
                <a:gd name="connsiteX4702" fmla="*/ 5060683 w 8964278"/>
                <a:gd name="connsiteY4702" fmla="*/ 3546158 h 6213528"/>
                <a:gd name="connsiteX4703" fmla="*/ 4838751 w 8964278"/>
                <a:gd name="connsiteY4703" fmla="*/ 3389948 h 6213528"/>
                <a:gd name="connsiteX4704" fmla="*/ 4638726 w 8964278"/>
                <a:gd name="connsiteY4704" fmla="*/ 3200400 h 6213528"/>
                <a:gd name="connsiteX4705" fmla="*/ 4496803 w 8964278"/>
                <a:gd name="connsiteY4705" fmla="*/ 2983230 h 6213528"/>
                <a:gd name="connsiteX4706" fmla="*/ 4428224 w 8964278"/>
                <a:gd name="connsiteY4706" fmla="*/ 2727008 h 6213528"/>
                <a:gd name="connsiteX4707" fmla="*/ 4447274 w 8964278"/>
                <a:gd name="connsiteY4707" fmla="*/ 2446973 h 6213528"/>
                <a:gd name="connsiteX4708" fmla="*/ 4452989 w 8964278"/>
                <a:gd name="connsiteY4708" fmla="*/ 3116580 h 6213528"/>
                <a:gd name="connsiteX4709" fmla="*/ 4372026 w 8964278"/>
                <a:gd name="connsiteY4709" fmla="*/ 2774633 h 6213528"/>
                <a:gd name="connsiteX4710" fmla="*/ 4436796 w 8964278"/>
                <a:gd name="connsiteY4710" fmla="*/ 2480310 h 6213528"/>
                <a:gd name="connsiteX4711" fmla="*/ 4429176 w 8964278"/>
                <a:gd name="connsiteY4711" fmla="*/ 2540318 h 6213528"/>
                <a:gd name="connsiteX4712" fmla="*/ 4421556 w 8964278"/>
                <a:gd name="connsiteY4712" fmla="*/ 2691765 h 6213528"/>
                <a:gd name="connsiteX4713" fmla="*/ 4477753 w 8964278"/>
                <a:gd name="connsiteY4713" fmla="*/ 2956560 h 6213528"/>
                <a:gd name="connsiteX4714" fmla="*/ 4612056 w 8964278"/>
                <a:gd name="connsiteY4714" fmla="*/ 3180398 h 6213528"/>
                <a:gd name="connsiteX4715" fmla="*/ 4805414 w 8964278"/>
                <a:gd name="connsiteY4715" fmla="*/ 3374708 h 6213528"/>
                <a:gd name="connsiteX4716" fmla="*/ 5032108 w 8964278"/>
                <a:gd name="connsiteY4716" fmla="*/ 3540443 h 6213528"/>
                <a:gd name="connsiteX4717" fmla="*/ 5058778 w 8964278"/>
                <a:gd name="connsiteY4717" fmla="*/ 3557588 h 6213528"/>
                <a:gd name="connsiteX4718" fmla="*/ 5056873 w 8964278"/>
                <a:gd name="connsiteY4718" fmla="*/ 3563303 h 6213528"/>
                <a:gd name="connsiteX4719" fmla="*/ 4957814 w 8964278"/>
                <a:gd name="connsiteY4719" fmla="*/ 3516630 h 6213528"/>
                <a:gd name="connsiteX4720" fmla="*/ 4902569 w 8964278"/>
                <a:gd name="connsiteY4720" fmla="*/ 3489008 h 6213528"/>
                <a:gd name="connsiteX4721" fmla="*/ 4452989 w 8964278"/>
                <a:gd name="connsiteY4721" fmla="*/ 3116580 h 6213528"/>
                <a:gd name="connsiteX4722" fmla="*/ 4430128 w 8964278"/>
                <a:gd name="connsiteY4722" fmla="*/ 3494723 h 6213528"/>
                <a:gd name="connsiteX4723" fmla="*/ 4719689 w 8964278"/>
                <a:gd name="connsiteY4723" fmla="*/ 3463290 h 6213528"/>
                <a:gd name="connsiteX4724" fmla="*/ 4870183 w 8964278"/>
                <a:gd name="connsiteY4724" fmla="*/ 3502343 h 6213528"/>
                <a:gd name="connsiteX4725" fmla="*/ 4961623 w 8964278"/>
                <a:gd name="connsiteY4725" fmla="*/ 3548063 h 6213528"/>
                <a:gd name="connsiteX4726" fmla="*/ 5028298 w 8964278"/>
                <a:gd name="connsiteY4726" fmla="*/ 3595688 h 6213528"/>
                <a:gd name="connsiteX4727" fmla="*/ 5048301 w 8964278"/>
                <a:gd name="connsiteY4727" fmla="*/ 3589020 h 6213528"/>
                <a:gd name="connsiteX4728" fmla="*/ 5050206 w 8964278"/>
                <a:gd name="connsiteY4728" fmla="*/ 3589973 h 6213528"/>
                <a:gd name="connsiteX4729" fmla="*/ 5043539 w 8964278"/>
                <a:gd name="connsiteY4729" fmla="*/ 3620453 h 6213528"/>
                <a:gd name="connsiteX4730" fmla="*/ 4893996 w 8964278"/>
                <a:gd name="connsiteY4730" fmla="*/ 3543300 h 6213528"/>
                <a:gd name="connsiteX4731" fmla="*/ 4713974 w 8964278"/>
                <a:gd name="connsiteY4731" fmla="*/ 3499485 h 6213528"/>
                <a:gd name="connsiteX4732" fmla="*/ 4351071 w 8964278"/>
                <a:gd name="connsiteY4732" fmla="*/ 3545205 h 6213528"/>
                <a:gd name="connsiteX4733" fmla="*/ 4272014 w 8964278"/>
                <a:gd name="connsiteY4733" fmla="*/ 3580448 h 6213528"/>
                <a:gd name="connsiteX4734" fmla="*/ 4430128 w 8964278"/>
                <a:gd name="connsiteY4734" fmla="*/ 3494723 h 6213528"/>
                <a:gd name="connsiteX4735" fmla="*/ 4254868 w 8964278"/>
                <a:gd name="connsiteY4735" fmla="*/ 3602355 h 6213528"/>
                <a:gd name="connsiteX4736" fmla="*/ 4335831 w 8964278"/>
                <a:gd name="connsiteY4736" fmla="*/ 3563303 h 6213528"/>
                <a:gd name="connsiteX4737" fmla="*/ 4509186 w 8964278"/>
                <a:gd name="connsiteY4737" fmla="*/ 3514725 h 6213528"/>
                <a:gd name="connsiteX4738" fmla="*/ 4870183 w 8964278"/>
                <a:gd name="connsiteY4738" fmla="*/ 3546158 h 6213528"/>
                <a:gd name="connsiteX4739" fmla="*/ 4965433 w 8964278"/>
                <a:gd name="connsiteY4739" fmla="*/ 3585210 h 6213528"/>
                <a:gd name="connsiteX4740" fmla="*/ 5043539 w 8964278"/>
                <a:gd name="connsiteY4740" fmla="*/ 3628073 h 6213528"/>
                <a:gd name="connsiteX4741" fmla="*/ 5040681 w 8964278"/>
                <a:gd name="connsiteY4741" fmla="*/ 3649028 h 6213528"/>
                <a:gd name="connsiteX4742" fmla="*/ 5020678 w 8964278"/>
                <a:gd name="connsiteY4742" fmla="*/ 3639503 h 6213528"/>
                <a:gd name="connsiteX4743" fmla="*/ 4975911 w 8964278"/>
                <a:gd name="connsiteY4743" fmla="*/ 3620453 h 6213528"/>
                <a:gd name="connsiteX4744" fmla="*/ 4882566 w 8964278"/>
                <a:gd name="connsiteY4744" fmla="*/ 3588068 h 6213528"/>
                <a:gd name="connsiteX4745" fmla="*/ 4690161 w 8964278"/>
                <a:gd name="connsiteY4745" fmla="*/ 3552825 h 6213528"/>
                <a:gd name="connsiteX4746" fmla="*/ 4306303 w 8964278"/>
                <a:gd name="connsiteY4746" fmla="*/ 3602355 h 6213528"/>
                <a:gd name="connsiteX4747" fmla="*/ 4209149 w 8964278"/>
                <a:gd name="connsiteY4747" fmla="*/ 3647123 h 6213528"/>
                <a:gd name="connsiteX4748" fmla="*/ 4184383 w 8964278"/>
                <a:gd name="connsiteY4748" fmla="*/ 3663315 h 6213528"/>
                <a:gd name="connsiteX4749" fmla="*/ 4199624 w 8964278"/>
                <a:gd name="connsiteY4749" fmla="*/ 3647123 h 6213528"/>
                <a:gd name="connsiteX4750" fmla="*/ 4229151 w 8964278"/>
                <a:gd name="connsiteY4750" fmla="*/ 3619500 h 6213528"/>
                <a:gd name="connsiteX4751" fmla="*/ 4254868 w 8964278"/>
                <a:gd name="connsiteY4751" fmla="*/ 3602355 h 6213528"/>
                <a:gd name="connsiteX4752" fmla="*/ 4247249 w 8964278"/>
                <a:gd name="connsiteY4752" fmla="*/ 3493770 h 6213528"/>
                <a:gd name="connsiteX4753" fmla="*/ 4247249 w 8964278"/>
                <a:gd name="connsiteY4753" fmla="*/ 3496628 h 6213528"/>
                <a:gd name="connsiteX4754" fmla="*/ 4217721 w 8964278"/>
                <a:gd name="connsiteY4754" fmla="*/ 3538538 h 6213528"/>
                <a:gd name="connsiteX4755" fmla="*/ 4169143 w 8964278"/>
                <a:gd name="connsiteY4755" fmla="*/ 3592830 h 6213528"/>
                <a:gd name="connsiteX4756" fmla="*/ 4057701 w 8964278"/>
                <a:gd name="connsiteY4756" fmla="*/ 3686175 h 6213528"/>
                <a:gd name="connsiteX4757" fmla="*/ 3786238 w 8964278"/>
                <a:gd name="connsiteY4757" fmla="*/ 3849053 h 6213528"/>
                <a:gd name="connsiteX4758" fmla="*/ 3708133 w 8964278"/>
                <a:gd name="connsiteY4758" fmla="*/ 3894773 h 6213528"/>
                <a:gd name="connsiteX4759" fmla="*/ 3640506 w 8964278"/>
                <a:gd name="connsiteY4759" fmla="*/ 3938588 h 6213528"/>
                <a:gd name="connsiteX4760" fmla="*/ 3650031 w 8964278"/>
                <a:gd name="connsiteY4760" fmla="*/ 3871913 h 6213528"/>
                <a:gd name="connsiteX4761" fmla="*/ 3656698 w 8964278"/>
                <a:gd name="connsiteY4761" fmla="*/ 3830955 h 6213528"/>
                <a:gd name="connsiteX4762" fmla="*/ 3774808 w 8964278"/>
                <a:gd name="connsiteY4762" fmla="*/ 3742373 h 6213528"/>
                <a:gd name="connsiteX4763" fmla="*/ 3916731 w 8964278"/>
                <a:gd name="connsiteY4763" fmla="*/ 3666173 h 6213528"/>
                <a:gd name="connsiteX4764" fmla="*/ 4176763 w 8964278"/>
                <a:gd name="connsiteY4764" fmla="*/ 3492818 h 6213528"/>
                <a:gd name="connsiteX4765" fmla="*/ 4225341 w 8964278"/>
                <a:gd name="connsiteY4765" fmla="*/ 3429953 h 6213528"/>
                <a:gd name="connsiteX4766" fmla="*/ 4248201 w 8964278"/>
                <a:gd name="connsiteY4766" fmla="*/ 3386138 h 6213528"/>
                <a:gd name="connsiteX4767" fmla="*/ 4247249 w 8964278"/>
                <a:gd name="connsiteY4767" fmla="*/ 3493770 h 6213528"/>
                <a:gd name="connsiteX4768" fmla="*/ 4245343 w 8964278"/>
                <a:gd name="connsiteY4768" fmla="*/ 3367088 h 6213528"/>
                <a:gd name="connsiteX4769" fmla="*/ 4218674 w 8964278"/>
                <a:gd name="connsiteY4769" fmla="*/ 3420428 h 6213528"/>
                <a:gd name="connsiteX4770" fmla="*/ 4176763 w 8964278"/>
                <a:gd name="connsiteY4770" fmla="*/ 3476625 h 6213528"/>
                <a:gd name="connsiteX4771" fmla="*/ 4064368 w 8964278"/>
                <a:gd name="connsiteY4771" fmla="*/ 3571875 h 6213528"/>
                <a:gd name="connsiteX4772" fmla="*/ 3780523 w 8964278"/>
                <a:gd name="connsiteY4772" fmla="*/ 3727133 h 6213528"/>
                <a:gd name="connsiteX4773" fmla="*/ 3656698 w 8964278"/>
                <a:gd name="connsiteY4773" fmla="*/ 3821430 h 6213528"/>
                <a:gd name="connsiteX4774" fmla="*/ 3665271 w 8964278"/>
                <a:gd name="connsiteY4774" fmla="*/ 3772853 h 6213528"/>
                <a:gd name="connsiteX4775" fmla="*/ 3671938 w 8964278"/>
                <a:gd name="connsiteY4775" fmla="*/ 3743325 h 6213528"/>
                <a:gd name="connsiteX4776" fmla="*/ 3683368 w 8964278"/>
                <a:gd name="connsiteY4776" fmla="*/ 3722370 h 6213528"/>
                <a:gd name="connsiteX4777" fmla="*/ 3695751 w 8964278"/>
                <a:gd name="connsiteY4777" fmla="*/ 3693795 h 6213528"/>
                <a:gd name="connsiteX4778" fmla="*/ 3690036 w 8964278"/>
                <a:gd name="connsiteY4778" fmla="*/ 3690938 h 6213528"/>
                <a:gd name="connsiteX4779" fmla="*/ 3681463 w 8964278"/>
                <a:gd name="connsiteY4779" fmla="*/ 3706178 h 6213528"/>
                <a:gd name="connsiteX4780" fmla="*/ 3685273 w 8964278"/>
                <a:gd name="connsiteY4780" fmla="*/ 3685223 h 6213528"/>
                <a:gd name="connsiteX4781" fmla="*/ 3689083 w 8964278"/>
                <a:gd name="connsiteY4781" fmla="*/ 3680460 h 6213528"/>
                <a:gd name="connsiteX4782" fmla="*/ 3690988 w 8964278"/>
                <a:gd name="connsiteY4782" fmla="*/ 3674745 h 6213528"/>
                <a:gd name="connsiteX4783" fmla="*/ 3764331 w 8964278"/>
                <a:gd name="connsiteY4783" fmla="*/ 3599498 h 6213528"/>
                <a:gd name="connsiteX4784" fmla="*/ 3871963 w 8964278"/>
                <a:gd name="connsiteY4784" fmla="*/ 3497580 h 6213528"/>
                <a:gd name="connsiteX4785" fmla="*/ 4104373 w 8964278"/>
                <a:gd name="connsiteY4785" fmla="*/ 3308985 h 6213528"/>
                <a:gd name="connsiteX4786" fmla="*/ 4172953 w 8964278"/>
                <a:gd name="connsiteY4786" fmla="*/ 3260408 h 6213528"/>
                <a:gd name="connsiteX4787" fmla="*/ 4208196 w 8964278"/>
                <a:gd name="connsiteY4787" fmla="*/ 3236595 h 6213528"/>
                <a:gd name="connsiteX4788" fmla="*/ 4226293 w 8964278"/>
                <a:gd name="connsiteY4788" fmla="*/ 3225165 h 6213528"/>
                <a:gd name="connsiteX4789" fmla="*/ 4245343 w 8964278"/>
                <a:gd name="connsiteY4789" fmla="*/ 3367088 h 6213528"/>
                <a:gd name="connsiteX4790" fmla="*/ 4228199 w 8964278"/>
                <a:gd name="connsiteY4790" fmla="*/ 3077528 h 6213528"/>
                <a:gd name="connsiteX4791" fmla="*/ 4026268 w 8964278"/>
                <a:gd name="connsiteY4791" fmla="*/ 3229928 h 6213528"/>
                <a:gd name="connsiteX4792" fmla="*/ 3827196 w 8964278"/>
                <a:gd name="connsiteY4792" fmla="*/ 3425190 h 6213528"/>
                <a:gd name="connsiteX4793" fmla="*/ 3622408 w 8964278"/>
                <a:gd name="connsiteY4793" fmla="*/ 3625215 h 6213528"/>
                <a:gd name="connsiteX4794" fmla="*/ 3398571 w 8964278"/>
                <a:gd name="connsiteY4794" fmla="*/ 3784283 h 6213528"/>
                <a:gd name="connsiteX4795" fmla="*/ 3196641 w 8964278"/>
                <a:gd name="connsiteY4795" fmla="*/ 3862388 h 6213528"/>
                <a:gd name="connsiteX4796" fmla="*/ 3109011 w 8964278"/>
                <a:gd name="connsiteY4796" fmla="*/ 3873818 h 6213528"/>
                <a:gd name="connsiteX4797" fmla="*/ 3335706 w 8964278"/>
                <a:gd name="connsiteY4797" fmla="*/ 3760470 h 6213528"/>
                <a:gd name="connsiteX4798" fmla="*/ 3562401 w 8964278"/>
                <a:gd name="connsiteY4798" fmla="*/ 3593783 h 6213528"/>
                <a:gd name="connsiteX4799" fmla="*/ 3772903 w 8964278"/>
                <a:gd name="connsiteY4799" fmla="*/ 3406140 h 6213528"/>
                <a:gd name="connsiteX4800" fmla="*/ 3978643 w 8964278"/>
                <a:gd name="connsiteY4800" fmla="*/ 3211830 h 6213528"/>
                <a:gd name="connsiteX4801" fmla="*/ 4239628 w 8964278"/>
                <a:gd name="connsiteY4801" fmla="*/ 3033713 h 6213528"/>
                <a:gd name="connsiteX4802" fmla="*/ 4228199 w 8964278"/>
                <a:gd name="connsiteY4802" fmla="*/ 3077528 h 6213528"/>
                <a:gd name="connsiteX4803" fmla="*/ 4143426 w 8964278"/>
                <a:gd name="connsiteY4803" fmla="*/ 3053715 h 6213528"/>
                <a:gd name="connsiteX4804" fmla="*/ 4083418 w 8964278"/>
                <a:gd name="connsiteY4804" fmla="*/ 3068955 h 6213528"/>
                <a:gd name="connsiteX4805" fmla="*/ 4020553 w 8964278"/>
                <a:gd name="connsiteY4805" fmla="*/ 3088958 h 6213528"/>
                <a:gd name="connsiteX4806" fmla="*/ 3898633 w 8964278"/>
                <a:gd name="connsiteY4806" fmla="*/ 3139440 h 6213528"/>
                <a:gd name="connsiteX4807" fmla="*/ 3792906 w 8964278"/>
                <a:gd name="connsiteY4807" fmla="*/ 3211830 h 6213528"/>
                <a:gd name="connsiteX4808" fmla="*/ 3706228 w 8964278"/>
                <a:gd name="connsiteY4808" fmla="*/ 3304223 h 6213528"/>
                <a:gd name="connsiteX4809" fmla="*/ 3545256 w 8964278"/>
                <a:gd name="connsiteY4809" fmla="*/ 3501390 h 6213528"/>
                <a:gd name="connsiteX4810" fmla="*/ 3422383 w 8964278"/>
                <a:gd name="connsiteY4810" fmla="*/ 3609023 h 6213528"/>
                <a:gd name="connsiteX4811" fmla="*/ 3439528 w 8964278"/>
                <a:gd name="connsiteY4811" fmla="*/ 3553778 h 6213528"/>
                <a:gd name="connsiteX4812" fmla="*/ 3442386 w 8964278"/>
                <a:gd name="connsiteY4812" fmla="*/ 3545205 h 6213528"/>
                <a:gd name="connsiteX4813" fmla="*/ 3457626 w 8964278"/>
                <a:gd name="connsiteY4813" fmla="*/ 3494723 h 6213528"/>
                <a:gd name="connsiteX4814" fmla="*/ 3474771 w 8964278"/>
                <a:gd name="connsiteY4814" fmla="*/ 3390900 h 6213528"/>
                <a:gd name="connsiteX4815" fmla="*/ 3477628 w 8964278"/>
                <a:gd name="connsiteY4815" fmla="*/ 3313748 h 6213528"/>
                <a:gd name="connsiteX4816" fmla="*/ 3477628 w 8964278"/>
                <a:gd name="connsiteY4816" fmla="*/ 3313748 h 6213528"/>
                <a:gd name="connsiteX4817" fmla="*/ 3533826 w 8964278"/>
                <a:gd name="connsiteY4817" fmla="*/ 3271838 h 6213528"/>
                <a:gd name="connsiteX4818" fmla="*/ 3593833 w 8964278"/>
                <a:gd name="connsiteY4818" fmla="*/ 3233738 h 6213528"/>
                <a:gd name="connsiteX4819" fmla="*/ 3719563 w 8964278"/>
                <a:gd name="connsiteY4819" fmla="*/ 3172778 h 6213528"/>
                <a:gd name="connsiteX4820" fmla="*/ 4009123 w 8964278"/>
                <a:gd name="connsiteY4820" fmla="*/ 3083243 h 6213528"/>
                <a:gd name="connsiteX4821" fmla="*/ 4095801 w 8964278"/>
                <a:gd name="connsiteY4821" fmla="*/ 3062288 h 6213528"/>
                <a:gd name="connsiteX4822" fmla="*/ 4138663 w 8964278"/>
                <a:gd name="connsiteY4822" fmla="*/ 3051810 h 6213528"/>
                <a:gd name="connsiteX4823" fmla="*/ 4159618 w 8964278"/>
                <a:gd name="connsiteY4823" fmla="*/ 3046095 h 6213528"/>
                <a:gd name="connsiteX4824" fmla="*/ 4143426 w 8964278"/>
                <a:gd name="connsiteY4824" fmla="*/ 3053715 h 6213528"/>
                <a:gd name="connsiteX4825" fmla="*/ 4141521 w 8964278"/>
                <a:gd name="connsiteY4825" fmla="*/ 3038475 h 6213528"/>
                <a:gd name="connsiteX4826" fmla="*/ 4139616 w 8964278"/>
                <a:gd name="connsiteY4826" fmla="*/ 3039428 h 6213528"/>
                <a:gd name="connsiteX4827" fmla="*/ 4101516 w 8964278"/>
                <a:gd name="connsiteY4827" fmla="*/ 3048953 h 6213528"/>
                <a:gd name="connsiteX4828" fmla="*/ 4024363 w 8964278"/>
                <a:gd name="connsiteY4828" fmla="*/ 3068955 h 6213528"/>
                <a:gd name="connsiteX4829" fmla="*/ 3871963 w 8964278"/>
                <a:gd name="connsiteY4829" fmla="*/ 3109913 h 6213528"/>
                <a:gd name="connsiteX4830" fmla="*/ 3603358 w 8964278"/>
                <a:gd name="connsiteY4830" fmla="*/ 3218498 h 6213528"/>
                <a:gd name="connsiteX4831" fmla="*/ 3537636 w 8964278"/>
                <a:gd name="connsiteY4831" fmla="*/ 3260408 h 6213528"/>
                <a:gd name="connsiteX4832" fmla="*/ 3478581 w 8964278"/>
                <a:gd name="connsiteY4832" fmla="*/ 3307080 h 6213528"/>
                <a:gd name="connsiteX4833" fmla="*/ 3465246 w 8964278"/>
                <a:gd name="connsiteY4833" fmla="*/ 3178493 h 6213528"/>
                <a:gd name="connsiteX4834" fmla="*/ 3463341 w 8964278"/>
                <a:gd name="connsiteY4834" fmla="*/ 3169920 h 6213528"/>
                <a:gd name="connsiteX4835" fmla="*/ 3592881 w 8964278"/>
                <a:gd name="connsiteY4835" fmla="*/ 3129915 h 6213528"/>
                <a:gd name="connsiteX4836" fmla="*/ 3742423 w 8964278"/>
                <a:gd name="connsiteY4836" fmla="*/ 3093720 h 6213528"/>
                <a:gd name="connsiteX4837" fmla="*/ 4047223 w 8964278"/>
                <a:gd name="connsiteY4837" fmla="*/ 3047048 h 6213528"/>
                <a:gd name="connsiteX4838" fmla="*/ 4141521 w 8964278"/>
                <a:gd name="connsiteY4838" fmla="*/ 3038475 h 6213528"/>
                <a:gd name="connsiteX4839" fmla="*/ 4065321 w 8964278"/>
                <a:gd name="connsiteY4839" fmla="*/ 3034665 h 6213528"/>
                <a:gd name="connsiteX4840" fmla="*/ 4077703 w 8964278"/>
                <a:gd name="connsiteY4840" fmla="*/ 3034665 h 6213528"/>
                <a:gd name="connsiteX4841" fmla="*/ 3911016 w 8964278"/>
                <a:gd name="connsiteY4841" fmla="*/ 3052763 h 6213528"/>
                <a:gd name="connsiteX4842" fmla="*/ 3606216 w 8964278"/>
                <a:gd name="connsiteY4842" fmla="*/ 3115628 h 6213528"/>
                <a:gd name="connsiteX4843" fmla="*/ 3460483 w 8964278"/>
                <a:gd name="connsiteY4843" fmla="*/ 3159443 h 6213528"/>
                <a:gd name="connsiteX4844" fmla="*/ 3437623 w 8964278"/>
                <a:gd name="connsiteY4844" fmla="*/ 3079433 h 6213528"/>
                <a:gd name="connsiteX4845" fmla="*/ 4065321 w 8964278"/>
                <a:gd name="connsiteY4845" fmla="*/ 3034665 h 6213528"/>
                <a:gd name="connsiteX4846" fmla="*/ 3926256 w 8964278"/>
                <a:gd name="connsiteY4846" fmla="*/ 3003233 h 6213528"/>
                <a:gd name="connsiteX4847" fmla="*/ 3804336 w 8964278"/>
                <a:gd name="connsiteY4847" fmla="*/ 2900363 h 6213528"/>
                <a:gd name="connsiteX4848" fmla="*/ 3670033 w 8964278"/>
                <a:gd name="connsiteY4848" fmla="*/ 2807970 h 6213528"/>
                <a:gd name="connsiteX4849" fmla="*/ 3380473 w 8964278"/>
                <a:gd name="connsiteY4849" fmla="*/ 2664143 h 6213528"/>
                <a:gd name="connsiteX4850" fmla="*/ 3288081 w 8964278"/>
                <a:gd name="connsiteY4850" fmla="*/ 2633663 h 6213528"/>
                <a:gd name="connsiteX4851" fmla="*/ 3268078 w 8964278"/>
                <a:gd name="connsiteY4851" fmla="*/ 2628900 h 6213528"/>
                <a:gd name="connsiteX4852" fmla="*/ 3328086 w 8964278"/>
                <a:gd name="connsiteY4852" fmla="*/ 2627948 h 6213528"/>
                <a:gd name="connsiteX4853" fmla="*/ 3587166 w 8964278"/>
                <a:gd name="connsiteY4853" fmla="*/ 2721293 h 6213528"/>
                <a:gd name="connsiteX4854" fmla="*/ 3827196 w 8964278"/>
                <a:gd name="connsiteY4854" fmla="*/ 2891790 h 6213528"/>
                <a:gd name="connsiteX4855" fmla="*/ 3940543 w 8964278"/>
                <a:gd name="connsiteY4855" fmla="*/ 3003233 h 6213528"/>
                <a:gd name="connsiteX4856" fmla="*/ 3926256 w 8964278"/>
                <a:gd name="connsiteY4856" fmla="*/ 3003233 h 6213528"/>
                <a:gd name="connsiteX4857" fmla="*/ 3909111 w 8964278"/>
                <a:gd name="connsiteY4857" fmla="*/ 2929890 h 6213528"/>
                <a:gd name="connsiteX4858" fmla="*/ 3928161 w 8964278"/>
                <a:gd name="connsiteY4858" fmla="*/ 2967038 h 6213528"/>
                <a:gd name="connsiteX4859" fmla="*/ 3935781 w 8964278"/>
                <a:gd name="connsiteY4859" fmla="*/ 2986088 h 6213528"/>
                <a:gd name="connsiteX4860" fmla="*/ 3848151 w 8964278"/>
                <a:gd name="connsiteY4860" fmla="*/ 2898458 h 6213528"/>
                <a:gd name="connsiteX4861" fmla="*/ 3731946 w 8964278"/>
                <a:gd name="connsiteY4861" fmla="*/ 2803208 h 6213528"/>
                <a:gd name="connsiteX4862" fmla="*/ 3470961 w 8964278"/>
                <a:gd name="connsiteY4862" fmla="*/ 2661285 h 6213528"/>
                <a:gd name="connsiteX4863" fmla="*/ 3348088 w 8964278"/>
                <a:gd name="connsiteY4863" fmla="*/ 2626995 h 6213528"/>
                <a:gd name="connsiteX4864" fmla="*/ 3405238 w 8964278"/>
                <a:gd name="connsiteY4864" fmla="*/ 2622233 h 6213528"/>
                <a:gd name="connsiteX4865" fmla="*/ 3643363 w 8964278"/>
                <a:gd name="connsiteY4865" fmla="*/ 2712720 h 6213528"/>
                <a:gd name="connsiteX4866" fmla="*/ 3864343 w 8964278"/>
                <a:gd name="connsiteY4866" fmla="*/ 2875598 h 6213528"/>
                <a:gd name="connsiteX4867" fmla="*/ 3909111 w 8964278"/>
                <a:gd name="connsiteY4867" fmla="*/ 2929890 h 6213528"/>
                <a:gd name="connsiteX4868" fmla="*/ 3851961 w 8964278"/>
                <a:gd name="connsiteY4868" fmla="*/ 2845118 h 6213528"/>
                <a:gd name="connsiteX4869" fmla="*/ 3868153 w 8964278"/>
                <a:gd name="connsiteY4869" fmla="*/ 2867025 h 6213528"/>
                <a:gd name="connsiteX4870" fmla="*/ 3783381 w 8964278"/>
                <a:gd name="connsiteY4870" fmla="*/ 2791778 h 6213528"/>
                <a:gd name="connsiteX4871" fmla="*/ 3662413 w 8964278"/>
                <a:gd name="connsiteY4871" fmla="*/ 2713673 h 6213528"/>
                <a:gd name="connsiteX4872" fmla="*/ 3533826 w 8964278"/>
                <a:gd name="connsiteY4872" fmla="*/ 2648903 h 6213528"/>
                <a:gd name="connsiteX4873" fmla="*/ 3459531 w 8964278"/>
                <a:gd name="connsiteY4873" fmla="*/ 2624138 h 6213528"/>
                <a:gd name="connsiteX4874" fmla="*/ 3458578 w 8964278"/>
                <a:gd name="connsiteY4874" fmla="*/ 2624138 h 6213528"/>
                <a:gd name="connsiteX4875" fmla="*/ 3468103 w 8964278"/>
                <a:gd name="connsiteY4875" fmla="*/ 2624138 h 6213528"/>
                <a:gd name="connsiteX4876" fmla="*/ 3570973 w 8964278"/>
                <a:gd name="connsiteY4876" fmla="*/ 2648903 h 6213528"/>
                <a:gd name="connsiteX4877" fmla="*/ 3851961 w 8964278"/>
                <a:gd name="connsiteY4877" fmla="*/ 2845118 h 6213528"/>
                <a:gd name="connsiteX4878" fmla="*/ 3541446 w 8964278"/>
                <a:gd name="connsiteY4878" fmla="*/ 2619375 h 6213528"/>
                <a:gd name="connsiteX4879" fmla="*/ 3546208 w 8964278"/>
                <a:gd name="connsiteY4879" fmla="*/ 2619375 h 6213528"/>
                <a:gd name="connsiteX4880" fmla="*/ 3571926 w 8964278"/>
                <a:gd name="connsiteY4880" fmla="*/ 2626995 h 6213528"/>
                <a:gd name="connsiteX4881" fmla="*/ 3560496 w 8964278"/>
                <a:gd name="connsiteY4881" fmla="*/ 2625090 h 6213528"/>
                <a:gd name="connsiteX4882" fmla="*/ 3541446 w 8964278"/>
                <a:gd name="connsiteY4882" fmla="*/ 2619375 h 6213528"/>
                <a:gd name="connsiteX4883" fmla="*/ 3617646 w 8964278"/>
                <a:gd name="connsiteY4883" fmla="*/ 2629853 h 6213528"/>
                <a:gd name="connsiteX4884" fmla="*/ 3560496 w 8964278"/>
                <a:gd name="connsiteY4884" fmla="*/ 2617470 h 6213528"/>
                <a:gd name="connsiteX4885" fmla="*/ 3836721 w 8964278"/>
                <a:gd name="connsiteY4885" fmla="*/ 2570798 h 6213528"/>
                <a:gd name="connsiteX4886" fmla="*/ 4209149 w 8964278"/>
                <a:gd name="connsiteY4886" fmla="*/ 2463165 h 6213528"/>
                <a:gd name="connsiteX4887" fmla="*/ 4280586 w 8964278"/>
                <a:gd name="connsiteY4887" fmla="*/ 2436495 h 6213528"/>
                <a:gd name="connsiteX4888" fmla="*/ 4057701 w 8964278"/>
                <a:gd name="connsiteY4888" fmla="*/ 2557463 h 6213528"/>
                <a:gd name="connsiteX4889" fmla="*/ 3714801 w 8964278"/>
                <a:gd name="connsiteY4889" fmla="*/ 2637473 h 6213528"/>
                <a:gd name="connsiteX4890" fmla="*/ 3617646 w 8964278"/>
                <a:gd name="connsiteY4890" fmla="*/ 2629853 h 6213528"/>
                <a:gd name="connsiteX4891" fmla="*/ 3715753 w 8964278"/>
                <a:gd name="connsiteY4891" fmla="*/ 2644140 h 6213528"/>
                <a:gd name="connsiteX4892" fmla="*/ 3868153 w 8964278"/>
                <a:gd name="connsiteY4892" fmla="*/ 2627948 h 6213528"/>
                <a:gd name="connsiteX4893" fmla="*/ 4201528 w 8964278"/>
                <a:gd name="connsiteY4893" fmla="*/ 2495550 h 6213528"/>
                <a:gd name="connsiteX4894" fmla="*/ 4339641 w 8964278"/>
                <a:gd name="connsiteY4894" fmla="*/ 2413635 h 6213528"/>
                <a:gd name="connsiteX4895" fmla="*/ 4364406 w 8964278"/>
                <a:gd name="connsiteY4895" fmla="*/ 2403158 h 6213528"/>
                <a:gd name="connsiteX4896" fmla="*/ 4387266 w 8964278"/>
                <a:gd name="connsiteY4896" fmla="*/ 2393633 h 6213528"/>
                <a:gd name="connsiteX4897" fmla="*/ 3715753 w 8964278"/>
                <a:gd name="connsiteY4897" fmla="*/ 2644140 h 6213528"/>
                <a:gd name="connsiteX4898" fmla="*/ 4378693 w 8964278"/>
                <a:gd name="connsiteY4898" fmla="*/ 2372678 h 6213528"/>
                <a:gd name="connsiteX4899" fmla="*/ 4385361 w 8964278"/>
                <a:gd name="connsiteY4899" fmla="*/ 2373630 h 6213528"/>
                <a:gd name="connsiteX4900" fmla="*/ 4371074 w 8964278"/>
                <a:gd name="connsiteY4900" fmla="*/ 2380298 h 6213528"/>
                <a:gd name="connsiteX4901" fmla="*/ 4370121 w 8964278"/>
                <a:gd name="connsiteY4901" fmla="*/ 2380298 h 6213528"/>
                <a:gd name="connsiteX4902" fmla="*/ 4370121 w 8964278"/>
                <a:gd name="connsiteY4902" fmla="*/ 2380298 h 6213528"/>
                <a:gd name="connsiteX4903" fmla="*/ 4365358 w 8964278"/>
                <a:gd name="connsiteY4903" fmla="*/ 2382203 h 6213528"/>
                <a:gd name="connsiteX4904" fmla="*/ 4316781 w 8964278"/>
                <a:gd name="connsiteY4904" fmla="*/ 2403158 h 6213528"/>
                <a:gd name="connsiteX4905" fmla="*/ 4227246 w 8964278"/>
                <a:gd name="connsiteY4905" fmla="*/ 2440305 h 6213528"/>
                <a:gd name="connsiteX4906" fmla="*/ 4045318 w 8964278"/>
                <a:gd name="connsiteY4906" fmla="*/ 2504123 h 6213528"/>
                <a:gd name="connsiteX4907" fmla="*/ 3661461 w 8964278"/>
                <a:gd name="connsiteY4907" fmla="*/ 2591753 h 6213528"/>
                <a:gd name="connsiteX4908" fmla="*/ 3532873 w 8964278"/>
                <a:gd name="connsiteY4908" fmla="*/ 2608898 h 6213528"/>
                <a:gd name="connsiteX4909" fmla="*/ 3520491 w 8964278"/>
                <a:gd name="connsiteY4909" fmla="*/ 2605088 h 6213528"/>
                <a:gd name="connsiteX4910" fmla="*/ 3519538 w 8964278"/>
                <a:gd name="connsiteY4910" fmla="*/ 2606993 h 6213528"/>
                <a:gd name="connsiteX4911" fmla="*/ 3525253 w 8964278"/>
                <a:gd name="connsiteY4911" fmla="*/ 2608898 h 6213528"/>
                <a:gd name="connsiteX4912" fmla="*/ 3512871 w 8964278"/>
                <a:gd name="connsiteY4912" fmla="*/ 2610803 h 6213528"/>
                <a:gd name="connsiteX4913" fmla="*/ 3494773 w 8964278"/>
                <a:gd name="connsiteY4913" fmla="*/ 2606993 h 6213528"/>
                <a:gd name="connsiteX4914" fmla="*/ 3610978 w 8964278"/>
                <a:gd name="connsiteY4914" fmla="*/ 2577465 h 6213528"/>
                <a:gd name="connsiteX4915" fmla="*/ 3679558 w 8964278"/>
                <a:gd name="connsiteY4915" fmla="*/ 2561273 h 6213528"/>
                <a:gd name="connsiteX4916" fmla="*/ 3849103 w 8964278"/>
                <a:gd name="connsiteY4916" fmla="*/ 2519363 h 6213528"/>
                <a:gd name="connsiteX4917" fmla="*/ 4187241 w 8964278"/>
                <a:gd name="connsiteY4917" fmla="*/ 2428875 h 6213528"/>
                <a:gd name="connsiteX4918" fmla="*/ 4375836 w 8964278"/>
                <a:gd name="connsiteY4918" fmla="*/ 2373630 h 6213528"/>
                <a:gd name="connsiteX4919" fmla="*/ 4378693 w 8964278"/>
                <a:gd name="connsiteY4919" fmla="*/ 2372678 h 6213528"/>
                <a:gd name="connsiteX4920" fmla="*/ 4031031 w 8964278"/>
                <a:gd name="connsiteY4920" fmla="*/ 2391728 h 6213528"/>
                <a:gd name="connsiteX4921" fmla="*/ 4162476 w 8964278"/>
                <a:gd name="connsiteY4921" fmla="*/ 2373630 h 6213528"/>
                <a:gd name="connsiteX4922" fmla="*/ 4351071 w 8964278"/>
                <a:gd name="connsiteY4922" fmla="*/ 2370773 h 6213528"/>
                <a:gd name="connsiteX4923" fmla="*/ 4036746 w 8964278"/>
                <a:gd name="connsiteY4923" fmla="*/ 2463165 h 6213528"/>
                <a:gd name="connsiteX4924" fmla="*/ 3699561 w 8964278"/>
                <a:gd name="connsiteY4924" fmla="*/ 2550795 h 6213528"/>
                <a:gd name="connsiteX4925" fmla="*/ 3670986 w 8964278"/>
                <a:gd name="connsiteY4925" fmla="*/ 2557463 h 6213528"/>
                <a:gd name="connsiteX4926" fmla="*/ 3791001 w 8964278"/>
                <a:gd name="connsiteY4926" fmla="*/ 2502218 h 6213528"/>
                <a:gd name="connsiteX4927" fmla="*/ 3926256 w 8964278"/>
                <a:gd name="connsiteY4927" fmla="*/ 2414588 h 6213528"/>
                <a:gd name="connsiteX4928" fmla="*/ 4031031 w 8964278"/>
                <a:gd name="connsiteY4928" fmla="*/ 2391728 h 6213528"/>
                <a:gd name="connsiteX4929" fmla="*/ 4165333 w 8964278"/>
                <a:gd name="connsiteY4929" fmla="*/ 2142173 h 6213528"/>
                <a:gd name="connsiteX4930" fmla="*/ 3903396 w 8964278"/>
                <a:gd name="connsiteY4930" fmla="*/ 2403158 h 6213528"/>
                <a:gd name="connsiteX4931" fmla="*/ 3900538 w 8964278"/>
                <a:gd name="connsiteY4931" fmla="*/ 2404110 h 6213528"/>
                <a:gd name="connsiteX4932" fmla="*/ 3896728 w 8964278"/>
                <a:gd name="connsiteY4932" fmla="*/ 2407920 h 6213528"/>
                <a:gd name="connsiteX4933" fmla="*/ 3842436 w 8964278"/>
                <a:gd name="connsiteY4933" fmla="*/ 2446020 h 6213528"/>
                <a:gd name="connsiteX4934" fmla="*/ 3414763 w 8964278"/>
                <a:gd name="connsiteY4934" fmla="*/ 2598420 h 6213528"/>
                <a:gd name="connsiteX4935" fmla="*/ 3407143 w 8964278"/>
                <a:gd name="connsiteY4935" fmla="*/ 2598420 h 6213528"/>
                <a:gd name="connsiteX4936" fmla="*/ 3270936 w 8964278"/>
                <a:gd name="connsiteY4936" fmla="*/ 2606993 h 6213528"/>
                <a:gd name="connsiteX4937" fmla="*/ 3167113 w 8964278"/>
                <a:gd name="connsiteY4937" fmla="*/ 2601278 h 6213528"/>
                <a:gd name="connsiteX4938" fmla="*/ 3042336 w 8964278"/>
                <a:gd name="connsiteY4938" fmla="*/ 2579370 h 6213528"/>
                <a:gd name="connsiteX4939" fmla="*/ 3029001 w 8964278"/>
                <a:gd name="connsiteY4939" fmla="*/ 2568893 h 6213528"/>
                <a:gd name="connsiteX4940" fmla="*/ 3029001 w 8964278"/>
                <a:gd name="connsiteY4940" fmla="*/ 2567940 h 6213528"/>
                <a:gd name="connsiteX4941" fmla="*/ 3045193 w 8964278"/>
                <a:gd name="connsiteY4941" fmla="*/ 2570798 h 6213528"/>
                <a:gd name="connsiteX4942" fmla="*/ 3239503 w 8964278"/>
                <a:gd name="connsiteY4942" fmla="*/ 2594610 h 6213528"/>
                <a:gd name="connsiteX4943" fmla="*/ 3542398 w 8964278"/>
                <a:gd name="connsiteY4943" fmla="*/ 2556510 h 6213528"/>
                <a:gd name="connsiteX4944" fmla="*/ 3812908 w 8964278"/>
                <a:gd name="connsiteY4944" fmla="*/ 2431733 h 6213528"/>
                <a:gd name="connsiteX4945" fmla="*/ 4059606 w 8964278"/>
                <a:gd name="connsiteY4945" fmla="*/ 2243138 h 6213528"/>
                <a:gd name="connsiteX4946" fmla="*/ 4172953 w 8964278"/>
                <a:gd name="connsiteY4946" fmla="*/ 2134553 h 6213528"/>
                <a:gd name="connsiteX4947" fmla="*/ 4165333 w 8964278"/>
                <a:gd name="connsiteY4947" fmla="*/ 2142173 h 6213528"/>
                <a:gd name="connsiteX4948" fmla="*/ 4575861 w 8964278"/>
                <a:gd name="connsiteY4948" fmla="*/ 1591628 h 6213528"/>
                <a:gd name="connsiteX4949" fmla="*/ 4575861 w 8964278"/>
                <a:gd name="connsiteY4949" fmla="*/ 1595438 h 6213528"/>
                <a:gd name="connsiteX4950" fmla="*/ 4569193 w 8964278"/>
                <a:gd name="connsiteY4950" fmla="*/ 1603058 h 6213528"/>
                <a:gd name="connsiteX4951" fmla="*/ 4432033 w 8964278"/>
                <a:gd name="connsiteY4951" fmla="*/ 1780223 h 6213528"/>
                <a:gd name="connsiteX4952" fmla="*/ 4227246 w 8964278"/>
                <a:gd name="connsiteY4952" fmla="*/ 2064068 h 6213528"/>
                <a:gd name="connsiteX4953" fmla="*/ 4193908 w 8964278"/>
                <a:gd name="connsiteY4953" fmla="*/ 2099310 h 6213528"/>
                <a:gd name="connsiteX4954" fmla="*/ 4081513 w 8964278"/>
                <a:gd name="connsiteY4954" fmla="*/ 2209800 h 6213528"/>
                <a:gd name="connsiteX4955" fmla="*/ 3841483 w 8964278"/>
                <a:gd name="connsiteY4955" fmla="*/ 2403158 h 6213528"/>
                <a:gd name="connsiteX4956" fmla="*/ 3576688 w 8964278"/>
                <a:gd name="connsiteY4956" fmla="*/ 2537460 h 6213528"/>
                <a:gd name="connsiteX4957" fmla="*/ 3276651 w 8964278"/>
                <a:gd name="connsiteY4957" fmla="*/ 2589848 h 6213528"/>
                <a:gd name="connsiteX4958" fmla="*/ 3131871 w 8964278"/>
                <a:gd name="connsiteY4958" fmla="*/ 2579370 h 6213528"/>
                <a:gd name="connsiteX4959" fmla="*/ 3309988 w 8964278"/>
                <a:gd name="connsiteY4959" fmla="*/ 2570798 h 6213528"/>
                <a:gd name="connsiteX4960" fmla="*/ 3692893 w 8964278"/>
                <a:gd name="connsiteY4960" fmla="*/ 2446973 h 6213528"/>
                <a:gd name="connsiteX4961" fmla="*/ 4013886 w 8964278"/>
                <a:gd name="connsiteY4961" fmla="*/ 2226945 h 6213528"/>
                <a:gd name="connsiteX4962" fmla="*/ 4298683 w 8964278"/>
                <a:gd name="connsiteY4962" fmla="*/ 1933575 h 6213528"/>
                <a:gd name="connsiteX4963" fmla="*/ 4553001 w 8964278"/>
                <a:gd name="connsiteY4963" fmla="*/ 1604963 h 6213528"/>
                <a:gd name="connsiteX4964" fmla="*/ 4579671 w 8964278"/>
                <a:gd name="connsiteY4964" fmla="*/ 1581150 h 6213528"/>
                <a:gd name="connsiteX4965" fmla="*/ 4575861 w 8964278"/>
                <a:gd name="connsiteY4965" fmla="*/ 1591628 h 6213528"/>
                <a:gd name="connsiteX4966" fmla="*/ 4589196 w 8964278"/>
                <a:gd name="connsiteY4966" fmla="*/ 1536383 h 6213528"/>
                <a:gd name="connsiteX4967" fmla="*/ 4589196 w 8964278"/>
                <a:gd name="connsiteY4967" fmla="*/ 1536383 h 6213528"/>
                <a:gd name="connsiteX4968" fmla="*/ 4588243 w 8964278"/>
                <a:gd name="connsiteY4968" fmla="*/ 1544955 h 6213528"/>
                <a:gd name="connsiteX4969" fmla="*/ 4587291 w 8964278"/>
                <a:gd name="connsiteY4969" fmla="*/ 1544955 h 6213528"/>
                <a:gd name="connsiteX4970" fmla="*/ 4558716 w 8964278"/>
                <a:gd name="connsiteY4970" fmla="*/ 1580198 h 6213528"/>
                <a:gd name="connsiteX4971" fmla="*/ 4445368 w 8964278"/>
                <a:gd name="connsiteY4971" fmla="*/ 1684973 h 6213528"/>
                <a:gd name="connsiteX4972" fmla="*/ 4331068 w 8964278"/>
                <a:gd name="connsiteY4972" fmla="*/ 1784033 h 6213528"/>
                <a:gd name="connsiteX4973" fmla="*/ 4331068 w 8964278"/>
                <a:gd name="connsiteY4973" fmla="*/ 1784033 h 6213528"/>
                <a:gd name="connsiteX4974" fmla="*/ 4025316 w 8964278"/>
                <a:gd name="connsiteY4974" fmla="*/ 2025015 h 6213528"/>
                <a:gd name="connsiteX4975" fmla="*/ 3698608 w 8964278"/>
                <a:gd name="connsiteY4975" fmla="*/ 2259330 h 6213528"/>
                <a:gd name="connsiteX4976" fmla="*/ 3354756 w 8964278"/>
                <a:gd name="connsiteY4976" fmla="*/ 2471738 h 6213528"/>
                <a:gd name="connsiteX4977" fmla="*/ 3023286 w 8964278"/>
                <a:gd name="connsiteY4977" fmla="*/ 2547938 h 6213528"/>
                <a:gd name="connsiteX4978" fmla="*/ 3018523 w 8964278"/>
                <a:gd name="connsiteY4978" fmla="*/ 2537460 h 6213528"/>
                <a:gd name="connsiteX4979" fmla="*/ 3029001 w 8964278"/>
                <a:gd name="connsiteY4979" fmla="*/ 2537460 h 6213528"/>
                <a:gd name="connsiteX4980" fmla="*/ 3126156 w 8964278"/>
                <a:gd name="connsiteY4980" fmla="*/ 2527935 h 6213528"/>
                <a:gd name="connsiteX4981" fmla="*/ 3311893 w 8964278"/>
                <a:gd name="connsiteY4981" fmla="*/ 2473643 h 6213528"/>
                <a:gd name="connsiteX4982" fmla="*/ 3646221 w 8964278"/>
                <a:gd name="connsiteY4982" fmla="*/ 2281238 h 6213528"/>
                <a:gd name="connsiteX4983" fmla="*/ 3970071 w 8964278"/>
                <a:gd name="connsiteY4983" fmla="*/ 2042160 h 6213528"/>
                <a:gd name="connsiteX4984" fmla="*/ 4284396 w 8964278"/>
                <a:gd name="connsiteY4984" fmla="*/ 1787843 h 6213528"/>
                <a:gd name="connsiteX4985" fmla="*/ 4590149 w 8964278"/>
                <a:gd name="connsiteY4985" fmla="*/ 1534478 h 6213528"/>
                <a:gd name="connsiteX4986" fmla="*/ 4589196 w 8964278"/>
                <a:gd name="connsiteY4986" fmla="*/ 1536383 h 6213528"/>
                <a:gd name="connsiteX4987" fmla="*/ 4480611 w 8964278"/>
                <a:gd name="connsiteY4987" fmla="*/ 1611630 h 6213528"/>
                <a:gd name="connsiteX4988" fmla="*/ 4320591 w 8964278"/>
                <a:gd name="connsiteY4988" fmla="*/ 1744980 h 6213528"/>
                <a:gd name="connsiteX4989" fmla="*/ 4011028 w 8964278"/>
                <a:gd name="connsiteY4989" fmla="*/ 1999298 h 6213528"/>
                <a:gd name="connsiteX4990" fmla="*/ 3691941 w 8964278"/>
                <a:gd name="connsiteY4990" fmla="*/ 2241233 h 6213528"/>
                <a:gd name="connsiteX4991" fmla="*/ 3360471 w 8964278"/>
                <a:gd name="connsiteY4991" fmla="*/ 2444115 h 6213528"/>
                <a:gd name="connsiteX4992" fmla="*/ 3071863 w 8964278"/>
                <a:gd name="connsiteY4992" fmla="*/ 2527935 h 6213528"/>
                <a:gd name="connsiteX4993" fmla="*/ 3089961 w 8964278"/>
                <a:gd name="connsiteY4993" fmla="*/ 2525078 h 6213528"/>
                <a:gd name="connsiteX4994" fmla="*/ 3289033 w 8964278"/>
                <a:gd name="connsiteY4994" fmla="*/ 2467928 h 6213528"/>
                <a:gd name="connsiteX4995" fmla="*/ 3651936 w 8964278"/>
                <a:gd name="connsiteY4995" fmla="*/ 2257425 h 6213528"/>
                <a:gd name="connsiteX4996" fmla="*/ 3981501 w 8964278"/>
                <a:gd name="connsiteY4996" fmla="*/ 1972628 h 6213528"/>
                <a:gd name="connsiteX4997" fmla="*/ 4302493 w 8964278"/>
                <a:gd name="connsiteY4997" fmla="*/ 1699260 h 6213528"/>
                <a:gd name="connsiteX4998" fmla="*/ 4578718 w 8964278"/>
                <a:gd name="connsiteY4998" fmla="*/ 1530668 h 6213528"/>
                <a:gd name="connsiteX4999" fmla="*/ 4480611 w 8964278"/>
                <a:gd name="connsiteY4999" fmla="*/ 1611630 h 6213528"/>
                <a:gd name="connsiteX5000" fmla="*/ 4336783 w 8964278"/>
                <a:gd name="connsiteY5000" fmla="*/ 1644015 h 6213528"/>
                <a:gd name="connsiteX5001" fmla="*/ 4017696 w 8964278"/>
                <a:gd name="connsiteY5001" fmla="*/ 1910715 h 6213528"/>
                <a:gd name="connsiteX5002" fmla="*/ 3335706 w 8964278"/>
                <a:gd name="connsiteY5002" fmla="*/ 2426018 h 6213528"/>
                <a:gd name="connsiteX5003" fmla="*/ 3114726 w 8964278"/>
                <a:gd name="connsiteY5003" fmla="*/ 2500313 h 6213528"/>
                <a:gd name="connsiteX5004" fmla="*/ 3031858 w 8964278"/>
                <a:gd name="connsiteY5004" fmla="*/ 2513648 h 6213528"/>
                <a:gd name="connsiteX5005" fmla="*/ 3090913 w 8964278"/>
                <a:gd name="connsiteY5005" fmla="*/ 2490788 h 6213528"/>
                <a:gd name="connsiteX5006" fmla="*/ 3334753 w 8964278"/>
                <a:gd name="connsiteY5006" fmla="*/ 2394585 h 6213528"/>
                <a:gd name="connsiteX5007" fmla="*/ 3644316 w 8964278"/>
                <a:gd name="connsiteY5007" fmla="*/ 2161223 h 6213528"/>
                <a:gd name="connsiteX5008" fmla="*/ 3944353 w 8964278"/>
                <a:gd name="connsiteY5008" fmla="*/ 1875473 h 6213528"/>
                <a:gd name="connsiteX5009" fmla="*/ 4268203 w 8964278"/>
                <a:gd name="connsiteY5009" fmla="*/ 1637348 h 6213528"/>
                <a:gd name="connsiteX5010" fmla="*/ 4518711 w 8964278"/>
                <a:gd name="connsiteY5010" fmla="*/ 1518285 h 6213528"/>
                <a:gd name="connsiteX5011" fmla="*/ 4562526 w 8964278"/>
                <a:gd name="connsiteY5011" fmla="*/ 1510665 h 6213528"/>
                <a:gd name="connsiteX5012" fmla="*/ 4336783 w 8964278"/>
                <a:gd name="connsiteY5012" fmla="*/ 1644015 h 6213528"/>
                <a:gd name="connsiteX5013" fmla="*/ 4444416 w 8964278"/>
                <a:gd name="connsiteY5013" fmla="*/ 1512570 h 6213528"/>
                <a:gd name="connsiteX5014" fmla="*/ 4521568 w 8964278"/>
                <a:gd name="connsiteY5014" fmla="*/ 1494473 h 6213528"/>
                <a:gd name="connsiteX5015" fmla="*/ 4522521 w 8964278"/>
                <a:gd name="connsiteY5015" fmla="*/ 1494473 h 6213528"/>
                <a:gd name="connsiteX5016" fmla="*/ 4537761 w 8964278"/>
                <a:gd name="connsiteY5016" fmla="*/ 1496378 h 6213528"/>
                <a:gd name="connsiteX5017" fmla="*/ 4508233 w 8964278"/>
                <a:gd name="connsiteY5017" fmla="*/ 1507808 h 6213528"/>
                <a:gd name="connsiteX5018" fmla="*/ 4446321 w 8964278"/>
                <a:gd name="connsiteY5018" fmla="*/ 1521143 h 6213528"/>
                <a:gd name="connsiteX5019" fmla="*/ 4282491 w 8964278"/>
                <a:gd name="connsiteY5019" fmla="*/ 1572578 h 6213528"/>
                <a:gd name="connsiteX5020" fmla="*/ 3981501 w 8964278"/>
                <a:gd name="connsiteY5020" fmla="*/ 1739265 h 6213528"/>
                <a:gd name="connsiteX5021" fmla="*/ 3717658 w 8964278"/>
                <a:gd name="connsiteY5021" fmla="*/ 1991678 h 6213528"/>
                <a:gd name="connsiteX5022" fmla="*/ 3467151 w 8964278"/>
                <a:gd name="connsiteY5022" fmla="*/ 2260283 h 6213528"/>
                <a:gd name="connsiteX5023" fmla="*/ 3231883 w 8964278"/>
                <a:gd name="connsiteY5023" fmla="*/ 2421255 h 6213528"/>
                <a:gd name="connsiteX5024" fmla="*/ 3402381 w 8964278"/>
                <a:gd name="connsiteY5024" fmla="*/ 2283143 h 6213528"/>
                <a:gd name="connsiteX5025" fmla="*/ 3564306 w 8964278"/>
                <a:gd name="connsiteY5025" fmla="*/ 2100263 h 6213528"/>
                <a:gd name="connsiteX5026" fmla="*/ 3730041 w 8964278"/>
                <a:gd name="connsiteY5026" fmla="*/ 1917383 h 6213528"/>
                <a:gd name="connsiteX5027" fmla="*/ 3945306 w 8964278"/>
                <a:gd name="connsiteY5027" fmla="*/ 1745933 h 6213528"/>
                <a:gd name="connsiteX5028" fmla="*/ 4179621 w 8964278"/>
                <a:gd name="connsiteY5028" fmla="*/ 1601153 h 6213528"/>
                <a:gd name="connsiteX5029" fmla="*/ 4444416 w 8964278"/>
                <a:gd name="connsiteY5029" fmla="*/ 1512570 h 6213528"/>
                <a:gd name="connsiteX5030" fmla="*/ 3965308 w 8964278"/>
                <a:gd name="connsiteY5030" fmla="*/ 1710690 h 6213528"/>
                <a:gd name="connsiteX5031" fmla="*/ 4085323 w 8964278"/>
                <a:gd name="connsiteY5031" fmla="*/ 1645920 h 6213528"/>
                <a:gd name="connsiteX5032" fmla="*/ 3970071 w 8964278"/>
                <a:gd name="connsiteY5032" fmla="*/ 1719263 h 6213528"/>
                <a:gd name="connsiteX5033" fmla="*/ 3751948 w 8964278"/>
                <a:gd name="connsiteY5033" fmla="*/ 1886903 h 6213528"/>
                <a:gd name="connsiteX5034" fmla="*/ 3582403 w 8964278"/>
                <a:gd name="connsiteY5034" fmla="*/ 2068830 h 6213528"/>
                <a:gd name="connsiteX5035" fmla="*/ 3462388 w 8964278"/>
                <a:gd name="connsiteY5035" fmla="*/ 2209800 h 6213528"/>
                <a:gd name="connsiteX5036" fmla="*/ 3467151 w 8964278"/>
                <a:gd name="connsiteY5036" fmla="*/ 2204085 h 6213528"/>
                <a:gd name="connsiteX5037" fmla="*/ 3584308 w 8964278"/>
                <a:gd name="connsiteY5037" fmla="*/ 2013585 h 6213528"/>
                <a:gd name="connsiteX5038" fmla="*/ 3652888 w 8964278"/>
                <a:gd name="connsiteY5038" fmla="*/ 1945005 h 6213528"/>
                <a:gd name="connsiteX5039" fmla="*/ 3750996 w 8964278"/>
                <a:gd name="connsiteY5039" fmla="*/ 1859280 h 6213528"/>
                <a:gd name="connsiteX5040" fmla="*/ 3965308 w 8964278"/>
                <a:gd name="connsiteY5040" fmla="*/ 1710690 h 6213528"/>
                <a:gd name="connsiteX5041" fmla="*/ 4173906 w 8964278"/>
                <a:gd name="connsiteY5041" fmla="*/ 837248 h 6213528"/>
                <a:gd name="connsiteX5042" fmla="*/ 4170096 w 8964278"/>
                <a:gd name="connsiteY5042" fmla="*/ 908685 h 6213528"/>
                <a:gd name="connsiteX5043" fmla="*/ 4152951 w 8964278"/>
                <a:gd name="connsiteY5043" fmla="*/ 1052513 h 6213528"/>
                <a:gd name="connsiteX5044" fmla="*/ 4074846 w 8964278"/>
                <a:gd name="connsiteY5044" fmla="*/ 1330643 h 6213528"/>
                <a:gd name="connsiteX5045" fmla="*/ 3791001 w 8964278"/>
                <a:gd name="connsiteY5045" fmla="*/ 1783080 h 6213528"/>
                <a:gd name="connsiteX5046" fmla="*/ 3738613 w 8964278"/>
                <a:gd name="connsiteY5046" fmla="*/ 1837373 h 6213528"/>
                <a:gd name="connsiteX5047" fmla="*/ 3648126 w 8964278"/>
                <a:gd name="connsiteY5047" fmla="*/ 1915478 h 6213528"/>
                <a:gd name="connsiteX5048" fmla="*/ 3626218 w 8964278"/>
                <a:gd name="connsiteY5048" fmla="*/ 1935480 h 6213528"/>
                <a:gd name="connsiteX5049" fmla="*/ 3751948 w 8964278"/>
                <a:gd name="connsiteY5049" fmla="*/ 1777365 h 6213528"/>
                <a:gd name="connsiteX5050" fmla="*/ 3876726 w 8964278"/>
                <a:gd name="connsiteY5050" fmla="*/ 1592580 h 6213528"/>
                <a:gd name="connsiteX5051" fmla="*/ 3984358 w 8964278"/>
                <a:gd name="connsiteY5051" fmla="*/ 1398270 h 6213528"/>
                <a:gd name="connsiteX5052" fmla="*/ 4075798 w 8964278"/>
                <a:gd name="connsiteY5052" fmla="*/ 1194435 h 6213528"/>
                <a:gd name="connsiteX5053" fmla="*/ 4149141 w 8964278"/>
                <a:gd name="connsiteY5053" fmla="*/ 983933 h 6213528"/>
                <a:gd name="connsiteX5054" fmla="*/ 4155808 w 8964278"/>
                <a:gd name="connsiteY5054" fmla="*/ 958215 h 6213528"/>
                <a:gd name="connsiteX5055" fmla="*/ 4146283 w 8964278"/>
                <a:gd name="connsiteY5055" fmla="*/ 955358 h 6213528"/>
                <a:gd name="connsiteX5056" fmla="*/ 4130091 w 8964278"/>
                <a:gd name="connsiteY5056" fmla="*/ 1007745 h 6213528"/>
                <a:gd name="connsiteX5057" fmla="*/ 4112946 w 8964278"/>
                <a:gd name="connsiteY5057" fmla="*/ 1061085 h 6213528"/>
                <a:gd name="connsiteX5058" fmla="*/ 4075798 w 8964278"/>
                <a:gd name="connsiteY5058" fmla="*/ 1165860 h 6213528"/>
                <a:gd name="connsiteX5059" fmla="*/ 3989121 w 8964278"/>
                <a:gd name="connsiteY5059" fmla="*/ 1370648 h 6213528"/>
                <a:gd name="connsiteX5060" fmla="*/ 3885298 w 8964278"/>
                <a:gd name="connsiteY5060" fmla="*/ 1566863 h 6213528"/>
                <a:gd name="connsiteX5061" fmla="*/ 3764331 w 8964278"/>
                <a:gd name="connsiteY5061" fmla="*/ 1753553 h 6213528"/>
                <a:gd name="connsiteX5062" fmla="*/ 3627171 w 8964278"/>
                <a:gd name="connsiteY5062" fmla="*/ 1928813 h 6213528"/>
                <a:gd name="connsiteX5063" fmla="*/ 3623361 w 8964278"/>
                <a:gd name="connsiteY5063" fmla="*/ 1933575 h 6213528"/>
                <a:gd name="connsiteX5064" fmla="*/ 3710991 w 8964278"/>
                <a:gd name="connsiteY5064" fmla="*/ 1769745 h 6213528"/>
                <a:gd name="connsiteX5065" fmla="*/ 3814813 w 8964278"/>
                <a:gd name="connsiteY5065" fmla="*/ 1525905 h 6213528"/>
                <a:gd name="connsiteX5066" fmla="*/ 4021506 w 8964278"/>
                <a:gd name="connsiteY5066" fmla="*/ 1039178 h 6213528"/>
                <a:gd name="connsiteX5067" fmla="*/ 4174858 w 8964278"/>
                <a:gd name="connsiteY5067" fmla="*/ 804863 h 6213528"/>
                <a:gd name="connsiteX5068" fmla="*/ 4173906 w 8964278"/>
                <a:gd name="connsiteY5068" fmla="*/ 837248 h 6213528"/>
                <a:gd name="connsiteX5069" fmla="*/ 4105326 w 8964278"/>
                <a:gd name="connsiteY5069" fmla="*/ 825818 h 6213528"/>
                <a:gd name="connsiteX5070" fmla="*/ 4121518 w 8964278"/>
                <a:gd name="connsiteY5070" fmla="*/ 815340 h 6213528"/>
                <a:gd name="connsiteX5071" fmla="*/ 4148188 w 8964278"/>
                <a:gd name="connsiteY5071" fmla="*/ 799148 h 6213528"/>
                <a:gd name="connsiteX5072" fmla="*/ 3912921 w 8964278"/>
                <a:gd name="connsiteY5072" fmla="*/ 1235393 h 6213528"/>
                <a:gd name="connsiteX5073" fmla="*/ 3716706 w 8964278"/>
                <a:gd name="connsiteY5073" fmla="*/ 1728788 h 6213528"/>
                <a:gd name="connsiteX5074" fmla="*/ 3636696 w 8964278"/>
                <a:gd name="connsiteY5074" fmla="*/ 1886903 h 6213528"/>
                <a:gd name="connsiteX5075" fmla="*/ 3658603 w 8964278"/>
                <a:gd name="connsiteY5075" fmla="*/ 1793558 h 6213528"/>
                <a:gd name="connsiteX5076" fmla="*/ 3689083 w 8964278"/>
                <a:gd name="connsiteY5076" fmla="*/ 1678305 h 6213528"/>
                <a:gd name="connsiteX5077" fmla="*/ 3764331 w 8964278"/>
                <a:gd name="connsiteY5077" fmla="*/ 1455420 h 6213528"/>
                <a:gd name="connsiteX5078" fmla="*/ 3858628 w 8964278"/>
                <a:gd name="connsiteY5078" fmla="*/ 1239203 h 6213528"/>
                <a:gd name="connsiteX5079" fmla="*/ 3971023 w 8964278"/>
                <a:gd name="connsiteY5079" fmla="*/ 1031558 h 6213528"/>
                <a:gd name="connsiteX5080" fmla="*/ 4101516 w 8964278"/>
                <a:gd name="connsiteY5080" fmla="*/ 834390 h 6213528"/>
                <a:gd name="connsiteX5081" fmla="*/ 4105326 w 8964278"/>
                <a:gd name="connsiteY5081" fmla="*/ 825818 h 6213528"/>
                <a:gd name="connsiteX5082" fmla="*/ 3684321 w 8964278"/>
                <a:gd name="connsiteY5082" fmla="*/ 1475423 h 6213528"/>
                <a:gd name="connsiteX5083" fmla="*/ 3685273 w 8964278"/>
                <a:gd name="connsiteY5083" fmla="*/ 1473518 h 6213528"/>
                <a:gd name="connsiteX5084" fmla="*/ 3684321 w 8964278"/>
                <a:gd name="connsiteY5084" fmla="*/ 1465898 h 6213528"/>
                <a:gd name="connsiteX5085" fmla="*/ 3684321 w 8964278"/>
                <a:gd name="connsiteY5085" fmla="*/ 1450658 h 6213528"/>
                <a:gd name="connsiteX5086" fmla="*/ 3684321 w 8964278"/>
                <a:gd name="connsiteY5086" fmla="*/ 1408748 h 6213528"/>
                <a:gd name="connsiteX5087" fmla="*/ 3690036 w 8964278"/>
                <a:gd name="connsiteY5087" fmla="*/ 1398270 h 6213528"/>
                <a:gd name="connsiteX5088" fmla="*/ 3684321 w 8964278"/>
                <a:gd name="connsiteY5088" fmla="*/ 1390650 h 6213528"/>
                <a:gd name="connsiteX5089" fmla="*/ 3683368 w 8964278"/>
                <a:gd name="connsiteY5089" fmla="*/ 1302068 h 6213528"/>
                <a:gd name="connsiteX5090" fmla="*/ 4051986 w 8964278"/>
                <a:gd name="connsiteY5090" fmla="*/ 862965 h 6213528"/>
                <a:gd name="connsiteX5091" fmla="*/ 4077703 w 8964278"/>
                <a:gd name="connsiteY5091" fmla="*/ 843915 h 6213528"/>
                <a:gd name="connsiteX5092" fmla="*/ 4072941 w 8964278"/>
                <a:gd name="connsiteY5092" fmla="*/ 850583 h 6213528"/>
                <a:gd name="connsiteX5093" fmla="*/ 4038651 w 8964278"/>
                <a:gd name="connsiteY5093" fmla="*/ 900113 h 6213528"/>
                <a:gd name="connsiteX5094" fmla="*/ 3974833 w 8964278"/>
                <a:gd name="connsiteY5094" fmla="*/ 1000125 h 6213528"/>
                <a:gd name="connsiteX5095" fmla="*/ 3860533 w 8964278"/>
                <a:gd name="connsiteY5095" fmla="*/ 1206818 h 6213528"/>
                <a:gd name="connsiteX5096" fmla="*/ 3764331 w 8964278"/>
                <a:gd name="connsiteY5096" fmla="*/ 1423988 h 6213528"/>
                <a:gd name="connsiteX5097" fmla="*/ 3687178 w 8964278"/>
                <a:gd name="connsiteY5097" fmla="*/ 1648778 h 6213528"/>
                <a:gd name="connsiteX5098" fmla="*/ 3664318 w 8964278"/>
                <a:gd name="connsiteY5098" fmla="*/ 1731645 h 6213528"/>
                <a:gd name="connsiteX5099" fmla="*/ 3684321 w 8964278"/>
                <a:gd name="connsiteY5099" fmla="*/ 1475423 h 6213528"/>
                <a:gd name="connsiteX5100" fmla="*/ 3661461 w 8964278"/>
                <a:gd name="connsiteY5100" fmla="*/ 1392555 h 6213528"/>
                <a:gd name="connsiteX5101" fmla="*/ 3661461 w 8964278"/>
                <a:gd name="connsiteY5101" fmla="*/ 1428750 h 6213528"/>
                <a:gd name="connsiteX5102" fmla="*/ 3519538 w 8964278"/>
                <a:gd name="connsiteY5102" fmla="*/ 1641158 h 6213528"/>
                <a:gd name="connsiteX5103" fmla="*/ 3320466 w 8964278"/>
                <a:gd name="connsiteY5103" fmla="*/ 1860233 h 6213528"/>
                <a:gd name="connsiteX5104" fmla="*/ 3087103 w 8964278"/>
                <a:gd name="connsiteY5104" fmla="*/ 2058353 h 6213528"/>
                <a:gd name="connsiteX5105" fmla="*/ 2820403 w 8964278"/>
                <a:gd name="connsiteY5105" fmla="*/ 2245043 h 6213528"/>
                <a:gd name="connsiteX5106" fmla="*/ 2545131 w 8964278"/>
                <a:gd name="connsiteY5106" fmla="*/ 2419350 h 6213528"/>
                <a:gd name="connsiteX5107" fmla="*/ 2520366 w 8964278"/>
                <a:gd name="connsiteY5107" fmla="*/ 2435543 h 6213528"/>
                <a:gd name="connsiteX5108" fmla="*/ 2528938 w 8964278"/>
                <a:gd name="connsiteY5108" fmla="*/ 2400300 h 6213528"/>
                <a:gd name="connsiteX5109" fmla="*/ 2662288 w 8964278"/>
                <a:gd name="connsiteY5109" fmla="*/ 2306955 h 6213528"/>
                <a:gd name="connsiteX5110" fmla="*/ 2797543 w 8964278"/>
                <a:gd name="connsiteY5110" fmla="*/ 2208848 h 6213528"/>
                <a:gd name="connsiteX5111" fmla="*/ 3065196 w 8964278"/>
                <a:gd name="connsiteY5111" fmla="*/ 2006918 h 6213528"/>
                <a:gd name="connsiteX5112" fmla="*/ 3299511 w 8964278"/>
                <a:gd name="connsiteY5112" fmla="*/ 1819275 h 6213528"/>
                <a:gd name="connsiteX5113" fmla="*/ 3503346 w 8964278"/>
                <a:gd name="connsiteY5113" fmla="*/ 1621155 h 6213528"/>
                <a:gd name="connsiteX5114" fmla="*/ 3660508 w 8964278"/>
                <a:gd name="connsiteY5114" fmla="*/ 1390650 h 6213528"/>
                <a:gd name="connsiteX5115" fmla="*/ 3663366 w 8964278"/>
                <a:gd name="connsiteY5115" fmla="*/ 1384935 h 6213528"/>
                <a:gd name="connsiteX5116" fmla="*/ 3661461 w 8964278"/>
                <a:gd name="connsiteY5116" fmla="*/ 1392555 h 6213528"/>
                <a:gd name="connsiteX5117" fmla="*/ 3657651 w 8964278"/>
                <a:gd name="connsiteY5117" fmla="*/ 1168718 h 6213528"/>
                <a:gd name="connsiteX5118" fmla="*/ 3659556 w 8964278"/>
                <a:gd name="connsiteY5118" fmla="*/ 1233488 h 6213528"/>
                <a:gd name="connsiteX5119" fmla="*/ 3655746 w 8964278"/>
                <a:gd name="connsiteY5119" fmla="*/ 1237298 h 6213528"/>
                <a:gd name="connsiteX5120" fmla="*/ 3535731 w 8964278"/>
                <a:gd name="connsiteY5120" fmla="*/ 1489710 h 6213528"/>
                <a:gd name="connsiteX5121" fmla="*/ 3339516 w 8964278"/>
                <a:gd name="connsiteY5121" fmla="*/ 1706880 h 6213528"/>
                <a:gd name="connsiteX5122" fmla="*/ 3102343 w 8964278"/>
                <a:gd name="connsiteY5122" fmla="*/ 1902143 h 6213528"/>
                <a:gd name="connsiteX5123" fmla="*/ 2842311 w 8964278"/>
                <a:gd name="connsiteY5123" fmla="*/ 2105978 h 6213528"/>
                <a:gd name="connsiteX5124" fmla="*/ 2583231 w 8964278"/>
                <a:gd name="connsiteY5124" fmla="*/ 2310765 h 6213528"/>
                <a:gd name="connsiteX5125" fmla="*/ 2551798 w 8964278"/>
                <a:gd name="connsiteY5125" fmla="*/ 2336483 h 6213528"/>
                <a:gd name="connsiteX5126" fmla="*/ 2554656 w 8964278"/>
                <a:gd name="connsiteY5126" fmla="*/ 2340293 h 6213528"/>
                <a:gd name="connsiteX5127" fmla="*/ 2687053 w 8964278"/>
                <a:gd name="connsiteY5127" fmla="*/ 2239328 h 6213528"/>
                <a:gd name="connsiteX5128" fmla="*/ 2818498 w 8964278"/>
                <a:gd name="connsiteY5128" fmla="*/ 2137410 h 6213528"/>
                <a:gd name="connsiteX5129" fmla="*/ 3081388 w 8964278"/>
                <a:gd name="connsiteY5129" fmla="*/ 1931670 h 6213528"/>
                <a:gd name="connsiteX5130" fmla="*/ 3324276 w 8964278"/>
                <a:gd name="connsiteY5130" fmla="*/ 1735455 h 6213528"/>
                <a:gd name="connsiteX5131" fmla="*/ 3527158 w 8964278"/>
                <a:gd name="connsiteY5131" fmla="*/ 1520190 h 6213528"/>
                <a:gd name="connsiteX5132" fmla="*/ 3657651 w 8964278"/>
                <a:gd name="connsiteY5132" fmla="*/ 1271588 h 6213528"/>
                <a:gd name="connsiteX5133" fmla="*/ 3660508 w 8964278"/>
                <a:gd name="connsiteY5133" fmla="*/ 1261110 h 6213528"/>
                <a:gd name="connsiteX5134" fmla="*/ 3661461 w 8964278"/>
                <a:gd name="connsiteY5134" fmla="*/ 1304925 h 6213528"/>
                <a:gd name="connsiteX5135" fmla="*/ 3658603 w 8964278"/>
                <a:gd name="connsiteY5135" fmla="*/ 1310640 h 6213528"/>
                <a:gd name="connsiteX5136" fmla="*/ 3661461 w 8964278"/>
                <a:gd name="connsiteY5136" fmla="*/ 1322070 h 6213528"/>
                <a:gd name="connsiteX5137" fmla="*/ 3661461 w 8964278"/>
                <a:gd name="connsiteY5137" fmla="*/ 1361123 h 6213528"/>
                <a:gd name="connsiteX5138" fmla="*/ 3512871 w 8964278"/>
                <a:gd name="connsiteY5138" fmla="*/ 1592580 h 6213528"/>
                <a:gd name="connsiteX5139" fmla="*/ 3313798 w 8964278"/>
                <a:gd name="connsiteY5139" fmla="*/ 1793558 h 6213528"/>
                <a:gd name="connsiteX5140" fmla="*/ 3087103 w 8964278"/>
                <a:gd name="connsiteY5140" fmla="*/ 1978343 h 6213528"/>
                <a:gd name="connsiteX5141" fmla="*/ 2821356 w 8964278"/>
                <a:gd name="connsiteY5141" fmla="*/ 2181225 h 6213528"/>
                <a:gd name="connsiteX5142" fmla="*/ 2553703 w 8964278"/>
                <a:gd name="connsiteY5142" fmla="*/ 2376488 h 6213528"/>
                <a:gd name="connsiteX5143" fmla="*/ 2530843 w 8964278"/>
                <a:gd name="connsiteY5143" fmla="*/ 2394585 h 6213528"/>
                <a:gd name="connsiteX5144" fmla="*/ 2561323 w 8964278"/>
                <a:gd name="connsiteY5144" fmla="*/ 2254568 h 6213528"/>
                <a:gd name="connsiteX5145" fmla="*/ 2563228 w 8964278"/>
                <a:gd name="connsiteY5145" fmla="*/ 2254568 h 6213528"/>
                <a:gd name="connsiteX5146" fmla="*/ 2700388 w 8964278"/>
                <a:gd name="connsiteY5146" fmla="*/ 2162175 h 6213528"/>
                <a:gd name="connsiteX5147" fmla="*/ 2835643 w 8964278"/>
                <a:gd name="connsiteY5147" fmla="*/ 2066925 h 6213528"/>
                <a:gd name="connsiteX5148" fmla="*/ 3096628 w 8964278"/>
                <a:gd name="connsiteY5148" fmla="*/ 1865948 h 6213528"/>
                <a:gd name="connsiteX5149" fmla="*/ 3322371 w 8964278"/>
                <a:gd name="connsiteY5149" fmla="*/ 1652588 h 6213528"/>
                <a:gd name="connsiteX5150" fmla="*/ 3509061 w 8964278"/>
                <a:gd name="connsiteY5150" fmla="*/ 1419225 h 6213528"/>
                <a:gd name="connsiteX5151" fmla="*/ 3650031 w 8964278"/>
                <a:gd name="connsiteY5151" fmla="*/ 1158240 h 6213528"/>
                <a:gd name="connsiteX5152" fmla="*/ 3656698 w 8964278"/>
                <a:gd name="connsiteY5152" fmla="*/ 1142048 h 6213528"/>
                <a:gd name="connsiteX5153" fmla="*/ 3657651 w 8964278"/>
                <a:gd name="connsiteY5153" fmla="*/ 1168718 h 6213528"/>
                <a:gd name="connsiteX5154" fmla="*/ 3652888 w 8964278"/>
                <a:gd name="connsiteY5154" fmla="*/ 1060133 h 6213528"/>
                <a:gd name="connsiteX5155" fmla="*/ 3655746 w 8964278"/>
                <a:gd name="connsiteY5155" fmla="*/ 1118235 h 6213528"/>
                <a:gd name="connsiteX5156" fmla="*/ 3654793 w 8964278"/>
                <a:gd name="connsiteY5156" fmla="*/ 1120140 h 6213528"/>
                <a:gd name="connsiteX5157" fmla="*/ 3519538 w 8964278"/>
                <a:gd name="connsiteY5157" fmla="*/ 1383983 h 6213528"/>
                <a:gd name="connsiteX5158" fmla="*/ 3338563 w 8964278"/>
                <a:gd name="connsiteY5158" fmla="*/ 1619250 h 6213528"/>
                <a:gd name="connsiteX5159" fmla="*/ 3118536 w 8964278"/>
                <a:gd name="connsiteY5159" fmla="*/ 1833563 h 6213528"/>
                <a:gd name="connsiteX5160" fmla="*/ 2861361 w 8964278"/>
                <a:gd name="connsiteY5160" fmla="*/ 2036445 h 6213528"/>
                <a:gd name="connsiteX5161" fmla="*/ 2592756 w 8964278"/>
                <a:gd name="connsiteY5161" fmla="*/ 2225040 h 6213528"/>
                <a:gd name="connsiteX5162" fmla="*/ 2562276 w 8964278"/>
                <a:gd name="connsiteY5162" fmla="*/ 2246948 h 6213528"/>
                <a:gd name="connsiteX5163" fmla="*/ 2580373 w 8964278"/>
                <a:gd name="connsiteY5163" fmla="*/ 2171700 h 6213528"/>
                <a:gd name="connsiteX5164" fmla="*/ 2714676 w 8964278"/>
                <a:gd name="connsiteY5164" fmla="*/ 2085975 h 6213528"/>
                <a:gd name="connsiteX5165" fmla="*/ 2850883 w 8964278"/>
                <a:gd name="connsiteY5165" fmla="*/ 1994535 h 6213528"/>
                <a:gd name="connsiteX5166" fmla="*/ 3114726 w 8964278"/>
                <a:gd name="connsiteY5166" fmla="*/ 1797368 h 6213528"/>
                <a:gd name="connsiteX5167" fmla="*/ 3338563 w 8964278"/>
                <a:gd name="connsiteY5167" fmla="*/ 1583055 h 6213528"/>
                <a:gd name="connsiteX5168" fmla="*/ 3515728 w 8964278"/>
                <a:gd name="connsiteY5168" fmla="*/ 1343978 h 6213528"/>
                <a:gd name="connsiteX5169" fmla="*/ 3636696 w 8964278"/>
                <a:gd name="connsiteY5169" fmla="*/ 1075373 h 6213528"/>
                <a:gd name="connsiteX5170" fmla="*/ 3646221 w 8964278"/>
                <a:gd name="connsiteY5170" fmla="*/ 1040130 h 6213528"/>
                <a:gd name="connsiteX5171" fmla="*/ 3640506 w 8964278"/>
                <a:gd name="connsiteY5171" fmla="*/ 1036320 h 6213528"/>
                <a:gd name="connsiteX5172" fmla="*/ 3641458 w 8964278"/>
                <a:gd name="connsiteY5172" fmla="*/ 1035368 h 6213528"/>
                <a:gd name="connsiteX5173" fmla="*/ 3650031 w 8964278"/>
                <a:gd name="connsiteY5173" fmla="*/ 1010603 h 6213528"/>
                <a:gd name="connsiteX5174" fmla="*/ 3652888 w 8964278"/>
                <a:gd name="connsiteY5174" fmla="*/ 1060133 h 6213528"/>
                <a:gd name="connsiteX5175" fmla="*/ 3644316 w 8964278"/>
                <a:gd name="connsiteY5175" fmla="*/ 981075 h 6213528"/>
                <a:gd name="connsiteX5176" fmla="*/ 3650031 w 8964278"/>
                <a:gd name="connsiteY5176" fmla="*/ 975360 h 6213528"/>
                <a:gd name="connsiteX5177" fmla="*/ 3650031 w 8964278"/>
                <a:gd name="connsiteY5177" fmla="*/ 995363 h 6213528"/>
                <a:gd name="connsiteX5178" fmla="*/ 3647173 w 8964278"/>
                <a:gd name="connsiteY5178" fmla="*/ 997268 h 6213528"/>
                <a:gd name="connsiteX5179" fmla="*/ 3589071 w 8964278"/>
                <a:gd name="connsiteY5179" fmla="*/ 1133475 h 6213528"/>
                <a:gd name="connsiteX5180" fmla="*/ 3517633 w 8964278"/>
                <a:gd name="connsiteY5180" fmla="*/ 1263015 h 6213528"/>
                <a:gd name="connsiteX5181" fmla="*/ 3341421 w 8964278"/>
                <a:gd name="connsiteY5181" fmla="*/ 1500188 h 6213528"/>
                <a:gd name="connsiteX5182" fmla="*/ 3126156 w 8964278"/>
                <a:gd name="connsiteY5182" fmla="*/ 1716405 h 6213528"/>
                <a:gd name="connsiteX5183" fmla="*/ 2872791 w 8964278"/>
                <a:gd name="connsiteY5183" fmla="*/ 1921193 h 6213528"/>
                <a:gd name="connsiteX5184" fmla="*/ 2607996 w 8964278"/>
                <a:gd name="connsiteY5184" fmla="*/ 2111693 h 6213528"/>
                <a:gd name="connsiteX5185" fmla="*/ 2594661 w 8964278"/>
                <a:gd name="connsiteY5185" fmla="*/ 2121218 h 6213528"/>
                <a:gd name="connsiteX5186" fmla="*/ 2608948 w 8964278"/>
                <a:gd name="connsiteY5186" fmla="*/ 2071688 h 6213528"/>
                <a:gd name="connsiteX5187" fmla="*/ 2664193 w 8964278"/>
                <a:gd name="connsiteY5187" fmla="*/ 2030730 h 6213528"/>
                <a:gd name="connsiteX5188" fmla="*/ 2726106 w 8964278"/>
                <a:gd name="connsiteY5188" fmla="*/ 1984058 h 6213528"/>
                <a:gd name="connsiteX5189" fmla="*/ 2848978 w 8964278"/>
                <a:gd name="connsiteY5189" fmla="*/ 1888808 h 6213528"/>
                <a:gd name="connsiteX5190" fmla="*/ 3086151 w 8964278"/>
                <a:gd name="connsiteY5190" fmla="*/ 1690688 h 6213528"/>
                <a:gd name="connsiteX5191" fmla="*/ 3299511 w 8964278"/>
                <a:gd name="connsiteY5191" fmla="*/ 1483043 h 6213528"/>
                <a:gd name="connsiteX5192" fmla="*/ 3481438 w 8964278"/>
                <a:gd name="connsiteY5192" fmla="*/ 1262063 h 6213528"/>
                <a:gd name="connsiteX5193" fmla="*/ 3631933 w 8964278"/>
                <a:gd name="connsiteY5193" fmla="*/ 1018223 h 6213528"/>
                <a:gd name="connsiteX5194" fmla="*/ 3648126 w 8964278"/>
                <a:gd name="connsiteY5194" fmla="*/ 986790 h 6213528"/>
                <a:gd name="connsiteX5195" fmla="*/ 3644316 w 8964278"/>
                <a:gd name="connsiteY5195" fmla="*/ 981075 h 6213528"/>
                <a:gd name="connsiteX5196" fmla="*/ 3490011 w 8964278"/>
                <a:gd name="connsiteY5196" fmla="*/ 1228725 h 6213528"/>
                <a:gd name="connsiteX5197" fmla="*/ 3311893 w 8964278"/>
                <a:gd name="connsiteY5197" fmla="*/ 1451610 h 6213528"/>
                <a:gd name="connsiteX5198" fmla="*/ 3105201 w 8964278"/>
                <a:gd name="connsiteY5198" fmla="*/ 1660208 h 6213528"/>
                <a:gd name="connsiteX5199" fmla="*/ 2870886 w 8964278"/>
                <a:gd name="connsiteY5199" fmla="*/ 1860233 h 6213528"/>
                <a:gd name="connsiteX5200" fmla="*/ 2626093 w 8964278"/>
                <a:gd name="connsiteY5200" fmla="*/ 2049780 h 6213528"/>
                <a:gd name="connsiteX5201" fmla="*/ 2610853 w 8964278"/>
                <a:gd name="connsiteY5201" fmla="*/ 2062163 h 6213528"/>
                <a:gd name="connsiteX5202" fmla="*/ 2614663 w 8964278"/>
                <a:gd name="connsiteY5202" fmla="*/ 2048828 h 6213528"/>
                <a:gd name="connsiteX5203" fmla="*/ 2634666 w 8964278"/>
                <a:gd name="connsiteY5203" fmla="*/ 1991678 h 6213528"/>
                <a:gd name="connsiteX5204" fmla="*/ 2679433 w 8964278"/>
                <a:gd name="connsiteY5204" fmla="*/ 1964055 h 6213528"/>
                <a:gd name="connsiteX5205" fmla="*/ 2735631 w 8964278"/>
                <a:gd name="connsiteY5205" fmla="*/ 1925003 h 6213528"/>
                <a:gd name="connsiteX5206" fmla="*/ 2841358 w 8964278"/>
                <a:gd name="connsiteY5206" fmla="*/ 1841183 h 6213528"/>
                <a:gd name="connsiteX5207" fmla="*/ 3038526 w 8964278"/>
                <a:gd name="connsiteY5207" fmla="*/ 1653540 h 6213528"/>
                <a:gd name="connsiteX5208" fmla="*/ 3424288 w 8964278"/>
                <a:gd name="connsiteY5208" fmla="*/ 1226820 h 6213528"/>
                <a:gd name="connsiteX5209" fmla="*/ 3627171 w 8964278"/>
                <a:gd name="connsiteY5209" fmla="*/ 998220 h 6213528"/>
                <a:gd name="connsiteX5210" fmla="*/ 3490011 w 8964278"/>
                <a:gd name="connsiteY5210" fmla="*/ 1228725 h 6213528"/>
                <a:gd name="connsiteX5211" fmla="*/ 3564306 w 8964278"/>
                <a:gd name="connsiteY5211" fmla="*/ 976313 h 6213528"/>
                <a:gd name="connsiteX5212" fmla="*/ 3619551 w 8964278"/>
                <a:gd name="connsiteY5212" fmla="*/ 966788 h 6213528"/>
                <a:gd name="connsiteX5213" fmla="*/ 3229978 w 8964278"/>
                <a:gd name="connsiteY5213" fmla="*/ 1406843 h 6213528"/>
                <a:gd name="connsiteX5214" fmla="*/ 2854693 w 8964278"/>
                <a:gd name="connsiteY5214" fmla="*/ 1798320 h 6213528"/>
                <a:gd name="connsiteX5215" fmla="*/ 2739441 w 8964278"/>
                <a:gd name="connsiteY5215" fmla="*/ 1894523 h 6213528"/>
                <a:gd name="connsiteX5216" fmla="*/ 2677528 w 8964278"/>
                <a:gd name="connsiteY5216" fmla="*/ 1940243 h 6213528"/>
                <a:gd name="connsiteX5217" fmla="*/ 2640381 w 8964278"/>
                <a:gd name="connsiteY5217" fmla="*/ 1965960 h 6213528"/>
                <a:gd name="connsiteX5218" fmla="*/ 2619426 w 8964278"/>
                <a:gd name="connsiteY5218" fmla="*/ 1960245 h 6213528"/>
                <a:gd name="connsiteX5219" fmla="*/ 2616568 w 8964278"/>
                <a:gd name="connsiteY5219" fmla="*/ 1962150 h 6213528"/>
                <a:gd name="connsiteX5220" fmla="*/ 2600376 w 8964278"/>
                <a:gd name="connsiteY5220" fmla="*/ 1977390 h 6213528"/>
                <a:gd name="connsiteX5221" fmla="*/ 2527033 w 8964278"/>
                <a:gd name="connsiteY5221" fmla="*/ 1996440 h 6213528"/>
                <a:gd name="connsiteX5222" fmla="*/ 2714676 w 8964278"/>
                <a:gd name="connsiteY5222" fmla="*/ 1884045 h 6213528"/>
                <a:gd name="connsiteX5223" fmla="*/ 2906128 w 8964278"/>
                <a:gd name="connsiteY5223" fmla="*/ 1697355 h 6213528"/>
                <a:gd name="connsiteX5224" fmla="*/ 3120441 w 8964278"/>
                <a:gd name="connsiteY5224" fmla="*/ 1463040 h 6213528"/>
                <a:gd name="connsiteX5225" fmla="*/ 3339516 w 8964278"/>
                <a:gd name="connsiteY5225" fmla="*/ 1222058 h 6213528"/>
                <a:gd name="connsiteX5226" fmla="*/ 3558591 w 8964278"/>
                <a:gd name="connsiteY5226" fmla="*/ 981075 h 6213528"/>
                <a:gd name="connsiteX5227" fmla="*/ 3564306 w 8964278"/>
                <a:gd name="connsiteY5227" fmla="*/ 976313 h 6213528"/>
                <a:gd name="connsiteX5228" fmla="*/ 3512871 w 8964278"/>
                <a:gd name="connsiteY5228" fmla="*/ 982028 h 6213528"/>
                <a:gd name="connsiteX5229" fmla="*/ 3548113 w 8964278"/>
                <a:gd name="connsiteY5229" fmla="*/ 979170 h 6213528"/>
                <a:gd name="connsiteX5230" fmla="*/ 3360471 w 8964278"/>
                <a:gd name="connsiteY5230" fmla="*/ 1184910 h 6213528"/>
                <a:gd name="connsiteX5231" fmla="*/ 3143301 w 8964278"/>
                <a:gd name="connsiteY5231" fmla="*/ 1423988 h 6213528"/>
                <a:gd name="connsiteX5232" fmla="*/ 2926131 w 8964278"/>
                <a:gd name="connsiteY5232" fmla="*/ 1663065 h 6213528"/>
                <a:gd name="connsiteX5233" fmla="*/ 2738488 w 8964278"/>
                <a:gd name="connsiteY5233" fmla="*/ 1853565 h 6213528"/>
                <a:gd name="connsiteX5234" fmla="*/ 2634666 w 8964278"/>
                <a:gd name="connsiteY5234" fmla="*/ 1933575 h 6213528"/>
                <a:gd name="connsiteX5235" fmla="*/ 2518461 w 8964278"/>
                <a:gd name="connsiteY5235" fmla="*/ 1994535 h 6213528"/>
                <a:gd name="connsiteX5236" fmla="*/ 2487981 w 8964278"/>
                <a:gd name="connsiteY5236" fmla="*/ 2006918 h 6213528"/>
                <a:gd name="connsiteX5237" fmla="*/ 2487028 w 8964278"/>
                <a:gd name="connsiteY5237" fmla="*/ 2007870 h 6213528"/>
                <a:gd name="connsiteX5238" fmla="*/ 2412733 w 8964278"/>
                <a:gd name="connsiteY5238" fmla="*/ 2026920 h 6213528"/>
                <a:gd name="connsiteX5239" fmla="*/ 2470836 w 8964278"/>
                <a:gd name="connsiteY5239" fmla="*/ 1990725 h 6213528"/>
                <a:gd name="connsiteX5240" fmla="*/ 2593708 w 8964278"/>
                <a:gd name="connsiteY5240" fmla="*/ 1900238 h 6213528"/>
                <a:gd name="connsiteX5241" fmla="*/ 2818498 w 8964278"/>
                <a:gd name="connsiteY5241" fmla="*/ 1695450 h 6213528"/>
                <a:gd name="connsiteX5242" fmla="*/ 3031858 w 8964278"/>
                <a:gd name="connsiteY5242" fmla="*/ 1465898 h 6213528"/>
                <a:gd name="connsiteX5243" fmla="*/ 3248076 w 8964278"/>
                <a:gd name="connsiteY5243" fmla="*/ 1229678 h 6213528"/>
                <a:gd name="connsiteX5244" fmla="*/ 3482391 w 8964278"/>
                <a:gd name="connsiteY5244" fmla="*/ 1008698 h 6213528"/>
                <a:gd name="connsiteX5245" fmla="*/ 3512871 w 8964278"/>
                <a:gd name="connsiteY5245" fmla="*/ 983933 h 6213528"/>
                <a:gd name="connsiteX5246" fmla="*/ 3512871 w 8964278"/>
                <a:gd name="connsiteY5246" fmla="*/ 982028 h 6213528"/>
                <a:gd name="connsiteX5247" fmla="*/ 3458578 w 8964278"/>
                <a:gd name="connsiteY5247" fmla="*/ 984885 h 6213528"/>
                <a:gd name="connsiteX5248" fmla="*/ 3494773 w 8964278"/>
                <a:gd name="connsiteY5248" fmla="*/ 982980 h 6213528"/>
                <a:gd name="connsiteX5249" fmla="*/ 3270936 w 8964278"/>
                <a:gd name="connsiteY5249" fmla="*/ 1189673 h 6213528"/>
                <a:gd name="connsiteX5250" fmla="*/ 3053766 w 8964278"/>
                <a:gd name="connsiteY5250" fmla="*/ 1425893 h 6213528"/>
                <a:gd name="connsiteX5251" fmla="*/ 2843263 w 8964278"/>
                <a:gd name="connsiteY5251" fmla="*/ 1657350 h 6213528"/>
                <a:gd name="connsiteX5252" fmla="*/ 2620378 w 8964278"/>
                <a:gd name="connsiteY5252" fmla="*/ 1868805 h 6213528"/>
                <a:gd name="connsiteX5253" fmla="*/ 2394636 w 8964278"/>
                <a:gd name="connsiteY5253" fmla="*/ 2030730 h 6213528"/>
                <a:gd name="connsiteX5254" fmla="*/ 2329866 w 8964278"/>
                <a:gd name="connsiteY5254" fmla="*/ 2045970 h 6213528"/>
                <a:gd name="connsiteX5255" fmla="*/ 2495601 w 8964278"/>
                <a:gd name="connsiteY5255" fmla="*/ 1923098 h 6213528"/>
                <a:gd name="connsiteX5256" fmla="*/ 2734678 w 8964278"/>
                <a:gd name="connsiteY5256" fmla="*/ 1700213 h 6213528"/>
                <a:gd name="connsiteX5257" fmla="*/ 2961373 w 8964278"/>
                <a:gd name="connsiteY5257" fmla="*/ 1456373 h 6213528"/>
                <a:gd name="connsiteX5258" fmla="*/ 3194736 w 8964278"/>
                <a:gd name="connsiteY5258" fmla="*/ 1211580 h 6213528"/>
                <a:gd name="connsiteX5259" fmla="*/ 3448101 w 8964278"/>
                <a:gd name="connsiteY5259" fmla="*/ 991553 h 6213528"/>
                <a:gd name="connsiteX5260" fmla="*/ 3458578 w 8964278"/>
                <a:gd name="connsiteY5260" fmla="*/ 984885 h 6213528"/>
                <a:gd name="connsiteX5261" fmla="*/ 3426193 w 8964278"/>
                <a:gd name="connsiteY5261" fmla="*/ 996315 h 6213528"/>
                <a:gd name="connsiteX5262" fmla="*/ 3216643 w 8964278"/>
                <a:gd name="connsiteY5262" fmla="*/ 1177290 h 6213528"/>
                <a:gd name="connsiteX5263" fmla="*/ 2983281 w 8964278"/>
                <a:gd name="connsiteY5263" fmla="*/ 1419225 h 6213528"/>
                <a:gd name="connsiteX5264" fmla="*/ 2757538 w 8964278"/>
                <a:gd name="connsiteY5264" fmla="*/ 1664018 h 6213528"/>
                <a:gd name="connsiteX5265" fmla="*/ 2520366 w 8964278"/>
                <a:gd name="connsiteY5265" fmla="*/ 1892618 h 6213528"/>
                <a:gd name="connsiteX5266" fmla="*/ 2307958 w 8964278"/>
                <a:gd name="connsiteY5266" fmla="*/ 2053590 h 6213528"/>
                <a:gd name="connsiteX5267" fmla="*/ 2195563 w 8964278"/>
                <a:gd name="connsiteY5267" fmla="*/ 2079308 h 6213528"/>
                <a:gd name="connsiteX5268" fmla="*/ 2295576 w 8964278"/>
                <a:gd name="connsiteY5268" fmla="*/ 2019300 h 6213528"/>
                <a:gd name="connsiteX5269" fmla="*/ 2428926 w 8964278"/>
                <a:gd name="connsiteY5269" fmla="*/ 1920240 h 6213528"/>
                <a:gd name="connsiteX5270" fmla="*/ 2671813 w 8964278"/>
                <a:gd name="connsiteY5270" fmla="*/ 1690688 h 6213528"/>
                <a:gd name="connsiteX5271" fmla="*/ 2899461 w 8964278"/>
                <a:gd name="connsiteY5271" fmla="*/ 1443038 h 6213528"/>
                <a:gd name="connsiteX5272" fmla="*/ 3137586 w 8964278"/>
                <a:gd name="connsiteY5272" fmla="*/ 1203960 h 6213528"/>
                <a:gd name="connsiteX5273" fmla="*/ 3401428 w 8964278"/>
                <a:gd name="connsiteY5273" fmla="*/ 1007745 h 6213528"/>
                <a:gd name="connsiteX5274" fmla="*/ 3417621 w 8964278"/>
                <a:gd name="connsiteY5274" fmla="*/ 1000125 h 6213528"/>
                <a:gd name="connsiteX5275" fmla="*/ 3426193 w 8964278"/>
                <a:gd name="connsiteY5275" fmla="*/ 996315 h 6213528"/>
                <a:gd name="connsiteX5276" fmla="*/ 3369996 w 8964278"/>
                <a:gd name="connsiteY5276" fmla="*/ 991553 h 6213528"/>
                <a:gd name="connsiteX5277" fmla="*/ 3372853 w 8964278"/>
                <a:gd name="connsiteY5277" fmla="*/ 984885 h 6213528"/>
                <a:gd name="connsiteX5278" fmla="*/ 3417621 w 8964278"/>
                <a:gd name="connsiteY5278" fmla="*/ 984885 h 6213528"/>
                <a:gd name="connsiteX5279" fmla="*/ 3408096 w 8964278"/>
                <a:gd name="connsiteY5279" fmla="*/ 990600 h 6213528"/>
                <a:gd name="connsiteX5280" fmla="*/ 3148063 w 8964278"/>
                <a:gd name="connsiteY5280" fmla="*/ 1145858 h 6213528"/>
                <a:gd name="connsiteX5281" fmla="*/ 2875648 w 8964278"/>
                <a:gd name="connsiteY5281" fmla="*/ 1376363 h 6213528"/>
                <a:gd name="connsiteX5282" fmla="*/ 2622283 w 8964278"/>
                <a:gd name="connsiteY5282" fmla="*/ 1628775 h 6213528"/>
                <a:gd name="connsiteX5283" fmla="*/ 2360346 w 8964278"/>
                <a:gd name="connsiteY5283" fmla="*/ 1880235 h 6213528"/>
                <a:gd name="connsiteX5284" fmla="*/ 2071738 w 8964278"/>
                <a:gd name="connsiteY5284" fmla="*/ 2096453 h 6213528"/>
                <a:gd name="connsiteX5285" fmla="*/ 2064118 w 8964278"/>
                <a:gd name="connsiteY5285" fmla="*/ 2101215 h 6213528"/>
                <a:gd name="connsiteX5286" fmla="*/ 2038401 w 8964278"/>
                <a:gd name="connsiteY5286" fmla="*/ 2105025 h 6213528"/>
                <a:gd name="connsiteX5287" fmla="*/ 2070786 w 8964278"/>
                <a:gd name="connsiteY5287" fmla="*/ 2072640 h 6213528"/>
                <a:gd name="connsiteX5288" fmla="*/ 2140318 w 8964278"/>
                <a:gd name="connsiteY5288" fmla="*/ 2005013 h 6213528"/>
                <a:gd name="connsiteX5289" fmla="*/ 2277478 w 8964278"/>
                <a:gd name="connsiteY5289" fmla="*/ 1870710 h 6213528"/>
                <a:gd name="connsiteX5290" fmla="*/ 2525128 w 8964278"/>
                <a:gd name="connsiteY5290" fmla="*/ 1630680 h 6213528"/>
                <a:gd name="connsiteX5291" fmla="*/ 2777541 w 8964278"/>
                <a:gd name="connsiteY5291" fmla="*/ 1401128 h 6213528"/>
                <a:gd name="connsiteX5292" fmla="*/ 3043288 w 8964278"/>
                <a:gd name="connsiteY5292" fmla="*/ 1190625 h 6213528"/>
                <a:gd name="connsiteX5293" fmla="*/ 3330943 w 8964278"/>
                <a:gd name="connsiteY5293" fmla="*/ 1008698 h 6213528"/>
                <a:gd name="connsiteX5294" fmla="*/ 3369996 w 8964278"/>
                <a:gd name="connsiteY5294" fmla="*/ 991553 h 6213528"/>
                <a:gd name="connsiteX5295" fmla="*/ 3294748 w 8964278"/>
                <a:gd name="connsiteY5295" fmla="*/ 982980 h 6213528"/>
                <a:gd name="connsiteX5296" fmla="*/ 3342373 w 8964278"/>
                <a:gd name="connsiteY5296" fmla="*/ 984885 h 6213528"/>
                <a:gd name="connsiteX5297" fmla="*/ 3357613 w 8964278"/>
                <a:gd name="connsiteY5297" fmla="*/ 984885 h 6213528"/>
                <a:gd name="connsiteX5298" fmla="*/ 3076626 w 8964278"/>
                <a:gd name="connsiteY5298" fmla="*/ 1159193 h 6213528"/>
                <a:gd name="connsiteX5299" fmla="*/ 2807068 w 8964278"/>
                <a:gd name="connsiteY5299" fmla="*/ 1368743 h 6213528"/>
                <a:gd name="connsiteX5300" fmla="*/ 2551798 w 8964278"/>
                <a:gd name="connsiteY5300" fmla="*/ 1598295 h 6213528"/>
                <a:gd name="connsiteX5301" fmla="*/ 2306053 w 8964278"/>
                <a:gd name="connsiteY5301" fmla="*/ 1836420 h 6213528"/>
                <a:gd name="connsiteX5302" fmla="*/ 2031733 w 8964278"/>
                <a:gd name="connsiteY5302" fmla="*/ 2106930 h 6213528"/>
                <a:gd name="connsiteX5303" fmla="*/ 2028876 w 8964278"/>
                <a:gd name="connsiteY5303" fmla="*/ 2109788 h 6213528"/>
                <a:gd name="connsiteX5304" fmla="*/ 1975536 w 8964278"/>
                <a:gd name="connsiteY5304" fmla="*/ 2116455 h 6213528"/>
                <a:gd name="connsiteX5305" fmla="*/ 2055546 w 8964278"/>
                <a:gd name="connsiteY5305" fmla="*/ 2034540 h 6213528"/>
                <a:gd name="connsiteX5306" fmla="*/ 2158416 w 8964278"/>
                <a:gd name="connsiteY5306" fmla="*/ 1902143 h 6213528"/>
                <a:gd name="connsiteX5307" fmla="*/ 2389873 w 8964278"/>
                <a:gd name="connsiteY5307" fmla="*/ 1644968 h 6213528"/>
                <a:gd name="connsiteX5308" fmla="*/ 2648953 w 8964278"/>
                <a:gd name="connsiteY5308" fmla="*/ 1413510 h 6213528"/>
                <a:gd name="connsiteX5309" fmla="*/ 2933751 w 8964278"/>
                <a:gd name="connsiteY5309" fmla="*/ 1203008 h 6213528"/>
                <a:gd name="connsiteX5310" fmla="*/ 3252838 w 8964278"/>
                <a:gd name="connsiteY5310" fmla="*/ 1006793 h 6213528"/>
                <a:gd name="connsiteX5311" fmla="*/ 3293796 w 8964278"/>
                <a:gd name="connsiteY5311" fmla="*/ 984885 h 6213528"/>
                <a:gd name="connsiteX5312" fmla="*/ 3294748 w 8964278"/>
                <a:gd name="connsiteY5312" fmla="*/ 982980 h 6213528"/>
                <a:gd name="connsiteX5313" fmla="*/ 3220453 w 8964278"/>
                <a:gd name="connsiteY5313" fmla="*/ 979170 h 6213528"/>
                <a:gd name="connsiteX5314" fmla="*/ 3273793 w 8964278"/>
                <a:gd name="connsiteY5314" fmla="*/ 982028 h 6213528"/>
                <a:gd name="connsiteX5315" fmla="*/ 2968993 w 8964278"/>
                <a:gd name="connsiteY5315" fmla="*/ 1164908 h 6213528"/>
                <a:gd name="connsiteX5316" fmla="*/ 2678481 w 8964278"/>
                <a:gd name="connsiteY5316" fmla="*/ 1375410 h 6213528"/>
                <a:gd name="connsiteX5317" fmla="*/ 2417496 w 8964278"/>
                <a:gd name="connsiteY5317" fmla="*/ 1604010 h 6213528"/>
                <a:gd name="connsiteX5318" fmla="*/ 2183181 w 8964278"/>
                <a:gd name="connsiteY5318" fmla="*/ 1857375 h 6213528"/>
                <a:gd name="connsiteX5319" fmla="*/ 2078406 w 8964278"/>
                <a:gd name="connsiteY5319" fmla="*/ 1991678 h 6213528"/>
                <a:gd name="connsiteX5320" fmla="*/ 1966963 w 8964278"/>
                <a:gd name="connsiteY5320" fmla="*/ 2113598 h 6213528"/>
                <a:gd name="connsiteX5321" fmla="*/ 1963153 w 8964278"/>
                <a:gd name="connsiteY5321" fmla="*/ 2116455 h 6213528"/>
                <a:gd name="connsiteX5322" fmla="*/ 1856473 w 8964278"/>
                <a:gd name="connsiteY5322" fmla="*/ 2122170 h 6213528"/>
                <a:gd name="connsiteX5323" fmla="*/ 1951723 w 8964278"/>
                <a:gd name="connsiteY5323" fmla="*/ 2055495 h 6213528"/>
                <a:gd name="connsiteX5324" fmla="*/ 2066023 w 8964278"/>
                <a:gd name="connsiteY5324" fmla="*/ 1927860 h 6213528"/>
                <a:gd name="connsiteX5325" fmla="*/ 2318436 w 8964278"/>
                <a:gd name="connsiteY5325" fmla="*/ 1654493 h 6213528"/>
                <a:gd name="connsiteX5326" fmla="*/ 2592756 w 8964278"/>
                <a:gd name="connsiteY5326" fmla="*/ 1406843 h 6213528"/>
                <a:gd name="connsiteX5327" fmla="*/ 2888031 w 8964278"/>
                <a:gd name="connsiteY5327" fmla="*/ 1183958 h 6213528"/>
                <a:gd name="connsiteX5328" fmla="*/ 3202356 w 8964278"/>
                <a:gd name="connsiteY5328" fmla="*/ 987743 h 6213528"/>
                <a:gd name="connsiteX5329" fmla="*/ 3220453 w 8964278"/>
                <a:gd name="connsiteY5329" fmla="*/ 979170 h 6213528"/>
                <a:gd name="connsiteX5330" fmla="*/ 3177591 w 8964278"/>
                <a:gd name="connsiteY5330" fmla="*/ 977265 h 6213528"/>
                <a:gd name="connsiteX5331" fmla="*/ 3195688 w 8964278"/>
                <a:gd name="connsiteY5331" fmla="*/ 978218 h 6213528"/>
                <a:gd name="connsiteX5332" fmla="*/ 2922321 w 8964278"/>
                <a:gd name="connsiteY5332" fmla="*/ 1146810 h 6213528"/>
                <a:gd name="connsiteX5333" fmla="*/ 2625141 w 8964278"/>
                <a:gd name="connsiteY5333" fmla="*/ 1365885 h 6213528"/>
                <a:gd name="connsiteX5334" fmla="*/ 2348916 w 8964278"/>
                <a:gd name="connsiteY5334" fmla="*/ 1611630 h 6213528"/>
                <a:gd name="connsiteX5335" fmla="*/ 2196516 w 8964278"/>
                <a:gd name="connsiteY5335" fmla="*/ 1767840 h 6213528"/>
                <a:gd name="connsiteX5336" fmla="*/ 2253666 w 8964278"/>
                <a:gd name="connsiteY5336" fmla="*/ 1671638 h 6213528"/>
                <a:gd name="connsiteX5337" fmla="*/ 2269858 w 8964278"/>
                <a:gd name="connsiteY5337" fmla="*/ 1653540 h 6213528"/>
                <a:gd name="connsiteX5338" fmla="*/ 2521318 w 8964278"/>
                <a:gd name="connsiteY5338" fmla="*/ 1396365 h 6213528"/>
                <a:gd name="connsiteX5339" fmla="*/ 2811831 w 8964278"/>
                <a:gd name="connsiteY5339" fmla="*/ 1176338 h 6213528"/>
                <a:gd name="connsiteX5340" fmla="*/ 3133776 w 8964278"/>
                <a:gd name="connsiteY5340" fmla="*/ 1001078 h 6213528"/>
                <a:gd name="connsiteX5341" fmla="*/ 3174733 w 8964278"/>
                <a:gd name="connsiteY5341" fmla="*/ 982980 h 6213528"/>
                <a:gd name="connsiteX5342" fmla="*/ 3177591 w 8964278"/>
                <a:gd name="connsiteY5342" fmla="*/ 977265 h 6213528"/>
                <a:gd name="connsiteX5343" fmla="*/ 2528938 w 8964278"/>
                <a:gd name="connsiteY5343" fmla="*/ 1048703 h 6213528"/>
                <a:gd name="connsiteX5344" fmla="*/ 2757538 w 8964278"/>
                <a:gd name="connsiteY5344" fmla="*/ 980123 h 6213528"/>
                <a:gd name="connsiteX5345" fmla="*/ 2736583 w 8964278"/>
                <a:gd name="connsiteY5345" fmla="*/ 988695 h 6213528"/>
                <a:gd name="connsiteX5346" fmla="*/ 2686101 w 8964278"/>
                <a:gd name="connsiteY5346" fmla="*/ 1011555 h 6213528"/>
                <a:gd name="connsiteX5347" fmla="*/ 2587993 w 8964278"/>
                <a:gd name="connsiteY5347" fmla="*/ 1063943 h 6213528"/>
                <a:gd name="connsiteX5348" fmla="*/ 2407971 w 8964278"/>
                <a:gd name="connsiteY5348" fmla="*/ 1197293 h 6213528"/>
                <a:gd name="connsiteX5349" fmla="*/ 2363203 w 8964278"/>
                <a:gd name="connsiteY5349" fmla="*/ 1240155 h 6213528"/>
                <a:gd name="connsiteX5350" fmla="*/ 2362251 w 8964278"/>
                <a:gd name="connsiteY5350" fmla="*/ 1168718 h 6213528"/>
                <a:gd name="connsiteX5351" fmla="*/ 2362251 w 8964278"/>
                <a:gd name="connsiteY5351" fmla="*/ 1168718 h 6213528"/>
                <a:gd name="connsiteX5352" fmla="*/ 2528938 w 8964278"/>
                <a:gd name="connsiteY5352" fmla="*/ 1048703 h 6213528"/>
                <a:gd name="connsiteX5353" fmla="*/ 2362251 w 8964278"/>
                <a:gd name="connsiteY5353" fmla="*/ 1253490 h 6213528"/>
                <a:gd name="connsiteX5354" fmla="*/ 2489886 w 8964278"/>
                <a:gd name="connsiteY5354" fmla="*/ 1143000 h 6213528"/>
                <a:gd name="connsiteX5355" fmla="*/ 2679433 w 8964278"/>
                <a:gd name="connsiteY5355" fmla="*/ 1027748 h 6213528"/>
                <a:gd name="connsiteX5356" fmla="*/ 2736583 w 8964278"/>
                <a:gd name="connsiteY5356" fmla="*/ 1002030 h 6213528"/>
                <a:gd name="connsiteX5357" fmla="*/ 2765158 w 8964278"/>
                <a:gd name="connsiteY5357" fmla="*/ 990600 h 6213528"/>
                <a:gd name="connsiteX5358" fmla="*/ 2792781 w 8964278"/>
                <a:gd name="connsiteY5358" fmla="*/ 978218 h 6213528"/>
                <a:gd name="connsiteX5359" fmla="*/ 2793733 w 8964278"/>
                <a:gd name="connsiteY5359" fmla="*/ 977265 h 6213528"/>
                <a:gd name="connsiteX5360" fmla="*/ 2852788 w 8964278"/>
                <a:gd name="connsiteY5360" fmla="*/ 972503 h 6213528"/>
                <a:gd name="connsiteX5361" fmla="*/ 2829928 w 8964278"/>
                <a:gd name="connsiteY5361" fmla="*/ 983933 h 6213528"/>
                <a:gd name="connsiteX5362" fmla="*/ 2769921 w 8964278"/>
                <a:gd name="connsiteY5362" fmla="*/ 1013460 h 6213528"/>
                <a:gd name="connsiteX5363" fmla="*/ 2653716 w 8964278"/>
                <a:gd name="connsiteY5363" fmla="*/ 1078230 h 6213528"/>
                <a:gd name="connsiteX5364" fmla="*/ 2432736 w 8964278"/>
                <a:gd name="connsiteY5364" fmla="*/ 1231583 h 6213528"/>
                <a:gd name="connsiteX5365" fmla="*/ 2360346 w 8964278"/>
                <a:gd name="connsiteY5365" fmla="*/ 1292543 h 6213528"/>
                <a:gd name="connsiteX5366" fmla="*/ 2362251 w 8964278"/>
                <a:gd name="connsiteY5366" fmla="*/ 1253490 h 6213528"/>
                <a:gd name="connsiteX5367" fmla="*/ 2359393 w 8964278"/>
                <a:gd name="connsiteY5367" fmla="*/ 1301115 h 6213528"/>
                <a:gd name="connsiteX5368" fmla="*/ 2529891 w 8964278"/>
                <a:gd name="connsiteY5368" fmla="*/ 1167765 h 6213528"/>
                <a:gd name="connsiteX5369" fmla="*/ 2758491 w 8964278"/>
                <a:gd name="connsiteY5369" fmla="*/ 1028700 h 6213528"/>
                <a:gd name="connsiteX5370" fmla="*/ 2825166 w 8964278"/>
                <a:gd name="connsiteY5370" fmla="*/ 995363 h 6213528"/>
                <a:gd name="connsiteX5371" fmla="*/ 2881363 w 8964278"/>
                <a:gd name="connsiteY5371" fmla="*/ 969645 h 6213528"/>
                <a:gd name="connsiteX5372" fmla="*/ 2930893 w 8964278"/>
                <a:gd name="connsiteY5372" fmla="*/ 968693 h 6213528"/>
                <a:gd name="connsiteX5373" fmla="*/ 2677528 w 8964278"/>
                <a:gd name="connsiteY5373" fmla="*/ 1097280 h 6213528"/>
                <a:gd name="connsiteX5374" fmla="*/ 2419401 w 8964278"/>
                <a:gd name="connsiteY5374" fmla="*/ 1283970 h 6213528"/>
                <a:gd name="connsiteX5375" fmla="*/ 2354631 w 8964278"/>
                <a:gd name="connsiteY5375" fmla="*/ 1342073 h 6213528"/>
                <a:gd name="connsiteX5376" fmla="*/ 2359393 w 8964278"/>
                <a:gd name="connsiteY5376" fmla="*/ 1301115 h 6213528"/>
                <a:gd name="connsiteX5377" fmla="*/ 2353678 w 8964278"/>
                <a:gd name="connsiteY5377" fmla="*/ 1355408 h 6213528"/>
                <a:gd name="connsiteX5378" fmla="*/ 2411781 w 8964278"/>
                <a:gd name="connsiteY5378" fmla="*/ 1303020 h 6213528"/>
                <a:gd name="connsiteX5379" fmla="*/ 2534653 w 8964278"/>
                <a:gd name="connsiteY5379" fmla="*/ 1204913 h 6213528"/>
                <a:gd name="connsiteX5380" fmla="*/ 2805163 w 8964278"/>
                <a:gd name="connsiteY5380" fmla="*/ 1039178 h 6213528"/>
                <a:gd name="connsiteX5381" fmla="*/ 2964231 w 8964278"/>
                <a:gd name="connsiteY5381" fmla="*/ 968693 h 6213528"/>
                <a:gd name="connsiteX5382" fmla="*/ 3007093 w 8964278"/>
                <a:gd name="connsiteY5382" fmla="*/ 969645 h 6213528"/>
                <a:gd name="connsiteX5383" fmla="*/ 2703246 w 8964278"/>
                <a:gd name="connsiteY5383" fmla="*/ 1139190 h 6213528"/>
                <a:gd name="connsiteX5384" fmla="*/ 2413686 w 8964278"/>
                <a:gd name="connsiteY5384" fmla="*/ 1357313 h 6213528"/>
                <a:gd name="connsiteX5385" fmla="*/ 2342248 w 8964278"/>
                <a:gd name="connsiteY5385" fmla="*/ 1422083 h 6213528"/>
                <a:gd name="connsiteX5386" fmla="*/ 2353678 w 8964278"/>
                <a:gd name="connsiteY5386" fmla="*/ 1355408 h 6213528"/>
                <a:gd name="connsiteX5387" fmla="*/ 2337486 w 8964278"/>
                <a:gd name="connsiteY5387" fmla="*/ 1443038 h 6213528"/>
                <a:gd name="connsiteX5388" fmla="*/ 2339391 w 8964278"/>
                <a:gd name="connsiteY5388" fmla="*/ 1435418 h 6213528"/>
                <a:gd name="connsiteX5389" fmla="*/ 2403208 w 8964278"/>
                <a:gd name="connsiteY5389" fmla="*/ 1377315 h 6213528"/>
                <a:gd name="connsiteX5390" fmla="*/ 2542273 w 8964278"/>
                <a:gd name="connsiteY5390" fmla="*/ 1263968 h 6213528"/>
                <a:gd name="connsiteX5391" fmla="*/ 2844216 w 8964278"/>
                <a:gd name="connsiteY5391" fmla="*/ 1065848 h 6213528"/>
                <a:gd name="connsiteX5392" fmla="*/ 3024238 w 8964278"/>
                <a:gd name="connsiteY5392" fmla="*/ 974408 h 6213528"/>
                <a:gd name="connsiteX5393" fmla="*/ 3027096 w 8964278"/>
                <a:gd name="connsiteY5393" fmla="*/ 970598 h 6213528"/>
                <a:gd name="connsiteX5394" fmla="*/ 3082341 w 8964278"/>
                <a:gd name="connsiteY5394" fmla="*/ 972503 h 6213528"/>
                <a:gd name="connsiteX5395" fmla="*/ 2908986 w 8964278"/>
                <a:gd name="connsiteY5395" fmla="*/ 1057275 h 6213528"/>
                <a:gd name="connsiteX5396" fmla="*/ 2718486 w 8964278"/>
                <a:gd name="connsiteY5396" fmla="*/ 1172528 h 6213528"/>
                <a:gd name="connsiteX5397" fmla="*/ 2539416 w 8964278"/>
                <a:gd name="connsiteY5397" fmla="*/ 1306830 h 6213528"/>
                <a:gd name="connsiteX5398" fmla="*/ 2374633 w 8964278"/>
                <a:gd name="connsiteY5398" fmla="*/ 1457325 h 6213528"/>
                <a:gd name="connsiteX5399" fmla="*/ 2316531 w 8964278"/>
                <a:gd name="connsiteY5399" fmla="*/ 1517333 h 6213528"/>
                <a:gd name="connsiteX5400" fmla="*/ 2337486 w 8964278"/>
                <a:gd name="connsiteY5400" fmla="*/ 1443038 h 6213528"/>
                <a:gd name="connsiteX5401" fmla="*/ 2361298 w 8964278"/>
                <a:gd name="connsiteY5401" fmla="*/ 1481138 h 6213528"/>
                <a:gd name="connsiteX5402" fmla="*/ 2524176 w 8964278"/>
                <a:gd name="connsiteY5402" fmla="*/ 1329690 h 6213528"/>
                <a:gd name="connsiteX5403" fmla="*/ 2701341 w 8964278"/>
                <a:gd name="connsiteY5403" fmla="*/ 1195388 h 6213528"/>
                <a:gd name="connsiteX5404" fmla="*/ 2890888 w 8964278"/>
                <a:gd name="connsiteY5404" fmla="*/ 1078230 h 6213528"/>
                <a:gd name="connsiteX5405" fmla="*/ 3089961 w 8964278"/>
                <a:gd name="connsiteY5405" fmla="*/ 980123 h 6213528"/>
                <a:gd name="connsiteX5406" fmla="*/ 3107106 w 8964278"/>
                <a:gd name="connsiteY5406" fmla="*/ 973455 h 6213528"/>
                <a:gd name="connsiteX5407" fmla="*/ 3160446 w 8964278"/>
                <a:gd name="connsiteY5407" fmla="*/ 976313 h 6213528"/>
                <a:gd name="connsiteX5408" fmla="*/ 2847073 w 8964278"/>
                <a:gd name="connsiteY5408" fmla="*/ 1140143 h 6213528"/>
                <a:gd name="connsiteX5409" fmla="*/ 2551798 w 8964278"/>
                <a:gd name="connsiteY5409" fmla="*/ 1356360 h 6213528"/>
                <a:gd name="connsiteX5410" fmla="*/ 2296528 w 8964278"/>
                <a:gd name="connsiteY5410" fmla="*/ 1609725 h 6213528"/>
                <a:gd name="connsiteX5411" fmla="*/ 2269858 w 8964278"/>
                <a:gd name="connsiteY5411" fmla="*/ 1641158 h 6213528"/>
                <a:gd name="connsiteX5412" fmla="*/ 2312721 w 8964278"/>
                <a:gd name="connsiteY5412" fmla="*/ 1535430 h 6213528"/>
                <a:gd name="connsiteX5413" fmla="*/ 2361298 w 8964278"/>
                <a:gd name="connsiteY5413" fmla="*/ 1481138 h 6213528"/>
                <a:gd name="connsiteX5414" fmla="*/ 2306053 w 8964278"/>
                <a:gd name="connsiteY5414" fmla="*/ 940118 h 6213528"/>
                <a:gd name="connsiteX5415" fmla="*/ 2309863 w 8964278"/>
                <a:gd name="connsiteY5415" fmla="*/ 1062990 h 6213528"/>
                <a:gd name="connsiteX5416" fmla="*/ 2307958 w 8964278"/>
                <a:gd name="connsiteY5416" fmla="*/ 1201103 h 6213528"/>
                <a:gd name="connsiteX5417" fmla="*/ 2304148 w 8964278"/>
                <a:gd name="connsiteY5417" fmla="*/ 1243013 h 6213528"/>
                <a:gd name="connsiteX5418" fmla="*/ 2301291 w 8964278"/>
                <a:gd name="connsiteY5418" fmla="*/ 1249680 h 6213528"/>
                <a:gd name="connsiteX5419" fmla="*/ 2298433 w 8964278"/>
                <a:gd name="connsiteY5419" fmla="*/ 1288733 h 6213528"/>
                <a:gd name="connsiteX5420" fmla="*/ 2289861 w 8964278"/>
                <a:gd name="connsiteY5420" fmla="*/ 1336358 h 6213528"/>
                <a:gd name="connsiteX5421" fmla="*/ 2250808 w 8964278"/>
                <a:gd name="connsiteY5421" fmla="*/ 1462088 h 6213528"/>
                <a:gd name="connsiteX5422" fmla="*/ 2129841 w 8964278"/>
                <a:gd name="connsiteY5422" fmla="*/ 1688783 h 6213528"/>
                <a:gd name="connsiteX5423" fmla="*/ 2007921 w 8964278"/>
                <a:gd name="connsiteY5423" fmla="*/ 1859280 h 6213528"/>
                <a:gd name="connsiteX5424" fmla="*/ 2103171 w 8964278"/>
                <a:gd name="connsiteY5424" fmla="*/ 1707833 h 6213528"/>
                <a:gd name="connsiteX5425" fmla="*/ 2205088 w 8964278"/>
                <a:gd name="connsiteY5425" fmla="*/ 1455420 h 6213528"/>
                <a:gd name="connsiteX5426" fmla="*/ 2270811 w 8964278"/>
                <a:gd name="connsiteY5426" fmla="*/ 1151573 h 6213528"/>
                <a:gd name="connsiteX5427" fmla="*/ 2300338 w 8964278"/>
                <a:gd name="connsiteY5427" fmla="*/ 903923 h 6213528"/>
                <a:gd name="connsiteX5428" fmla="*/ 2306053 w 8964278"/>
                <a:gd name="connsiteY5428" fmla="*/ 940118 h 6213528"/>
                <a:gd name="connsiteX5429" fmla="*/ 2291766 w 8964278"/>
                <a:gd name="connsiteY5429" fmla="*/ 852488 h 6213528"/>
                <a:gd name="connsiteX5430" fmla="*/ 2290813 w 8964278"/>
                <a:gd name="connsiteY5430" fmla="*/ 862013 h 6213528"/>
                <a:gd name="connsiteX5431" fmla="*/ 2286051 w 8964278"/>
                <a:gd name="connsiteY5431" fmla="*/ 904875 h 6213528"/>
                <a:gd name="connsiteX5432" fmla="*/ 2270811 w 8964278"/>
                <a:gd name="connsiteY5432" fmla="*/ 991553 h 6213528"/>
                <a:gd name="connsiteX5433" fmla="*/ 2218423 w 8964278"/>
                <a:gd name="connsiteY5433" fmla="*/ 1157288 h 6213528"/>
                <a:gd name="connsiteX5434" fmla="*/ 2036496 w 8964278"/>
                <a:gd name="connsiteY5434" fmla="*/ 1454468 h 6213528"/>
                <a:gd name="connsiteX5435" fmla="*/ 1968868 w 8964278"/>
                <a:gd name="connsiteY5435" fmla="*/ 1525905 h 6213528"/>
                <a:gd name="connsiteX5436" fmla="*/ 1944103 w 8964278"/>
                <a:gd name="connsiteY5436" fmla="*/ 1548765 h 6213528"/>
                <a:gd name="connsiteX5437" fmla="*/ 1869808 w 8964278"/>
                <a:gd name="connsiteY5437" fmla="*/ 1595438 h 6213528"/>
                <a:gd name="connsiteX5438" fmla="*/ 1759318 w 8964278"/>
                <a:gd name="connsiteY5438" fmla="*/ 1655445 h 6213528"/>
                <a:gd name="connsiteX5439" fmla="*/ 1906956 w 8964278"/>
                <a:gd name="connsiteY5439" fmla="*/ 1514475 h 6213528"/>
                <a:gd name="connsiteX5440" fmla="*/ 2056498 w 8964278"/>
                <a:gd name="connsiteY5440" fmla="*/ 1333500 h 6213528"/>
                <a:gd name="connsiteX5441" fmla="*/ 2175561 w 8964278"/>
                <a:gd name="connsiteY5441" fmla="*/ 1128713 h 6213528"/>
                <a:gd name="connsiteX5442" fmla="*/ 2249856 w 8964278"/>
                <a:gd name="connsiteY5442" fmla="*/ 899160 h 6213528"/>
                <a:gd name="connsiteX5443" fmla="*/ 2267953 w 8964278"/>
                <a:gd name="connsiteY5443" fmla="*/ 736283 h 6213528"/>
                <a:gd name="connsiteX5444" fmla="*/ 2291766 w 8964278"/>
                <a:gd name="connsiteY5444" fmla="*/ 852488 h 6213528"/>
                <a:gd name="connsiteX5445" fmla="*/ 2240331 w 8964278"/>
                <a:gd name="connsiteY5445" fmla="*/ 581978 h 6213528"/>
                <a:gd name="connsiteX5446" fmla="*/ 2261286 w 8964278"/>
                <a:gd name="connsiteY5446" fmla="*/ 700088 h 6213528"/>
                <a:gd name="connsiteX5447" fmla="*/ 2247951 w 8964278"/>
                <a:gd name="connsiteY5447" fmla="*/ 868680 h 6213528"/>
                <a:gd name="connsiteX5448" fmla="*/ 2178418 w 8964278"/>
                <a:gd name="connsiteY5448" fmla="*/ 1098233 h 6213528"/>
                <a:gd name="connsiteX5449" fmla="*/ 2064118 w 8964278"/>
                <a:gd name="connsiteY5449" fmla="*/ 1304925 h 6213528"/>
                <a:gd name="connsiteX5450" fmla="*/ 1919338 w 8964278"/>
                <a:gd name="connsiteY5450" fmla="*/ 1485900 h 6213528"/>
                <a:gd name="connsiteX5451" fmla="*/ 1751698 w 8964278"/>
                <a:gd name="connsiteY5451" fmla="*/ 1647825 h 6213528"/>
                <a:gd name="connsiteX5452" fmla="*/ 1729791 w 8964278"/>
                <a:gd name="connsiteY5452" fmla="*/ 1665923 h 6213528"/>
                <a:gd name="connsiteX5453" fmla="*/ 1727886 w 8964278"/>
                <a:gd name="connsiteY5453" fmla="*/ 1670685 h 6213528"/>
                <a:gd name="connsiteX5454" fmla="*/ 1677403 w 8964278"/>
                <a:gd name="connsiteY5454" fmla="*/ 1695450 h 6213528"/>
                <a:gd name="connsiteX5455" fmla="*/ 1819326 w 8964278"/>
                <a:gd name="connsiteY5455" fmla="*/ 1556385 h 6213528"/>
                <a:gd name="connsiteX5456" fmla="*/ 1982203 w 8964278"/>
                <a:gd name="connsiteY5456" fmla="*/ 1343025 h 6213528"/>
                <a:gd name="connsiteX5457" fmla="*/ 2107933 w 8964278"/>
                <a:gd name="connsiteY5457" fmla="*/ 1106805 h 6213528"/>
                <a:gd name="connsiteX5458" fmla="*/ 2193658 w 8964278"/>
                <a:gd name="connsiteY5458" fmla="*/ 853440 h 6213528"/>
                <a:gd name="connsiteX5459" fmla="*/ 2237473 w 8964278"/>
                <a:gd name="connsiteY5459" fmla="*/ 589598 h 6213528"/>
                <a:gd name="connsiteX5460" fmla="*/ 2240331 w 8964278"/>
                <a:gd name="connsiteY5460" fmla="*/ 581978 h 6213528"/>
                <a:gd name="connsiteX5461" fmla="*/ 2234616 w 8964278"/>
                <a:gd name="connsiteY5461" fmla="*/ 540068 h 6213528"/>
                <a:gd name="connsiteX5462" fmla="*/ 2232711 w 8964278"/>
                <a:gd name="connsiteY5462" fmla="*/ 551498 h 6213528"/>
                <a:gd name="connsiteX5463" fmla="*/ 2231758 w 8964278"/>
                <a:gd name="connsiteY5463" fmla="*/ 554355 h 6213528"/>
                <a:gd name="connsiteX5464" fmla="*/ 2230806 w 8964278"/>
                <a:gd name="connsiteY5464" fmla="*/ 562928 h 6213528"/>
                <a:gd name="connsiteX5465" fmla="*/ 2161273 w 8964278"/>
                <a:gd name="connsiteY5465" fmla="*/ 837248 h 6213528"/>
                <a:gd name="connsiteX5466" fmla="*/ 2034591 w 8964278"/>
                <a:gd name="connsiteY5466" fmla="*/ 1130618 h 6213528"/>
                <a:gd name="connsiteX5467" fmla="*/ 1862188 w 8964278"/>
                <a:gd name="connsiteY5467" fmla="*/ 1401128 h 6213528"/>
                <a:gd name="connsiteX5468" fmla="*/ 1647876 w 8964278"/>
                <a:gd name="connsiteY5468" fmla="*/ 1639253 h 6213528"/>
                <a:gd name="connsiteX5469" fmla="*/ 1415466 w 8964278"/>
                <a:gd name="connsiteY5469" fmla="*/ 1826895 h 6213528"/>
                <a:gd name="connsiteX5470" fmla="*/ 1269733 w 8964278"/>
                <a:gd name="connsiteY5470" fmla="*/ 1924050 h 6213528"/>
                <a:gd name="connsiteX5471" fmla="*/ 1164958 w 8964278"/>
                <a:gd name="connsiteY5471" fmla="*/ 2038350 h 6213528"/>
                <a:gd name="connsiteX5472" fmla="*/ 1104951 w 8964278"/>
                <a:gd name="connsiteY5472" fmla="*/ 2165985 h 6213528"/>
                <a:gd name="connsiteX5473" fmla="*/ 1061136 w 8964278"/>
                <a:gd name="connsiteY5473" fmla="*/ 2295525 h 6213528"/>
                <a:gd name="connsiteX5474" fmla="*/ 1063993 w 8964278"/>
                <a:gd name="connsiteY5474" fmla="*/ 2275523 h 6213528"/>
                <a:gd name="connsiteX5475" fmla="*/ 1065898 w 8964278"/>
                <a:gd name="connsiteY5475" fmla="*/ 2273618 h 6213528"/>
                <a:gd name="connsiteX5476" fmla="*/ 1090663 w 8964278"/>
                <a:gd name="connsiteY5476" fmla="*/ 2173605 h 6213528"/>
                <a:gd name="connsiteX5477" fmla="*/ 1250683 w 8964278"/>
                <a:gd name="connsiteY5477" fmla="*/ 1919288 h 6213528"/>
                <a:gd name="connsiteX5478" fmla="*/ 1620253 w 8964278"/>
                <a:gd name="connsiteY5478" fmla="*/ 1588770 h 6213528"/>
                <a:gd name="connsiteX5479" fmla="*/ 1905051 w 8964278"/>
                <a:gd name="connsiteY5479" fmla="*/ 1239203 h 6213528"/>
                <a:gd name="connsiteX5480" fmla="*/ 2102218 w 8964278"/>
                <a:gd name="connsiteY5480" fmla="*/ 837248 h 6213528"/>
                <a:gd name="connsiteX5481" fmla="*/ 2227948 w 8964278"/>
                <a:gd name="connsiteY5481" fmla="*/ 457200 h 6213528"/>
                <a:gd name="connsiteX5482" fmla="*/ 2231758 w 8964278"/>
                <a:gd name="connsiteY5482" fmla="*/ 512445 h 6213528"/>
                <a:gd name="connsiteX5483" fmla="*/ 2234616 w 8964278"/>
                <a:gd name="connsiteY5483" fmla="*/ 540068 h 6213528"/>
                <a:gd name="connsiteX5484" fmla="*/ 2219376 w 8964278"/>
                <a:gd name="connsiteY5484" fmla="*/ 393383 h 6213528"/>
                <a:gd name="connsiteX5485" fmla="*/ 2225091 w 8964278"/>
                <a:gd name="connsiteY5485" fmla="*/ 374333 h 6213528"/>
                <a:gd name="connsiteX5486" fmla="*/ 2231758 w 8964278"/>
                <a:gd name="connsiteY5486" fmla="*/ 362903 h 6213528"/>
                <a:gd name="connsiteX5487" fmla="*/ 2227948 w 8964278"/>
                <a:gd name="connsiteY5487" fmla="*/ 417195 h 6213528"/>
                <a:gd name="connsiteX5488" fmla="*/ 2111743 w 8964278"/>
                <a:gd name="connsiteY5488" fmla="*/ 782955 h 6213528"/>
                <a:gd name="connsiteX5489" fmla="*/ 1919338 w 8964278"/>
                <a:gd name="connsiteY5489" fmla="*/ 1196340 h 6213528"/>
                <a:gd name="connsiteX5490" fmla="*/ 1644066 w 8964278"/>
                <a:gd name="connsiteY5490" fmla="*/ 1553528 h 6213528"/>
                <a:gd name="connsiteX5491" fmla="*/ 1270686 w 8964278"/>
                <a:gd name="connsiteY5491" fmla="*/ 1884998 h 6213528"/>
                <a:gd name="connsiteX5492" fmla="*/ 1150671 w 8964278"/>
                <a:gd name="connsiteY5492" fmla="*/ 2031683 h 6213528"/>
                <a:gd name="connsiteX5493" fmla="*/ 1246873 w 8964278"/>
                <a:gd name="connsiteY5493" fmla="*/ 1882140 h 6213528"/>
                <a:gd name="connsiteX5494" fmla="*/ 1566913 w 8964278"/>
                <a:gd name="connsiteY5494" fmla="*/ 1540193 h 6213528"/>
                <a:gd name="connsiteX5495" fmla="*/ 1729791 w 8964278"/>
                <a:gd name="connsiteY5495" fmla="*/ 1370648 h 6213528"/>
                <a:gd name="connsiteX5496" fmla="*/ 1863141 w 8964278"/>
                <a:gd name="connsiteY5496" fmla="*/ 1202055 h 6213528"/>
                <a:gd name="connsiteX5497" fmla="*/ 2074596 w 8964278"/>
                <a:gd name="connsiteY5497" fmla="*/ 827723 h 6213528"/>
                <a:gd name="connsiteX5498" fmla="*/ 2199373 w 8964278"/>
                <a:gd name="connsiteY5498" fmla="*/ 456248 h 6213528"/>
                <a:gd name="connsiteX5499" fmla="*/ 2219376 w 8964278"/>
                <a:gd name="connsiteY5499" fmla="*/ 393383 h 6213528"/>
                <a:gd name="connsiteX5500" fmla="*/ 2203183 w 8964278"/>
                <a:gd name="connsiteY5500" fmla="*/ 384810 h 6213528"/>
                <a:gd name="connsiteX5501" fmla="*/ 2203183 w 8964278"/>
                <a:gd name="connsiteY5501" fmla="*/ 384810 h 6213528"/>
                <a:gd name="connsiteX5502" fmla="*/ 2201278 w 8964278"/>
                <a:gd name="connsiteY5502" fmla="*/ 394335 h 6213528"/>
                <a:gd name="connsiteX5503" fmla="*/ 2000301 w 8964278"/>
                <a:gd name="connsiteY5503" fmla="*/ 730568 h 6213528"/>
                <a:gd name="connsiteX5504" fmla="*/ 1756461 w 8964278"/>
                <a:gd name="connsiteY5504" fmla="*/ 1092518 h 6213528"/>
                <a:gd name="connsiteX5505" fmla="*/ 1493571 w 8964278"/>
                <a:gd name="connsiteY5505" fmla="*/ 1439228 h 6213528"/>
                <a:gd name="connsiteX5506" fmla="*/ 1355458 w 8964278"/>
                <a:gd name="connsiteY5506" fmla="*/ 1606868 h 6213528"/>
                <a:gd name="connsiteX5507" fmla="*/ 1211631 w 8964278"/>
                <a:gd name="connsiteY5507" fmla="*/ 1771650 h 6213528"/>
                <a:gd name="connsiteX5508" fmla="*/ 1035418 w 8964278"/>
                <a:gd name="connsiteY5508" fmla="*/ 2079308 h 6213528"/>
                <a:gd name="connsiteX5509" fmla="*/ 1034466 w 8964278"/>
                <a:gd name="connsiteY5509" fmla="*/ 2074545 h 6213528"/>
                <a:gd name="connsiteX5510" fmla="*/ 1184008 w 8964278"/>
                <a:gd name="connsiteY5510" fmla="*/ 1685925 h 6213528"/>
                <a:gd name="connsiteX5511" fmla="*/ 1432611 w 8964278"/>
                <a:gd name="connsiteY5511" fmla="*/ 1357313 h 6213528"/>
                <a:gd name="connsiteX5512" fmla="*/ 1703121 w 8964278"/>
                <a:gd name="connsiteY5512" fmla="*/ 1042988 h 6213528"/>
                <a:gd name="connsiteX5513" fmla="*/ 1965058 w 8964278"/>
                <a:gd name="connsiteY5513" fmla="*/ 726758 h 6213528"/>
                <a:gd name="connsiteX5514" fmla="*/ 2170798 w 8964278"/>
                <a:gd name="connsiteY5514" fmla="*/ 424815 h 6213528"/>
                <a:gd name="connsiteX5515" fmla="*/ 2203183 w 8964278"/>
                <a:gd name="connsiteY5515" fmla="*/ 384810 h 6213528"/>
                <a:gd name="connsiteX5516" fmla="*/ 2172703 w 8964278"/>
                <a:gd name="connsiteY5516" fmla="*/ 397193 h 6213528"/>
                <a:gd name="connsiteX5517" fmla="*/ 2173656 w 8964278"/>
                <a:gd name="connsiteY5517" fmla="*/ 396240 h 6213528"/>
                <a:gd name="connsiteX5518" fmla="*/ 2163178 w 8964278"/>
                <a:gd name="connsiteY5518" fmla="*/ 415290 h 6213528"/>
                <a:gd name="connsiteX5519" fmla="*/ 1953628 w 8964278"/>
                <a:gd name="connsiteY5519" fmla="*/ 673418 h 6213528"/>
                <a:gd name="connsiteX5520" fmla="*/ 1672641 w 8964278"/>
                <a:gd name="connsiteY5520" fmla="*/ 1004888 h 6213528"/>
                <a:gd name="connsiteX5521" fmla="*/ 1387843 w 8964278"/>
                <a:gd name="connsiteY5521" fmla="*/ 1325880 h 6213528"/>
                <a:gd name="connsiteX5522" fmla="*/ 1134478 w 8964278"/>
                <a:gd name="connsiteY5522" fmla="*/ 1646873 h 6213528"/>
                <a:gd name="connsiteX5523" fmla="*/ 1051611 w 8964278"/>
                <a:gd name="connsiteY5523" fmla="*/ 1812608 h 6213528"/>
                <a:gd name="connsiteX5524" fmla="*/ 1053516 w 8964278"/>
                <a:gd name="connsiteY5524" fmla="*/ 1798320 h 6213528"/>
                <a:gd name="connsiteX5525" fmla="*/ 1104951 w 8964278"/>
                <a:gd name="connsiteY5525" fmla="*/ 1668780 h 6213528"/>
                <a:gd name="connsiteX5526" fmla="*/ 1333551 w 8964278"/>
                <a:gd name="connsiteY5526" fmla="*/ 1317308 h 6213528"/>
                <a:gd name="connsiteX5527" fmla="*/ 1593583 w 8964278"/>
                <a:gd name="connsiteY5527" fmla="*/ 992505 h 6213528"/>
                <a:gd name="connsiteX5528" fmla="*/ 1872666 w 8964278"/>
                <a:gd name="connsiteY5528" fmla="*/ 686753 h 6213528"/>
                <a:gd name="connsiteX5529" fmla="*/ 2172703 w 8964278"/>
                <a:gd name="connsiteY5529" fmla="*/ 397193 h 6213528"/>
                <a:gd name="connsiteX5530" fmla="*/ 1349743 w 8964278"/>
                <a:gd name="connsiteY5530" fmla="*/ 1131570 h 6213528"/>
                <a:gd name="connsiteX5531" fmla="*/ 1531671 w 8964278"/>
                <a:gd name="connsiteY5531" fmla="*/ 901065 h 6213528"/>
                <a:gd name="connsiteX5532" fmla="*/ 1750746 w 8964278"/>
                <a:gd name="connsiteY5532" fmla="*/ 701993 h 6213528"/>
                <a:gd name="connsiteX5533" fmla="*/ 1998396 w 8964278"/>
                <a:gd name="connsiteY5533" fmla="*/ 528638 h 6213528"/>
                <a:gd name="connsiteX5534" fmla="*/ 2054593 w 8964278"/>
                <a:gd name="connsiteY5534" fmla="*/ 488633 h 6213528"/>
                <a:gd name="connsiteX5535" fmla="*/ 1899336 w 8964278"/>
                <a:gd name="connsiteY5535" fmla="*/ 641985 h 6213528"/>
                <a:gd name="connsiteX5536" fmla="*/ 1614538 w 8964278"/>
                <a:gd name="connsiteY5536" fmla="*/ 949643 h 6213528"/>
                <a:gd name="connsiteX5537" fmla="*/ 1350696 w 8964278"/>
                <a:gd name="connsiteY5537" fmla="*/ 1275398 h 6213528"/>
                <a:gd name="connsiteX5538" fmla="*/ 1114476 w 8964278"/>
                <a:gd name="connsiteY5538" fmla="*/ 1624965 h 6213528"/>
                <a:gd name="connsiteX5539" fmla="*/ 1075423 w 8964278"/>
                <a:gd name="connsiteY5539" fmla="*/ 1706880 h 6213528"/>
                <a:gd name="connsiteX5540" fmla="*/ 1104951 w 8964278"/>
                <a:gd name="connsiteY5540" fmla="*/ 1628775 h 6213528"/>
                <a:gd name="connsiteX5541" fmla="*/ 1204963 w 8964278"/>
                <a:gd name="connsiteY5541" fmla="*/ 1382078 h 6213528"/>
                <a:gd name="connsiteX5542" fmla="*/ 1349743 w 8964278"/>
                <a:gd name="connsiteY5542" fmla="*/ 1131570 h 6213528"/>
                <a:gd name="connsiteX5543" fmla="*/ 1226871 w 8964278"/>
                <a:gd name="connsiteY5543" fmla="*/ 962978 h 6213528"/>
                <a:gd name="connsiteX5544" fmla="*/ 1235443 w 8964278"/>
                <a:gd name="connsiteY5544" fmla="*/ 1171575 h 6213528"/>
                <a:gd name="connsiteX5545" fmla="*/ 1144003 w 8964278"/>
                <a:gd name="connsiteY5545" fmla="*/ 1469708 h 6213528"/>
                <a:gd name="connsiteX5546" fmla="*/ 1173531 w 8964278"/>
                <a:gd name="connsiteY5546" fmla="*/ 1357313 h 6213528"/>
                <a:gd name="connsiteX5547" fmla="*/ 1219251 w 8964278"/>
                <a:gd name="connsiteY5547" fmla="*/ 1071563 h 6213528"/>
                <a:gd name="connsiteX5548" fmla="*/ 1225918 w 8964278"/>
                <a:gd name="connsiteY5548" fmla="*/ 959168 h 6213528"/>
                <a:gd name="connsiteX5549" fmla="*/ 1226871 w 8964278"/>
                <a:gd name="connsiteY5549" fmla="*/ 962978 h 6213528"/>
                <a:gd name="connsiteX5550" fmla="*/ 1149718 w 8964278"/>
                <a:gd name="connsiteY5550" fmla="*/ 775335 h 6213528"/>
                <a:gd name="connsiteX5551" fmla="*/ 1220203 w 8964278"/>
                <a:gd name="connsiteY5551" fmla="*/ 939165 h 6213528"/>
                <a:gd name="connsiteX5552" fmla="*/ 1195438 w 8964278"/>
                <a:gd name="connsiteY5552" fmla="*/ 1196340 h 6213528"/>
                <a:gd name="connsiteX5553" fmla="*/ 1129716 w 8964278"/>
                <a:gd name="connsiteY5553" fmla="*/ 1477328 h 6213528"/>
                <a:gd name="connsiteX5554" fmla="*/ 1103998 w 8964278"/>
                <a:gd name="connsiteY5554" fmla="*/ 1554480 h 6213528"/>
                <a:gd name="connsiteX5555" fmla="*/ 1087806 w 8964278"/>
                <a:gd name="connsiteY5555" fmla="*/ 1600200 h 6213528"/>
                <a:gd name="connsiteX5556" fmla="*/ 1004938 w 8964278"/>
                <a:gd name="connsiteY5556" fmla="*/ 1876425 h 6213528"/>
                <a:gd name="connsiteX5557" fmla="*/ 985888 w 8964278"/>
                <a:gd name="connsiteY5557" fmla="*/ 1925955 h 6213528"/>
                <a:gd name="connsiteX5558" fmla="*/ 935406 w 8964278"/>
                <a:gd name="connsiteY5558" fmla="*/ 2055495 h 6213528"/>
                <a:gd name="connsiteX5559" fmla="*/ 836346 w 8964278"/>
                <a:gd name="connsiteY5559" fmla="*/ 2315528 h 6213528"/>
                <a:gd name="connsiteX5560" fmla="*/ 781101 w 8964278"/>
                <a:gd name="connsiteY5560" fmla="*/ 2462213 h 6213528"/>
                <a:gd name="connsiteX5561" fmla="*/ 783006 w 8964278"/>
                <a:gd name="connsiteY5561" fmla="*/ 2463165 h 6213528"/>
                <a:gd name="connsiteX5562" fmla="*/ 885876 w 8964278"/>
                <a:gd name="connsiteY5562" fmla="*/ 2204085 h 6213528"/>
                <a:gd name="connsiteX5563" fmla="*/ 987793 w 8964278"/>
                <a:gd name="connsiteY5563" fmla="*/ 1944053 h 6213528"/>
                <a:gd name="connsiteX5564" fmla="*/ 1001128 w 8964278"/>
                <a:gd name="connsiteY5564" fmla="*/ 1909763 h 6213528"/>
                <a:gd name="connsiteX5565" fmla="*/ 998271 w 8964278"/>
                <a:gd name="connsiteY5565" fmla="*/ 1980248 h 6213528"/>
                <a:gd name="connsiteX5566" fmla="*/ 999223 w 8964278"/>
                <a:gd name="connsiteY5566" fmla="*/ 2006918 h 6213528"/>
                <a:gd name="connsiteX5567" fmla="*/ 984936 w 8964278"/>
                <a:gd name="connsiteY5567" fmla="*/ 2056448 h 6213528"/>
                <a:gd name="connsiteX5568" fmla="*/ 864921 w 8964278"/>
                <a:gd name="connsiteY5568" fmla="*/ 2335530 h 6213528"/>
                <a:gd name="connsiteX5569" fmla="*/ 780148 w 8964278"/>
                <a:gd name="connsiteY5569" fmla="*/ 2469833 h 6213528"/>
                <a:gd name="connsiteX5570" fmla="*/ 777291 w 8964278"/>
                <a:gd name="connsiteY5570" fmla="*/ 2469833 h 6213528"/>
                <a:gd name="connsiteX5571" fmla="*/ 777291 w 8964278"/>
                <a:gd name="connsiteY5571" fmla="*/ 2458403 h 6213528"/>
                <a:gd name="connsiteX5572" fmla="*/ 799198 w 8964278"/>
                <a:gd name="connsiteY5572" fmla="*/ 2382203 h 6213528"/>
                <a:gd name="connsiteX5573" fmla="*/ 826821 w 8964278"/>
                <a:gd name="connsiteY5573" fmla="*/ 2293620 h 6213528"/>
                <a:gd name="connsiteX5574" fmla="*/ 886828 w 8964278"/>
                <a:gd name="connsiteY5574" fmla="*/ 2118360 h 6213528"/>
                <a:gd name="connsiteX5575" fmla="*/ 1014463 w 8964278"/>
                <a:gd name="connsiteY5575" fmla="*/ 1770698 h 6213528"/>
                <a:gd name="connsiteX5576" fmla="*/ 1117333 w 8964278"/>
                <a:gd name="connsiteY5576" fmla="*/ 1423988 h 6213528"/>
                <a:gd name="connsiteX5577" fmla="*/ 1162101 w 8964278"/>
                <a:gd name="connsiteY5577" fmla="*/ 1068705 h 6213528"/>
                <a:gd name="connsiteX5578" fmla="*/ 1116381 w 8964278"/>
                <a:gd name="connsiteY5578" fmla="*/ 721995 h 6213528"/>
                <a:gd name="connsiteX5579" fmla="*/ 1114476 w 8964278"/>
                <a:gd name="connsiteY5579" fmla="*/ 715328 h 6213528"/>
                <a:gd name="connsiteX5580" fmla="*/ 1149718 w 8964278"/>
                <a:gd name="connsiteY5580" fmla="*/ 775335 h 6213528"/>
                <a:gd name="connsiteX5581" fmla="*/ 1095426 w 8964278"/>
                <a:gd name="connsiteY5581" fmla="*/ 677228 h 6213528"/>
                <a:gd name="connsiteX5582" fmla="*/ 1093521 w 8964278"/>
                <a:gd name="connsiteY5582" fmla="*/ 684848 h 6213528"/>
                <a:gd name="connsiteX5583" fmla="*/ 1151623 w 8964278"/>
                <a:gd name="connsiteY5583" fmla="*/ 1031558 h 6213528"/>
                <a:gd name="connsiteX5584" fmla="*/ 1115428 w 8964278"/>
                <a:gd name="connsiteY5584" fmla="*/ 1385888 h 6213528"/>
                <a:gd name="connsiteX5585" fmla="*/ 1018273 w 8964278"/>
                <a:gd name="connsiteY5585" fmla="*/ 1733550 h 6213528"/>
                <a:gd name="connsiteX5586" fmla="*/ 893496 w 8964278"/>
                <a:gd name="connsiteY5586" fmla="*/ 2079308 h 6213528"/>
                <a:gd name="connsiteX5587" fmla="*/ 780148 w 8964278"/>
                <a:gd name="connsiteY5587" fmla="*/ 2427923 h 6213528"/>
                <a:gd name="connsiteX5588" fmla="*/ 778243 w 8964278"/>
                <a:gd name="connsiteY5588" fmla="*/ 2434590 h 6213528"/>
                <a:gd name="connsiteX5589" fmla="*/ 780148 w 8964278"/>
                <a:gd name="connsiteY5589" fmla="*/ 2383155 h 6213528"/>
                <a:gd name="connsiteX5590" fmla="*/ 789673 w 8964278"/>
                <a:gd name="connsiteY5590" fmla="*/ 2340293 h 6213528"/>
                <a:gd name="connsiteX5591" fmla="*/ 843966 w 8964278"/>
                <a:gd name="connsiteY5591" fmla="*/ 2153603 h 6213528"/>
                <a:gd name="connsiteX5592" fmla="*/ 957313 w 8964278"/>
                <a:gd name="connsiteY5592" fmla="*/ 1779270 h 6213528"/>
                <a:gd name="connsiteX5593" fmla="*/ 1051611 w 8964278"/>
                <a:gd name="connsiteY5593" fmla="*/ 1401128 h 6213528"/>
                <a:gd name="connsiteX5594" fmla="*/ 1098283 w 8964278"/>
                <a:gd name="connsiteY5594" fmla="*/ 1017270 h 6213528"/>
                <a:gd name="connsiteX5595" fmla="*/ 1072566 w 8964278"/>
                <a:gd name="connsiteY5595" fmla="*/ 643890 h 6213528"/>
                <a:gd name="connsiteX5596" fmla="*/ 1095426 w 8964278"/>
                <a:gd name="connsiteY5596" fmla="*/ 677228 h 6213528"/>
                <a:gd name="connsiteX5597" fmla="*/ 1064946 w 8964278"/>
                <a:gd name="connsiteY5597" fmla="*/ 626745 h 6213528"/>
                <a:gd name="connsiteX5598" fmla="*/ 1086853 w 8964278"/>
                <a:gd name="connsiteY5598" fmla="*/ 779145 h 6213528"/>
                <a:gd name="connsiteX5599" fmla="*/ 1093521 w 8964278"/>
                <a:gd name="connsiteY5599" fmla="*/ 975360 h 6213528"/>
                <a:gd name="connsiteX5600" fmla="*/ 1051611 w 8964278"/>
                <a:gd name="connsiteY5600" fmla="*/ 1363980 h 6213528"/>
                <a:gd name="connsiteX5601" fmla="*/ 959218 w 8964278"/>
                <a:gd name="connsiteY5601" fmla="*/ 1746885 h 6213528"/>
                <a:gd name="connsiteX5602" fmla="*/ 844918 w 8964278"/>
                <a:gd name="connsiteY5602" fmla="*/ 2123123 h 6213528"/>
                <a:gd name="connsiteX5603" fmla="*/ 787768 w 8964278"/>
                <a:gd name="connsiteY5603" fmla="*/ 2312670 h 6213528"/>
                <a:gd name="connsiteX5604" fmla="*/ 787768 w 8964278"/>
                <a:gd name="connsiteY5604" fmla="*/ 2312670 h 6213528"/>
                <a:gd name="connsiteX5605" fmla="*/ 826821 w 8964278"/>
                <a:gd name="connsiteY5605" fmla="*/ 2094548 h 6213528"/>
                <a:gd name="connsiteX5606" fmla="*/ 840156 w 8964278"/>
                <a:gd name="connsiteY5606" fmla="*/ 2052638 h 6213528"/>
                <a:gd name="connsiteX5607" fmla="*/ 895401 w 8964278"/>
                <a:gd name="connsiteY5607" fmla="*/ 1874520 h 6213528"/>
                <a:gd name="connsiteX5608" fmla="*/ 987793 w 8964278"/>
                <a:gd name="connsiteY5608" fmla="*/ 1516380 h 6213528"/>
                <a:gd name="connsiteX5609" fmla="*/ 1041133 w 8964278"/>
                <a:gd name="connsiteY5609" fmla="*/ 1157288 h 6213528"/>
                <a:gd name="connsiteX5610" fmla="*/ 1039228 w 8964278"/>
                <a:gd name="connsiteY5610" fmla="*/ 804863 h 6213528"/>
                <a:gd name="connsiteX5611" fmla="*/ 967791 w 8964278"/>
                <a:gd name="connsiteY5611" fmla="*/ 463868 h 6213528"/>
                <a:gd name="connsiteX5612" fmla="*/ 964933 w 8964278"/>
                <a:gd name="connsiteY5612" fmla="*/ 457200 h 6213528"/>
                <a:gd name="connsiteX5613" fmla="*/ 1064946 w 8964278"/>
                <a:gd name="connsiteY5613" fmla="*/ 626745 h 6213528"/>
                <a:gd name="connsiteX5614" fmla="*/ 954456 w 8964278"/>
                <a:gd name="connsiteY5614" fmla="*/ 445770 h 6213528"/>
                <a:gd name="connsiteX5615" fmla="*/ 996366 w 8964278"/>
                <a:gd name="connsiteY5615" fmla="*/ 594360 h 6213528"/>
                <a:gd name="connsiteX5616" fmla="*/ 1025893 w 8964278"/>
                <a:gd name="connsiteY5616" fmla="*/ 766763 h 6213528"/>
                <a:gd name="connsiteX5617" fmla="*/ 1034466 w 8964278"/>
                <a:gd name="connsiteY5617" fmla="*/ 1118235 h 6213528"/>
                <a:gd name="connsiteX5618" fmla="*/ 986841 w 8964278"/>
                <a:gd name="connsiteY5618" fmla="*/ 1473518 h 6213528"/>
                <a:gd name="connsiteX5619" fmla="*/ 897306 w 8964278"/>
                <a:gd name="connsiteY5619" fmla="*/ 1830705 h 6213528"/>
                <a:gd name="connsiteX5620" fmla="*/ 855396 w 8964278"/>
                <a:gd name="connsiteY5620" fmla="*/ 1968818 h 6213528"/>
                <a:gd name="connsiteX5621" fmla="*/ 918261 w 8964278"/>
                <a:gd name="connsiteY5621" fmla="*/ 1678305 h 6213528"/>
                <a:gd name="connsiteX5622" fmla="*/ 996366 w 8964278"/>
                <a:gd name="connsiteY5622" fmla="*/ 859155 h 6213528"/>
                <a:gd name="connsiteX5623" fmla="*/ 980173 w 8964278"/>
                <a:gd name="connsiteY5623" fmla="*/ 628650 h 6213528"/>
                <a:gd name="connsiteX5624" fmla="*/ 953503 w 8964278"/>
                <a:gd name="connsiteY5624" fmla="*/ 451485 h 6213528"/>
                <a:gd name="connsiteX5625" fmla="*/ 954456 w 8964278"/>
                <a:gd name="connsiteY5625" fmla="*/ 445770 h 6213528"/>
                <a:gd name="connsiteX5626" fmla="*/ 582028 w 8964278"/>
                <a:gd name="connsiteY5626" fmla="*/ 2108835 h 6213528"/>
                <a:gd name="connsiteX5627" fmla="*/ 507733 w 8964278"/>
                <a:gd name="connsiteY5627" fmla="*/ 1678305 h 6213528"/>
                <a:gd name="connsiteX5628" fmla="*/ 584886 w 8964278"/>
                <a:gd name="connsiteY5628" fmla="*/ 1243013 h 6213528"/>
                <a:gd name="connsiteX5629" fmla="*/ 714426 w 8964278"/>
                <a:gd name="connsiteY5629" fmla="*/ 988695 h 6213528"/>
                <a:gd name="connsiteX5630" fmla="*/ 714426 w 8964278"/>
                <a:gd name="connsiteY5630" fmla="*/ 988695 h 6213528"/>
                <a:gd name="connsiteX5631" fmla="*/ 660133 w 8964278"/>
                <a:gd name="connsiteY5631" fmla="*/ 1143953 h 6213528"/>
                <a:gd name="connsiteX5632" fmla="*/ 591553 w 8964278"/>
                <a:gd name="connsiteY5632" fmla="*/ 1463040 h 6213528"/>
                <a:gd name="connsiteX5633" fmla="*/ 576313 w 8964278"/>
                <a:gd name="connsiteY5633" fmla="*/ 1790700 h 6213528"/>
                <a:gd name="connsiteX5634" fmla="*/ 614413 w 8964278"/>
                <a:gd name="connsiteY5634" fmla="*/ 2116455 h 6213528"/>
                <a:gd name="connsiteX5635" fmla="*/ 656323 w 8964278"/>
                <a:gd name="connsiteY5635" fmla="*/ 2286000 h 6213528"/>
                <a:gd name="connsiteX5636" fmla="*/ 582028 w 8964278"/>
                <a:gd name="connsiteY5636" fmla="*/ 2108835 h 6213528"/>
                <a:gd name="connsiteX5637" fmla="*/ 690613 w 8964278"/>
                <a:gd name="connsiteY5637" fmla="*/ 2355533 h 6213528"/>
                <a:gd name="connsiteX5638" fmla="*/ 633463 w 8964278"/>
                <a:gd name="connsiteY5638" fmla="*/ 2153603 h 6213528"/>
                <a:gd name="connsiteX5639" fmla="*/ 588696 w 8964278"/>
                <a:gd name="connsiteY5639" fmla="*/ 1831658 h 6213528"/>
                <a:gd name="connsiteX5640" fmla="*/ 597268 w 8964278"/>
                <a:gd name="connsiteY5640" fmla="*/ 1504950 h 6213528"/>
                <a:gd name="connsiteX5641" fmla="*/ 658228 w 8964278"/>
                <a:gd name="connsiteY5641" fmla="*/ 1183958 h 6213528"/>
                <a:gd name="connsiteX5642" fmla="*/ 740143 w 8964278"/>
                <a:gd name="connsiteY5642" fmla="*/ 949643 h 6213528"/>
                <a:gd name="connsiteX5643" fmla="*/ 801103 w 8964278"/>
                <a:gd name="connsiteY5643" fmla="*/ 846773 h 6213528"/>
                <a:gd name="connsiteX5644" fmla="*/ 803961 w 8964278"/>
                <a:gd name="connsiteY5644" fmla="*/ 841058 h 6213528"/>
                <a:gd name="connsiteX5645" fmla="*/ 730618 w 8964278"/>
                <a:gd name="connsiteY5645" fmla="*/ 1114425 h 6213528"/>
                <a:gd name="connsiteX5646" fmla="*/ 673468 w 8964278"/>
                <a:gd name="connsiteY5646" fmla="*/ 1453515 h 6213528"/>
                <a:gd name="connsiteX5647" fmla="*/ 650608 w 8964278"/>
                <a:gd name="connsiteY5647" fmla="*/ 1796415 h 6213528"/>
                <a:gd name="connsiteX5648" fmla="*/ 663943 w 8964278"/>
                <a:gd name="connsiteY5648" fmla="*/ 2131695 h 6213528"/>
                <a:gd name="connsiteX5649" fmla="*/ 729666 w 8964278"/>
                <a:gd name="connsiteY5649" fmla="*/ 2417445 h 6213528"/>
                <a:gd name="connsiteX5650" fmla="*/ 729666 w 8964278"/>
                <a:gd name="connsiteY5650" fmla="*/ 2422208 h 6213528"/>
                <a:gd name="connsiteX5651" fmla="*/ 690613 w 8964278"/>
                <a:gd name="connsiteY5651" fmla="*/ 2355533 h 6213528"/>
                <a:gd name="connsiteX5652" fmla="*/ 731571 w 8964278"/>
                <a:gd name="connsiteY5652" fmla="*/ 2082165 h 6213528"/>
                <a:gd name="connsiteX5653" fmla="*/ 727761 w 8964278"/>
                <a:gd name="connsiteY5653" fmla="*/ 2274570 h 6213528"/>
                <a:gd name="connsiteX5654" fmla="*/ 726808 w 8964278"/>
                <a:gd name="connsiteY5654" fmla="*/ 2356485 h 6213528"/>
                <a:gd name="connsiteX5655" fmla="*/ 679183 w 8964278"/>
                <a:gd name="connsiteY5655" fmla="*/ 2166938 h 6213528"/>
                <a:gd name="connsiteX5656" fmla="*/ 669658 w 8964278"/>
                <a:gd name="connsiteY5656" fmla="*/ 1854518 h 6213528"/>
                <a:gd name="connsiteX5657" fmla="*/ 705853 w 8964278"/>
                <a:gd name="connsiteY5657" fmla="*/ 1519238 h 6213528"/>
                <a:gd name="connsiteX5658" fmla="*/ 764908 w 8964278"/>
                <a:gd name="connsiteY5658" fmla="*/ 1173480 h 6213528"/>
                <a:gd name="connsiteX5659" fmla="*/ 835393 w 8964278"/>
                <a:gd name="connsiteY5659" fmla="*/ 829628 h 6213528"/>
                <a:gd name="connsiteX5660" fmla="*/ 843013 w 8964278"/>
                <a:gd name="connsiteY5660" fmla="*/ 785813 h 6213528"/>
                <a:gd name="connsiteX5661" fmla="*/ 840156 w 8964278"/>
                <a:gd name="connsiteY5661" fmla="*/ 784860 h 6213528"/>
                <a:gd name="connsiteX5662" fmla="*/ 801103 w 8964278"/>
                <a:gd name="connsiteY5662" fmla="*/ 954405 h 6213528"/>
                <a:gd name="connsiteX5663" fmla="*/ 764908 w 8964278"/>
                <a:gd name="connsiteY5663" fmla="*/ 1127760 h 6213528"/>
                <a:gd name="connsiteX5664" fmla="*/ 701091 w 8964278"/>
                <a:gd name="connsiteY5664" fmla="*/ 1476375 h 6213528"/>
                <a:gd name="connsiteX5665" fmla="*/ 660133 w 8964278"/>
                <a:gd name="connsiteY5665" fmla="*/ 1820228 h 6213528"/>
                <a:gd name="connsiteX5666" fmla="*/ 658228 w 8964278"/>
                <a:gd name="connsiteY5666" fmla="*/ 1844040 h 6213528"/>
                <a:gd name="connsiteX5667" fmla="*/ 658228 w 8964278"/>
                <a:gd name="connsiteY5667" fmla="*/ 1833563 h 6213528"/>
                <a:gd name="connsiteX5668" fmla="*/ 674421 w 8964278"/>
                <a:gd name="connsiteY5668" fmla="*/ 1493520 h 6213528"/>
                <a:gd name="connsiteX5669" fmla="*/ 725856 w 8964278"/>
                <a:gd name="connsiteY5669" fmla="*/ 1156335 h 6213528"/>
                <a:gd name="connsiteX5670" fmla="*/ 811581 w 8964278"/>
                <a:gd name="connsiteY5670" fmla="*/ 823913 h 6213528"/>
                <a:gd name="connsiteX5671" fmla="*/ 814438 w 8964278"/>
                <a:gd name="connsiteY5671" fmla="*/ 814388 h 6213528"/>
                <a:gd name="connsiteX5672" fmla="*/ 863968 w 8964278"/>
                <a:gd name="connsiteY5672" fmla="*/ 720090 h 6213528"/>
                <a:gd name="connsiteX5673" fmla="*/ 774433 w 8964278"/>
                <a:gd name="connsiteY5673" fmla="*/ 1396365 h 6213528"/>
                <a:gd name="connsiteX5674" fmla="*/ 731571 w 8964278"/>
                <a:gd name="connsiteY5674" fmla="*/ 2082165 h 6213528"/>
                <a:gd name="connsiteX5675" fmla="*/ 742048 w 8964278"/>
                <a:gd name="connsiteY5675" fmla="*/ 2393633 h 6213528"/>
                <a:gd name="connsiteX5676" fmla="*/ 736333 w 8964278"/>
                <a:gd name="connsiteY5676" fmla="*/ 2381250 h 6213528"/>
                <a:gd name="connsiteX5677" fmla="*/ 737286 w 8964278"/>
                <a:gd name="connsiteY5677" fmla="*/ 2293620 h 6213528"/>
                <a:gd name="connsiteX5678" fmla="*/ 741096 w 8964278"/>
                <a:gd name="connsiteY5678" fmla="*/ 2122170 h 6213528"/>
                <a:gd name="connsiteX5679" fmla="*/ 756336 w 8964278"/>
                <a:gd name="connsiteY5679" fmla="*/ 1782128 h 6213528"/>
                <a:gd name="connsiteX5680" fmla="*/ 821106 w 8964278"/>
                <a:gd name="connsiteY5680" fmla="*/ 1101090 h 6213528"/>
                <a:gd name="connsiteX5681" fmla="*/ 877303 w 8964278"/>
                <a:gd name="connsiteY5681" fmla="*/ 720090 h 6213528"/>
                <a:gd name="connsiteX5682" fmla="*/ 868731 w 8964278"/>
                <a:gd name="connsiteY5682" fmla="*/ 714375 h 6213528"/>
                <a:gd name="connsiteX5683" fmla="*/ 944931 w 8964278"/>
                <a:gd name="connsiteY5683" fmla="*/ 498158 h 6213528"/>
                <a:gd name="connsiteX5684" fmla="*/ 948741 w 8964278"/>
                <a:gd name="connsiteY5684" fmla="*/ 522923 h 6213528"/>
                <a:gd name="connsiteX5685" fmla="*/ 861111 w 8964278"/>
                <a:gd name="connsiteY5685" fmla="*/ 1283970 h 6213528"/>
                <a:gd name="connsiteX5686" fmla="*/ 775386 w 8964278"/>
                <a:gd name="connsiteY5686" fmla="*/ 2048828 h 6213528"/>
                <a:gd name="connsiteX5687" fmla="*/ 753478 w 8964278"/>
                <a:gd name="connsiteY5687" fmla="*/ 2262188 h 6213528"/>
                <a:gd name="connsiteX5688" fmla="*/ 743001 w 8964278"/>
                <a:gd name="connsiteY5688" fmla="*/ 2370773 h 6213528"/>
                <a:gd name="connsiteX5689" fmla="*/ 742048 w 8964278"/>
                <a:gd name="connsiteY5689" fmla="*/ 2393633 h 6213528"/>
                <a:gd name="connsiteX5690" fmla="*/ 747763 w 8964278"/>
                <a:gd name="connsiteY5690" fmla="*/ 2406968 h 6213528"/>
                <a:gd name="connsiteX5691" fmla="*/ 760146 w 8964278"/>
                <a:gd name="connsiteY5691" fmla="*/ 2286000 h 6213528"/>
                <a:gd name="connsiteX5692" fmla="*/ 780148 w 8964278"/>
                <a:gd name="connsiteY5692" fmla="*/ 2095500 h 6213528"/>
                <a:gd name="connsiteX5693" fmla="*/ 823011 w 8964278"/>
                <a:gd name="connsiteY5693" fmla="*/ 1715453 h 6213528"/>
                <a:gd name="connsiteX5694" fmla="*/ 910641 w 8964278"/>
                <a:gd name="connsiteY5694" fmla="*/ 949643 h 6213528"/>
                <a:gd name="connsiteX5695" fmla="*/ 955408 w 8964278"/>
                <a:gd name="connsiteY5695" fmla="*/ 560070 h 6213528"/>
                <a:gd name="connsiteX5696" fmla="*/ 962076 w 8964278"/>
                <a:gd name="connsiteY5696" fmla="*/ 609600 h 6213528"/>
                <a:gd name="connsiteX5697" fmla="*/ 976363 w 8964278"/>
                <a:gd name="connsiteY5697" fmla="*/ 813435 h 6213528"/>
                <a:gd name="connsiteX5698" fmla="*/ 963028 w 8964278"/>
                <a:gd name="connsiteY5698" fmla="*/ 1223963 h 6213528"/>
                <a:gd name="connsiteX5699" fmla="*/ 904926 w 8964278"/>
                <a:gd name="connsiteY5699" fmla="*/ 1636395 h 6213528"/>
                <a:gd name="connsiteX5700" fmla="*/ 816343 w 8964278"/>
                <a:gd name="connsiteY5700" fmla="*/ 2038350 h 6213528"/>
                <a:gd name="connsiteX5701" fmla="*/ 782053 w 8964278"/>
                <a:gd name="connsiteY5701" fmla="*/ 2200275 h 6213528"/>
                <a:gd name="connsiteX5702" fmla="*/ 774433 w 8964278"/>
                <a:gd name="connsiteY5702" fmla="*/ 2226945 h 6213528"/>
                <a:gd name="connsiteX5703" fmla="*/ 776338 w 8964278"/>
                <a:gd name="connsiteY5703" fmla="*/ 2231708 h 6213528"/>
                <a:gd name="connsiteX5704" fmla="*/ 756336 w 8964278"/>
                <a:gd name="connsiteY5704" fmla="*/ 2422208 h 6213528"/>
                <a:gd name="connsiteX5705" fmla="*/ 747763 w 8964278"/>
                <a:gd name="connsiteY5705" fmla="*/ 2406968 h 6213528"/>
                <a:gd name="connsiteX5706" fmla="*/ 196266 w 8964278"/>
                <a:gd name="connsiteY5706" fmla="*/ 3853815 h 6213528"/>
                <a:gd name="connsiteX5707" fmla="*/ 28626 w 8964278"/>
                <a:gd name="connsiteY5707" fmla="*/ 3370898 h 6213528"/>
                <a:gd name="connsiteX5708" fmla="*/ 45771 w 8964278"/>
                <a:gd name="connsiteY5708" fmla="*/ 3137535 h 6213528"/>
                <a:gd name="connsiteX5709" fmla="*/ 149593 w 8964278"/>
                <a:gd name="connsiteY5709" fmla="*/ 2960370 h 6213528"/>
                <a:gd name="connsiteX5710" fmla="*/ 457251 w 8964278"/>
                <a:gd name="connsiteY5710" fmla="*/ 2756535 h 6213528"/>
                <a:gd name="connsiteX5711" fmla="*/ 743953 w 8964278"/>
                <a:gd name="connsiteY5711" fmla="*/ 2536508 h 6213528"/>
                <a:gd name="connsiteX5712" fmla="*/ 758241 w 8964278"/>
                <a:gd name="connsiteY5712" fmla="*/ 2513648 h 6213528"/>
                <a:gd name="connsiteX5713" fmla="*/ 765861 w 8964278"/>
                <a:gd name="connsiteY5713" fmla="*/ 2539365 h 6213528"/>
                <a:gd name="connsiteX5714" fmla="*/ 765861 w 8964278"/>
                <a:gd name="connsiteY5714" fmla="*/ 2540318 h 6213528"/>
                <a:gd name="connsiteX5715" fmla="*/ 746811 w 8964278"/>
                <a:gd name="connsiteY5715" fmla="*/ 2904173 h 6213528"/>
                <a:gd name="connsiteX5716" fmla="*/ 693471 w 8964278"/>
                <a:gd name="connsiteY5716" fmla="*/ 3265170 h 6213528"/>
                <a:gd name="connsiteX5717" fmla="*/ 603936 w 8964278"/>
                <a:gd name="connsiteY5717" fmla="*/ 3622358 h 6213528"/>
                <a:gd name="connsiteX5718" fmla="*/ 482016 w 8964278"/>
                <a:gd name="connsiteY5718" fmla="*/ 3966210 h 6213528"/>
                <a:gd name="connsiteX5719" fmla="*/ 325806 w 8964278"/>
                <a:gd name="connsiteY5719" fmla="*/ 4295775 h 6213528"/>
                <a:gd name="connsiteX5720" fmla="*/ 315328 w 8964278"/>
                <a:gd name="connsiteY5720" fmla="*/ 4314825 h 6213528"/>
                <a:gd name="connsiteX5721" fmla="*/ 285801 w 8964278"/>
                <a:gd name="connsiteY5721" fmla="*/ 4102418 h 6213528"/>
                <a:gd name="connsiteX5722" fmla="*/ 196266 w 8964278"/>
                <a:gd name="connsiteY5722" fmla="*/ 3853815 h 6213528"/>
                <a:gd name="connsiteX5723" fmla="*/ 817296 w 8964278"/>
                <a:gd name="connsiteY5723" fmla="*/ 4379595 h 6213528"/>
                <a:gd name="connsiteX5724" fmla="*/ 334378 w 8964278"/>
                <a:gd name="connsiteY5724" fmla="*/ 4371975 h 6213528"/>
                <a:gd name="connsiteX5725" fmla="*/ 312471 w 8964278"/>
                <a:gd name="connsiteY5725" fmla="*/ 4366260 h 6213528"/>
                <a:gd name="connsiteX5726" fmla="*/ 313423 w 8964278"/>
                <a:gd name="connsiteY5726" fmla="*/ 4362450 h 6213528"/>
                <a:gd name="connsiteX5727" fmla="*/ 322948 w 8964278"/>
                <a:gd name="connsiteY5727" fmla="*/ 4358640 h 6213528"/>
                <a:gd name="connsiteX5728" fmla="*/ 338188 w 8964278"/>
                <a:gd name="connsiteY5728" fmla="*/ 4356735 h 6213528"/>
                <a:gd name="connsiteX5729" fmla="*/ 338188 w 8964278"/>
                <a:gd name="connsiteY5729" fmla="*/ 4356735 h 6213528"/>
                <a:gd name="connsiteX5730" fmla="*/ 362001 w 8964278"/>
                <a:gd name="connsiteY5730" fmla="*/ 4360545 h 6213528"/>
                <a:gd name="connsiteX5731" fmla="*/ 385813 w 8964278"/>
                <a:gd name="connsiteY5731" fmla="*/ 4362450 h 6213528"/>
                <a:gd name="connsiteX5732" fmla="*/ 433438 w 8964278"/>
                <a:gd name="connsiteY5732" fmla="*/ 4363403 h 6213528"/>
                <a:gd name="connsiteX5733" fmla="*/ 525831 w 8964278"/>
                <a:gd name="connsiteY5733" fmla="*/ 4357688 h 6213528"/>
                <a:gd name="connsiteX5734" fmla="*/ 709663 w 8964278"/>
                <a:gd name="connsiteY5734" fmla="*/ 4319588 h 6213528"/>
                <a:gd name="connsiteX5735" fmla="*/ 1041133 w 8964278"/>
                <a:gd name="connsiteY5735" fmla="*/ 4142423 h 6213528"/>
                <a:gd name="connsiteX5736" fmla="*/ 1279258 w 8964278"/>
                <a:gd name="connsiteY5736" fmla="*/ 3850005 h 6213528"/>
                <a:gd name="connsiteX5737" fmla="*/ 1384986 w 8964278"/>
                <a:gd name="connsiteY5737" fmla="*/ 3477578 h 6213528"/>
                <a:gd name="connsiteX5738" fmla="*/ 1355458 w 8964278"/>
                <a:gd name="connsiteY5738" fmla="*/ 3141345 h 6213528"/>
                <a:gd name="connsiteX5739" fmla="*/ 1364031 w 8964278"/>
                <a:gd name="connsiteY5739" fmla="*/ 3154680 h 6213528"/>
                <a:gd name="connsiteX5740" fmla="*/ 1371651 w 8964278"/>
                <a:gd name="connsiteY5740" fmla="*/ 3168015 h 6213528"/>
                <a:gd name="connsiteX5741" fmla="*/ 1384033 w 8964278"/>
                <a:gd name="connsiteY5741" fmla="*/ 3203258 h 6213528"/>
                <a:gd name="connsiteX5742" fmla="*/ 1449756 w 8964278"/>
                <a:gd name="connsiteY5742" fmla="*/ 3474720 h 6213528"/>
                <a:gd name="connsiteX5743" fmla="*/ 1462138 w 8964278"/>
                <a:gd name="connsiteY5743" fmla="*/ 3552825 h 6213528"/>
                <a:gd name="connsiteX5744" fmla="*/ 1469758 w 8964278"/>
                <a:gd name="connsiteY5744" fmla="*/ 3613785 h 6213528"/>
                <a:gd name="connsiteX5745" fmla="*/ 1471663 w 8964278"/>
                <a:gd name="connsiteY5745" fmla="*/ 3645218 h 6213528"/>
                <a:gd name="connsiteX5746" fmla="*/ 1471663 w 8964278"/>
                <a:gd name="connsiteY5746" fmla="*/ 3650933 h 6213528"/>
                <a:gd name="connsiteX5747" fmla="*/ 1469758 w 8964278"/>
                <a:gd name="connsiteY5747" fmla="*/ 3669983 h 6213528"/>
                <a:gd name="connsiteX5748" fmla="*/ 1451661 w 8964278"/>
                <a:gd name="connsiteY5748" fmla="*/ 3740468 h 6213528"/>
                <a:gd name="connsiteX5749" fmla="*/ 1394511 w 8964278"/>
                <a:gd name="connsiteY5749" fmla="*/ 3884295 h 6213528"/>
                <a:gd name="connsiteX5750" fmla="*/ 1214488 w 8964278"/>
                <a:gd name="connsiteY5750" fmla="*/ 4139565 h 6213528"/>
                <a:gd name="connsiteX5751" fmla="*/ 1148766 w 8964278"/>
                <a:gd name="connsiteY5751" fmla="*/ 4200525 h 6213528"/>
                <a:gd name="connsiteX5752" fmla="*/ 1114476 w 8964278"/>
                <a:gd name="connsiteY5752" fmla="*/ 4228148 h 6213528"/>
                <a:gd name="connsiteX5753" fmla="*/ 1089711 w 8964278"/>
                <a:gd name="connsiteY5753" fmla="*/ 4250055 h 6213528"/>
                <a:gd name="connsiteX5754" fmla="*/ 1086853 w 8964278"/>
                <a:gd name="connsiteY5754" fmla="*/ 4251960 h 6213528"/>
                <a:gd name="connsiteX5755" fmla="*/ 1059231 w 8964278"/>
                <a:gd name="connsiteY5755" fmla="*/ 4280535 h 6213528"/>
                <a:gd name="connsiteX5756" fmla="*/ 817296 w 8964278"/>
                <a:gd name="connsiteY5756" fmla="*/ 4379595 h 6213528"/>
                <a:gd name="connsiteX5757" fmla="*/ 1248778 w 8964278"/>
                <a:gd name="connsiteY5757" fmla="*/ 4180523 h 6213528"/>
                <a:gd name="connsiteX5758" fmla="*/ 1241158 w 8964278"/>
                <a:gd name="connsiteY5758" fmla="*/ 4189095 h 6213528"/>
                <a:gd name="connsiteX5759" fmla="*/ 1231633 w 8964278"/>
                <a:gd name="connsiteY5759" fmla="*/ 4200525 h 6213528"/>
                <a:gd name="connsiteX5760" fmla="*/ 1227823 w 8964278"/>
                <a:gd name="connsiteY5760" fmla="*/ 4200525 h 6213528"/>
                <a:gd name="connsiteX5761" fmla="*/ 1202106 w 8964278"/>
                <a:gd name="connsiteY5761" fmla="*/ 4215765 h 6213528"/>
                <a:gd name="connsiteX5762" fmla="*/ 1223061 w 8964278"/>
                <a:gd name="connsiteY5762" fmla="*/ 4196715 h 6213528"/>
                <a:gd name="connsiteX5763" fmla="*/ 1248778 w 8964278"/>
                <a:gd name="connsiteY5763" fmla="*/ 4180523 h 6213528"/>
                <a:gd name="connsiteX5764" fmla="*/ 351523 w 8964278"/>
                <a:gd name="connsiteY5764" fmla="*/ 4854893 h 6213528"/>
                <a:gd name="connsiteX5765" fmla="*/ 724903 w 8964278"/>
                <a:gd name="connsiteY5765" fmla="*/ 4555808 h 6213528"/>
                <a:gd name="connsiteX5766" fmla="*/ 669658 w 8964278"/>
                <a:gd name="connsiteY5766" fmla="*/ 4599623 h 6213528"/>
                <a:gd name="connsiteX5767" fmla="*/ 422008 w 8964278"/>
                <a:gd name="connsiteY5767" fmla="*/ 4817745 h 6213528"/>
                <a:gd name="connsiteX5768" fmla="*/ 225793 w 8964278"/>
                <a:gd name="connsiteY5768" fmla="*/ 5068253 h 6213528"/>
                <a:gd name="connsiteX5769" fmla="*/ 172453 w 8964278"/>
                <a:gd name="connsiteY5769" fmla="*/ 5179695 h 6213528"/>
                <a:gd name="connsiteX5770" fmla="*/ 351523 w 8964278"/>
                <a:gd name="connsiteY5770" fmla="*/ 4854893 h 6213528"/>
                <a:gd name="connsiteX5771" fmla="*/ 157213 w 8964278"/>
                <a:gd name="connsiteY5771" fmla="*/ 5249228 h 6213528"/>
                <a:gd name="connsiteX5772" fmla="*/ 215316 w 8964278"/>
                <a:gd name="connsiteY5772" fmla="*/ 5104448 h 6213528"/>
                <a:gd name="connsiteX5773" fmla="*/ 402958 w 8964278"/>
                <a:gd name="connsiteY5773" fmla="*/ 4848225 h 6213528"/>
                <a:gd name="connsiteX5774" fmla="*/ 644893 w 8964278"/>
                <a:gd name="connsiteY5774" fmla="*/ 4630103 h 6213528"/>
                <a:gd name="connsiteX5775" fmla="*/ 809676 w 8964278"/>
                <a:gd name="connsiteY5775" fmla="*/ 4500563 h 6213528"/>
                <a:gd name="connsiteX5776" fmla="*/ 837298 w 8964278"/>
                <a:gd name="connsiteY5776" fmla="*/ 4482465 h 6213528"/>
                <a:gd name="connsiteX5777" fmla="*/ 996366 w 8964278"/>
                <a:gd name="connsiteY5777" fmla="*/ 4364355 h 6213528"/>
                <a:gd name="connsiteX5778" fmla="*/ 1196391 w 8964278"/>
                <a:gd name="connsiteY5778" fmla="*/ 4230053 h 6213528"/>
                <a:gd name="connsiteX5779" fmla="*/ 1212583 w 8964278"/>
                <a:gd name="connsiteY5779" fmla="*/ 4218623 h 6213528"/>
                <a:gd name="connsiteX5780" fmla="*/ 949693 w 8964278"/>
                <a:gd name="connsiteY5780" fmla="*/ 4467225 h 6213528"/>
                <a:gd name="connsiteX5781" fmla="*/ 616318 w 8964278"/>
                <a:gd name="connsiteY5781" fmla="*/ 4742498 h 6213528"/>
                <a:gd name="connsiteX5782" fmla="*/ 331521 w 8964278"/>
                <a:gd name="connsiteY5782" fmla="*/ 5024438 h 6213528"/>
                <a:gd name="connsiteX5783" fmla="*/ 137211 w 8964278"/>
                <a:gd name="connsiteY5783" fmla="*/ 5334953 h 6213528"/>
                <a:gd name="connsiteX5784" fmla="*/ 157213 w 8964278"/>
                <a:gd name="connsiteY5784" fmla="*/ 5249228 h 6213528"/>
                <a:gd name="connsiteX5785" fmla="*/ 136258 w 8964278"/>
                <a:gd name="connsiteY5785" fmla="*/ 5354003 h 6213528"/>
                <a:gd name="connsiteX5786" fmla="*/ 202933 w 8964278"/>
                <a:gd name="connsiteY5786" fmla="*/ 5219700 h 6213528"/>
                <a:gd name="connsiteX5787" fmla="*/ 312471 w 8964278"/>
                <a:gd name="connsiteY5787" fmla="*/ 5060633 h 6213528"/>
                <a:gd name="connsiteX5788" fmla="*/ 590601 w 8964278"/>
                <a:gd name="connsiteY5788" fmla="*/ 4774883 h 6213528"/>
                <a:gd name="connsiteX5789" fmla="*/ 923976 w 8964278"/>
                <a:gd name="connsiteY5789" fmla="*/ 4499610 h 6213528"/>
                <a:gd name="connsiteX5790" fmla="*/ 1222108 w 8964278"/>
                <a:gd name="connsiteY5790" fmla="*/ 4225290 h 6213528"/>
                <a:gd name="connsiteX5791" fmla="*/ 1284973 w 8964278"/>
                <a:gd name="connsiteY5791" fmla="*/ 4152900 h 6213528"/>
                <a:gd name="connsiteX5792" fmla="*/ 1290688 w 8964278"/>
                <a:gd name="connsiteY5792" fmla="*/ 4148138 h 6213528"/>
                <a:gd name="connsiteX5793" fmla="*/ 1270686 w 8964278"/>
                <a:gd name="connsiteY5793" fmla="*/ 4172903 h 6213528"/>
                <a:gd name="connsiteX5794" fmla="*/ 992556 w 8964278"/>
                <a:gd name="connsiteY5794" fmla="*/ 4462463 h 6213528"/>
                <a:gd name="connsiteX5795" fmla="*/ 693471 w 8964278"/>
                <a:gd name="connsiteY5795" fmla="*/ 4729163 h 6213528"/>
                <a:gd name="connsiteX5796" fmla="*/ 405816 w 8964278"/>
                <a:gd name="connsiteY5796" fmla="*/ 5007293 h 6213528"/>
                <a:gd name="connsiteX5797" fmla="*/ 177216 w 8964278"/>
                <a:gd name="connsiteY5797" fmla="*/ 5311140 h 6213528"/>
                <a:gd name="connsiteX5798" fmla="*/ 146736 w 8964278"/>
                <a:gd name="connsiteY5798" fmla="*/ 5354003 h 6213528"/>
                <a:gd name="connsiteX5799" fmla="*/ 134353 w 8964278"/>
                <a:gd name="connsiteY5799" fmla="*/ 5362575 h 6213528"/>
                <a:gd name="connsiteX5800" fmla="*/ 133401 w 8964278"/>
                <a:gd name="connsiteY5800" fmla="*/ 5363528 h 6213528"/>
                <a:gd name="connsiteX5801" fmla="*/ 136258 w 8964278"/>
                <a:gd name="connsiteY5801" fmla="*/ 5354003 h 6213528"/>
                <a:gd name="connsiteX5802" fmla="*/ 134353 w 8964278"/>
                <a:gd name="connsiteY5802" fmla="*/ 5364480 h 6213528"/>
                <a:gd name="connsiteX5803" fmla="*/ 137211 w 8964278"/>
                <a:gd name="connsiteY5803" fmla="*/ 5365433 h 6213528"/>
                <a:gd name="connsiteX5804" fmla="*/ 141973 w 8964278"/>
                <a:gd name="connsiteY5804" fmla="*/ 5362575 h 6213528"/>
                <a:gd name="connsiteX5805" fmla="*/ 133401 w 8964278"/>
                <a:gd name="connsiteY5805" fmla="*/ 5375910 h 6213528"/>
                <a:gd name="connsiteX5806" fmla="*/ 134353 w 8964278"/>
                <a:gd name="connsiteY5806" fmla="*/ 5364480 h 6213528"/>
                <a:gd name="connsiteX5807" fmla="*/ 132448 w 8964278"/>
                <a:gd name="connsiteY5807" fmla="*/ 5381625 h 6213528"/>
                <a:gd name="connsiteX5808" fmla="*/ 151498 w 8964278"/>
                <a:gd name="connsiteY5808" fmla="*/ 5355908 h 6213528"/>
                <a:gd name="connsiteX5809" fmla="*/ 154356 w 8964278"/>
                <a:gd name="connsiteY5809" fmla="*/ 5354003 h 6213528"/>
                <a:gd name="connsiteX5810" fmla="*/ 145783 w 8964278"/>
                <a:gd name="connsiteY5810" fmla="*/ 5369243 h 6213528"/>
                <a:gd name="connsiteX5811" fmla="*/ 145783 w 8964278"/>
                <a:gd name="connsiteY5811" fmla="*/ 5371148 h 6213528"/>
                <a:gd name="connsiteX5812" fmla="*/ 131496 w 8964278"/>
                <a:gd name="connsiteY5812" fmla="*/ 5384483 h 6213528"/>
                <a:gd name="connsiteX5813" fmla="*/ 132448 w 8964278"/>
                <a:gd name="connsiteY5813" fmla="*/ 5381625 h 6213528"/>
                <a:gd name="connsiteX5814" fmla="*/ 136258 w 8964278"/>
                <a:gd name="connsiteY5814" fmla="*/ 5408295 h 6213528"/>
                <a:gd name="connsiteX5815" fmla="*/ 157213 w 8964278"/>
                <a:gd name="connsiteY5815" fmla="*/ 5398770 h 6213528"/>
                <a:gd name="connsiteX5816" fmla="*/ 220078 w 8964278"/>
                <a:gd name="connsiteY5816" fmla="*/ 5393055 h 6213528"/>
                <a:gd name="connsiteX5817" fmla="*/ 183883 w 8964278"/>
                <a:gd name="connsiteY5817" fmla="*/ 5401628 h 6213528"/>
                <a:gd name="connsiteX5818" fmla="*/ 136258 w 8964278"/>
                <a:gd name="connsiteY5818" fmla="*/ 5408295 h 6213528"/>
                <a:gd name="connsiteX5819" fmla="*/ 200076 w 8964278"/>
                <a:gd name="connsiteY5819" fmla="*/ 5399723 h 6213528"/>
                <a:gd name="connsiteX5820" fmla="*/ 239128 w 8964278"/>
                <a:gd name="connsiteY5820" fmla="*/ 5391150 h 6213528"/>
                <a:gd name="connsiteX5821" fmla="*/ 309613 w 8964278"/>
                <a:gd name="connsiteY5821" fmla="*/ 5380673 h 6213528"/>
                <a:gd name="connsiteX5822" fmla="*/ 200076 w 8964278"/>
                <a:gd name="connsiteY5822" fmla="*/ 5399723 h 6213528"/>
                <a:gd name="connsiteX5823" fmla="*/ 313423 w 8964278"/>
                <a:gd name="connsiteY5823" fmla="*/ 5372100 h 6213528"/>
                <a:gd name="connsiteX5824" fmla="*/ 522973 w 8964278"/>
                <a:gd name="connsiteY5824" fmla="*/ 5296853 h 6213528"/>
                <a:gd name="connsiteX5825" fmla="*/ 836346 w 8964278"/>
                <a:gd name="connsiteY5825" fmla="*/ 5124450 h 6213528"/>
                <a:gd name="connsiteX5826" fmla="*/ 1106856 w 8964278"/>
                <a:gd name="connsiteY5826" fmla="*/ 4896803 h 6213528"/>
                <a:gd name="connsiteX5827" fmla="*/ 1327836 w 8964278"/>
                <a:gd name="connsiteY5827" fmla="*/ 4625340 h 6213528"/>
                <a:gd name="connsiteX5828" fmla="*/ 1483093 w 8964278"/>
                <a:gd name="connsiteY5828" fmla="*/ 4340543 h 6213528"/>
                <a:gd name="connsiteX5829" fmla="*/ 1490713 w 8964278"/>
                <a:gd name="connsiteY5829" fmla="*/ 4385310 h 6213528"/>
                <a:gd name="connsiteX5830" fmla="*/ 1501191 w 8964278"/>
                <a:gd name="connsiteY5830" fmla="*/ 4425315 h 6213528"/>
                <a:gd name="connsiteX5831" fmla="*/ 1349743 w 8964278"/>
                <a:gd name="connsiteY5831" fmla="*/ 4700588 h 6213528"/>
                <a:gd name="connsiteX5832" fmla="*/ 1130668 w 8964278"/>
                <a:gd name="connsiteY5832" fmla="*/ 4957763 h 6213528"/>
                <a:gd name="connsiteX5833" fmla="*/ 857301 w 8964278"/>
                <a:gd name="connsiteY5833" fmla="*/ 5166360 h 6213528"/>
                <a:gd name="connsiteX5834" fmla="*/ 531546 w 8964278"/>
                <a:gd name="connsiteY5834" fmla="*/ 5315903 h 6213528"/>
                <a:gd name="connsiteX5835" fmla="*/ 313423 w 8964278"/>
                <a:gd name="connsiteY5835" fmla="*/ 5372100 h 6213528"/>
                <a:gd name="connsiteX5836" fmla="*/ 659181 w 8964278"/>
                <a:gd name="connsiteY5836" fmla="*/ 5275898 h 6213528"/>
                <a:gd name="connsiteX5837" fmla="*/ 824916 w 8964278"/>
                <a:gd name="connsiteY5837" fmla="*/ 5193983 h 6213528"/>
                <a:gd name="connsiteX5838" fmla="*/ 1108761 w 8964278"/>
                <a:gd name="connsiteY5838" fmla="*/ 4990148 h 6213528"/>
                <a:gd name="connsiteX5839" fmla="*/ 1335456 w 8964278"/>
                <a:gd name="connsiteY5839" fmla="*/ 4738688 h 6213528"/>
                <a:gd name="connsiteX5840" fmla="*/ 1504048 w 8964278"/>
                <a:gd name="connsiteY5840" fmla="*/ 4450080 h 6213528"/>
                <a:gd name="connsiteX5841" fmla="*/ 1203058 w 8964278"/>
                <a:gd name="connsiteY5841" fmla="*/ 4951095 h 6213528"/>
                <a:gd name="connsiteX5842" fmla="*/ 1196391 w 8964278"/>
                <a:gd name="connsiteY5842" fmla="*/ 4953953 h 6213528"/>
                <a:gd name="connsiteX5843" fmla="*/ 1188771 w 8964278"/>
                <a:gd name="connsiteY5843" fmla="*/ 4964430 h 6213528"/>
                <a:gd name="connsiteX5844" fmla="*/ 1140193 w 8964278"/>
                <a:gd name="connsiteY5844" fmla="*/ 5004435 h 6213528"/>
                <a:gd name="connsiteX5845" fmla="*/ 659181 w 8964278"/>
                <a:gd name="connsiteY5845" fmla="*/ 5275898 h 6213528"/>
                <a:gd name="connsiteX5846" fmla="*/ 894448 w 8964278"/>
                <a:gd name="connsiteY5846" fmla="*/ 5689283 h 6213528"/>
                <a:gd name="connsiteX5847" fmla="*/ 1058278 w 8964278"/>
                <a:gd name="connsiteY5847" fmla="*/ 5210175 h 6213528"/>
                <a:gd name="connsiteX5848" fmla="*/ 1175436 w 8964278"/>
                <a:gd name="connsiteY5848" fmla="*/ 5013960 h 6213528"/>
                <a:gd name="connsiteX5849" fmla="*/ 1239253 w 8964278"/>
                <a:gd name="connsiteY5849" fmla="*/ 4958715 h 6213528"/>
                <a:gd name="connsiteX5850" fmla="*/ 1150671 w 8964278"/>
                <a:gd name="connsiteY5850" fmla="*/ 5141595 h 6213528"/>
                <a:gd name="connsiteX5851" fmla="*/ 1048753 w 8964278"/>
                <a:gd name="connsiteY5851" fmla="*/ 5383530 h 6213528"/>
                <a:gd name="connsiteX5852" fmla="*/ 964933 w 8964278"/>
                <a:gd name="connsiteY5852" fmla="*/ 5631180 h 6213528"/>
                <a:gd name="connsiteX5853" fmla="*/ 902068 w 8964278"/>
                <a:gd name="connsiteY5853" fmla="*/ 5882640 h 6213528"/>
                <a:gd name="connsiteX5854" fmla="*/ 868731 w 8964278"/>
                <a:gd name="connsiteY5854" fmla="*/ 6083618 h 6213528"/>
                <a:gd name="connsiteX5855" fmla="*/ 894448 w 8964278"/>
                <a:gd name="connsiteY5855" fmla="*/ 5689283 h 6213528"/>
                <a:gd name="connsiteX5856" fmla="*/ 871588 w 8964278"/>
                <a:gd name="connsiteY5856" fmla="*/ 6122670 h 6213528"/>
                <a:gd name="connsiteX5857" fmla="*/ 881113 w 8964278"/>
                <a:gd name="connsiteY5857" fmla="*/ 6045518 h 6213528"/>
                <a:gd name="connsiteX5858" fmla="*/ 903021 w 8964278"/>
                <a:gd name="connsiteY5858" fmla="*/ 5917883 h 6213528"/>
                <a:gd name="connsiteX5859" fmla="*/ 963981 w 8964278"/>
                <a:gd name="connsiteY5859" fmla="*/ 5664518 h 6213528"/>
                <a:gd name="connsiteX5860" fmla="*/ 1047801 w 8964278"/>
                <a:gd name="connsiteY5860" fmla="*/ 5416868 h 6213528"/>
                <a:gd name="connsiteX5861" fmla="*/ 1148766 w 8964278"/>
                <a:gd name="connsiteY5861" fmla="*/ 5175885 h 6213528"/>
                <a:gd name="connsiteX5862" fmla="*/ 1264018 w 8964278"/>
                <a:gd name="connsiteY5862" fmla="*/ 4941570 h 6213528"/>
                <a:gd name="connsiteX5863" fmla="*/ 1269733 w 8964278"/>
                <a:gd name="connsiteY5863" fmla="*/ 4931093 h 6213528"/>
                <a:gd name="connsiteX5864" fmla="*/ 1384986 w 8964278"/>
                <a:gd name="connsiteY5864" fmla="*/ 4798695 h 6213528"/>
                <a:gd name="connsiteX5865" fmla="*/ 1447851 w 8964278"/>
                <a:gd name="connsiteY5865" fmla="*/ 4699635 h 6213528"/>
                <a:gd name="connsiteX5866" fmla="*/ 1383081 w 8964278"/>
                <a:gd name="connsiteY5866" fmla="*/ 4820603 h 6213528"/>
                <a:gd name="connsiteX5867" fmla="*/ 1213536 w 8964278"/>
                <a:gd name="connsiteY5867" fmla="*/ 5134928 h 6213528"/>
                <a:gd name="connsiteX5868" fmla="*/ 1070661 w 8964278"/>
                <a:gd name="connsiteY5868" fmla="*/ 5463540 h 6213528"/>
                <a:gd name="connsiteX5869" fmla="*/ 956361 w 8964278"/>
                <a:gd name="connsiteY5869" fmla="*/ 5802630 h 6213528"/>
                <a:gd name="connsiteX5870" fmla="*/ 874446 w 8964278"/>
                <a:gd name="connsiteY5870" fmla="*/ 6139815 h 6213528"/>
                <a:gd name="connsiteX5871" fmla="*/ 871588 w 8964278"/>
                <a:gd name="connsiteY5871" fmla="*/ 6122670 h 6213528"/>
                <a:gd name="connsiteX5872" fmla="*/ 875398 w 8964278"/>
                <a:gd name="connsiteY5872" fmla="*/ 6160770 h 6213528"/>
                <a:gd name="connsiteX5873" fmla="*/ 939216 w 8964278"/>
                <a:gd name="connsiteY5873" fmla="*/ 6015038 h 6213528"/>
                <a:gd name="connsiteX5874" fmla="*/ 1011606 w 8964278"/>
                <a:gd name="connsiteY5874" fmla="*/ 5846445 h 6213528"/>
                <a:gd name="connsiteX5875" fmla="*/ 1156386 w 8964278"/>
                <a:gd name="connsiteY5875" fmla="*/ 5510213 h 6213528"/>
                <a:gd name="connsiteX5876" fmla="*/ 1300213 w 8964278"/>
                <a:gd name="connsiteY5876" fmla="*/ 5173980 h 6213528"/>
                <a:gd name="connsiteX5877" fmla="*/ 1435468 w 8964278"/>
                <a:gd name="connsiteY5877" fmla="*/ 4848225 h 6213528"/>
                <a:gd name="connsiteX5878" fmla="*/ 1505001 w 8964278"/>
                <a:gd name="connsiteY5878" fmla="*/ 4655820 h 6213528"/>
                <a:gd name="connsiteX5879" fmla="*/ 1495476 w 8964278"/>
                <a:gd name="connsiteY5879" fmla="*/ 4697730 h 6213528"/>
                <a:gd name="connsiteX5880" fmla="*/ 1452613 w 8964278"/>
                <a:gd name="connsiteY5880" fmla="*/ 4869180 h 6213528"/>
                <a:gd name="connsiteX5881" fmla="*/ 1347838 w 8964278"/>
                <a:gd name="connsiteY5881" fmla="*/ 5204460 h 6213528"/>
                <a:gd name="connsiteX5882" fmla="*/ 1219251 w 8964278"/>
                <a:gd name="connsiteY5882" fmla="*/ 5530215 h 6213528"/>
                <a:gd name="connsiteX5883" fmla="*/ 1066851 w 8964278"/>
                <a:gd name="connsiteY5883" fmla="*/ 5846445 h 6213528"/>
                <a:gd name="connsiteX5884" fmla="*/ 889686 w 8964278"/>
                <a:gd name="connsiteY5884" fmla="*/ 6150293 h 6213528"/>
                <a:gd name="connsiteX5885" fmla="*/ 876351 w 8964278"/>
                <a:gd name="connsiteY5885" fmla="*/ 6171248 h 6213528"/>
                <a:gd name="connsiteX5886" fmla="*/ 875398 w 8964278"/>
                <a:gd name="connsiteY5886" fmla="*/ 6160770 h 6213528"/>
                <a:gd name="connsiteX5887" fmla="*/ 884923 w 8964278"/>
                <a:gd name="connsiteY5887" fmla="*/ 6169343 h 6213528"/>
                <a:gd name="connsiteX5888" fmla="*/ 1051611 w 8964278"/>
                <a:gd name="connsiteY5888" fmla="*/ 5891213 h 6213528"/>
                <a:gd name="connsiteX5889" fmla="*/ 1210678 w 8964278"/>
                <a:gd name="connsiteY5889" fmla="*/ 5575935 h 6213528"/>
                <a:gd name="connsiteX5890" fmla="*/ 1344981 w 8964278"/>
                <a:gd name="connsiteY5890" fmla="*/ 5249228 h 6213528"/>
                <a:gd name="connsiteX5891" fmla="*/ 1453566 w 8964278"/>
                <a:gd name="connsiteY5891" fmla="*/ 4913948 h 6213528"/>
                <a:gd name="connsiteX5892" fmla="*/ 1495476 w 8964278"/>
                <a:gd name="connsiteY5892" fmla="*/ 4753928 h 6213528"/>
                <a:gd name="connsiteX5893" fmla="*/ 1393558 w 8964278"/>
                <a:gd name="connsiteY5893" fmla="*/ 5179695 h 6213528"/>
                <a:gd name="connsiteX5894" fmla="*/ 1097331 w 8964278"/>
                <a:gd name="connsiteY5894" fmla="*/ 5850255 h 6213528"/>
                <a:gd name="connsiteX5895" fmla="*/ 987793 w 8964278"/>
                <a:gd name="connsiteY5895" fmla="*/ 6026468 h 6213528"/>
                <a:gd name="connsiteX5896" fmla="*/ 886828 w 8964278"/>
                <a:gd name="connsiteY5896" fmla="*/ 6168390 h 6213528"/>
                <a:gd name="connsiteX5897" fmla="*/ 884923 w 8964278"/>
                <a:gd name="connsiteY5897" fmla="*/ 6169343 h 6213528"/>
                <a:gd name="connsiteX5898" fmla="*/ 912546 w 8964278"/>
                <a:gd name="connsiteY5898" fmla="*/ 6168390 h 6213528"/>
                <a:gd name="connsiteX5899" fmla="*/ 899211 w 8964278"/>
                <a:gd name="connsiteY5899" fmla="*/ 6173153 h 6213528"/>
                <a:gd name="connsiteX5900" fmla="*/ 903973 w 8964278"/>
                <a:gd name="connsiteY5900" fmla="*/ 6166485 h 6213528"/>
                <a:gd name="connsiteX5901" fmla="*/ 948741 w 8964278"/>
                <a:gd name="connsiteY5901" fmla="*/ 6134100 h 6213528"/>
                <a:gd name="connsiteX5902" fmla="*/ 920166 w 8964278"/>
                <a:gd name="connsiteY5902" fmla="*/ 6160770 h 6213528"/>
                <a:gd name="connsiteX5903" fmla="*/ 912546 w 8964278"/>
                <a:gd name="connsiteY5903" fmla="*/ 6168390 h 6213528"/>
                <a:gd name="connsiteX5904" fmla="*/ 1684071 w 8964278"/>
                <a:gd name="connsiteY5904" fmla="*/ 5451158 h 6213528"/>
                <a:gd name="connsiteX5905" fmla="*/ 1505001 w 8964278"/>
                <a:gd name="connsiteY5905" fmla="*/ 5782628 h 6213528"/>
                <a:gd name="connsiteX5906" fmla="*/ 1238301 w 8964278"/>
                <a:gd name="connsiteY5906" fmla="*/ 6026468 h 6213528"/>
                <a:gd name="connsiteX5907" fmla="*/ 939216 w 8964278"/>
                <a:gd name="connsiteY5907" fmla="*/ 6165533 h 6213528"/>
                <a:gd name="connsiteX5908" fmla="*/ 1033513 w 8964278"/>
                <a:gd name="connsiteY5908" fmla="*/ 6120765 h 6213528"/>
                <a:gd name="connsiteX5909" fmla="*/ 1164006 w 8964278"/>
                <a:gd name="connsiteY5909" fmla="*/ 6033135 h 6213528"/>
                <a:gd name="connsiteX5910" fmla="*/ 1381176 w 8964278"/>
                <a:gd name="connsiteY5910" fmla="*/ 5826443 h 6213528"/>
                <a:gd name="connsiteX5911" fmla="*/ 1553578 w 8964278"/>
                <a:gd name="connsiteY5911" fmla="*/ 5586413 h 6213528"/>
                <a:gd name="connsiteX5912" fmla="*/ 1680261 w 8964278"/>
                <a:gd name="connsiteY5912" fmla="*/ 5319713 h 6213528"/>
                <a:gd name="connsiteX5913" fmla="*/ 1740268 w 8964278"/>
                <a:gd name="connsiteY5913" fmla="*/ 5115878 h 6213528"/>
                <a:gd name="connsiteX5914" fmla="*/ 1684071 w 8964278"/>
                <a:gd name="connsiteY5914" fmla="*/ 5451158 h 6213528"/>
                <a:gd name="connsiteX5915" fmla="*/ 1739316 w 8964278"/>
                <a:gd name="connsiteY5915" fmla="*/ 5052060 h 6213528"/>
                <a:gd name="connsiteX5916" fmla="*/ 1739316 w 8964278"/>
                <a:gd name="connsiteY5916" fmla="*/ 5053013 h 6213528"/>
                <a:gd name="connsiteX5917" fmla="*/ 1680261 w 8964278"/>
                <a:gd name="connsiteY5917" fmla="*/ 5282565 h 6213528"/>
                <a:gd name="connsiteX5918" fmla="*/ 1562151 w 8964278"/>
                <a:gd name="connsiteY5918" fmla="*/ 5549265 h 6213528"/>
                <a:gd name="connsiteX5919" fmla="*/ 1397368 w 8964278"/>
                <a:gd name="connsiteY5919" fmla="*/ 5792153 h 6213528"/>
                <a:gd name="connsiteX5920" fmla="*/ 1190676 w 8964278"/>
                <a:gd name="connsiteY5920" fmla="*/ 6000750 h 6213528"/>
                <a:gd name="connsiteX5921" fmla="*/ 926833 w 8964278"/>
                <a:gd name="connsiteY5921" fmla="*/ 6161723 h 6213528"/>
                <a:gd name="connsiteX5922" fmla="*/ 995413 w 8964278"/>
                <a:gd name="connsiteY5922" fmla="*/ 6097905 h 6213528"/>
                <a:gd name="connsiteX5923" fmla="*/ 1132573 w 8964278"/>
                <a:gd name="connsiteY5923" fmla="*/ 5975985 h 6213528"/>
                <a:gd name="connsiteX5924" fmla="*/ 1351648 w 8964278"/>
                <a:gd name="connsiteY5924" fmla="*/ 5720715 h 6213528"/>
                <a:gd name="connsiteX5925" fmla="*/ 1525956 w 8964278"/>
                <a:gd name="connsiteY5925" fmla="*/ 5420678 h 6213528"/>
                <a:gd name="connsiteX5926" fmla="*/ 1647876 w 8964278"/>
                <a:gd name="connsiteY5926" fmla="*/ 5075873 h 6213528"/>
                <a:gd name="connsiteX5927" fmla="*/ 1695501 w 8964278"/>
                <a:gd name="connsiteY5927" fmla="*/ 4784408 h 6213528"/>
                <a:gd name="connsiteX5928" fmla="*/ 1739316 w 8964278"/>
                <a:gd name="connsiteY5928" fmla="*/ 5052060 h 6213528"/>
                <a:gd name="connsiteX5929" fmla="*/ 1726933 w 8964278"/>
                <a:gd name="connsiteY5929" fmla="*/ 4650105 h 6213528"/>
                <a:gd name="connsiteX5930" fmla="*/ 1602156 w 8964278"/>
                <a:gd name="connsiteY5930" fmla="*/ 4436745 h 6213528"/>
                <a:gd name="connsiteX5931" fmla="*/ 1558341 w 8964278"/>
                <a:gd name="connsiteY5931" fmla="*/ 4221480 h 6213528"/>
                <a:gd name="connsiteX5932" fmla="*/ 1645018 w 8964278"/>
                <a:gd name="connsiteY5932" fmla="*/ 4457700 h 6213528"/>
                <a:gd name="connsiteX5933" fmla="*/ 1844091 w 8964278"/>
                <a:gd name="connsiteY5933" fmla="*/ 4722495 h 6213528"/>
                <a:gd name="connsiteX5934" fmla="*/ 1865998 w 8964278"/>
                <a:gd name="connsiteY5934" fmla="*/ 4739640 h 6213528"/>
                <a:gd name="connsiteX5935" fmla="*/ 1726933 w 8964278"/>
                <a:gd name="connsiteY5935" fmla="*/ 4650105 h 6213528"/>
                <a:gd name="connsiteX5936" fmla="*/ 1942198 w 8964278"/>
                <a:gd name="connsiteY5936" fmla="*/ 4776788 h 6213528"/>
                <a:gd name="connsiteX5937" fmla="*/ 1931721 w 8964278"/>
                <a:gd name="connsiteY5937" fmla="*/ 4771073 h 6213528"/>
                <a:gd name="connsiteX5938" fmla="*/ 1865046 w 8964278"/>
                <a:gd name="connsiteY5938" fmla="*/ 4726305 h 6213528"/>
                <a:gd name="connsiteX5939" fmla="*/ 1751698 w 8964278"/>
                <a:gd name="connsiteY5939" fmla="*/ 4612958 h 6213528"/>
                <a:gd name="connsiteX5940" fmla="*/ 1589773 w 8964278"/>
                <a:gd name="connsiteY5940" fmla="*/ 4300538 h 6213528"/>
                <a:gd name="connsiteX5941" fmla="*/ 1551673 w 8964278"/>
                <a:gd name="connsiteY5941" fmla="*/ 4173855 h 6213528"/>
                <a:gd name="connsiteX5942" fmla="*/ 1550721 w 8964278"/>
                <a:gd name="connsiteY5942" fmla="*/ 4167188 h 6213528"/>
                <a:gd name="connsiteX5943" fmla="*/ 1541196 w 8964278"/>
                <a:gd name="connsiteY5943" fmla="*/ 4077653 h 6213528"/>
                <a:gd name="connsiteX5944" fmla="*/ 1594536 w 8964278"/>
                <a:gd name="connsiteY5944" fmla="*/ 4267200 h 6213528"/>
                <a:gd name="connsiteX5945" fmla="*/ 1725981 w 8964278"/>
                <a:gd name="connsiteY5945" fmla="*/ 4517708 h 6213528"/>
                <a:gd name="connsiteX5946" fmla="*/ 1908861 w 8964278"/>
                <a:gd name="connsiteY5946" fmla="*/ 4712018 h 6213528"/>
                <a:gd name="connsiteX5947" fmla="*/ 2040306 w 8964278"/>
                <a:gd name="connsiteY5947" fmla="*/ 4797743 h 6213528"/>
                <a:gd name="connsiteX5948" fmla="*/ 1942198 w 8964278"/>
                <a:gd name="connsiteY5948" fmla="*/ 4776788 h 6213528"/>
                <a:gd name="connsiteX5949" fmla="*/ 2412733 w 8964278"/>
                <a:gd name="connsiteY5949" fmla="*/ 5473065 h 6213528"/>
                <a:gd name="connsiteX5950" fmla="*/ 2110791 w 8964278"/>
                <a:gd name="connsiteY5950" fmla="*/ 5204460 h 6213528"/>
                <a:gd name="connsiteX5951" fmla="*/ 1988871 w 8964278"/>
                <a:gd name="connsiteY5951" fmla="*/ 4842510 h 6213528"/>
                <a:gd name="connsiteX5952" fmla="*/ 1990776 w 8964278"/>
                <a:gd name="connsiteY5952" fmla="*/ 4819650 h 6213528"/>
                <a:gd name="connsiteX5953" fmla="*/ 1999348 w 8964278"/>
                <a:gd name="connsiteY5953" fmla="*/ 4820603 h 6213528"/>
                <a:gd name="connsiteX5954" fmla="*/ 2076501 w 8964278"/>
                <a:gd name="connsiteY5954" fmla="*/ 4835843 h 6213528"/>
                <a:gd name="connsiteX5955" fmla="*/ 2080311 w 8964278"/>
                <a:gd name="connsiteY5955" fmla="*/ 4899660 h 6213528"/>
                <a:gd name="connsiteX5956" fmla="*/ 2100313 w 8964278"/>
                <a:gd name="connsiteY5956" fmla="*/ 4978718 h 6213528"/>
                <a:gd name="connsiteX5957" fmla="*/ 2175561 w 8964278"/>
                <a:gd name="connsiteY5957" fmla="*/ 5127308 h 6213528"/>
                <a:gd name="connsiteX5958" fmla="*/ 2375586 w 8964278"/>
                <a:gd name="connsiteY5958" fmla="*/ 5401628 h 6213528"/>
                <a:gd name="connsiteX5959" fmla="*/ 2414638 w 8964278"/>
                <a:gd name="connsiteY5959" fmla="*/ 5474018 h 6213528"/>
                <a:gd name="connsiteX5960" fmla="*/ 2412733 w 8964278"/>
                <a:gd name="connsiteY5960" fmla="*/ 5473065 h 6213528"/>
                <a:gd name="connsiteX5961" fmla="*/ 2439403 w 8964278"/>
                <a:gd name="connsiteY5961" fmla="*/ 5508308 h 6213528"/>
                <a:gd name="connsiteX5962" fmla="*/ 2395588 w 8964278"/>
                <a:gd name="connsiteY5962" fmla="*/ 5420678 h 6213528"/>
                <a:gd name="connsiteX5963" fmla="*/ 2301291 w 8964278"/>
                <a:gd name="connsiteY5963" fmla="*/ 5285423 h 6213528"/>
                <a:gd name="connsiteX5964" fmla="*/ 2114601 w 8964278"/>
                <a:gd name="connsiteY5964" fmla="*/ 5002530 h 6213528"/>
                <a:gd name="connsiteX5965" fmla="*/ 2087931 w 8964278"/>
                <a:gd name="connsiteY5965" fmla="*/ 4912043 h 6213528"/>
                <a:gd name="connsiteX5966" fmla="*/ 2082216 w 8964278"/>
                <a:gd name="connsiteY5966" fmla="*/ 4836795 h 6213528"/>
                <a:gd name="connsiteX5967" fmla="*/ 2095551 w 8964278"/>
                <a:gd name="connsiteY5967" fmla="*/ 4839653 h 6213528"/>
                <a:gd name="connsiteX5968" fmla="*/ 2140318 w 8964278"/>
                <a:gd name="connsiteY5968" fmla="*/ 4996815 h 6213528"/>
                <a:gd name="connsiteX5969" fmla="*/ 2270811 w 8964278"/>
                <a:gd name="connsiteY5969" fmla="*/ 5139690 h 6213528"/>
                <a:gd name="connsiteX5970" fmla="*/ 2379396 w 8964278"/>
                <a:gd name="connsiteY5970" fmla="*/ 5290185 h 6213528"/>
                <a:gd name="connsiteX5971" fmla="*/ 2440356 w 8964278"/>
                <a:gd name="connsiteY5971" fmla="*/ 5458778 h 6213528"/>
                <a:gd name="connsiteX5972" fmla="*/ 2457501 w 8964278"/>
                <a:gd name="connsiteY5972" fmla="*/ 5536883 h 6213528"/>
                <a:gd name="connsiteX5973" fmla="*/ 2439403 w 8964278"/>
                <a:gd name="connsiteY5973" fmla="*/ 5508308 h 6213528"/>
                <a:gd name="connsiteX5974" fmla="*/ 2476551 w 8964278"/>
                <a:gd name="connsiteY5974" fmla="*/ 5573078 h 6213528"/>
                <a:gd name="connsiteX5975" fmla="*/ 2475598 w 8964278"/>
                <a:gd name="connsiteY5975" fmla="*/ 5569268 h 6213528"/>
                <a:gd name="connsiteX5976" fmla="*/ 2457501 w 8964278"/>
                <a:gd name="connsiteY5976" fmla="*/ 5480685 h 6213528"/>
                <a:gd name="connsiteX5977" fmla="*/ 2401303 w 8964278"/>
                <a:gd name="connsiteY5977" fmla="*/ 5311140 h 6213528"/>
                <a:gd name="connsiteX5978" fmla="*/ 2304148 w 8964278"/>
                <a:gd name="connsiteY5978" fmla="*/ 5160645 h 6213528"/>
                <a:gd name="connsiteX5979" fmla="*/ 2167941 w 8964278"/>
                <a:gd name="connsiteY5979" fmla="*/ 5018723 h 6213528"/>
                <a:gd name="connsiteX5980" fmla="*/ 2102218 w 8964278"/>
                <a:gd name="connsiteY5980" fmla="*/ 4839653 h 6213528"/>
                <a:gd name="connsiteX5981" fmla="*/ 2131746 w 8964278"/>
                <a:gd name="connsiteY5981" fmla="*/ 4845368 h 6213528"/>
                <a:gd name="connsiteX5982" fmla="*/ 2359393 w 8964278"/>
                <a:gd name="connsiteY5982" fmla="*/ 4898708 h 6213528"/>
                <a:gd name="connsiteX5983" fmla="*/ 2425116 w 8964278"/>
                <a:gd name="connsiteY5983" fmla="*/ 5171123 h 6213528"/>
                <a:gd name="connsiteX5984" fmla="*/ 2471788 w 8964278"/>
                <a:gd name="connsiteY5984" fmla="*/ 5315903 h 6213528"/>
                <a:gd name="connsiteX5985" fmla="*/ 2491791 w 8964278"/>
                <a:gd name="connsiteY5985" fmla="*/ 5474970 h 6213528"/>
                <a:gd name="connsiteX5986" fmla="*/ 2483218 w 8964278"/>
                <a:gd name="connsiteY5986" fmla="*/ 5590223 h 6213528"/>
                <a:gd name="connsiteX5987" fmla="*/ 2476551 w 8964278"/>
                <a:gd name="connsiteY5987" fmla="*/ 5573078 h 6213528"/>
                <a:gd name="connsiteX5988" fmla="*/ 2494648 w 8964278"/>
                <a:gd name="connsiteY5988" fmla="*/ 5626418 h 6213528"/>
                <a:gd name="connsiteX5989" fmla="*/ 2487028 w 8964278"/>
                <a:gd name="connsiteY5989" fmla="*/ 5598795 h 6213528"/>
                <a:gd name="connsiteX5990" fmla="*/ 2485123 w 8964278"/>
                <a:gd name="connsiteY5990" fmla="*/ 5336858 h 6213528"/>
                <a:gd name="connsiteX5991" fmla="*/ 2394636 w 8964278"/>
                <a:gd name="connsiteY5991" fmla="*/ 5051108 h 6213528"/>
                <a:gd name="connsiteX5992" fmla="*/ 2369871 w 8964278"/>
                <a:gd name="connsiteY5992" fmla="*/ 4902518 h 6213528"/>
                <a:gd name="connsiteX5993" fmla="*/ 2523223 w 8964278"/>
                <a:gd name="connsiteY5993" fmla="*/ 4980623 h 6213528"/>
                <a:gd name="connsiteX5994" fmla="*/ 2564181 w 8964278"/>
                <a:gd name="connsiteY5994" fmla="*/ 5010150 h 6213528"/>
                <a:gd name="connsiteX5995" fmla="*/ 2575611 w 8964278"/>
                <a:gd name="connsiteY5995" fmla="*/ 5012055 h 6213528"/>
                <a:gd name="connsiteX5996" fmla="*/ 2579421 w 8964278"/>
                <a:gd name="connsiteY5996" fmla="*/ 5010150 h 6213528"/>
                <a:gd name="connsiteX5997" fmla="*/ 2591803 w 8964278"/>
                <a:gd name="connsiteY5997" fmla="*/ 5132070 h 6213528"/>
                <a:gd name="connsiteX5998" fmla="*/ 2578468 w 8964278"/>
                <a:gd name="connsiteY5998" fmla="*/ 5294948 h 6213528"/>
                <a:gd name="connsiteX5999" fmla="*/ 2541321 w 8964278"/>
                <a:gd name="connsiteY5999" fmla="*/ 5455920 h 6213528"/>
                <a:gd name="connsiteX6000" fmla="*/ 2518461 w 8964278"/>
                <a:gd name="connsiteY6000" fmla="*/ 5534025 h 6213528"/>
                <a:gd name="connsiteX6001" fmla="*/ 2496553 w 8964278"/>
                <a:gd name="connsiteY6001" fmla="*/ 5611178 h 6213528"/>
                <a:gd name="connsiteX6002" fmla="*/ 2494648 w 8964278"/>
                <a:gd name="connsiteY6002" fmla="*/ 5626418 h 6213528"/>
                <a:gd name="connsiteX6003" fmla="*/ 2524176 w 8964278"/>
                <a:gd name="connsiteY6003" fmla="*/ 5727383 h 6213528"/>
                <a:gd name="connsiteX6004" fmla="*/ 2524176 w 8964278"/>
                <a:gd name="connsiteY6004" fmla="*/ 5727383 h 6213528"/>
                <a:gd name="connsiteX6005" fmla="*/ 2513698 w 8964278"/>
                <a:gd name="connsiteY6005" fmla="*/ 5716905 h 6213528"/>
                <a:gd name="connsiteX6006" fmla="*/ 2507031 w 8964278"/>
                <a:gd name="connsiteY6006" fmla="*/ 5701665 h 6213528"/>
                <a:gd name="connsiteX6007" fmla="*/ 2570848 w 8964278"/>
                <a:gd name="connsiteY6007" fmla="*/ 5614035 h 6213528"/>
                <a:gd name="connsiteX6008" fmla="*/ 2660383 w 8964278"/>
                <a:gd name="connsiteY6008" fmla="*/ 5536883 h 6213528"/>
                <a:gd name="connsiteX6009" fmla="*/ 2799448 w 8964278"/>
                <a:gd name="connsiteY6009" fmla="*/ 5349240 h 6213528"/>
                <a:gd name="connsiteX6010" fmla="*/ 2832786 w 8964278"/>
                <a:gd name="connsiteY6010" fmla="*/ 5117783 h 6213528"/>
                <a:gd name="connsiteX6011" fmla="*/ 2788971 w 8964278"/>
                <a:gd name="connsiteY6011" fmla="*/ 4875848 h 6213528"/>
                <a:gd name="connsiteX6012" fmla="*/ 2774683 w 8964278"/>
                <a:gd name="connsiteY6012" fmla="*/ 4635818 h 6213528"/>
                <a:gd name="connsiteX6013" fmla="*/ 2780398 w 8964278"/>
                <a:gd name="connsiteY6013" fmla="*/ 4606290 h 6213528"/>
                <a:gd name="connsiteX6014" fmla="*/ 2770873 w 8964278"/>
                <a:gd name="connsiteY6014" fmla="*/ 4605338 h 6213528"/>
                <a:gd name="connsiteX6015" fmla="*/ 2773731 w 8964278"/>
                <a:gd name="connsiteY6015" fmla="*/ 4844415 h 6213528"/>
                <a:gd name="connsiteX6016" fmla="*/ 2820403 w 8964278"/>
                <a:gd name="connsiteY6016" fmla="*/ 5086350 h 6213528"/>
                <a:gd name="connsiteX6017" fmla="*/ 2800401 w 8964278"/>
                <a:gd name="connsiteY6017" fmla="*/ 5323523 h 6213528"/>
                <a:gd name="connsiteX6018" fmla="*/ 2668003 w 8964278"/>
                <a:gd name="connsiteY6018" fmla="*/ 5517833 h 6213528"/>
                <a:gd name="connsiteX6019" fmla="*/ 2579421 w 8964278"/>
                <a:gd name="connsiteY6019" fmla="*/ 5597843 h 6213528"/>
                <a:gd name="connsiteX6020" fmla="*/ 2507983 w 8964278"/>
                <a:gd name="connsiteY6020" fmla="*/ 5678805 h 6213528"/>
                <a:gd name="connsiteX6021" fmla="*/ 2504173 w 8964278"/>
                <a:gd name="connsiteY6021" fmla="*/ 5692140 h 6213528"/>
                <a:gd name="connsiteX6022" fmla="*/ 2501316 w 8964278"/>
                <a:gd name="connsiteY6022" fmla="*/ 5676900 h 6213528"/>
                <a:gd name="connsiteX6023" fmla="*/ 2501316 w 8964278"/>
                <a:gd name="connsiteY6023" fmla="*/ 5674995 h 6213528"/>
                <a:gd name="connsiteX6024" fmla="*/ 2543226 w 8964278"/>
                <a:gd name="connsiteY6024" fmla="*/ 5613083 h 6213528"/>
                <a:gd name="connsiteX6025" fmla="*/ 2612758 w 8964278"/>
                <a:gd name="connsiteY6025" fmla="*/ 5534978 h 6213528"/>
                <a:gd name="connsiteX6026" fmla="*/ 2740393 w 8964278"/>
                <a:gd name="connsiteY6026" fmla="*/ 5366385 h 6213528"/>
                <a:gd name="connsiteX6027" fmla="*/ 2775636 w 8964278"/>
                <a:gd name="connsiteY6027" fmla="*/ 5134928 h 6213528"/>
                <a:gd name="connsiteX6028" fmla="*/ 2740393 w 8964278"/>
                <a:gd name="connsiteY6028" fmla="*/ 4885373 h 6213528"/>
                <a:gd name="connsiteX6029" fmla="*/ 2731821 w 8964278"/>
                <a:gd name="connsiteY6029" fmla="*/ 4619625 h 6213528"/>
                <a:gd name="connsiteX6030" fmla="*/ 2738488 w 8964278"/>
                <a:gd name="connsiteY6030" fmla="*/ 4587240 h 6213528"/>
                <a:gd name="connsiteX6031" fmla="*/ 2728011 w 8964278"/>
                <a:gd name="connsiteY6031" fmla="*/ 4586288 h 6213528"/>
                <a:gd name="connsiteX6032" fmla="*/ 2724201 w 8964278"/>
                <a:gd name="connsiteY6032" fmla="*/ 4848225 h 6213528"/>
                <a:gd name="connsiteX6033" fmla="*/ 2763253 w 8964278"/>
                <a:gd name="connsiteY6033" fmla="*/ 5100638 h 6213528"/>
                <a:gd name="connsiteX6034" fmla="*/ 2742298 w 8964278"/>
                <a:gd name="connsiteY6034" fmla="*/ 5338763 h 6213528"/>
                <a:gd name="connsiteX6035" fmla="*/ 2622283 w 8964278"/>
                <a:gd name="connsiteY6035" fmla="*/ 5515928 h 6213528"/>
                <a:gd name="connsiteX6036" fmla="*/ 2501316 w 8964278"/>
                <a:gd name="connsiteY6036" fmla="*/ 5665470 h 6213528"/>
                <a:gd name="connsiteX6037" fmla="*/ 2505126 w 8964278"/>
                <a:gd name="connsiteY6037" fmla="*/ 5619750 h 6213528"/>
                <a:gd name="connsiteX6038" fmla="*/ 2526081 w 8964278"/>
                <a:gd name="connsiteY6038" fmla="*/ 5542598 h 6213528"/>
                <a:gd name="connsiteX6039" fmla="*/ 2547988 w 8964278"/>
                <a:gd name="connsiteY6039" fmla="*/ 5462588 h 6213528"/>
                <a:gd name="connsiteX6040" fmla="*/ 2596566 w 8964278"/>
                <a:gd name="connsiteY6040" fmla="*/ 5147310 h 6213528"/>
                <a:gd name="connsiteX6041" fmla="*/ 2582278 w 8964278"/>
                <a:gd name="connsiteY6041" fmla="*/ 5009198 h 6213528"/>
                <a:gd name="connsiteX6042" fmla="*/ 2583231 w 8964278"/>
                <a:gd name="connsiteY6042" fmla="*/ 4995863 h 6213528"/>
                <a:gd name="connsiteX6043" fmla="*/ 2589898 w 8964278"/>
                <a:gd name="connsiteY6043" fmla="*/ 4980623 h 6213528"/>
                <a:gd name="connsiteX6044" fmla="*/ 2596566 w 8964278"/>
                <a:gd name="connsiteY6044" fmla="*/ 4965383 h 6213528"/>
                <a:gd name="connsiteX6045" fmla="*/ 2675623 w 8964278"/>
                <a:gd name="connsiteY6045" fmla="*/ 4728210 h 6213528"/>
                <a:gd name="connsiteX6046" fmla="*/ 2711818 w 8964278"/>
                <a:gd name="connsiteY6046" fmla="*/ 4572000 h 6213528"/>
                <a:gd name="connsiteX6047" fmla="*/ 2712771 w 8964278"/>
                <a:gd name="connsiteY6047" fmla="*/ 4572000 h 6213528"/>
                <a:gd name="connsiteX6048" fmla="*/ 2816593 w 8964278"/>
                <a:gd name="connsiteY6048" fmla="*/ 4625340 h 6213528"/>
                <a:gd name="connsiteX6049" fmla="*/ 2912796 w 8964278"/>
                <a:gd name="connsiteY6049" fmla="*/ 4705350 h 6213528"/>
                <a:gd name="connsiteX6050" fmla="*/ 2950896 w 8964278"/>
                <a:gd name="connsiteY6050" fmla="*/ 4751070 h 6213528"/>
                <a:gd name="connsiteX6051" fmla="*/ 2974708 w 8964278"/>
                <a:gd name="connsiteY6051" fmla="*/ 4982528 h 6213528"/>
                <a:gd name="connsiteX6052" fmla="*/ 2986138 w 8964278"/>
                <a:gd name="connsiteY6052" fmla="*/ 5106353 h 6213528"/>
                <a:gd name="connsiteX6053" fmla="*/ 2974708 w 8964278"/>
                <a:gd name="connsiteY6053" fmla="*/ 5225415 h 6213528"/>
                <a:gd name="connsiteX6054" fmla="*/ 2888983 w 8964278"/>
                <a:gd name="connsiteY6054" fmla="*/ 5448300 h 6213528"/>
                <a:gd name="connsiteX6055" fmla="*/ 2741346 w 8964278"/>
                <a:gd name="connsiteY6055" fmla="*/ 5614035 h 6213528"/>
                <a:gd name="connsiteX6056" fmla="*/ 2549893 w 8964278"/>
                <a:gd name="connsiteY6056" fmla="*/ 5721668 h 6213528"/>
                <a:gd name="connsiteX6057" fmla="*/ 2524176 w 8964278"/>
                <a:gd name="connsiteY6057" fmla="*/ 5727383 h 6213528"/>
                <a:gd name="connsiteX6058" fmla="*/ 2921368 w 8964278"/>
                <a:gd name="connsiteY6058" fmla="*/ 5514975 h 6213528"/>
                <a:gd name="connsiteX6059" fmla="*/ 2600376 w 8964278"/>
                <a:gd name="connsiteY6059" fmla="*/ 5723573 h 6213528"/>
                <a:gd name="connsiteX6060" fmla="*/ 2531796 w 8964278"/>
                <a:gd name="connsiteY6060" fmla="*/ 5732145 h 6213528"/>
                <a:gd name="connsiteX6061" fmla="*/ 2726106 w 8964278"/>
                <a:gd name="connsiteY6061" fmla="*/ 5634990 h 6213528"/>
                <a:gd name="connsiteX6062" fmla="*/ 2880411 w 8964278"/>
                <a:gd name="connsiteY6062" fmla="*/ 5476875 h 6213528"/>
                <a:gd name="connsiteX6063" fmla="*/ 2977566 w 8964278"/>
                <a:gd name="connsiteY6063" fmla="*/ 5258753 h 6213528"/>
                <a:gd name="connsiteX6064" fmla="*/ 2991853 w 8964278"/>
                <a:gd name="connsiteY6064" fmla="*/ 5018723 h 6213528"/>
                <a:gd name="connsiteX6065" fmla="*/ 2961373 w 8964278"/>
                <a:gd name="connsiteY6065" fmla="*/ 4763453 h 6213528"/>
                <a:gd name="connsiteX6066" fmla="*/ 2970898 w 8964278"/>
                <a:gd name="connsiteY6066" fmla="*/ 4777740 h 6213528"/>
                <a:gd name="connsiteX6067" fmla="*/ 2991853 w 8964278"/>
                <a:gd name="connsiteY6067" fmla="*/ 4812983 h 6213528"/>
                <a:gd name="connsiteX6068" fmla="*/ 3069006 w 8964278"/>
                <a:gd name="connsiteY6068" fmla="*/ 5167313 h 6213528"/>
                <a:gd name="connsiteX6069" fmla="*/ 2921368 w 8964278"/>
                <a:gd name="connsiteY6069" fmla="*/ 5514975 h 6213528"/>
                <a:gd name="connsiteX6070" fmla="*/ 3050908 w 8964278"/>
                <a:gd name="connsiteY6070" fmla="*/ 4835843 h 6213528"/>
                <a:gd name="connsiteX6071" fmla="*/ 3049956 w 8964278"/>
                <a:gd name="connsiteY6071" fmla="*/ 4832985 h 6213528"/>
                <a:gd name="connsiteX6072" fmla="*/ 3048051 w 8964278"/>
                <a:gd name="connsiteY6072" fmla="*/ 4832985 h 6213528"/>
                <a:gd name="connsiteX6073" fmla="*/ 3042336 w 8964278"/>
                <a:gd name="connsiteY6073" fmla="*/ 4826318 h 6213528"/>
                <a:gd name="connsiteX6074" fmla="*/ 3027096 w 8964278"/>
                <a:gd name="connsiteY6074" fmla="*/ 4794885 h 6213528"/>
                <a:gd name="connsiteX6075" fmla="*/ 3025191 w 8964278"/>
                <a:gd name="connsiteY6075" fmla="*/ 4791075 h 6213528"/>
                <a:gd name="connsiteX6076" fmla="*/ 3067101 w 8964278"/>
                <a:gd name="connsiteY6076" fmla="*/ 4829175 h 6213528"/>
                <a:gd name="connsiteX6077" fmla="*/ 3176638 w 8964278"/>
                <a:gd name="connsiteY6077" fmla="*/ 4918710 h 6213528"/>
                <a:gd name="connsiteX6078" fmla="*/ 3402381 w 8964278"/>
                <a:gd name="connsiteY6078" fmla="*/ 5091113 h 6213528"/>
                <a:gd name="connsiteX6079" fmla="*/ 3601453 w 8964278"/>
                <a:gd name="connsiteY6079" fmla="*/ 5278755 h 6213528"/>
                <a:gd name="connsiteX6080" fmla="*/ 3771951 w 8964278"/>
                <a:gd name="connsiteY6080" fmla="*/ 5492115 h 6213528"/>
                <a:gd name="connsiteX6081" fmla="*/ 3826243 w 8964278"/>
                <a:gd name="connsiteY6081" fmla="*/ 5574983 h 6213528"/>
                <a:gd name="connsiteX6082" fmla="*/ 3771951 w 8964278"/>
                <a:gd name="connsiteY6082" fmla="*/ 5499735 h 6213528"/>
                <a:gd name="connsiteX6083" fmla="*/ 3576688 w 8964278"/>
                <a:gd name="connsiteY6083" fmla="*/ 5298758 h 6213528"/>
                <a:gd name="connsiteX6084" fmla="*/ 3141396 w 8964278"/>
                <a:gd name="connsiteY6084" fmla="*/ 4929188 h 6213528"/>
                <a:gd name="connsiteX6085" fmla="*/ 3054718 w 8964278"/>
                <a:gd name="connsiteY6085" fmla="*/ 4839653 h 6213528"/>
                <a:gd name="connsiteX6086" fmla="*/ 3053766 w 8964278"/>
                <a:gd name="connsiteY6086" fmla="*/ 4834890 h 6213528"/>
                <a:gd name="connsiteX6087" fmla="*/ 3050908 w 8964278"/>
                <a:gd name="connsiteY6087" fmla="*/ 4835843 h 6213528"/>
                <a:gd name="connsiteX6088" fmla="*/ 3050908 w 8964278"/>
                <a:gd name="connsiteY6088" fmla="*/ 4835843 h 6213528"/>
                <a:gd name="connsiteX6089" fmla="*/ 3800526 w 8964278"/>
                <a:gd name="connsiteY6089" fmla="*/ 5514975 h 6213528"/>
                <a:gd name="connsiteX6090" fmla="*/ 3632886 w 8964278"/>
                <a:gd name="connsiteY6090" fmla="*/ 5298758 h 6213528"/>
                <a:gd name="connsiteX6091" fmla="*/ 3436671 w 8964278"/>
                <a:gd name="connsiteY6091" fmla="*/ 5107305 h 6213528"/>
                <a:gd name="connsiteX6092" fmla="*/ 3211881 w 8964278"/>
                <a:gd name="connsiteY6092" fmla="*/ 4935855 h 6213528"/>
                <a:gd name="connsiteX6093" fmla="*/ 3019476 w 8964278"/>
                <a:gd name="connsiteY6093" fmla="*/ 4777740 h 6213528"/>
                <a:gd name="connsiteX6094" fmla="*/ 3009951 w 8964278"/>
                <a:gd name="connsiteY6094" fmla="*/ 4758690 h 6213528"/>
                <a:gd name="connsiteX6095" fmla="*/ 3026143 w 8964278"/>
                <a:gd name="connsiteY6095" fmla="*/ 4766310 h 6213528"/>
                <a:gd name="connsiteX6096" fmla="*/ 3027096 w 8964278"/>
                <a:gd name="connsiteY6096" fmla="*/ 4767263 h 6213528"/>
                <a:gd name="connsiteX6097" fmla="*/ 3214738 w 8964278"/>
                <a:gd name="connsiteY6097" fmla="*/ 4901565 h 6213528"/>
                <a:gd name="connsiteX6098" fmla="*/ 3447148 w 8964278"/>
                <a:gd name="connsiteY6098" fmla="*/ 5059680 h 6213528"/>
                <a:gd name="connsiteX6099" fmla="*/ 3644316 w 8964278"/>
                <a:gd name="connsiteY6099" fmla="*/ 5253990 h 6213528"/>
                <a:gd name="connsiteX6100" fmla="*/ 3795763 w 8964278"/>
                <a:gd name="connsiteY6100" fmla="*/ 5484495 h 6213528"/>
                <a:gd name="connsiteX6101" fmla="*/ 3863391 w 8964278"/>
                <a:gd name="connsiteY6101" fmla="*/ 5613083 h 6213528"/>
                <a:gd name="connsiteX6102" fmla="*/ 3800526 w 8964278"/>
                <a:gd name="connsiteY6102" fmla="*/ 5514975 h 6213528"/>
                <a:gd name="connsiteX6103" fmla="*/ 3065196 w 8964278"/>
                <a:gd name="connsiteY6103" fmla="*/ 4871085 h 6213528"/>
                <a:gd name="connsiteX6104" fmla="*/ 3103296 w 8964278"/>
                <a:gd name="connsiteY6104" fmla="*/ 4910138 h 6213528"/>
                <a:gd name="connsiteX6105" fmla="*/ 3313798 w 8964278"/>
                <a:gd name="connsiteY6105" fmla="*/ 5098733 h 6213528"/>
                <a:gd name="connsiteX6106" fmla="*/ 3733851 w 8964278"/>
                <a:gd name="connsiteY6106" fmla="*/ 5485448 h 6213528"/>
                <a:gd name="connsiteX6107" fmla="*/ 3831958 w 8964278"/>
                <a:gd name="connsiteY6107" fmla="*/ 5622608 h 6213528"/>
                <a:gd name="connsiteX6108" fmla="*/ 3853866 w 8964278"/>
                <a:gd name="connsiteY6108" fmla="*/ 5656898 h 6213528"/>
                <a:gd name="connsiteX6109" fmla="*/ 3759568 w 8964278"/>
                <a:gd name="connsiteY6109" fmla="*/ 5565458 h 6213528"/>
                <a:gd name="connsiteX6110" fmla="*/ 3583356 w 8964278"/>
                <a:gd name="connsiteY6110" fmla="*/ 5394960 h 6213528"/>
                <a:gd name="connsiteX6111" fmla="*/ 3408096 w 8964278"/>
                <a:gd name="connsiteY6111" fmla="*/ 5224463 h 6213528"/>
                <a:gd name="connsiteX6112" fmla="*/ 3234741 w 8964278"/>
                <a:gd name="connsiteY6112" fmla="*/ 5055870 h 6213528"/>
                <a:gd name="connsiteX6113" fmla="*/ 3148063 w 8964278"/>
                <a:gd name="connsiteY6113" fmla="*/ 4971098 h 6213528"/>
                <a:gd name="connsiteX6114" fmla="*/ 3078531 w 8964278"/>
                <a:gd name="connsiteY6114" fmla="*/ 4901565 h 6213528"/>
                <a:gd name="connsiteX6115" fmla="*/ 3065196 w 8964278"/>
                <a:gd name="connsiteY6115" fmla="*/ 4871085 h 6213528"/>
                <a:gd name="connsiteX6116" fmla="*/ 3372853 w 8964278"/>
                <a:gd name="connsiteY6116" fmla="*/ 5623560 h 6213528"/>
                <a:gd name="connsiteX6117" fmla="*/ 3235693 w 8964278"/>
                <a:gd name="connsiteY6117" fmla="*/ 5520690 h 6213528"/>
                <a:gd name="connsiteX6118" fmla="*/ 3118536 w 8964278"/>
                <a:gd name="connsiteY6118" fmla="*/ 5304473 h 6213528"/>
                <a:gd name="connsiteX6119" fmla="*/ 3105201 w 8964278"/>
                <a:gd name="connsiteY6119" fmla="*/ 5232083 h 6213528"/>
                <a:gd name="connsiteX6120" fmla="*/ 3100438 w 8964278"/>
                <a:gd name="connsiteY6120" fmla="*/ 5187315 h 6213528"/>
                <a:gd name="connsiteX6121" fmla="*/ 3098533 w 8964278"/>
                <a:gd name="connsiteY6121" fmla="*/ 5172075 h 6213528"/>
                <a:gd name="connsiteX6122" fmla="*/ 3101391 w 8964278"/>
                <a:gd name="connsiteY6122" fmla="*/ 5138738 h 6213528"/>
                <a:gd name="connsiteX6123" fmla="*/ 3234741 w 8964278"/>
                <a:gd name="connsiteY6123" fmla="*/ 5449253 h 6213528"/>
                <a:gd name="connsiteX6124" fmla="*/ 3357613 w 8964278"/>
                <a:gd name="connsiteY6124" fmla="*/ 5578793 h 6213528"/>
                <a:gd name="connsiteX6125" fmla="*/ 3522396 w 8964278"/>
                <a:gd name="connsiteY6125" fmla="*/ 5663565 h 6213528"/>
                <a:gd name="connsiteX6126" fmla="*/ 3372853 w 8964278"/>
                <a:gd name="connsiteY6126" fmla="*/ 5623560 h 6213528"/>
                <a:gd name="connsiteX6127" fmla="*/ 3615741 w 8964278"/>
                <a:gd name="connsiteY6127" fmla="*/ 5673090 h 6213528"/>
                <a:gd name="connsiteX6128" fmla="*/ 3553828 w 8964278"/>
                <a:gd name="connsiteY6128" fmla="*/ 5661660 h 6213528"/>
                <a:gd name="connsiteX6129" fmla="*/ 3382378 w 8964278"/>
                <a:gd name="connsiteY6129" fmla="*/ 5586413 h 6213528"/>
                <a:gd name="connsiteX6130" fmla="*/ 3159493 w 8964278"/>
                <a:gd name="connsiteY6130" fmla="*/ 5295900 h 6213528"/>
                <a:gd name="connsiteX6131" fmla="*/ 3102343 w 8964278"/>
                <a:gd name="connsiteY6131" fmla="*/ 5121593 h 6213528"/>
                <a:gd name="connsiteX6132" fmla="*/ 3101391 w 8964278"/>
                <a:gd name="connsiteY6132" fmla="*/ 5090160 h 6213528"/>
                <a:gd name="connsiteX6133" fmla="*/ 3100438 w 8964278"/>
                <a:gd name="connsiteY6133" fmla="*/ 5082540 h 6213528"/>
                <a:gd name="connsiteX6134" fmla="*/ 3101391 w 8964278"/>
                <a:gd name="connsiteY6134" fmla="*/ 5082540 h 6213528"/>
                <a:gd name="connsiteX6135" fmla="*/ 3264268 w 8964278"/>
                <a:gd name="connsiteY6135" fmla="*/ 5401628 h 6213528"/>
                <a:gd name="connsiteX6136" fmla="*/ 3540493 w 8964278"/>
                <a:gd name="connsiteY6136" fmla="*/ 5630228 h 6213528"/>
                <a:gd name="connsiteX6137" fmla="*/ 3643363 w 8964278"/>
                <a:gd name="connsiteY6137" fmla="*/ 5666423 h 6213528"/>
                <a:gd name="connsiteX6138" fmla="*/ 3690988 w 8964278"/>
                <a:gd name="connsiteY6138" fmla="*/ 5680710 h 6213528"/>
                <a:gd name="connsiteX6139" fmla="*/ 3615741 w 8964278"/>
                <a:gd name="connsiteY6139" fmla="*/ 5673090 h 6213528"/>
                <a:gd name="connsiteX6140" fmla="*/ 3738613 w 8964278"/>
                <a:gd name="connsiteY6140" fmla="*/ 5685473 h 6213528"/>
                <a:gd name="connsiteX6141" fmla="*/ 3665271 w 8964278"/>
                <a:gd name="connsiteY6141" fmla="*/ 5660708 h 6213528"/>
                <a:gd name="connsiteX6142" fmla="*/ 3570021 w 8964278"/>
                <a:gd name="connsiteY6142" fmla="*/ 5630228 h 6213528"/>
                <a:gd name="connsiteX6143" fmla="*/ 3413811 w 8964278"/>
                <a:gd name="connsiteY6143" fmla="*/ 5540693 h 6213528"/>
                <a:gd name="connsiteX6144" fmla="*/ 3179496 w 8964278"/>
                <a:gd name="connsiteY6144" fmla="*/ 5248275 h 6213528"/>
                <a:gd name="connsiteX6145" fmla="*/ 3104248 w 8964278"/>
                <a:gd name="connsiteY6145" fmla="*/ 5069205 h 6213528"/>
                <a:gd name="connsiteX6146" fmla="*/ 3103296 w 8964278"/>
                <a:gd name="connsiteY6146" fmla="*/ 5061585 h 6213528"/>
                <a:gd name="connsiteX6147" fmla="*/ 3108058 w 8964278"/>
                <a:gd name="connsiteY6147" fmla="*/ 5066348 h 6213528"/>
                <a:gd name="connsiteX6148" fmla="*/ 3109011 w 8964278"/>
                <a:gd name="connsiteY6148" fmla="*/ 5065395 h 6213528"/>
                <a:gd name="connsiteX6149" fmla="*/ 3103296 w 8964278"/>
                <a:gd name="connsiteY6149" fmla="*/ 5060633 h 6213528"/>
                <a:gd name="connsiteX6150" fmla="*/ 3102343 w 8964278"/>
                <a:gd name="connsiteY6150" fmla="*/ 5050155 h 6213528"/>
                <a:gd name="connsiteX6151" fmla="*/ 3122346 w 8964278"/>
                <a:gd name="connsiteY6151" fmla="*/ 5095875 h 6213528"/>
                <a:gd name="connsiteX6152" fmla="*/ 3259506 w 8964278"/>
                <a:gd name="connsiteY6152" fmla="*/ 5320665 h 6213528"/>
                <a:gd name="connsiteX6153" fmla="*/ 3442386 w 8964278"/>
                <a:gd name="connsiteY6153" fmla="*/ 5505450 h 6213528"/>
                <a:gd name="connsiteX6154" fmla="*/ 3658603 w 8964278"/>
                <a:gd name="connsiteY6154" fmla="*/ 5643563 h 6213528"/>
                <a:gd name="connsiteX6155" fmla="*/ 3767188 w 8964278"/>
                <a:gd name="connsiteY6155" fmla="*/ 5690235 h 6213528"/>
                <a:gd name="connsiteX6156" fmla="*/ 3738613 w 8964278"/>
                <a:gd name="connsiteY6156" fmla="*/ 5685473 h 6213528"/>
                <a:gd name="connsiteX6157" fmla="*/ 3696703 w 8964278"/>
                <a:gd name="connsiteY6157" fmla="*/ 5651183 h 6213528"/>
                <a:gd name="connsiteX6158" fmla="*/ 3474771 w 8964278"/>
                <a:gd name="connsiteY6158" fmla="*/ 5520690 h 6213528"/>
                <a:gd name="connsiteX6159" fmla="*/ 3288081 w 8964278"/>
                <a:gd name="connsiteY6159" fmla="*/ 5343525 h 6213528"/>
                <a:gd name="connsiteX6160" fmla="*/ 3143301 w 8964278"/>
                <a:gd name="connsiteY6160" fmla="*/ 5122545 h 6213528"/>
                <a:gd name="connsiteX6161" fmla="*/ 3118536 w 8964278"/>
                <a:gd name="connsiteY6161" fmla="*/ 5071110 h 6213528"/>
                <a:gd name="connsiteX6162" fmla="*/ 3121393 w 8964278"/>
                <a:gd name="connsiteY6162" fmla="*/ 5075873 h 6213528"/>
                <a:gd name="connsiteX6163" fmla="*/ 3253791 w 8964278"/>
                <a:gd name="connsiteY6163" fmla="*/ 5270183 h 6213528"/>
                <a:gd name="connsiteX6164" fmla="*/ 3429051 w 8964278"/>
                <a:gd name="connsiteY6164" fmla="*/ 5442585 h 6213528"/>
                <a:gd name="connsiteX6165" fmla="*/ 3630981 w 8964278"/>
                <a:gd name="connsiteY6165" fmla="*/ 5591175 h 6213528"/>
                <a:gd name="connsiteX6166" fmla="*/ 3737661 w 8964278"/>
                <a:gd name="connsiteY6166" fmla="*/ 5657850 h 6213528"/>
                <a:gd name="connsiteX6167" fmla="*/ 3791001 w 8964278"/>
                <a:gd name="connsiteY6167" fmla="*/ 5688330 h 6213528"/>
                <a:gd name="connsiteX6168" fmla="*/ 3696703 w 8964278"/>
                <a:gd name="connsiteY6168" fmla="*/ 5651183 h 6213528"/>
                <a:gd name="connsiteX6169" fmla="*/ 3662413 w 8964278"/>
                <a:gd name="connsiteY6169" fmla="*/ 5598795 h 6213528"/>
                <a:gd name="connsiteX6170" fmla="*/ 3460483 w 8964278"/>
                <a:gd name="connsiteY6170" fmla="*/ 5455920 h 6213528"/>
                <a:gd name="connsiteX6171" fmla="*/ 3280461 w 8964278"/>
                <a:gd name="connsiteY6171" fmla="*/ 5288280 h 6213528"/>
                <a:gd name="connsiteX6172" fmla="*/ 3142348 w 8964278"/>
                <a:gd name="connsiteY6172" fmla="*/ 5099685 h 6213528"/>
                <a:gd name="connsiteX6173" fmla="*/ 3099486 w 8964278"/>
                <a:gd name="connsiteY6173" fmla="*/ 5017770 h 6213528"/>
                <a:gd name="connsiteX6174" fmla="*/ 3080436 w 8964278"/>
                <a:gd name="connsiteY6174" fmla="*/ 4929188 h 6213528"/>
                <a:gd name="connsiteX6175" fmla="*/ 3139491 w 8964278"/>
                <a:gd name="connsiteY6175" fmla="*/ 5055870 h 6213528"/>
                <a:gd name="connsiteX6176" fmla="*/ 3277603 w 8964278"/>
                <a:gd name="connsiteY6176" fmla="*/ 5251133 h 6213528"/>
                <a:gd name="connsiteX6177" fmla="*/ 3454768 w 8964278"/>
                <a:gd name="connsiteY6177" fmla="*/ 5424488 h 6213528"/>
                <a:gd name="connsiteX6178" fmla="*/ 3669081 w 8964278"/>
                <a:gd name="connsiteY6178" fmla="*/ 5584508 h 6213528"/>
                <a:gd name="connsiteX6179" fmla="*/ 3868153 w 8964278"/>
                <a:gd name="connsiteY6179" fmla="*/ 5711190 h 6213528"/>
                <a:gd name="connsiteX6180" fmla="*/ 3662413 w 8964278"/>
                <a:gd name="connsiteY6180" fmla="*/ 5598795 h 6213528"/>
                <a:gd name="connsiteX6181" fmla="*/ 3081388 w 8964278"/>
                <a:gd name="connsiteY6181" fmla="*/ 4916805 h 6213528"/>
                <a:gd name="connsiteX6182" fmla="*/ 3091866 w 8964278"/>
                <a:gd name="connsiteY6182" fmla="*/ 4935855 h 6213528"/>
                <a:gd name="connsiteX6183" fmla="*/ 3152826 w 8964278"/>
                <a:gd name="connsiteY6183" fmla="*/ 5030153 h 6213528"/>
                <a:gd name="connsiteX6184" fmla="*/ 3309988 w 8964278"/>
                <a:gd name="connsiteY6184" fmla="*/ 5204460 h 6213528"/>
                <a:gd name="connsiteX6185" fmla="*/ 3502393 w 8964278"/>
                <a:gd name="connsiteY6185" fmla="*/ 5381625 h 6213528"/>
                <a:gd name="connsiteX6186" fmla="*/ 3703371 w 8964278"/>
                <a:gd name="connsiteY6186" fmla="*/ 5559743 h 6213528"/>
                <a:gd name="connsiteX6187" fmla="*/ 3833863 w 8964278"/>
                <a:gd name="connsiteY6187" fmla="*/ 5674995 h 6213528"/>
                <a:gd name="connsiteX6188" fmla="*/ 3815766 w 8964278"/>
                <a:gd name="connsiteY6188" fmla="*/ 5664518 h 6213528"/>
                <a:gd name="connsiteX6189" fmla="*/ 3703371 w 8964278"/>
                <a:gd name="connsiteY6189" fmla="*/ 5593080 h 6213528"/>
                <a:gd name="connsiteX6190" fmla="*/ 3489058 w 8964278"/>
                <a:gd name="connsiteY6190" fmla="*/ 5438775 h 6213528"/>
                <a:gd name="connsiteX6191" fmla="*/ 3305226 w 8964278"/>
                <a:gd name="connsiteY6191" fmla="*/ 5268278 h 6213528"/>
                <a:gd name="connsiteX6192" fmla="*/ 3161398 w 8964278"/>
                <a:gd name="connsiteY6192" fmla="*/ 5078730 h 6213528"/>
                <a:gd name="connsiteX6193" fmla="*/ 3105201 w 8964278"/>
                <a:gd name="connsiteY6193" fmla="*/ 4973003 h 6213528"/>
                <a:gd name="connsiteX6194" fmla="*/ 3081388 w 8964278"/>
                <a:gd name="connsiteY6194" fmla="*/ 4916805 h 6213528"/>
                <a:gd name="connsiteX6195" fmla="*/ 3890061 w 8964278"/>
                <a:gd name="connsiteY6195" fmla="*/ 5710238 h 6213528"/>
                <a:gd name="connsiteX6196" fmla="*/ 3737661 w 8964278"/>
                <a:gd name="connsiteY6196" fmla="*/ 5576888 h 6213528"/>
                <a:gd name="connsiteX6197" fmla="*/ 3535731 w 8964278"/>
                <a:gd name="connsiteY6197" fmla="*/ 5399723 h 6213528"/>
                <a:gd name="connsiteX6198" fmla="*/ 3343326 w 8964278"/>
                <a:gd name="connsiteY6198" fmla="*/ 5226368 h 6213528"/>
                <a:gd name="connsiteX6199" fmla="*/ 3178543 w 8964278"/>
                <a:gd name="connsiteY6199" fmla="*/ 5053013 h 6213528"/>
                <a:gd name="connsiteX6200" fmla="*/ 3084246 w 8964278"/>
                <a:gd name="connsiteY6200" fmla="*/ 4911090 h 6213528"/>
                <a:gd name="connsiteX6201" fmla="*/ 3207118 w 8964278"/>
                <a:gd name="connsiteY6201" fmla="*/ 5038725 h 6213528"/>
                <a:gd name="connsiteX6202" fmla="*/ 3377616 w 8964278"/>
                <a:gd name="connsiteY6202" fmla="*/ 5207318 h 6213528"/>
                <a:gd name="connsiteX6203" fmla="*/ 3554781 w 8964278"/>
                <a:gd name="connsiteY6203" fmla="*/ 5379720 h 6213528"/>
                <a:gd name="connsiteX6204" fmla="*/ 3730041 w 8964278"/>
                <a:gd name="connsiteY6204" fmla="*/ 5551170 h 6213528"/>
                <a:gd name="connsiteX6205" fmla="*/ 3891013 w 8964278"/>
                <a:gd name="connsiteY6205" fmla="*/ 5708333 h 6213528"/>
                <a:gd name="connsiteX6206" fmla="*/ 3895776 w 8964278"/>
                <a:gd name="connsiteY6206" fmla="*/ 5715000 h 6213528"/>
                <a:gd name="connsiteX6207" fmla="*/ 3890061 w 8964278"/>
                <a:gd name="connsiteY6207" fmla="*/ 5710238 h 6213528"/>
                <a:gd name="connsiteX6208" fmla="*/ 3818623 w 8964278"/>
                <a:gd name="connsiteY6208" fmla="*/ 5508308 h 6213528"/>
                <a:gd name="connsiteX6209" fmla="*/ 3670033 w 8964278"/>
                <a:gd name="connsiteY6209" fmla="*/ 5275898 h 6213528"/>
                <a:gd name="connsiteX6210" fmla="*/ 3479533 w 8964278"/>
                <a:gd name="connsiteY6210" fmla="*/ 5077778 h 6213528"/>
                <a:gd name="connsiteX6211" fmla="*/ 3248076 w 8964278"/>
                <a:gd name="connsiteY6211" fmla="*/ 4917758 h 6213528"/>
                <a:gd name="connsiteX6212" fmla="*/ 3039478 w 8964278"/>
                <a:gd name="connsiteY6212" fmla="*/ 4775835 h 6213528"/>
                <a:gd name="connsiteX6213" fmla="*/ 3244266 w 8964278"/>
                <a:gd name="connsiteY6213" fmla="*/ 4862513 h 6213528"/>
                <a:gd name="connsiteX6214" fmla="*/ 3315703 w 8964278"/>
                <a:gd name="connsiteY6214" fmla="*/ 4901565 h 6213528"/>
                <a:gd name="connsiteX6215" fmla="*/ 3521443 w 8964278"/>
                <a:gd name="connsiteY6215" fmla="*/ 5052060 h 6213528"/>
                <a:gd name="connsiteX6216" fmla="*/ 3695751 w 8964278"/>
                <a:gd name="connsiteY6216" fmla="*/ 5243513 h 6213528"/>
                <a:gd name="connsiteX6217" fmla="*/ 3829101 w 8964278"/>
                <a:gd name="connsiteY6217" fmla="*/ 5467350 h 6213528"/>
                <a:gd name="connsiteX6218" fmla="*/ 3906253 w 8964278"/>
                <a:gd name="connsiteY6218" fmla="*/ 5680710 h 6213528"/>
                <a:gd name="connsiteX6219" fmla="*/ 3818623 w 8964278"/>
                <a:gd name="connsiteY6219" fmla="*/ 5508308 h 6213528"/>
                <a:gd name="connsiteX6220" fmla="*/ 3923398 w 8964278"/>
                <a:gd name="connsiteY6220" fmla="*/ 5661660 h 6213528"/>
                <a:gd name="connsiteX6221" fmla="*/ 3922446 w 8964278"/>
                <a:gd name="connsiteY6221" fmla="*/ 5667375 h 6213528"/>
                <a:gd name="connsiteX6222" fmla="*/ 3914826 w 8964278"/>
                <a:gd name="connsiteY6222" fmla="*/ 5671185 h 6213528"/>
                <a:gd name="connsiteX6223" fmla="*/ 3851961 w 8964278"/>
                <a:gd name="connsiteY6223" fmla="*/ 5493068 h 6213528"/>
                <a:gd name="connsiteX6224" fmla="*/ 3722421 w 8964278"/>
                <a:gd name="connsiteY6224" fmla="*/ 5263515 h 6213528"/>
                <a:gd name="connsiteX6225" fmla="*/ 3551923 w 8964278"/>
                <a:gd name="connsiteY6225" fmla="*/ 5068253 h 6213528"/>
                <a:gd name="connsiteX6226" fmla="*/ 3346183 w 8964278"/>
                <a:gd name="connsiteY6226" fmla="*/ 4912043 h 6213528"/>
                <a:gd name="connsiteX6227" fmla="*/ 3271888 w 8964278"/>
                <a:gd name="connsiteY6227" fmla="*/ 4870133 h 6213528"/>
                <a:gd name="connsiteX6228" fmla="*/ 3317608 w 8964278"/>
                <a:gd name="connsiteY6228" fmla="*/ 4880610 h 6213528"/>
                <a:gd name="connsiteX6229" fmla="*/ 3369996 w 8964278"/>
                <a:gd name="connsiteY6229" fmla="*/ 4890135 h 6213528"/>
                <a:gd name="connsiteX6230" fmla="*/ 3499536 w 8964278"/>
                <a:gd name="connsiteY6230" fmla="*/ 4965383 h 6213528"/>
                <a:gd name="connsiteX6231" fmla="*/ 3664318 w 8964278"/>
                <a:gd name="connsiteY6231" fmla="*/ 5105400 h 6213528"/>
                <a:gd name="connsiteX6232" fmla="*/ 3796716 w 8964278"/>
                <a:gd name="connsiteY6232" fmla="*/ 5281613 h 6213528"/>
                <a:gd name="connsiteX6233" fmla="*/ 3889108 w 8964278"/>
                <a:gd name="connsiteY6233" fmla="*/ 5494020 h 6213528"/>
                <a:gd name="connsiteX6234" fmla="*/ 3923398 w 8964278"/>
                <a:gd name="connsiteY6234" fmla="*/ 5651183 h 6213528"/>
                <a:gd name="connsiteX6235" fmla="*/ 3923398 w 8964278"/>
                <a:gd name="connsiteY6235" fmla="*/ 5661660 h 6213528"/>
                <a:gd name="connsiteX6236" fmla="*/ 3907206 w 8964278"/>
                <a:gd name="connsiteY6236" fmla="*/ 5517833 h 6213528"/>
                <a:gd name="connsiteX6237" fmla="*/ 3818623 w 8964278"/>
                <a:gd name="connsiteY6237" fmla="*/ 5302568 h 6213528"/>
                <a:gd name="connsiteX6238" fmla="*/ 3688131 w 8964278"/>
                <a:gd name="connsiteY6238" fmla="*/ 5119688 h 6213528"/>
                <a:gd name="connsiteX6239" fmla="*/ 3527158 w 8964278"/>
                <a:gd name="connsiteY6239" fmla="*/ 4975860 h 6213528"/>
                <a:gd name="connsiteX6240" fmla="*/ 3435718 w 8964278"/>
                <a:gd name="connsiteY6240" fmla="*/ 4917758 h 6213528"/>
                <a:gd name="connsiteX6241" fmla="*/ 3388093 w 8964278"/>
                <a:gd name="connsiteY6241" fmla="*/ 4892993 h 6213528"/>
                <a:gd name="connsiteX6242" fmla="*/ 3492868 w 8964278"/>
                <a:gd name="connsiteY6242" fmla="*/ 4900613 h 6213528"/>
                <a:gd name="connsiteX6243" fmla="*/ 3612883 w 8964278"/>
                <a:gd name="connsiteY6243" fmla="*/ 5000625 h 6213528"/>
                <a:gd name="connsiteX6244" fmla="*/ 3747186 w 8964278"/>
                <a:gd name="connsiteY6244" fmla="*/ 5139690 h 6213528"/>
                <a:gd name="connsiteX6245" fmla="*/ 3856723 w 8964278"/>
                <a:gd name="connsiteY6245" fmla="*/ 5296853 h 6213528"/>
                <a:gd name="connsiteX6246" fmla="*/ 3917683 w 8964278"/>
                <a:gd name="connsiteY6246" fmla="*/ 5474970 h 6213528"/>
                <a:gd name="connsiteX6247" fmla="*/ 3929113 w 8964278"/>
                <a:gd name="connsiteY6247" fmla="*/ 5578793 h 6213528"/>
                <a:gd name="connsiteX6248" fmla="*/ 3929113 w 8964278"/>
                <a:gd name="connsiteY6248" fmla="*/ 5607368 h 6213528"/>
                <a:gd name="connsiteX6249" fmla="*/ 3907206 w 8964278"/>
                <a:gd name="connsiteY6249" fmla="*/ 5517833 h 6213528"/>
                <a:gd name="connsiteX6250" fmla="*/ 3951021 w 8964278"/>
                <a:gd name="connsiteY6250" fmla="*/ 5504498 h 6213528"/>
                <a:gd name="connsiteX6251" fmla="*/ 3944353 w 8964278"/>
                <a:gd name="connsiteY6251" fmla="*/ 5554980 h 6213528"/>
                <a:gd name="connsiteX6252" fmla="*/ 3942448 w 8964278"/>
                <a:gd name="connsiteY6252" fmla="*/ 5566410 h 6213528"/>
                <a:gd name="connsiteX6253" fmla="*/ 3938638 w 8964278"/>
                <a:gd name="connsiteY6253" fmla="*/ 5585460 h 6213528"/>
                <a:gd name="connsiteX6254" fmla="*/ 3939591 w 8964278"/>
                <a:gd name="connsiteY6254" fmla="*/ 5588318 h 6213528"/>
                <a:gd name="connsiteX6255" fmla="*/ 3936733 w 8964278"/>
                <a:gd name="connsiteY6255" fmla="*/ 5603558 h 6213528"/>
                <a:gd name="connsiteX6256" fmla="*/ 3936733 w 8964278"/>
                <a:gd name="connsiteY6256" fmla="*/ 5589270 h 6213528"/>
                <a:gd name="connsiteX6257" fmla="*/ 3929113 w 8964278"/>
                <a:gd name="connsiteY6257" fmla="*/ 5495925 h 6213528"/>
                <a:gd name="connsiteX6258" fmla="*/ 3872916 w 8964278"/>
                <a:gd name="connsiteY6258" fmla="*/ 5314950 h 6213528"/>
                <a:gd name="connsiteX6259" fmla="*/ 3630981 w 8964278"/>
                <a:gd name="connsiteY6259" fmla="*/ 5013008 h 6213528"/>
                <a:gd name="connsiteX6260" fmla="*/ 3499536 w 8964278"/>
                <a:gd name="connsiteY6260" fmla="*/ 4900613 h 6213528"/>
                <a:gd name="connsiteX6261" fmla="*/ 3554781 w 8964278"/>
                <a:gd name="connsiteY6261" fmla="*/ 4899660 h 6213528"/>
                <a:gd name="connsiteX6262" fmla="*/ 3668128 w 8964278"/>
                <a:gd name="connsiteY6262" fmla="*/ 5000625 h 6213528"/>
                <a:gd name="connsiteX6263" fmla="*/ 3774808 w 8964278"/>
                <a:gd name="connsiteY6263" fmla="*/ 5122545 h 6213528"/>
                <a:gd name="connsiteX6264" fmla="*/ 3938638 w 8964278"/>
                <a:gd name="connsiteY6264" fmla="*/ 5403533 h 6213528"/>
                <a:gd name="connsiteX6265" fmla="*/ 3951021 w 8964278"/>
                <a:gd name="connsiteY6265" fmla="*/ 5494973 h 6213528"/>
                <a:gd name="connsiteX6266" fmla="*/ 3951021 w 8964278"/>
                <a:gd name="connsiteY6266" fmla="*/ 5504498 h 6213528"/>
                <a:gd name="connsiteX6267" fmla="*/ 3952926 w 8964278"/>
                <a:gd name="connsiteY6267" fmla="*/ 5427345 h 6213528"/>
                <a:gd name="connsiteX6268" fmla="*/ 3951973 w 8964278"/>
                <a:gd name="connsiteY6268" fmla="*/ 5424488 h 6213528"/>
                <a:gd name="connsiteX6269" fmla="*/ 3891013 w 8964278"/>
                <a:gd name="connsiteY6269" fmla="*/ 5271135 h 6213528"/>
                <a:gd name="connsiteX6270" fmla="*/ 3795763 w 8964278"/>
                <a:gd name="connsiteY6270" fmla="*/ 5135880 h 6213528"/>
                <a:gd name="connsiteX6271" fmla="*/ 3687178 w 8964278"/>
                <a:gd name="connsiteY6271" fmla="*/ 5011103 h 6213528"/>
                <a:gd name="connsiteX6272" fmla="*/ 3562401 w 8964278"/>
                <a:gd name="connsiteY6272" fmla="*/ 4898708 h 6213528"/>
                <a:gd name="connsiteX6273" fmla="*/ 3600501 w 8964278"/>
                <a:gd name="connsiteY6273" fmla="*/ 4895850 h 6213528"/>
                <a:gd name="connsiteX6274" fmla="*/ 3799573 w 8964278"/>
                <a:gd name="connsiteY6274" fmla="*/ 5100638 h 6213528"/>
                <a:gd name="connsiteX6275" fmla="*/ 3939591 w 8964278"/>
                <a:gd name="connsiteY6275" fmla="*/ 5348288 h 6213528"/>
                <a:gd name="connsiteX6276" fmla="*/ 3949116 w 8964278"/>
                <a:gd name="connsiteY6276" fmla="*/ 5385435 h 6213528"/>
                <a:gd name="connsiteX6277" fmla="*/ 3952926 w 8964278"/>
                <a:gd name="connsiteY6277" fmla="*/ 5427345 h 6213528"/>
                <a:gd name="connsiteX6278" fmla="*/ 3876726 w 8964278"/>
                <a:gd name="connsiteY6278" fmla="*/ 5150168 h 6213528"/>
                <a:gd name="connsiteX6279" fmla="*/ 3940543 w 8964278"/>
                <a:gd name="connsiteY6279" fmla="*/ 5323523 h 6213528"/>
                <a:gd name="connsiteX6280" fmla="*/ 3899586 w 8964278"/>
                <a:gd name="connsiteY6280" fmla="*/ 5232083 h 6213528"/>
                <a:gd name="connsiteX6281" fmla="*/ 3719563 w 8964278"/>
                <a:gd name="connsiteY6281" fmla="*/ 5001578 h 6213528"/>
                <a:gd name="connsiteX6282" fmla="*/ 3605263 w 8964278"/>
                <a:gd name="connsiteY6282" fmla="*/ 4895850 h 6213528"/>
                <a:gd name="connsiteX6283" fmla="*/ 3607168 w 8964278"/>
                <a:gd name="connsiteY6283" fmla="*/ 4895850 h 6213528"/>
                <a:gd name="connsiteX6284" fmla="*/ 3609073 w 8964278"/>
                <a:gd name="connsiteY6284" fmla="*/ 4896803 h 6213528"/>
                <a:gd name="connsiteX6285" fmla="*/ 3876726 w 8964278"/>
                <a:gd name="connsiteY6285" fmla="*/ 5150168 h 6213528"/>
                <a:gd name="connsiteX6286" fmla="*/ 3689083 w 8964278"/>
                <a:gd name="connsiteY6286" fmla="*/ 4858703 h 6213528"/>
                <a:gd name="connsiteX6287" fmla="*/ 3616693 w 8964278"/>
                <a:gd name="connsiteY6287" fmla="*/ 4870133 h 6213528"/>
                <a:gd name="connsiteX6288" fmla="*/ 3609073 w 8964278"/>
                <a:gd name="connsiteY6288" fmla="*/ 4871085 h 6213528"/>
                <a:gd name="connsiteX6289" fmla="*/ 3211881 w 8964278"/>
                <a:gd name="connsiteY6289" fmla="*/ 4828223 h 6213528"/>
                <a:gd name="connsiteX6290" fmla="*/ 3214738 w 8964278"/>
                <a:gd name="connsiteY6290" fmla="*/ 4829175 h 6213528"/>
                <a:gd name="connsiteX6291" fmla="*/ 3547161 w 8964278"/>
                <a:gd name="connsiteY6291" fmla="*/ 4842510 h 6213528"/>
                <a:gd name="connsiteX6292" fmla="*/ 3873868 w 8964278"/>
                <a:gd name="connsiteY6292" fmla="*/ 4775835 h 6213528"/>
                <a:gd name="connsiteX6293" fmla="*/ 4021506 w 8964278"/>
                <a:gd name="connsiteY6293" fmla="*/ 4728210 h 6213528"/>
                <a:gd name="connsiteX6294" fmla="*/ 3689083 w 8964278"/>
                <a:gd name="connsiteY6294" fmla="*/ 4858703 h 6213528"/>
                <a:gd name="connsiteX6295" fmla="*/ 4111041 w 8964278"/>
                <a:gd name="connsiteY6295" fmla="*/ 4686300 h 6213528"/>
                <a:gd name="connsiteX6296" fmla="*/ 3915778 w 8964278"/>
                <a:gd name="connsiteY6296" fmla="*/ 4754880 h 6213528"/>
                <a:gd name="connsiteX6297" fmla="*/ 3592881 w 8964278"/>
                <a:gd name="connsiteY6297" fmla="*/ 4830128 h 6213528"/>
                <a:gd name="connsiteX6298" fmla="*/ 3261411 w 8964278"/>
                <a:gd name="connsiteY6298" fmla="*/ 4830128 h 6213528"/>
                <a:gd name="connsiteX6299" fmla="*/ 3149016 w 8964278"/>
                <a:gd name="connsiteY6299" fmla="*/ 4805363 h 6213528"/>
                <a:gd name="connsiteX6300" fmla="*/ 3035668 w 8964278"/>
                <a:gd name="connsiteY6300" fmla="*/ 4749165 h 6213528"/>
                <a:gd name="connsiteX6301" fmla="*/ 2884221 w 8964278"/>
                <a:gd name="connsiteY6301" fmla="*/ 4635818 h 6213528"/>
                <a:gd name="connsiteX6302" fmla="*/ 2853741 w 8964278"/>
                <a:gd name="connsiteY6302" fmla="*/ 4608195 h 6213528"/>
                <a:gd name="connsiteX6303" fmla="*/ 3045193 w 8964278"/>
                <a:gd name="connsiteY6303" fmla="*/ 4707255 h 6213528"/>
                <a:gd name="connsiteX6304" fmla="*/ 3324276 w 8964278"/>
                <a:gd name="connsiteY6304" fmla="*/ 4773930 h 6213528"/>
                <a:gd name="connsiteX6305" fmla="*/ 3623361 w 8964278"/>
                <a:gd name="connsiteY6305" fmla="*/ 4760595 h 6213528"/>
                <a:gd name="connsiteX6306" fmla="*/ 3930066 w 8964278"/>
                <a:gd name="connsiteY6306" fmla="*/ 4697730 h 6213528"/>
                <a:gd name="connsiteX6307" fmla="*/ 4164381 w 8964278"/>
                <a:gd name="connsiteY6307" fmla="*/ 4662488 h 6213528"/>
                <a:gd name="connsiteX6308" fmla="*/ 4111041 w 8964278"/>
                <a:gd name="connsiteY6308" fmla="*/ 4686300 h 6213528"/>
                <a:gd name="connsiteX6309" fmla="*/ 4198671 w 8964278"/>
                <a:gd name="connsiteY6309" fmla="*/ 4650105 h 6213528"/>
                <a:gd name="connsiteX6310" fmla="*/ 3973881 w 8964278"/>
                <a:gd name="connsiteY6310" fmla="*/ 4679633 h 6213528"/>
                <a:gd name="connsiteX6311" fmla="*/ 3669081 w 8964278"/>
                <a:gd name="connsiteY6311" fmla="*/ 4744403 h 6213528"/>
                <a:gd name="connsiteX6312" fmla="*/ 3367138 w 8964278"/>
                <a:gd name="connsiteY6312" fmla="*/ 4769168 h 6213528"/>
                <a:gd name="connsiteX6313" fmla="*/ 3085198 w 8964278"/>
                <a:gd name="connsiteY6313" fmla="*/ 4714875 h 6213528"/>
                <a:gd name="connsiteX6314" fmla="*/ 2839453 w 8964278"/>
                <a:gd name="connsiteY6314" fmla="*/ 4592955 h 6213528"/>
                <a:gd name="connsiteX6315" fmla="*/ 2839453 w 8964278"/>
                <a:gd name="connsiteY6315" fmla="*/ 4592003 h 6213528"/>
                <a:gd name="connsiteX6316" fmla="*/ 3016618 w 8964278"/>
                <a:gd name="connsiteY6316" fmla="*/ 4660583 h 6213528"/>
                <a:gd name="connsiteX6317" fmla="*/ 3151873 w 8964278"/>
                <a:gd name="connsiteY6317" fmla="*/ 4682490 h 6213528"/>
                <a:gd name="connsiteX6318" fmla="*/ 3319513 w 8964278"/>
                <a:gd name="connsiteY6318" fmla="*/ 4700588 h 6213528"/>
                <a:gd name="connsiteX6319" fmla="*/ 3632886 w 8964278"/>
                <a:gd name="connsiteY6319" fmla="*/ 4690110 h 6213528"/>
                <a:gd name="connsiteX6320" fmla="*/ 3942448 w 8964278"/>
                <a:gd name="connsiteY6320" fmla="*/ 4648200 h 6213528"/>
                <a:gd name="connsiteX6321" fmla="*/ 4244391 w 8964278"/>
                <a:gd name="connsiteY6321" fmla="*/ 4634865 h 6213528"/>
                <a:gd name="connsiteX6322" fmla="*/ 4198671 w 8964278"/>
                <a:gd name="connsiteY6322" fmla="*/ 4650105 h 6213528"/>
                <a:gd name="connsiteX6323" fmla="*/ 2846121 w 8964278"/>
                <a:gd name="connsiteY6323" fmla="*/ 4588193 h 6213528"/>
                <a:gd name="connsiteX6324" fmla="*/ 2904223 w 8964278"/>
                <a:gd name="connsiteY6324" fmla="*/ 4613910 h 6213528"/>
                <a:gd name="connsiteX6325" fmla="*/ 3029953 w 8964278"/>
                <a:gd name="connsiteY6325" fmla="*/ 4655820 h 6213528"/>
                <a:gd name="connsiteX6326" fmla="*/ 2846121 w 8964278"/>
                <a:gd name="connsiteY6326" fmla="*/ 4588193 h 6213528"/>
                <a:gd name="connsiteX6327" fmla="*/ 4259631 w 8964278"/>
                <a:gd name="connsiteY6327" fmla="*/ 4630103 h 6213528"/>
                <a:gd name="connsiteX6328" fmla="*/ 3987216 w 8964278"/>
                <a:gd name="connsiteY6328" fmla="*/ 4632960 h 6213528"/>
                <a:gd name="connsiteX6329" fmla="*/ 3678606 w 8964278"/>
                <a:gd name="connsiteY6329" fmla="*/ 4675823 h 6213528"/>
                <a:gd name="connsiteX6330" fmla="*/ 3365233 w 8964278"/>
                <a:gd name="connsiteY6330" fmla="*/ 4692015 h 6213528"/>
                <a:gd name="connsiteX6331" fmla="*/ 3277603 w 8964278"/>
                <a:gd name="connsiteY6331" fmla="*/ 4687253 h 6213528"/>
                <a:gd name="connsiteX6332" fmla="*/ 3308083 w 8964278"/>
                <a:gd name="connsiteY6332" fmla="*/ 4686300 h 6213528"/>
                <a:gd name="connsiteX6333" fmla="*/ 3643363 w 8964278"/>
                <a:gd name="connsiteY6333" fmla="*/ 4641533 h 6213528"/>
                <a:gd name="connsiteX6334" fmla="*/ 3987216 w 8964278"/>
                <a:gd name="connsiteY6334" fmla="*/ 4581525 h 6213528"/>
                <a:gd name="connsiteX6335" fmla="*/ 4294874 w 8964278"/>
                <a:gd name="connsiteY6335" fmla="*/ 4605338 h 6213528"/>
                <a:gd name="connsiteX6336" fmla="*/ 4317733 w 8964278"/>
                <a:gd name="connsiteY6336" fmla="*/ 4616768 h 6213528"/>
                <a:gd name="connsiteX6337" fmla="*/ 4259631 w 8964278"/>
                <a:gd name="connsiteY6337" fmla="*/ 4630103 h 6213528"/>
                <a:gd name="connsiteX6338" fmla="*/ 4292968 w 8964278"/>
                <a:gd name="connsiteY6338" fmla="*/ 4584383 h 6213528"/>
                <a:gd name="connsiteX6339" fmla="*/ 4307256 w 8964278"/>
                <a:gd name="connsiteY6339" fmla="*/ 4600575 h 6213528"/>
                <a:gd name="connsiteX6340" fmla="*/ 4037698 w 8964278"/>
                <a:gd name="connsiteY6340" fmla="*/ 4568190 h 6213528"/>
                <a:gd name="connsiteX6341" fmla="*/ 3699561 w 8964278"/>
                <a:gd name="connsiteY6341" fmla="*/ 4624388 h 6213528"/>
                <a:gd name="connsiteX6342" fmla="*/ 3357613 w 8964278"/>
                <a:gd name="connsiteY6342" fmla="*/ 4677728 h 6213528"/>
                <a:gd name="connsiteX6343" fmla="*/ 3196641 w 8964278"/>
                <a:gd name="connsiteY6343" fmla="*/ 4680585 h 6213528"/>
                <a:gd name="connsiteX6344" fmla="*/ 3079483 w 8964278"/>
                <a:gd name="connsiteY6344" fmla="*/ 4659630 h 6213528"/>
                <a:gd name="connsiteX6345" fmla="*/ 2846121 w 8964278"/>
                <a:gd name="connsiteY6345" fmla="*/ 4577715 h 6213528"/>
                <a:gd name="connsiteX6346" fmla="*/ 2850883 w 8964278"/>
                <a:gd name="connsiteY6346" fmla="*/ 4572953 h 6213528"/>
                <a:gd name="connsiteX6347" fmla="*/ 2852788 w 8964278"/>
                <a:gd name="connsiteY6347" fmla="*/ 4572000 h 6213528"/>
                <a:gd name="connsiteX6348" fmla="*/ 2911843 w 8964278"/>
                <a:gd name="connsiteY6348" fmla="*/ 4577715 h 6213528"/>
                <a:gd name="connsiteX6349" fmla="*/ 3106153 w 8964278"/>
                <a:gd name="connsiteY6349" fmla="*/ 4626293 h 6213528"/>
                <a:gd name="connsiteX6350" fmla="*/ 3420478 w 8964278"/>
                <a:gd name="connsiteY6350" fmla="*/ 4612005 h 6213528"/>
                <a:gd name="connsiteX6351" fmla="*/ 3734803 w 8964278"/>
                <a:gd name="connsiteY6351" fmla="*/ 4564380 h 6213528"/>
                <a:gd name="connsiteX6352" fmla="*/ 4041508 w 8964278"/>
                <a:gd name="connsiteY6352" fmla="*/ 4536758 h 6213528"/>
                <a:gd name="connsiteX6353" fmla="*/ 4286301 w 8964278"/>
                <a:gd name="connsiteY6353" fmla="*/ 4577715 h 6213528"/>
                <a:gd name="connsiteX6354" fmla="*/ 4292968 w 8964278"/>
                <a:gd name="connsiteY6354" fmla="*/ 4584383 h 6213528"/>
                <a:gd name="connsiteX6355" fmla="*/ 4279633 w 8964278"/>
                <a:gd name="connsiteY6355" fmla="*/ 4564380 h 6213528"/>
                <a:gd name="connsiteX6356" fmla="*/ 4086276 w 8964278"/>
                <a:gd name="connsiteY6356" fmla="*/ 4525328 h 6213528"/>
                <a:gd name="connsiteX6357" fmla="*/ 3787191 w 8964278"/>
                <a:gd name="connsiteY6357" fmla="*/ 4545330 h 6213528"/>
                <a:gd name="connsiteX6358" fmla="*/ 3470961 w 8964278"/>
                <a:gd name="connsiteY6358" fmla="*/ 4592003 h 6213528"/>
                <a:gd name="connsiteX6359" fmla="*/ 3151873 w 8964278"/>
                <a:gd name="connsiteY6359" fmla="*/ 4618673 h 6213528"/>
                <a:gd name="connsiteX6360" fmla="*/ 2990901 w 8964278"/>
                <a:gd name="connsiteY6360" fmla="*/ 4589145 h 6213528"/>
                <a:gd name="connsiteX6361" fmla="*/ 3042336 w 8964278"/>
                <a:gd name="connsiteY6361" fmla="*/ 4598670 h 6213528"/>
                <a:gd name="connsiteX6362" fmla="*/ 3297606 w 8964278"/>
                <a:gd name="connsiteY6362" fmla="*/ 4586288 h 6213528"/>
                <a:gd name="connsiteX6363" fmla="*/ 3301416 w 8964278"/>
                <a:gd name="connsiteY6363" fmla="*/ 4582478 h 6213528"/>
                <a:gd name="connsiteX6364" fmla="*/ 3382378 w 8964278"/>
                <a:gd name="connsiteY6364" fmla="*/ 4537710 h 6213528"/>
                <a:gd name="connsiteX6365" fmla="*/ 3434766 w 8964278"/>
                <a:gd name="connsiteY6365" fmla="*/ 4494848 h 6213528"/>
                <a:gd name="connsiteX6366" fmla="*/ 3451911 w 8964278"/>
                <a:gd name="connsiteY6366" fmla="*/ 4490085 h 6213528"/>
                <a:gd name="connsiteX6367" fmla="*/ 3502393 w 8964278"/>
                <a:gd name="connsiteY6367" fmla="*/ 4477703 h 6213528"/>
                <a:gd name="connsiteX6368" fmla="*/ 3604311 w 8964278"/>
                <a:gd name="connsiteY6368" fmla="*/ 4459605 h 6213528"/>
                <a:gd name="connsiteX6369" fmla="*/ 3811003 w 8964278"/>
                <a:gd name="connsiteY6369" fmla="*/ 4444365 h 6213528"/>
                <a:gd name="connsiteX6370" fmla="*/ 4011981 w 8964278"/>
                <a:gd name="connsiteY6370" fmla="*/ 4458653 h 6213528"/>
                <a:gd name="connsiteX6371" fmla="*/ 4175811 w 8964278"/>
                <a:gd name="connsiteY6371" fmla="*/ 4501515 h 6213528"/>
                <a:gd name="connsiteX6372" fmla="*/ 4257726 w 8964278"/>
                <a:gd name="connsiteY6372" fmla="*/ 4544378 h 6213528"/>
                <a:gd name="connsiteX6373" fmla="*/ 4277728 w 8964278"/>
                <a:gd name="connsiteY6373" fmla="*/ 4559618 h 6213528"/>
                <a:gd name="connsiteX6374" fmla="*/ 4279633 w 8964278"/>
                <a:gd name="connsiteY6374" fmla="*/ 4564380 h 6213528"/>
                <a:gd name="connsiteX6375" fmla="*/ 4266299 w 8964278"/>
                <a:gd name="connsiteY6375" fmla="*/ 4540568 h 6213528"/>
                <a:gd name="connsiteX6376" fmla="*/ 4035793 w 8964278"/>
                <a:gd name="connsiteY6376" fmla="*/ 4452938 h 6213528"/>
                <a:gd name="connsiteX6377" fmla="*/ 3628123 w 8964278"/>
                <a:gd name="connsiteY6377" fmla="*/ 4445318 h 6213528"/>
                <a:gd name="connsiteX6378" fmla="*/ 3512871 w 8964278"/>
                <a:gd name="connsiteY6378" fmla="*/ 4464368 h 6213528"/>
                <a:gd name="connsiteX6379" fmla="*/ 3455721 w 8964278"/>
                <a:gd name="connsiteY6379" fmla="*/ 4477703 h 6213528"/>
                <a:gd name="connsiteX6380" fmla="*/ 3449053 w 8964278"/>
                <a:gd name="connsiteY6380" fmla="*/ 4479608 h 6213528"/>
                <a:gd name="connsiteX6381" fmla="*/ 3465246 w 8964278"/>
                <a:gd name="connsiteY6381" fmla="*/ 4463415 h 6213528"/>
                <a:gd name="connsiteX6382" fmla="*/ 3517633 w 8964278"/>
                <a:gd name="connsiteY6382" fmla="*/ 4395788 h 6213528"/>
                <a:gd name="connsiteX6383" fmla="*/ 3670986 w 8964278"/>
                <a:gd name="connsiteY6383" fmla="*/ 4385310 h 6213528"/>
                <a:gd name="connsiteX6384" fmla="*/ 3841483 w 8964278"/>
                <a:gd name="connsiteY6384" fmla="*/ 4386263 h 6213528"/>
                <a:gd name="connsiteX6385" fmla="*/ 4133901 w 8964278"/>
                <a:gd name="connsiteY6385" fmla="*/ 4451033 h 6213528"/>
                <a:gd name="connsiteX6386" fmla="*/ 4206291 w 8964278"/>
                <a:gd name="connsiteY6386" fmla="*/ 4486275 h 6213528"/>
                <a:gd name="connsiteX6387" fmla="*/ 4255821 w 8964278"/>
                <a:gd name="connsiteY6387" fmla="*/ 4517708 h 6213528"/>
                <a:gd name="connsiteX6388" fmla="*/ 4266299 w 8964278"/>
                <a:gd name="connsiteY6388" fmla="*/ 4540568 h 6213528"/>
                <a:gd name="connsiteX6389" fmla="*/ 4235818 w 8964278"/>
                <a:gd name="connsiteY6389" fmla="*/ 4476750 h 6213528"/>
                <a:gd name="connsiteX6390" fmla="*/ 4249153 w 8964278"/>
                <a:gd name="connsiteY6390" fmla="*/ 4504373 h 6213528"/>
                <a:gd name="connsiteX6391" fmla="*/ 4218674 w 8964278"/>
                <a:gd name="connsiteY6391" fmla="*/ 4484370 h 6213528"/>
                <a:gd name="connsiteX6392" fmla="*/ 4154856 w 8964278"/>
                <a:gd name="connsiteY6392" fmla="*/ 4451033 h 6213528"/>
                <a:gd name="connsiteX6393" fmla="*/ 4015791 w 8964278"/>
                <a:gd name="connsiteY6393" fmla="*/ 4403408 h 6213528"/>
                <a:gd name="connsiteX6394" fmla="*/ 3692893 w 8964278"/>
                <a:gd name="connsiteY6394" fmla="*/ 4374833 h 6213528"/>
                <a:gd name="connsiteX6395" fmla="*/ 3524301 w 8964278"/>
                <a:gd name="connsiteY6395" fmla="*/ 4385310 h 6213528"/>
                <a:gd name="connsiteX6396" fmla="*/ 3565258 w 8964278"/>
                <a:gd name="connsiteY6396" fmla="*/ 4307205 h 6213528"/>
                <a:gd name="connsiteX6397" fmla="*/ 3851961 w 8964278"/>
                <a:gd name="connsiteY6397" fmla="*/ 4322445 h 6213528"/>
                <a:gd name="connsiteX6398" fmla="*/ 4139616 w 8964278"/>
                <a:gd name="connsiteY6398" fmla="*/ 4410075 h 6213528"/>
                <a:gd name="connsiteX6399" fmla="*/ 4210101 w 8964278"/>
                <a:gd name="connsiteY6399" fmla="*/ 4445318 h 6213528"/>
                <a:gd name="connsiteX6400" fmla="*/ 4226293 w 8964278"/>
                <a:gd name="connsiteY6400" fmla="*/ 4456748 h 6213528"/>
                <a:gd name="connsiteX6401" fmla="*/ 4235818 w 8964278"/>
                <a:gd name="connsiteY6401" fmla="*/ 4476750 h 6213528"/>
                <a:gd name="connsiteX6402" fmla="*/ 4196766 w 8964278"/>
                <a:gd name="connsiteY6402" fmla="*/ 4397693 h 6213528"/>
                <a:gd name="connsiteX6403" fmla="*/ 4219626 w 8964278"/>
                <a:gd name="connsiteY6403" fmla="*/ 4443413 h 6213528"/>
                <a:gd name="connsiteX6404" fmla="*/ 4170096 w 8964278"/>
                <a:gd name="connsiteY6404" fmla="*/ 4415790 h 6213528"/>
                <a:gd name="connsiteX6405" fmla="*/ 4027221 w 8964278"/>
                <a:gd name="connsiteY6405" fmla="*/ 4357688 h 6213528"/>
                <a:gd name="connsiteX6406" fmla="*/ 3724326 w 8964278"/>
                <a:gd name="connsiteY6406" fmla="*/ 4297680 h 6213528"/>
                <a:gd name="connsiteX6407" fmla="*/ 3569068 w 8964278"/>
                <a:gd name="connsiteY6407" fmla="*/ 4297680 h 6213528"/>
                <a:gd name="connsiteX6408" fmla="*/ 3583356 w 8964278"/>
                <a:gd name="connsiteY6408" fmla="*/ 4259580 h 6213528"/>
                <a:gd name="connsiteX6409" fmla="*/ 3590976 w 8964278"/>
                <a:gd name="connsiteY6409" fmla="*/ 4231958 h 6213528"/>
                <a:gd name="connsiteX6410" fmla="*/ 3636696 w 8964278"/>
                <a:gd name="connsiteY6410" fmla="*/ 4227195 h 6213528"/>
                <a:gd name="connsiteX6411" fmla="*/ 3704323 w 8964278"/>
                <a:gd name="connsiteY6411" fmla="*/ 4225290 h 6213528"/>
                <a:gd name="connsiteX6412" fmla="*/ 3837673 w 8964278"/>
                <a:gd name="connsiteY6412" fmla="*/ 4238625 h 6213528"/>
                <a:gd name="connsiteX6413" fmla="*/ 4089133 w 8964278"/>
                <a:gd name="connsiteY6413" fmla="*/ 4328160 h 6213528"/>
                <a:gd name="connsiteX6414" fmla="*/ 4196766 w 8964278"/>
                <a:gd name="connsiteY6414" fmla="*/ 4397693 h 6213528"/>
                <a:gd name="connsiteX6415" fmla="*/ 4177716 w 8964278"/>
                <a:gd name="connsiteY6415" fmla="*/ 4357688 h 6213528"/>
                <a:gd name="connsiteX6416" fmla="*/ 4190098 w 8964278"/>
                <a:gd name="connsiteY6416" fmla="*/ 4383405 h 6213528"/>
                <a:gd name="connsiteX6417" fmla="*/ 4109136 w 8964278"/>
                <a:gd name="connsiteY6417" fmla="*/ 4327208 h 6213528"/>
                <a:gd name="connsiteX6418" fmla="*/ 3986263 w 8964278"/>
                <a:gd name="connsiteY6418" fmla="*/ 4268153 h 6213528"/>
                <a:gd name="connsiteX6419" fmla="*/ 3721468 w 8964278"/>
                <a:gd name="connsiteY6419" fmla="*/ 4214813 h 6213528"/>
                <a:gd name="connsiteX6420" fmla="*/ 3645268 w 8964278"/>
                <a:gd name="connsiteY6420" fmla="*/ 4215765 h 6213528"/>
                <a:gd name="connsiteX6421" fmla="*/ 3593833 w 8964278"/>
                <a:gd name="connsiteY6421" fmla="*/ 4220528 h 6213528"/>
                <a:gd name="connsiteX6422" fmla="*/ 3606216 w 8964278"/>
                <a:gd name="connsiteY6422" fmla="*/ 4142423 h 6213528"/>
                <a:gd name="connsiteX6423" fmla="*/ 3628123 w 8964278"/>
                <a:gd name="connsiteY6423" fmla="*/ 4135755 h 6213528"/>
                <a:gd name="connsiteX6424" fmla="*/ 3631933 w 8964278"/>
                <a:gd name="connsiteY6424" fmla="*/ 4134803 h 6213528"/>
                <a:gd name="connsiteX6425" fmla="*/ 3656698 w 8964278"/>
                <a:gd name="connsiteY6425" fmla="*/ 4134803 h 6213528"/>
                <a:gd name="connsiteX6426" fmla="*/ 3724326 w 8964278"/>
                <a:gd name="connsiteY6426" fmla="*/ 4141470 h 6213528"/>
                <a:gd name="connsiteX6427" fmla="*/ 3856723 w 8964278"/>
                <a:gd name="connsiteY6427" fmla="*/ 4175760 h 6213528"/>
                <a:gd name="connsiteX6428" fmla="*/ 4103421 w 8964278"/>
                <a:gd name="connsiteY6428" fmla="*/ 4294823 h 6213528"/>
                <a:gd name="connsiteX6429" fmla="*/ 4165333 w 8964278"/>
                <a:gd name="connsiteY6429" fmla="*/ 4331970 h 6213528"/>
                <a:gd name="connsiteX6430" fmla="*/ 4177716 w 8964278"/>
                <a:gd name="connsiteY6430" fmla="*/ 4357688 h 6213528"/>
                <a:gd name="connsiteX6431" fmla="*/ 4154856 w 8964278"/>
                <a:gd name="connsiteY6431" fmla="*/ 4252913 h 6213528"/>
                <a:gd name="connsiteX6432" fmla="*/ 4152951 w 8964278"/>
                <a:gd name="connsiteY6432" fmla="*/ 4249103 h 6213528"/>
                <a:gd name="connsiteX6433" fmla="*/ 4162476 w 8964278"/>
                <a:gd name="connsiteY6433" fmla="*/ 4251960 h 6213528"/>
                <a:gd name="connsiteX6434" fmla="*/ 4171048 w 8964278"/>
                <a:gd name="connsiteY6434" fmla="*/ 4258628 h 6213528"/>
                <a:gd name="connsiteX6435" fmla="*/ 4154856 w 8964278"/>
                <a:gd name="connsiteY6435" fmla="*/ 4252913 h 6213528"/>
                <a:gd name="connsiteX6436" fmla="*/ 4337736 w 8964278"/>
                <a:gd name="connsiteY6436" fmla="*/ 4302443 h 6213528"/>
                <a:gd name="connsiteX6437" fmla="*/ 4308208 w 8964278"/>
                <a:gd name="connsiteY6437" fmla="*/ 4294823 h 6213528"/>
                <a:gd name="connsiteX6438" fmla="*/ 4190098 w 8964278"/>
                <a:gd name="connsiteY6438" fmla="*/ 4263390 h 6213528"/>
                <a:gd name="connsiteX6439" fmla="*/ 4172953 w 8964278"/>
                <a:gd name="connsiteY6439" fmla="*/ 4253865 h 6213528"/>
                <a:gd name="connsiteX6440" fmla="*/ 4221531 w 8964278"/>
                <a:gd name="connsiteY6440" fmla="*/ 4263390 h 6213528"/>
                <a:gd name="connsiteX6441" fmla="*/ 4430128 w 8964278"/>
                <a:gd name="connsiteY6441" fmla="*/ 4251960 h 6213528"/>
                <a:gd name="connsiteX6442" fmla="*/ 4655871 w 8964278"/>
                <a:gd name="connsiteY6442" fmla="*/ 4177665 h 6213528"/>
                <a:gd name="connsiteX6443" fmla="*/ 4881614 w 8964278"/>
                <a:gd name="connsiteY6443" fmla="*/ 4092893 h 6213528"/>
                <a:gd name="connsiteX6444" fmla="*/ 5121644 w 8964278"/>
                <a:gd name="connsiteY6444" fmla="*/ 4057650 h 6213528"/>
                <a:gd name="connsiteX6445" fmla="*/ 5130216 w 8964278"/>
                <a:gd name="connsiteY6445" fmla="*/ 4058603 h 6213528"/>
                <a:gd name="connsiteX6446" fmla="*/ 5138789 w 8964278"/>
                <a:gd name="connsiteY6446" fmla="*/ 4071938 h 6213528"/>
                <a:gd name="connsiteX6447" fmla="*/ 4753978 w 8964278"/>
                <a:gd name="connsiteY6447" fmla="*/ 4185285 h 6213528"/>
                <a:gd name="connsiteX6448" fmla="*/ 4354881 w 8964278"/>
                <a:gd name="connsiteY6448" fmla="*/ 4302443 h 6213528"/>
                <a:gd name="connsiteX6449" fmla="*/ 4337736 w 8964278"/>
                <a:gd name="connsiteY6449" fmla="*/ 4302443 h 6213528"/>
                <a:gd name="connsiteX6450" fmla="*/ 4427271 w 8964278"/>
                <a:gd name="connsiteY6450" fmla="*/ 4329113 h 6213528"/>
                <a:gd name="connsiteX6451" fmla="*/ 4415841 w 8964278"/>
                <a:gd name="connsiteY6451" fmla="*/ 4322445 h 6213528"/>
                <a:gd name="connsiteX6452" fmla="*/ 4413936 w 8964278"/>
                <a:gd name="connsiteY6452" fmla="*/ 4324350 h 6213528"/>
                <a:gd name="connsiteX6453" fmla="*/ 4366311 w 8964278"/>
                <a:gd name="connsiteY6453" fmla="*/ 4310063 h 6213528"/>
                <a:gd name="connsiteX6454" fmla="*/ 4518711 w 8964278"/>
                <a:gd name="connsiteY6454" fmla="*/ 4289108 h 6213528"/>
                <a:gd name="connsiteX6455" fmla="*/ 4721593 w 8964278"/>
                <a:gd name="connsiteY6455" fmla="*/ 4210050 h 6213528"/>
                <a:gd name="connsiteX6456" fmla="*/ 4925428 w 8964278"/>
                <a:gd name="connsiteY6456" fmla="*/ 4122420 h 6213528"/>
                <a:gd name="connsiteX6457" fmla="*/ 5145456 w 8964278"/>
                <a:gd name="connsiteY6457" fmla="*/ 4083368 h 6213528"/>
                <a:gd name="connsiteX6458" fmla="*/ 5146408 w 8964278"/>
                <a:gd name="connsiteY6458" fmla="*/ 4083368 h 6213528"/>
                <a:gd name="connsiteX6459" fmla="*/ 5160696 w 8964278"/>
                <a:gd name="connsiteY6459" fmla="*/ 4104323 h 6213528"/>
                <a:gd name="connsiteX6460" fmla="*/ 5020678 w 8964278"/>
                <a:gd name="connsiteY6460" fmla="*/ 4130993 h 6213528"/>
                <a:gd name="connsiteX6461" fmla="*/ 4873993 w 8964278"/>
                <a:gd name="connsiteY6461" fmla="*/ 4214813 h 6213528"/>
                <a:gd name="connsiteX6462" fmla="*/ 4579671 w 8964278"/>
                <a:gd name="connsiteY6462" fmla="*/ 4358640 h 6213528"/>
                <a:gd name="connsiteX6463" fmla="*/ 4494899 w 8964278"/>
                <a:gd name="connsiteY6463" fmla="*/ 4353878 h 6213528"/>
                <a:gd name="connsiteX6464" fmla="*/ 4427271 w 8964278"/>
                <a:gd name="connsiteY6464" fmla="*/ 4329113 h 6213528"/>
                <a:gd name="connsiteX6465" fmla="*/ 4518711 w 8964278"/>
                <a:gd name="connsiteY6465" fmla="*/ 4366260 h 6213528"/>
                <a:gd name="connsiteX6466" fmla="*/ 4552049 w 8964278"/>
                <a:gd name="connsiteY6466" fmla="*/ 4368165 h 6213528"/>
                <a:gd name="connsiteX6467" fmla="*/ 4704449 w 8964278"/>
                <a:gd name="connsiteY6467" fmla="*/ 4330065 h 6213528"/>
                <a:gd name="connsiteX6468" fmla="*/ 4995914 w 8964278"/>
                <a:gd name="connsiteY6468" fmla="*/ 4152900 h 6213528"/>
                <a:gd name="connsiteX6469" fmla="*/ 5169269 w 8964278"/>
                <a:gd name="connsiteY6469" fmla="*/ 4115753 h 6213528"/>
                <a:gd name="connsiteX6470" fmla="*/ 5188319 w 8964278"/>
                <a:gd name="connsiteY6470" fmla="*/ 4140518 h 6213528"/>
                <a:gd name="connsiteX6471" fmla="*/ 4939716 w 8964278"/>
                <a:gd name="connsiteY6471" fmla="*/ 4245293 h 6213528"/>
                <a:gd name="connsiteX6472" fmla="*/ 4680636 w 8964278"/>
                <a:gd name="connsiteY6472" fmla="*/ 4392930 h 6213528"/>
                <a:gd name="connsiteX6473" fmla="*/ 4569193 w 8964278"/>
                <a:gd name="connsiteY6473" fmla="*/ 4395788 h 6213528"/>
                <a:gd name="connsiteX6474" fmla="*/ 4518711 w 8964278"/>
                <a:gd name="connsiteY6474" fmla="*/ 4366260 h 6213528"/>
                <a:gd name="connsiteX6475" fmla="*/ 4632058 w 8964278"/>
                <a:gd name="connsiteY6475" fmla="*/ 4440555 h 6213528"/>
                <a:gd name="connsiteX6476" fmla="*/ 4586339 w 8964278"/>
                <a:gd name="connsiteY6476" fmla="*/ 4406265 h 6213528"/>
                <a:gd name="connsiteX6477" fmla="*/ 4793983 w 8964278"/>
                <a:gd name="connsiteY6477" fmla="*/ 4356735 h 6213528"/>
                <a:gd name="connsiteX6478" fmla="*/ 5048301 w 8964278"/>
                <a:gd name="connsiteY6478" fmla="*/ 4189095 h 6213528"/>
                <a:gd name="connsiteX6479" fmla="*/ 5196891 w 8964278"/>
                <a:gd name="connsiteY6479" fmla="*/ 4150995 h 6213528"/>
                <a:gd name="connsiteX6480" fmla="*/ 5211178 w 8964278"/>
                <a:gd name="connsiteY6480" fmla="*/ 4168140 h 6213528"/>
                <a:gd name="connsiteX6481" fmla="*/ 4990198 w 8964278"/>
                <a:gd name="connsiteY6481" fmla="*/ 4298633 h 6213528"/>
                <a:gd name="connsiteX6482" fmla="*/ 4749216 w 8964278"/>
                <a:gd name="connsiteY6482" fmla="*/ 4441508 h 6213528"/>
                <a:gd name="connsiteX6483" fmla="*/ 4632058 w 8964278"/>
                <a:gd name="connsiteY6483" fmla="*/ 4440555 h 6213528"/>
                <a:gd name="connsiteX6484" fmla="*/ 4645393 w 8964278"/>
                <a:gd name="connsiteY6484" fmla="*/ 4451033 h 6213528"/>
                <a:gd name="connsiteX6485" fmla="*/ 4856849 w 8964278"/>
                <a:gd name="connsiteY6485" fmla="*/ 4408170 h 6213528"/>
                <a:gd name="connsiteX6486" fmla="*/ 5086401 w 8964278"/>
                <a:gd name="connsiteY6486" fmla="*/ 4238625 h 6213528"/>
                <a:gd name="connsiteX6487" fmla="*/ 5221656 w 8964278"/>
                <a:gd name="connsiteY6487" fmla="*/ 4178618 h 6213528"/>
                <a:gd name="connsiteX6488" fmla="*/ 5234039 w 8964278"/>
                <a:gd name="connsiteY6488" fmla="*/ 4191953 h 6213528"/>
                <a:gd name="connsiteX6489" fmla="*/ 5143551 w 8964278"/>
                <a:gd name="connsiteY6489" fmla="*/ 4250055 h 6213528"/>
                <a:gd name="connsiteX6490" fmla="*/ 5046396 w 8964278"/>
                <a:gd name="connsiteY6490" fmla="*/ 4341495 h 6213528"/>
                <a:gd name="connsiteX6491" fmla="*/ 4808271 w 8964278"/>
                <a:gd name="connsiteY6491" fmla="*/ 4474845 h 6213528"/>
                <a:gd name="connsiteX6492" fmla="*/ 4677778 w 8964278"/>
                <a:gd name="connsiteY6492" fmla="*/ 4477703 h 6213528"/>
                <a:gd name="connsiteX6493" fmla="*/ 4645393 w 8964278"/>
                <a:gd name="connsiteY6493" fmla="*/ 4451033 h 6213528"/>
                <a:gd name="connsiteX6494" fmla="*/ 4750168 w 8964278"/>
                <a:gd name="connsiteY6494" fmla="*/ 4529138 h 6213528"/>
                <a:gd name="connsiteX6495" fmla="*/ 4689208 w 8964278"/>
                <a:gd name="connsiteY6495" fmla="*/ 4486275 h 6213528"/>
                <a:gd name="connsiteX6496" fmla="*/ 4717783 w 8964278"/>
                <a:gd name="connsiteY6496" fmla="*/ 4490085 h 6213528"/>
                <a:gd name="connsiteX6497" fmla="*/ 4786364 w 8964278"/>
                <a:gd name="connsiteY6497" fmla="*/ 4487228 h 6213528"/>
                <a:gd name="connsiteX6498" fmla="*/ 4915903 w 8964278"/>
                <a:gd name="connsiteY6498" fmla="*/ 4443413 h 6213528"/>
                <a:gd name="connsiteX6499" fmla="*/ 5029251 w 8964278"/>
                <a:gd name="connsiteY6499" fmla="*/ 4366260 h 6213528"/>
                <a:gd name="connsiteX6500" fmla="*/ 5130216 w 8964278"/>
                <a:gd name="connsiteY6500" fmla="*/ 4273868 h 6213528"/>
                <a:gd name="connsiteX6501" fmla="*/ 5242611 w 8964278"/>
                <a:gd name="connsiteY6501" fmla="*/ 4199573 h 6213528"/>
                <a:gd name="connsiteX6502" fmla="*/ 5263566 w 8964278"/>
                <a:gd name="connsiteY6502" fmla="*/ 4218623 h 6213528"/>
                <a:gd name="connsiteX6503" fmla="*/ 5178794 w 8964278"/>
                <a:gd name="connsiteY6503" fmla="*/ 4304348 h 6213528"/>
                <a:gd name="connsiteX6504" fmla="*/ 5095926 w 8964278"/>
                <a:gd name="connsiteY6504" fmla="*/ 4403408 h 6213528"/>
                <a:gd name="connsiteX6505" fmla="*/ 4994961 w 8964278"/>
                <a:gd name="connsiteY6505" fmla="*/ 4486275 h 6213528"/>
                <a:gd name="connsiteX6506" fmla="*/ 4872089 w 8964278"/>
                <a:gd name="connsiteY6506" fmla="*/ 4528185 h 6213528"/>
                <a:gd name="connsiteX6507" fmla="*/ 4750168 w 8964278"/>
                <a:gd name="connsiteY6507" fmla="*/ 4529138 h 6213528"/>
                <a:gd name="connsiteX6508" fmla="*/ 4112946 w 8964278"/>
                <a:gd name="connsiteY6508" fmla="*/ 5609273 h 6213528"/>
                <a:gd name="connsiteX6509" fmla="*/ 4116756 w 8964278"/>
                <a:gd name="connsiteY6509" fmla="*/ 5583555 h 6213528"/>
                <a:gd name="connsiteX6510" fmla="*/ 4127233 w 8964278"/>
                <a:gd name="connsiteY6510" fmla="*/ 5439728 h 6213528"/>
                <a:gd name="connsiteX6511" fmla="*/ 4174858 w 8964278"/>
                <a:gd name="connsiteY6511" fmla="*/ 5170170 h 6213528"/>
                <a:gd name="connsiteX6512" fmla="*/ 4491089 w 8964278"/>
                <a:gd name="connsiteY6512" fmla="*/ 4744403 h 6213528"/>
                <a:gd name="connsiteX6513" fmla="*/ 4613008 w 8964278"/>
                <a:gd name="connsiteY6513" fmla="*/ 4657725 h 6213528"/>
                <a:gd name="connsiteX6514" fmla="*/ 4728261 w 8964278"/>
                <a:gd name="connsiteY6514" fmla="*/ 4592003 h 6213528"/>
                <a:gd name="connsiteX6515" fmla="*/ 4729214 w 8964278"/>
                <a:gd name="connsiteY6515" fmla="*/ 4592003 h 6213528"/>
                <a:gd name="connsiteX6516" fmla="*/ 4746358 w 8964278"/>
                <a:gd name="connsiteY6516" fmla="*/ 4587240 h 6213528"/>
                <a:gd name="connsiteX6517" fmla="*/ 4761599 w 8964278"/>
                <a:gd name="connsiteY6517" fmla="*/ 4582478 h 6213528"/>
                <a:gd name="connsiteX6518" fmla="*/ 4768266 w 8964278"/>
                <a:gd name="connsiteY6518" fmla="*/ 4580573 h 6213528"/>
                <a:gd name="connsiteX6519" fmla="*/ 4777791 w 8964278"/>
                <a:gd name="connsiteY6519" fmla="*/ 4577715 h 6213528"/>
                <a:gd name="connsiteX6520" fmla="*/ 4783506 w 8964278"/>
                <a:gd name="connsiteY6520" fmla="*/ 4571048 h 6213528"/>
                <a:gd name="connsiteX6521" fmla="*/ 4813033 w 8964278"/>
                <a:gd name="connsiteY6521" fmla="*/ 4585335 h 6213528"/>
                <a:gd name="connsiteX6522" fmla="*/ 4889233 w 8964278"/>
                <a:gd name="connsiteY6522" fmla="*/ 4611053 h 6213528"/>
                <a:gd name="connsiteX6523" fmla="*/ 4652061 w 8964278"/>
                <a:gd name="connsiteY6523" fmla="*/ 4758690 h 6213528"/>
                <a:gd name="connsiteX6524" fmla="*/ 4413936 w 8964278"/>
                <a:gd name="connsiteY6524" fmla="*/ 4917758 h 6213528"/>
                <a:gd name="connsiteX6525" fmla="*/ 4244391 w 8964278"/>
                <a:gd name="connsiteY6525" fmla="*/ 5125403 h 6213528"/>
                <a:gd name="connsiteX6526" fmla="*/ 4171048 w 8964278"/>
                <a:gd name="connsiteY6526" fmla="*/ 5394008 h 6213528"/>
                <a:gd name="connsiteX6527" fmla="*/ 4118661 w 8964278"/>
                <a:gd name="connsiteY6527" fmla="*/ 5627370 h 6213528"/>
                <a:gd name="connsiteX6528" fmla="*/ 4112946 w 8964278"/>
                <a:gd name="connsiteY6528" fmla="*/ 5609273 h 6213528"/>
                <a:gd name="connsiteX6529" fmla="*/ 4126281 w 8964278"/>
                <a:gd name="connsiteY6529" fmla="*/ 5642610 h 6213528"/>
                <a:gd name="connsiteX6530" fmla="*/ 4125328 w 8964278"/>
                <a:gd name="connsiteY6530" fmla="*/ 5642610 h 6213528"/>
                <a:gd name="connsiteX6531" fmla="*/ 4121518 w 8964278"/>
                <a:gd name="connsiteY6531" fmla="*/ 5635943 h 6213528"/>
                <a:gd name="connsiteX6532" fmla="*/ 4171048 w 8964278"/>
                <a:gd name="connsiteY6532" fmla="*/ 5434965 h 6213528"/>
                <a:gd name="connsiteX6533" fmla="*/ 4236771 w 8964278"/>
                <a:gd name="connsiteY6533" fmla="*/ 5163503 h 6213528"/>
                <a:gd name="connsiteX6534" fmla="*/ 4397743 w 8964278"/>
                <a:gd name="connsiteY6534" fmla="*/ 4945380 h 6213528"/>
                <a:gd name="connsiteX6535" fmla="*/ 4629201 w 8964278"/>
                <a:gd name="connsiteY6535" fmla="*/ 4785360 h 6213528"/>
                <a:gd name="connsiteX6536" fmla="*/ 4887328 w 8964278"/>
                <a:gd name="connsiteY6536" fmla="*/ 4627245 h 6213528"/>
                <a:gd name="connsiteX6537" fmla="*/ 4902569 w 8964278"/>
                <a:gd name="connsiteY6537" fmla="*/ 4615815 h 6213528"/>
                <a:gd name="connsiteX6538" fmla="*/ 5011153 w 8964278"/>
                <a:gd name="connsiteY6538" fmla="*/ 4632008 h 6213528"/>
                <a:gd name="connsiteX6539" fmla="*/ 5134978 w 8964278"/>
                <a:gd name="connsiteY6539" fmla="*/ 4632960 h 6213528"/>
                <a:gd name="connsiteX6540" fmla="*/ 5152123 w 8964278"/>
                <a:gd name="connsiteY6540" fmla="*/ 4639628 h 6213528"/>
                <a:gd name="connsiteX6541" fmla="*/ 4916856 w 8964278"/>
                <a:gd name="connsiteY6541" fmla="*/ 4776788 h 6213528"/>
                <a:gd name="connsiteX6542" fmla="*/ 4631106 w 8964278"/>
                <a:gd name="connsiteY6542" fmla="*/ 4920615 h 6213528"/>
                <a:gd name="connsiteX6543" fmla="*/ 4399649 w 8964278"/>
                <a:gd name="connsiteY6543" fmla="*/ 5138738 h 6213528"/>
                <a:gd name="connsiteX6544" fmla="*/ 4314876 w 8964278"/>
                <a:gd name="connsiteY6544" fmla="*/ 5273993 h 6213528"/>
                <a:gd name="connsiteX6545" fmla="*/ 4252011 w 8964278"/>
                <a:gd name="connsiteY6545" fmla="*/ 5414963 h 6213528"/>
                <a:gd name="connsiteX6546" fmla="*/ 4133901 w 8964278"/>
                <a:gd name="connsiteY6546" fmla="*/ 5638800 h 6213528"/>
                <a:gd name="connsiteX6547" fmla="*/ 4126281 w 8964278"/>
                <a:gd name="connsiteY6547" fmla="*/ 5642610 h 6213528"/>
                <a:gd name="connsiteX6548" fmla="*/ 4132948 w 8964278"/>
                <a:gd name="connsiteY6548" fmla="*/ 5647373 h 6213528"/>
                <a:gd name="connsiteX6549" fmla="*/ 4136758 w 8964278"/>
                <a:gd name="connsiteY6549" fmla="*/ 5642610 h 6213528"/>
                <a:gd name="connsiteX6550" fmla="*/ 4161523 w 8964278"/>
                <a:gd name="connsiteY6550" fmla="*/ 5623560 h 6213528"/>
                <a:gd name="connsiteX6551" fmla="*/ 4135806 w 8964278"/>
                <a:gd name="connsiteY6551" fmla="*/ 5650230 h 6213528"/>
                <a:gd name="connsiteX6552" fmla="*/ 4132948 w 8964278"/>
                <a:gd name="connsiteY6552" fmla="*/ 5647373 h 6213528"/>
                <a:gd name="connsiteX6553" fmla="*/ 4254868 w 8964278"/>
                <a:gd name="connsiteY6553" fmla="*/ 5553075 h 6213528"/>
                <a:gd name="connsiteX6554" fmla="*/ 4418699 w 8964278"/>
                <a:gd name="connsiteY6554" fmla="*/ 5401628 h 6213528"/>
                <a:gd name="connsiteX6555" fmla="*/ 4761599 w 8964278"/>
                <a:gd name="connsiteY6555" fmla="*/ 5116830 h 6213528"/>
                <a:gd name="connsiteX6556" fmla="*/ 5123548 w 8964278"/>
                <a:gd name="connsiteY6556" fmla="*/ 4855845 h 6213528"/>
                <a:gd name="connsiteX6557" fmla="*/ 5506453 w 8964278"/>
                <a:gd name="connsiteY6557" fmla="*/ 4621530 h 6213528"/>
                <a:gd name="connsiteX6558" fmla="*/ 5638851 w 8964278"/>
                <a:gd name="connsiteY6558" fmla="*/ 4550093 h 6213528"/>
                <a:gd name="connsiteX6559" fmla="*/ 5652186 w 8964278"/>
                <a:gd name="connsiteY6559" fmla="*/ 4545330 h 6213528"/>
                <a:gd name="connsiteX6560" fmla="*/ 5634089 w 8964278"/>
                <a:gd name="connsiteY6560" fmla="*/ 4560570 h 6213528"/>
                <a:gd name="connsiteX6561" fmla="*/ 5393106 w 8964278"/>
                <a:gd name="connsiteY6561" fmla="*/ 4695825 h 6213528"/>
                <a:gd name="connsiteX6562" fmla="*/ 5086401 w 8964278"/>
                <a:gd name="connsiteY6562" fmla="*/ 4908233 h 6213528"/>
                <a:gd name="connsiteX6563" fmla="*/ 4793983 w 8964278"/>
                <a:gd name="connsiteY6563" fmla="*/ 5138738 h 6213528"/>
                <a:gd name="connsiteX6564" fmla="*/ 4474896 w 8964278"/>
                <a:gd name="connsiteY6564" fmla="*/ 5395913 h 6213528"/>
                <a:gd name="connsiteX6565" fmla="*/ 4169143 w 8964278"/>
                <a:gd name="connsiteY6565" fmla="*/ 5644515 h 6213528"/>
                <a:gd name="connsiteX6566" fmla="*/ 4148188 w 8964278"/>
                <a:gd name="connsiteY6566" fmla="*/ 5658803 h 6213528"/>
                <a:gd name="connsiteX6567" fmla="*/ 4254868 w 8964278"/>
                <a:gd name="connsiteY6567" fmla="*/ 5553075 h 6213528"/>
                <a:gd name="connsiteX6568" fmla="*/ 4150093 w 8964278"/>
                <a:gd name="connsiteY6568" fmla="*/ 5665470 h 6213528"/>
                <a:gd name="connsiteX6569" fmla="*/ 4155808 w 8964278"/>
                <a:gd name="connsiteY6569" fmla="*/ 5660708 h 6213528"/>
                <a:gd name="connsiteX6570" fmla="*/ 4432986 w 8964278"/>
                <a:gd name="connsiteY6570" fmla="*/ 5536883 h 6213528"/>
                <a:gd name="connsiteX6571" fmla="*/ 4760646 w 8964278"/>
                <a:gd name="connsiteY6571" fmla="*/ 5383530 h 6213528"/>
                <a:gd name="connsiteX6572" fmla="*/ 5014964 w 8964278"/>
                <a:gd name="connsiteY6572" fmla="*/ 5102543 h 6213528"/>
                <a:gd name="connsiteX6573" fmla="*/ 5136883 w 8964278"/>
                <a:gd name="connsiteY6573" fmla="*/ 4953953 h 6213528"/>
                <a:gd name="connsiteX6574" fmla="*/ 5279758 w 8964278"/>
                <a:gd name="connsiteY6574" fmla="*/ 4817745 h 6213528"/>
                <a:gd name="connsiteX6575" fmla="*/ 5549316 w 8964278"/>
                <a:gd name="connsiteY6575" fmla="*/ 4637723 h 6213528"/>
                <a:gd name="connsiteX6576" fmla="*/ 5544553 w 8964278"/>
                <a:gd name="connsiteY6576" fmla="*/ 4641533 h 6213528"/>
                <a:gd name="connsiteX6577" fmla="*/ 5404536 w 8964278"/>
                <a:gd name="connsiteY6577" fmla="*/ 4781550 h 6213528"/>
                <a:gd name="connsiteX6578" fmla="*/ 5156886 w 8964278"/>
                <a:gd name="connsiteY6578" fmla="*/ 5152073 h 6213528"/>
                <a:gd name="connsiteX6579" fmla="*/ 4881614 w 8964278"/>
                <a:gd name="connsiteY6579" fmla="*/ 5449253 h 6213528"/>
                <a:gd name="connsiteX6580" fmla="*/ 4509186 w 8964278"/>
                <a:gd name="connsiteY6580" fmla="*/ 5575935 h 6213528"/>
                <a:gd name="connsiteX6581" fmla="*/ 4157713 w 8964278"/>
                <a:gd name="connsiteY6581" fmla="*/ 5669280 h 6213528"/>
                <a:gd name="connsiteX6582" fmla="*/ 4150093 w 8964278"/>
                <a:gd name="connsiteY6582" fmla="*/ 5665470 h 6213528"/>
                <a:gd name="connsiteX6583" fmla="*/ 5263566 w 8964278"/>
                <a:gd name="connsiteY6583" fmla="*/ 5133975 h 6213528"/>
                <a:gd name="connsiteX6584" fmla="*/ 5008296 w 8964278"/>
                <a:gd name="connsiteY6584" fmla="*/ 5559743 h 6213528"/>
                <a:gd name="connsiteX6585" fmla="*/ 4830178 w 8964278"/>
                <a:gd name="connsiteY6585" fmla="*/ 5689283 h 6213528"/>
                <a:gd name="connsiteX6586" fmla="*/ 4602531 w 8964278"/>
                <a:gd name="connsiteY6586" fmla="*/ 5728335 h 6213528"/>
                <a:gd name="connsiteX6587" fmla="*/ 4255821 w 8964278"/>
                <a:gd name="connsiteY6587" fmla="*/ 5685473 h 6213528"/>
                <a:gd name="connsiteX6588" fmla="*/ 4252964 w 8964278"/>
                <a:gd name="connsiteY6588" fmla="*/ 5680710 h 6213528"/>
                <a:gd name="connsiteX6589" fmla="*/ 4213911 w 8964278"/>
                <a:gd name="connsiteY6589" fmla="*/ 5673090 h 6213528"/>
                <a:gd name="connsiteX6590" fmla="*/ 4184383 w 8964278"/>
                <a:gd name="connsiteY6590" fmla="*/ 5673090 h 6213528"/>
                <a:gd name="connsiteX6591" fmla="*/ 4177716 w 8964278"/>
                <a:gd name="connsiteY6591" fmla="*/ 5673090 h 6213528"/>
                <a:gd name="connsiteX6592" fmla="*/ 4445368 w 8964278"/>
                <a:gd name="connsiteY6592" fmla="*/ 5655945 h 6213528"/>
                <a:gd name="connsiteX6593" fmla="*/ 4785411 w 8964278"/>
                <a:gd name="connsiteY6593" fmla="*/ 5620703 h 6213528"/>
                <a:gd name="connsiteX6594" fmla="*/ 5033061 w 8964278"/>
                <a:gd name="connsiteY6594" fmla="*/ 5433060 h 6213528"/>
                <a:gd name="connsiteX6595" fmla="*/ 5237848 w 8964278"/>
                <a:gd name="connsiteY6595" fmla="*/ 5152073 h 6213528"/>
                <a:gd name="connsiteX6596" fmla="*/ 5295951 w 8964278"/>
                <a:gd name="connsiteY6596" fmla="*/ 5068253 h 6213528"/>
                <a:gd name="connsiteX6597" fmla="*/ 5263566 w 8964278"/>
                <a:gd name="connsiteY6597" fmla="*/ 5133975 h 6213528"/>
                <a:gd name="connsiteX6598" fmla="*/ 5333098 w 8964278"/>
                <a:gd name="connsiteY6598" fmla="*/ 4993958 h 6213528"/>
                <a:gd name="connsiteX6599" fmla="*/ 5258803 w 8964278"/>
                <a:gd name="connsiteY6599" fmla="*/ 5102543 h 6213528"/>
                <a:gd name="connsiteX6600" fmla="*/ 5147361 w 8964278"/>
                <a:gd name="connsiteY6600" fmla="*/ 5263515 h 6213528"/>
                <a:gd name="connsiteX6601" fmla="*/ 5052111 w 8964278"/>
                <a:gd name="connsiteY6601" fmla="*/ 5393055 h 6213528"/>
                <a:gd name="connsiteX6602" fmla="*/ 4812081 w 8964278"/>
                <a:gd name="connsiteY6602" fmla="*/ 5596890 h 6213528"/>
                <a:gd name="connsiteX6603" fmla="*/ 4475849 w 8964278"/>
                <a:gd name="connsiteY6603" fmla="*/ 5646420 h 6213528"/>
                <a:gd name="connsiteX6604" fmla="*/ 4207243 w 8964278"/>
                <a:gd name="connsiteY6604" fmla="*/ 5657850 h 6213528"/>
                <a:gd name="connsiteX6605" fmla="*/ 4279633 w 8964278"/>
                <a:gd name="connsiteY6605" fmla="*/ 5634038 h 6213528"/>
                <a:gd name="connsiteX6606" fmla="*/ 4472039 w 8964278"/>
                <a:gd name="connsiteY6606" fmla="*/ 5593080 h 6213528"/>
                <a:gd name="connsiteX6607" fmla="*/ 4844466 w 8964278"/>
                <a:gd name="connsiteY6607" fmla="*/ 5484495 h 6213528"/>
                <a:gd name="connsiteX6608" fmla="*/ 5130216 w 8964278"/>
                <a:gd name="connsiteY6608" fmla="*/ 5210175 h 6213528"/>
                <a:gd name="connsiteX6609" fmla="*/ 5377866 w 8964278"/>
                <a:gd name="connsiteY6609" fmla="*/ 4835843 h 6213528"/>
                <a:gd name="connsiteX6610" fmla="*/ 5565508 w 8964278"/>
                <a:gd name="connsiteY6610" fmla="*/ 4641533 h 6213528"/>
                <a:gd name="connsiteX6611" fmla="*/ 5562651 w 8964278"/>
                <a:gd name="connsiteY6611" fmla="*/ 4645343 h 6213528"/>
                <a:gd name="connsiteX6612" fmla="*/ 5541696 w 8964278"/>
                <a:gd name="connsiteY6612" fmla="*/ 4669155 h 6213528"/>
                <a:gd name="connsiteX6613" fmla="*/ 5505501 w 8964278"/>
                <a:gd name="connsiteY6613" fmla="*/ 4719638 h 6213528"/>
                <a:gd name="connsiteX6614" fmla="*/ 5509311 w 8964278"/>
                <a:gd name="connsiteY6614" fmla="*/ 4732973 h 6213528"/>
                <a:gd name="connsiteX6615" fmla="*/ 5382628 w 8964278"/>
                <a:gd name="connsiteY6615" fmla="*/ 4907280 h 6213528"/>
                <a:gd name="connsiteX6616" fmla="*/ 5333098 w 8964278"/>
                <a:gd name="connsiteY6616" fmla="*/ 4993958 h 6213528"/>
                <a:gd name="connsiteX6617" fmla="*/ 5375008 w 8964278"/>
                <a:gd name="connsiteY6617" fmla="*/ 5202555 h 6213528"/>
                <a:gd name="connsiteX6618" fmla="*/ 5375008 w 8964278"/>
                <a:gd name="connsiteY6618" fmla="*/ 5143500 h 6213528"/>
                <a:gd name="connsiteX6619" fmla="*/ 5411203 w 8964278"/>
                <a:gd name="connsiteY6619" fmla="*/ 5069205 h 6213528"/>
                <a:gd name="connsiteX6620" fmla="*/ 5462639 w 8964278"/>
                <a:gd name="connsiteY6620" fmla="*/ 4975860 h 6213528"/>
                <a:gd name="connsiteX6621" fmla="*/ 5581701 w 8964278"/>
                <a:gd name="connsiteY6621" fmla="*/ 4800600 h 6213528"/>
                <a:gd name="connsiteX6622" fmla="*/ 5721719 w 8964278"/>
                <a:gd name="connsiteY6622" fmla="*/ 4642485 h 6213528"/>
                <a:gd name="connsiteX6623" fmla="*/ 5879833 w 8964278"/>
                <a:gd name="connsiteY6623" fmla="*/ 4501515 h 6213528"/>
                <a:gd name="connsiteX6624" fmla="*/ 6054141 w 8964278"/>
                <a:gd name="connsiteY6624" fmla="*/ 4381500 h 6213528"/>
                <a:gd name="connsiteX6625" fmla="*/ 6057951 w 8964278"/>
                <a:gd name="connsiteY6625" fmla="*/ 4379595 h 6213528"/>
                <a:gd name="connsiteX6626" fmla="*/ 6091289 w 8964278"/>
                <a:gd name="connsiteY6626" fmla="*/ 4369118 h 6213528"/>
                <a:gd name="connsiteX6627" fmla="*/ 6072239 w 8964278"/>
                <a:gd name="connsiteY6627" fmla="*/ 4380548 h 6213528"/>
                <a:gd name="connsiteX6628" fmla="*/ 5969369 w 8964278"/>
                <a:gd name="connsiteY6628" fmla="*/ 4451985 h 6213528"/>
                <a:gd name="connsiteX6629" fmla="*/ 5778869 w 8964278"/>
                <a:gd name="connsiteY6629" fmla="*/ 4616768 h 6213528"/>
                <a:gd name="connsiteX6630" fmla="*/ 5613133 w 8964278"/>
                <a:gd name="connsiteY6630" fmla="*/ 4806315 h 6213528"/>
                <a:gd name="connsiteX6631" fmla="*/ 5475973 w 8964278"/>
                <a:gd name="connsiteY6631" fmla="*/ 5016818 h 6213528"/>
                <a:gd name="connsiteX6632" fmla="*/ 5375008 w 8964278"/>
                <a:gd name="connsiteY6632" fmla="*/ 5233035 h 6213528"/>
                <a:gd name="connsiteX6633" fmla="*/ 5375008 w 8964278"/>
                <a:gd name="connsiteY6633" fmla="*/ 5202555 h 6213528"/>
                <a:gd name="connsiteX6634" fmla="*/ 5378819 w 8964278"/>
                <a:gd name="connsiteY6634" fmla="*/ 5253038 h 6213528"/>
                <a:gd name="connsiteX6635" fmla="*/ 5393106 w 8964278"/>
                <a:gd name="connsiteY6635" fmla="*/ 5217795 h 6213528"/>
                <a:gd name="connsiteX6636" fmla="*/ 5417871 w 8964278"/>
                <a:gd name="connsiteY6636" fmla="*/ 5159693 h 6213528"/>
                <a:gd name="connsiteX6637" fmla="*/ 5473116 w 8964278"/>
                <a:gd name="connsiteY6637" fmla="*/ 5048250 h 6213528"/>
                <a:gd name="connsiteX6638" fmla="*/ 5606466 w 8964278"/>
                <a:gd name="connsiteY6638" fmla="*/ 4837748 h 6213528"/>
                <a:gd name="connsiteX6639" fmla="*/ 5768391 w 8964278"/>
                <a:gd name="connsiteY6639" fmla="*/ 4647248 h 6213528"/>
                <a:gd name="connsiteX6640" fmla="*/ 5955081 w 8964278"/>
                <a:gd name="connsiteY6640" fmla="*/ 4481513 h 6213528"/>
                <a:gd name="connsiteX6641" fmla="*/ 6135103 w 8964278"/>
                <a:gd name="connsiteY6641" fmla="*/ 4360545 h 6213528"/>
                <a:gd name="connsiteX6642" fmla="*/ 6172251 w 8964278"/>
                <a:gd name="connsiteY6642" fmla="*/ 4351020 h 6213528"/>
                <a:gd name="connsiteX6643" fmla="*/ 6219876 w 8964278"/>
                <a:gd name="connsiteY6643" fmla="*/ 4338638 h 6213528"/>
                <a:gd name="connsiteX6644" fmla="*/ 6046521 w 8964278"/>
                <a:gd name="connsiteY6644" fmla="*/ 4451985 h 6213528"/>
                <a:gd name="connsiteX6645" fmla="*/ 5824589 w 8964278"/>
                <a:gd name="connsiteY6645" fmla="*/ 4642485 h 6213528"/>
                <a:gd name="connsiteX6646" fmla="*/ 5635041 w 8964278"/>
                <a:gd name="connsiteY6646" fmla="*/ 4864418 h 6213528"/>
                <a:gd name="connsiteX6647" fmla="*/ 5477878 w 8964278"/>
                <a:gd name="connsiteY6647" fmla="*/ 5122545 h 6213528"/>
                <a:gd name="connsiteX6648" fmla="*/ 5413108 w 8964278"/>
                <a:gd name="connsiteY6648" fmla="*/ 5411153 h 6213528"/>
                <a:gd name="connsiteX6649" fmla="*/ 5378819 w 8964278"/>
                <a:gd name="connsiteY6649" fmla="*/ 5253038 h 6213528"/>
                <a:gd name="connsiteX6650" fmla="*/ 5433111 w 8964278"/>
                <a:gd name="connsiteY6650" fmla="*/ 5468303 h 6213528"/>
                <a:gd name="connsiteX6651" fmla="*/ 5433111 w 8964278"/>
                <a:gd name="connsiteY6651" fmla="*/ 5470208 h 6213528"/>
                <a:gd name="connsiteX6652" fmla="*/ 5428348 w 8964278"/>
                <a:gd name="connsiteY6652" fmla="*/ 5456873 h 6213528"/>
                <a:gd name="connsiteX6653" fmla="*/ 5420728 w 8964278"/>
                <a:gd name="connsiteY6653" fmla="*/ 5387340 h 6213528"/>
                <a:gd name="connsiteX6654" fmla="*/ 5426444 w 8964278"/>
                <a:gd name="connsiteY6654" fmla="*/ 5308283 h 6213528"/>
                <a:gd name="connsiteX6655" fmla="*/ 5473116 w 8964278"/>
                <a:gd name="connsiteY6655" fmla="*/ 5154930 h 6213528"/>
                <a:gd name="connsiteX6656" fmla="*/ 5625516 w 8964278"/>
                <a:gd name="connsiteY6656" fmla="*/ 4894898 h 6213528"/>
                <a:gd name="connsiteX6657" fmla="*/ 5809348 w 8964278"/>
                <a:gd name="connsiteY6657" fmla="*/ 4672965 h 6213528"/>
                <a:gd name="connsiteX6658" fmla="*/ 6025566 w 8964278"/>
                <a:gd name="connsiteY6658" fmla="*/ 4481513 h 6213528"/>
                <a:gd name="connsiteX6659" fmla="*/ 6268453 w 8964278"/>
                <a:gd name="connsiteY6659" fmla="*/ 4325303 h 6213528"/>
                <a:gd name="connsiteX6660" fmla="*/ 6279883 w 8964278"/>
                <a:gd name="connsiteY6660" fmla="*/ 4319588 h 6213528"/>
                <a:gd name="connsiteX6661" fmla="*/ 6285598 w 8964278"/>
                <a:gd name="connsiteY6661" fmla="*/ 4317683 h 6213528"/>
                <a:gd name="connsiteX6662" fmla="*/ 6085573 w 8964278"/>
                <a:gd name="connsiteY6662" fmla="*/ 4470083 h 6213528"/>
                <a:gd name="connsiteX6663" fmla="*/ 5844591 w 8964278"/>
                <a:gd name="connsiteY6663" fmla="*/ 4681538 h 6213528"/>
                <a:gd name="connsiteX6664" fmla="*/ 5643614 w 8964278"/>
                <a:gd name="connsiteY6664" fmla="*/ 4917758 h 6213528"/>
                <a:gd name="connsiteX6665" fmla="*/ 5500739 w 8964278"/>
                <a:gd name="connsiteY6665" fmla="*/ 5180648 h 6213528"/>
                <a:gd name="connsiteX6666" fmla="*/ 5433111 w 8964278"/>
                <a:gd name="connsiteY6666" fmla="*/ 5468303 h 6213528"/>
                <a:gd name="connsiteX6667" fmla="*/ 5470258 w 8964278"/>
                <a:gd name="connsiteY6667" fmla="*/ 5550218 h 6213528"/>
                <a:gd name="connsiteX6668" fmla="*/ 5438826 w 8964278"/>
                <a:gd name="connsiteY6668" fmla="*/ 5483543 h 6213528"/>
                <a:gd name="connsiteX6669" fmla="*/ 5456923 w 8964278"/>
                <a:gd name="connsiteY6669" fmla="*/ 5356860 h 6213528"/>
                <a:gd name="connsiteX6670" fmla="*/ 5497881 w 8964278"/>
                <a:gd name="connsiteY6670" fmla="*/ 5214938 h 6213528"/>
                <a:gd name="connsiteX6671" fmla="*/ 5634089 w 8964278"/>
                <a:gd name="connsiteY6671" fmla="*/ 4951095 h 6213528"/>
                <a:gd name="connsiteX6672" fmla="*/ 5827446 w 8964278"/>
                <a:gd name="connsiteY6672" fmla="*/ 4714875 h 6213528"/>
                <a:gd name="connsiteX6673" fmla="*/ 6064619 w 8964278"/>
                <a:gd name="connsiteY6673" fmla="*/ 4502468 h 6213528"/>
                <a:gd name="connsiteX6674" fmla="*/ 6318936 w 8964278"/>
                <a:gd name="connsiteY6674" fmla="*/ 4310063 h 6213528"/>
                <a:gd name="connsiteX6675" fmla="*/ 6320841 w 8964278"/>
                <a:gd name="connsiteY6675" fmla="*/ 4309110 h 6213528"/>
                <a:gd name="connsiteX6676" fmla="*/ 6107481 w 8964278"/>
                <a:gd name="connsiteY6676" fmla="*/ 4494848 h 6213528"/>
                <a:gd name="connsiteX6677" fmla="*/ 5875071 w 8964278"/>
                <a:gd name="connsiteY6677" fmla="*/ 4724400 h 6213528"/>
                <a:gd name="connsiteX6678" fmla="*/ 5681714 w 8964278"/>
                <a:gd name="connsiteY6678" fmla="*/ 4973003 h 6213528"/>
                <a:gd name="connsiteX6679" fmla="*/ 5541696 w 8964278"/>
                <a:gd name="connsiteY6679" fmla="*/ 5245418 h 6213528"/>
                <a:gd name="connsiteX6680" fmla="*/ 5471211 w 8964278"/>
                <a:gd name="connsiteY6680" fmla="*/ 5540693 h 6213528"/>
                <a:gd name="connsiteX6681" fmla="*/ 5470258 w 8964278"/>
                <a:gd name="connsiteY6681" fmla="*/ 5550218 h 6213528"/>
                <a:gd name="connsiteX6682" fmla="*/ 5516931 w 8964278"/>
                <a:gd name="connsiteY6682" fmla="*/ 5627370 h 6213528"/>
                <a:gd name="connsiteX6683" fmla="*/ 5476926 w 8964278"/>
                <a:gd name="connsiteY6683" fmla="*/ 5561648 h 6213528"/>
                <a:gd name="connsiteX6684" fmla="*/ 5497881 w 8964278"/>
                <a:gd name="connsiteY6684" fmla="*/ 5426393 h 6213528"/>
                <a:gd name="connsiteX6685" fmla="*/ 5539791 w 8964278"/>
                <a:gd name="connsiteY6685" fmla="*/ 5280660 h 6213528"/>
                <a:gd name="connsiteX6686" fmla="*/ 5674094 w 8964278"/>
                <a:gd name="connsiteY6686" fmla="*/ 5006340 h 6213528"/>
                <a:gd name="connsiteX6687" fmla="*/ 5860783 w 8964278"/>
                <a:gd name="connsiteY6687" fmla="*/ 4757738 h 6213528"/>
                <a:gd name="connsiteX6688" fmla="*/ 6089383 w 8964278"/>
                <a:gd name="connsiteY6688" fmla="*/ 4527233 h 6213528"/>
                <a:gd name="connsiteX6689" fmla="*/ 6334176 w 8964278"/>
                <a:gd name="connsiteY6689" fmla="*/ 4314825 h 6213528"/>
                <a:gd name="connsiteX6690" fmla="*/ 6357989 w 8964278"/>
                <a:gd name="connsiteY6690" fmla="*/ 4294823 h 6213528"/>
                <a:gd name="connsiteX6691" fmla="*/ 6358941 w 8964278"/>
                <a:gd name="connsiteY6691" fmla="*/ 4294823 h 6213528"/>
                <a:gd name="connsiteX6692" fmla="*/ 6176061 w 8964278"/>
                <a:gd name="connsiteY6692" fmla="*/ 4469130 h 6213528"/>
                <a:gd name="connsiteX6693" fmla="*/ 6129389 w 8964278"/>
                <a:gd name="connsiteY6693" fmla="*/ 4518660 h 6213528"/>
                <a:gd name="connsiteX6694" fmla="*/ 6126531 w 8964278"/>
                <a:gd name="connsiteY6694" fmla="*/ 4520565 h 6213528"/>
                <a:gd name="connsiteX6695" fmla="*/ 5912219 w 8964278"/>
                <a:gd name="connsiteY6695" fmla="*/ 4759643 h 6213528"/>
                <a:gd name="connsiteX6696" fmla="*/ 5731244 w 8964278"/>
                <a:gd name="connsiteY6696" fmla="*/ 5022533 h 6213528"/>
                <a:gd name="connsiteX6697" fmla="*/ 5595989 w 8964278"/>
                <a:gd name="connsiteY6697" fmla="*/ 5308283 h 6213528"/>
                <a:gd name="connsiteX6698" fmla="*/ 5518836 w 8964278"/>
                <a:gd name="connsiteY6698" fmla="*/ 5612130 h 6213528"/>
                <a:gd name="connsiteX6699" fmla="*/ 5516931 w 8964278"/>
                <a:gd name="connsiteY6699" fmla="*/ 5627370 h 6213528"/>
                <a:gd name="connsiteX6700" fmla="*/ 5583606 w 8964278"/>
                <a:gd name="connsiteY6700" fmla="*/ 5711190 h 6213528"/>
                <a:gd name="connsiteX6701" fmla="*/ 5533123 w 8964278"/>
                <a:gd name="connsiteY6701" fmla="*/ 5649278 h 6213528"/>
                <a:gd name="connsiteX6702" fmla="*/ 5522646 w 8964278"/>
                <a:gd name="connsiteY6702" fmla="*/ 5634990 h 6213528"/>
                <a:gd name="connsiteX6703" fmla="*/ 5548364 w 8964278"/>
                <a:gd name="connsiteY6703" fmla="*/ 5495925 h 6213528"/>
                <a:gd name="connsiteX6704" fmla="*/ 5592178 w 8964278"/>
                <a:gd name="connsiteY6704" fmla="*/ 5345430 h 6213528"/>
                <a:gd name="connsiteX6705" fmla="*/ 5720766 w 8964278"/>
                <a:gd name="connsiteY6705" fmla="*/ 5059680 h 6213528"/>
                <a:gd name="connsiteX6706" fmla="*/ 5896978 w 8964278"/>
                <a:gd name="connsiteY6706" fmla="*/ 4795838 h 6213528"/>
                <a:gd name="connsiteX6707" fmla="*/ 5962701 w 8964278"/>
                <a:gd name="connsiteY6707" fmla="*/ 4715828 h 6213528"/>
                <a:gd name="connsiteX6708" fmla="*/ 5953176 w 8964278"/>
                <a:gd name="connsiteY6708" fmla="*/ 4729163 h 6213528"/>
                <a:gd name="connsiteX6709" fmla="*/ 5771248 w 8964278"/>
                <a:gd name="connsiteY6709" fmla="*/ 5020628 h 6213528"/>
                <a:gd name="connsiteX6710" fmla="*/ 5641708 w 8964278"/>
                <a:gd name="connsiteY6710" fmla="*/ 5346383 h 6213528"/>
                <a:gd name="connsiteX6711" fmla="*/ 5585511 w 8964278"/>
                <a:gd name="connsiteY6711" fmla="*/ 5688330 h 6213528"/>
                <a:gd name="connsiteX6712" fmla="*/ 5583606 w 8964278"/>
                <a:gd name="connsiteY6712" fmla="*/ 5711190 h 6213528"/>
                <a:gd name="connsiteX6713" fmla="*/ 5619801 w 8964278"/>
                <a:gd name="connsiteY6713" fmla="*/ 5749290 h 6213528"/>
                <a:gd name="connsiteX6714" fmla="*/ 5589321 w 8964278"/>
                <a:gd name="connsiteY6714" fmla="*/ 5717858 h 6213528"/>
                <a:gd name="connsiteX6715" fmla="*/ 5604561 w 8964278"/>
                <a:gd name="connsiteY6715" fmla="*/ 5556885 h 6213528"/>
                <a:gd name="connsiteX6716" fmla="*/ 5639803 w 8964278"/>
                <a:gd name="connsiteY6716" fmla="*/ 5387340 h 6213528"/>
                <a:gd name="connsiteX6717" fmla="*/ 5760771 w 8964278"/>
                <a:gd name="connsiteY6717" fmla="*/ 5063490 h 6213528"/>
                <a:gd name="connsiteX6718" fmla="*/ 5937936 w 8964278"/>
                <a:gd name="connsiteY6718" fmla="*/ 4769168 h 6213528"/>
                <a:gd name="connsiteX6719" fmla="*/ 6137008 w 8964278"/>
                <a:gd name="connsiteY6719" fmla="*/ 4526280 h 6213528"/>
                <a:gd name="connsiteX6720" fmla="*/ 6327508 w 8964278"/>
                <a:gd name="connsiteY6720" fmla="*/ 4349115 h 6213528"/>
                <a:gd name="connsiteX6721" fmla="*/ 6197969 w 8964278"/>
                <a:gd name="connsiteY6721" fmla="*/ 4502468 h 6213528"/>
                <a:gd name="connsiteX6722" fmla="*/ 6188444 w 8964278"/>
                <a:gd name="connsiteY6722" fmla="*/ 4515803 h 6213528"/>
                <a:gd name="connsiteX6723" fmla="*/ 5985561 w 8964278"/>
                <a:gd name="connsiteY6723" fmla="*/ 4786313 h 6213528"/>
                <a:gd name="connsiteX6724" fmla="*/ 5816969 w 8964278"/>
                <a:gd name="connsiteY6724" fmla="*/ 5079683 h 6213528"/>
                <a:gd name="connsiteX6725" fmla="*/ 5690286 w 8964278"/>
                <a:gd name="connsiteY6725" fmla="*/ 5399723 h 6213528"/>
                <a:gd name="connsiteX6726" fmla="*/ 5619801 w 8964278"/>
                <a:gd name="connsiteY6726" fmla="*/ 5733098 h 6213528"/>
                <a:gd name="connsiteX6727" fmla="*/ 5619801 w 8964278"/>
                <a:gd name="connsiteY6727" fmla="*/ 5749290 h 6213528"/>
                <a:gd name="connsiteX6728" fmla="*/ 5682666 w 8964278"/>
                <a:gd name="connsiteY6728" fmla="*/ 5805488 h 6213528"/>
                <a:gd name="connsiteX6729" fmla="*/ 5625516 w 8964278"/>
                <a:gd name="connsiteY6729" fmla="*/ 5755958 h 6213528"/>
                <a:gd name="connsiteX6730" fmla="*/ 5649328 w 8964278"/>
                <a:gd name="connsiteY6730" fmla="*/ 5611178 h 6213528"/>
                <a:gd name="connsiteX6731" fmla="*/ 5689333 w 8964278"/>
                <a:gd name="connsiteY6731" fmla="*/ 5444490 h 6213528"/>
                <a:gd name="connsiteX6732" fmla="*/ 5809348 w 8964278"/>
                <a:gd name="connsiteY6732" fmla="*/ 5124450 h 6213528"/>
                <a:gd name="connsiteX6733" fmla="*/ 5974131 w 8964278"/>
                <a:gd name="connsiteY6733" fmla="*/ 4827270 h 6213528"/>
                <a:gd name="connsiteX6734" fmla="*/ 6049378 w 8964278"/>
                <a:gd name="connsiteY6734" fmla="*/ 4716780 h 6213528"/>
                <a:gd name="connsiteX6735" fmla="*/ 6004611 w 8964278"/>
                <a:gd name="connsiteY6735" fmla="*/ 4792028 h 6213528"/>
                <a:gd name="connsiteX6736" fmla="*/ 5853164 w 8964278"/>
                <a:gd name="connsiteY6736" fmla="*/ 5101590 h 6213528"/>
                <a:gd name="connsiteX6737" fmla="*/ 5746483 w 8964278"/>
                <a:gd name="connsiteY6737" fmla="*/ 5429250 h 6213528"/>
                <a:gd name="connsiteX6738" fmla="*/ 5685523 w 8964278"/>
                <a:gd name="connsiteY6738" fmla="*/ 5768340 h 6213528"/>
                <a:gd name="connsiteX6739" fmla="*/ 5682666 w 8964278"/>
                <a:gd name="connsiteY6739" fmla="*/ 5805488 h 6213528"/>
                <a:gd name="connsiteX6740" fmla="*/ 5752198 w 8964278"/>
                <a:gd name="connsiteY6740" fmla="*/ 5855018 h 6213528"/>
                <a:gd name="connsiteX6741" fmla="*/ 5687428 w 8964278"/>
                <a:gd name="connsiteY6741" fmla="*/ 5809298 h 6213528"/>
                <a:gd name="connsiteX6742" fmla="*/ 5744578 w 8964278"/>
                <a:gd name="connsiteY6742" fmla="*/ 5471160 h 6213528"/>
                <a:gd name="connsiteX6743" fmla="*/ 5848401 w 8964278"/>
                <a:gd name="connsiteY6743" fmla="*/ 5142548 h 6213528"/>
                <a:gd name="connsiteX6744" fmla="*/ 5994133 w 8964278"/>
                <a:gd name="connsiteY6744" fmla="*/ 4832033 h 6213528"/>
                <a:gd name="connsiteX6745" fmla="*/ 6164631 w 8964278"/>
                <a:gd name="connsiteY6745" fmla="*/ 4565333 h 6213528"/>
                <a:gd name="connsiteX6746" fmla="*/ 6172251 w 8964278"/>
                <a:gd name="connsiteY6746" fmla="*/ 4555808 h 6213528"/>
                <a:gd name="connsiteX6747" fmla="*/ 6398946 w 8964278"/>
                <a:gd name="connsiteY6747" fmla="*/ 4305300 h 6213528"/>
                <a:gd name="connsiteX6748" fmla="*/ 6427521 w 8964278"/>
                <a:gd name="connsiteY6748" fmla="*/ 4276725 h 6213528"/>
                <a:gd name="connsiteX6749" fmla="*/ 6428473 w 8964278"/>
                <a:gd name="connsiteY6749" fmla="*/ 4271010 h 6213528"/>
                <a:gd name="connsiteX6750" fmla="*/ 6432283 w 8964278"/>
                <a:gd name="connsiteY6750" fmla="*/ 4270058 h 6213528"/>
                <a:gd name="connsiteX6751" fmla="*/ 6442761 w 8964278"/>
                <a:gd name="connsiteY6751" fmla="*/ 4266248 h 6213528"/>
                <a:gd name="connsiteX6752" fmla="*/ 6263691 w 8964278"/>
                <a:gd name="connsiteY6752" fmla="*/ 4486275 h 6213528"/>
                <a:gd name="connsiteX6753" fmla="*/ 6086526 w 8964278"/>
                <a:gd name="connsiteY6753" fmla="*/ 4775835 h 6213528"/>
                <a:gd name="connsiteX6754" fmla="*/ 5944603 w 8964278"/>
                <a:gd name="connsiteY6754" fmla="*/ 5095875 h 6213528"/>
                <a:gd name="connsiteX6755" fmla="*/ 5835066 w 8964278"/>
                <a:gd name="connsiteY6755" fmla="*/ 5450205 h 6213528"/>
                <a:gd name="connsiteX6756" fmla="*/ 5758866 w 8964278"/>
                <a:gd name="connsiteY6756" fmla="*/ 5814060 h 6213528"/>
                <a:gd name="connsiteX6757" fmla="*/ 5752198 w 8964278"/>
                <a:gd name="connsiteY6757" fmla="*/ 5855018 h 6213528"/>
                <a:gd name="connsiteX6758" fmla="*/ 5863641 w 8964278"/>
                <a:gd name="connsiteY6758" fmla="*/ 5708333 h 6213528"/>
                <a:gd name="connsiteX6759" fmla="*/ 5856973 w 8964278"/>
                <a:gd name="connsiteY6759" fmla="*/ 5913120 h 6213528"/>
                <a:gd name="connsiteX6760" fmla="*/ 5837923 w 8964278"/>
                <a:gd name="connsiteY6760" fmla="*/ 5904548 h 6213528"/>
                <a:gd name="connsiteX6761" fmla="*/ 5756961 w 8964278"/>
                <a:gd name="connsiteY6761" fmla="*/ 5857875 h 6213528"/>
                <a:gd name="connsiteX6762" fmla="*/ 5791251 w 8964278"/>
                <a:gd name="connsiteY6762" fmla="*/ 5677853 h 6213528"/>
                <a:gd name="connsiteX6763" fmla="*/ 5831256 w 8964278"/>
                <a:gd name="connsiteY6763" fmla="*/ 5497830 h 6213528"/>
                <a:gd name="connsiteX6764" fmla="*/ 5937936 w 8964278"/>
                <a:gd name="connsiteY6764" fmla="*/ 5141595 h 6213528"/>
                <a:gd name="connsiteX6765" fmla="*/ 6075096 w 8964278"/>
                <a:gd name="connsiteY6765" fmla="*/ 4818698 h 6213528"/>
                <a:gd name="connsiteX6766" fmla="*/ 6247498 w 8964278"/>
                <a:gd name="connsiteY6766" fmla="*/ 4526280 h 6213528"/>
                <a:gd name="connsiteX6767" fmla="*/ 6458953 w 8964278"/>
                <a:gd name="connsiteY6767" fmla="*/ 4265295 h 6213528"/>
                <a:gd name="connsiteX6768" fmla="*/ 6469431 w 8964278"/>
                <a:gd name="connsiteY6768" fmla="*/ 4254818 h 6213528"/>
                <a:gd name="connsiteX6769" fmla="*/ 6481814 w 8964278"/>
                <a:gd name="connsiteY6769" fmla="*/ 4250055 h 6213528"/>
                <a:gd name="connsiteX6770" fmla="*/ 6169394 w 8964278"/>
                <a:gd name="connsiteY6770" fmla="*/ 4749165 h 6213528"/>
                <a:gd name="connsiteX6771" fmla="*/ 5901741 w 8964278"/>
                <a:gd name="connsiteY6771" fmla="*/ 5489258 h 6213528"/>
                <a:gd name="connsiteX6772" fmla="*/ 5863641 w 8964278"/>
                <a:gd name="connsiteY6772" fmla="*/ 5708333 h 6213528"/>
                <a:gd name="connsiteX6773" fmla="*/ 5907456 w 8964278"/>
                <a:gd name="connsiteY6773" fmla="*/ 5892165 h 6213528"/>
                <a:gd name="connsiteX6774" fmla="*/ 5876023 w 8964278"/>
                <a:gd name="connsiteY6774" fmla="*/ 5912168 h 6213528"/>
                <a:gd name="connsiteX6775" fmla="*/ 5882691 w 8964278"/>
                <a:gd name="connsiteY6775" fmla="*/ 5733098 h 6213528"/>
                <a:gd name="connsiteX6776" fmla="*/ 5913171 w 8964278"/>
                <a:gd name="connsiteY6776" fmla="*/ 5538788 h 6213528"/>
                <a:gd name="connsiteX6777" fmla="*/ 6030328 w 8964278"/>
                <a:gd name="connsiteY6777" fmla="*/ 5161598 h 6213528"/>
                <a:gd name="connsiteX6778" fmla="*/ 6177966 w 8964278"/>
                <a:gd name="connsiteY6778" fmla="*/ 4801553 h 6213528"/>
                <a:gd name="connsiteX6779" fmla="*/ 6327508 w 8964278"/>
                <a:gd name="connsiteY6779" fmla="*/ 4494848 h 6213528"/>
                <a:gd name="connsiteX6780" fmla="*/ 6495148 w 8964278"/>
                <a:gd name="connsiteY6780" fmla="*/ 4276725 h 6213528"/>
                <a:gd name="connsiteX6781" fmla="*/ 6213208 w 8964278"/>
                <a:gd name="connsiteY6781" fmla="*/ 4812030 h 6213528"/>
                <a:gd name="connsiteX6782" fmla="*/ 6004611 w 8964278"/>
                <a:gd name="connsiteY6782" fmla="*/ 5481638 h 6213528"/>
                <a:gd name="connsiteX6783" fmla="*/ 5969369 w 8964278"/>
                <a:gd name="connsiteY6783" fmla="*/ 5857875 h 6213528"/>
                <a:gd name="connsiteX6784" fmla="*/ 5907456 w 8964278"/>
                <a:gd name="connsiteY6784" fmla="*/ 5892165 h 6213528"/>
                <a:gd name="connsiteX6785" fmla="*/ 5980798 w 8964278"/>
                <a:gd name="connsiteY6785" fmla="*/ 5851208 h 6213528"/>
                <a:gd name="connsiteX6786" fmla="*/ 6012231 w 8964278"/>
                <a:gd name="connsiteY6786" fmla="*/ 5526405 h 6213528"/>
                <a:gd name="connsiteX6787" fmla="*/ 6093194 w 8964278"/>
                <a:gd name="connsiteY6787" fmla="*/ 5183505 h 6213528"/>
                <a:gd name="connsiteX6788" fmla="*/ 6362751 w 8964278"/>
                <a:gd name="connsiteY6788" fmla="*/ 4549140 h 6213528"/>
                <a:gd name="connsiteX6789" fmla="*/ 6489433 w 8964278"/>
                <a:gd name="connsiteY6789" fmla="*/ 4328160 h 6213528"/>
                <a:gd name="connsiteX6790" fmla="*/ 6285598 w 8964278"/>
                <a:gd name="connsiteY6790" fmla="*/ 4820603 h 6213528"/>
                <a:gd name="connsiteX6791" fmla="*/ 6114148 w 8964278"/>
                <a:gd name="connsiteY6791" fmla="*/ 5454015 h 6213528"/>
                <a:gd name="connsiteX6792" fmla="*/ 6060808 w 8964278"/>
                <a:gd name="connsiteY6792" fmla="*/ 5812155 h 6213528"/>
                <a:gd name="connsiteX6793" fmla="*/ 5980798 w 8964278"/>
                <a:gd name="connsiteY6793" fmla="*/ 5851208 h 6213528"/>
                <a:gd name="connsiteX6794" fmla="*/ 6068428 w 8964278"/>
                <a:gd name="connsiteY6794" fmla="*/ 5809298 h 6213528"/>
                <a:gd name="connsiteX6795" fmla="*/ 6121769 w 8964278"/>
                <a:gd name="connsiteY6795" fmla="*/ 5496878 h 6213528"/>
                <a:gd name="connsiteX6796" fmla="*/ 6197016 w 8964278"/>
                <a:gd name="connsiteY6796" fmla="*/ 5174933 h 6213528"/>
                <a:gd name="connsiteX6797" fmla="*/ 6411328 w 8964278"/>
                <a:gd name="connsiteY6797" fmla="*/ 4559618 h 6213528"/>
                <a:gd name="connsiteX6798" fmla="*/ 6550394 w 8964278"/>
                <a:gd name="connsiteY6798" fmla="*/ 4260533 h 6213528"/>
                <a:gd name="connsiteX6799" fmla="*/ 6354178 w 8964278"/>
                <a:gd name="connsiteY6799" fmla="*/ 4833938 h 6213528"/>
                <a:gd name="connsiteX6800" fmla="*/ 6185586 w 8964278"/>
                <a:gd name="connsiteY6800" fmla="*/ 5422583 h 6213528"/>
                <a:gd name="connsiteX6801" fmla="*/ 6223686 w 8964278"/>
                <a:gd name="connsiteY6801" fmla="*/ 5746433 h 6213528"/>
                <a:gd name="connsiteX6802" fmla="*/ 6068428 w 8964278"/>
                <a:gd name="connsiteY6802" fmla="*/ 5809298 h 6213528"/>
                <a:gd name="connsiteX6803" fmla="*/ 6238926 w 8964278"/>
                <a:gd name="connsiteY6803" fmla="*/ 5738813 h 6213528"/>
                <a:gd name="connsiteX6804" fmla="*/ 6251308 w 8964278"/>
                <a:gd name="connsiteY6804" fmla="*/ 5147310 h 6213528"/>
                <a:gd name="connsiteX6805" fmla="*/ 6472289 w 8964278"/>
                <a:gd name="connsiteY6805" fmla="*/ 4571048 h 6213528"/>
                <a:gd name="connsiteX6806" fmla="*/ 6525628 w 8964278"/>
                <a:gd name="connsiteY6806" fmla="*/ 4407218 h 6213528"/>
                <a:gd name="connsiteX6807" fmla="*/ 6557061 w 8964278"/>
                <a:gd name="connsiteY6807" fmla="*/ 4256723 h 6213528"/>
                <a:gd name="connsiteX6808" fmla="*/ 6568491 w 8964278"/>
                <a:gd name="connsiteY6808" fmla="*/ 4290060 h 6213528"/>
                <a:gd name="connsiteX6809" fmla="*/ 6563728 w 8964278"/>
                <a:gd name="connsiteY6809" fmla="*/ 4350068 h 6213528"/>
                <a:gd name="connsiteX6810" fmla="*/ 6553251 w 8964278"/>
                <a:gd name="connsiteY6810" fmla="*/ 4422458 h 6213528"/>
                <a:gd name="connsiteX6811" fmla="*/ 6516103 w 8964278"/>
                <a:gd name="connsiteY6811" fmla="*/ 4563428 h 6213528"/>
                <a:gd name="connsiteX6812" fmla="*/ 6408471 w 8964278"/>
                <a:gd name="connsiteY6812" fmla="*/ 4833938 h 6213528"/>
                <a:gd name="connsiteX6813" fmla="*/ 6316078 w 8964278"/>
                <a:gd name="connsiteY6813" fmla="*/ 5107305 h 6213528"/>
                <a:gd name="connsiteX6814" fmla="*/ 6281789 w 8964278"/>
                <a:gd name="connsiteY6814" fmla="*/ 5387340 h 6213528"/>
                <a:gd name="connsiteX6815" fmla="*/ 6288456 w 8964278"/>
                <a:gd name="connsiteY6815" fmla="*/ 5546408 h 6213528"/>
                <a:gd name="connsiteX6816" fmla="*/ 6298933 w 8964278"/>
                <a:gd name="connsiteY6816" fmla="*/ 5625465 h 6213528"/>
                <a:gd name="connsiteX6817" fmla="*/ 6316078 w 8964278"/>
                <a:gd name="connsiteY6817" fmla="*/ 5702618 h 6213528"/>
                <a:gd name="connsiteX6818" fmla="*/ 6320841 w 8964278"/>
                <a:gd name="connsiteY6818" fmla="*/ 5707380 h 6213528"/>
                <a:gd name="connsiteX6819" fmla="*/ 6238926 w 8964278"/>
                <a:gd name="connsiteY6819" fmla="*/ 5738813 h 6213528"/>
                <a:gd name="connsiteX6820" fmla="*/ 6362751 w 8964278"/>
                <a:gd name="connsiteY6820" fmla="*/ 5691188 h 6213528"/>
                <a:gd name="connsiteX6821" fmla="*/ 6329414 w 8964278"/>
                <a:gd name="connsiteY6821" fmla="*/ 5704523 h 6213528"/>
                <a:gd name="connsiteX6822" fmla="*/ 6330366 w 8964278"/>
                <a:gd name="connsiteY6822" fmla="*/ 5699760 h 6213528"/>
                <a:gd name="connsiteX6823" fmla="*/ 6317983 w 8964278"/>
                <a:gd name="connsiteY6823" fmla="*/ 5630228 h 6213528"/>
                <a:gd name="connsiteX6824" fmla="*/ 6307506 w 8964278"/>
                <a:gd name="connsiteY6824" fmla="*/ 5560695 h 6213528"/>
                <a:gd name="connsiteX6825" fmla="*/ 6298933 w 8964278"/>
                <a:gd name="connsiteY6825" fmla="*/ 5417820 h 6213528"/>
                <a:gd name="connsiteX6826" fmla="*/ 6326556 w 8964278"/>
                <a:gd name="connsiteY6826" fmla="*/ 5134928 h 6213528"/>
                <a:gd name="connsiteX6827" fmla="*/ 6413233 w 8964278"/>
                <a:gd name="connsiteY6827" fmla="*/ 4860608 h 6213528"/>
                <a:gd name="connsiteX6828" fmla="*/ 6519914 w 8964278"/>
                <a:gd name="connsiteY6828" fmla="*/ 4592003 h 6213528"/>
                <a:gd name="connsiteX6829" fmla="*/ 6560871 w 8964278"/>
                <a:gd name="connsiteY6829" fmla="*/ 4439603 h 6213528"/>
                <a:gd name="connsiteX6830" fmla="*/ 6572301 w 8964278"/>
                <a:gd name="connsiteY6830" fmla="*/ 4360545 h 6213528"/>
                <a:gd name="connsiteX6831" fmla="*/ 6574206 w 8964278"/>
                <a:gd name="connsiteY6831" fmla="*/ 4311968 h 6213528"/>
                <a:gd name="connsiteX6832" fmla="*/ 6588494 w 8964278"/>
                <a:gd name="connsiteY6832" fmla="*/ 4342448 h 6213528"/>
                <a:gd name="connsiteX6833" fmla="*/ 6596114 w 8964278"/>
                <a:gd name="connsiteY6833" fmla="*/ 4468178 h 6213528"/>
                <a:gd name="connsiteX6834" fmla="*/ 6578969 w 8964278"/>
                <a:gd name="connsiteY6834" fmla="*/ 4608195 h 6213528"/>
                <a:gd name="connsiteX6835" fmla="*/ 6494196 w 8964278"/>
                <a:gd name="connsiteY6835" fmla="*/ 4877753 h 6213528"/>
                <a:gd name="connsiteX6836" fmla="*/ 6357036 w 8964278"/>
                <a:gd name="connsiteY6836" fmla="*/ 5402580 h 6213528"/>
                <a:gd name="connsiteX6837" fmla="*/ 6420853 w 8964278"/>
                <a:gd name="connsiteY6837" fmla="*/ 5668328 h 6213528"/>
                <a:gd name="connsiteX6838" fmla="*/ 6362751 w 8964278"/>
                <a:gd name="connsiteY6838" fmla="*/ 5691188 h 6213528"/>
                <a:gd name="connsiteX6839" fmla="*/ 6441808 w 8964278"/>
                <a:gd name="connsiteY6839" fmla="*/ 5658803 h 6213528"/>
                <a:gd name="connsiteX6840" fmla="*/ 6377039 w 8964278"/>
                <a:gd name="connsiteY6840" fmla="*/ 5418773 h 6213528"/>
                <a:gd name="connsiteX6841" fmla="*/ 6413233 w 8964278"/>
                <a:gd name="connsiteY6841" fmla="*/ 5156835 h 6213528"/>
                <a:gd name="connsiteX6842" fmla="*/ 6591351 w 8964278"/>
                <a:gd name="connsiteY6842" fmla="*/ 4626293 h 6213528"/>
                <a:gd name="connsiteX6843" fmla="*/ 6611353 w 8964278"/>
                <a:gd name="connsiteY6843" fmla="*/ 4472940 h 6213528"/>
                <a:gd name="connsiteX6844" fmla="*/ 6607544 w 8964278"/>
                <a:gd name="connsiteY6844" fmla="*/ 4371975 h 6213528"/>
                <a:gd name="connsiteX6845" fmla="*/ 6610401 w 8964278"/>
                <a:gd name="connsiteY6845" fmla="*/ 4376738 h 6213528"/>
                <a:gd name="connsiteX6846" fmla="*/ 6620878 w 8964278"/>
                <a:gd name="connsiteY6846" fmla="*/ 4418648 h 6213528"/>
                <a:gd name="connsiteX6847" fmla="*/ 6630403 w 8964278"/>
                <a:gd name="connsiteY6847" fmla="*/ 4479608 h 6213528"/>
                <a:gd name="connsiteX6848" fmla="*/ 6628498 w 8964278"/>
                <a:gd name="connsiteY6848" fmla="*/ 4603433 h 6213528"/>
                <a:gd name="connsiteX6849" fmla="*/ 6570396 w 8964278"/>
                <a:gd name="connsiteY6849" fmla="*/ 4852035 h 6213528"/>
                <a:gd name="connsiteX6850" fmla="*/ 6498006 w 8964278"/>
                <a:gd name="connsiteY6850" fmla="*/ 5098733 h 6213528"/>
                <a:gd name="connsiteX6851" fmla="*/ 6473241 w 8964278"/>
                <a:gd name="connsiteY6851" fmla="*/ 5350193 h 6213528"/>
                <a:gd name="connsiteX6852" fmla="*/ 6517056 w 8964278"/>
                <a:gd name="connsiteY6852" fmla="*/ 5624513 h 6213528"/>
                <a:gd name="connsiteX6853" fmla="*/ 6441808 w 8964278"/>
                <a:gd name="connsiteY6853" fmla="*/ 5658803 h 6213528"/>
                <a:gd name="connsiteX6854" fmla="*/ 6588494 w 8964278"/>
                <a:gd name="connsiteY6854" fmla="*/ 5587365 h 6213528"/>
                <a:gd name="connsiteX6855" fmla="*/ 6532296 w 8964278"/>
                <a:gd name="connsiteY6855" fmla="*/ 5615940 h 6213528"/>
                <a:gd name="connsiteX6856" fmla="*/ 6510389 w 8964278"/>
                <a:gd name="connsiteY6856" fmla="*/ 5115878 h 6213528"/>
                <a:gd name="connsiteX6857" fmla="*/ 6638976 w 8964278"/>
                <a:gd name="connsiteY6857" fmla="*/ 4619625 h 6213528"/>
                <a:gd name="connsiteX6858" fmla="*/ 6642786 w 8964278"/>
                <a:gd name="connsiteY6858" fmla="*/ 4483418 h 6213528"/>
                <a:gd name="connsiteX6859" fmla="*/ 6632308 w 8964278"/>
                <a:gd name="connsiteY6859" fmla="*/ 4416743 h 6213528"/>
                <a:gd name="connsiteX6860" fmla="*/ 6629451 w 8964278"/>
                <a:gd name="connsiteY6860" fmla="*/ 4405313 h 6213528"/>
                <a:gd name="connsiteX6861" fmla="*/ 6647548 w 8964278"/>
                <a:gd name="connsiteY6861" fmla="*/ 4431030 h 6213528"/>
                <a:gd name="connsiteX6862" fmla="*/ 6669456 w 8964278"/>
                <a:gd name="connsiteY6862" fmla="*/ 4524375 h 6213528"/>
                <a:gd name="connsiteX6863" fmla="*/ 6675171 w 8964278"/>
                <a:gd name="connsiteY6863" fmla="*/ 4638675 h 6213528"/>
                <a:gd name="connsiteX6864" fmla="*/ 6642786 w 8964278"/>
                <a:gd name="connsiteY6864" fmla="*/ 4860608 h 6213528"/>
                <a:gd name="connsiteX6865" fmla="*/ 6562776 w 8964278"/>
                <a:gd name="connsiteY6865" fmla="*/ 5322570 h 6213528"/>
                <a:gd name="connsiteX6866" fmla="*/ 6603733 w 8964278"/>
                <a:gd name="connsiteY6866" fmla="*/ 5577840 h 6213528"/>
                <a:gd name="connsiteX6867" fmla="*/ 6588494 w 8964278"/>
                <a:gd name="connsiteY6867" fmla="*/ 5587365 h 6213528"/>
                <a:gd name="connsiteX6868" fmla="*/ 6619926 w 8964278"/>
                <a:gd name="connsiteY6868" fmla="*/ 5570220 h 6213528"/>
                <a:gd name="connsiteX6869" fmla="*/ 6580873 w 8964278"/>
                <a:gd name="connsiteY6869" fmla="*/ 5341620 h 6213528"/>
                <a:gd name="connsiteX6870" fmla="*/ 6601828 w 8964278"/>
                <a:gd name="connsiteY6870" fmla="*/ 5107305 h 6213528"/>
                <a:gd name="connsiteX6871" fmla="*/ 6688506 w 8964278"/>
                <a:gd name="connsiteY6871" fmla="*/ 4652010 h 6213528"/>
                <a:gd name="connsiteX6872" fmla="*/ 6682791 w 8964278"/>
                <a:gd name="connsiteY6872" fmla="*/ 4531995 h 6213528"/>
                <a:gd name="connsiteX6873" fmla="*/ 6666598 w 8964278"/>
                <a:gd name="connsiteY6873" fmla="*/ 4458653 h 6213528"/>
                <a:gd name="connsiteX6874" fmla="*/ 6702794 w 8964278"/>
                <a:gd name="connsiteY6874" fmla="*/ 4538663 h 6213528"/>
                <a:gd name="connsiteX6875" fmla="*/ 6724701 w 8964278"/>
                <a:gd name="connsiteY6875" fmla="*/ 4639628 h 6213528"/>
                <a:gd name="connsiteX6876" fmla="*/ 6718033 w 8964278"/>
                <a:gd name="connsiteY6876" fmla="*/ 4852035 h 6213528"/>
                <a:gd name="connsiteX6877" fmla="*/ 6643739 w 8964278"/>
                <a:gd name="connsiteY6877" fmla="*/ 5301615 h 6213528"/>
                <a:gd name="connsiteX6878" fmla="*/ 6652311 w 8964278"/>
                <a:gd name="connsiteY6878" fmla="*/ 5419725 h 6213528"/>
                <a:gd name="connsiteX6879" fmla="*/ 6685648 w 8964278"/>
                <a:gd name="connsiteY6879" fmla="*/ 5529263 h 6213528"/>
                <a:gd name="connsiteX6880" fmla="*/ 6619926 w 8964278"/>
                <a:gd name="connsiteY6880" fmla="*/ 5570220 h 6213528"/>
                <a:gd name="connsiteX6881" fmla="*/ 6697078 w 8964278"/>
                <a:gd name="connsiteY6881" fmla="*/ 5520690 h 6213528"/>
                <a:gd name="connsiteX6882" fmla="*/ 6679933 w 8964278"/>
                <a:gd name="connsiteY6882" fmla="*/ 5474018 h 6213528"/>
                <a:gd name="connsiteX6883" fmla="*/ 6666598 w 8964278"/>
                <a:gd name="connsiteY6883" fmla="*/ 5418773 h 6213528"/>
                <a:gd name="connsiteX6884" fmla="*/ 6657073 w 8964278"/>
                <a:gd name="connsiteY6884" fmla="*/ 5309235 h 6213528"/>
                <a:gd name="connsiteX6885" fmla="*/ 6681839 w 8964278"/>
                <a:gd name="connsiteY6885" fmla="*/ 5088255 h 6213528"/>
                <a:gd name="connsiteX6886" fmla="*/ 6734226 w 8964278"/>
                <a:gd name="connsiteY6886" fmla="*/ 4652963 h 6213528"/>
                <a:gd name="connsiteX6887" fmla="*/ 6691364 w 8964278"/>
                <a:gd name="connsiteY6887" fmla="*/ 4489133 h 6213528"/>
                <a:gd name="connsiteX6888" fmla="*/ 6725653 w 8964278"/>
                <a:gd name="connsiteY6888" fmla="*/ 4528185 h 6213528"/>
                <a:gd name="connsiteX6889" fmla="*/ 6748514 w 8964278"/>
                <a:gd name="connsiteY6889" fmla="*/ 4596765 h 6213528"/>
                <a:gd name="connsiteX6890" fmla="*/ 6773278 w 8964278"/>
                <a:gd name="connsiteY6890" fmla="*/ 4694873 h 6213528"/>
                <a:gd name="connsiteX6891" fmla="*/ 6775183 w 8964278"/>
                <a:gd name="connsiteY6891" fmla="*/ 4900613 h 6213528"/>
                <a:gd name="connsiteX6892" fmla="*/ 6719939 w 8964278"/>
                <a:gd name="connsiteY6892" fmla="*/ 5279708 h 6213528"/>
                <a:gd name="connsiteX6893" fmla="*/ 6732321 w 8964278"/>
                <a:gd name="connsiteY6893" fmla="*/ 5378768 h 6213528"/>
                <a:gd name="connsiteX6894" fmla="*/ 6746608 w 8964278"/>
                <a:gd name="connsiteY6894" fmla="*/ 5426393 h 6213528"/>
                <a:gd name="connsiteX6895" fmla="*/ 6767564 w 8964278"/>
                <a:gd name="connsiteY6895" fmla="*/ 5467350 h 6213528"/>
                <a:gd name="connsiteX6896" fmla="*/ 6697078 w 8964278"/>
                <a:gd name="connsiteY6896" fmla="*/ 5520690 h 6213528"/>
                <a:gd name="connsiteX6897" fmla="*/ 6793281 w 8964278"/>
                <a:gd name="connsiteY6897" fmla="*/ 5445443 h 6213528"/>
                <a:gd name="connsiteX6898" fmla="*/ 6778994 w 8964278"/>
                <a:gd name="connsiteY6898" fmla="*/ 5457825 h 6213528"/>
                <a:gd name="connsiteX6899" fmla="*/ 6763753 w 8964278"/>
                <a:gd name="connsiteY6899" fmla="*/ 5422583 h 6213528"/>
                <a:gd name="connsiteX6900" fmla="*/ 6748514 w 8964278"/>
                <a:gd name="connsiteY6900" fmla="*/ 5375910 h 6213528"/>
                <a:gd name="connsiteX6901" fmla="*/ 6736131 w 8964278"/>
                <a:gd name="connsiteY6901" fmla="*/ 5289233 h 6213528"/>
                <a:gd name="connsiteX6902" fmla="*/ 6749466 w 8964278"/>
                <a:gd name="connsiteY6902" fmla="*/ 5109210 h 6213528"/>
                <a:gd name="connsiteX6903" fmla="*/ 6788519 w 8964278"/>
                <a:gd name="connsiteY6903" fmla="*/ 4710113 h 6213528"/>
                <a:gd name="connsiteX6904" fmla="*/ 6763753 w 8964278"/>
                <a:gd name="connsiteY6904" fmla="*/ 4604385 h 6213528"/>
                <a:gd name="connsiteX6905" fmla="*/ 6746608 w 8964278"/>
                <a:gd name="connsiteY6905" fmla="*/ 4552950 h 6213528"/>
                <a:gd name="connsiteX6906" fmla="*/ 6744703 w 8964278"/>
                <a:gd name="connsiteY6906" fmla="*/ 4546283 h 6213528"/>
                <a:gd name="connsiteX6907" fmla="*/ 6757086 w 8964278"/>
                <a:gd name="connsiteY6907" fmla="*/ 4558665 h 6213528"/>
                <a:gd name="connsiteX6908" fmla="*/ 6836144 w 8964278"/>
                <a:gd name="connsiteY6908" fmla="*/ 4863465 h 6213528"/>
                <a:gd name="connsiteX6909" fmla="*/ 6821856 w 8964278"/>
                <a:gd name="connsiteY6909" fmla="*/ 5041583 h 6213528"/>
                <a:gd name="connsiteX6910" fmla="*/ 6805664 w 8964278"/>
                <a:gd name="connsiteY6910" fmla="*/ 5217795 h 6213528"/>
                <a:gd name="connsiteX6911" fmla="*/ 6843764 w 8964278"/>
                <a:gd name="connsiteY6911" fmla="*/ 5392103 h 6213528"/>
                <a:gd name="connsiteX6912" fmla="*/ 6846621 w 8964278"/>
                <a:gd name="connsiteY6912" fmla="*/ 5394960 h 6213528"/>
                <a:gd name="connsiteX6913" fmla="*/ 6793281 w 8964278"/>
                <a:gd name="connsiteY6913" fmla="*/ 5445443 h 6213528"/>
                <a:gd name="connsiteX6914" fmla="*/ 6857098 w 8964278"/>
                <a:gd name="connsiteY6914" fmla="*/ 5385435 h 6213528"/>
                <a:gd name="connsiteX6915" fmla="*/ 6837096 w 8964278"/>
                <a:gd name="connsiteY6915" fmla="*/ 5044440 h 6213528"/>
                <a:gd name="connsiteX6916" fmla="*/ 6826619 w 8964278"/>
                <a:gd name="connsiteY6916" fmla="*/ 4696778 h 6213528"/>
                <a:gd name="connsiteX6917" fmla="*/ 6777089 w 8964278"/>
                <a:gd name="connsiteY6917" fmla="*/ 4580573 h 6213528"/>
                <a:gd name="connsiteX6918" fmla="*/ 6806616 w 8964278"/>
                <a:gd name="connsiteY6918" fmla="*/ 4610100 h 6213528"/>
                <a:gd name="connsiteX6919" fmla="*/ 6813283 w 8964278"/>
                <a:gd name="connsiteY6919" fmla="*/ 4616768 h 6213528"/>
                <a:gd name="connsiteX6920" fmla="*/ 6854241 w 8964278"/>
                <a:gd name="connsiteY6920" fmla="*/ 4723448 h 6213528"/>
                <a:gd name="connsiteX6921" fmla="*/ 6876148 w 8964278"/>
                <a:gd name="connsiteY6921" fmla="*/ 4871085 h 6213528"/>
                <a:gd name="connsiteX6922" fmla="*/ 6875196 w 8964278"/>
                <a:gd name="connsiteY6922" fmla="*/ 5175885 h 6213528"/>
                <a:gd name="connsiteX6923" fmla="*/ 6944728 w 8964278"/>
                <a:gd name="connsiteY6923" fmla="*/ 5288280 h 6213528"/>
                <a:gd name="connsiteX6924" fmla="*/ 6857098 w 8964278"/>
                <a:gd name="connsiteY6924" fmla="*/ 5385435 h 6213528"/>
                <a:gd name="connsiteX6925" fmla="*/ 6936156 w 8964278"/>
                <a:gd name="connsiteY6925" fmla="*/ 5110163 h 6213528"/>
                <a:gd name="connsiteX6926" fmla="*/ 6945681 w 8964278"/>
                <a:gd name="connsiteY6926" fmla="*/ 5173028 h 6213528"/>
                <a:gd name="connsiteX6927" fmla="*/ 6973303 w 8964278"/>
                <a:gd name="connsiteY6927" fmla="*/ 5228273 h 6213528"/>
                <a:gd name="connsiteX6928" fmla="*/ 6985686 w 8964278"/>
                <a:gd name="connsiteY6928" fmla="*/ 5220653 h 6213528"/>
                <a:gd name="connsiteX6929" fmla="*/ 6961873 w 8964278"/>
                <a:gd name="connsiteY6929" fmla="*/ 5169218 h 6213528"/>
                <a:gd name="connsiteX6930" fmla="*/ 6952348 w 8964278"/>
                <a:gd name="connsiteY6930" fmla="*/ 5111115 h 6213528"/>
                <a:gd name="connsiteX6931" fmla="*/ 6957111 w 8964278"/>
                <a:gd name="connsiteY6931" fmla="*/ 4980623 h 6213528"/>
                <a:gd name="connsiteX6932" fmla="*/ 6919011 w 8964278"/>
                <a:gd name="connsiteY6932" fmla="*/ 4754880 h 6213528"/>
                <a:gd name="connsiteX6933" fmla="*/ 6895198 w 8964278"/>
                <a:gd name="connsiteY6933" fmla="*/ 4701540 h 6213528"/>
                <a:gd name="connsiteX6934" fmla="*/ 6928536 w 8964278"/>
                <a:gd name="connsiteY6934" fmla="*/ 4738688 h 6213528"/>
                <a:gd name="connsiteX6935" fmla="*/ 6927583 w 8964278"/>
                <a:gd name="connsiteY6935" fmla="*/ 4741545 h 6213528"/>
                <a:gd name="connsiteX6936" fmla="*/ 6984733 w 8964278"/>
                <a:gd name="connsiteY6936" fmla="*/ 4840605 h 6213528"/>
                <a:gd name="connsiteX6937" fmla="*/ 7012356 w 8964278"/>
                <a:gd name="connsiteY6937" fmla="*/ 4947285 h 6213528"/>
                <a:gd name="connsiteX6938" fmla="*/ 7009498 w 8964278"/>
                <a:gd name="connsiteY6938" fmla="*/ 5189220 h 6213528"/>
                <a:gd name="connsiteX6939" fmla="*/ 7011403 w 8964278"/>
                <a:gd name="connsiteY6939" fmla="*/ 5193030 h 6213528"/>
                <a:gd name="connsiteX6940" fmla="*/ 6961873 w 8964278"/>
                <a:gd name="connsiteY6940" fmla="*/ 5265420 h 6213528"/>
                <a:gd name="connsiteX6941" fmla="*/ 6954253 w 8964278"/>
                <a:gd name="connsiteY6941" fmla="*/ 5274945 h 6213528"/>
                <a:gd name="connsiteX6942" fmla="*/ 6879958 w 8964278"/>
                <a:gd name="connsiteY6942" fmla="*/ 5027295 h 6213528"/>
                <a:gd name="connsiteX6943" fmla="*/ 6888531 w 8964278"/>
                <a:gd name="connsiteY6943" fmla="*/ 4871085 h 6213528"/>
                <a:gd name="connsiteX6944" fmla="*/ 6866623 w 8964278"/>
                <a:gd name="connsiteY6944" fmla="*/ 4725353 h 6213528"/>
                <a:gd name="connsiteX6945" fmla="*/ 6834239 w 8964278"/>
                <a:gd name="connsiteY6945" fmla="*/ 4635818 h 6213528"/>
                <a:gd name="connsiteX6946" fmla="*/ 6860908 w 8964278"/>
                <a:gd name="connsiteY6946" fmla="*/ 4663440 h 6213528"/>
                <a:gd name="connsiteX6947" fmla="*/ 6904723 w 8964278"/>
                <a:gd name="connsiteY6947" fmla="*/ 4748213 h 6213528"/>
                <a:gd name="connsiteX6948" fmla="*/ 6937108 w 8964278"/>
                <a:gd name="connsiteY6948" fmla="*/ 4861560 h 6213528"/>
                <a:gd name="connsiteX6949" fmla="*/ 6943776 w 8964278"/>
                <a:gd name="connsiteY6949" fmla="*/ 4983480 h 6213528"/>
                <a:gd name="connsiteX6950" fmla="*/ 6936156 w 8964278"/>
                <a:gd name="connsiteY6950" fmla="*/ 5110163 h 6213528"/>
                <a:gd name="connsiteX6951" fmla="*/ 7020928 w 8964278"/>
                <a:gd name="connsiteY6951" fmla="*/ 4936808 h 6213528"/>
                <a:gd name="connsiteX6952" fmla="*/ 6966636 w 8964278"/>
                <a:gd name="connsiteY6952" fmla="*/ 4784408 h 6213528"/>
                <a:gd name="connsiteX6953" fmla="*/ 6979019 w 8964278"/>
                <a:gd name="connsiteY6953" fmla="*/ 4799648 h 6213528"/>
                <a:gd name="connsiteX6954" fmla="*/ 7066648 w 8964278"/>
                <a:gd name="connsiteY6954" fmla="*/ 5036820 h 6213528"/>
                <a:gd name="connsiteX6955" fmla="*/ 7020928 w 8964278"/>
                <a:gd name="connsiteY6955" fmla="*/ 5173028 h 6213528"/>
                <a:gd name="connsiteX6956" fmla="*/ 7021881 w 8964278"/>
                <a:gd name="connsiteY6956" fmla="*/ 5053013 h 6213528"/>
                <a:gd name="connsiteX6957" fmla="*/ 7020928 w 8964278"/>
                <a:gd name="connsiteY6957" fmla="*/ 4936808 h 6213528"/>
                <a:gd name="connsiteX6958" fmla="*/ 7101891 w 8964278"/>
                <a:gd name="connsiteY6958" fmla="*/ 5331143 h 6213528"/>
                <a:gd name="connsiteX6959" fmla="*/ 6923773 w 8964278"/>
                <a:gd name="connsiteY6959" fmla="*/ 5351145 h 6213528"/>
                <a:gd name="connsiteX6960" fmla="*/ 6949491 w 8964278"/>
                <a:gd name="connsiteY6960" fmla="*/ 5320665 h 6213528"/>
                <a:gd name="connsiteX6961" fmla="*/ 7020928 w 8964278"/>
                <a:gd name="connsiteY6961" fmla="*/ 5223510 h 6213528"/>
                <a:gd name="connsiteX6962" fmla="*/ 7036169 w 8964278"/>
                <a:gd name="connsiteY6962" fmla="*/ 5253038 h 6213528"/>
                <a:gd name="connsiteX6963" fmla="*/ 7061886 w 8964278"/>
                <a:gd name="connsiteY6963" fmla="*/ 5288280 h 6213528"/>
                <a:gd name="connsiteX6964" fmla="*/ 7090461 w 8964278"/>
                <a:gd name="connsiteY6964" fmla="*/ 5319713 h 6213528"/>
                <a:gd name="connsiteX6965" fmla="*/ 7101891 w 8964278"/>
                <a:gd name="connsiteY6965" fmla="*/ 5331143 h 6213528"/>
                <a:gd name="connsiteX6966" fmla="*/ 7101891 w 8964278"/>
                <a:gd name="connsiteY6966" fmla="*/ 5331143 h 6213528"/>
                <a:gd name="connsiteX6967" fmla="*/ 7119036 w 8964278"/>
                <a:gd name="connsiteY6967" fmla="*/ 5323523 h 6213528"/>
                <a:gd name="connsiteX6968" fmla="*/ 7118083 w 8964278"/>
                <a:gd name="connsiteY6968" fmla="*/ 5322570 h 6213528"/>
                <a:gd name="connsiteX6969" fmla="*/ 7102844 w 8964278"/>
                <a:gd name="connsiteY6969" fmla="*/ 5309235 h 6213528"/>
                <a:gd name="connsiteX6970" fmla="*/ 7074269 w 8964278"/>
                <a:gd name="connsiteY6970" fmla="*/ 5278755 h 6213528"/>
                <a:gd name="connsiteX6971" fmla="*/ 7050456 w 8964278"/>
                <a:gd name="connsiteY6971" fmla="*/ 5246370 h 6213528"/>
                <a:gd name="connsiteX6972" fmla="*/ 7028548 w 8964278"/>
                <a:gd name="connsiteY6972" fmla="*/ 5212080 h 6213528"/>
                <a:gd name="connsiteX6973" fmla="*/ 7063791 w 8964278"/>
                <a:gd name="connsiteY6973" fmla="*/ 5145405 h 6213528"/>
                <a:gd name="connsiteX6974" fmla="*/ 7064744 w 8964278"/>
                <a:gd name="connsiteY6974" fmla="*/ 5146358 h 6213528"/>
                <a:gd name="connsiteX6975" fmla="*/ 7083794 w 8964278"/>
                <a:gd name="connsiteY6975" fmla="*/ 5168265 h 6213528"/>
                <a:gd name="connsiteX6976" fmla="*/ 7124751 w 8964278"/>
                <a:gd name="connsiteY6976" fmla="*/ 5211128 h 6213528"/>
                <a:gd name="connsiteX6977" fmla="*/ 7167614 w 8964278"/>
                <a:gd name="connsiteY6977" fmla="*/ 5250180 h 6213528"/>
                <a:gd name="connsiteX6978" fmla="*/ 7191426 w 8964278"/>
                <a:gd name="connsiteY6978" fmla="*/ 5269230 h 6213528"/>
                <a:gd name="connsiteX6979" fmla="*/ 7204761 w 8964278"/>
                <a:gd name="connsiteY6979" fmla="*/ 5278755 h 6213528"/>
                <a:gd name="connsiteX6980" fmla="*/ 7119036 w 8964278"/>
                <a:gd name="connsiteY6980" fmla="*/ 5323523 h 6213528"/>
                <a:gd name="connsiteX6981" fmla="*/ 7262864 w 8964278"/>
                <a:gd name="connsiteY6981" fmla="*/ 5249228 h 6213528"/>
                <a:gd name="connsiteX6982" fmla="*/ 7218096 w 8964278"/>
                <a:gd name="connsiteY6982" fmla="*/ 5272088 h 6213528"/>
                <a:gd name="connsiteX6983" fmla="*/ 7199046 w 8964278"/>
                <a:gd name="connsiteY6983" fmla="*/ 5255895 h 6213528"/>
                <a:gd name="connsiteX6984" fmla="*/ 7176186 w 8964278"/>
                <a:gd name="connsiteY6984" fmla="*/ 5237798 h 6213528"/>
                <a:gd name="connsiteX6985" fmla="*/ 7133323 w 8964278"/>
                <a:gd name="connsiteY6985" fmla="*/ 5200650 h 6213528"/>
                <a:gd name="connsiteX6986" fmla="*/ 7093319 w 8964278"/>
                <a:gd name="connsiteY6986" fmla="*/ 5159693 h 6213528"/>
                <a:gd name="connsiteX6987" fmla="*/ 7075221 w 8964278"/>
                <a:gd name="connsiteY6987" fmla="*/ 5138738 h 6213528"/>
                <a:gd name="connsiteX6988" fmla="*/ 7069506 w 8964278"/>
                <a:gd name="connsiteY6988" fmla="*/ 5132070 h 6213528"/>
                <a:gd name="connsiteX6989" fmla="*/ 7079031 w 8964278"/>
                <a:gd name="connsiteY6989" fmla="*/ 5103495 h 6213528"/>
                <a:gd name="connsiteX6990" fmla="*/ 7089508 w 8964278"/>
                <a:gd name="connsiteY6990" fmla="*/ 4979670 h 6213528"/>
                <a:gd name="connsiteX6991" fmla="*/ 7088556 w 8964278"/>
                <a:gd name="connsiteY6991" fmla="*/ 4974908 h 6213528"/>
                <a:gd name="connsiteX6992" fmla="*/ 7203808 w 8964278"/>
                <a:gd name="connsiteY6992" fmla="*/ 5098733 h 6213528"/>
                <a:gd name="connsiteX6993" fmla="*/ 7279056 w 8964278"/>
                <a:gd name="connsiteY6993" fmla="*/ 5163503 h 6213528"/>
                <a:gd name="connsiteX6994" fmla="*/ 7319061 w 8964278"/>
                <a:gd name="connsiteY6994" fmla="*/ 5193030 h 6213528"/>
                <a:gd name="connsiteX6995" fmla="*/ 7345731 w 8964278"/>
                <a:gd name="connsiteY6995" fmla="*/ 5213033 h 6213528"/>
                <a:gd name="connsiteX6996" fmla="*/ 7262864 w 8964278"/>
                <a:gd name="connsiteY6996" fmla="*/ 5249228 h 6213528"/>
                <a:gd name="connsiteX6997" fmla="*/ 7432408 w 8964278"/>
                <a:gd name="connsiteY6997" fmla="*/ 5185410 h 6213528"/>
                <a:gd name="connsiteX6998" fmla="*/ 7364781 w 8964278"/>
                <a:gd name="connsiteY6998" fmla="*/ 5207318 h 6213528"/>
                <a:gd name="connsiteX6999" fmla="*/ 7330491 w 8964278"/>
                <a:gd name="connsiteY6999" fmla="*/ 5182553 h 6213528"/>
                <a:gd name="connsiteX7000" fmla="*/ 7290486 w 8964278"/>
                <a:gd name="connsiteY7000" fmla="*/ 5153025 h 6213528"/>
                <a:gd name="connsiteX7001" fmla="*/ 7216191 w 8964278"/>
                <a:gd name="connsiteY7001" fmla="*/ 5090160 h 6213528"/>
                <a:gd name="connsiteX7002" fmla="*/ 7083794 w 8964278"/>
                <a:gd name="connsiteY7002" fmla="*/ 4951095 h 6213528"/>
                <a:gd name="connsiteX7003" fmla="*/ 7046646 w 8964278"/>
                <a:gd name="connsiteY7003" fmla="*/ 4860608 h 6213528"/>
                <a:gd name="connsiteX7004" fmla="*/ 6886626 w 8964278"/>
                <a:gd name="connsiteY7004" fmla="*/ 4657725 h 6213528"/>
                <a:gd name="connsiteX7005" fmla="*/ 6577064 w 8964278"/>
                <a:gd name="connsiteY7005" fmla="*/ 4261485 h 6213528"/>
                <a:gd name="connsiteX7006" fmla="*/ 6570396 w 8964278"/>
                <a:gd name="connsiteY7006" fmla="*/ 4242435 h 6213528"/>
                <a:gd name="connsiteX7007" fmla="*/ 6724701 w 8964278"/>
                <a:gd name="connsiteY7007" fmla="*/ 4401503 h 6213528"/>
                <a:gd name="connsiteX7008" fmla="*/ 6923773 w 8964278"/>
                <a:gd name="connsiteY7008" fmla="*/ 4581525 h 6213528"/>
                <a:gd name="connsiteX7009" fmla="*/ 7338111 w 8964278"/>
                <a:gd name="connsiteY7009" fmla="*/ 4954905 h 6213528"/>
                <a:gd name="connsiteX7010" fmla="*/ 7563853 w 8964278"/>
                <a:gd name="connsiteY7010" fmla="*/ 5158740 h 6213528"/>
                <a:gd name="connsiteX7011" fmla="*/ 7432408 w 8964278"/>
                <a:gd name="connsiteY7011" fmla="*/ 5185410 h 6213528"/>
                <a:gd name="connsiteX7012" fmla="*/ 7743876 w 8964278"/>
                <a:gd name="connsiteY7012" fmla="*/ 5148263 h 6213528"/>
                <a:gd name="connsiteX7013" fmla="*/ 7583856 w 8964278"/>
                <a:gd name="connsiteY7013" fmla="*/ 5155883 h 6213528"/>
                <a:gd name="connsiteX7014" fmla="*/ 7580998 w 8964278"/>
                <a:gd name="connsiteY7014" fmla="*/ 5151120 h 6213528"/>
                <a:gd name="connsiteX7015" fmla="*/ 7168566 w 8964278"/>
                <a:gd name="connsiteY7015" fmla="*/ 4783455 h 6213528"/>
                <a:gd name="connsiteX7016" fmla="*/ 6759944 w 8964278"/>
                <a:gd name="connsiteY7016" fmla="*/ 4420553 h 6213528"/>
                <a:gd name="connsiteX7017" fmla="*/ 6566586 w 8964278"/>
                <a:gd name="connsiteY7017" fmla="*/ 4228148 h 6213528"/>
                <a:gd name="connsiteX7018" fmla="*/ 6567539 w 8964278"/>
                <a:gd name="connsiteY7018" fmla="*/ 4226243 h 6213528"/>
                <a:gd name="connsiteX7019" fmla="*/ 6566586 w 8964278"/>
                <a:gd name="connsiteY7019" fmla="*/ 4215765 h 6213528"/>
                <a:gd name="connsiteX7020" fmla="*/ 6572301 w 8964278"/>
                <a:gd name="connsiteY7020" fmla="*/ 4211955 h 6213528"/>
                <a:gd name="connsiteX7021" fmla="*/ 6574206 w 8964278"/>
                <a:gd name="connsiteY7021" fmla="*/ 4210050 h 6213528"/>
                <a:gd name="connsiteX7022" fmla="*/ 6830428 w 8964278"/>
                <a:gd name="connsiteY7022" fmla="*/ 4362450 h 6213528"/>
                <a:gd name="connsiteX7023" fmla="*/ 7080936 w 8964278"/>
                <a:gd name="connsiteY7023" fmla="*/ 4532948 h 6213528"/>
                <a:gd name="connsiteX7024" fmla="*/ 7537183 w 8964278"/>
                <a:gd name="connsiteY7024" fmla="*/ 4925378 h 6213528"/>
                <a:gd name="connsiteX7025" fmla="*/ 7653389 w 8964278"/>
                <a:gd name="connsiteY7025" fmla="*/ 5047298 h 6213528"/>
                <a:gd name="connsiteX7026" fmla="*/ 7710539 w 8964278"/>
                <a:gd name="connsiteY7026" fmla="*/ 5111115 h 6213528"/>
                <a:gd name="connsiteX7027" fmla="*/ 7743876 w 8964278"/>
                <a:gd name="connsiteY7027" fmla="*/ 5148263 h 6213528"/>
                <a:gd name="connsiteX7028" fmla="*/ 7711491 w 8964278"/>
                <a:gd name="connsiteY7028" fmla="*/ 4847273 h 6213528"/>
                <a:gd name="connsiteX7029" fmla="*/ 7291439 w 8964278"/>
                <a:gd name="connsiteY7029" fmla="*/ 4511993 h 6213528"/>
                <a:gd name="connsiteX7030" fmla="*/ 6843764 w 8964278"/>
                <a:gd name="connsiteY7030" fmla="*/ 4258628 h 6213528"/>
                <a:gd name="connsiteX7031" fmla="*/ 6708508 w 8964278"/>
                <a:gd name="connsiteY7031" fmla="*/ 4210050 h 6213528"/>
                <a:gd name="connsiteX7032" fmla="*/ 6647548 w 8964278"/>
                <a:gd name="connsiteY7032" fmla="*/ 4192905 h 6213528"/>
                <a:gd name="connsiteX7033" fmla="*/ 6740894 w 8964278"/>
                <a:gd name="connsiteY7033" fmla="*/ 4199573 h 6213528"/>
                <a:gd name="connsiteX7034" fmla="*/ 6857098 w 8964278"/>
                <a:gd name="connsiteY7034" fmla="*/ 4224338 h 6213528"/>
                <a:gd name="connsiteX7035" fmla="*/ 7075221 w 8964278"/>
                <a:gd name="connsiteY7035" fmla="*/ 4311968 h 6213528"/>
                <a:gd name="connsiteX7036" fmla="*/ 7288581 w 8964278"/>
                <a:gd name="connsiteY7036" fmla="*/ 4429125 h 6213528"/>
                <a:gd name="connsiteX7037" fmla="*/ 7504798 w 8964278"/>
                <a:gd name="connsiteY7037" fmla="*/ 4559618 h 6213528"/>
                <a:gd name="connsiteX7038" fmla="*/ 7743876 w 8964278"/>
                <a:gd name="connsiteY7038" fmla="*/ 4714875 h 6213528"/>
                <a:gd name="connsiteX7039" fmla="*/ 7746733 w 8964278"/>
                <a:gd name="connsiteY7039" fmla="*/ 4715828 h 6213528"/>
                <a:gd name="connsiteX7040" fmla="*/ 7711491 w 8964278"/>
                <a:gd name="connsiteY7040" fmla="*/ 4847273 h 6213528"/>
                <a:gd name="connsiteX7041" fmla="*/ 7758164 w 8964278"/>
                <a:gd name="connsiteY7041" fmla="*/ 4669155 h 6213528"/>
                <a:gd name="connsiteX7042" fmla="*/ 7750544 w 8964278"/>
                <a:gd name="connsiteY7042" fmla="*/ 4700588 h 6213528"/>
                <a:gd name="connsiteX7043" fmla="*/ 7315251 w 8964278"/>
                <a:gd name="connsiteY7043" fmla="*/ 4431030 h 6213528"/>
                <a:gd name="connsiteX7044" fmla="*/ 7196189 w 8964278"/>
                <a:gd name="connsiteY7044" fmla="*/ 4363403 h 6213528"/>
                <a:gd name="connsiteX7045" fmla="*/ 7353351 w 8964278"/>
                <a:gd name="connsiteY7045" fmla="*/ 4408170 h 6213528"/>
                <a:gd name="connsiteX7046" fmla="*/ 7471461 w 8964278"/>
                <a:gd name="connsiteY7046" fmla="*/ 4420553 h 6213528"/>
                <a:gd name="connsiteX7047" fmla="*/ 7624814 w 8964278"/>
                <a:gd name="connsiteY7047" fmla="*/ 4504373 h 6213528"/>
                <a:gd name="connsiteX7048" fmla="*/ 7700061 w 8964278"/>
                <a:gd name="connsiteY7048" fmla="*/ 4556760 h 6213528"/>
                <a:gd name="connsiteX7049" fmla="*/ 7734351 w 8964278"/>
                <a:gd name="connsiteY7049" fmla="*/ 4584383 h 6213528"/>
                <a:gd name="connsiteX7050" fmla="*/ 7767689 w 8964278"/>
                <a:gd name="connsiteY7050" fmla="*/ 4612958 h 6213528"/>
                <a:gd name="connsiteX7051" fmla="*/ 7758164 w 8964278"/>
                <a:gd name="connsiteY7051" fmla="*/ 4669155 h 6213528"/>
                <a:gd name="connsiteX7052" fmla="*/ 7770546 w 8964278"/>
                <a:gd name="connsiteY7052" fmla="*/ 4592955 h 6213528"/>
                <a:gd name="connsiteX7053" fmla="*/ 7747686 w 8964278"/>
                <a:gd name="connsiteY7053" fmla="*/ 4573905 h 6213528"/>
                <a:gd name="connsiteX7054" fmla="*/ 7709586 w 8964278"/>
                <a:gd name="connsiteY7054" fmla="*/ 4544378 h 6213528"/>
                <a:gd name="connsiteX7055" fmla="*/ 7632433 w 8964278"/>
                <a:gd name="connsiteY7055" fmla="*/ 4491990 h 6213528"/>
                <a:gd name="connsiteX7056" fmla="*/ 7496226 w 8964278"/>
                <a:gd name="connsiteY7056" fmla="*/ 4420553 h 6213528"/>
                <a:gd name="connsiteX7057" fmla="*/ 7582903 w 8964278"/>
                <a:gd name="connsiteY7057" fmla="*/ 4413885 h 6213528"/>
                <a:gd name="connsiteX7058" fmla="*/ 7714348 w 8964278"/>
                <a:gd name="connsiteY7058" fmla="*/ 4377690 h 6213528"/>
                <a:gd name="connsiteX7059" fmla="*/ 7770546 w 8964278"/>
                <a:gd name="connsiteY7059" fmla="*/ 4592955 h 6213528"/>
                <a:gd name="connsiteX7060" fmla="*/ 7902944 w 8964278"/>
                <a:gd name="connsiteY7060" fmla="*/ 4233863 h 6213528"/>
                <a:gd name="connsiteX7061" fmla="*/ 7891514 w 8964278"/>
                <a:gd name="connsiteY7061" fmla="*/ 4240530 h 6213528"/>
                <a:gd name="connsiteX7062" fmla="*/ 7867701 w 8964278"/>
                <a:gd name="connsiteY7062" fmla="*/ 4255770 h 6213528"/>
                <a:gd name="connsiteX7063" fmla="*/ 7819123 w 8964278"/>
                <a:gd name="connsiteY7063" fmla="*/ 4283393 h 6213528"/>
                <a:gd name="connsiteX7064" fmla="*/ 7716253 w 8964278"/>
                <a:gd name="connsiteY7064" fmla="*/ 4330065 h 6213528"/>
                <a:gd name="connsiteX7065" fmla="*/ 7497178 w 8964278"/>
                <a:gd name="connsiteY7065" fmla="*/ 4383405 h 6213528"/>
                <a:gd name="connsiteX7066" fmla="*/ 7434314 w 8964278"/>
                <a:gd name="connsiteY7066" fmla="*/ 4389120 h 6213528"/>
                <a:gd name="connsiteX7067" fmla="*/ 7412406 w 8964278"/>
                <a:gd name="connsiteY7067" fmla="*/ 4390073 h 6213528"/>
                <a:gd name="connsiteX7068" fmla="*/ 7395261 w 8964278"/>
                <a:gd name="connsiteY7068" fmla="*/ 4388168 h 6213528"/>
                <a:gd name="connsiteX7069" fmla="*/ 7171423 w 8964278"/>
                <a:gd name="connsiteY7069" fmla="*/ 4325303 h 6213528"/>
                <a:gd name="connsiteX7070" fmla="*/ 6961873 w 8964278"/>
                <a:gd name="connsiteY7070" fmla="*/ 4211955 h 6213528"/>
                <a:gd name="connsiteX7071" fmla="*/ 6856146 w 8964278"/>
                <a:gd name="connsiteY7071" fmla="*/ 4163378 h 6213528"/>
                <a:gd name="connsiteX7072" fmla="*/ 7084746 w 8964278"/>
                <a:gd name="connsiteY7072" fmla="*/ 4258628 h 6213528"/>
                <a:gd name="connsiteX7073" fmla="*/ 7233336 w 8964278"/>
                <a:gd name="connsiteY7073" fmla="*/ 4322445 h 6213528"/>
                <a:gd name="connsiteX7074" fmla="*/ 7400023 w 8964278"/>
                <a:gd name="connsiteY7074" fmla="*/ 4351020 h 6213528"/>
                <a:gd name="connsiteX7075" fmla="*/ 8062011 w 8964278"/>
                <a:gd name="connsiteY7075" fmla="*/ 4083368 h 6213528"/>
                <a:gd name="connsiteX7076" fmla="*/ 8131544 w 8964278"/>
                <a:gd name="connsiteY7076" fmla="*/ 4041458 h 6213528"/>
                <a:gd name="connsiteX7077" fmla="*/ 7902944 w 8964278"/>
                <a:gd name="connsiteY7077" fmla="*/ 4233863 h 6213528"/>
                <a:gd name="connsiteX7078" fmla="*/ 8217269 w 8964278"/>
                <a:gd name="connsiteY7078" fmla="*/ 3976688 h 6213528"/>
                <a:gd name="connsiteX7079" fmla="*/ 8103921 w 8964278"/>
                <a:gd name="connsiteY7079" fmla="*/ 4042410 h 6213528"/>
                <a:gd name="connsiteX7080" fmla="*/ 7787691 w 8964278"/>
                <a:gd name="connsiteY7080" fmla="*/ 4231958 h 6213528"/>
                <a:gd name="connsiteX7081" fmla="*/ 7442886 w 8964278"/>
                <a:gd name="connsiteY7081" fmla="*/ 4336733 h 6213528"/>
                <a:gd name="connsiteX7082" fmla="*/ 7262864 w 8964278"/>
                <a:gd name="connsiteY7082" fmla="*/ 4319588 h 6213528"/>
                <a:gd name="connsiteX7083" fmla="*/ 7116178 w 8964278"/>
                <a:gd name="connsiteY7083" fmla="*/ 4261485 h 6213528"/>
                <a:gd name="connsiteX7084" fmla="*/ 6896151 w 8964278"/>
                <a:gd name="connsiteY7084" fmla="*/ 4163378 h 6213528"/>
                <a:gd name="connsiteX7085" fmla="*/ 7100939 w 8964278"/>
                <a:gd name="connsiteY7085" fmla="*/ 4236720 h 6213528"/>
                <a:gd name="connsiteX7086" fmla="*/ 7258101 w 8964278"/>
                <a:gd name="connsiteY7086" fmla="*/ 4288155 h 6213528"/>
                <a:gd name="connsiteX7087" fmla="*/ 7434314 w 8964278"/>
                <a:gd name="connsiteY7087" fmla="*/ 4298633 h 6213528"/>
                <a:gd name="connsiteX7088" fmla="*/ 8112494 w 8964278"/>
                <a:gd name="connsiteY7088" fmla="*/ 4015740 h 6213528"/>
                <a:gd name="connsiteX7089" fmla="*/ 8268703 w 8964278"/>
                <a:gd name="connsiteY7089" fmla="*/ 3941445 h 6213528"/>
                <a:gd name="connsiteX7090" fmla="*/ 8217269 w 8964278"/>
                <a:gd name="connsiteY7090" fmla="*/ 3976688 h 6213528"/>
                <a:gd name="connsiteX7091" fmla="*/ 8385861 w 8964278"/>
                <a:gd name="connsiteY7091" fmla="*/ 3882390 h 6213528"/>
                <a:gd name="connsiteX7092" fmla="*/ 8321091 w 8964278"/>
                <a:gd name="connsiteY7092" fmla="*/ 3903345 h 6213528"/>
                <a:gd name="connsiteX7093" fmla="*/ 8155356 w 8964278"/>
                <a:gd name="connsiteY7093" fmla="*/ 3976688 h 6213528"/>
                <a:gd name="connsiteX7094" fmla="*/ 7829601 w 8964278"/>
                <a:gd name="connsiteY7094" fmla="*/ 4158615 h 6213528"/>
                <a:gd name="connsiteX7095" fmla="*/ 7480986 w 8964278"/>
                <a:gd name="connsiteY7095" fmla="*/ 4283393 h 6213528"/>
                <a:gd name="connsiteX7096" fmla="*/ 7297153 w 8964278"/>
                <a:gd name="connsiteY7096" fmla="*/ 4285298 h 6213528"/>
                <a:gd name="connsiteX7097" fmla="*/ 7131419 w 8964278"/>
                <a:gd name="connsiteY7097" fmla="*/ 4238625 h 6213528"/>
                <a:gd name="connsiteX7098" fmla="*/ 6822808 w 8964278"/>
                <a:gd name="connsiteY7098" fmla="*/ 4143375 h 6213528"/>
                <a:gd name="connsiteX7099" fmla="*/ 6881864 w 8964278"/>
                <a:gd name="connsiteY7099" fmla="*/ 4144328 h 6213528"/>
                <a:gd name="connsiteX7100" fmla="*/ 6954253 w 8964278"/>
                <a:gd name="connsiteY7100" fmla="*/ 4161473 h 6213528"/>
                <a:gd name="connsiteX7101" fmla="*/ 7137133 w 8964278"/>
                <a:gd name="connsiteY7101" fmla="*/ 4211003 h 6213528"/>
                <a:gd name="connsiteX7102" fmla="*/ 7519086 w 8964278"/>
                <a:gd name="connsiteY7102" fmla="*/ 4231005 h 6213528"/>
                <a:gd name="connsiteX7103" fmla="*/ 7860081 w 8964278"/>
                <a:gd name="connsiteY7103" fmla="*/ 4124325 h 6213528"/>
                <a:gd name="connsiteX7104" fmla="*/ 8163928 w 8964278"/>
                <a:gd name="connsiteY7104" fmla="*/ 3968115 h 6213528"/>
                <a:gd name="connsiteX7105" fmla="*/ 8337283 w 8964278"/>
                <a:gd name="connsiteY7105" fmla="*/ 3894773 h 6213528"/>
                <a:gd name="connsiteX7106" fmla="*/ 8408721 w 8964278"/>
                <a:gd name="connsiteY7106" fmla="*/ 3872865 h 6213528"/>
                <a:gd name="connsiteX7107" fmla="*/ 8385861 w 8964278"/>
                <a:gd name="connsiteY7107" fmla="*/ 3882390 h 6213528"/>
                <a:gd name="connsiteX7108" fmla="*/ 8363001 w 8964278"/>
                <a:gd name="connsiteY7108" fmla="*/ 3867150 h 6213528"/>
                <a:gd name="connsiteX7109" fmla="*/ 8206791 w 8964278"/>
                <a:gd name="connsiteY7109" fmla="*/ 3930968 h 6213528"/>
                <a:gd name="connsiteX7110" fmla="*/ 7905801 w 8964278"/>
                <a:gd name="connsiteY7110" fmla="*/ 4088130 h 6213528"/>
                <a:gd name="connsiteX7111" fmla="*/ 7568616 w 8964278"/>
                <a:gd name="connsiteY7111" fmla="*/ 4211003 h 6213528"/>
                <a:gd name="connsiteX7112" fmla="*/ 7181901 w 8964278"/>
                <a:gd name="connsiteY7112" fmla="*/ 4211955 h 6213528"/>
                <a:gd name="connsiteX7113" fmla="*/ 6970446 w 8964278"/>
                <a:gd name="connsiteY7113" fmla="*/ 4156710 h 6213528"/>
                <a:gd name="connsiteX7114" fmla="*/ 6928536 w 8964278"/>
                <a:gd name="connsiteY7114" fmla="*/ 4145280 h 6213528"/>
                <a:gd name="connsiteX7115" fmla="*/ 7086651 w 8964278"/>
                <a:gd name="connsiteY7115" fmla="*/ 4156710 h 6213528"/>
                <a:gd name="connsiteX7116" fmla="*/ 7465746 w 8964278"/>
                <a:gd name="connsiteY7116" fmla="*/ 4168140 h 6213528"/>
                <a:gd name="connsiteX7117" fmla="*/ 7651483 w 8964278"/>
                <a:gd name="connsiteY7117" fmla="*/ 4136708 h 6213528"/>
                <a:gd name="connsiteX7118" fmla="*/ 7821981 w 8964278"/>
                <a:gd name="connsiteY7118" fmla="*/ 4073843 h 6213528"/>
                <a:gd name="connsiteX7119" fmla="*/ 8156308 w 8964278"/>
                <a:gd name="connsiteY7119" fmla="*/ 3912870 h 6213528"/>
                <a:gd name="connsiteX7120" fmla="*/ 8443010 w 8964278"/>
                <a:gd name="connsiteY7120" fmla="*/ 3844290 h 6213528"/>
                <a:gd name="connsiteX7121" fmla="*/ 8363001 w 8964278"/>
                <a:gd name="connsiteY7121" fmla="*/ 3867150 h 6213528"/>
                <a:gd name="connsiteX7122" fmla="*/ 8328711 w 8964278"/>
                <a:gd name="connsiteY7122" fmla="*/ 3780473 h 6213528"/>
                <a:gd name="connsiteX7123" fmla="*/ 7798169 w 8964278"/>
                <a:gd name="connsiteY7123" fmla="*/ 3785235 h 6213528"/>
                <a:gd name="connsiteX7124" fmla="*/ 7089508 w 8964278"/>
                <a:gd name="connsiteY7124" fmla="*/ 3968115 h 6213528"/>
                <a:gd name="connsiteX7125" fmla="*/ 6959016 w 8964278"/>
                <a:gd name="connsiteY7125" fmla="*/ 4027170 h 6213528"/>
                <a:gd name="connsiteX7126" fmla="*/ 7270483 w 8964278"/>
                <a:gd name="connsiteY7126" fmla="*/ 3884295 h 6213528"/>
                <a:gd name="connsiteX7127" fmla="*/ 7688631 w 8964278"/>
                <a:gd name="connsiteY7127" fmla="*/ 3783330 h 6213528"/>
                <a:gd name="connsiteX7128" fmla="*/ 8129639 w 8964278"/>
                <a:gd name="connsiteY7128" fmla="*/ 3723323 h 6213528"/>
                <a:gd name="connsiteX7129" fmla="*/ 8481110 w 8964278"/>
                <a:gd name="connsiteY7129" fmla="*/ 3792855 h 6213528"/>
                <a:gd name="connsiteX7130" fmla="*/ 8328711 w 8964278"/>
                <a:gd name="connsiteY7130" fmla="*/ 3780473 h 6213528"/>
                <a:gd name="connsiteX7131" fmla="*/ 7480033 w 8964278"/>
                <a:gd name="connsiteY7131" fmla="*/ 3799523 h 6213528"/>
                <a:gd name="connsiteX7132" fmla="*/ 7861986 w 8964278"/>
                <a:gd name="connsiteY7132" fmla="*/ 3724275 h 6213528"/>
                <a:gd name="connsiteX7133" fmla="*/ 7747686 w 8964278"/>
                <a:gd name="connsiteY7133" fmla="*/ 3745230 h 6213528"/>
                <a:gd name="connsiteX7134" fmla="*/ 7480033 w 8964278"/>
                <a:gd name="connsiteY7134" fmla="*/ 3799523 h 6213528"/>
                <a:gd name="connsiteX7135" fmla="*/ 8414435 w 8964278"/>
                <a:gd name="connsiteY7135" fmla="*/ 3678555 h 6213528"/>
                <a:gd name="connsiteX7136" fmla="*/ 8480158 w 8964278"/>
                <a:gd name="connsiteY7136" fmla="*/ 3734753 h 6213528"/>
                <a:gd name="connsiteX7137" fmla="*/ 8527783 w 8964278"/>
                <a:gd name="connsiteY7137" fmla="*/ 3789998 h 6213528"/>
                <a:gd name="connsiteX7138" fmla="*/ 8192503 w 8964278"/>
                <a:gd name="connsiteY7138" fmla="*/ 3699510 h 6213528"/>
                <a:gd name="connsiteX7139" fmla="*/ 8074394 w 8964278"/>
                <a:gd name="connsiteY7139" fmla="*/ 3699510 h 6213528"/>
                <a:gd name="connsiteX7140" fmla="*/ 8226794 w 8964278"/>
                <a:gd name="connsiteY7140" fmla="*/ 3687128 h 6213528"/>
                <a:gd name="connsiteX7141" fmla="*/ 8414435 w 8964278"/>
                <a:gd name="connsiteY7141" fmla="*/ 3678555 h 6213528"/>
                <a:gd name="connsiteX7142" fmla="*/ 8400148 w 8964278"/>
                <a:gd name="connsiteY7142" fmla="*/ 3668078 h 6213528"/>
                <a:gd name="connsiteX7143" fmla="*/ 8070583 w 8964278"/>
                <a:gd name="connsiteY7143" fmla="*/ 3690938 h 6213528"/>
                <a:gd name="connsiteX7144" fmla="*/ 7712444 w 8964278"/>
                <a:gd name="connsiteY7144" fmla="*/ 3742373 h 6213528"/>
                <a:gd name="connsiteX7145" fmla="*/ 7380973 w 8964278"/>
                <a:gd name="connsiteY7145" fmla="*/ 3822383 h 6213528"/>
                <a:gd name="connsiteX7146" fmla="*/ 7283819 w 8964278"/>
                <a:gd name="connsiteY7146" fmla="*/ 3853815 h 6213528"/>
                <a:gd name="connsiteX7147" fmla="*/ 7169519 w 8964278"/>
                <a:gd name="connsiteY7147" fmla="*/ 3895725 h 6213528"/>
                <a:gd name="connsiteX7148" fmla="*/ 7071411 w 8964278"/>
                <a:gd name="connsiteY7148" fmla="*/ 3934778 h 6213528"/>
                <a:gd name="connsiteX7149" fmla="*/ 6979971 w 8964278"/>
                <a:gd name="connsiteY7149" fmla="*/ 3976688 h 6213528"/>
                <a:gd name="connsiteX7150" fmla="*/ 7285723 w 8964278"/>
                <a:gd name="connsiteY7150" fmla="*/ 3837623 h 6213528"/>
                <a:gd name="connsiteX7151" fmla="*/ 7968666 w 8964278"/>
                <a:gd name="connsiteY7151" fmla="*/ 3654743 h 6213528"/>
                <a:gd name="connsiteX7152" fmla="*/ 8371573 w 8964278"/>
                <a:gd name="connsiteY7152" fmla="*/ 3647123 h 6213528"/>
                <a:gd name="connsiteX7153" fmla="*/ 8400148 w 8964278"/>
                <a:gd name="connsiteY7153" fmla="*/ 3668078 h 6213528"/>
                <a:gd name="connsiteX7154" fmla="*/ 8273466 w 8964278"/>
                <a:gd name="connsiteY7154" fmla="*/ 3579495 h 6213528"/>
                <a:gd name="connsiteX7155" fmla="*/ 8345856 w 8964278"/>
                <a:gd name="connsiteY7155" fmla="*/ 3627120 h 6213528"/>
                <a:gd name="connsiteX7156" fmla="*/ 7656246 w 8964278"/>
                <a:gd name="connsiteY7156" fmla="*/ 3701415 h 6213528"/>
                <a:gd name="connsiteX7157" fmla="*/ 7011403 w 8964278"/>
                <a:gd name="connsiteY7157" fmla="*/ 3946208 h 6213528"/>
                <a:gd name="connsiteX7158" fmla="*/ 6989496 w 8964278"/>
                <a:gd name="connsiteY7158" fmla="*/ 3957638 h 6213528"/>
                <a:gd name="connsiteX7159" fmla="*/ 7141896 w 8964278"/>
                <a:gd name="connsiteY7159" fmla="*/ 3858578 h 6213528"/>
                <a:gd name="connsiteX7160" fmla="*/ 7337158 w 8964278"/>
                <a:gd name="connsiteY7160" fmla="*/ 3765233 h 6213528"/>
                <a:gd name="connsiteX7161" fmla="*/ 7924851 w 8964278"/>
                <a:gd name="connsiteY7161" fmla="*/ 3602355 h 6213528"/>
                <a:gd name="connsiteX7162" fmla="*/ 8270608 w 8964278"/>
                <a:gd name="connsiteY7162" fmla="*/ 3579495 h 6213528"/>
                <a:gd name="connsiteX7163" fmla="*/ 8273466 w 8964278"/>
                <a:gd name="connsiteY7163" fmla="*/ 3579495 h 6213528"/>
                <a:gd name="connsiteX7164" fmla="*/ 8214411 w 8964278"/>
                <a:gd name="connsiteY7164" fmla="*/ 3545205 h 6213528"/>
                <a:gd name="connsiteX7165" fmla="*/ 8252511 w 8964278"/>
                <a:gd name="connsiteY7165" fmla="*/ 3567113 h 6213528"/>
                <a:gd name="connsiteX7166" fmla="*/ 7961998 w 8964278"/>
                <a:gd name="connsiteY7166" fmla="*/ 3587115 h 6213528"/>
                <a:gd name="connsiteX7167" fmla="*/ 7657198 w 8964278"/>
                <a:gd name="connsiteY7167" fmla="*/ 3647123 h 6213528"/>
                <a:gd name="connsiteX7168" fmla="*/ 7280008 w 8964278"/>
                <a:gd name="connsiteY7168" fmla="*/ 3781425 h 6213528"/>
                <a:gd name="connsiteX7169" fmla="*/ 7856271 w 8964278"/>
                <a:gd name="connsiteY7169" fmla="*/ 3581400 h 6213528"/>
                <a:gd name="connsiteX7170" fmla="*/ 8214411 w 8964278"/>
                <a:gd name="connsiteY7170" fmla="*/ 3545205 h 6213528"/>
                <a:gd name="connsiteX7171" fmla="*/ 8214411 w 8964278"/>
                <a:gd name="connsiteY7171" fmla="*/ 3545205 h 6213528"/>
                <a:gd name="connsiteX7172" fmla="*/ 8184883 w 8964278"/>
                <a:gd name="connsiteY7172" fmla="*/ 3528060 h 6213528"/>
                <a:gd name="connsiteX7173" fmla="*/ 7584808 w 8964278"/>
                <a:gd name="connsiteY7173" fmla="*/ 3640455 h 6213528"/>
                <a:gd name="connsiteX7174" fmla="*/ 7289533 w 8964278"/>
                <a:gd name="connsiteY7174" fmla="*/ 3764280 h 6213528"/>
                <a:gd name="connsiteX7175" fmla="*/ 7131419 w 8964278"/>
                <a:gd name="connsiteY7175" fmla="*/ 3854768 h 6213528"/>
                <a:gd name="connsiteX7176" fmla="*/ 7090461 w 8964278"/>
                <a:gd name="connsiteY7176" fmla="*/ 3877628 h 6213528"/>
                <a:gd name="connsiteX7177" fmla="*/ 7074269 w 8964278"/>
                <a:gd name="connsiteY7177" fmla="*/ 3886200 h 6213528"/>
                <a:gd name="connsiteX7178" fmla="*/ 7245719 w 8964278"/>
                <a:gd name="connsiteY7178" fmla="*/ 3754755 h 6213528"/>
                <a:gd name="connsiteX7179" fmla="*/ 7783881 w 8964278"/>
                <a:gd name="connsiteY7179" fmla="*/ 3522345 h 6213528"/>
                <a:gd name="connsiteX7180" fmla="*/ 8099158 w 8964278"/>
                <a:gd name="connsiteY7180" fmla="*/ 3486150 h 6213528"/>
                <a:gd name="connsiteX7181" fmla="*/ 8184883 w 8964278"/>
                <a:gd name="connsiteY7181" fmla="*/ 3528060 h 6213528"/>
                <a:gd name="connsiteX7182" fmla="*/ 8071536 w 8964278"/>
                <a:gd name="connsiteY7182" fmla="*/ 3473768 h 6213528"/>
                <a:gd name="connsiteX7183" fmla="*/ 7542898 w 8964278"/>
                <a:gd name="connsiteY7183" fmla="*/ 3585210 h 6213528"/>
                <a:gd name="connsiteX7184" fmla="*/ 7283819 w 8964278"/>
                <a:gd name="connsiteY7184" fmla="*/ 3719513 h 6213528"/>
                <a:gd name="connsiteX7185" fmla="*/ 7049503 w 8964278"/>
                <a:gd name="connsiteY7185" fmla="*/ 3897630 h 6213528"/>
                <a:gd name="connsiteX7186" fmla="*/ 7034264 w 8964278"/>
                <a:gd name="connsiteY7186" fmla="*/ 3910013 h 6213528"/>
                <a:gd name="connsiteX7187" fmla="*/ 6956158 w 8964278"/>
                <a:gd name="connsiteY7187" fmla="*/ 3959543 h 6213528"/>
                <a:gd name="connsiteX7188" fmla="*/ 6989496 w 8964278"/>
                <a:gd name="connsiteY7188" fmla="*/ 3929063 h 6213528"/>
                <a:gd name="connsiteX7189" fmla="*/ 7195236 w 8964278"/>
                <a:gd name="connsiteY7189" fmla="*/ 3736658 h 6213528"/>
                <a:gd name="connsiteX7190" fmla="*/ 7701014 w 8964278"/>
                <a:gd name="connsiteY7190" fmla="*/ 3482340 h 6213528"/>
                <a:gd name="connsiteX7191" fmla="*/ 7855319 w 8964278"/>
                <a:gd name="connsiteY7191" fmla="*/ 3455670 h 6213528"/>
                <a:gd name="connsiteX7192" fmla="*/ 8009623 w 8964278"/>
                <a:gd name="connsiteY7192" fmla="*/ 3449955 h 6213528"/>
                <a:gd name="connsiteX7193" fmla="*/ 8071536 w 8964278"/>
                <a:gd name="connsiteY7193" fmla="*/ 3473768 h 6213528"/>
                <a:gd name="connsiteX7194" fmla="*/ 7959141 w 8964278"/>
                <a:gd name="connsiteY7194" fmla="*/ 3431858 h 6213528"/>
                <a:gd name="connsiteX7195" fmla="*/ 7873416 w 8964278"/>
                <a:gd name="connsiteY7195" fmla="*/ 3437573 h 6213528"/>
                <a:gd name="connsiteX7196" fmla="*/ 7732446 w 8964278"/>
                <a:gd name="connsiteY7196" fmla="*/ 3458528 h 6213528"/>
                <a:gd name="connsiteX7197" fmla="*/ 7463841 w 8964278"/>
                <a:gd name="connsiteY7197" fmla="*/ 3548063 h 6213528"/>
                <a:gd name="connsiteX7198" fmla="*/ 7222858 w 8964278"/>
                <a:gd name="connsiteY7198" fmla="*/ 3698558 h 6213528"/>
                <a:gd name="connsiteX7199" fmla="*/ 7014261 w 8964278"/>
                <a:gd name="connsiteY7199" fmla="*/ 3890010 h 6213528"/>
                <a:gd name="connsiteX7200" fmla="*/ 6896151 w 8964278"/>
                <a:gd name="connsiteY7200" fmla="*/ 3996690 h 6213528"/>
                <a:gd name="connsiteX7201" fmla="*/ 6863766 w 8964278"/>
                <a:gd name="connsiteY7201" fmla="*/ 4022408 h 6213528"/>
                <a:gd name="connsiteX7202" fmla="*/ 6844716 w 8964278"/>
                <a:gd name="connsiteY7202" fmla="*/ 4036695 h 6213528"/>
                <a:gd name="connsiteX7203" fmla="*/ 6840906 w 8964278"/>
                <a:gd name="connsiteY7203" fmla="*/ 4038600 h 6213528"/>
                <a:gd name="connsiteX7204" fmla="*/ 6808521 w 8964278"/>
                <a:gd name="connsiteY7204" fmla="*/ 4057650 h 6213528"/>
                <a:gd name="connsiteX7205" fmla="*/ 6879958 w 8964278"/>
                <a:gd name="connsiteY7205" fmla="*/ 4001453 h 6213528"/>
                <a:gd name="connsiteX7206" fmla="*/ 7073316 w 8964278"/>
                <a:gd name="connsiteY7206" fmla="*/ 3795713 h 6213528"/>
                <a:gd name="connsiteX7207" fmla="*/ 7175233 w 8964278"/>
                <a:gd name="connsiteY7207" fmla="*/ 3706178 h 6213528"/>
                <a:gd name="connsiteX7208" fmla="*/ 7621956 w 8964278"/>
                <a:gd name="connsiteY7208" fmla="*/ 3466148 h 6213528"/>
                <a:gd name="connsiteX7209" fmla="*/ 7877226 w 8964278"/>
                <a:gd name="connsiteY7209" fmla="*/ 3407093 h 6213528"/>
                <a:gd name="connsiteX7210" fmla="*/ 7959141 w 8964278"/>
                <a:gd name="connsiteY7210" fmla="*/ 3431858 h 6213528"/>
                <a:gd name="connsiteX7211" fmla="*/ 7827696 w 8964278"/>
                <a:gd name="connsiteY7211" fmla="*/ 3398520 h 6213528"/>
                <a:gd name="connsiteX7212" fmla="*/ 7840078 w 8964278"/>
                <a:gd name="connsiteY7212" fmla="*/ 3401378 h 6213528"/>
                <a:gd name="connsiteX7213" fmla="*/ 7412406 w 8964278"/>
                <a:gd name="connsiteY7213" fmla="*/ 3542348 h 6213528"/>
                <a:gd name="connsiteX7214" fmla="*/ 7198094 w 8964278"/>
                <a:gd name="connsiteY7214" fmla="*/ 3678555 h 6213528"/>
                <a:gd name="connsiteX7215" fmla="*/ 7096176 w 8964278"/>
                <a:gd name="connsiteY7215" fmla="*/ 3764280 h 6213528"/>
                <a:gd name="connsiteX7216" fmla="*/ 7143801 w 8964278"/>
                <a:gd name="connsiteY7216" fmla="*/ 3689985 h 6213528"/>
                <a:gd name="connsiteX7217" fmla="*/ 7145706 w 8964278"/>
                <a:gd name="connsiteY7217" fmla="*/ 3687128 h 6213528"/>
                <a:gd name="connsiteX7218" fmla="*/ 7408596 w 8964278"/>
                <a:gd name="connsiteY7218" fmla="*/ 3529013 h 6213528"/>
                <a:gd name="connsiteX7219" fmla="*/ 7705776 w 8964278"/>
                <a:gd name="connsiteY7219" fmla="*/ 3423285 h 6213528"/>
                <a:gd name="connsiteX7220" fmla="*/ 7793406 w 8964278"/>
                <a:gd name="connsiteY7220" fmla="*/ 3404235 h 6213528"/>
                <a:gd name="connsiteX7221" fmla="*/ 7827696 w 8964278"/>
                <a:gd name="connsiteY7221" fmla="*/ 3398520 h 6213528"/>
                <a:gd name="connsiteX7222" fmla="*/ 7780071 w 8964278"/>
                <a:gd name="connsiteY7222" fmla="*/ 3389948 h 6213528"/>
                <a:gd name="connsiteX7223" fmla="*/ 7790548 w 8964278"/>
                <a:gd name="connsiteY7223" fmla="*/ 3391853 h 6213528"/>
                <a:gd name="connsiteX7224" fmla="*/ 7719111 w 8964278"/>
                <a:gd name="connsiteY7224" fmla="*/ 3407093 h 6213528"/>
                <a:gd name="connsiteX7225" fmla="*/ 7567664 w 8964278"/>
                <a:gd name="connsiteY7225" fmla="*/ 3451860 h 6213528"/>
                <a:gd name="connsiteX7226" fmla="*/ 7281914 w 8964278"/>
                <a:gd name="connsiteY7226" fmla="*/ 3586163 h 6213528"/>
                <a:gd name="connsiteX7227" fmla="*/ 7148564 w 8964278"/>
                <a:gd name="connsiteY7227" fmla="*/ 3679508 h 6213528"/>
                <a:gd name="connsiteX7228" fmla="*/ 7153326 w 8964278"/>
                <a:gd name="connsiteY7228" fmla="*/ 3671888 h 6213528"/>
                <a:gd name="connsiteX7229" fmla="*/ 7279056 w 8964278"/>
                <a:gd name="connsiteY7229" fmla="*/ 3564255 h 6213528"/>
                <a:gd name="connsiteX7230" fmla="*/ 7528611 w 8964278"/>
                <a:gd name="connsiteY7230" fmla="*/ 3438525 h 6213528"/>
                <a:gd name="connsiteX7231" fmla="*/ 7681011 w 8964278"/>
                <a:gd name="connsiteY7231" fmla="*/ 3401378 h 6213528"/>
                <a:gd name="connsiteX7232" fmla="*/ 7780071 w 8964278"/>
                <a:gd name="connsiteY7232" fmla="*/ 3389948 h 6213528"/>
                <a:gd name="connsiteX7233" fmla="*/ 7912469 w 8964278"/>
                <a:gd name="connsiteY7233" fmla="*/ 3055620 h 6213528"/>
                <a:gd name="connsiteX7234" fmla="*/ 7783881 w 8964278"/>
                <a:gd name="connsiteY7234" fmla="*/ 3290888 h 6213528"/>
                <a:gd name="connsiteX7235" fmla="*/ 7736256 w 8964278"/>
                <a:gd name="connsiteY7235" fmla="*/ 3321368 h 6213528"/>
                <a:gd name="connsiteX7236" fmla="*/ 7683869 w 8964278"/>
                <a:gd name="connsiteY7236" fmla="*/ 3349943 h 6213528"/>
                <a:gd name="connsiteX7237" fmla="*/ 7596239 w 8964278"/>
                <a:gd name="connsiteY7237" fmla="*/ 3348990 h 6213528"/>
                <a:gd name="connsiteX7238" fmla="*/ 7589571 w 8964278"/>
                <a:gd name="connsiteY7238" fmla="*/ 3345180 h 6213528"/>
                <a:gd name="connsiteX7239" fmla="*/ 7561948 w 8964278"/>
                <a:gd name="connsiteY7239" fmla="*/ 3349943 h 6213528"/>
                <a:gd name="connsiteX7240" fmla="*/ 7525753 w 8964278"/>
                <a:gd name="connsiteY7240" fmla="*/ 3352800 h 6213528"/>
                <a:gd name="connsiteX7241" fmla="*/ 7360971 w 8964278"/>
                <a:gd name="connsiteY7241" fmla="*/ 3385185 h 6213528"/>
                <a:gd name="connsiteX7242" fmla="*/ 7362876 w 8964278"/>
                <a:gd name="connsiteY7242" fmla="*/ 3384233 h 6213528"/>
                <a:gd name="connsiteX7243" fmla="*/ 7403833 w 8964278"/>
                <a:gd name="connsiteY7243" fmla="*/ 3368993 h 6213528"/>
                <a:gd name="connsiteX7244" fmla="*/ 7430503 w 8964278"/>
                <a:gd name="connsiteY7244" fmla="*/ 3363278 h 6213528"/>
                <a:gd name="connsiteX7245" fmla="*/ 7648626 w 8964278"/>
                <a:gd name="connsiteY7245" fmla="*/ 3328988 h 6213528"/>
                <a:gd name="connsiteX7246" fmla="*/ 7864844 w 8964278"/>
                <a:gd name="connsiteY7246" fmla="*/ 3057525 h 6213528"/>
                <a:gd name="connsiteX7247" fmla="*/ 7741019 w 8964278"/>
                <a:gd name="connsiteY7247" fmla="*/ 2665095 h 6213528"/>
                <a:gd name="connsiteX7248" fmla="*/ 7405739 w 8964278"/>
                <a:gd name="connsiteY7248" fmla="*/ 2384108 h 6213528"/>
                <a:gd name="connsiteX7249" fmla="*/ 7211428 w 8964278"/>
                <a:gd name="connsiteY7249" fmla="*/ 2248853 h 6213528"/>
                <a:gd name="connsiteX7250" fmla="*/ 7078078 w 8964278"/>
                <a:gd name="connsiteY7250" fmla="*/ 2105025 h 6213528"/>
                <a:gd name="connsiteX7251" fmla="*/ 7129514 w 8964278"/>
                <a:gd name="connsiteY7251" fmla="*/ 2169795 h 6213528"/>
                <a:gd name="connsiteX7252" fmla="*/ 7235241 w 8964278"/>
                <a:gd name="connsiteY7252" fmla="*/ 2262188 h 6213528"/>
                <a:gd name="connsiteX7253" fmla="*/ 7489558 w 8964278"/>
                <a:gd name="connsiteY7253" fmla="*/ 2415540 h 6213528"/>
                <a:gd name="connsiteX7254" fmla="*/ 7729589 w 8964278"/>
                <a:gd name="connsiteY7254" fmla="*/ 2593658 h 6213528"/>
                <a:gd name="connsiteX7255" fmla="*/ 7871511 w 8964278"/>
                <a:gd name="connsiteY7255" fmla="*/ 2827973 h 6213528"/>
                <a:gd name="connsiteX7256" fmla="*/ 7912469 w 8964278"/>
                <a:gd name="connsiteY7256" fmla="*/ 3053715 h 6213528"/>
                <a:gd name="connsiteX7257" fmla="*/ 7912469 w 8964278"/>
                <a:gd name="connsiteY7257" fmla="*/ 3055620 h 6213528"/>
                <a:gd name="connsiteX7258" fmla="*/ 7860081 w 8964278"/>
                <a:gd name="connsiteY7258" fmla="*/ 2746058 h 6213528"/>
                <a:gd name="connsiteX7259" fmla="*/ 7907706 w 8964278"/>
                <a:gd name="connsiteY7259" fmla="*/ 2879408 h 6213528"/>
                <a:gd name="connsiteX7260" fmla="*/ 7923898 w 8964278"/>
                <a:gd name="connsiteY7260" fmla="*/ 2962275 h 6213528"/>
                <a:gd name="connsiteX7261" fmla="*/ 7921994 w 8964278"/>
                <a:gd name="connsiteY7261" fmla="*/ 2993708 h 6213528"/>
                <a:gd name="connsiteX7262" fmla="*/ 7896276 w 8964278"/>
                <a:gd name="connsiteY7262" fmla="*/ 2860358 h 6213528"/>
                <a:gd name="connsiteX7263" fmla="*/ 7768641 w 8964278"/>
                <a:gd name="connsiteY7263" fmla="*/ 2618423 h 6213528"/>
                <a:gd name="connsiteX7264" fmla="*/ 7540041 w 8964278"/>
                <a:gd name="connsiteY7264" fmla="*/ 2431733 h 6213528"/>
                <a:gd name="connsiteX7265" fmla="*/ 7279056 w 8964278"/>
                <a:gd name="connsiteY7265" fmla="*/ 2281238 h 6213528"/>
                <a:gd name="connsiteX7266" fmla="*/ 7081889 w 8964278"/>
                <a:gd name="connsiteY7266" fmla="*/ 2096453 h 6213528"/>
                <a:gd name="connsiteX7267" fmla="*/ 7085698 w 8964278"/>
                <a:gd name="connsiteY7267" fmla="*/ 2097405 h 6213528"/>
                <a:gd name="connsiteX7268" fmla="*/ 7090461 w 8964278"/>
                <a:gd name="connsiteY7268" fmla="*/ 2098358 h 6213528"/>
                <a:gd name="connsiteX7269" fmla="*/ 7151421 w 8964278"/>
                <a:gd name="connsiteY7269" fmla="*/ 2161223 h 6213528"/>
                <a:gd name="connsiteX7270" fmla="*/ 7302869 w 8964278"/>
                <a:gd name="connsiteY7270" fmla="*/ 2243138 h 6213528"/>
                <a:gd name="connsiteX7271" fmla="*/ 7479081 w 8964278"/>
                <a:gd name="connsiteY7271" fmla="*/ 2313623 h 6213528"/>
                <a:gd name="connsiteX7272" fmla="*/ 7550519 w 8964278"/>
                <a:gd name="connsiteY7272" fmla="*/ 2354580 h 6213528"/>
                <a:gd name="connsiteX7273" fmla="*/ 7571473 w 8964278"/>
                <a:gd name="connsiteY7273" fmla="*/ 2372678 h 6213528"/>
                <a:gd name="connsiteX7274" fmla="*/ 7591476 w 8964278"/>
                <a:gd name="connsiteY7274" fmla="*/ 2397443 h 6213528"/>
                <a:gd name="connsiteX7275" fmla="*/ 7596239 w 8964278"/>
                <a:gd name="connsiteY7275" fmla="*/ 2394585 h 6213528"/>
                <a:gd name="connsiteX7276" fmla="*/ 7596239 w 8964278"/>
                <a:gd name="connsiteY7276" fmla="*/ 2393633 h 6213528"/>
                <a:gd name="connsiteX7277" fmla="*/ 7860081 w 8964278"/>
                <a:gd name="connsiteY7277" fmla="*/ 2746058 h 6213528"/>
                <a:gd name="connsiteX7278" fmla="*/ 8844966 w 8964278"/>
                <a:gd name="connsiteY7278" fmla="*/ 2515553 h 6213528"/>
                <a:gd name="connsiteX7279" fmla="*/ 8730666 w 8964278"/>
                <a:gd name="connsiteY7279" fmla="*/ 2550795 h 6213528"/>
                <a:gd name="connsiteX7280" fmla="*/ 8510638 w 8964278"/>
                <a:gd name="connsiteY7280" fmla="*/ 2652713 h 6213528"/>
                <a:gd name="connsiteX7281" fmla="*/ 8267751 w 8964278"/>
                <a:gd name="connsiteY7281" fmla="*/ 2707958 h 6213528"/>
                <a:gd name="connsiteX7282" fmla="*/ 8005814 w 8964278"/>
                <a:gd name="connsiteY7282" fmla="*/ 2642235 h 6213528"/>
                <a:gd name="connsiteX7283" fmla="*/ 7778166 w 8964278"/>
                <a:gd name="connsiteY7283" fmla="*/ 2498408 h 6213528"/>
                <a:gd name="connsiteX7284" fmla="*/ 7729589 w 8964278"/>
                <a:gd name="connsiteY7284" fmla="*/ 2463165 h 6213528"/>
                <a:gd name="connsiteX7285" fmla="*/ 7536231 w 8964278"/>
                <a:gd name="connsiteY7285" fmla="*/ 2302193 h 6213528"/>
                <a:gd name="connsiteX7286" fmla="*/ 7362876 w 8964278"/>
                <a:gd name="connsiteY7286" fmla="*/ 2185035 h 6213528"/>
                <a:gd name="connsiteX7287" fmla="*/ 7352398 w 8964278"/>
                <a:gd name="connsiteY7287" fmla="*/ 2178368 h 6213528"/>
                <a:gd name="connsiteX7288" fmla="*/ 7365733 w 8964278"/>
                <a:gd name="connsiteY7288" fmla="*/ 2179320 h 6213528"/>
                <a:gd name="connsiteX7289" fmla="*/ 7392403 w 8964278"/>
                <a:gd name="connsiteY7289" fmla="*/ 2180273 h 6213528"/>
                <a:gd name="connsiteX7290" fmla="*/ 7436219 w 8964278"/>
                <a:gd name="connsiteY7290" fmla="*/ 2198370 h 6213528"/>
                <a:gd name="connsiteX7291" fmla="*/ 7787691 w 8964278"/>
                <a:gd name="connsiteY7291" fmla="*/ 2326958 h 6213528"/>
                <a:gd name="connsiteX7292" fmla="*/ 8147736 w 8964278"/>
                <a:gd name="connsiteY7292" fmla="*/ 2407920 h 6213528"/>
                <a:gd name="connsiteX7293" fmla="*/ 8524926 w 8964278"/>
                <a:gd name="connsiteY7293" fmla="*/ 2442210 h 6213528"/>
                <a:gd name="connsiteX7294" fmla="*/ 8920213 w 8964278"/>
                <a:gd name="connsiteY7294" fmla="*/ 2501265 h 6213528"/>
                <a:gd name="connsiteX7295" fmla="*/ 8844966 w 8964278"/>
                <a:gd name="connsiteY7295" fmla="*/ 2515553 h 6213528"/>
                <a:gd name="connsiteX7296" fmla="*/ 8940216 w 8964278"/>
                <a:gd name="connsiteY7296" fmla="*/ 2485073 h 6213528"/>
                <a:gd name="connsiteX7297" fmla="*/ 8202981 w 8964278"/>
                <a:gd name="connsiteY7297" fmla="*/ 2396490 h 6213528"/>
                <a:gd name="connsiteX7298" fmla="*/ 7484796 w 8964278"/>
                <a:gd name="connsiteY7298" fmla="*/ 2202180 h 6213528"/>
                <a:gd name="connsiteX7299" fmla="*/ 7426694 w 8964278"/>
                <a:gd name="connsiteY7299" fmla="*/ 2178368 h 6213528"/>
                <a:gd name="connsiteX7300" fmla="*/ 7662914 w 8964278"/>
                <a:gd name="connsiteY7300" fmla="*/ 2108835 h 6213528"/>
                <a:gd name="connsiteX7301" fmla="*/ 7741971 w 8964278"/>
                <a:gd name="connsiteY7301" fmla="*/ 2064068 h 6213528"/>
                <a:gd name="connsiteX7302" fmla="*/ 7776261 w 8964278"/>
                <a:gd name="connsiteY7302" fmla="*/ 2042160 h 6213528"/>
                <a:gd name="connsiteX7303" fmla="*/ 7805789 w 8964278"/>
                <a:gd name="connsiteY7303" fmla="*/ 2029778 h 6213528"/>
                <a:gd name="connsiteX7304" fmla="*/ 7830553 w 8964278"/>
                <a:gd name="connsiteY7304" fmla="*/ 2022158 h 6213528"/>
                <a:gd name="connsiteX7305" fmla="*/ 8248701 w 8964278"/>
                <a:gd name="connsiteY7305" fmla="*/ 2030730 h 6213528"/>
                <a:gd name="connsiteX7306" fmla="*/ 8363953 w 8964278"/>
                <a:gd name="connsiteY7306" fmla="*/ 2058353 h 6213528"/>
                <a:gd name="connsiteX7307" fmla="*/ 8382051 w 8964278"/>
                <a:gd name="connsiteY7307" fmla="*/ 2063115 h 6213528"/>
                <a:gd name="connsiteX7308" fmla="*/ 8424913 w 8964278"/>
                <a:gd name="connsiteY7308" fmla="*/ 2078355 h 6213528"/>
                <a:gd name="connsiteX7309" fmla="*/ 8465871 w 8964278"/>
                <a:gd name="connsiteY7309" fmla="*/ 2097405 h 6213528"/>
                <a:gd name="connsiteX7310" fmla="*/ 8500160 w 8964278"/>
                <a:gd name="connsiteY7310" fmla="*/ 2113598 h 6213528"/>
                <a:gd name="connsiteX7311" fmla="*/ 8752573 w 8964278"/>
                <a:gd name="connsiteY7311" fmla="*/ 2286953 h 6213528"/>
                <a:gd name="connsiteX7312" fmla="*/ 8849728 w 8964278"/>
                <a:gd name="connsiteY7312" fmla="*/ 2372678 h 6213528"/>
                <a:gd name="connsiteX7313" fmla="*/ 8896401 w 8964278"/>
                <a:gd name="connsiteY7313" fmla="*/ 2417445 h 6213528"/>
                <a:gd name="connsiteX7314" fmla="*/ 8939263 w 8964278"/>
                <a:gd name="connsiteY7314" fmla="*/ 2463165 h 6213528"/>
                <a:gd name="connsiteX7315" fmla="*/ 8940216 w 8964278"/>
                <a:gd name="connsiteY7315" fmla="*/ 2485073 h 6213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Lst>
              <a:rect l="l" t="t" r="r" b="b"/>
              <a:pathLst>
                <a:path w="8964278" h="6213528">
                  <a:moveTo>
                    <a:pt x="8963076" y="2469833"/>
                  </a:moveTo>
                  <a:cubicBezTo>
                    <a:pt x="8959266" y="2448878"/>
                    <a:pt x="8942121" y="2434590"/>
                    <a:pt x="8928785" y="2420303"/>
                  </a:cubicBezTo>
                  <a:cubicBezTo>
                    <a:pt x="8897353" y="2388870"/>
                    <a:pt x="8865921" y="2358390"/>
                    <a:pt x="8833535" y="2328863"/>
                  </a:cubicBezTo>
                  <a:cubicBezTo>
                    <a:pt x="8701138" y="2208848"/>
                    <a:pt x="8553501" y="2104073"/>
                    <a:pt x="8387766" y="2034540"/>
                  </a:cubicBezTo>
                  <a:cubicBezTo>
                    <a:pt x="8283944" y="1991678"/>
                    <a:pt x="8172501" y="1962150"/>
                    <a:pt x="8060106" y="1953578"/>
                  </a:cubicBezTo>
                  <a:cubicBezTo>
                    <a:pt x="8060106" y="1953578"/>
                    <a:pt x="8060106" y="1953578"/>
                    <a:pt x="8060106" y="1953578"/>
                  </a:cubicBezTo>
                  <a:cubicBezTo>
                    <a:pt x="8060106" y="1953578"/>
                    <a:pt x="8060106" y="1953578"/>
                    <a:pt x="8060106" y="1953578"/>
                  </a:cubicBezTo>
                  <a:cubicBezTo>
                    <a:pt x="8057248" y="1953578"/>
                    <a:pt x="8054391" y="1952625"/>
                    <a:pt x="8052486" y="1952625"/>
                  </a:cubicBezTo>
                  <a:cubicBezTo>
                    <a:pt x="8043914" y="1951673"/>
                    <a:pt x="8034389" y="1951673"/>
                    <a:pt x="8025816" y="1950720"/>
                  </a:cubicBezTo>
                  <a:cubicBezTo>
                    <a:pt x="7965808" y="1947863"/>
                    <a:pt x="7905801" y="1950720"/>
                    <a:pt x="7846746" y="1960245"/>
                  </a:cubicBezTo>
                  <a:cubicBezTo>
                    <a:pt x="7833411" y="1962150"/>
                    <a:pt x="7820076" y="1965008"/>
                    <a:pt x="7805789" y="1967865"/>
                  </a:cubicBezTo>
                  <a:cubicBezTo>
                    <a:pt x="7848651" y="1929765"/>
                    <a:pt x="7887703" y="1887855"/>
                    <a:pt x="7925803" y="1844993"/>
                  </a:cubicBezTo>
                  <a:cubicBezTo>
                    <a:pt x="7999146" y="1762125"/>
                    <a:pt x="8069631" y="1677353"/>
                    <a:pt x="8151546" y="1602105"/>
                  </a:cubicBezTo>
                  <a:cubicBezTo>
                    <a:pt x="8230603" y="1529715"/>
                    <a:pt x="8316328" y="1464945"/>
                    <a:pt x="8406816" y="1409700"/>
                  </a:cubicBezTo>
                  <a:cubicBezTo>
                    <a:pt x="8430628" y="1395413"/>
                    <a:pt x="8454441" y="1381125"/>
                    <a:pt x="8478253" y="1368743"/>
                  </a:cubicBezTo>
                  <a:cubicBezTo>
                    <a:pt x="8498256" y="1358265"/>
                    <a:pt x="8522068" y="1349693"/>
                    <a:pt x="8537308" y="1331595"/>
                  </a:cubicBezTo>
                  <a:cubicBezTo>
                    <a:pt x="8562073" y="1301115"/>
                    <a:pt x="8544928" y="1269683"/>
                    <a:pt x="8522068" y="1243965"/>
                  </a:cubicBezTo>
                  <a:cubicBezTo>
                    <a:pt x="8523973" y="1239203"/>
                    <a:pt x="8522068" y="1233488"/>
                    <a:pt x="8517306" y="1231583"/>
                  </a:cubicBezTo>
                  <a:cubicBezTo>
                    <a:pt x="8514448" y="1230630"/>
                    <a:pt x="8512543" y="1229678"/>
                    <a:pt x="8509685" y="1229678"/>
                  </a:cubicBezTo>
                  <a:cubicBezTo>
                    <a:pt x="8511591" y="1226820"/>
                    <a:pt x="8510638" y="1223010"/>
                    <a:pt x="8506828" y="1222058"/>
                  </a:cubicBezTo>
                  <a:cubicBezTo>
                    <a:pt x="8503971" y="1221105"/>
                    <a:pt x="8501113" y="1221105"/>
                    <a:pt x="8498256" y="1220153"/>
                  </a:cubicBezTo>
                  <a:cubicBezTo>
                    <a:pt x="8496351" y="1218248"/>
                    <a:pt x="8495398" y="1217295"/>
                    <a:pt x="8493493" y="1215390"/>
                  </a:cubicBezTo>
                  <a:cubicBezTo>
                    <a:pt x="8350619" y="1079183"/>
                    <a:pt x="8157261" y="1000125"/>
                    <a:pt x="7961998" y="981075"/>
                  </a:cubicBezTo>
                  <a:cubicBezTo>
                    <a:pt x="7745781" y="959168"/>
                    <a:pt x="7526706" y="1009650"/>
                    <a:pt x="7332396" y="1103948"/>
                  </a:cubicBezTo>
                  <a:cubicBezTo>
                    <a:pt x="7308583" y="1115378"/>
                    <a:pt x="7283819" y="1127760"/>
                    <a:pt x="7260958" y="1141095"/>
                  </a:cubicBezTo>
                  <a:cubicBezTo>
                    <a:pt x="7243814" y="1072515"/>
                    <a:pt x="7223811" y="1005840"/>
                    <a:pt x="7200951" y="939165"/>
                  </a:cubicBezTo>
                  <a:cubicBezTo>
                    <a:pt x="7188569" y="903923"/>
                    <a:pt x="7176186" y="868680"/>
                    <a:pt x="7162851" y="833438"/>
                  </a:cubicBezTo>
                  <a:cubicBezTo>
                    <a:pt x="7150469" y="802005"/>
                    <a:pt x="7139991" y="768668"/>
                    <a:pt x="7125703" y="738188"/>
                  </a:cubicBezTo>
                  <a:cubicBezTo>
                    <a:pt x="7124751" y="738188"/>
                    <a:pt x="7124751" y="737235"/>
                    <a:pt x="7123798" y="737235"/>
                  </a:cubicBezTo>
                  <a:cubicBezTo>
                    <a:pt x="7123798" y="737235"/>
                    <a:pt x="7122846" y="737235"/>
                    <a:pt x="7122846" y="736283"/>
                  </a:cubicBezTo>
                  <a:cubicBezTo>
                    <a:pt x="7121894" y="736283"/>
                    <a:pt x="7121894" y="736283"/>
                    <a:pt x="7120941" y="736283"/>
                  </a:cubicBezTo>
                  <a:cubicBezTo>
                    <a:pt x="7119989" y="736283"/>
                    <a:pt x="7118083" y="736283"/>
                    <a:pt x="7119989" y="736283"/>
                  </a:cubicBezTo>
                  <a:cubicBezTo>
                    <a:pt x="7119036" y="736283"/>
                    <a:pt x="7119036" y="736283"/>
                    <a:pt x="7118083" y="736283"/>
                  </a:cubicBezTo>
                  <a:cubicBezTo>
                    <a:pt x="7118083" y="736283"/>
                    <a:pt x="7117131" y="736283"/>
                    <a:pt x="7117131" y="736283"/>
                  </a:cubicBezTo>
                  <a:cubicBezTo>
                    <a:pt x="7117131" y="736283"/>
                    <a:pt x="7116178" y="736283"/>
                    <a:pt x="7116178" y="736283"/>
                  </a:cubicBezTo>
                  <a:cubicBezTo>
                    <a:pt x="7115226" y="736283"/>
                    <a:pt x="7115226" y="737235"/>
                    <a:pt x="7114273" y="737235"/>
                  </a:cubicBezTo>
                  <a:cubicBezTo>
                    <a:pt x="7114273" y="737235"/>
                    <a:pt x="7114273" y="737235"/>
                    <a:pt x="7114273" y="737235"/>
                  </a:cubicBezTo>
                  <a:cubicBezTo>
                    <a:pt x="7114273" y="737235"/>
                    <a:pt x="7114273" y="737235"/>
                    <a:pt x="7114273" y="737235"/>
                  </a:cubicBezTo>
                  <a:cubicBezTo>
                    <a:pt x="7113321" y="738188"/>
                    <a:pt x="7112369" y="738188"/>
                    <a:pt x="7111416" y="739140"/>
                  </a:cubicBezTo>
                  <a:cubicBezTo>
                    <a:pt x="7111416" y="739140"/>
                    <a:pt x="7110464" y="739140"/>
                    <a:pt x="7110464" y="740093"/>
                  </a:cubicBezTo>
                  <a:cubicBezTo>
                    <a:pt x="7110464" y="740093"/>
                    <a:pt x="7110464" y="740093"/>
                    <a:pt x="7110464" y="740093"/>
                  </a:cubicBezTo>
                  <a:cubicBezTo>
                    <a:pt x="7110464" y="741045"/>
                    <a:pt x="7109511" y="741045"/>
                    <a:pt x="7109511" y="741998"/>
                  </a:cubicBezTo>
                  <a:cubicBezTo>
                    <a:pt x="7108558" y="742950"/>
                    <a:pt x="7107606" y="743903"/>
                    <a:pt x="7106653" y="744855"/>
                  </a:cubicBezTo>
                  <a:cubicBezTo>
                    <a:pt x="7105701" y="745808"/>
                    <a:pt x="7104748" y="747713"/>
                    <a:pt x="7103796" y="748665"/>
                  </a:cubicBezTo>
                  <a:cubicBezTo>
                    <a:pt x="7103796" y="748665"/>
                    <a:pt x="7103796" y="748665"/>
                    <a:pt x="7103796" y="748665"/>
                  </a:cubicBezTo>
                  <a:cubicBezTo>
                    <a:pt x="7103796" y="748665"/>
                    <a:pt x="7103796" y="748665"/>
                    <a:pt x="7103796" y="748665"/>
                  </a:cubicBezTo>
                  <a:cubicBezTo>
                    <a:pt x="7103796" y="749618"/>
                    <a:pt x="7102844" y="749618"/>
                    <a:pt x="7102844" y="750570"/>
                  </a:cubicBezTo>
                  <a:cubicBezTo>
                    <a:pt x="7102844" y="751523"/>
                    <a:pt x="7101891" y="752475"/>
                    <a:pt x="7101891" y="752475"/>
                  </a:cubicBezTo>
                  <a:cubicBezTo>
                    <a:pt x="7101891" y="752475"/>
                    <a:pt x="7101891" y="752475"/>
                    <a:pt x="7101891" y="752475"/>
                  </a:cubicBezTo>
                  <a:cubicBezTo>
                    <a:pt x="7093319" y="785813"/>
                    <a:pt x="7084746" y="819150"/>
                    <a:pt x="7073316" y="851535"/>
                  </a:cubicBezTo>
                  <a:cubicBezTo>
                    <a:pt x="7056171" y="898208"/>
                    <a:pt x="7036169" y="942975"/>
                    <a:pt x="7012356" y="985838"/>
                  </a:cubicBezTo>
                  <a:cubicBezTo>
                    <a:pt x="6963778" y="1071563"/>
                    <a:pt x="6900914" y="1148715"/>
                    <a:pt x="6826619" y="1214438"/>
                  </a:cubicBezTo>
                  <a:cubicBezTo>
                    <a:pt x="6807569" y="1231583"/>
                    <a:pt x="6787566" y="1247775"/>
                    <a:pt x="6768516" y="1263968"/>
                  </a:cubicBezTo>
                  <a:cubicBezTo>
                    <a:pt x="6769469" y="1259205"/>
                    <a:pt x="6770421" y="1253490"/>
                    <a:pt x="6770421" y="1248728"/>
                  </a:cubicBezTo>
                  <a:cubicBezTo>
                    <a:pt x="6771373" y="1238250"/>
                    <a:pt x="6772326" y="1228725"/>
                    <a:pt x="6772326" y="1218248"/>
                  </a:cubicBezTo>
                  <a:cubicBezTo>
                    <a:pt x="6772326" y="1197293"/>
                    <a:pt x="6770421" y="1175385"/>
                    <a:pt x="6767564" y="1154430"/>
                  </a:cubicBezTo>
                  <a:cubicBezTo>
                    <a:pt x="6759944" y="1111568"/>
                    <a:pt x="6746608" y="1069658"/>
                    <a:pt x="6730416" y="1029653"/>
                  </a:cubicBezTo>
                  <a:cubicBezTo>
                    <a:pt x="6714223" y="989648"/>
                    <a:pt x="6697078" y="949643"/>
                    <a:pt x="6681839" y="909638"/>
                  </a:cubicBezTo>
                  <a:cubicBezTo>
                    <a:pt x="6674219" y="888683"/>
                    <a:pt x="6667551" y="867728"/>
                    <a:pt x="6661836" y="845820"/>
                  </a:cubicBezTo>
                  <a:cubicBezTo>
                    <a:pt x="6659931" y="838200"/>
                    <a:pt x="6658978" y="831533"/>
                    <a:pt x="6657073" y="823913"/>
                  </a:cubicBezTo>
                  <a:cubicBezTo>
                    <a:pt x="6657073" y="812483"/>
                    <a:pt x="6657073" y="802005"/>
                    <a:pt x="6654216" y="791528"/>
                  </a:cubicBezTo>
                  <a:cubicBezTo>
                    <a:pt x="6652311" y="782955"/>
                    <a:pt x="6640881" y="783908"/>
                    <a:pt x="6638976" y="791528"/>
                  </a:cubicBezTo>
                  <a:cubicBezTo>
                    <a:pt x="6634214" y="810578"/>
                    <a:pt x="6633261" y="829628"/>
                    <a:pt x="6631356" y="847725"/>
                  </a:cubicBezTo>
                  <a:cubicBezTo>
                    <a:pt x="6629451" y="865823"/>
                    <a:pt x="6625641" y="883920"/>
                    <a:pt x="6621831" y="902018"/>
                  </a:cubicBezTo>
                  <a:cubicBezTo>
                    <a:pt x="6614211" y="939165"/>
                    <a:pt x="6602781" y="974408"/>
                    <a:pt x="6589446" y="1009650"/>
                  </a:cubicBezTo>
                  <a:cubicBezTo>
                    <a:pt x="6588494" y="1012508"/>
                    <a:pt x="6587541" y="1014413"/>
                    <a:pt x="6586589" y="1017270"/>
                  </a:cubicBezTo>
                  <a:cubicBezTo>
                    <a:pt x="6581826" y="857250"/>
                    <a:pt x="6538964" y="700088"/>
                    <a:pt x="6461811" y="560070"/>
                  </a:cubicBezTo>
                  <a:cubicBezTo>
                    <a:pt x="6420853" y="485775"/>
                    <a:pt x="6371323" y="415290"/>
                    <a:pt x="6313221" y="353378"/>
                  </a:cubicBezTo>
                  <a:cubicBezTo>
                    <a:pt x="6255119" y="290513"/>
                    <a:pt x="6189396" y="237173"/>
                    <a:pt x="6118911" y="190500"/>
                  </a:cubicBezTo>
                  <a:cubicBezTo>
                    <a:pt x="6078906" y="163830"/>
                    <a:pt x="6037948" y="138113"/>
                    <a:pt x="5999848" y="107633"/>
                  </a:cubicBezTo>
                  <a:cubicBezTo>
                    <a:pt x="5960796" y="76200"/>
                    <a:pt x="5931269" y="40958"/>
                    <a:pt x="5903646" y="953"/>
                  </a:cubicBezTo>
                  <a:cubicBezTo>
                    <a:pt x="5903646" y="953"/>
                    <a:pt x="5903646" y="953"/>
                    <a:pt x="5903646" y="953"/>
                  </a:cubicBezTo>
                  <a:cubicBezTo>
                    <a:pt x="5903646" y="953"/>
                    <a:pt x="5903646" y="953"/>
                    <a:pt x="5903646" y="953"/>
                  </a:cubicBezTo>
                  <a:cubicBezTo>
                    <a:pt x="5903646" y="953"/>
                    <a:pt x="5903646" y="0"/>
                    <a:pt x="5902694" y="0"/>
                  </a:cubicBezTo>
                  <a:cubicBezTo>
                    <a:pt x="5902694" y="0"/>
                    <a:pt x="5902694" y="953"/>
                    <a:pt x="5901741" y="953"/>
                  </a:cubicBezTo>
                  <a:cubicBezTo>
                    <a:pt x="5896026" y="11430"/>
                    <a:pt x="5890311" y="22860"/>
                    <a:pt x="5885548" y="34290"/>
                  </a:cubicBezTo>
                  <a:cubicBezTo>
                    <a:pt x="5888406" y="39053"/>
                    <a:pt x="5890311" y="44768"/>
                    <a:pt x="5893169" y="49530"/>
                  </a:cubicBezTo>
                  <a:cubicBezTo>
                    <a:pt x="5894121" y="68580"/>
                    <a:pt x="5896026" y="87630"/>
                    <a:pt x="5896978" y="106680"/>
                  </a:cubicBezTo>
                  <a:cubicBezTo>
                    <a:pt x="5898883" y="148590"/>
                    <a:pt x="5899836" y="189548"/>
                    <a:pt x="5900789" y="231458"/>
                  </a:cubicBezTo>
                  <a:cubicBezTo>
                    <a:pt x="5901741" y="313373"/>
                    <a:pt x="5899836" y="396240"/>
                    <a:pt x="5894121" y="478155"/>
                  </a:cubicBezTo>
                  <a:cubicBezTo>
                    <a:pt x="5889358" y="560070"/>
                    <a:pt x="5879833" y="641033"/>
                    <a:pt x="5869356" y="722948"/>
                  </a:cubicBezTo>
                  <a:cubicBezTo>
                    <a:pt x="5858878" y="800100"/>
                    <a:pt x="5848401" y="878205"/>
                    <a:pt x="5854116" y="956310"/>
                  </a:cubicBezTo>
                  <a:cubicBezTo>
                    <a:pt x="5856973" y="993458"/>
                    <a:pt x="5864594" y="1030605"/>
                    <a:pt x="5876023" y="1066800"/>
                  </a:cubicBezTo>
                  <a:cubicBezTo>
                    <a:pt x="5805539" y="983933"/>
                    <a:pt x="5725528" y="909638"/>
                    <a:pt x="5641708" y="841058"/>
                  </a:cubicBezTo>
                  <a:cubicBezTo>
                    <a:pt x="5590273" y="799148"/>
                    <a:pt x="5537886" y="759143"/>
                    <a:pt x="5483594" y="720090"/>
                  </a:cubicBezTo>
                  <a:cubicBezTo>
                    <a:pt x="5450256" y="696278"/>
                    <a:pt x="5417871" y="672465"/>
                    <a:pt x="5384533" y="648653"/>
                  </a:cubicBezTo>
                  <a:cubicBezTo>
                    <a:pt x="5379771" y="644843"/>
                    <a:pt x="5374056" y="640080"/>
                    <a:pt x="5369294" y="636270"/>
                  </a:cubicBezTo>
                  <a:cubicBezTo>
                    <a:pt x="5367389" y="635318"/>
                    <a:pt x="5366436" y="634365"/>
                    <a:pt x="5364531" y="635318"/>
                  </a:cubicBezTo>
                  <a:cubicBezTo>
                    <a:pt x="5353101" y="627698"/>
                    <a:pt x="5341671" y="620078"/>
                    <a:pt x="5330241" y="612458"/>
                  </a:cubicBezTo>
                  <a:cubicBezTo>
                    <a:pt x="5323573" y="610553"/>
                    <a:pt x="5316906" y="607695"/>
                    <a:pt x="5310239" y="603885"/>
                  </a:cubicBezTo>
                  <a:cubicBezTo>
                    <a:pt x="5309286" y="603885"/>
                    <a:pt x="5309286" y="602933"/>
                    <a:pt x="5308333" y="602933"/>
                  </a:cubicBezTo>
                  <a:cubicBezTo>
                    <a:pt x="5274996" y="642938"/>
                    <a:pt x="5252136" y="694373"/>
                    <a:pt x="5237848" y="743903"/>
                  </a:cubicBezTo>
                  <a:cubicBezTo>
                    <a:pt x="5221656" y="798195"/>
                    <a:pt x="5214989" y="854393"/>
                    <a:pt x="5215941" y="911543"/>
                  </a:cubicBezTo>
                  <a:cubicBezTo>
                    <a:pt x="5217846" y="1038225"/>
                    <a:pt x="5254994" y="1162050"/>
                    <a:pt x="5303571" y="1277303"/>
                  </a:cubicBezTo>
                  <a:cubicBezTo>
                    <a:pt x="5337861" y="1357313"/>
                    <a:pt x="5379771" y="1435418"/>
                    <a:pt x="5430253" y="1506855"/>
                  </a:cubicBezTo>
                  <a:cubicBezTo>
                    <a:pt x="5389296" y="1477328"/>
                    <a:pt x="5346433" y="1449705"/>
                    <a:pt x="5302619" y="1424940"/>
                  </a:cubicBezTo>
                  <a:cubicBezTo>
                    <a:pt x="5207369" y="1371600"/>
                    <a:pt x="5106403" y="1328738"/>
                    <a:pt x="5000676" y="1299210"/>
                  </a:cubicBezTo>
                  <a:cubicBezTo>
                    <a:pt x="4942573" y="1283018"/>
                    <a:pt x="4880661" y="1264920"/>
                    <a:pt x="4820653" y="1264920"/>
                  </a:cubicBezTo>
                  <a:cubicBezTo>
                    <a:pt x="4814939" y="1264920"/>
                    <a:pt x="4811128" y="1273493"/>
                    <a:pt x="4817796" y="1275398"/>
                  </a:cubicBezTo>
                  <a:cubicBezTo>
                    <a:pt x="4869231" y="1289685"/>
                    <a:pt x="4922571" y="1297305"/>
                    <a:pt x="4974958" y="1311593"/>
                  </a:cubicBezTo>
                  <a:cubicBezTo>
                    <a:pt x="5027346" y="1325880"/>
                    <a:pt x="5078781" y="1342073"/>
                    <a:pt x="5128311" y="1362075"/>
                  </a:cubicBezTo>
                  <a:cubicBezTo>
                    <a:pt x="5228323" y="1402080"/>
                    <a:pt x="5322621" y="1452563"/>
                    <a:pt x="5411203" y="1513523"/>
                  </a:cubicBezTo>
                  <a:cubicBezTo>
                    <a:pt x="5430253" y="1526858"/>
                    <a:pt x="5448351" y="1540193"/>
                    <a:pt x="5466448" y="1553528"/>
                  </a:cubicBezTo>
                  <a:cubicBezTo>
                    <a:pt x="5476926" y="1566863"/>
                    <a:pt x="5488356" y="1580198"/>
                    <a:pt x="5499786" y="1593533"/>
                  </a:cubicBezTo>
                  <a:cubicBezTo>
                    <a:pt x="5311191" y="1539240"/>
                    <a:pt x="5129264" y="1463040"/>
                    <a:pt x="4957814" y="1364933"/>
                  </a:cubicBezTo>
                  <a:cubicBezTo>
                    <a:pt x="4908283" y="1337310"/>
                    <a:pt x="4860658" y="1306830"/>
                    <a:pt x="4812081" y="1277303"/>
                  </a:cubicBezTo>
                  <a:cubicBezTo>
                    <a:pt x="4810176" y="1274445"/>
                    <a:pt x="4809224" y="1272540"/>
                    <a:pt x="4807318" y="1269683"/>
                  </a:cubicBezTo>
                  <a:cubicBezTo>
                    <a:pt x="4804461" y="1264920"/>
                    <a:pt x="4797793" y="1269683"/>
                    <a:pt x="4798746" y="1274445"/>
                  </a:cubicBezTo>
                  <a:cubicBezTo>
                    <a:pt x="4797793" y="1275398"/>
                    <a:pt x="4797793" y="1277303"/>
                    <a:pt x="4799699" y="1278255"/>
                  </a:cubicBezTo>
                  <a:cubicBezTo>
                    <a:pt x="4799699" y="1278255"/>
                    <a:pt x="4799699" y="1278255"/>
                    <a:pt x="4799699" y="1278255"/>
                  </a:cubicBezTo>
                  <a:cubicBezTo>
                    <a:pt x="4807318" y="1302068"/>
                    <a:pt x="4821606" y="1324928"/>
                    <a:pt x="4834941" y="1345883"/>
                  </a:cubicBezTo>
                  <a:cubicBezTo>
                    <a:pt x="4849228" y="1367790"/>
                    <a:pt x="4865421" y="1388745"/>
                    <a:pt x="4883519" y="1407795"/>
                  </a:cubicBezTo>
                  <a:cubicBezTo>
                    <a:pt x="4920666" y="1447800"/>
                    <a:pt x="4962576" y="1481138"/>
                    <a:pt x="5008296" y="1509713"/>
                  </a:cubicBezTo>
                  <a:cubicBezTo>
                    <a:pt x="5112119" y="1574483"/>
                    <a:pt x="5231181" y="1608773"/>
                    <a:pt x="5351196" y="1630680"/>
                  </a:cubicBezTo>
                  <a:cubicBezTo>
                    <a:pt x="5421681" y="1643063"/>
                    <a:pt x="5492166" y="1652588"/>
                    <a:pt x="5562651" y="1661160"/>
                  </a:cubicBezTo>
                  <a:cubicBezTo>
                    <a:pt x="5566461" y="1664970"/>
                    <a:pt x="5570271" y="1668780"/>
                    <a:pt x="5575033" y="1672590"/>
                  </a:cubicBezTo>
                  <a:cubicBezTo>
                    <a:pt x="5454066" y="1654493"/>
                    <a:pt x="5327383" y="1677353"/>
                    <a:pt x="5218798" y="1731645"/>
                  </a:cubicBezTo>
                  <a:cubicBezTo>
                    <a:pt x="5163553" y="1759268"/>
                    <a:pt x="5112119" y="1793558"/>
                    <a:pt x="5067351" y="1836420"/>
                  </a:cubicBezTo>
                  <a:cubicBezTo>
                    <a:pt x="5022583" y="1879283"/>
                    <a:pt x="4986389" y="1927860"/>
                    <a:pt x="4954956" y="1981200"/>
                  </a:cubicBezTo>
                  <a:cubicBezTo>
                    <a:pt x="4936858" y="2010728"/>
                    <a:pt x="4919714" y="2041208"/>
                    <a:pt x="4897806" y="2067878"/>
                  </a:cubicBezTo>
                  <a:cubicBezTo>
                    <a:pt x="4882566" y="2086928"/>
                    <a:pt x="4866374" y="2102168"/>
                    <a:pt x="4848276" y="2116455"/>
                  </a:cubicBezTo>
                  <a:cubicBezTo>
                    <a:pt x="4846371" y="2116455"/>
                    <a:pt x="4845418" y="2118360"/>
                    <a:pt x="4844466" y="2119313"/>
                  </a:cubicBezTo>
                  <a:cubicBezTo>
                    <a:pt x="4840656" y="2122170"/>
                    <a:pt x="4837799" y="2124075"/>
                    <a:pt x="4833989" y="2126933"/>
                  </a:cubicBezTo>
                  <a:cubicBezTo>
                    <a:pt x="4788268" y="2117408"/>
                    <a:pt x="4742549" y="2106930"/>
                    <a:pt x="4696828" y="2093595"/>
                  </a:cubicBezTo>
                  <a:cubicBezTo>
                    <a:pt x="4638726" y="2076450"/>
                    <a:pt x="4582528" y="2054543"/>
                    <a:pt x="4527283" y="2029778"/>
                  </a:cubicBezTo>
                  <a:cubicBezTo>
                    <a:pt x="4527283" y="2029778"/>
                    <a:pt x="4527283" y="2029778"/>
                    <a:pt x="4526331" y="2029778"/>
                  </a:cubicBezTo>
                  <a:cubicBezTo>
                    <a:pt x="4527283" y="2028825"/>
                    <a:pt x="4527283" y="2027873"/>
                    <a:pt x="4526331" y="2026920"/>
                  </a:cubicBezTo>
                  <a:cubicBezTo>
                    <a:pt x="4525378" y="2026920"/>
                    <a:pt x="4525378" y="2025968"/>
                    <a:pt x="4524426" y="2025015"/>
                  </a:cubicBezTo>
                  <a:cubicBezTo>
                    <a:pt x="4523474" y="2024063"/>
                    <a:pt x="4523474" y="2023110"/>
                    <a:pt x="4522521" y="2022158"/>
                  </a:cubicBezTo>
                  <a:cubicBezTo>
                    <a:pt x="4521568" y="2020253"/>
                    <a:pt x="4520616" y="2018348"/>
                    <a:pt x="4519664" y="2016443"/>
                  </a:cubicBezTo>
                  <a:cubicBezTo>
                    <a:pt x="4517758" y="2012633"/>
                    <a:pt x="4513949" y="2008823"/>
                    <a:pt x="4510139" y="2006918"/>
                  </a:cubicBezTo>
                  <a:cubicBezTo>
                    <a:pt x="4505376" y="2005013"/>
                    <a:pt x="4499661" y="2005013"/>
                    <a:pt x="4495851" y="2008823"/>
                  </a:cubicBezTo>
                  <a:cubicBezTo>
                    <a:pt x="4492041" y="2011680"/>
                    <a:pt x="4490136" y="2016443"/>
                    <a:pt x="4489183" y="2020253"/>
                  </a:cubicBezTo>
                  <a:cubicBezTo>
                    <a:pt x="4489183" y="2023110"/>
                    <a:pt x="4489183" y="2025968"/>
                    <a:pt x="4490136" y="2028825"/>
                  </a:cubicBezTo>
                  <a:cubicBezTo>
                    <a:pt x="4491089" y="2030730"/>
                    <a:pt x="4492041" y="2032635"/>
                    <a:pt x="4492993" y="2033588"/>
                  </a:cubicBezTo>
                  <a:cubicBezTo>
                    <a:pt x="4493946" y="2090738"/>
                    <a:pt x="4490136" y="2147888"/>
                    <a:pt x="4480611" y="2204085"/>
                  </a:cubicBezTo>
                  <a:cubicBezTo>
                    <a:pt x="4470133" y="2265998"/>
                    <a:pt x="4453941" y="2326005"/>
                    <a:pt x="4435843" y="2386013"/>
                  </a:cubicBezTo>
                  <a:cubicBezTo>
                    <a:pt x="4400601" y="2505075"/>
                    <a:pt x="4358691" y="2623185"/>
                    <a:pt x="4344403" y="2747010"/>
                  </a:cubicBezTo>
                  <a:cubicBezTo>
                    <a:pt x="4337736" y="2807018"/>
                    <a:pt x="4337736" y="2868930"/>
                    <a:pt x="4348214" y="2928938"/>
                  </a:cubicBezTo>
                  <a:cubicBezTo>
                    <a:pt x="4358691" y="2987993"/>
                    <a:pt x="4379646" y="3045143"/>
                    <a:pt x="4407268" y="3097530"/>
                  </a:cubicBezTo>
                  <a:cubicBezTo>
                    <a:pt x="4465371" y="3206115"/>
                    <a:pt x="4551096" y="3297555"/>
                    <a:pt x="4650156" y="3370898"/>
                  </a:cubicBezTo>
                  <a:cubicBezTo>
                    <a:pt x="4687303" y="3398520"/>
                    <a:pt x="4725403" y="3423285"/>
                    <a:pt x="4764456" y="3447098"/>
                  </a:cubicBezTo>
                  <a:cubicBezTo>
                    <a:pt x="4664443" y="3427095"/>
                    <a:pt x="4560621" y="3429000"/>
                    <a:pt x="4461561" y="3457575"/>
                  </a:cubicBezTo>
                  <a:cubicBezTo>
                    <a:pt x="4381551" y="3480435"/>
                    <a:pt x="4307256" y="3519488"/>
                    <a:pt x="4242486" y="3570923"/>
                  </a:cubicBezTo>
                  <a:cubicBezTo>
                    <a:pt x="4264393" y="3521393"/>
                    <a:pt x="4268203" y="3464243"/>
                    <a:pt x="4265346" y="3409950"/>
                  </a:cubicBezTo>
                  <a:cubicBezTo>
                    <a:pt x="4262489" y="3326130"/>
                    <a:pt x="4241533" y="3243263"/>
                    <a:pt x="4239628" y="3159443"/>
                  </a:cubicBezTo>
                  <a:cubicBezTo>
                    <a:pt x="4238676" y="3130868"/>
                    <a:pt x="4241533" y="3101340"/>
                    <a:pt x="4247249" y="3073718"/>
                  </a:cubicBezTo>
                  <a:cubicBezTo>
                    <a:pt x="4248201" y="3072765"/>
                    <a:pt x="4248201" y="3070860"/>
                    <a:pt x="4248201" y="3069908"/>
                  </a:cubicBezTo>
                  <a:cubicBezTo>
                    <a:pt x="4252011" y="3051810"/>
                    <a:pt x="4257726" y="3033713"/>
                    <a:pt x="4265346" y="3017520"/>
                  </a:cubicBezTo>
                  <a:cubicBezTo>
                    <a:pt x="4269156" y="3009900"/>
                    <a:pt x="4261536" y="3001328"/>
                    <a:pt x="4253916" y="3002280"/>
                  </a:cubicBezTo>
                  <a:cubicBezTo>
                    <a:pt x="4155808" y="3019425"/>
                    <a:pt x="4057701" y="3013710"/>
                    <a:pt x="3958641" y="3006090"/>
                  </a:cubicBezTo>
                  <a:cubicBezTo>
                    <a:pt x="3958641" y="3005138"/>
                    <a:pt x="3959593" y="3004185"/>
                    <a:pt x="3959593" y="3002280"/>
                  </a:cubicBezTo>
                  <a:cubicBezTo>
                    <a:pt x="3958641" y="2987993"/>
                    <a:pt x="3951973" y="2974658"/>
                    <a:pt x="3945306" y="2962275"/>
                  </a:cubicBezTo>
                  <a:cubicBezTo>
                    <a:pt x="3938638" y="2948940"/>
                    <a:pt x="3931971" y="2934653"/>
                    <a:pt x="3924351" y="2921318"/>
                  </a:cubicBezTo>
                  <a:cubicBezTo>
                    <a:pt x="3910063" y="2895600"/>
                    <a:pt x="3894823" y="2871788"/>
                    <a:pt x="3876726" y="2847975"/>
                  </a:cubicBezTo>
                  <a:cubicBezTo>
                    <a:pt x="3841483" y="2801303"/>
                    <a:pt x="3799573" y="2758440"/>
                    <a:pt x="3751948" y="2723198"/>
                  </a:cubicBezTo>
                  <a:cubicBezTo>
                    <a:pt x="3713848" y="2694623"/>
                    <a:pt x="3673843" y="2670810"/>
                    <a:pt x="3630981" y="2651760"/>
                  </a:cubicBezTo>
                  <a:cubicBezTo>
                    <a:pt x="3646221" y="2653665"/>
                    <a:pt x="3662413" y="2655570"/>
                    <a:pt x="3677653" y="2656523"/>
                  </a:cubicBezTo>
                  <a:cubicBezTo>
                    <a:pt x="3750043" y="2662238"/>
                    <a:pt x="3822433" y="2660333"/>
                    <a:pt x="3894823" y="2648903"/>
                  </a:cubicBezTo>
                  <a:cubicBezTo>
                    <a:pt x="4025316" y="2628900"/>
                    <a:pt x="4151046" y="2582228"/>
                    <a:pt x="4261536" y="2511743"/>
                  </a:cubicBezTo>
                  <a:cubicBezTo>
                    <a:pt x="4323449" y="2472690"/>
                    <a:pt x="4379646" y="2426018"/>
                    <a:pt x="4430128" y="2373630"/>
                  </a:cubicBezTo>
                  <a:cubicBezTo>
                    <a:pt x="4434891" y="2367915"/>
                    <a:pt x="4430128" y="2359343"/>
                    <a:pt x="4423461" y="2358390"/>
                  </a:cubicBezTo>
                  <a:cubicBezTo>
                    <a:pt x="4334878" y="2347913"/>
                    <a:pt x="4245343" y="2346960"/>
                    <a:pt x="4156761" y="2354580"/>
                  </a:cubicBezTo>
                  <a:cubicBezTo>
                    <a:pt x="4111993" y="2358390"/>
                    <a:pt x="4067226" y="2364105"/>
                    <a:pt x="4023411" y="2372678"/>
                  </a:cubicBezTo>
                  <a:cubicBezTo>
                    <a:pt x="4002456" y="2376488"/>
                    <a:pt x="3980548" y="2380298"/>
                    <a:pt x="3959593" y="2385060"/>
                  </a:cubicBezTo>
                  <a:cubicBezTo>
                    <a:pt x="4022458" y="2332673"/>
                    <a:pt x="4080561" y="2274570"/>
                    <a:pt x="4133901" y="2212658"/>
                  </a:cubicBezTo>
                  <a:cubicBezTo>
                    <a:pt x="4232961" y="2098358"/>
                    <a:pt x="4319639" y="1972628"/>
                    <a:pt x="4408221" y="1849755"/>
                  </a:cubicBezTo>
                  <a:cubicBezTo>
                    <a:pt x="4496803" y="1726883"/>
                    <a:pt x="4589196" y="1604010"/>
                    <a:pt x="4698733" y="1497330"/>
                  </a:cubicBezTo>
                  <a:cubicBezTo>
                    <a:pt x="4712068" y="1483995"/>
                    <a:pt x="4725403" y="1471613"/>
                    <a:pt x="4737786" y="1458278"/>
                  </a:cubicBezTo>
                  <a:cubicBezTo>
                    <a:pt x="4747311" y="1448753"/>
                    <a:pt x="4731118" y="1434465"/>
                    <a:pt x="4721593" y="1442085"/>
                  </a:cubicBezTo>
                  <a:cubicBezTo>
                    <a:pt x="4720641" y="1443038"/>
                    <a:pt x="4719689" y="1443038"/>
                    <a:pt x="4718736" y="1443990"/>
                  </a:cubicBezTo>
                  <a:cubicBezTo>
                    <a:pt x="4634916" y="1444943"/>
                    <a:pt x="4549191" y="1461135"/>
                    <a:pt x="4467276" y="1480185"/>
                  </a:cubicBezTo>
                  <a:cubicBezTo>
                    <a:pt x="4381551" y="1500188"/>
                    <a:pt x="4297731" y="1525905"/>
                    <a:pt x="4215816" y="1558290"/>
                  </a:cubicBezTo>
                  <a:cubicBezTo>
                    <a:pt x="4070083" y="1615440"/>
                    <a:pt x="3931971" y="1690688"/>
                    <a:pt x="3804336" y="1783080"/>
                  </a:cubicBezTo>
                  <a:cubicBezTo>
                    <a:pt x="3853866" y="1728788"/>
                    <a:pt x="3899586" y="1671638"/>
                    <a:pt x="3940543" y="1610678"/>
                  </a:cubicBezTo>
                  <a:cubicBezTo>
                    <a:pt x="4046271" y="1453515"/>
                    <a:pt x="4118661" y="1277303"/>
                    <a:pt x="4156761" y="1092518"/>
                  </a:cubicBezTo>
                  <a:cubicBezTo>
                    <a:pt x="4168191" y="1038225"/>
                    <a:pt x="4176763" y="982980"/>
                    <a:pt x="4181526" y="927735"/>
                  </a:cubicBezTo>
                  <a:cubicBezTo>
                    <a:pt x="4183431" y="900113"/>
                    <a:pt x="4185336" y="873443"/>
                    <a:pt x="4186288" y="845820"/>
                  </a:cubicBezTo>
                  <a:cubicBezTo>
                    <a:pt x="4187241" y="818198"/>
                    <a:pt x="4189146" y="790575"/>
                    <a:pt x="4184383" y="763905"/>
                  </a:cubicBezTo>
                  <a:cubicBezTo>
                    <a:pt x="4183431" y="756285"/>
                    <a:pt x="4172001" y="756285"/>
                    <a:pt x="4171048" y="763905"/>
                  </a:cubicBezTo>
                  <a:cubicBezTo>
                    <a:pt x="4171048" y="763905"/>
                    <a:pt x="4171048" y="764858"/>
                    <a:pt x="4171048" y="764858"/>
                  </a:cubicBezTo>
                  <a:cubicBezTo>
                    <a:pt x="4151046" y="770573"/>
                    <a:pt x="4131996" y="785813"/>
                    <a:pt x="4115803" y="796290"/>
                  </a:cubicBezTo>
                  <a:cubicBezTo>
                    <a:pt x="4112946" y="798195"/>
                    <a:pt x="4110088" y="800100"/>
                    <a:pt x="4107231" y="802005"/>
                  </a:cubicBezTo>
                  <a:cubicBezTo>
                    <a:pt x="4106278" y="802005"/>
                    <a:pt x="4105326" y="802958"/>
                    <a:pt x="4104373" y="803910"/>
                  </a:cubicBezTo>
                  <a:cubicBezTo>
                    <a:pt x="4104373" y="803910"/>
                    <a:pt x="4104373" y="803910"/>
                    <a:pt x="4103421" y="804863"/>
                  </a:cubicBezTo>
                  <a:cubicBezTo>
                    <a:pt x="4086276" y="816293"/>
                    <a:pt x="4069131" y="827723"/>
                    <a:pt x="4051986" y="839153"/>
                  </a:cubicBezTo>
                  <a:cubicBezTo>
                    <a:pt x="4011028" y="868680"/>
                    <a:pt x="3971023" y="900113"/>
                    <a:pt x="3933876" y="934403"/>
                  </a:cubicBezTo>
                  <a:cubicBezTo>
                    <a:pt x="3859581" y="1002030"/>
                    <a:pt x="3792906" y="1079183"/>
                    <a:pt x="3736708" y="1162050"/>
                  </a:cubicBezTo>
                  <a:cubicBezTo>
                    <a:pt x="3714801" y="1194435"/>
                    <a:pt x="3694798" y="1227773"/>
                    <a:pt x="3675748" y="1262063"/>
                  </a:cubicBezTo>
                  <a:cubicBezTo>
                    <a:pt x="3674796" y="1241108"/>
                    <a:pt x="3674796" y="1219200"/>
                    <a:pt x="3673843" y="1198245"/>
                  </a:cubicBezTo>
                  <a:cubicBezTo>
                    <a:pt x="3671938" y="1155383"/>
                    <a:pt x="3670033" y="1113473"/>
                    <a:pt x="3667176" y="1070610"/>
                  </a:cubicBezTo>
                  <a:cubicBezTo>
                    <a:pt x="3666223" y="1050608"/>
                    <a:pt x="3664318" y="1029653"/>
                    <a:pt x="3662413" y="1009650"/>
                  </a:cubicBezTo>
                  <a:cubicBezTo>
                    <a:pt x="3660508" y="992505"/>
                    <a:pt x="3657651" y="975360"/>
                    <a:pt x="3654793" y="958215"/>
                  </a:cubicBezTo>
                  <a:cubicBezTo>
                    <a:pt x="3654793" y="958215"/>
                    <a:pt x="3654793" y="958215"/>
                    <a:pt x="3654793" y="957263"/>
                  </a:cubicBezTo>
                  <a:cubicBezTo>
                    <a:pt x="3654793" y="957263"/>
                    <a:pt x="3655746" y="957263"/>
                    <a:pt x="3655746" y="957263"/>
                  </a:cubicBezTo>
                  <a:cubicBezTo>
                    <a:pt x="3667176" y="954405"/>
                    <a:pt x="3661461" y="936308"/>
                    <a:pt x="3650031" y="938213"/>
                  </a:cubicBezTo>
                  <a:cubicBezTo>
                    <a:pt x="3627171" y="942023"/>
                    <a:pt x="3603358" y="945833"/>
                    <a:pt x="3580498" y="948690"/>
                  </a:cubicBezTo>
                  <a:cubicBezTo>
                    <a:pt x="3579546" y="944880"/>
                    <a:pt x="3573831" y="942975"/>
                    <a:pt x="3570973" y="946785"/>
                  </a:cubicBezTo>
                  <a:cubicBezTo>
                    <a:pt x="3570021" y="947738"/>
                    <a:pt x="3569068" y="949643"/>
                    <a:pt x="3567163" y="950595"/>
                  </a:cubicBezTo>
                  <a:cubicBezTo>
                    <a:pt x="3546208" y="953453"/>
                    <a:pt x="3525253" y="955358"/>
                    <a:pt x="3504298" y="957263"/>
                  </a:cubicBezTo>
                  <a:cubicBezTo>
                    <a:pt x="3454768" y="961073"/>
                    <a:pt x="3405238" y="962025"/>
                    <a:pt x="3355708" y="961073"/>
                  </a:cubicBezTo>
                  <a:cubicBezTo>
                    <a:pt x="3315703" y="960120"/>
                    <a:pt x="3276651" y="959168"/>
                    <a:pt x="3236646" y="956310"/>
                  </a:cubicBezTo>
                  <a:cubicBezTo>
                    <a:pt x="3234741" y="954405"/>
                    <a:pt x="3232836" y="953453"/>
                    <a:pt x="3229978" y="955358"/>
                  </a:cubicBezTo>
                  <a:cubicBezTo>
                    <a:pt x="3229978" y="955358"/>
                    <a:pt x="3229026" y="955358"/>
                    <a:pt x="3229026" y="956310"/>
                  </a:cubicBezTo>
                  <a:cubicBezTo>
                    <a:pt x="3173781" y="953453"/>
                    <a:pt x="3117583" y="949643"/>
                    <a:pt x="3062338" y="947738"/>
                  </a:cubicBezTo>
                  <a:cubicBezTo>
                    <a:pt x="2882316" y="940118"/>
                    <a:pt x="2695626" y="943928"/>
                    <a:pt x="2528938" y="1021080"/>
                  </a:cubicBezTo>
                  <a:cubicBezTo>
                    <a:pt x="2458453" y="1053465"/>
                    <a:pt x="2391778" y="1098233"/>
                    <a:pt x="2342248" y="1158240"/>
                  </a:cubicBezTo>
                  <a:cubicBezTo>
                    <a:pt x="2339391" y="1158240"/>
                    <a:pt x="2335581" y="1159193"/>
                    <a:pt x="2333676" y="1160145"/>
                  </a:cubicBezTo>
                  <a:cubicBezTo>
                    <a:pt x="2337486" y="1042988"/>
                    <a:pt x="2323198" y="925830"/>
                    <a:pt x="2300338" y="810578"/>
                  </a:cubicBezTo>
                  <a:cubicBezTo>
                    <a:pt x="2300338" y="807720"/>
                    <a:pt x="2300338" y="805815"/>
                    <a:pt x="2300338" y="802958"/>
                  </a:cubicBezTo>
                  <a:cubicBezTo>
                    <a:pt x="2300338" y="801053"/>
                    <a:pt x="2299386" y="800100"/>
                    <a:pt x="2298433" y="799148"/>
                  </a:cubicBezTo>
                  <a:cubicBezTo>
                    <a:pt x="2269858" y="661035"/>
                    <a:pt x="2233663" y="521018"/>
                    <a:pt x="2243188" y="379095"/>
                  </a:cubicBezTo>
                  <a:cubicBezTo>
                    <a:pt x="2246046" y="369570"/>
                    <a:pt x="2247951" y="360998"/>
                    <a:pt x="2250808" y="351473"/>
                  </a:cubicBezTo>
                  <a:cubicBezTo>
                    <a:pt x="2251761" y="347663"/>
                    <a:pt x="2248903" y="344805"/>
                    <a:pt x="2246998" y="343853"/>
                  </a:cubicBezTo>
                  <a:cubicBezTo>
                    <a:pt x="2248903" y="329565"/>
                    <a:pt x="2250808" y="314325"/>
                    <a:pt x="2252713" y="300038"/>
                  </a:cubicBezTo>
                  <a:cubicBezTo>
                    <a:pt x="2253666" y="293370"/>
                    <a:pt x="2244141" y="288608"/>
                    <a:pt x="2239378" y="294323"/>
                  </a:cubicBezTo>
                  <a:cubicBezTo>
                    <a:pt x="2237473" y="294323"/>
                    <a:pt x="2235568" y="295275"/>
                    <a:pt x="2233663" y="296228"/>
                  </a:cubicBezTo>
                  <a:cubicBezTo>
                    <a:pt x="2213661" y="311468"/>
                    <a:pt x="2197468" y="331470"/>
                    <a:pt x="2179371" y="348615"/>
                  </a:cubicBezTo>
                  <a:cubicBezTo>
                    <a:pt x="2161273" y="365760"/>
                    <a:pt x="2142223" y="382905"/>
                    <a:pt x="2123173" y="399098"/>
                  </a:cubicBezTo>
                  <a:cubicBezTo>
                    <a:pt x="2084121" y="431483"/>
                    <a:pt x="2044116" y="461963"/>
                    <a:pt x="2002206" y="491490"/>
                  </a:cubicBezTo>
                  <a:cubicBezTo>
                    <a:pt x="1919338" y="550545"/>
                    <a:pt x="1833613" y="604838"/>
                    <a:pt x="1752651" y="665798"/>
                  </a:cubicBezTo>
                  <a:cubicBezTo>
                    <a:pt x="1594536" y="783908"/>
                    <a:pt x="1454518" y="927735"/>
                    <a:pt x="1344028" y="1091565"/>
                  </a:cubicBezTo>
                  <a:cubicBezTo>
                    <a:pt x="1303071" y="1153478"/>
                    <a:pt x="1263066" y="1217295"/>
                    <a:pt x="1230681" y="1284923"/>
                  </a:cubicBezTo>
                  <a:cubicBezTo>
                    <a:pt x="1236396" y="1263968"/>
                    <a:pt x="1242111" y="1243965"/>
                    <a:pt x="1245921" y="1222058"/>
                  </a:cubicBezTo>
                  <a:cubicBezTo>
                    <a:pt x="1260208" y="1151573"/>
                    <a:pt x="1265923" y="1079183"/>
                    <a:pt x="1255446" y="1008698"/>
                  </a:cubicBezTo>
                  <a:cubicBezTo>
                    <a:pt x="1245921" y="940118"/>
                    <a:pt x="1221156" y="875348"/>
                    <a:pt x="1191628" y="813435"/>
                  </a:cubicBezTo>
                  <a:cubicBezTo>
                    <a:pt x="1156386" y="741998"/>
                    <a:pt x="1113523" y="674370"/>
                    <a:pt x="1072566" y="606743"/>
                  </a:cubicBezTo>
                  <a:cubicBezTo>
                    <a:pt x="1032561" y="540068"/>
                    <a:pt x="993508" y="473393"/>
                    <a:pt x="951598" y="407670"/>
                  </a:cubicBezTo>
                  <a:cubicBezTo>
                    <a:pt x="951598" y="400050"/>
                    <a:pt x="951598" y="391478"/>
                    <a:pt x="950646" y="382905"/>
                  </a:cubicBezTo>
                  <a:cubicBezTo>
                    <a:pt x="949693" y="370523"/>
                    <a:pt x="932548" y="371475"/>
                    <a:pt x="928738" y="381000"/>
                  </a:cubicBezTo>
                  <a:cubicBezTo>
                    <a:pt x="923976" y="381953"/>
                    <a:pt x="920166" y="386715"/>
                    <a:pt x="923023" y="391478"/>
                  </a:cubicBezTo>
                  <a:cubicBezTo>
                    <a:pt x="923976" y="393383"/>
                    <a:pt x="924928" y="394335"/>
                    <a:pt x="925881" y="396240"/>
                  </a:cubicBezTo>
                  <a:cubicBezTo>
                    <a:pt x="931596" y="400050"/>
                    <a:pt x="930643" y="401003"/>
                    <a:pt x="931596" y="401955"/>
                  </a:cubicBezTo>
                  <a:cubicBezTo>
                    <a:pt x="931596" y="402908"/>
                    <a:pt x="931596" y="402908"/>
                    <a:pt x="931596" y="403860"/>
                  </a:cubicBezTo>
                  <a:cubicBezTo>
                    <a:pt x="926833" y="434340"/>
                    <a:pt x="923976" y="463868"/>
                    <a:pt x="918261" y="494348"/>
                  </a:cubicBezTo>
                  <a:cubicBezTo>
                    <a:pt x="910641" y="530543"/>
                    <a:pt x="900163" y="565785"/>
                    <a:pt x="887781" y="601028"/>
                  </a:cubicBezTo>
                  <a:cubicBezTo>
                    <a:pt x="863016" y="670560"/>
                    <a:pt x="829678" y="737235"/>
                    <a:pt x="793483" y="802005"/>
                  </a:cubicBezTo>
                  <a:cubicBezTo>
                    <a:pt x="719188" y="934403"/>
                    <a:pt x="632511" y="1061085"/>
                    <a:pt x="574408" y="1201103"/>
                  </a:cubicBezTo>
                  <a:cubicBezTo>
                    <a:pt x="516306" y="1339215"/>
                    <a:pt x="487731" y="1487805"/>
                    <a:pt x="484873" y="1637348"/>
                  </a:cubicBezTo>
                  <a:cubicBezTo>
                    <a:pt x="482016" y="1784033"/>
                    <a:pt x="503923" y="1930718"/>
                    <a:pt x="546786" y="2071688"/>
                  </a:cubicBezTo>
                  <a:cubicBezTo>
                    <a:pt x="583933" y="2193608"/>
                    <a:pt x="636321" y="2310765"/>
                    <a:pt x="702043" y="2419350"/>
                  </a:cubicBezTo>
                  <a:cubicBezTo>
                    <a:pt x="703948" y="2424113"/>
                    <a:pt x="704901" y="2427923"/>
                    <a:pt x="706806" y="2432685"/>
                  </a:cubicBezTo>
                  <a:cubicBezTo>
                    <a:pt x="711568" y="2446020"/>
                    <a:pt x="717283" y="2458403"/>
                    <a:pt x="722046" y="2470785"/>
                  </a:cubicBezTo>
                  <a:cubicBezTo>
                    <a:pt x="723951" y="2476500"/>
                    <a:pt x="731571" y="2474595"/>
                    <a:pt x="732523" y="2469833"/>
                  </a:cubicBezTo>
                  <a:cubicBezTo>
                    <a:pt x="734428" y="2471738"/>
                    <a:pt x="735381" y="2474595"/>
                    <a:pt x="737286" y="2476500"/>
                  </a:cubicBezTo>
                  <a:cubicBezTo>
                    <a:pt x="737286" y="2477453"/>
                    <a:pt x="737286" y="2478405"/>
                    <a:pt x="737286" y="2480310"/>
                  </a:cubicBezTo>
                  <a:cubicBezTo>
                    <a:pt x="737286" y="2482215"/>
                    <a:pt x="739191" y="2482215"/>
                    <a:pt x="740143" y="2481263"/>
                  </a:cubicBezTo>
                  <a:cubicBezTo>
                    <a:pt x="744906" y="2487930"/>
                    <a:pt x="748716" y="2494598"/>
                    <a:pt x="753478" y="2500313"/>
                  </a:cubicBezTo>
                  <a:cubicBezTo>
                    <a:pt x="719188" y="2546985"/>
                    <a:pt x="679183" y="2588895"/>
                    <a:pt x="633463" y="2624138"/>
                  </a:cubicBezTo>
                  <a:cubicBezTo>
                    <a:pt x="583933" y="2662238"/>
                    <a:pt x="530593" y="2693670"/>
                    <a:pt x="475348" y="2723198"/>
                  </a:cubicBezTo>
                  <a:cubicBezTo>
                    <a:pt x="366763" y="2782253"/>
                    <a:pt x="251511" y="2836545"/>
                    <a:pt x="159118" y="2920365"/>
                  </a:cubicBezTo>
                  <a:cubicBezTo>
                    <a:pt x="110541" y="2964180"/>
                    <a:pt x="70536" y="3016568"/>
                    <a:pt x="43866" y="3076575"/>
                  </a:cubicBezTo>
                  <a:cubicBezTo>
                    <a:pt x="11481" y="3148013"/>
                    <a:pt x="-902" y="3227070"/>
                    <a:pt x="51" y="3305175"/>
                  </a:cubicBezTo>
                  <a:cubicBezTo>
                    <a:pt x="1956" y="3475673"/>
                    <a:pt x="68631" y="3634740"/>
                    <a:pt x="137211" y="3788093"/>
                  </a:cubicBezTo>
                  <a:cubicBezTo>
                    <a:pt x="208648" y="3948113"/>
                    <a:pt x="284848" y="4113848"/>
                    <a:pt x="289611" y="4292918"/>
                  </a:cubicBezTo>
                  <a:cubicBezTo>
                    <a:pt x="290563" y="4314825"/>
                    <a:pt x="289611" y="4337685"/>
                    <a:pt x="287706" y="4359593"/>
                  </a:cubicBezTo>
                  <a:cubicBezTo>
                    <a:pt x="287706" y="4359593"/>
                    <a:pt x="287706" y="4360545"/>
                    <a:pt x="287706" y="4360545"/>
                  </a:cubicBezTo>
                  <a:cubicBezTo>
                    <a:pt x="287706" y="4360545"/>
                    <a:pt x="287706" y="4360545"/>
                    <a:pt x="287706" y="4360545"/>
                  </a:cubicBezTo>
                  <a:cubicBezTo>
                    <a:pt x="287706" y="4360545"/>
                    <a:pt x="287706" y="4360545"/>
                    <a:pt x="287706" y="4360545"/>
                  </a:cubicBezTo>
                  <a:cubicBezTo>
                    <a:pt x="283896" y="4359593"/>
                    <a:pt x="280086" y="4358640"/>
                    <a:pt x="276276" y="4357688"/>
                  </a:cubicBezTo>
                  <a:cubicBezTo>
                    <a:pt x="266751" y="4354830"/>
                    <a:pt x="260083" y="4368165"/>
                    <a:pt x="270561" y="4371975"/>
                  </a:cubicBezTo>
                  <a:cubicBezTo>
                    <a:pt x="425818" y="4435793"/>
                    <a:pt x="602031" y="4449128"/>
                    <a:pt x="766813" y="4420553"/>
                  </a:cubicBezTo>
                  <a:cubicBezTo>
                    <a:pt x="838251" y="4408170"/>
                    <a:pt x="908736" y="4387215"/>
                    <a:pt x="974458" y="4358640"/>
                  </a:cubicBezTo>
                  <a:cubicBezTo>
                    <a:pt x="853491" y="4455795"/>
                    <a:pt x="717283" y="4531995"/>
                    <a:pt x="588696" y="4619625"/>
                  </a:cubicBezTo>
                  <a:cubicBezTo>
                    <a:pt x="503923" y="4677728"/>
                    <a:pt x="422961" y="4741545"/>
                    <a:pt x="354381" y="4818698"/>
                  </a:cubicBezTo>
                  <a:cubicBezTo>
                    <a:pt x="284848" y="4896803"/>
                    <a:pt x="227698" y="4986338"/>
                    <a:pt x="185788" y="5082540"/>
                  </a:cubicBezTo>
                  <a:cubicBezTo>
                    <a:pt x="139116" y="5190173"/>
                    <a:pt x="110541" y="5306378"/>
                    <a:pt x="103873" y="5423535"/>
                  </a:cubicBezTo>
                  <a:cubicBezTo>
                    <a:pt x="103873" y="5432108"/>
                    <a:pt x="109588" y="5438775"/>
                    <a:pt x="118161" y="5437823"/>
                  </a:cubicBezTo>
                  <a:cubicBezTo>
                    <a:pt x="362001" y="5413058"/>
                    <a:pt x="602031" y="5344478"/>
                    <a:pt x="822058" y="5236845"/>
                  </a:cubicBezTo>
                  <a:cubicBezTo>
                    <a:pt x="926833" y="5185410"/>
                    <a:pt x="1029703" y="5126355"/>
                    <a:pt x="1124953" y="5055870"/>
                  </a:cubicBezTo>
                  <a:cubicBezTo>
                    <a:pt x="1051611" y="5164455"/>
                    <a:pt x="992556" y="5283518"/>
                    <a:pt x="946836" y="5406390"/>
                  </a:cubicBezTo>
                  <a:cubicBezTo>
                    <a:pt x="887781" y="5568315"/>
                    <a:pt x="852538" y="5738813"/>
                    <a:pt x="843966" y="5911215"/>
                  </a:cubicBezTo>
                  <a:cubicBezTo>
                    <a:pt x="839203" y="6008370"/>
                    <a:pt x="842061" y="6105525"/>
                    <a:pt x="854443" y="6202680"/>
                  </a:cubicBezTo>
                  <a:cubicBezTo>
                    <a:pt x="855396" y="6209348"/>
                    <a:pt x="862063" y="6215063"/>
                    <a:pt x="868731" y="6213158"/>
                  </a:cubicBezTo>
                  <a:cubicBezTo>
                    <a:pt x="990651" y="6187440"/>
                    <a:pt x="1106856" y="6141720"/>
                    <a:pt x="1213536" y="6077903"/>
                  </a:cubicBezTo>
                  <a:cubicBezTo>
                    <a:pt x="1320216" y="6014085"/>
                    <a:pt x="1416418" y="5933123"/>
                    <a:pt x="1497381" y="5839778"/>
                  </a:cubicBezTo>
                  <a:cubicBezTo>
                    <a:pt x="1581201" y="5742623"/>
                    <a:pt x="1648828" y="5630228"/>
                    <a:pt x="1694548" y="5509260"/>
                  </a:cubicBezTo>
                  <a:cubicBezTo>
                    <a:pt x="1743126" y="5379720"/>
                    <a:pt x="1768843" y="5241608"/>
                    <a:pt x="1768843" y="5104448"/>
                  </a:cubicBezTo>
                  <a:cubicBezTo>
                    <a:pt x="1768843" y="4971098"/>
                    <a:pt x="1746936" y="4836795"/>
                    <a:pt x="1701216" y="4711065"/>
                  </a:cubicBezTo>
                  <a:cubicBezTo>
                    <a:pt x="1701216" y="4710113"/>
                    <a:pt x="1701216" y="4709160"/>
                    <a:pt x="1701216" y="4708208"/>
                  </a:cubicBezTo>
                  <a:cubicBezTo>
                    <a:pt x="1708836" y="4713923"/>
                    <a:pt x="1716456" y="4718685"/>
                    <a:pt x="1725028" y="4723448"/>
                  </a:cubicBezTo>
                  <a:cubicBezTo>
                    <a:pt x="1790751" y="4763453"/>
                    <a:pt x="1862188" y="4789170"/>
                    <a:pt x="1936483" y="4807268"/>
                  </a:cubicBezTo>
                  <a:cubicBezTo>
                    <a:pt x="1944103" y="4810125"/>
                    <a:pt x="1951723" y="4812030"/>
                    <a:pt x="1960296" y="4814888"/>
                  </a:cubicBezTo>
                  <a:cubicBezTo>
                    <a:pt x="1966011" y="4815840"/>
                    <a:pt x="1970773" y="4817745"/>
                    <a:pt x="1977441" y="4818698"/>
                  </a:cubicBezTo>
                  <a:cubicBezTo>
                    <a:pt x="1957438" y="4942523"/>
                    <a:pt x="1992681" y="5073968"/>
                    <a:pt x="2063166" y="5175885"/>
                  </a:cubicBezTo>
                  <a:cubicBezTo>
                    <a:pt x="2145081" y="5293995"/>
                    <a:pt x="2276526" y="5359718"/>
                    <a:pt x="2373681" y="5462588"/>
                  </a:cubicBezTo>
                  <a:cubicBezTo>
                    <a:pt x="2402256" y="5493068"/>
                    <a:pt x="2428926" y="5527358"/>
                    <a:pt x="2448928" y="5564505"/>
                  </a:cubicBezTo>
                  <a:cubicBezTo>
                    <a:pt x="2449881" y="5567363"/>
                    <a:pt x="2450833" y="5569268"/>
                    <a:pt x="2450833" y="5572125"/>
                  </a:cubicBezTo>
                  <a:cubicBezTo>
                    <a:pt x="2450833" y="5574030"/>
                    <a:pt x="2452738" y="5574983"/>
                    <a:pt x="2453691" y="5574983"/>
                  </a:cubicBezTo>
                  <a:cubicBezTo>
                    <a:pt x="2462263" y="5593080"/>
                    <a:pt x="2468931" y="5613083"/>
                    <a:pt x="2473693" y="5633085"/>
                  </a:cubicBezTo>
                  <a:cubicBezTo>
                    <a:pt x="2474646" y="5635943"/>
                    <a:pt x="2474646" y="5637848"/>
                    <a:pt x="2474646" y="5640705"/>
                  </a:cubicBezTo>
                  <a:cubicBezTo>
                    <a:pt x="2473693" y="5644515"/>
                    <a:pt x="2472741" y="5649278"/>
                    <a:pt x="2471788" y="5653088"/>
                  </a:cubicBezTo>
                  <a:cubicBezTo>
                    <a:pt x="2470836" y="5655945"/>
                    <a:pt x="2475598" y="5656898"/>
                    <a:pt x="2476551" y="5654040"/>
                  </a:cubicBezTo>
                  <a:cubicBezTo>
                    <a:pt x="2476551" y="5653088"/>
                    <a:pt x="2476551" y="5653088"/>
                    <a:pt x="2476551" y="5652135"/>
                  </a:cubicBezTo>
                  <a:cubicBezTo>
                    <a:pt x="2479408" y="5674995"/>
                    <a:pt x="2481313" y="5697855"/>
                    <a:pt x="2488933" y="5718810"/>
                  </a:cubicBezTo>
                  <a:cubicBezTo>
                    <a:pt x="2496553" y="5737860"/>
                    <a:pt x="2509888" y="5750243"/>
                    <a:pt x="2527033" y="5755958"/>
                  </a:cubicBezTo>
                  <a:cubicBezTo>
                    <a:pt x="2527986" y="5756910"/>
                    <a:pt x="2528938" y="5757863"/>
                    <a:pt x="2529891" y="5758815"/>
                  </a:cubicBezTo>
                  <a:cubicBezTo>
                    <a:pt x="2531796" y="5760720"/>
                    <a:pt x="2534653" y="5759768"/>
                    <a:pt x="2536558" y="5757863"/>
                  </a:cubicBezTo>
                  <a:cubicBezTo>
                    <a:pt x="2542273" y="5758815"/>
                    <a:pt x="2548941" y="5758815"/>
                    <a:pt x="2555608" y="5758815"/>
                  </a:cubicBezTo>
                  <a:cubicBezTo>
                    <a:pt x="2588946" y="5755958"/>
                    <a:pt x="2623236" y="5743575"/>
                    <a:pt x="2654668" y="5732145"/>
                  </a:cubicBezTo>
                  <a:cubicBezTo>
                    <a:pt x="2686101" y="5720715"/>
                    <a:pt x="2717533" y="5706428"/>
                    <a:pt x="2747061" y="5690235"/>
                  </a:cubicBezTo>
                  <a:cubicBezTo>
                    <a:pt x="2805163" y="5657850"/>
                    <a:pt x="2859456" y="5617845"/>
                    <a:pt x="2906128" y="5570220"/>
                  </a:cubicBezTo>
                  <a:cubicBezTo>
                    <a:pt x="2993758" y="5480685"/>
                    <a:pt x="3054718" y="5365433"/>
                    <a:pt x="3082341" y="5243513"/>
                  </a:cubicBezTo>
                  <a:cubicBezTo>
                    <a:pt x="3089008" y="5277803"/>
                    <a:pt x="3098533" y="5311140"/>
                    <a:pt x="3109963" y="5344478"/>
                  </a:cubicBezTo>
                  <a:cubicBezTo>
                    <a:pt x="3117583" y="5370195"/>
                    <a:pt x="3127108" y="5395913"/>
                    <a:pt x="3138538" y="5420678"/>
                  </a:cubicBezTo>
                  <a:cubicBezTo>
                    <a:pt x="3150921" y="5448300"/>
                    <a:pt x="3167113" y="5479733"/>
                    <a:pt x="3189021" y="5500688"/>
                  </a:cubicBezTo>
                  <a:cubicBezTo>
                    <a:pt x="3189973" y="5501640"/>
                    <a:pt x="3190926" y="5501640"/>
                    <a:pt x="3191878" y="5501640"/>
                  </a:cubicBezTo>
                  <a:cubicBezTo>
                    <a:pt x="3193783" y="5504498"/>
                    <a:pt x="3196641" y="5508308"/>
                    <a:pt x="3198546" y="5511165"/>
                  </a:cubicBezTo>
                  <a:cubicBezTo>
                    <a:pt x="3232836" y="5555933"/>
                    <a:pt x="3275698" y="5595938"/>
                    <a:pt x="3324276" y="5625465"/>
                  </a:cubicBezTo>
                  <a:cubicBezTo>
                    <a:pt x="3381426" y="5659755"/>
                    <a:pt x="3444291" y="5677853"/>
                    <a:pt x="3510013" y="5688330"/>
                  </a:cubicBezTo>
                  <a:cubicBezTo>
                    <a:pt x="3655746" y="5711190"/>
                    <a:pt x="3813861" y="5697855"/>
                    <a:pt x="3941496" y="5785485"/>
                  </a:cubicBezTo>
                  <a:cubicBezTo>
                    <a:pt x="3950068" y="5791200"/>
                    <a:pt x="3959593" y="5785485"/>
                    <a:pt x="3961498" y="5777865"/>
                  </a:cubicBezTo>
                  <a:cubicBezTo>
                    <a:pt x="3964356" y="5776913"/>
                    <a:pt x="3967213" y="5773103"/>
                    <a:pt x="3965308" y="5769293"/>
                  </a:cubicBezTo>
                  <a:cubicBezTo>
                    <a:pt x="3965308" y="5768340"/>
                    <a:pt x="3964356" y="5767388"/>
                    <a:pt x="3964356" y="5767388"/>
                  </a:cubicBezTo>
                  <a:cubicBezTo>
                    <a:pt x="3966261" y="5763578"/>
                    <a:pt x="3966261" y="5759768"/>
                    <a:pt x="3962451" y="5755958"/>
                  </a:cubicBezTo>
                  <a:cubicBezTo>
                    <a:pt x="3961498" y="5755005"/>
                    <a:pt x="3960546" y="5754053"/>
                    <a:pt x="3959593" y="5753100"/>
                  </a:cubicBezTo>
                  <a:cubicBezTo>
                    <a:pt x="3951021" y="5724525"/>
                    <a:pt x="3949116" y="5696903"/>
                    <a:pt x="3951021" y="5666423"/>
                  </a:cubicBezTo>
                  <a:cubicBezTo>
                    <a:pt x="3953878" y="5631180"/>
                    <a:pt x="3962451" y="5596890"/>
                    <a:pt x="3968166" y="5561648"/>
                  </a:cubicBezTo>
                  <a:cubicBezTo>
                    <a:pt x="3980548" y="5492115"/>
                    <a:pt x="3982453" y="5421630"/>
                    <a:pt x="3971976" y="5351145"/>
                  </a:cubicBezTo>
                  <a:cubicBezTo>
                    <a:pt x="3951973" y="5216843"/>
                    <a:pt x="3889108" y="5092065"/>
                    <a:pt x="3793858" y="4995863"/>
                  </a:cubicBezTo>
                  <a:cubicBezTo>
                    <a:pt x="3751948" y="4954905"/>
                    <a:pt x="3705276" y="4918710"/>
                    <a:pt x="3654793" y="4890135"/>
                  </a:cubicBezTo>
                  <a:cubicBezTo>
                    <a:pt x="3772903" y="4872038"/>
                    <a:pt x="3881488" y="4826318"/>
                    <a:pt x="3988168" y="4773930"/>
                  </a:cubicBezTo>
                  <a:cubicBezTo>
                    <a:pt x="4073893" y="4732020"/>
                    <a:pt x="4160571" y="4688205"/>
                    <a:pt x="4252011" y="4660583"/>
                  </a:cubicBezTo>
                  <a:cubicBezTo>
                    <a:pt x="4260583" y="4660583"/>
                    <a:pt x="4269156" y="4660583"/>
                    <a:pt x="4276776" y="4660583"/>
                  </a:cubicBezTo>
                  <a:cubicBezTo>
                    <a:pt x="4281539" y="4660583"/>
                    <a:pt x="4284396" y="4654868"/>
                    <a:pt x="4282491" y="4652010"/>
                  </a:cubicBezTo>
                  <a:cubicBezTo>
                    <a:pt x="4312971" y="4644390"/>
                    <a:pt x="4344403" y="4638675"/>
                    <a:pt x="4376789" y="4635818"/>
                  </a:cubicBezTo>
                  <a:cubicBezTo>
                    <a:pt x="4392981" y="4633913"/>
                    <a:pt x="4389171" y="4609148"/>
                    <a:pt x="4372978" y="4610100"/>
                  </a:cubicBezTo>
                  <a:cubicBezTo>
                    <a:pt x="4369168" y="4610100"/>
                    <a:pt x="4365358" y="4611053"/>
                    <a:pt x="4361549" y="4611053"/>
                  </a:cubicBezTo>
                  <a:cubicBezTo>
                    <a:pt x="4352976" y="4608195"/>
                    <a:pt x="4345356" y="4603433"/>
                    <a:pt x="4337736" y="4597718"/>
                  </a:cubicBezTo>
                  <a:cubicBezTo>
                    <a:pt x="4337736" y="4597718"/>
                    <a:pt x="4337736" y="4596765"/>
                    <a:pt x="4337736" y="4596765"/>
                  </a:cubicBezTo>
                  <a:cubicBezTo>
                    <a:pt x="4336783" y="4595813"/>
                    <a:pt x="4335831" y="4595813"/>
                    <a:pt x="4334878" y="4594860"/>
                  </a:cubicBezTo>
                  <a:cubicBezTo>
                    <a:pt x="4322496" y="4584383"/>
                    <a:pt x="4311066" y="4570095"/>
                    <a:pt x="4303446" y="4556760"/>
                  </a:cubicBezTo>
                  <a:cubicBezTo>
                    <a:pt x="4282491" y="4522470"/>
                    <a:pt x="4267251" y="4484370"/>
                    <a:pt x="4250106" y="4449128"/>
                  </a:cubicBezTo>
                  <a:lnTo>
                    <a:pt x="4195814" y="4337685"/>
                  </a:lnTo>
                  <a:lnTo>
                    <a:pt x="4169143" y="4282440"/>
                  </a:lnTo>
                  <a:cubicBezTo>
                    <a:pt x="4168191" y="4281488"/>
                    <a:pt x="4168191" y="4280535"/>
                    <a:pt x="4167238" y="4279583"/>
                  </a:cubicBezTo>
                  <a:cubicBezTo>
                    <a:pt x="4191051" y="4287203"/>
                    <a:pt x="4215816" y="4292918"/>
                    <a:pt x="4239628" y="4299585"/>
                  </a:cubicBezTo>
                  <a:cubicBezTo>
                    <a:pt x="4310114" y="4317683"/>
                    <a:pt x="4381551" y="4333875"/>
                    <a:pt x="4449178" y="4359593"/>
                  </a:cubicBezTo>
                  <a:cubicBezTo>
                    <a:pt x="4483468" y="4372928"/>
                    <a:pt x="4517758" y="4388168"/>
                    <a:pt x="4549191" y="4407218"/>
                  </a:cubicBezTo>
                  <a:cubicBezTo>
                    <a:pt x="4580624" y="4426268"/>
                    <a:pt x="4609199" y="4448175"/>
                    <a:pt x="4636821" y="4471035"/>
                  </a:cubicBezTo>
                  <a:cubicBezTo>
                    <a:pt x="4674921" y="4502468"/>
                    <a:pt x="4713974" y="4532948"/>
                    <a:pt x="4755883" y="4557713"/>
                  </a:cubicBezTo>
                  <a:cubicBezTo>
                    <a:pt x="4753026" y="4558665"/>
                    <a:pt x="4751121" y="4559618"/>
                    <a:pt x="4748264" y="4560570"/>
                  </a:cubicBezTo>
                  <a:cubicBezTo>
                    <a:pt x="4746358" y="4561523"/>
                    <a:pt x="4743501" y="4562475"/>
                    <a:pt x="4741596" y="4563428"/>
                  </a:cubicBezTo>
                  <a:cubicBezTo>
                    <a:pt x="4739691" y="4563428"/>
                    <a:pt x="4737786" y="4563428"/>
                    <a:pt x="4735881" y="4563428"/>
                  </a:cubicBezTo>
                  <a:cubicBezTo>
                    <a:pt x="4693971" y="4580573"/>
                    <a:pt x="4653966" y="4605338"/>
                    <a:pt x="4615866" y="4629150"/>
                  </a:cubicBezTo>
                  <a:cubicBezTo>
                    <a:pt x="4576814" y="4652963"/>
                    <a:pt x="4538714" y="4678680"/>
                    <a:pt x="4502518" y="4707255"/>
                  </a:cubicBezTo>
                  <a:cubicBezTo>
                    <a:pt x="4430128" y="4761548"/>
                    <a:pt x="4364406" y="4824413"/>
                    <a:pt x="4307256" y="4894898"/>
                  </a:cubicBezTo>
                  <a:cubicBezTo>
                    <a:pt x="4251058" y="4964430"/>
                    <a:pt x="4203433" y="5041583"/>
                    <a:pt x="4170096" y="5124450"/>
                  </a:cubicBezTo>
                  <a:cubicBezTo>
                    <a:pt x="4134853" y="5210175"/>
                    <a:pt x="4116756" y="5299710"/>
                    <a:pt x="4111041" y="5391150"/>
                  </a:cubicBezTo>
                  <a:cubicBezTo>
                    <a:pt x="4109136" y="5414963"/>
                    <a:pt x="4108183" y="5437823"/>
                    <a:pt x="4107231" y="5461635"/>
                  </a:cubicBezTo>
                  <a:cubicBezTo>
                    <a:pt x="4105326" y="5459730"/>
                    <a:pt x="4101516" y="5460683"/>
                    <a:pt x="4101516" y="5463540"/>
                  </a:cubicBezTo>
                  <a:cubicBezTo>
                    <a:pt x="4102468" y="5484495"/>
                    <a:pt x="4103421" y="5505450"/>
                    <a:pt x="4101516" y="5526405"/>
                  </a:cubicBezTo>
                  <a:cubicBezTo>
                    <a:pt x="4099611" y="5546408"/>
                    <a:pt x="4097706" y="5566410"/>
                    <a:pt x="4097706" y="5586413"/>
                  </a:cubicBezTo>
                  <a:cubicBezTo>
                    <a:pt x="4097706" y="5587365"/>
                    <a:pt x="4097706" y="5588318"/>
                    <a:pt x="4097706" y="5588318"/>
                  </a:cubicBezTo>
                  <a:cubicBezTo>
                    <a:pt x="4095801" y="5603558"/>
                    <a:pt x="4093896" y="5617845"/>
                    <a:pt x="4091038" y="5632133"/>
                  </a:cubicBezTo>
                  <a:cubicBezTo>
                    <a:pt x="4088181" y="5646420"/>
                    <a:pt x="4084371" y="5661660"/>
                    <a:pt x="4080561" y="5675948"/>
                  </a:cubicBezTo>
                  <a:cubicBezTo>
                    <a:pt x="4080561" y="5675948"/>
                    <a:pt x="4080561" y="5675948"/>
                    <a:pt x="4080561" y="5675948"/>
                  </a:cubicBezTo>
                  <a:cubicBezTo>
                    <a:pt x="4079608" y="5676900"/>
                    <a:pt x="4079608" y="5677853"/>
                    <a:pt x="4080561" y="5677853"/>
                  </a:cubicBezTo>
                  <a:cubicBezTo>
                    <a:pt x="4078656" y="5684520"/>
                    <a:pt x="4076751" y="5692140"/>
                    <a:pt x="4075798" y="5698808"/>
                  </a:cubicBezTo>
                  <a:cubicBezTo>
                    <a:pt x="4074846" y="5699760"/>
                    <a:pt x="4073893" y="5700713"/>
                    <a:pt x="4073893" y="5700713"/>
                  </a:cubicBezTo>
                  <a:cubicBezTo>
                    <a:pt x="4072941" y="5701665"/>
                    <a:pt x="4073893" y="5703570"/>
                    <a:pt x="4074846" y="5703570"/>
                  </a:cubicBezTo>
                  <a:cubicBezTo>
                    <a:pt x="4074846" y="5704523"/>
                    <a:pt x="4073893" y="5706428"/>
                    <a:pt x="4073893" y="5707380"/>
                  </a:cubicBezTo>
                  <a:cubicBezTo>
                    <a:pt x="4072941" y="5707380"/>
                    <a:pt x="4071988" y="5708333"/>
                    <a:pt x="4071988" y="5708333"/>
                  </a:cubicBezTo>
                  <a:cubicBezTo>
                    <a:pt x="4066273" y="5710238"/>
                    <a:pt x="4069131" y="5719763"/>
                    <a:pt x="4074846" y="5718810"/>
                  </a:cubicBezTo>
                  <a:cubicBezTo>
                    <a:pt x="4113898" y="5710238"/>
                    <a:pt x="4151998" y="5702618"/>
                    <a:pt x="4192003" y="5700713"/>
                  </a:cubicBezTo>
                  <a:cubicBezTo>
                    <a:pt x="4232008" y="5698808"/>
                    <a:pt x="4272966" y="5701665"/>
                    <a:pt x="4312971" y="5707380"/>
                  </a:cubicBezTo>
                  <a:cubicBezTo>
                    <a:pt x="4393933" y="5717858"/>
                    <a:pt x="4473943" y="5735955"/>
                    <a:pt x="4555858" y="5744528"/>
                  </a:cubicBezTo>
                  <a:cubicBezTo>
                    <a:pt x="4633964" y="5753100"/>
                    <a:pt x="4713974" y="5753100"/>
                    <a:pt x="4789221" y="5730240"/>
                  </a:cubicBezTo>
                  <a:cubicBezTo>
                    <a:pt x="4859706" y="5709285"/>
                    <a:pt x="4924476" y="5670233"/>
                    <a:pt x="4979721" y="5622608"/>
                  </a:cubicBezTo>
                  <a:cubicBezTo>
                    <a:pt x="5103546" y="5515928"/>
                    <a:pt x="5182603" y="5372100"/>
                    <a:pt x="5251183" y="5226368"/>
                  </a:cubicBezTo>
                  <a:cubicBezTo>
                    <a:pt x="5281664" y="5163503"/>
                    <a:pt x="5310239" y="5099685"/>
                    <a:pt x="5342623" y="5037773"/>
                  </a:cubicBezTo>
                  <a:cubicBezTo>
                    <a:pt x="5342623" y="5042535"/>
                    <a:pt x="5343576" y="5048250"/>
                    <a:pt x="5343576" y="5053013"/>
                  </a:cubicBezTo>
                  <a:lnTo>
                    <a:pt x="5350244" y="5133023"/>
                  </a:lnTo>
                  <a:cubicBezTo>
                    <a:pt x="5351196" y="5146358"/>
                    <a:pt x="5352148" y="5159693"/>
                    <a:pt x="5354053" y="5173028"/>
                  </a:cubicBezTo>
                  <a:cubicBezTo>
                    <a:pt x="5354053" y="5177790"/>
                    <a:pt x="5355006" y="5183505"/>
                    <a:pt x="5355958" y="5189220"/>
                  </a:cubicBezTo>
                  <a:cubicBezTo>
                    <a:pt x="5355958" y="5191125"/>
                    <a:pt x="5355958" y="5192078"/>
                    <a:pt x="5355958" y="5193983"/>
                  </a:cubicBezTo>
                  <a:cubicBezTo>
                    <a:pt x="5357864" y="5238750"/>
                    <a:pt x="5363578" y="5282565"/>
                    <a:pt x="5372151" y="5326380"/>
                  </a:cubicBezTo>
                  <a:cubicBezTo>
                    <a:pt x="5375961" y="5348288"/>
                    <a:pt x="5380723" y="5369243"/>
                    <a:pt x="5386439" y="5390198"/>
                  </a:cubicBezTo>
                  <a:cubicBezTo>
                    <a:pt x="5391201" y="5408295"/>
                    <a:pt x="5395964" y="5427345"/>
                    <a:pt x="5404536" y="5444490"/>
                  </a:cubicBezTo>
                  <a:cubicBezTo>
                    <a:pt x="5411203" y="5479733"/>
                    <a:pt x="5423586" y="5514975"/>
                    <a:pt x="5437873" y="5547360"/>
                  </a:cubicBezTo>
                  <a:cubicBezTo>
                    <a:pt x="5456923" y="5590223"/>
                    <a:pt x="5480736" y="5629275"/>
                    <a:pt x="5508358" y="5666423"/>
                  </a:cubicBezTo>
                  <a:cubicBezTo>
                    <a:pt x="5565508" y="5742623"/>
                    <a:pt x="5638851" y="5807393"/>
                    <a:pt x="5718861" y="5858828"/>
                  </a:cubicBezTo>
                  <a:cubicBezTo>
                    <a:pt x="5728386" y="5864543"/>
                    <a:pt x="5737911" y="5870258"/>
                    <a:pt x="5746483" y="5875973"/>
                  </a:cubicBezTo>
                  <a:cubicBezTo>
                    <a:pt x="5746483" y="5875973"/>
                    <a:pt x="5747436" y="5876925"/>
                    <a:pt x="5747436" y="5876925"/>
                  </a:cubicBezTo>
                  <a:cubicBezTo>
                    <a:pt x="5750294" y="5878830"/>
                    <a:pt x="5753151" y="5880735"/>
                    <a:pt x="5756961" y="5882640"/>
                  </a:cubicBezTo>
                  <a:cubicBezTo>
                    <a:pt x="5767439" y="5889308"/>
                    <a:pt x="5777916" y="5895023"/>
                    <a:pt x="5788394" y="5900738"/>
                  </a:cubicBezTo>
                  <a:cubicBezTo>
                    <a:pt x="5789346" y="5900738"/>
                    <a:pt x="5789346" y="5901690"/>
                    <a:pt x="5790298" y="5901690"/>
                  </a:cubicBezTo>
                  <a:cubicBezTo>
                    <a:pt x="5794108" y="5903595"/>
                    <a:pt x="5797919" y="5905500"/>
                    <a:pt x="5801728" y="5907405"/>
                  </a:cubicBezTo>
                  <a:cubicBezTo>
                    <a:pt x="5818873" y="5915978"/>
                    <a:pt x="5835066" y="5924550"/>
                    <a:pt x="5852211" y="5933123"/>
                  </a:cubicBezTo>
                  <a:cubicBezTo>
                    <a:pt x="5851258" y="5942648"/>
                    <a:pt x="5863641" y="5954078"/>
                    <a:pt x="5874119" y="5946458"/>
                  </a:cubicBezTo>
                  <a:cubicBezTo>
                    <a:pt x="6013183" y="5850255"/>
                    <a:pt x="6174156" y="5793105"/>
                    <a:pt x="6330366" y="5732145"/>
                  </a:cubicBezTo>
                  <a:cubicBezTo>
                    <a:pt x="6486576" y="5671185"/>
                    <a:pt x="6640881" y="5602605"/>
                    <a:pt x="6773278" y="5496878"/>
                  </a:cubicBezTo>
                  <a:cubicBezTo>
                    <a:pt x="6821856" y="5457825"/>
                    <a:pt x="6868528" y="5414963"/>
                    <a:pt x="6910439" y="5368290"/>
                  </a:cubicBezTo>
                  <a:cubicBezTo>
                    <a:pt x="6959969" y="5390198"/>
                    <a:pt x="7018071" y="5385435"/>
                    <a:pt x="7068553" y="5370195"/>
                  </a:cubicBezTo>
                  <a:cubicBezTo>
                    <a:pt x="7127608" y="5353050"/>
                    <a:pt x="7180948" y="5320665"/>
                    <a:pt x="7235241" y="5292090"/>
                  </a:cubicBezTo>
                  <a:cubicBezTo>
                    <a:pt x="7342873" y="5235893"/>
                    <a:pt x="7460031" y="5198745"/>
                    <a:pt x="7580046" y="5183505"/>
                  </a:cubicBezTo>
                  <a:cubicBezTo>
                    <a:pt x="7648626" y="5174933"/>
                    <a:pt x="7717206" y="5173028"/>
                    <a:pt x="7785786" y="5177790"/>
                  </a:cubicBezTo>
                  <a:cubicBezTo>
                    <a:pt x="7800073" y="5178743"/>
                    <a:pt x="7805789" y="5162550"/>
                    <a:pt x="7796264" y="5153025"/>
                  </a:cubicBezTo>
                  <a:cubicBezTo>
                    <a:pt x="7713396" y="5078730"/>
                    <a:pt x="7716253" y="4953000"/>
                    <a:pt x="7739114" y="4853940"/>
                  </a:cubicBezTo>
                  <a:cubicBezTo>
                    <a:pt x="7765783" y="4736783"/>
                    <a:pt x="7816266" y="4622483"/>
                    <a:pt x="7799121" y="4499610"/>
                  </a:cubicBezTo>
                  <a:cubicBezTo>
                    <a:pt x="7792453" y="4450080"/>
                    <a:pt x="7774356" y="4403408"/>
                    <a:pt x="7742923" y="4365308"/>
                  </a:cubicBezTo>
                  <a:cubicBezTo>
                    <a:pt x="7760069" y="4357688"/>
                    <a:pt x="7778166" y="4349115"/>
                    <a:pt x="7794358" y="4339590"/>
                  </a:cubicBezTo>
                  <a:cubicBezTo>
                    <a:pt x="7924851" y="4267200"/>
                    <a:pt x="8031531" y="4161473"/>
                    <a:pt x="8145831" y="4068128"/>
                  </a:cubicBezTo>
                  <a:cubicBezTo>
                    <a:pt x="8201076" y="4023360"/>
                    <a:pt x="8260131" y="3979545"/>
                    <a:pt x="8322996" y="3944303"/>
                  </a:cubicBezTo>
                  <a:cubicBezTo>
                    <a:pt x="8357286" y="3929063"/>
                    <a:pt x="8392528" y="3915728"/>
                    <a:pt x="8427771" y="3903345"/>
                  </a:cubicBezTo>
                  <a:cubicBezTo>
                    <a:pt x="8430628" y="3902393"/>
                    <a:pt x="8431581" y="3898583"/>
                    <a:pt x="8430628" y="3896678"/>
                  </a:cubicBezTo>
                  <a:cubicBezTo>
                    <a:pt x="8466823" y="3884295"/>
                    <a:pt x="8503971" y="3876675"/>
                    <a:pt x="8542071" y="3872865"/>
                  </a:cubicBezTo>
                  <a:cubicBezTo>
                    <a:pt x="8552548" y="3871913"/>
                    <a:pt x="8563978" y="3870960"/>
                    <a:pt x="8574456" y="3870008"/>
                  </a:cubicBezTo>
                  <a:cubicBezTo>
                    <a:pt x="8578266" y="3872865"/>
                    <a:pt x="8584933" y="3871913"/>
                    <a:pt x="8587791" y="3869055"/>
                  </a:cubicBezTo>
                  <a:cubicBezTo>
                    <a:pt x="8590648" y="3869055"/>
                    <a:pt x="8593506" y="3868103"/>
                    <a:pt x="8596363" y="3868103"/>
                  </a:cubicBezTo>
                  <a:cubicBezTo>
                    <a:pt x="8607793" y="3867150"/>
                    <a:pt x="8608746" y="3851910"/>
                    <a:pt x="8600173" y="3847148"/>
                  </a:cubicBezTo>
                  <a:cubicBezTo>
                    <a:pt x="8598268" y="3841433"/>
                    <a:pt x="8594458" y="3835718"/>
                    <a:pt x="8591601" y="3831908"/>
                  </a:cubicBezTo>
                  <a:cubicBezTo>
                    <a:pt x="8585885" y="3822383"/>
                    <a:pt x="8581123" y="3812858"/>
                    <a:pt x="8575408" y="3804285"/>
                  </a:cubicBezTo>
                  <a:cubicBezTo>
                    <a:pt x="8566835" y="3789998"/>
                    <a:pt x="8557310" y="3774758"/>
                    <a:pt x="8544928" y="3763328"/>
                  </a:cubicBezTo>
                  <a:cubicBezTo>
                    <a:pt x="8543023" y="3761423"/>
                    <a:pt x="8540166" y="3759518"/>
                    <a:pt x="8537308" y="3757613"/>
                  </a:cubicBezTo>
                  <a:cubicBezTo>
                    <a:pt x="8531593" y="3749993"/>
                    <a:pt x="8524926" y="3743325"/>
                    <a:pt x="8519210" y="3736658"/>
                  </a:cubicBezTo>
                  <a:cubicBezTo>
                    <a:pt x="8485873" y="3700463"/>
                    <a:pt x="8447773" y="3669030"/>
                    <a:pt x="8408721" y="3638550"/>
                  </a:cubicBezTo>
                  <a:cubicBezTo>
                    <a:pt x="8324901" y="3574733"/>
                    <a:pt x="8235366" y="3518535"/>
                    <a:pt x="8140116" y="3472815"/>
                  </a:cubicBezTo>
                  <a:cubicBezTo>
                    <a:pt x="8011528" y="3410903"/>
                    <a:pt x="7872464" y="3368993"/>
                    <a:pt x="7730541" y="3354705"/>
                  </a:cubicBezTo>
                  <a:cubicBezTo>
                    <a:pt x="7732446" y="3353753"/>
                    <a:pt x="7734351" y="3353753"/>
                    <a:pt x="7736256" y="3352800"/>
                  </a:cubicBezTo>
                  <a:cubicBezTo>
                    <a:pt x="7739114" y="3353753"/>
                    <a:pt x="7742923" y="3353753"/>
                    <a:pt x="7746733" y="3351848"/>
                  </a:cubicBezTo>
                  <a:cubicBezTo>
                    <a:pt x="7753401" y="3347085"/>
                    <a:pt x="7761021" y="3342323"/>
                    <a:pt x="7767689" y="3337560"/>
                  </a:cubicBezTo>
                  <a:cubicBezTo>
                    <a:pt x="7777214" y="3331845"/>
                    <a:pt x="7785786" y="3327083"/>
                    <a:pt x="7793406" y="3321368"/>
                  </a:cubicBezTo>
                  <a:cubicBezTo>
                    <a:pt x="7825791" y="3300413"/>
                    <a:pt x="7854366" y="3273743"/>
                    <a:pt x="7879131" y="3243263"/>
                  </a:cubicBezTo>
                  <a:cubicBezTo>
                    <a:pt x="7932471" y="3178493"/>
                    <a:pt x="7962951" y="3096578"/>
                    <a:pt x="7966761" y="3012758"/>
                  </a:cubicBezTo>
                  <a:cubicBezTo>
                    <a:pt x="7967714" y="2988945"/>
                    <a:pt x="7966761" y="2965133"/>
                    <a:pt x="7963903" y="2941320"/>
                  </a:cubicBezTo>
                  <a:cubicBezTo>
                    <a:pt x="7961046" y="2918460"/>
                    <a:pt x="7957236" y="2893695"/>
                    <a:pt x="7943901" y="2873693"/>
                  </a:cubicBezTo>
                  <a:cubicBezTo>
                    <a:pt x="7940091" y="2846070"/>
                    <a:pt x="7935328" y="2819400"/>
                    <a:pt x="7927708" y="2792730"/>
                  </a:cubicBezTo>
                  <a:cubicBezTo>
                    <a:pt x="7912469" y="2739390"/>
                    <a:pt x="7891514" y="2689860"/>
                    <a:pt x="7865796" y="2643188"/>
                  </a:cubicBezTo>
                  <a:cubicBezTo>
                    <a:pt x="7862939" y="2639378"/>
                    <a:pt x="7859128" y="2636520"/>
                    <a:pt x="7856271" y="2632710"/>
                  </a:cubicBezTo>
                  <a:cubicBezTo>
                    <a:pt x="7855319" y="2633663"/>
                    <a:pt x="7853414" y="2633663"/>
                    <a:pt x="7853414" y="2631758"/>
                  </a:cubicBezTo>
                  <a:cubicBezTo>
                    <a:pt x="7852461" y="2629853"/>
                    <a:pt x="7851508" y="2626995"/>
                    <a:pt x="7850556" y="2625090"/>
                  </a:cubicBezTo>
                  <a:cubicBezTo>
                    <a:pt x="7847698" y="2622233"/>
                    <a:pt x="7845794" y="2618423"/>
                    <a:pt x="7842936" y="2615565"/>
                  </a:cubicBezTo>
                  <a:cubicBezTo>
                    <a:pt x="7833411" y="2605088"/>
                    <a:pt x="7824839" y="2594610"/>
                    <a:pt x="7817219" y="2583180"/>
                  </a:cubicBezTo>
                  <a:cubicBezTo>
                    <a:pt x="7813408" y="2578418"/>
                    <a:pt x="7817219" y="2573655"/>
                    <a:pt x="7821981" y="2572703"/>
                  </a:cubicBezTo>
                  <a:cubicBezTo>
                    <a:pt x="7808646" y="2553653"/>
                    <a:pt x="7795311" y="2535555"/>
                    <a:pt x="7781023" y="2518410"/>
                  </a:cubicBezTo>
                  <a:cubicBezTo>
                    <a:pt x="7820076" y="2549843"/>
                    <a:pt x="7861033" y="2579370"/>
                    <a:pt x="7902944" y="2606040"/>
                  </a:cubicBezTo>
                  <a:cubicBezTo>
                    <a:pt x="7899133" y="2606040"/>
                    <a:pt x="7895323" y="2606040"/>
                    <a:pt x="7891514" y="2605088"/>
                  </a:cubicBezTo>
                  <a:cubicBezTo>
                    <a:pt x="7898181" y="2609850"/>
                    <a:pt x="7903896" y="2614613"/>
                    <a:pt x="7910564" y="2619375"/>
                  </a:cubicBezTo>
                  <a:cubicBezTo>
                    <a:pt x="7912469" y="2619375"/>
                    <a:pt x="7913421" y="2619375"/>
                    <a:pt x="7915326" y="2619375"/>
                  </a:cubicBezTo>
                  <a:cubicBezTo>
                    <a:pt x="7918183" y="2619375"/>
                    <a:pt x="7919136" y="2617470"/>
                    <a:pt x="7920089" y="2615565"/>
                  </a:cubicBezTo>
                  <a:cubicBezTo>
                    <a:pt x="7929614" y="2621280"/>
                    <a:pt x="7938186" y="2626995"/>
                    <a:pt x="7947711" y="2631758"/>
                  </a:cubicBezTo>
                  <a:cubicBezTo>
                    <a:pt x="8027721" y="2677478"/>
                    <a:pt x="8115351" y="2710815"/>
                    <a:pt x="8207744" y="2723198"/>
                  </a:cubicBezTo>
                  <a:cubicBezTo>
                    <a:pt x="8297278" y="2735580"/>
                    <a:pt x="8384908" y="2723198"/>
                    <a:pt x="8469681" y="2693670"/>
                  </a:cubicBezTo>
                  <a:cubicBezTo>
                    <a:pt x="8549691" y="2665095"/>
                    <a:pt x="8623985" y="2624138"/>
                    <a:pt x="8701138" y="2589848"/>
                  </a:cubicBezTo>
                  <a:cubicBezTo>
                    <a:pt x="8739238" y="2572703"/>
                    <a:pt x="8778291" y="2557463"/>
                    <a:pt x="8819248" y="2546985"/>
                  </a:cubicBezTo>
                  <a:cubicBezTo>
                    <a:pt x="8839251" y="2541270"/>
                    <a:pt x="8860206" y="2537460"/>
                    <a:pt x="8881160" y="2534603"/>
                  </a:cubicBezTo>
                  <a:cubicBezTo>
                    <a:pt x="8902116" y="2531745"/>
                    <a:pt x="8924023" y="2530793"/>
                    <a:pt x="8943073" y="2518410"/>
                  </a:cubicBezTo>
                  <a:cubicBezTo>
                    <a:pt x="8946883" y="2516505"/>
                    <a:pt x="8949741" y="2513648"/>
                    <a:pt x="8952598" y="2510790"/>
                  </a:cubicBezTo>
                  <a:cubicBezTo>
                    <a:pt x="8961171" y="2510790"/>
                    <a:pt x="8966885" y="2500313"/>
                    <a:pt x="8963076" y="2494598"/>
                  </a:cubicBezTo>
                  <a:cubicBezTo>
                    <a:pt x="8963076" y="2486025"/>
                    <a:pt x="8964981" y="2477453"/>
                    <a:pt x="8963076" y="2469833"/>
                  </a:cubicBezTo>
                  <a:close/>
                  <a:moveTo>
                    <a:pt x="8497303" y="1332548"/>
                  </a:moveTo>
                  <a:cubicBezTo>
                    <a:pt x="8475396" y="1344930"/>
                    <a:pt x="8453488" y="1356360"/>
                    <a:pt x="8431581" y="1368743"/>
                  </a:cubicBezTo>
                  <a:cubicBezTo>
                    <a:pt x="8342998" y="1420178"/>
                    <a:pt x="8259178" y="1479233"/>
                    <a:pt x="8181073" y="1544955"/>
                  </a:cubicBezTo>
                  <a:cubicBezTo>
                    <a:pt x="8102016" y="1612583"/>
                    <a:pt x="8031531" y="1689735"/>
                    <a:pt x="7962951" y="1767840"/>
                  </a:cubicBezTo>
                  <a:cubicBezTo>
                    <a:pt x="7893419" y="1847850"/>
                    <a:pt x="7824839" y="1928813"/>
                    <a:pt x="7741019" y="1993583"/>
                  </a:cubicBezTo>
                  <a:cubicBezTo>
                    <a:pt x="7715301" y="2013585"/>
                    <a:pt x="7687678" y="2032635"/>
                    <a:pt x="7659103" y="2049780"/>
                  </a:cubicBezTo>
                  <a:cubicBezTo>
                    <a:pt x="7578141" y="2081213"/>
                    <a:pt x="7497178" y="2110740"/>
                    <a:pt x="7410501" y="2117408"/>
                  </a:cubicBezTo>
                  <a:cubicBezTo>
                    <a:pt x="7376211" y="2116455"/>
                    <a:pt x="7342873" y="2111693"/>
                    <a:pt x="7309536" y="2105025"/>
                  </a:cubicBezTo>
                  <a:cubicBezTo>
                    <a:pt x="7331444" y="2105025"/>
                    <a:pt x="7352398" y="2104073"/>
                    <a:pt x="7373353" y="2100263"/>
                  </a:cubicBezTo>
                  <a:cubicBezTo>
                    <a:pt x="7480986" y="2085023"/>
                    <a:pt x="7580998" y="2031683"/>
                    <a:pt x="7667676" y="1966913"/>
                  </a:cubicBezTo>
                  <a:cubicBezTo>
                    <a:pt x="7761021" y="1897380"/>
                    <a:pt x="7841031" y="1811655"/>
                    <a:pt x="7920089" y="1725930"/>
                  </a:cubicBezTo>
                  <a:cubicBezTo>
                    <a:pt x="8002003" y="1637348"/>
                    <a:pt x="8084871" y="1547813"/>
                    <a:pt x="8181073" y="1473518"/>
                  </a:cubicBezTo>
                  <a:cubicBezTo>
                    <a:pt x="8269656" y="1404938"/>
                    <a:pt x="8371573" y="1350645"/>
                    <a:pt x="8483016" y="1331595"/>
                  </a:cubicBezTo>
                  <a:cubicBezTo>
                    <a:pt x="8487778" y="1330643"/>
                    <a:pt x="8492541" y="1329690"/>
                    <a:pt x="8497303" y="1329690"/>
                  </a:cubicBezTo>
                  <a:cubicBezTo>
                    <a:pt x="8498256" y="1331595"/>
                    <a:pt x="8498256" y="1332548"/>
                    <a:pt x="8497303" y="1332548"/>
                  </a:cubicBezTo>
                  <a:close/>
                  <a:moveTo>
                    <a:pt x="7131419" y="3551873"/>
                  </a:moveTo>
                  <a:cubicBezTo>
                    <a:pt x="7121894" y="3573780"/>
                    <a:pt x="7111416" y="3596640"/>
                    <a:pt x="7099986" y="3618548"/>
                  </a:cubicBezTo>
                  <a:cubicBezTo>
                    <a:pt x="7073316" y="3669983"/>
                    <a:pt x="7042836" y="3720465"/>
                    <a:pt x="7009498" y="3768090"/>
                  </a:cubicBezTo>
                  <a:cubicBezTo>
                    <a:pt x="6955206" y="3831908"/>
                    <a:pt x="6897103" y="3892868"/>
                    <a:pt x="6837096" y="3950018"/>
                  </a:cubicBezTo>
                  <a:cubicBezTo>
                    <a:pt x="6885673" y="3894773"/>
                    <a:pt x="6931394" y="3836670"/>
                    <a:pt x="6974256" y="3776663"/>
                  </a:cubicBezTo>
                  <a:cubicBezTo>
                    <a:pt x="7021881" y="3708083"/>
                    <a:pt x="7065696" y="3636645"/>
                    <a:pt x="7103796" y="3563303"/>
                  </a:cubicBezTo>
                  <a:cubicBezTo>
                    <a:pt x="7144753" y="3485198"/>
                    <a:pt x="7180948" y="3405188"/>
                    <a:pt x="7208571" y="3321368"/>
                  </a:cubicBezTo>
                  <a:cubicBezTo>
                    <a:pt x="7213333" y="3308033"/>
                    <a:pt x="7217144" y="3294698"/>
                    <a:pt x="7220953" y="3282315"/>
                  </a:cubicBezTo>
                  <a:cubicBezTo>
                    <a:pt x="7205714" y="3350895"/>
                    <a:pt x="7185711" y="3418523"/>
                    <a:pt x="7160946" y="3483293"/>
                  </a:cubicBezTo>
                  <a:cubicBezTo>
                    <a:pt x="7149516" y="3501390"/>
                    <a:pt x="7138086" y="3518535"/>
                    <a:pt x="7127608" y="3536633"/>
                  </a:cubicBezTo>
                  <a:cubicBezTo>
                    <a:pt x="7122846" y="3542348"/>
                    <a:pt x="7125703" y="3549015"/>
                    <a:pt x="7131419" y="3551873"/>
                  </a:cubicBezTo>
                  <a:close/>
                  <a:moveTo>
                    <a:pt x="7040931" y="3954780"/>
                  </a:moveTo>
                  <a:cubicBezTo>
                    <a:pt x="7044741" y="3952875"/>
                    <a:pt x="7048551" y="3950970"/>
                    <a:pt x="7052361" y="3950018"/>
                  </a:cubicBezTo>
                  <a:cubicBezTo>
                    <a:pt x="7016166" y="3968115"/>
                    <a:pt x="6980923" y="3987165"/>
                    <a:pt x="6945681" y="4006215"/>
                  </a:cubicBezTo>
                  <a:cubicBezTo>
                    <a:pt x="6898056" y="4031933"/>
                    <a:pt x="6850431" y="4057650"/>
                    <a:pt x="6801853" y="4082415"/>
                  </a:cubicBezTo>
                  <a:cubicBezTo>
                    <a:pt x="6879958" y="4036695"/>
                    <a:pt x="6959016" y="3992880"/>
                    <a:pt x="7040931" y="3954780"/>
                  </a:cubicBezTo>
                  <a:close/>
                  <a:moveTo>
                    <a:pt x="6900914" y="4006215"/>
                  </a:moveTo>
                  <a:cubicBezTo>
                    <a:pt x="6901866" y="4006215"/>
                    <a:pt x="6901866" y="4005263"/>
                    <a:pt x="6902819" y="4004310"/>
                  </a:cubicBezTo>
                  <a:cubicBezTo>
                    <a:pt x="6920916" y="3991928"/>
                    <a:pt x="6939014" y="3979545"/>
                    <a:pt x="6958064" y="3968115"/>
                  </a:cubicBezTo>
                  <a:cubicBezTo>
                    <a:pt x="6957111" y="3968115"/>
                    <a:pt x="6957111" y="3969068"/>
                    <a:pt x="6956158" y="3969068"/>
                  </a:cubicBezTo>
                  <a:cubicBezTo>
                    <a:pt x="6939014" y="3980498"/>
                    <a:pt x="6921869" y="3991928"/>
                    <a:pt x="6904723" y="4003358"/>
                  </a:cubicBezTo>
                  <a:cubicBezTo>
                    <a:pt x="6902819" y="4004310"/>
                    <a:pt x="6901866" y="4005263"/>
                    <a:pt x="6900914" y="4006215"/>
                  </a:cubicBezTo>
                  <a:close/>
                  <a:moveTo>
                    <a:pt x="7833411" y="3922395"/>
                  </a:moveTo>
                  <a:cubicBezTo>
                    <a:pt x="7727683" y="3958590"/>
                    <a:pt x="7621003" y="3990975"/>
                    <a:pt x="7511466" y="4016693"/>
                  </a:cubicBezTo>
                  <a:cubicBezTo>
                    <a:pt x="7457173" y="4029075"/>
                    <a:pt x="7401928" y="4040505"/>
                    <a:pt x="7347636" y="4051935"/>
                  </a:cubicBezTo>
                  <a:cubicBezTo>
                    <a:pt x="7293344" y="4063365"/>
                    <a:pt x="7237146" y="4070033"/>
                    <a:pt x="7181901" y="4078605"/>
                  </a:cubicBezTo>
                  <a:cubicBezTo>
                    <a:pt x="7159994" y="4082415"/>
                    <a:pt x="7138086" y="4085273"/>
                    <a:pt x="7115226" y="4088130"/>
                  </a:cubicBezTo>
                  <a:cubicBezTo>
                    <a:pt x="7225716" y="4063365"/>
                    <a:pt x="7333348" y="4031933"/>
                    <a:pt x="7440981" y="3998595"/>
                  </a:cubicBezTo>
                  <a:cubicBezTo>
                    <a:pt x="7657198" y="3931920"/>
                    <a:pt x="7874369" y="3857625"/>
                    <a:pt x="8099158" y="3826193"/>
                  </a:cubicBezTo>
                  <a:cubicBezTo>
                    <a:pt x="8140116" y="3822383"/>
                    <a:pt x="8180121" y="3819525"/>
                    <a:pt x="8221078" y="3817620"/>
                  </a:cubicBezTo>
                  <a:cubicBezTo>
                    <a:pt x="8192503" y="3822383"/>
                    <a:pt x="8164881" y="3828098"/>
                    <a:pt x="8137258" y="3834765"/>
                  </a:cubicBezTo>
                  <a:cubicBezTo>
                    <a:pt x="8036294" y="3857625"/>
                    <a:pt x="7934376" y="3888105"/>
                    <a:pt x="7833411" y="3922395"/>
                  </a:cubicBezTo>
                  <a:close/>
                  <a:moveTo>
                    <a:pt x="7942948" y="3896678"/>
                  </a:moveTo>
                  <a:cubicBezTo>
                    <a:pt x="7920089" y="3905250"/>
                    <a:pt x="7897228" y="3913823"/>
                    <a:pt x="7874369" y="3922395"/>
                  </a:cubicBezTo>
                  <a:cubicBezTo>
                    <a:pt x="7767689" y="3963353"/>
                    <a:pt x="7661961" y="4007168"/>
                    <a:pt x="7552423" y="4039553"/>
                  </a:cubicBezTo>
                  <a:cubicBezTo>
                    <a:pt x="7496226" y="4056698"/>
                    <a:pt x="7439076" y="4070033"/>
                    <a:pt x="7380973" y="4078605"/>
                  </a:cubicBezTo>
                  <a:cubicBezTo>
                    <a:pt x="7321919" y="4087178"/>
                    <a:pt x="7261911" y="4090988"/>
                    <a:pt x="7202856" y="4092893"/>
                  </a:cubicBezTo>
                  <a:cubicBezTo>
                    <a:pt x="7174281" y="4093845"/>
                    <a:pt x="7145706" y="4093845"/>
                    <a:pt x="7116178" y="4094798"/>
                  </a:cubicBezTo>
                  <a:cubicBezTo>
                    <a:pt x="7235241" y="4077653"/>
                    <a:pt x="7352398" y="4056698"/>
                    <a:pt x="7469556" y="4030980"/>
                  </a:cubicBezTo>
                  <a:cubicBezTo>
                    <a:pt x="7575283" y="4007168"/>
                    <a:pt x="7679106" y="3977640"/>
                    <a:pt x="7782928" y="3946208"/>
                  </a:cubicBezTo>
                  <a:cubicBezTo>
                    <a:pt x="7836269" y="3929063"/>
                    <a:pt x="7889608" y="3911918"/>
                    <a:pt x="7942948" y="3896678"/>
                  </a:cubicBezTo>
                  <a:close/>
                  <a:moveTo>
                    <a:pt x="7850556" y="3864293"/>
                  </a:moveTo>
                  <a:cubicBezTo>
                    <a:pt x="7611478" y="3926205"/>
                    <a:pt x="7380973" y="4014788"/>
                    <a:pt x="7139991" y="4071938"/>
                  </a:cubicBezTo>
                  <a:cubicBezTo>
                    <a:pt x="7099033" y="4081463"/>
                    <a:pt x="7058076" y="4090035"/>
                    <a:pt x="7016166" y="4096703"/>
                  </a:cubicBezTo>
                  <a:cubicBezTo>
                    <a:pt x="6973303" y="4098608"/>
                    <a:pt x="6930441" y="4102418"/>
                    <a:pt x="6887578" y="4108133"/>
                  </a:cubicBezTo>
                  <a:cubicBezTo>
                    <a:pt x="7062839" y="4053840"/>
                    <a:pt x="7238098" y="3997643"/>
                    <a:pt x="7416216" y="3950018"/>
                  </a:cubicBezTo>
                  <a:cubicBezTo>
                    <a:pt x="7585761" y="3905250"/>
                    <a:pt x="7757211" y="3868103"/>
                    <a:pt x="7930566" y="3844290"/>
                  </a:cubicBezTo>
                  <a:cubicBezTo>
                    <a:pt x="7903896" y="3850958"/>
                    <a:pt x="7877226" y="3857625"/>
                    <a:pt x="7850556" y="3864293"/>
                  </a:cubicBezTo>
                  <a:close/>
                  <a:moveTo>
                    <a:pt x="8212506" y="3842385"/>
                  </a:moveTo>
                  <a:cubicBezTo>
                    <a:pt x="8096301" y="3869055"/>
                    <a:pt x="7983906" y="3912870"/>
                    <a:pt x="7872464" y="3955733"/>
                  </a:cubicBezTo>
                  <a:cubicBezTo>
                    <a:pt x="7760069" y="3999548"/>
                    <a:pt x="7648626" y="4044315"/>
                    <a:pt x="7531469" y="4072890"/>
                  </a:cubicBezTo>
                  <a:cubicBezTo>
                    <a:pt x="7413358" y="4102418"/>
                    <a:pt x="7291439" y="4110038"/>
                    <a:pt x="7170471" y="4111943"/>
                  </a:cubicBezTo>
                  <a:cubicBezTo>
                    <a:pt x="7099033" y="4112895"/>
                    <a:pt x="7026644" y="4112895"/>
                    <a:pt x="6955206" y="4117658"/>
                  </a:cubicBezTo>
                  <a:cubicBezTo>
                    <a:pt x="6972351" y="4114800"/>
                    <a:pt x="6989496" y="4111943"/>
                    <a:pt x="7006641" y="4109085"/>
                  </a:cubicBezTo>
                  <a:cubicBezTo>
                    <a:pt x="7020928" y="4107180"/>
                    <a:pt x="7035216" y="4105275"/>
                    <a:pt x="7049503" y="4103370"/>
                  </a:cubicBezTo>
                  <a:cubicBezTo>
                    <a:pt x="7085698" y="4102418"/>
                    <a:pt x="7122846" y="4101465"/>
                    <a:pt x="7159041" y="4100513"/>
                  </a:cubicBezTo>
                  <a:cubicBezTo>
                    <a:pt x="7218096" y="4098608"/>
                    <a:pt x="7277151" y="4097655"/>
                    <a:pt x="7336206" y="4090988"/>
                  </a:cubicBezTo>
                  <a:cubicBezTo>
                    <a:pt x="7393356" y="4085273"/>
                    <a:pt x="7449553" y="4074795"/>
                    <a:pt x="7504798" y="4060508"/>
                  </a:cubicBezTo>
                  <a:cubicBezTo>
                    <a:pt x="7726731" y="4003358"/>
                    <a:pt x="7930566" y="3893820"/>
                    <a:pt x="8154403" y="3843338"/>
                  </a:cubicBezTo>
                  <a:cubicBezTo>
                    <a:pt x="8219173" y="3829050"/>
                    <a:pt x="8285848" y="3819525"/>
                    <a:pt x="8351571" y="3818573"/>
                  </a:cubicBezTo>
                  <a:cubicBezTo>
                    <a:pt x="8303946" y="3823335"/>
                    <a:pt x="8257273" y="3831908"/>
                    <a:pt x="8212506" y="3842385"/>
                  </a:cubicBezTo>
                  <a:close/>
                  <a:moveTo>
                    <a:pt x="8362048" y="3833813"/>
                  </a:moveTo>
                  <a:cubicBezTo>
                    <a:pt x="8372526" y="3832860"/>
                    <a:pt x="8383003" y="3831908"/>
                    <a:pt x="8393481" y="3831908"/>
                  </a:cubicBezTo>
                  <a:cubicBezTo>
                    <a:pt x="8208696" y="3854768"/>
                    <a:pt x="8035341" y="3957638"/>
                    <a:pt x="7871511" y="4038600"/>
                  </a:cubicBezTo>
                  <a:cubicBezTo>
                    <a:pt x="7815314" y="4066223"/>
                    <a:pt x="7759116" y="4091940"/>
                    <a:pt x="7700061" y="4111943"/>
                  </a:cubicBezTo>
                  <a:cubicBezTo>
                    <a:pt x="7640053" y="4131945"/>
                    <a:pt x="7578141" y="4146233"/>
                    <a:pt x="7514323" y="4153853"/>
                  </a:cubicBezTo>
                  <a:cubicBezTo>
                    <a:pt x="7386689" y="4169093"/>
                    <a:pt x="7258101" y="4160520"/>
                    <a:pt x="7130466" y="4150043"/>
                  </a:cubicBezTo>
                  <a:cubicBezTo>
                    <a:pt x="7058076" y="4144328"/>
                    <a:pt x="6986639" y="4138613"/>
                    <a:pt x="6914248" y="4134803"/>
                  </a:cubicBezTo>
                  <a:cubicBezTo>
                    <a:pt x="6905676" y="4134803"/>
                    <a:pt x="6897103" y="4133850"/>
                    <a:pt x="6888531" y="4133850"/>
                  </a:cubicBezTo>
                  <a:cubicBezTo>
                    <a:pt x="7086651" y="4115753"/>
                    <a:pt x="7288581" y="4133850"/>
                    <a:pt x="7484796" y="4092893"/>
                  </a:cubicBezTo>
                  <a:cubicBezTo>
                    <a:pt x="7718158" y="4044315"/>
                    <a:pt x="7932471" y="3931920"/>
                    <a:pt x="8162023" y="3870960"/>
                  </a:cubicBezTo>
                  <a:cubicBezTo>
                    <a:pt x="8227746" y="3852863"/>
                    <a:pt x="8294421" y="3839528"/>
                    <a:pt x="8362048" y="3833813"/>
                  </a:cubicBezTo>
                  <a:close/>
                  <a:moveTo>
                    <a:pt x="8216316" y="3799523"/>
                  </a:moveTo>
                  <a:cubicBezTo>
                    <a:pt x="8173453" y="3803333"/>
                    <a:pt x="8129639" y="3808095"/>
                    <a:pt x="8086776" y="3814763"/>
                  </a:cubicBezTo>
                  <a:cubicBezTo>
                    <a:pt x="7983906" y="3824288"/>
                    <a:pt x="7881989" y="3839528"/>
                    <a:pt x="7781023" y="3858578"/>
                  </a:cubicBezTo>
                  <a:cubicBezTo>
                    <a:pt x="7560996" y="3899535"/>
                    <a:pt x="7344778" y="3958590"/>
                    <a:pt x="7130466" y="4023360"/>
                  </a:cubicBezTo>
                  <a:cubicBezTo>
                    <a:pt x="7027596" y="4053840"/>
                    <a:pt x="6925678" y="4086225"/>
                    <a:pt x="6823761" y="4121468"/>
                  </a:cubicBezTo>
                  <a:cubicBezTo>
                    <a:pt x="6821856" y="4121468"/>
                    <a:pt x="6819951" y="4121468"/>
                    <a:pt x="6818046" y="4121468"/>
                  </a:cubicBezTo>
                  <a:cubicBezTo>
                    <a:pt x="6843764" y="4113848"/>
                    <a:pt x="6868528" y="4105275"/>
                    <a:pt x="6893294" y="4097655"/>
                  </a:cubicBezTo>
                  <a:cubicBezTo>
                    <a:pt x="6950444" y="4078605"/>
                    <a:pt x="7006641" y="4055745"/>
                    <a:pt x="7062839" y="4032885"/>
                  </a:cubicBezTo>
                  <a:cubicBezTo>
                    <a:pt x="7176186" y="3986213"/>
                    <a:pt x="7288581" y="3940493"/>
                    <a:pt x="7405739" y="3905250"/>
                  </a:cubicBezTo>
                  <a:cubicBezTo>
                    <a:pt x="7639101" y="3834765"/>
                    <a:pt x="7881989" y="3795713"/>
                    <a:pt x="8125828" y="3789998"/>
                  </a:cubicBezTo>
                  <a:cubicBezTo>
                    <a:pt x="8190598" y="3789045"/>
                    <a:pt x="8256321" y="3789998"/>
                    <a:pt x="8321091" y="3793808"/>
                  </a:cubicBezTo>
                  <a:cubicBezTo>
                    <a:pt x="8325853" y="3794760"/>
                    <a:pt x="8331569" y="3794760"/>
                    <a:pt x="8336331" y="3795713"/>
                  </a:cubicBezTo>
                  <a:cubicBezTo>
                    <a:pt x="8296326" y="3794760"/>
                    <a:pt x="8256321" y="3795713"/>
                    <a:pt x="8216316" y="3799523"/>
                  </a:cubicBezTo>
                  <a:close/>
                  <a:moveTo>
                    <a:pt x="7700061" y="5023485"/>
                  </a:moveTo>
                  <a:cubicBezTo>
                    <a:pt x="7702919" y="5042535"/>
                    <a:pt x="7707681" y="5060633"/>
                    <a:pt x="7714348" y="5077778"/>
                  </a:cubicBezTo>
                  <a:cubicBezTo>
                    <a:pt x="7704823" y="5066348"/>
                    <a:pt x="7694346" y="5055870"/>
                    <a:pt x="7684821" y="5044440"/>
                  </a:cubicBezTo>
                  <a:cubicBezTo>
                    <a:pt x="7650531" y="5007293"/>
                    <a:pt x="7615289" y="4970145"/>
                    <a:pt x="7580046" y="4933950"/>
                  </a:cubicBezTo>
                  <a:cubicBezTo>
                    <a:pt x="7509561" y="4862513"/>
                    <a:pt x="7436219" y="4792980"/>
                    <a:pt x="7360019" y="4727258"/>
                  </a:cubicBezTo>
                  <a:cubicBezTo>
                    <a:pt x="7207619" y="4593908"/>
                    <a:pt x="7044741" y="4472940"/>
                    <a:pt x="6873291" y="4364355"/>
                  </a:cubicBezTo>
                  <a:cubicBezTo>
                    <a:pt x="6778041" y="4304348"/>
                    <a:pt x="6680886" y="4246245"/>
                    <a:pt x="6578016" y="4200525"/>
                  </a:cubicBezTo>
                  <a:cubicBezTo>
                    <a:pt x="6583731" y="4196715"/>
                    <a:pt x="6590398" y="4193858"/>
                    <a:pt x="6596114" y="4190048"/>
                  </a:cubicBezTo>
                  <a:cubicBezTo>
                    <a:pt x="6627546" y="4198620"/>
                    <a:pt x="6659931" y="4206240"/>
                    <a:pt x="6691364" y="4215765"/>
                  </a:cubicBezTo>
                  <a:cubicBezTo>
                    <a:pt x="6731369" y="4228148"/>
                    <a:pt x="6771373" y="4242435"/>
                    <a:pt x="6811378" y="4257675"/>
                  </a:cubicBezTo>
                  <a:cubicBezTo>
                    <a:pt x="6889483" y="4288155"/>
                    <a:pt x="6965683" y="4325303"/>
                    <a:pt x="7039026" y="4366260"/>
                  </a:cubicBezTo>
                  <a:cubicBezTo>
                    <a:pt x="7192378" y="4451985"/>
                    <a:pt x="7334301" y="4556760"/>
                    <a:pt x="7471461" y="4667250"/>
                  </a:cubicBezTo>
                  <a:cubicBezTo>
                    <a:pt x="7550519" y="4731068"/>
                    <a:pt x="7627671" y="4795838"/>
                    <a:pt x="7704823" y="4861560"/>
                  </a:cubicBezTo>
                  <a:cubicBezTo>
                    <a:pt x="7705776" y="4862513"/>
                    <a:pt x="7707681" y="4863465"/>
                    <a:pt x="7708633" y="4863465"/>
                  </a:cubicBezTo>
                  <a:cubicBezTo>
                    <a:pt x="7697203" y="4915853"/>
                    <a:pt x="7691489" y="4969193"/>
                    <a:pt x="7700061" y="5023485"/>
                  </a:cubicBezTo>
                  <a:close/>
                  <a:moveTo>
                    <a:pt x="6509436" y="4174808"/>
                  </a:moveTo>
                  <a:cubicBezTo>
                    <a:pt x="6507531" y="4175760"/>
                    <a:pt x="6504673" y="4176713"/>
                    <a:pt x="6502769" y="4177665"/>
                  </a:cubicBezTo>
                  <a:cubicBezTo>
                    <a:pt x="6502769" y="4175760"/>
                    <a:pt x="6501816" y="4173855"/>
                    <a:pt x="6501816" y="4172903"/>
                  </a:cubicBezTo>
                  <a:cubicBezTo>
                    <a:pt x="6506578" y="4174808"/>
                    <a:pt x="6510389" y="4168140"/>
                    <a:pt x="6505626" y="4165283"/>
                  </a:cubicBezTo>
                  <a:cubicBezTo>
                    <a:pt x="6503721" y="4164330"/>
                    <a:pt x="6501816" y="4163378"/>
                    <a:pt x="6498958" y="4162425"/>
                  </a:cubicBezTo>
                  <a:cubicBezTo>
                    <a:pt x="6481814" y="4060508"/>
                    <a:pt x="6509436" y="3957638"/>
                    <a:pt x="6557061" y="3867150"/>
                  </a:cubicBezTo>
                  <a:cubicBezTo>
                    <a:pt x="6611353" y="3764280"/>
                    <a:pt x="6690411" y="3676650"/>
                    <a:pt x="6759944" y="3584258"/>
                  </a:cubicBezTo>
                  <a:cubicBezTo>
                    <a:pt x="6794233" y="3538538"/>
                    <a:pt x="6826619" y="3490913"/>
                    <a:pt x="6854241" y="3440430"/>
                  </a:cubicBezTo>
                  <a:cubicBezTo>
                    <a:pt x="6880911" y="3389948"/>
                    <a:pt x="6903771" y="3337560"/>
                    <a:pt x="6922821" y="3283268"/>
                  </a:cubicBezTo>
                  <a:cubicBezTo>
                    <a:pt x="6960921" y="3173730"/>
                    <a:pt x="6982828" y="3058478"/>
                    <a:pt x="6996164" y="2943225"/>
                  </a:cubicBezTo>
                  <a:cubicBezTo>
                    <a:pt x="7009498" y="2817495"/>
                    <a:pt x="7012356" y="2690813"/>
                    <a:pt x="7014261" y="2564130"/>
                  </a:cubicBezTo>
                  <a:cubicBezTo>
                    <a:pt x="7014261" y="2551748"/>
                    <a:pt x="7014261" y="2538413"/>
                    <a:pt x="7013308" y="2526030"/>
                  </a:cubicBezTo>
                  <a:cubicBezTo>
                    <a:pt x="7019023" y="2512695"/>
                    <a:pt x="7023786" y="2498408"/>
                    <a:pt x="7028548" y="2484120"/>
                  </a:cubicBezTo>
                  <a:cubicBezTo>
                    <a:pt x="7053314" y="2606040"/>
                    <a:pt x="7072364" y="2729865"/>
                    <a:pt x="7073316" y="2853690"/>
                  </a:cubicBezTo>
                  <a:cubicBezTo>
                    <a:pt x="7074269" y="2977515"/>
                    <a:pt x="7059028" y="3103245"/>
                    <a:pt x="7019023" y="3221355"/>
                  </a:cubicBezTo>
                  <a:cubicBezTo>
                    <a:pt x="6999021" y="3279458"/>
                    <a:pt x="6974256" y="3334703"/>
                    <a:pt x="6942823" y="3387090"/>
                  </a:cubicBezTo>
                  <a:cubicBezTo>
                    <a:pt x="6912344" y="3438525"/>
                    <a:pt x="6877101" y="3487103"/>
                    <a:pt x="6839953" y="3533775"/>
                  </a:cubicBezTo>
                  <a:cubicBezTo>
                    <a:pt x="6766611" y="3627120"/>
                    <a:pt x="6686601" y="3715703"/>
                    <a:pt x="6622783" y="3816668"/>
                  </a:cubicBezTo>
                  <a:cubicBezTo>
                    <a:pt x="6561823" y="3912870"/>
                    <a:pt x="6512294" y="4021455"/>
                    <a:pt x="6507531" y="4136708"/>
                  </a:cubicBezTo>
                  <a:cubicBezTo>
                    <a:pt x="6507531" y="4148138"/>
                    <a:pt x="6508483" y="4161473"/>
                    <a:pt x="6509436" y="4174808"/>
                  </a:cubicBezTo>
                  <a:close/>
                  <a:moveTo>
                    <a:pt x="5408346" y="4918710"/>
                  </a:moveTo>
                  <a:cubicBezTo>
                    <a:pt x="5435969" y="4873943"/>
                    <a:pt x="5466448" y="4831080"/>
                    <a:pt x="5499786" y="4789170"/>
                  </a:cubicBezTo>
                  <a:cubicBezTo>
                    <a:pt x="5597894" y="4664393"/>
                    <a:pt x="5716003" y="4555808"/>
                    <a:pt x="5848401" y="4468178"/>
                  </a:cubicBezTo>
                  <a:cubicBezTo>
                    <a:pt x="5852211" y="4465320"/>
                    <a:pt x="5856021" y="4463415"/>
                    <a:pt x="5858878" y="4460558"/>
                  </a:cubicBezTo>
                  <a:cubicBezTo>
                    <a:pt x="5869356" y="4454843"/>
                    <a:pt x="5880786" y="4449128"/>
                    <a:pt x="5890311" y="4442460"/>
                  </a:cubicBezTo>
                  <a:cubicBezTo>
                    <a:pt x="5894121" y="4440555"/>
                    <a:pt x="5897931" y="4437698"/>
                    <a:pt x="5901741" y="4435793"/>
                  </a:cubicBezTo>
                  <a:cubicBezTo>
                    <a:pt x="5913171" y="4430078"/>
                    <a:pt x="5924601" y="4425315"/>
                    <a:pt x="5936031" y="4420553"/>
                  </a:cubicBezTo>
                  <a:cubicBezTo>
                    <a:pt x="5940794" y="4418648"/>
                    <a:pt x="5944603" y="4416743"/>
                    <a:pt x="5949366" y="4415790"/>
                  </a:cubicBezTo>
                  <a:cubicBezTo>
                    <a:pt x="5947461" y="4416743"/>
                    <a:pt x="5945556" y="4418648"/>
                    <a:pt x="5943651" y="4419600"/>
                  </a:cubicBezTo>
                  <a:cubicBezTo>
                    <a:pt x="5916981" y="4437698"/>
                    <a:pt x="5891264" y="4455795"/>
                    <a:pt x="5865546" y="4473893"/>
                  </a:cubicBezTo>
                  <a:cubicBezTo>
                    <a:pt x="5814111" y="4510088"/>
                    <a:pt x="5763628" y="4548188"/>
                    <a:pt x="5715051" y="4588193"/>
                  </a:cubicBezTo>
                  <a:cubicBezTo>
                    <a:pt x="5624564" y="4662488"/>
                    <a:pt x="5540744" y="4746308"/>
                    <a:pt x="5472164" y="4842510"/>
                  </a:cubicBezTo>
                  <a:cubicBezTo>
                    <a:pt x="5445494" y="4879658"/>
                    <a:pt x="5422633" y="4918710"/>
                    <a:pt x="5401678" y="4959668"/>
                  </a:cubicBezTo>
                  <a:cubicBezTo>
                    <a:pt x="5404536" y="4947285"/>
                    <a:pt x="5407394" y="4934903"/>
                    <a:pt x="5409298" y="4923473"/>
                  </a:cubicBezTo>
                  <a:cubicBezTo>
                    <a:pt x="5410251" y="4920615"/>
                    <a:pt x="5409298" y="4919663"/>
                    <a:pt x="5408346" y="4918710"/>
                  </a:cubicBezTo>
                  <a:close/>
                  <a:moveTo>
                    <a:pt x="5591226" y="4605338"/>
                  </a:moveTo>
                  <a:cubicBezTo>
                    <a:pt x="5551221" y="4624388"/>
                    <a:pt x="5513121" y="4645343"/>
                    <a:pt x="5475973" y="4667250"/>
                  </a:cubicBezTo>
                  <a:cubicBezTo>
                    <a:pt x="5419776" y="4700588"/>
                    <a:pt x="5366436" y="4736783"/>
                    <a:pt x="5315001" y="4776788"/>
                  </a:cubicBezTo>
                  <a:cubicBezTo>
                    <a:pt x="5212131" y="4856798"/>
                    <a:pt x="5121644" y="4950143"/>
                    <a:pt x="5041633" y="5053013"/>
                  </a:cubicBezTo>
                  <a:cubicBezTo>
                    <a:pt x="4963528" y="5153978"/>
                    <a:pt x="4890186" y="5262563"/>
                    <a:pt x="4793031" y="5347335"/>
                  </a:cubicBezTo>
                  <a:cubicBezTo>
                    <a:pt x="4746358" y="5388293"/>
                    <a:pt x="4693971" y="5421630"/>
                    <a:pt x="4637774" y="5448300"/>
                  </a:cubicBezTo>
                  <a:cubicBezTo>
                    <a:pt x="4582528" y="5474970"/>
                    <a:pt x="4525378" y="5495925"/>
                    <a:pt x="4467276" y="5515928"/>
                  </a:cubicBezTo>
                  <a:cubicBezTo>
                    <a:pt x="4377741" y="5547360"/>
                    <a:pt x="4284396" y="5576888"/>
                    <a:pt x="4201528" y="5624513"/>
                  </a:cubicBezTo>
                  <a:cubicBezTo>
                    <a:pt x="4281539" y="5561648"/>
                    <a:pt x="4360596" y="5497830"/>
                    <a:pt x="4439653" y="5434013"/>
                  </a:cubicBezTo>
                  <a:cubicBezTo>
                    <a:pt x="4547286" y="5347335"/>
                    <a:pt x="4653966" y="5261610"/>
                    <a:pt x="4761599" y="5174933"/>
                  </a:cubicBezTo>
                  <a:cubicBezTo>
                    <a:pt x="4857801" y="5097780"/>
                    <a:pt x="4954956" y="5020628"/>
                    <a:pt x="5053064" y="4945380"/>
                  </a:cubicBezTo>
                  <a:cubicBezTo>
                    <a:pt x="5151171" y="4871085"/>
                    <a:pt x="5251183" y="4798695"/>
                    <a:pt x="5355006" y="4732020"/>
                  </a:cubicBezTo>
                  <a:cubicBezTo>
                    <a:pt x="5435969" y="4679633"/>
                    <a:pt x="5519789" y="4631055"/>
                    <a:pt x="5606466" y="4587240"/>
                  </a:cubicBezTo>
                  <a:cubicBezTo>
                    <a:pt x="5605514" y="4588193"/>
                    <a:pt x="5605514" y="4588193"/>
                    <a:pt x="5604561" y="4589145"/>
                  </a:cubicBezTo>
                  <a:cubicBezTo>
                    <a:pt x="5600751" y="4593908"/>
                    <a:pt x="5595989" y="4599623"/>
                    <a:pt x="5591226" y="4605338"/>
                  </a:cubicBezTo>
                  <a:close/>
                  <a:moveTo>
                    <a:pt x="5049253" y="4558665"/>
                  </a:moveTo>
                  <a:cubicBezTo>
                    <a:pt x="5085448" y="4539615"/>
                    <a:pt x="5118786" y="4513898"/>
                    <a:pt x="5145456" y="4482465"/>
                  </a:cubicBezTo>
                  <a:cubicBezTo>
                    <a:pt x="5175936" y="4447223"/>
                    <a:pt x="5194986" y="4405313"/>
                    <a:pt x="5215941" y="4364355"/>
                  </a:cubicBezTo>
                  <a:cubicBezTo>
                    <a:pt x="5237848" y="4321493"/>
                    <a:pt x="5261661" y="4278630"/>
                    <a:pt x="5301666" y="4251008"/>
                  </a:cubicBezTo>
                  <a:cubicBezTo>
                    <a:pt x="5309286" y="4256723"/>
                    <a:pt x="5315953" y="4261485"/>
                    <a:pt x="5323573" y="4267200"/>
                  </a:cubicBezTo>
                  <a:cubicBezTo>
                    <a:pt x="5295951" y="4287203"/>
                    <a:pt x="5278806" y="4318635"/>
                    <a:pt x="5266423" y="4349115"/>
                  </a:cubicBezTo>
                  <a:cubicBezTo>
                    <a:pt x="5258803" y="4369118"/>
                    <a:pt x="5252136" y="4390073"/>
                    <a:pt x="5244516" y="4409123"/>
                  </a:cubicBezTo>
                  <a:cubicBezTo>
                    <a:pt x="5237848" y="4427220"/>
                    <a:pt x="5229276" y="4443413"/>
                    <a:pt x="5218798" y="4459605"/>
                  </a:cubicBezTo>
                  <a:cubicBezTo>
                    <a:pt x="5177841" y="4522470"/>
                    <a:pt x="5114976" y="4569143"/>
                    <a:pt x="5041633" y="4588193"/>
                  </a:cubicBezTo>
                  <a:cubicBezTo>
                    <a:pt x="5000676" y="4598670"/>
                    <a:pt x="4958766" y="4600575"/>
                    <a:pt x="4917808" y="4594860"/>
                  </a:cubicBezTo>
                  <a:cubicBezTo>
                    <a:pt x="4915903" y="4593908"/>
                    <a:pt x="4913998" y="4592955"/>
                    <a:pt x="4912094" y="4593908"/>
                  </a:cubicBezTo>
                  <a:cubicBezTo>
                    <a:pt x="4911141" y="4593908"/>
                    <a:pt x="4909236" y="4592955"/>
                    <a:pt x="4908283" y="4592955"/>
                  </a:cubicBezTo>
                  <a:cubicBezTo>
                    <a:pt x="4956861" y="4593908"/>
                    <a:pt x="5006391" y="4581525"/>
                    <a:pt x="5049253" y="4558665"/>
                  </a:cubicBezTo>
                  <a:close/>
                  <a:moveTo>
                    <a:pt x="4878756" y="4587240"/>
                  </a:moveTo>
                  <a:cubicBezTo>
                    <a:pt x="4873993" y="4586288"/>
                    <a:pt x="4870183" y="4584383"/>
                    <a:pt x="4865421" y="4583430"/>
                  </a:cubicBezTo>
                  <a:cubicBezTo>
                    <a:pt x="4829226" y="4572000"/>
                    <a:pt x="4795889" y="4556760"/>
                    <a:pt x="4764456" y="4537710"/>
                  </a:cubicBezTo>
                  <a:cubicBezTo>
                    <a:pt x="4837799" y="4550093"/>
                    <a:pt x="4913998" y="4537710"/>
                    <a:pt x="4980673" y="4505325"/>
                  </a:cubicBezTo>
                  <a:cubicBezTo>
                    <a:pt x="5020678" y="4486275"/>
                    <a:pt x="5054969" y="4459605"/>
                    <a:pt x="5086401" y="4428173"/>
                  </a:cubicBezTo>
                  <a:cubicBezTo>
                    <a:pt x="5116881" y="4396740"/>
                    <a:pt x="5144503" y="4363403"/>
                    <a:pt x="5173078" y="4330065"/>
                  </a:cubicBezTo>
                  <a:cubicBezTo>
                    <a:pt x="5203558" y="4292918"/>
                    <a:pt x="5235944" y="4258628"/>
                    <a:pt x="5274996" y="4229100"/>
                  </a:cubicBezTo>
                  <a:cubicBezTo>
                    <a:pt x="5280711" y="4233863"/>
                    <a:pt x="5287378" y="4238625"/>
                    <a:pt x="5293094" y="4243388"/>
                  </a:cubicBezTo>
                  <a:cubicBezTo>
                    <a:pt x="5222608" y="4295775"/>
                    <a:pt x="5204511" y="4389120"/>
                    <a:pt x="5154981" y="4457700"/>
                  </a:cubicBezTo>
                  <a:cubicBezTo>
                    <a:pt x="5105451" y="4527233"/>
                    <a:pt x="5027346" y="4573905"/>
                    <a:pt x="4942573" y="4584383"/>
                  </a:cubicBezTo>
                  <a:cubicBezTo>
                    <a:pt x="4920666" y="4588193"/>
                    <a:pt x="4899711" y="4588193"/>
                    <a:pt x="4878756" y="4587240"/>
                  </a:cubicBezTo>
                  <a:close/>
                  <a:moveTo>
                    <a:pt x="5133073" y="4556760"/>
                  </a:moveTo>
                  <a:cubicBezTo>
                    <a:pt x="5163553" y="4537710"/>
                    <a:pt x="5190223" y="4511993"/>
                    <a:pt x="5212131" y="4483418"/>
                  </a:cubicBezTo>
                  <a:cubicBezTo>
                    <a:pt x="5235944" y="4451985"/>
                    <a:pt x="5251183" y="4416743"/>
                    <a:pt x="5265471" y="4379595"/>
                  </a:cubicBezTo>
                  <a:cubicBezTo>
                    <a:pt x="5280711" y="4340543"/>
                    <a:pt x="5296903" y="4296728"/>
                    <a:pt x="5334051" y="4272915"/>
                  </a:cubicBezTo>
                  <a:cubicBezTo>
                    <a:pt x="5349291" y="4283393"/>
                    <a:pt x="5364531" y="4292918"/>
                    <a:pt x="5379771" y="4301490"/>
                  </a:cubicBezTo>
                  <a:cubicBezTo>
                    <a:pt x="5357864" y="4319588"/>
                    <a:pt x="5349291" y="4351973"/>
                    <a:pt x="5346433" y="4379595"/>
                  </a:cubicBezTo>
                  <a:cubicBezTo>
                    <a:pt x="5343576" y="4400550"/>
                    <a:pt x="5342623" y="4420553"/>
                    <a:pt x="5336908" y="4440555"/>
                  </a:cubicBezTo>
                  <a:cubicBezTo>
                    <a:pt x="5332146" y="4457700"/>
                    <a:pt x="5325478" y="4473893"/>
                    <a:pt x="5316906" y="4488180"/>
                  </a:cubicBezTo>
                  <a:cubicBezTo>
                    <a:pt x="5282616" y="4548188"/>
                    <a:pt x="5221656" y="4588193"/>
                    <a:pt x="5155933" y="4606290"/>
                  </a:cubicBezTo>
                  <a:cubicBezTo>
                    <a:pt x="5125453" y="4608195"/>
                    <a:pt x="5095926" y="4610100"/>
                    <a:pt x="5065446" y="4609148"/>
                  </a:cubicBezTo>
                  <a:cubicBezTo>
                    <a:pt x="5035919" y="4609148"/>
                    <a:pt x="5005439" y="4607243"/>
                    <a:pt x="4975911" y="4603433"/>
                  </a:cubicBezTo>
                  <a:cubicBezTo>
                    <a:pt x="5031156" y="4604385"/>
                    <a:pt x="5086401" y="4587240"/>
                    <a:pt x="5133073" y="4556760"/>
                  </a:cubicBezTo>
                  <a:close/>
                  <a:moveTo>
                    <a:pt x="5435969" y="4331970"/>
                  </a:moveTo>
                  <a:cubicBezTo>
                    <a:pt x="5459781" y="4343400"/>
                    <a:pt x="5483594" y="4352925"/>
                    <a:pt x="5508358" y="4362450"/>
                  </a:cubicBezTo>
                  <a:cubicBezTo>
                    <a:pt x="5495976" y="4367213"/>
                    <a:pt x="5485498" y="4378643"/>
                    <a:pt x="5480736" y="4391025"/>
                  </a:cubicBezTo>
                  <a:cubicBezTo>
                    <a:pt x="5471211" y="4412933"/>
                    <a:pt x="5475021" y="4438650"/>
                    <a:pt x="5477878" y="4461510"/>
                  </a:cubicBezTo>
                  <a:cubicBezTo>
                    <a:pt x="5480736" y="4486275"/>
                    <a:pt x="5479783" y="4509135"/>
                    <a:pt x="5465496" y="4531043"/>
                  </a:cubicBezTo>
                  <a:cubicBezTo>
                    <a:pt x="5458828" y="4541520"/>
                    <a:pt x="5451208" y="4550093"/>
                    <a:pt x="5442636" y="4557713"/>
                  </a:cubicBezTo>
                  <a:cubicBezTo>
                    <a:pt x="5404536" y="4567238"/>
                    <a:pt x="5366436" y="4576763"/>
                    <a:pt x="5327383" y="4584383"/>
                  </a:cubicBezTo>
                  <a:cubicBezTo>
                    <a:pt x="5339766" y="4577715"/>
                    <a:pt x="5351196" y="4571048"/>
                    <a:pt x="5362626" y="4561523"/>
                  </a:cubicBezTo>
                  <a:cubicBezTo>
                    <a:pt x="5380723" y="4546283"/>
                    <a:pt x="5395964" y="4527233"/>
                    <a:pt x="5403583" y="4504373"/>
                  </a:cubicBezTo>
                  <a:cubicBezTo>
                    <a:pt x="5413108" y="4476750"/>
                    <a:pt x="5412156" y="4447223"/>
                    <a:pt x="5413108" y="4418648"/>
                  </a:cubicBezTo>
                  <a:cubicBezTo>
                    <a:pt x="5414061" y="4390073"/>
                    <a:pt x="5416919" y="4359593"/>
                    <a:pt x="5435016" y="4336733"/>
                  </a:cubicBezTo>
                  <a:cubicBezTo>
                    <a:pt x="5435969" y="4334828"/>
                    <a:pt x="5435969" y="4333875"/>
                    <a:pt x="5435969" y="4331970"/>
                  </a:cubicBezTo>
                  <a:close/>
                  <a:moveTo>
                    <a:pt x="5426444" y="4330065"/>
                  </a:moveTo>
                  <a:cubicBezTo>
                    <a:pt x="5392153" y="4372928"/>
                    <a:pt x="5408346" y="4430078"/>
                    <a:pt x="5399773" y="4480560"/>
                  </a:cubicBezTo>
                  <a:cubicBezTo>
                    <a:pt x="5391201" y="4531995"/>
                    <a:pt x="5350244" y="4566285"/>
                    <a:pt x="5304523" y="4585335"/>
                  </a:cubicBezTo>
                  <a:cubicBezTo>
                    <a:pt x="5299761" y="4587240"/>
                    <a:pt x="5294998" y="4589145"/>
                    <a:pt x="5290236" y="4591050"/>
                  </a:cubicBezTo>
                  <a:cubicBezTo>
                    <a:pt x="5258803" y="4596765"/>
                    <a:pt x="5228323" y="4601528"/>
                    <a:pt x="5196891" y="4604385"/>
                  </a:cubicBezTo>
                  <a:cubicBezTo>
                    <a:pt x="5209273" y="4599623"/>
                    <a:pt x="5221656" y="4593908"/>
                    <a:pt x="5233086" y="4586288"/>
                  </a:cubicBezTo>
                  <a:cubicBezTo>
                    <a:pt x="5294998" y="4550093"/>
                    <a:pt x="5341671" y="4490085"/>
                    <a:pt x="5353101" y="4417695"/>
                  </a:cubicBezTo>
                  <a:cubicBezTo>
                    <a:pt x="5358816" y="4380548"/>
                    <a:pt x="5358816" y="4331970"/>
                    <a:pt x="5391201" y="4308158"/>
                  </a:cubicBezTo>
                  <a:cubicBezTo>
                    <a:pt x="5403583" y="4314825"/>
                    <a:pt x="5415966" y="4321493"/>
                    <a:pt x="5428348" y="4327208"/>
                  </a:cubicBezTo>
                  <a:cubicBezTo>
                    <a:pt x="5427396" y="4329113"/>
                    <a:pt x="5427396" y="4330065"/>
                    <a:pt x="5426444" y="4330065"/>
                  </a:cubicBezTo>
                  <a:close/>
                  <a:moveTo>
                    <a:pt x="5163553" y="4645343"/>
                  </a:moveTo>
                  <a:cubicBezTo>
                    <a:pt x="5164506" y="4644390"/>
                    <a:pt x="5165458" y="4644390"/>
                    <a:pt x="5165458" y="4643438"/>
                  </a:cubicBezTo>
                  <a:cubicBezTo>
                    <a:pt x="5201653" y="4652963"/>
                    <a:pt x="5240706" y="4655820"/>
                    <a:pt x="5277853" y="4653915"/>
                  </a:cubicBezTo>
                  <a:cubicBezTo>
                    <a:pt x="5293094" y="4652963"/>
                    <a:pt x="5307381" y="4652010"/>
                    <a:pt x="5322621" y="4649153"/>
                  </a:cubicBezTo>
                  <a:cubicBezTo>
                    <a:pt x="5318811" y="4651058"/>
                    <a:pt x="5315953" y="4652010"/>
                    <a:pt x="5312144" y="4653915"/>
                  </a:cubicBezTo>
                  <a:cubicBezTo>
                    <a:pt x="5250231" y="4679633"/>
                    <a:pt x="5189271" y="4706303"/>
                    <a:pt x="5128311" y="4734878"/>
                  </a:cubicBezTo>
                  <a:cubicBezTo>
                    <a:pt x="5014964" y="4788218"/>
                    <a:pt x="4904473" y="4849178"/>
                    <a:pt x="4800651" y="4920615"/>
                  </a:cubicBezTo>
                  <a:cubicBezTo>
                    <a:pt x="4702543" y="4989195"/>
                    <a:pt x="4612056" y="5068253"/>
                    <a:pt x="4534903" y="5159693"/>
                  </a:cubicBezTo>
                  <a:cubicBezTo>
                    <a:pt x="4463466" y="5243513"/>
                    <a:pt x="4403458" y="5334953"/>
                    <a:pt x="4336783" y="5422583"/>
                  </a:cubicBezTo>
                  <a:cubicBezTo>
                    <a:pt x="4281539" y="5494973"/>
                    <a:pt x="4222483" y="5565458"/>
                    <a:pt x="4151998" y="5623560"/>
                  </a:cubicBezTo>
                  <a:cubicBezTo>
                    <a:pt x="4158666" y="5614035"/>
                    <a:pt x="4165333" y="5604510"/>
                    <a:pt x="4172001" y="5594033"/>
                  </a:cubicBezTo>
                  <a:cubicBezTo>
                    <a:pt x="4198671" y="5551170"/>
                    <a:pt x="4220578" y="5505450"/>
                    <a:pt x="4240581" y="5458778"/>
                  </a:cubicBezTo>
                  <a:cubicBezTo>
                    <a:pt x="4261536" y="5411153"/>
                    <a:pt x="4280586" y="5363528"/>
                    <a:pt x="4302493" y="5316855"/>
                  </a:cubicBezTo>
                  <a:cubicBezTo>
                    <a:pt x="4324401" y="5269230"/>
                    <a:pt x="4351071" y="5222558"/>
                    <a:pt x="4380599" y="5178743"/>
                  </a:cubicBezTo>
                  <a:cubicBezTo>
                    <a:pt x="4441558" y="5090160"/>
                    <a:pt x="4516806" y="5013008"/>
                    <a:pt x="4604436" y="4950143"/>
                  </a:cubicBezTo>
                  <a:cubicBezTo>
                    <a:pt x="4692066" y="4887278"/>
                    <a:pt x="4791126" y="4844415"/>
                    <a:pt x="4889233" y="4800600"/>
                  </a:cubicBezTo>
                  <a:cubicBezTo>
                    <a:pt x="4984483" y="4757738"/>
                    <a:pt x="5082591" y="4712970"/>
                    <a:pt x="5163553" y="4645343"/>
                  </a:cubicBezTo>
                  <a:close/>
                  <a:moveTo>
                    <a:pt x="4314876" y="5462588"/>
                  </a:moveTo>
                  <a:cubicBezTo>
                    <a:pt x="4383456" y="5376863"/>
                    <a:pt x="4443464" y="5285423"/>
                    <a:pt x="4512996" y="5199698"/>
                  </a:cubicBezTo>
                  <a:cubicBezTo>
                    <a:pt x="4587291" y="5107305"/>
                    <a:pt x="4673016" y="5026343"/>
                    <a:pt x="4768266" y="4956810"/>
                  </a:cubicBezTo>
                  <a:cubicBezTo>
                    <a:pt x="4869231" y="4882515"/>
                    <a:pt x="4977816" y="4820603"/>
                    <a:pt x="5090211" y="4765358"/>
                  </a:cubicBezTo>
                  <a:cubicBezTo>
                    <a:pt x="5186414" y="4717733"/>
                    <a:pt x="5285473" y="4676775"/>
                    <a:pt x="5384533" y="4635818"/>
                  </a:cubicBezTo>
                  <a:cubicBezTo>
                    <a:pt x="5406441" y="4630103"/>
                    <a:pt x="5428348" y="4623435"/>
                    <a:pt x="5450256" y="4615815"/>
                  </a:cubicBezTo>
                  <a:cubicBezTo>
                    <a:pt x="5461686" y="4612005"/>
                    <a:pt x="5472164" y="4607243"/>
                    <a:pt x="5483594" y="4603433"/>
                  </a:cubicBezTo>
                  <a:cubicBezTo>
                    <a:pt x="5374056" y="4666298"/>
                    <a:pt x="5265471" y="4732973"/>
                    <a:pt x="5159744" y="4802505"/>
                  </a:cubicBezTo>
                  <a:cubicBezTo>
                    <a:pt x="5034966" y="4884420"/>
                    <a:pt x="4913046" y="4971098"/>
                    <a:pt x="4793983" y="5061585"/>
                  </a:cubicBezTo>
                  <a:cubicBezTo>
                    <a:pt x="4675874" y="5153025"/>
                    <a:pt x="4560621" y="5248275"/>
                    <a:pt x="4449178" y="5348288"/>
                  </a:cubicBezTo>
                  <a:cubicBezTo>
                    <a:pt x="4392028" y="5399723"/>
                    <a:pt x="4334878" y="5453063"/>
                    <a:pt x="4279633" y="5506403"/>
                  </a:cubicBezTo>
                  <a:cubicBezTo>
                    <a:pt x="4291064" y="5492115"/>
                    <a:pt x="4302493" y="5477828"/>
                    <a:pt x="4314876" y="5462588"/>
                  </a:cubicBezTo>
                  <a:close/>
                  <a:moveTo>
                    <a:pt x="5459781" y="4552950"/>
                  </a:moveTo>
                  <a:cubicBezTo>
                    <a:pt x="5460733" y="4551998"/>
                    <a:pt x="5460733" y="4551998"/>
                    <a:pt x="5461686" y="4551045"/>
                  </a:cubicBezTo>
                  <a:cubicBezTo>
                    <a:pt x="5475021" y="4535805"/>
                    <a:pt x="5485498" y="4517708"/>
                    <a:pt x="5488356" y="4497705"/>
                  </a:cubicBezTo>
                  <a:cubicBezTo>
                    <a:pt x="5492166" y="4472940"/>
                    <a:pt x="5484546" y="4447223"/>
                    <a:pt x="5485498" y="4422458"/>
                  </a:cubicBezTo>
                  <a:cubicBezTo>
                    <a:pt x="5486451" y="4396740"/>
                    <a:pt x="5497881" y="4373880"/>
                    <a:pt x="5524551" y="4368165"/>
                  </a:cubicBezTo>
                  <a:cubicBezTo>
                    <a:pt x="5524551" y="4368165"/>
                    <a:pt x="5524551" y="4368165"/>
                    <a:pt x="5524551" y="4368165"/>
                  </a:cubicBezTo>
                  <a:cubicBezTo>
                    <a:pt x="5546458" y="4374833"/>
                    <a:pt x="5568366" y="4381500"/>
                    <a:pt x="5590273" y="4386263"/>
                  </a:cubicBezTo>
                  <a:cubicBezTo>
                    <a:pt x="5575986" y="4397693"/>
                    <a:pt x="5564556" y="4415790"/>
                    <a:pt x="5559794" y="4431983"/>
                  </a:cubicBezTo>
                  <a:cubicBezTo>
                    <a:pt x="5548364" y="4465320"/>
                    <a:pt x="5549316" y="4505325"/>
                    <a:pt x="5527408" y="4534853"/>
                  </a:cubicBezTo>
                  <a:cubicBezTo>
                    <a:pt x="5527408" y="4534853"/>
                    <a:pt x="5527408" y="4534853"/>
                    <a:pt x="5526456" y="4535805"/>
                  </a:cubicBezTo>
                  <a:cubicBezTo>
                    <a:pt x="5513121" y="4539615"/>
                    <a:pt x="5499786" y="4543425"/>
                    <a:pt x="5487403" y="4547235"/>
                  </a:cubicBezTo>
                  <a:cubicBezTo>
                    <a:pt x="5476926" y="4548188"/>
                    <a:pt x="5468353" y="4550093"/>
                    <a:pt x="5459781" y="4552950"/>
                  </a:cubicBezTo>
                  <a:close/>
                  <a:moveTo>
                    <a:pt x="5545506" y="4514850"/>
                  </a:moveTo>
                  <a:cubicBezTo>
                    <a:pt x="5559794" y="4480560"/>
                    <a:pt x="5558841" y="4440555"/>
                    <a:pt x="5580748" y="4410075"/>
                  </a:cubicBezTo>
                  <a:cubicBezTo>
                    <a:pt x="5587416" y="4401503"/>
                    <a:pt x="5595036" y="4393883"/>
                    <a:pt x="5604561" y="4389120"/>
                  </a:cubicBezTo>
                  <a:cubicBezTo>
                    <a:pt x="5632183" y="4394835"/>
                    <a:pt x="5660758" y="4399598"/>
                    <a:pt x="5689333" y="4403408"/>
                  </a:cubicBezTo>
                  <a:cubicBezTo>
                    <a:pt x="5681714" y="4408170"/>
                    <a:pt x="5675046" y="4412933"/>
                    <a:pt x="5668378" y="4419600"/>
                  </a:cubicBezTo>
                  <a:cubicBezTo>
                    <a:pt x="5642661" y="4443413"/>
                    <a:pt x="5634089" y="4478655"/>
                    <a:pt x="5614086" y="4506278"/>
                  </a:cubicBezTo>
                  <a:cubicBezTo>
                    <a:pt x="5588369" y="4514850"/>
                    <a:pt x="5563603" y="4523423"/>
                    <a:pt x="5537886" y="4531043"/>
                  </a:cubicBezTo>
                  <a:cubicBezTo>
                    <a:pt x="5540744" y="4526280"/>
                    <a:pt x="5543601" y="4520565"/>
                    <a:pt x="5545506" y="4514850"/>
                  </a:cubicBezTo>
                  <a:close/>
                  <a:moveTo>
                    <a:pt x="5632183" y="4492943"/>
                  </a:moveTo>
                  <a:cubicBezTo>
                    <a:pt x="5641708" y="4475798"/>
                    <a:pt x="5649328" y="4457700"/>
                    <a:pt x="5661711" y="4441508"/>
                  </a:cubicBezTo>
                  <a:cubicBezTo>
                    <a:pt x="5672189" y="4428173"/>
                    <a:pt x="5685523" y="4416743"/>
                    <a:pt x="5700764" y="4409123"/>
                  </a:cubicBezTo>
                  <a:cubicBezTo>
                    <a:pt x="5703621" y="4408170"/>
                    <a:pt x="5705526" y="4407218"/>
                    <a:pt x="5708383" y="4406265"/>
                  </a:cubicBezTo>
                  <a:cubicBezTo>
                    <a:pt x="5756961" y="4411028"/>
                    <a:pt x="5805539" y="4411028"/>
                    <a:pt x="5853164" y="4408170"/>
                  </a:cubicBezTo>
                  <a:cubicBezTo>
                    <a:pt x="5853164" y="4408170"/>
                    <a:pt x="5853164" y="4408170"/>
                    <a:pt x="5853164" y="4408170"/>
                  </a:cubicBezTo>
                  <a:cubicBezTo>
                    <a:pt x="5829351" y="4414838"/>
                    <a:pt x="5806491" y="4422458"/>
                    <a:pt x="5783631" y="4431030"/>
                  </a:cubicBezTo>
                  <a:cubicBezTo>
                    <a:pt x="5731244" y="4451033"/>
                    <a:pt x="5680761" y="4475798"/>
                    <a:pt x="5631231" y="4500563"/>
                  </a:cubicBezTo>
                  <a:cubicBezTo>
                    <a:pt x="5630278" y="4500563"/>
                    <a:pt x="5628373" y="4501515"/>
                    <a:pt x="5627421" y="4501515"/>
                  </a:cubicBezTo>
                  <a:cubicBezTo>
                    <a:pt x="5628373" y="4498658"/>
                    <a:pt x="5630278" y="4495800"/>
                    <a:pt x="5632183" y="4492943"/>
                  </a:cubicBezTo>
                  <a:close/>
                  <a:moveTo>
                    <a:pt x="5575986" y="4732020"/>
                  </a:moveTo>
                  <a:cubicBezTo>
                    <a:pt x="5659806" y="4643438"/>
                    <a:pt x="5755056" y="4568190"/>
                    <a:pt x="5854116" y="4496753"/>
                  </a:cubicBezTo>
                  <a:cubicBezTo>
                    <a:pt x="5882691" y="4476750"/>
                    <a:pt x="5911266" y="4456748"/>
                    <a:pt x="5939841" y="4436745"/>
                  </a:cubicBezTo>
                  <a:cubicBezTo>
                    <a:pt x="5954128" y="4426268"/>
                    <a:pt x="5969369" y="4416743"/>
                    <a:pt x="5983656" y="4407218"/>
                  </a:cubicBezTo>
                  <a:cubicBezTo>
                    <a:pt x="5984608" y="4406265"/>
                    <a:pt x="5985561" y="4406265"/>
                    <a:pt x="5986514" y="4405313"/>
                  </a:cubicBezTo>
                  <a:cubicBezTo>
                    <a:pt x="5989371" y="4404360"/>
                    <a:pt x="5991276" y="4404360"/>
                    <a:pt x="5994133" y="4403408"/>
                  </a:cubicBezTo>
                  <a:cubicBezTo>
                    <a:pt x="5989371" y="4406265"/>
                    <a:pt x="5983656" y="4410075"/>
                    <a:pt x="5978894" y="4412933"/>
                  </a:cubicBezTo>
                  <a:cubicBezTo>
                    <a:pt x="5949366" y="4432935"/>
                    <a:pt x="5920791" y="4452938"/>
                    <a:pt x="5892216" y="4474845"/>
                  </a:cubicBezTo>
                  <a:cubicBezTo>
                    <a:pt x="5835066" y="4517708"/>
                    <a:pt x="5781726" y="4564380"/>
                    <a:pt x="5730291" y="4614863"/>
                  </a:cubicBezTo>
                  <a:cubicBezTo>
                    <a:pt x="5679808" y="4664393"/>
                    <a:pt x="5632183" y="4716780"/>
                    <a:pt x="5587416" y="4772978"/>
                  </a:cubicBezTo>
                  <a:cubicBezTo>
                    <a:pt x="5542648" y="4829175"/>
                    <a:pt x="5501691" y="4887278"/>
                    <a:pt x="5464544" y="4948238"/>
                  </a:cubicBezTo>
                  <a:cubicBezTo>
                    <a:pt x="5431206" y="5002530"/>
                    <a:pt x="5400726" y="5058728"/>
                    <a:pt x="5374056" y="5116830"/>
                  </a:cubicBezTo>
                  <a:cubicBezTo>
                    <a:pt x="5375008" y="5097780"/>
                    <a:pt x="5376914" y="5079683"/>
                    <a:pt x="5378819" y="5060633"/>
                  </a:cubicBezTo>
                  <a:cubicBezTo>
                    <a:pt x="5382628" y="5033963"/>
                    <a:pt x="5387391" y="5009198"/>
                    <a:pt x="5394058" y="4983480"/>
                  </a:cubicBezTo>
                  <a:cubicBezTo>
                    <a:pt x="5442636" y="4890135"/>
                    <a:pt x="5505501" y="4806315"/>
                    <a:pt x="5575986" y="4732020"/>
                  </a:cubicBezTo>
                  <a:close/>
                  <a:moveTo>
                    <a:pt x="5975083" y="4367213"/>
                  </a:moveTo>
                  <a:cubicBezTo>
                    <a:pt x="5974131" y="4367213"/>
                    <a:pt x="5973178" y="4367213"/>
                    <a:pt x="5972226" y="4368165"/>
                  </a:cubicBezTo>
                  <a:cubicBezTo>
                    <a:pt x="5970321" y="4367213"/>
                    <a:pt x="5967464" y="4366260"/>
                    <a:pt x="5965558" y="4366260"/>
                  </a:cubicBezTo>
                  <a:cubicBezTo>
                    <a:pt x="5962701" y="4366260"/>
                    <a:pt x="5960796" y="4367213"/>
                    <a:pt x="5958891" y="4367213"/>
                  </a:cubicBezTo>
                  <a:cubicBezTo>
                    <a:pt x="5955081" y="4363403"/>
                    <a:pt x="5949366" y="4362450"/>
                    <a:pt x="5942698" y="4365308"/>
                  </a:cubicBezTo>
                  <a:cubicBezTo>
                    <a:pt x="5937936" y="4367213"/>
                    <a:pt x="5934126" y="4369118"/>
                    <a:pt x="5929364" y="4371975"/>
                  </a:cubicBezTo>
                  <a:cubicBezTo>
                    <a:pt x="5927458" y="4371023"/>
                    <a:pt x="5925553" y="4371023"/>
                    <a:pt x="5923648" y="4371975"/>
                  </a:cubicBezTo>
                  <a:cubicBezTo>
                    <a:pt x="5688381" y="4410075"/>
                    <a:pt x="5431206" y="4348163"/>
                    <a:pt x="5257851" y="4179570"/>
                  </a:cubicBezTo>
                  <a:cubicBezTo>
                    <a:pt x="5228323" y="4150043"/>
                    <a:pt x="5200701" y="4117658"/>
                    <a:pt x="5176889" y="4083368"/>
                  </a:cubicBezTo>
                  <a:cubicBezTo>
                    <a:pt x="5178794" y="4080510"/>
                    <a:pt x="5178794" y="4074795"/>
                    <a:pt x="5174031" y="4074795"/>
                  </a:cubicBezTo>
                  <a:cubicBezTo>
                    <a:pt x="5173078" y="4074795"/>
                    <a:pt x="5172126" y="4074795"/>
                    <a:pt x="5171173" y="4074795"/>
                  </a:cubicBezTo>
                  <a:cubicBezTo>
                    <a:pt x="5167364" y="4068128"/>
                    <a:pt x="5162601" y="4062413"/>
                    <a:pt x="5158791" y="4055745"/>
                  </a:cubicBezTo>
                  <a:cubicBezTo>
                    <a:pt x="5158791" y="4053840"/>
                    <a:pt x="5157839" y="4051935"/>
                    <a:pt x="5155933" y="4051935"/>
                  </a:cubicBezTo>
                  <a:cubicBezTo>
                    <a:pt x="5132121" y="4012883"/>
                    <a:pt x="5112119" y="3971925"/>
                    <a:pt x="5096878" y="3930015"/>
                  </a:cubicBezTo>
                  <a:cubicBezTo>
                    <a:pt x="5099736" y="3927158"/>
                    <a:pt x="5099736" y="3921443"/>
                    <a:pt x="5094973" y="3919538"/>
                  </a:cubicBezTo>
                  <a:cubicBezTo>
                    <a:pt x="5094021" y="3919538"/>
                    <a:pt x="5094021" y="3919538"/>
                    <a:pt x="5093069" y="3919538"/>
                  </a:cubicBezTo>
                  <a:cubicBezTo>
                    <a:pt x="5089258" y="3909060"/>
                    <a:pt x="5086401" y="3898583"/>
                    <a:pt x="5083544" y="3888105"/>
                  </a:cubicBezTo>
                  <a:cubicBezTo>
                    <a:pt x="5063541" y="3816668"/>
                    <a:pt x="5056873" y="3743325"/>
                    <a:pt x="5063541" y="3670935"/>
                  </a:cubicBezTo>
                  <a:cubicBezTo>
                    <a:pt x="5064494" y="3669983"/>
                    <a:pt x="5065446" y="3668078"/>
                    <a:pt x="5064494" y="3666173"/>
                  </a:cubicBezTo>
                  <a:cubicBezTo>
                    <a:pt x="5068303" y="3625215"/>
                    <a:pt x="5076876" y="3584258"/>
                    <a:pt x="5088306" y="3543300"/>
                  </a:cubicBezTo>
                  <a:cubicBezTo>
                    <a:pt x="5100689" y="3501390"/>
                    <a:pt x="5115928" y="3461385"/>
                    <a:pt x="5130216" y="3420428"/>
                  </a:cubicBezTo>
                  <a:cubicBezTo>
                    <a:pt x="5126406" y="3445193"/>
                    <a:pt x="5121644" y="3469005"/>
                    <a:pt x="5118786" y="3493770"/>
                  </a:cubicBezTo>
                  <a:cubicBezTo>
                    <a:pt x="5109261" y="3563303"/>
                    <a:pt x="5104498" y="3632835"/>
                    <a:pt x="5108308" y="3702368"/>
                  </a:cubicBezTo>
                  <a:cubicBezTo>
                    <a:pt x="5112119" y="3769995"/>
                    <a:pt x="5124501" y="3836670"/>
                    <a:pt x="5148314" y="3899535"/>
                  </a:cubicBezTo>
                  <a:cubicBezTo>
                    <a:pt x="5168316" y="3951923"/>
                    <a:pt x="5195939" y="4001453"/>
                    <a:pt x="5230228" y="4045268"/>
                  </a:cubicBezTo>
                  <a:cubicBezTo>
                    <a:pt x="5297856" y="4131945"/>
                    <a:pt x="5388344" y="4198620"/>
                    <a:pt x="5487403" y="4245293"/>
                  </a:cubicBezTo>
                  <a:cubicBezTo>
                    <a:pt x="5600751" y="4298633"/>
                    <a:pt x="5724576" y="4324350"/>
                    <a:pt x="5848401" y="4331018"/>
                  </a:cubicBezTo>
                  <a:cubicBezTo>
                    <a:pt x="5982703" y="4337685"/>
                    <a:pt x="6117006" y="4323398"/>
                    <a:pt x="6249403" y="4300538"/>
                  </a:cubicBezTo>
                  <a:cubicBezTo>
                    <a:pt x="6240831" y="4303395"/>
                    <a:pt x="6233211" y="4305300"/>
                    <a:pt x="6224639" y="4308158"/>
                  </a:cubicBezTo>
                  <a:cubicBezTo>
                    <a:pt x="6217971" y="4309110"/>
                    <a:pt x="6212256" y="4311015"/>
                    <a:pt x="6206541" y="4312920"/>
                  </a:cubicBezTo>
                  <a:cubicBezTo>
                    <a:pt x="6199873" y="4314825"/>
                    <a:pt x="6193206" y="4316730"/>
                    <a:pt x="6185586" y="4318635"/>
                  </a:cubicBezTo>
                  <a:cubicBezTo>
                    <a:pt x="6184633" y="4318635"/>
                    <a:pt x="6182728" y="4317683"/>
                    <a:pt x="6181776" y="4318635"/>
                  </a:cubicBezTo>
                  <a:cubicBezTo>
                    <a:pt x="6179871" y="4319588"/>
                    <a:pt x="6177966" y="4320540"/>
                    <a:pt x="6176061" y="4321493"/>
                  </a:cubicBezTo>
                  <a:cubicBezTo>
                    <a:pt x="6175108" y="4321493"/>
                    <a:pt x="6174156" y="4322445"/>
                    <a:pt x="6173203" y="4322445"/>
                  </a:cubicBezTo>
                  <a:cubicBezTo>
                    <a:pt x="6168441" y="4323398"/>
                    <a:pt x="6164631" y="4325303"/>
                    <a:pt x="6159869" y="4326255"/>
                  </a:cubicBezTo>
                  <a:cubicBezTo>
                    <a:pt x="6123673" y="4335780"/>
                    <a:pt x="6086526" y="4344353"/>
                    <a:pt x="6049378" y="4352925"/>
                  </a:cubicBezTo>
                  <a:cubicBezTo>
                    <a:pt x="6025566" y="4357688"/>
                    <a:pt x="5999848" y="4362450"/>
                    <a:pt x="5975083" y="4367213"/>
                  </a:cubicBezTo>
                  <a:close/>
                  <a:moveTo>
                    <a:pt x="3026143" y="4551998"/>
                  </a:moveTo>
                  <a:cubicBezTo>
                    <a:pt x="3093771" y="4562475"/>
                    <a:pt x="3161398" y="4569143"/>
                    <a:pt x="3228073" y="4551045"/>
                  </a:cubicBezTo>
                  <a:cubicBezTo>
                    <a:pt x="3352851" y="4518660"/>
                    <a:pt x="3450958" y="4425315"/>
                    <a:pt x="3513823" y="4315778"/>
                  </a:cubicBezTo>
                  <a:cubicBezTo>
                    <a:pt x="3529063" y="4289108"/>
                    <a:pt x="3542398" y="4260533"/>
                    <a:pt x="3554781" y="4231958"/>
                  </a:cubicBezTo>
                  <a:cubicBezTo>
                    <a:pt x="3545256" y="4262438"/>
                    <a:pt x="3534778" y="4291965"/>
                    <a:pt x="3520491" y="4321493"/>
                  </a:cubicBezTo>
                  <a:cubicBezTo>
                    <a:pt x="3480486" y="4408170"/>
                    <a:pt x="3418573" y="4486275"/>
                    <a:pt x="3334753" y="4533900"/>
                  </a:cubicBezTo>
                  <a:cubicBezTo>
                    <a:pt x="3294748" y="4556760"/>
                    <a:pt x="3249981" y="4572000"/>
                    <a:pt x="3203308" y="4575810"/>
                  </a:cubicBezTo>
                  <a:cubicBezTo>
                    <a:pt x="3145206" y="4580573"/>
                    <a:pt x="3088056" y="4569143"/>
                    <a:pt x="3031858" y="4555808"/>
                  </a:cubicBezTo>
                  <a:cubicBezTo>
                    <a:pt x="3019476" y="4552950"/>
                    <a:pt x="3008046" y="4550093"/>
                    <a:pt x="2995663" y="4547235"/>
                  </a:cubicBezTo>
                  <a:cubicBezTo>
                    <a:pt x="3006141" y="4549140"/>
                    <a:pt x="3015666" y="4551045"/>
                    <a:pt x="3026143" y="4551998"/>
                  </a:cubicBezTo>
                  <a:close/>
                  <a:moveTo>
                    <a:pt x="2901366" y="4529138"/>
                  </a:moveTo>
                  <a:cubicBezTo>
                    <a:pt x="2886126" y="4527233"/>
                    <a:pt x="2869933" y="4525328"/>
                    <a:pt x="2854693" y="4525328"/>
                  </a:cubicBezTo>
                  <a:cubicBezTo>
                    <a:pt x="2849931" y="4525328"/>
                    <a:pt x="2845168" y="4525328"/>
                    <a:pt x="2841358" y="4525328"/>
                  </a:cubicBezTo>
                  <a:cubicBezTo>
                    <a:pt x="2886126" y="4520565"/>
                    <a:pt x="2931846" y="4518660"/>
                    <a:pt x="2976613" y="4516755"/>
                  </a:cubicBezTo>
                  <a:cubicBezTo>
                    <a:pt x="3049003" y="4513898"/>
                    <a:pt x="3121393" y="4509135"/>
                    <a:pt x="3191878" y="4488180"/>
                  </a:cubicBezTo>
                  <a:cubicBezTo>
                    <a:pt x="3252838" y="4470083"/>
                    <a:pt x="3309988" y="4443413"/>
                    <a:pt x="3363328" y="4408170"/>
                  </a:cubicBezTo>
                  <a:cubicBezTo>
                    <a:pt x="3416668" y="4373880"/>
                    <a:pt x="3464293" y="4331018"/>
                    <a:pt x="3505251" y="4283393"/>
                  </a:cubicBezTo>
                  <a:cubicBezTo>
                    <a:pt x="3517633" y="4269105"/>
                    <a:pt x="3529063" y="4254818"/>
                    <a:pt x="3540493" y="4238625"/>
                  </a:cubicBezTo>
                  <a:cubicBezTo>
                    <a:pt x="3532873" y="4255770"/>
                    <a:pt x="3525253" y="4271963"/>
                    <a:pt x="3516681" y="4288155"/>
                  </a:cubicBezTo>
                  <a:cubicBezTo>
                    <a:pt x="3487153" y="4345305"/>
                    <a:pt x="3449053" y="4398645"/>
                    <a:pt x="3400476" y="4442460"/>
                  </a:cubicBezTo>
                  <a:cubicBezTo>
                    <a:pt x="3354756" y="4484370"/>
                    <a:pt x="3301416" y="4517708"/>
                    <a:pt x="3241408" y="4536758"/>
                  </a:cubicBezTo>
                  <a:cubicBezTo>
                    <a:pt x="3210928" y="4546283"/>
                    <a:pt x="3180448" y="4551998"/>
                    <a:pt x="3148063" y="4552950"/>
                  </a:cubicBezTo>
                  <a:cubicBezTo>
                    <a:pt x="3112821" y="4553903"/>
                    <a:pt x="3078531" y="4550093"/>
                    <a:pt x="3044241" y="4545330"/>
                  </a:cubicBezTo>
                  <a:cubicBezTo>
                    <a:pt x="2996616" y="4538663"/>
                    <a:pt x="2948991" y="4530090"/>
                    <a:pt x="2901366" y="4529138"/>
                  </a:cubicBezTo>
                  <a:close/>
                  <a:moveTo>
                    <a:pt x="3510013" y="4259580"/>
                  </a:moveTo>
                  <a:cubicBezTo>
                    <a:pt x="3470961" y="4308158"/>
                    <a:pt x="3425241" y="4351973"/>
                    <a:pt x="3373806" y="4388168"/>
                  </a:cubicBezTo>
                  <a:cubicBezTo>
                    <a:pt x="3322371" y="4424363"/>
                    <a:pt x="3266173" y="4452938"/>
                    <a:pt x="3206166" y="4472940"/>
                  </a:cubicBezTo>
                  <a:cubicBezTo>
                    <a:pt x="3138538" y="4495800"/>
                    <a:pt x="3068053" y="4503420"/>
                    <a:pt x="2996616" y="4506278"/>
                  </a:cubicBezTo>
                  <a:cubicBezTo>
                    <a:pt x="2918511" y="4510088"/>
                    <a:pt x="2838501" y="4510088"/>
                    <a:pt x="2763253" y="4531995"/>
                  </a:cubicBezTo>
                  <a:cubicBezTo>
                    <a:pt x="2754681" y="4534853"/>
                    <a:pt x="2745156" y="4537710"/>
                    <a:pt x="2736583" y="4540568"/>
                  </a:cubicBezTo>
                  <a:cubicBezTo>
                    <a:pt x="2735631" y="4540568"/>
                    <a:pt x="2735631" y="4541520"/>
                    <a:pt x="2735631" y="4542473"/>
                  </a:cubicBezTo>
                  <a:cubicBezTo>
                    <a:pt x="2734678" y="4542473"/>
                    <a:pt x="2733726" y="4543425"/>
                    <a:pt x="2732773" y="4543425"/>
                  </a:cubicBezTo>
                  <a:cubicBezTo>
                    <a:pt x="2739441" y="4537710"/>
                    <a:pt x="2746108" y="4532948"/>
                    <a:pt x="2752776" y="4528185"/>
                  </a:cubicBezTo>
                  <a:cubicBezTo>
                    <a:pt x="2788971" y="4518660"/>
                    <a:pt x="2826118" y="4509135"/>
                    <a:pt x="2863266" y="4502468"/>
                  </a:cubicBezTo>
                  <a:cubicBezTo>
                    <a:pt x="2908033" y="4493895"/>
                    <a:pt x="2952801" y="4486275"/>
                    <a:pt x="2997568" y="4477703"/>
                  </a:cubicBezTo>
                  <a:cubicBezTo>
                    <a:pt x="3080436" y="4461510"/>
                    <a:pt x="3162351" y="4441508"/>
                    <a:pt x="3239503" y="4406265"/>
                  </a:cubicBezTo>
                  <a:cubicBezTo>
                    <a:pt x="3310941" y="4373880"/>
                    <a:pt x="3377616" y="4330065"/>
                    <a:pt x="3435718" y="4277678"/>
                  </a:cubicBezTo>
                  <a:cubicBezTo>
                    <a:pt x="3494773" y="4223385"/>
                    <a:pt x="3543351" y="4158615"/>
                    <a:pt x="3577641" y="4086225"/>
                  </a:cubicBezTo>
                  <a:cubicBezTo>
                    <a:pt x="3584308" y="4071938"/>
                    <a:pt x="3590976" y="4056698"/>
                    <a:pt x="3596691" y="4041458"/>
                  </a:cubicBezTo>
                  <a:cubicBezTo>
                    <a:pt x="3592881" y="4066223"/>
                    <a:pt x="3589071" y="4090988"/>
                    <a:pt x="3584308" y="4114800"/>
                  </a:cubicBezTo>
                  <a:cubicBezTo>
                    <a:pt x="3575736" y="4139565"/>
                    <a:pt x="3568116" y="4164330"/>
                    <a:pt x="3559543" y="4189095"/>
                  </a:cubicBezTo>
                  <a:cubicBezTo>
                    <a:pt x="3544303" y="4213860"/>
                    <a:pt x="3528111" y="4237673"/>
                    <a:pt x="3510013" y="4259580"/>
                  </a:cubicBezTo>
                  <a:close/>
                  <a:moveTo>
                    <a:pt x="2703246" y="4416743"/>
                  </a:moveTo>
                  <a:cubicBezTo>
                    <a:pt x="2702293" y="4439603"/>
                    <a:pt x="2699436" y="4461510"/>
                    <a:pt x="2697531" y="4484370"/>
                  </a:cubicBezTo>
                  <a:cubicBezTo>
                    <a:pt x="2670861" y="4386263"/>
                    <a:pt x="2640381" y="4289108"/>
                    <a:pt x="2600376" y="4195763"/>
                  </a:cubicBezTo>
                  <a:cubicBezTo>
                    <a:pt x="2551798" y="4082415"/>
                    <a:pt x="2488933" y="3973830"/>
                    <a:pt x="2406066" y="3881438"/>
                  </a:cubicBezTo>
                  <a:cubicBezTo>
                    <a:pt x="2319388" y="3784283"/>
                    <a:pt x="2211756" y="3710940"/>
                    <a:pt x="2099361" y="3647123"/>
                  </a:cubicBezTo>
                  <a:cubicBezTo>
                    <a:pt x="1986013" y="3583305"/>
                    <a:pt x="1866951" y="3529013"/>
                    <a:pt x="1753603" y="3464243"/>
                  </a:cubicBezTo>
                  <a:cubicBezTo>
                    <a:pt x="1711693" y="3440430"/>
                    <a:pt x="1669783" y="3414713"/>
                    <a:pt x="1629778" y="3387090"/>
                  </a:cubicBezTo>
                  <a:cubicBezTo>
                    <a:pt x="1631683" y="3387090"/>
                    <a:pt x="1633588" y="3388043"/>
                    <a:pt x="1635493" y="3387090"/>
                  </a:cubicBezTo>
                  <a:cubicBezTo>
                    <a:pt x="1635493" y="3387090"/>
                    <a:pt x="1635493" y="3387090"/>
                    <a:pt x="1636446" y="3387090"/>
                  </a:cubicBezTo>
                  <a:cubicBezTo>
                    <a:pt x="1655496" y="3394710"/>
                    <a:pt x="1674546" y="3400425"/>
                    <a:pt x="1694548" y="3407093"/>
                  </a:cubicBezTo>
                  <a:cubicBezTo>
                    <a:pt x="1704073" y="3409950"/>
                    <a:pt x="1712646" y="3413760"/>
                    <a:pt x="1722171" y="3416618"/>
                  </a:cubicBezTo>
                  <a:cubicBezTo>
                    <a:pt x="1733601" y="3421380"/>
                    <a:pt x="1745983" y="3426143"/>
                    <a:pt x="1757413" y="3430905"/>
                  </a:cubicBezTo>
                  <a:cubicBezTo>
                    <a:pt x="1823136" y="3466148"/>
                    <a:pt x="1889811" y="3499485"/>
                    <a:pt x="1955533" y="3533775"/>
                  </a:cubicBezTo>
                  <a:cubicBezTo>
                    <a:pt x="2058403" y="3587115"/>
                    <a:pt x="2159368" y="3644265"/>
                    <a:pt x="2254618" y="3710940"/>
                  </a:cubicBezTo>
                  <a:cubicBezTo>
                    <a:pt x="2304148" y="3745230"/>
                    <a:pt x="2351773" y="3781425"/>
                    <a:pt x="2398446" y="3819525"/>
                  </a:cubicBezTo>
                  <a:cubicBezTo>
                    <a:pt x="2444166" y="3857625"/>
                    <a:pt x="2489886" y="3896678"/>
                    <a:pt x="2531796" y="3938588"/>
                  </a:cubicBezTo>
                  <a:cubicBezTo>
                    <a:pt x="2600376" y="4007168"/>
                    <a:pt x="2660383" y="4089083"/>
                    <a:pt x="2688958" y="4181475"/>
                  </a:cubicBezTo>
                  <a:cubicBezTo>
                    <a:pt x="2700388" y="4241483"/>
                    <a:pt x="2705151" y="4303395"/>
                    <a:pt x="2705151" y="4364355"/>
                  </a:cubicBezTo>
                  <a:cubicBezTo>
                    <a:pt x="2705151" y="4379595"/>
                    <a:pt x="2704198" y="4394835"/>
                    <a:pt x="2703246" y="4410075"/>
                  </a:cubicBezTo>
                  <a:cubicBezTo>
                    <a:pt x="2702293" y="4411028"/>
                    <a:pt x="2702293" y="4411980"/>
                    <a:pt x="2701341" y="4413885"/>
                  </a:cubicBezTo>
                  <a:cubicBezTo>
                    <a:pt x="2701341" y="4415790"/>
                    <a:pt x="2702293" y="4416743"/>
                    <a:pt x="2703246" y="4416743"/>
                  </a:cubicBezTo>
                  <a:close/>
                  <a:moveTo>
                    <a:pt x="1667878" y="4755833"/>
                  </a:moveTo>
                  <a:cubicBezTo>
                    <a:pt x="1664068" y="4783455"/>
                    <a:pt x="1659306" y="4812030"/>
                    <a:pt x="1654543" y="4839653"/>
                  </a:cubicBezTo>
                  <a:cubicBezTo>
                    <a:pt x="1644066" y="4895850"/>
                    <a:pt x="1632636" y="4951095"/>
                    <a:pt x="1618348" y="5006340"/>
                  </a:cubicBezTo>
                  <a:cubicBezTo>
                    <a:pt x="1589773" y="5116830"/>
                    <a:pt x="1553578" y="5224463"/>
                    <a:pt x="1508811" y="5329238"/>
                  </a:cubicBezTo>
                  <a:cubicBezTo>
                    <a:pt x="1464996" y="5434013"/>
                    <a:pt x="1412608" y="5535930"/>
                    <a:pt x="1353553" y="5634038"/>
                  </a:cubicBezTo>
                  <a:cubicBezTo>
                    <a:pt x="1294498" y="5731193"/>
                    <a:pt x="1228776" y="5824538"/>
                    <a:pt x="1156386" y="5913120"/>
                  </a:cubicBezTo>
                  <a:cubicBezTo>
                    <a:pt x="1109713" y="5969318"/>
                    <a:pt x="1061136" y="6023610"/>
                    <a:pt x="1008748" y="6075998"/>
                  </a:cubicBezTo>
                  <a:cubicBezTo>
                    <a:pt x="992556" y="6089333"/>
                    <a:pt x="976363" y="6102668"/>
                    <a:pt x="959218" y="6116003"/>
                  </a:cubicBezTo>
                  <a:cubicBezTo>
                    <a:pt x="1015416" y="6067425"/>
                    <a:pt x="1066851" y="6013133"/>
                    <a:pt x="1112571" y="5955030"/>
                  </a:cubicBezTo>
                  <a:cubicBezTo>
                    <a:pt x="1181151" y="5869305"/>
                    <a:pt x="1238301" y="5775008"/>
                    <a:pt x="1289736" y="5677853"/>
                  </a:cubicBezTo>
                  <a:cubicBezTo>
                    <a:pt x="1342123" y="5577840"/>
                    <a:pt x="1388796" y="5474970"/>
                    <a:pt x="1431658" y="5370195"/>
                  </a:cubicBezTo>
                  <a:cubicBezTo>
                    <a:pt x="1480236" y="5253038"/>
                    <a:pt x="1525003" y="5133975"/>
                    <a:pt x="1559293" y="5012055"/>
                  </a:cubicBezTo>
                  <a:cubicBezTo>
                    <a:pt x="1593583" y="4892993"/>
                    <a:pt x="1618348" y="4770120"/>
                    <a:pt x="1627873" y="4646295"/>
                  </a:cubicBezTo>
                  <a:cubicBezTo>
                    <a:pt x="1636446" y="4654868"/>
                    <a:pt x="1645018" y="4662488"/>
                    <a:pt x="1653591" y="4671060"/>
                  </a:cubicBezTo>
                  <a:cubicBezTo>
                    <a:pt x="1660258" y="4686300"/>
                    <a:pt x="1665973" y="4701540"/>
                    <a:pt x="1670736" y="4716780"/>
                  </a:cubicBezTo>
                  <a:cubicBezTo>
                    <a:pt x="1671688" y="4729163"/>
                    <a:pt x="1669783" y="4742498"/>
                    <a:pt x="1667878" y="4755833"/>
                  </a:cubicBezTo>
                  <a:close/>
                  <a:moveTo>
                    <a:pt x="1684071" y="4746308"/>
                  </a:moveTo>
                  <a:cubicBezTo>
                    <a:pt x="1684071" y="4747260"/>
                    <a:pt x="1685023" y="4749165"/>
                    <a:pt x="1685023" y="4750118"/>
                  </a:cubicBezTo>
                  <a:cubicBezTo>
                    <a:pt x="1679308" y="4843463"/>
                    <a:pt x="1665973" y="4935855"/>
                    <a:pt x="1645971" y="5027295"/>
                  </a:cubicBezTo>
                  <a:cubicBezTo>
                    <a:pt x="1620253" y="5146358"/>
                    <a:pt x="1583106" y="5263515"/>
                    <a:pt x="1534528" y="5374958"/>
                  </a:cubicBezTo>
                  <a:cubicBezTo>
                    <a:pt x="1487856" y="5482590"/>
                    <a:pt x="1431658" y="5585460"/>
                    <a:pt x="1365936" y="5682615"/>
                  </a:cubicBezTo>
                  <a:cubicBezTo>
                    <a:pt x="1303071" y="5775008"/>
                    <a:pt x="1232586" y="5861685"/>
                    <a:pt x="1154481" y="5941695"/>
                  </a:cubicBezTo>
                  <a:cubicBezTo>
                    <a:pt x="1126858" y="5970270"/>
                    <a:pt x="1098283" y="5997893"/>
                    <a:pt x="1067803" y="6024563"/>
                  </a:cubicBezTo>
                  <a:cubicBezTo>
                    <a:pt x="1090663" y="6000750"/>
                    <a:pt x="1112571" y="5975985"/>
                    <a:pt x="1133526" y="5951220"/>
                  </a:cubicBezTo>
                  <a:cubicBezTo>
                    <a:pt x="1208773" y="5864543"/>
                    <a:pt x="1277353" y="5772150"/>
                    <a:pt x="1339266" y="5674995"/>
                  </a:cubicBezTo>
                  <a:cubicBezTo>
                    <a:pt x="1400226" y="5578793"/>
                    <a:pt x="1455471" y="5476875"/>
                    <a:pt x="1502143" y="5373053"/>
                  </a:cubicBezTo>
                  <a:cubicBezTo>
                    <a:pt x="1548816" y="5268278"/>
                    <a:pt x="1587868" y="5160645"/>
                    <a:pt x="1619301" y="5051108"/>
                  </a:cubicBezTo>
                  <a:cubicBezTo>
                    <a:pt x="1647876" y="4951095"/>
                    <a:pt x="1669783" y="4849178"/>
                    <a:pt x="1684071" y="4746308"/>
                  </a:cubicBezTo>
                  <a:close/>
                  <a:moveTo>
                    <a:pt x="1614538" y="4690110"/>
                  </a:moveTo>
                  <a:cubicBezTo>
                    <a:pt x="1610728" y="4721543"/>
                    <a:pt x="1606918" y="4752023"/>
                    <a:pt x="1602156" y="4783455"/>
                  </a:cubicBezTo>
                  <a:cubicBezTo>
                    <a:pt x="1591678" y="4845368"/>
                    <a:pt x="1578343" y="4907280"/>
                    <a:pt x="1562151" y="4968240"/>
                  </a:cubicBezTo>
                  <a:cubicBezTo>
                    <a:pt x="1529766" y="5089208"/>
                    <a:pt x="1488808" y="5208270"/>
                    <a:pt x="1442136" y="5324475"/>
                  </a:cubicBezTo>
                  <a:cubicBezTo>
                    <a:pt x="1400226" y="5430203"/>
                    <a:pt x="1355458" y="5534025"/>
                    <a:pt x="1304023" y="5635943"/>
                  </a:cubicBezTo>
                  <a:cubicBezTo>
                    <a:pt x="1254493" y="5734050"/>
                    <a:pt x="1199248" y="5829300"/>
                    <a:pt x="1133526" y="5916930"/>
                  </a:cubicBezTo>
                  <a:cubicBezTo>
                    <a:pt x="1076376" y="5994083"/>
                    <a:pt x="1011606" y="6064568"/>
                    <a:pt x="939216" y="6126480"/>
                  </a:cubicBezTo>
                  <a:cubicBezTo>
                    <a:pt x="1000176" y="6049328"/>
                    <a:pt x="1055421" y="5966460"/>
                    <a:pt x="1108761" y="5883593"/>
                  </a:cubicBezTo>
                  <a:cubicBezTo>
                    <a:pt x="1169721" y="5788343"/>
                    <a:pt x="1226871" y="5691188"/>
                    <a:pt x="1279258" y="5591175"/>
                  </a:cubicBezTo>
                  <a:cubicBezTo>
                    <a:pt x="1331646" y="5490210"/>
                    <a:pt x="1378318" y="5386388"/>
                    <a:pt x="1421181" y="5281613"/>
                  </a:cubicBezTo>
                  <a:cubicBezTo>
                    <a:pt x="1464043" y="5175885"/>
                    <a:pt x="1501191" y="5068253"/>
                    <a:pt x="1533576" y="4958715"/>
                  </a:cubicBezTo>
                  <a:cubicBezTo>
                    <a:pt x="1565961" y="4850130"/>
                    <a:pt x="1592631" y="4739640"/>
                    <a:pt x="1613586" y="4629150"/>
                  </a:cubicBezTo>
                  <a:cubicBezTo>
                    <a:pt x="1613586" y="4628198"/>
                    <a:pt x="1613586" y="4628198"/>
                    <a:pt x="1613586" y="4627245"/>
                  </a:cubicBezTo>
                  <a:cubicBezTo>
                    <a:pt x="1615491" y="4630103"/>
                    <a:pt x="1618348" y="4632960"/>
                    <a:pt x="1620253" y="4634865"/>
                  </a:cubicBezTo>
                  <a:cubicBezTo>
                    <a:pt x="1617396" y="4652963"/>
                    <a:pt x="1616443" y="4672013"/>
                    <a:pt x="1614538" y="4690110"/>
                  </a:cubicBezTo>
                  <a:close/>
                  <a:moveTo>
                    <a:pt x="1529766" y="4916805"/>
                  </a:moveTo>
                  <a:cubicBezTo>
                    <a:pt x="1499286" y="5025390"/>
                    <a:pt x="1463091" y="5133023"/>
                    <a:pt x="1423086" y="5238750"/>
                  </a:cubicBezTo>
                  <a:cubicBezTo>
                    <a:pt x="1382128" y="5344478"/>
                    <a:pt x="1337361" y="5448300"/>
                    <a:pt x="1286878" y="5549265"/>
                  </a:cubicBezTo>
                  <a:cubicBezTo>
                    <a:pt x="1236396" y="5651183"/>
                    <a:pt x="1183056" y="5750243"/>
                    <a:pt x="1124001" y="5846445"/>
                  </a:cubicBezTo>
                  <a:cubicBezTo>
                    <a:pt x="1079233" y="5919788"/>
                    <a:pt x="1031608" y="5990273"/>
                    <a:pt x="982078" y="6059805"/>
                  </a:cubicBezTo>
                  <a:cubicBezTo>
                    <a:pt x="983983" y="6056948"/>
                    <a:pt x="985888" y="6054090"/>
                    <a:pt x="987793" y="6051233"/>
                  </a:cubicBezTo>
                  <a:cubicBezTo>
                    <a:pt x="1022083" y="6000750"/>
                    <a:pt x="1055421" y="5950268"/>
                    <a:pt x="1087806" y="5897880"/>
                  </a:cubicBezTo>
                  <a:cubicBezTo>
                    <a:pt x="1152576" y="5792153"/>
                    <a:pt x="1210678" y="5683568"/>
                    <a:pt x="1262113" y="5571173"/>
                  </a:cubicBezTo>
                  <a:cubicBezTo>
                    <a:pt x="1365936" y="5347335"/>
                    <a:pt x="1444041" y="5112068"/>
                    <a:pt x="1496428" y="4871085"/>
                  </a:cubicBezTo>
                  <a:cubicBezTo>
                    <a:pt x="1520241" y="4761548"/>
                    <a:pt x="1538338" y="4650105"/>
                    <a:pt x="1550721" y="4538663"/>
                  </a:cubicBezTo>
                  <a:cubicBezTo>
                    <a:pt x="1565961" y="4565333"/>
                    <a:pt x="1583106" y="4590098"/>
                    <a:pt x="1602156" y="4612958"/>
                  </a:cubicBezTo>
                  <a:cubicBezTo>
                    <a:pt x="1582153" y="4715828"/>
                    <a:pt x="1558341" y="4816793"/>
                    <a:pt x="1529766" y="4916805"/>
                  </a:cubicBezTo>
                  <a:close/>
                  <a:moveTo>
                    <a:pt x="1524051" y="4546283"/>
                  </a:moveTo>
                  <a:cubicBezTo>
                    <a:pt x="1515478" y="4577715"/>
                    <a:pt x="1505953" y="4609148"/>
                    <a:pt x="1496428" y="4640580"/>
                  </a:cubicBezTo>
                  <a:cubicBezTo>
                    <a:pt x="1478331" y="4695825"/>
                    <a:pt x="1459281" y="4750118"/>
                    <a:pt x="1438326" y="4804410"/>
                  </a:cubicBezTo>
                  <a:cubicBezTo>
                    <a:pt x="1397368" y="4913948"/>
                    <a:pt x="1351648" y="5020628"/>
                    <a:pt x="1305928" y="5128260"/>
                  </a:cubicBezTo>
                  <a:cubicBezTo>
                    <a:pt x="1258303" y="5240655"/>
                    <a:pt x="1210678" y="5352098"/>
                    <a:pt x="1163053" y="5464493"/>
                  </a:cubicBezTo>
                  <a:cubicBezTo>
                    <a:pt x="1115428" y="5576888"/>
                    <a:pt x="1067803" y="5689283"/>
                    <a:pt x="1020178" y="5801678"/>
                  </a:cubicBezTo>
                  <a:cubicBezTo>
                    <a:pt x="972553" y="5913120"/>
                    <a:pt x="924928" y="6025515"/>
                    <a:pt x="878256" y="6136958"/>
                  </a:cubicBezTo>
                  <a:cubicBezTo>
                    <a:pt x="886828" y="6096953"/>
                    <a:pt x="895401" y="6056948"/>
                    <a:pt x="904926" y="6017895"/>
                  </a:cubicBezTo>
                  <a:cubicBezTo>
                    <a:pt x="919213" y="5958840"/>
                    <a:pt x="934453" y="5900738"/>
                    <a:pt x="951598" y="5841683"/>
                  </a:cubicBezTo>
                  <a:cubicBezTo>
                    <a:pt x="984936" y="5727383"/>
                    <a:pt x="1022083" y="5614035"/>
                    <a:pt x="1063993" y="5503545"/>
                  </a:cubicBezTo>
                  <a:cubicBezTo>
                    <a:pt x="1105903" y="5392103"/>
                    <a:pt x="1153528" y="5281613"/>
                    <a:pt x="1204963" y="5173980"/>
                  </a:cubicBezTo>
                  <a:cubicBezTo>
                    <a:pt x="1256398" y="5066348"/>
                    <a:pt x="1312596" y="4961573"/>
                    <a:pt x="1372603" y="4858703"/>
                  </a:cubicBezTo>
                  <a:cubicBezTo>
                    <a:pt x="1431658" y="4758690"/>
                    <a:pt x="1489761" y="4656773"/>
                    <a:pt x="1524051" y="4546283"/>
                  </a:cubicBezTo>
                  <a:close/>
                  <a:moveTo>
                    <a:pt x="1515478" y="4531043"/>
                  </a:moveTo>
                  <a:cubicBezTo>
                    <a:pt x="1519288" y="4517708"/>
                    <a:pt x="1523098" y="4504373"/>
                    <a:pt x="1525956" y="4490085"/>
                  </a:cubicBezTo>
                  <a:cubicBezTo>
                    <a:pt x="1526908" y="4491990"/>
                    <a:pt x="1527861" y="4494848"/>
                    <a:pt x="1528813" y="4496753"/>
                  </a:cubicBezTo>
                  <a:cubicBezTo>
                    <a:pt x="1527861" y="4496753"/>
                    <a:pt x="1526908" y="4497705"/>
                    <a:pt x="1525956" y="4499610"/>
                  </a:cubicBezTo>
                  <a:cubicBezTo>
                    <a:pt x="1522146" y="4510088"/>
                    <a:pt x="1519288" y="4520565"/>
                    <a:pt x="1515478" y="4531043"/>
                  </a:cubicBezTo>
                  <a:close/>
                  <a:moveTo>
                    <a:pt x="1534528" y="3991928"/>
                  </a:moveTo>
                  <a:cubicBezTo>
                    <a:pt x="1531671" y="3953828"/>
                    <a:pt x="1529766" y="3914775"/>
                    <a:pt x="1527861" y="3876675"/>
                  </a:cubicBezTo>
                  <a:cubicBezTo>
                    <a:pt x="1527861" y="3873818"/>
                    <a:pt x="1527861" y="3870008"/>
                    <a:pt x="1527861" y="3867150"/>
                  </a:cubicBezTo>
                  <a:cubicBezTo>
                    <a:pt x="1533576" y="3789998"/>
                    <a:pt x="1534528" y="3712845"/>
                    <a:pt x="1523098" y="3636645"/>
                  </a:cubicBezTo>
                  <a:cubicBezTo>
                    <a:pt x="1523098" y="3634740"/>
                    <a:pt x="1523098" y="3632835"/>
                    <a:pt x="1523098" y="3631883"/>
                  </a:cubicBezTo>
                  <a:cubicBezTo>
                    <a:pt x="1524051" y="3635693"/>
                    <a:pt x="1524051" y="3638550"/>
                    <a:pt x="1525003" y="3642360"/>
                  </a:cubicBezTo>
                  <a:cubicBezTo>
                    <a:pt x="1532623" y="3699510"/>
                    <a:pt x="1541196" y="3755708"/>
                    <a:pt x="1550721" y="3812858"/>
                  </a:cubicBezTo>
                  <a:cubicBezTo>
                    <a:pt x="1569771" y="3925253"/>
                    <a:pt x="1594536" y="4036695"/>
                    <a:pt x="1628826" y="4145280"/>
                  </a:cubicBezTo>
                  <a:cubicBezTo>
                    <a:pt x="1659306" y="4241483"/>
                    <a:pt x="1698358" y="4335780"/>
                    <a:pt x="1746936" y="4424363"/>
                  </a:cubicBezTo>
                  <a:cubicBezTo>
                    <a:pt x="1792656" y="4507230"/>
                    <a:pt x="1847901" y="4585335"/>
                    <a:pt x="1912671" y="4654868"/>
                  </a:cubicBezTo>
                  <a:cubicBezTo>
                    <a:pt x="1967916" y="4713923"/>
                    <a:pt x="2029828" y="4766310"/>
                    <a:pt x="2097456" y="4808220"/>
                  </a:cubicBezTo>
                  <a:cubicBezTo>
                    <a:pt x="2090788" y="4807268"/>
                    <a:pt x="2084121" y="4805363"/>
                    <a:pt x="2077453" y="4804410"/>
                  </a:cubicBezTo>
                  <a:cubicBezTo>
                    <a:pt x="2068881" y="4800600"/>
                    <a:pt x="2061261" y="4796790"/>
                    <a:pt x="2052688" y="4792028"/>
                  </a:cubicBezTo>
                  <a:cubicBezTo>
                    <a:pt x="2013636" y="4772025"/>
                    <a:pt x="1976488" y="4748213"/>
                    <a:pt x="1940293" y="4722495"/>
                  </a:cubicBezTo>
                  <a:cubicBezTo>
                    <a:pt x="1868856" y="4670108"/>
                    <a:pt x="1806943" y="4607243"/>
                    <a:pt x="1752651" y="4536758"/>
                  </a:cubicBezTo>
                  <a:cubicBezTo>
                    <a:pt x="1696453" y="4463415"/>
                    <a:pt x="1650733" y="4383405"/>
                    <a:pt x="1616443" y="4297680"/>
                  </a:cubicBezTo>
                  <a:cubicBezTo>
                    <a:pt x="1577391" y="4201478"/>
                    <a:pt x="1550721" y="4101465"/>
                    <a:pt x="1535481" y="3998595"/>
                  </a:cubicBezTo>
                  <a:cubicBezTo>
                    <a:pt x="1535481" y="3996690"/>
                    <a:pt x="1534528" y="3993833"/>
                    <a:pt x="1534528" y="3991928"/>
                  </a:cubicBezTo>
                  <a:close/>
                  <a:moveTo>
                    <a:pt x="1940293" y="4669155"/>
                  </a:moveTo>
                  <a:cubicBezTo>
                    <a:pt x="1873618" y="4602480"/>
                    <a:pt x="1817421" y="4526280"/>
                    <a:pt x="1769796" y="4445318"/>
                  </a:cubicBezTo>
                  <a:cubicBezTo>
                    <a:pt x="1720266" y="4360545"/>
                    <a:pt x="1680261" y="4271010"/>
                    <a:pt x="1647876" y="4178618"/>
                  </a:cubicBezTo>
                  <a:cubicBezTo>
                    <a:pt x="1610728" y="4070985"/>
                    <a:pt x="1584058" y="3960495"/>
                    <a:pt x="1563103" y="3849053"/>
                  </a:cubicBezTo>
                  <a:cubicBezTo>
                    <a:pt x="1546911" y="3763328"/>
                    <a:pt x="1534528" y="3677603"/>
                    <a:pt x="1523098" y="3591878"/>
                  </a:cubicBezTo>
                  <a:cubicBezTo>
                    <a:pt x="1523098" y="3585210"/>
                    <a:pt x="1523098" y="3577590"/>
                    <a:pt x="1523098" y="3570923"/>
                  </a:cubicBezTo>
                  <a:cubicBezTo>
                    <a:pt x="1523098" y="3534728"/>
                    <a:pt x="1520241" y="3499485"/>
                    <a:pt x="1516431" y="3464243"/>
                  </a:cubicBezTo>
                  <a:cubicBezTo>
                    <a:pt x="1527861" y="3508058"/>
                    <a:pt x="1540243" y="3552825"/>
                    <a:pt x="1552626" y="3596640"/>
                  </a:cubicBezTo>
                  <a:cubicBezTo>
                    <a:pt x="1585963" y="3718560"/>
                    <a:pt x="1620253" y="3839528"/>
                    <a:pt x="1655496" y="3960495"/>
                  </a:cubicBezTo>
                  <a:cubicBezTo>
                    <a:pt x="1690738" y="4078605"/>
                    <a:pt x="1724076" y="4196715"/>
                    <a:pt x="1765033" y="4312920"/>
                  </a:cubicBezTo>
                  <a:cubicBezTo>
                    <a:pt x="1802181" y="4419600"/>
                    <a:pt x="1847901" y="4524375"/>
                    <a:pt x="1914576" y="4615815"/>
                  </a:cubicBezTo>
                  <a:cubicBezTo>
                    <a:pt x="1973631" y="4696778"/>
                    <a:pt x="2048878" y="4769168"/>
                    <a:pt x="2139366" y="4813935"/>
                  </a:cubicBezTo>
                  <a:cubicBezTo>
                    <a:pt x="2141271" y="4814888"/>
                    <a:pt x="2142223" y="4815840"/>
                    <a:pt x="2144128" y="4815840"/>
                  </a:cubicBezTo>
                  <a:cubicBezTo>
                    <a:pt x="2138413" y="4814888"/>
                    <a:pt x="2131746" y="4813935"/>
                    <a:pt x="2126031" y="4812983"/>
                  </a:cubicBezTo>
                  <a:cubicBezTo>
                    <a:pt x="2057451" y="4772978"/>
                    <a:pt x="1995538" y="4724400"/>
                    <a:pt x="1940293" y="4669155"/>
                  </a:cubicBezTo>
                  <a:close/>
                  <a:moveTo>
                    <a:pt x="1941246" y="4632960"/>
                  </a:moveTo>
                  <a:cubicBezTo>
                    <a:pt x="1872666" y="4545330"/>
                    <a:pt x="1824088" y="4443413"/>
                    <a:pt x="1785988" y="4339590"/>
                  </a:cubicBezTo>
                  <a:cubicBezTo>
                    <a:pt x="1744078" y="4226243"/>
                    <a:pt x="1710741" y="4110038"/>
                    <a:pt x="1676451" y="3994785"/>
                  </a:cubicBezTo>
                  <a:cubicBezTo>
                    <a:pt x="1640256" y="3873818"/>
                    <a:pt x="1605966" y="3752850"/>
                    <a:pt x="1571676" y="3631883"/>
                  </a:cubicBezTo>
                  <a:cubicBezTo>
                    <a:pt x="1552626" y="3563303"/>
                    <a:pt x="1534528" y="3494723"/>
                    <a:pt x="1515478" y="3425190"/>
                  </a:cubicBezTo>
                  <a:cubicBezTo>
                    <a:pt x="1526908" y="3450908"/>
                    <a:pt x="1538338" y="3475673"/>
                    <a:pt x="1549768" y="3501390"/>
                  </a:cubicBezTo>
                  <a:cubicBezTo>
                    <a:pt x="1573581" y="3557588"/>
                    <a:pt x="1595488" y="3615690"/>
                    <a:pt x="1616443" y="3672840"/>
                  </a:cubicBezTo>
                  <a:cubicBezTo>
                    <a:pt x="1657401" y="3787140"/>
                    <a:pt x="1694548" y="3904298"/>
                    <a:pt x="1735506" y="4018598"/>
                  </a:cubicBezTo>
                  <a:cubicBezTo>
                    <a:pt x="1772653" y="4126230"/>
                    <a:pt x="1813611" y="4231958"/>
                    <a:pt x="1861236" y="4334828"/>
                  </a:cubicBezTo>
                  <a:cubicBezTo>
                    <a:pt x="1906956" y="4431030"/>
                    <a:pt x="1959343" y="4524375"/>
                    <a:pt x="2021256" y="4610100"/>
                  </a:cubicBezTo>
                  <a:cubicBezTo>
                    <a:pt x="2080311" y="4692015"/>
                    <a:pt x="2148891" y="4766310"/>
                    <a:pt x="2227948" y="4829175"/>
                  </a:cubicBezTo>
                  <a:cubicBezTo>
                    <a:pt x="2222233" y="4828223"/>
                    <a:pt x="2216518" y="4826318"/>
                    <a:pt x="2209851" y="4825365"/>
                  </a:cubicBezTo>
                  <a:cubicBezTo>
                    <a:pt x="2200326" y="4823460"/>
                    <a:pt x="2190801" y="4821555"/>
                    <a:pt x="2181276" y="4819650"/>
                  </a:cubicBezTo>
                  <a:cubicBezTo>
                    <a:pt x="2181276" y="4817745"/>
                    <a:pt x="2180323" y="4816793"/>
                    <a:pt x="2178418" y="4815840"/>
                  </a:cubicBezTo>
                  <a:cubicBezTo>
                    <a:pt x="2083168" y="4780598"/>
                    <a:pt x="2004111" y="4712970"/>
                    <a:pt x="1941246" y="4632960"/>
                  </a:cubicBezTo>
                  <a:close/>
                  <a:moveTo>
                    <a:pt x="2050783" y="4635818"/>
                  </a:moveTo>
                  <a:cubicBezTo>
                    <a:pt x="1986013" y="4551045"/>
                    <a:pt x="1930768" y="4458653"/>
                    <a:pt x="1884096" y="4363403"/>
                  </a:cubicBezTo>
                  <a:cubicBezTo>
                    <a:pt x="1834566" y="4263390"/>
                    <a:pt x="1793608" y="4160520"/>
                    <a:pt x="1756461" y="4055745"/>
                  </a:cubicBezTo>
                  <a:cubicBezTo>
                    <a:pt x="1715503" y="3941445"/>
                    <a:pt x="1677403" y="3826193"/>
                    <a:pt x="1636446" y="3711893"/>
                  </a:cubicBezTo>
                  <a:cubicBezTo>
                    <a:pt x="1597393" y="3603308"/>
                    <a:pt x="1556436" y="3496628"/>
                    <a:pt x="1505953" y="3392805"/>
                  </a:cubicBezTo>
                  <a:cubicBezTo>
                    <a:pt x="1502143" y="3380423"/>
                    <a:pt x="1499286" y="3368040"/>
                    <a:pt x="1495476" y="3355658"/>
                  </a:cubicBezTo>
                  <a:cubicBezTo>
                    <a:pt x="1495476" y="3355658"/>
                    <a:pt x="1495476" y="3355658"/>
                    <a:pt x="1495476" y="3355658"/>
                  </a:cubicBezTo>
                  <a:cubicBezTo>
                    <a:pt x="1507858" y="3372803"/>
                    <a:pt x="1520241" y="3389948"/>
                    <a:pt x="1531671" y="3407093"/>
                  </a:cubicBezTo>
                  <a:cubicBezTo>
                    <a:pt x="1566913" y="3458528"/>
                    <a:pt x="1598346" y="3512820"/>
                    <a:pt x="1626921" y="3568065"/>
                  </a:cubicBezTo>
                  <a:cubicBezTo>
                    <a:pt x="1685976" y="3680460"/>
                    <a:pt x="1733601" y="3798570"/>
                    <a:pt x="1779321" y="3916680"/>
                  </a:cubicBezTo>
                  <a:cubicBezTo>
                    <a:pt x="1827898" y="4041458"/>
                    <a:pt x="1873618" y="4167188"/>
                    <a:pt x="1926958" y="4290060"/>
                  </a:cubicBezTo>
                  <a:cubicBezTo>
                    <a:pt x="1975536" y="4401503"/>
                    <a:pt x="2031733" y="4510088"/>
                    <a:pt x="2100313" y="4610100"/>
                  </a:cubicBezTo>
                  <a:cubicBezTo>
                    <a:pt x="2163178" y="4702493"/>
                    <a:pt x="2237473" y="4787265"/>
                    <a:pt x="2325103" y="4857750"/>
                  </a:cubicBezTo>
                  <a:cubicBezTo>
                    <a:pt x="2300338" y="4851083"/>
                    <a:pt x="2275573" y="4844415"/>
                    <a:pt x="2249856" y="4838700"/>
                  </a:cubicBezTo>
                  <a:cubicBezTo>
                    <a:pt x="2175561" y="4779645"/>
                    <a:pt x="2108886" y="4711065"/>
                    <a:pt x="2050783" y="4635818"/>
                  </a:cubicBezTo>
                  <a:close/>
                  <a:moveTo>
                    <a:pt x="156261" y="5393055"/>
                  </a:moveTo>
                  <a:cubicBezTo>
                    <a:pt x="154356" y="5394008"/>
                    <a:pt x="152451" y="5394008"/>
                    <a:pt x="150546" y="5394960"/>
                  </a:cubicBezTo>
                  <a:cubicBezTo>
                    <a:pt x="149593" y="5394960"/>
                    <a:pt x="148641" y="5394960"/>
                    <a:pt x="147688" y="5394960"/>
                  </a:cubicBezTo>
                  <a:cubicBezTo>
                    <a:pt x="201028" y="5353050"/>
                    <a:pt x="255321" y="5311140"/>
                    <a:pt x="311518" y="5273040"/>
                  </a:cubicBezTo>
                  <a:cubicBezTo>
                    <a:pt x="378193" y="5228273"/>
                    <a:pt x="445821" y="5186363"/>
                    <a:pt x="514401" y="5143500"/>
                  </a:cubicBezTo>
                  <a:cubicBezTo>
                    <a:pt x="644893" y="5062538"/>
                    <a:pt x="771576" y="4977765"/>
                    <a:pt x="885876" y="4874895"/>
                  </a:cubicBezTo>
                  <a:cubicBezTo>
                    <a:pt x="994461" y="4777740"/>
                    <a:pt x="1092568" y="4670108"/>
                    <a:pt x="1179246" y="4551998"/>
                  </a:cubicBezTo>
                  <a:cubicBezTo>
                    <a:pt x="1265923" y="4434840"/>
                    <a:pt x="1339266" y="4308158"/>
                    <a:pt x="1400226" y="4175760"/>
                  </a:cubicBezTo>
                  <a:cubicBezTo>
                    <a:pt x="1421181" y="4129088"/>
                    <a:pt x="1441183" y="4081463"/>
                    <a:pt x="1458328" y="4032885"/>
                  </a:cubicBezTo>
                  <a:cubicBezTo>
                    <a:pt x="1452613" y="4057650"/>
                    <a:pt x="1445946" y="4081463"/>
                    <a:pt x="1439278" y="4106228"/>
                  </a:cubicBezTo>
                  <a:cubicBezTo>
                    <a:pt x="1438326" y="4110990"/>
                    <a:pt x="1436421" y="4114800"/>
                    <a:pt x="1435468" y="4119563"/>
                  </a:cubicBezTo>
                  <a:cubicBezTo>
                    <a:pt x="1432611" y="4127183"/>
                    <a:pt x="1429753" y="4134803"/>
                    <a:pt x="1426896" y="4142423"/>
                  </a:cubicBezTo>
                  <a:cubicBezTo>
                    <a:pt x="1403083" y="4208145"/>
                    <a:pt x="1372603" y="4271010"/>
                    <a:pt x="1339266" y="4331970"/>
                  </a:cubicBezTo>
                  <a:cubicBezTo>
                    <a:pt x="1274496" y="4449128"/>
                    <a:pt x="1196391" y="4559618"/>
                    <a:pt x="1111618" y="4663440"/>
                  </a:cubicBezTo>
                  <a:cubicBezTo>
                    <a:pt x="1029703" y="4763453"/>
                    <a:pt x="940168" y="4857750"/>
                    <a:pt x="844918" y="4944428"/>
                  </a:cubicBezTo>
                  <a:cubicBezTo>
                    <a:pt x="748716" y="5031105"/>
                    <a:pt x="646798" y="5110163"/>
                    <a:pt x="538213" y="5181600"/>
                  </a:cubicBezTo>
                  <a:cubicBezTo>
                    <a:pt x="429628" y="5253038"/>
                    <a:pt x="316281" y="5315903"/>
                    <a:pt x="199123" y="5370195"/>
                  </a:cubicBezTo>
                  <a:cubicBezTo>
                    <a:pt x="184836" y="5376863"/>
                    <a:pt x="170548" y="5383530"/>
                    <a:pt x="156261" y="5389245"/>
                  </a:cubicBezTo>
                  <a:cubicBezTo>
                    <a:pt x="154356" y="5390198"/>
                    <a:pt x="155308" y="5392103"/>
                    <a:pt x="156261" y="5393055"/>
                  </a:cubicBezTo>
                  <a:close/>
                  <a:moveTo>
                    <a:pt x="396291" y="5074920"/>
                  </a:moveTo>
                  <a:cubicBezTo>
                    <a:pt x="501066" y="4973003"/>
                    <a:pt x="612508" y="4877753"/>
                    <a:pt x="722998" y="4782503"/>
                  </a:cubicBezTo>
                  <a:cubicBezTo>
                    <a:pt x="837298" y="4684395"/>
                    <a:pt x="951598" y="4587240"/>
                    <a:pt x="1057326" y="4480560"/>
                  </a:cubicBezTo>
                  <a:cubicBezTo>
                    <a:pt x="1157338" y="4380548"/>
                    <a:pt x="1249731" y="4272915"/>
                    <a:pt x="1325931" y="4152900"/>
                  </a:cubicBezTo>
                  <a:cubicBezTo>
                    <a:pt x="1343076" y="4126230"/>
                    <a:pt x="1358316" y="4099560"/>
                    <a:pt x="1373556" y="4072890"/>
                  </a:cubicBezTo>
                  <a:cubicBezTo>
                    <a:pt x="1376413" y="4070033"/>
                    <a:pt x="1380223" y="4066223"/>
                    <a:pt x="1383081" y="4063365"/>
                  </a:cubicBezTo>
                  <a:cubicBezTo>
                    <a:pt x="1362126" y="4102418"/>
                    <a:pt x="1340218" y="4140518"/>
                    <a:pt x="1317358" y="4178618"/>
                  </a:cubicBezTo>
                  <a:cubicBezTo>
                    <a:pt x="1246873" y="4294823"/>
                    <a:pt x="1167816" y="4406265"/>
                    <a:pt x="1081138" y="4511040"/>
                  </a:cubicBezTo>
                  <a:cubicBezTo>
                    <a:pt x="994461" y="4615815"/>
                    <a:pt x="900163" y="4714875"/>
                    <a:pt x="799198" y="4806315"/>
                  </a:cubicBezTo>
                  <a:cubicBezTo>
                    <a:pt x="695376" y="4900613"/>
                    <a:pt x="582981" y="4985385"/>
                    <a:pt x="473443" y="5073015"/>
                  </a:cubicBezTo>
                  <a:cubicBezTo>
                    <a:pt x="418198" y="5116830"/>
                    <a:pt x="363906" y="5161598"/>
                    <a:pt x="311518" y="5208270"/>
                  </a:cubicBezTo>
                  <a:cubicBezTo>
                    <a:pt x="271513" y="5243513"/>
                    <a:pt x="231508" y="5280660"/>
                    <a:pt x="195313" y="5320665"/>
                  </a:cubicBezTo>
                  <a:cubicBezTo>
                    <a:pt x="190551" y="5324475"/>
                    <a:pt x="184836" y="5328285"/>
                    <a:pt x="180073" y="5332095"/>
                  </a:cubicBezTo>
                  <a:cubicBezTo>
                    <a:pt x="176263" y="5334953"/>
                    <a:pt x="172453" y="5337810"/>
                    <a:pt x="167691" y="5340668"/>
                  </a:cubicBezTo>
                  <a:cubicBezTo>
                    <a:pt x="172453" y="5332095"/>
                    <a:pt x="178168" y="5323523"/>
                    <a:pt x="182931" y="5314950"/>
                  </a:cubicBezTo>
                  <a:cubicBezTo>
                    <a:pt x="247701" y="5230178"/>
                    <a:pt x="320091" y="5150168"/>
                    <a:pt x="396291" y="5074920"/>
                  </a:cubicBezTo>
                  <a:close/>
                  <a:moveTo>
                    <a:pt x="208648" y="5272088"/>
                  </a:moveTo>
                  <a:cubicBezTo>
                    <a:pt x="260083" y="5192078"/>
                    <a:pt x="318186" y="5115878"/>
                    <a:pt x="382003" y="5043488"/>
                  </a:cubicBezTo>
                  <a:cubicBezTo>
                    <a:pt x="471538" y="4942523"/>
                    <a:pt x="569646" y="4849178"/>
                    <a:pt x="670611" y="4759643"/>
                  </a:cubicBezTo>
                  <a:cubicBezTo>
                    <a:pt x="770623" y="4671060"/>
                    <a:pt x="872541" y="4585335"/>
                    <a:pt x="971601" y="4494848"/>
                  </a:cubicBezTo>
                  <a:cubicBezTo>
                    <a:pt x="1069708" y="4405313"/>
                    <a:pt x="1164958" y="4312920"/>
                    <a:pt x="1251636" y="4212908"/>
                  </a:cubicBezTo>
                  <a:cubicBezTo>
                    <a:pt x="1279258" y="4180523"/>
                    <a:pt x="1305928" y="4147185"/>
                    <a:pt x="1331646" y="4112895"/>
                  </a:cubicBezTo>
                  <a:cubicBezTo>
                    <a:pt x="1334503" y="4110990"/>
                    <a:pt x="1337361" y="4108133"/>
                    <a:pt x="1339266" y="4106228"/>
                  </a:cubicBezTo>
                  <a:cubicBezTo>
                    <a:pt x="1340218" y="4105275"/>
                    <a:pt x="1342123" y="4103370"/>
                    <a:pt x="1343076" y="4102418"/>
                  </a:cubicBezTo>
                  <a:cubicBezTo>
                    <a:pt x="1341171" y="4105275"/>
                    <a:pt x="1340218" y="4108133"/>
                    <a:pt x="1338313" y="4110990"/>
                  </a:cubicBezTo>
                  <a:cubicBezTo>
                    <a:pt x="1266876" y="4231005"/>
                    <a:pt x="1178293" y="4340543"/>
                    <a:pt x="1081138" y="4441508"/>
                  </a:cubicBezTo>
                  <a:cubicBezTo>
                    <a:pt x="977316" y="4550093"/>
                    <a:pt x="863968" y="4650105"/>
                    <a:pt x="750621" y="4747260"/>
                  </a:cubicBezTo>
                  <a:cubicBezTo>
                    <a:pt x="640131" y="4842510"/>
                    <a:pt x="528688" y="4936808"/>
                    <a:pt x="423913" y="5037773"/>
                  </a:cubicBezTo>
                  <a:cubicBezTo>
                    <a:pt x="348666" y="5112068"/>
                    <a:pt x="274371" y="5189220"/>
                    <a:pt x="208648" y="5272088"/>
                  </a:cubicBezTo>
                  <a:close/>
                  <a:moveTo>
                    <a:pt x="1137336" y="4518660"/>
                  </a:moveTo>
                  <a:cubicBezTo>
                    <a:pt x="1051611" y="4622483"/>
                    <a:pt x="958266" y="4719638"/>
                    <a:pt x="858253" y="4811078"/>
                  </a:cubicBezTo>
                  <a:cubicBezTo>
                    <a:pt x="752526" y="4907280"/>
                    <a:pt x="642036" y="4997768"/>
                    <a:pt x="527736" y="5083493"/>
                  </a:cubicBezTo>
                  <a:cubicBezTo>
                    <a:pt x="426771" y="5159693"/>
                    <a:pt x="322948" y="5232083"/>
                    <a:pt x="220078" y="5304473"/>
                  </a:cubicBezTo>
                  <a:cubicBezTo>
                    <a:pt x="290563" y="5234940"/>
                    <a:pt x="365811" y="5170170"/>
                    <a:pt x="442963" y="5108258"/>
                  </a:cubicBezTo>
                  <a:cubicBezTo>
                    <a:pt x="552501" y="5019675"/>
                    <a:pt x="665848" y="4933950"/>
                    <a:pt x="772528" y="4841558"/>
                  </a:cubicBezTo>
                  <a:cubicBezTo>
                    <a:pt x="875398" y="4752975"/>
                    <a:pt x="971601" y="4655820"/>
                    <a:pt x="1060183" y="4551998"/>
                  </a:cubicBezTo>
                  <a:cubicBezTo>
                    <a:pt x="1148766" y="4448175"/>
                    <a:pt x="1229728" y="4338638"/>
                    <a:pt x="1302118" y="4223385"/>
                  </a:cubicBezTo>
                  <a:cubicBezTo>
                    <a:pt x="1342123" y="4159568"/>
                    <a:pt x="1380223" y="4093845"/>
                    <a:pt x="1415466" y="4027170"/>
                  </a:cubicBezTo>
                  <a:cubicBezTo>
                    <a:pt x="1428801" y="4010978"/>
                    <a:pt x="1441183" y="3994785"/>
                    <a:pt x="1453566" y="3978593"/>
                  </a:cubicBezTo>
                  <a:cubicBezTo>
                    <a:pt x="1441183" y="4015740"/>
                    <a:pt x="1427848" y="4051935"/>
                    <a:pt x="1412608" y="4088130"/>
                  </a:cubicBezTo>
                  <a:cubicBezTo>
                    <a:pt x="1395463" y="4124325"/>
                    <a:pt x="1377366" y="4160520"/>
                    <a:pt x="1358316" y="4195763"/>
                  </a:cubicBezTo>
                  <a:cubicBezTo>
                    <a:pt x="1295451" y="4311015"/>
                    <a:pt x="1220203" y="4418648"/>
                    <a:pt x="1137336" y="4518660"/>
                  </a:cubicBezTo>
                  <a:close/>
                  <a:moveTo>
                    <a:pt x="1336408" y="4254818"/>
                  </a:moveTo>
                  <a:cubicBezTo>
                    <a:pt x="1291641" y="4341495"/>
                    <a:pt x="1242111" y="4425315"/>
                    <a:pt x="1185913" y="4504373"/>
                  </a:cubicBezTo>
                  <a:cubicBezTo>
                    <a:pt x="1103046" y="4622483"/>
                    <a:pt x="1007796" y="4732020"/>
                    <a:pt x="902068" y="4830128"/>
                  </a:cubicBezTo>
                  <a:cubicBezTo>
                    <a:pt x="790626" y="4932998"/>
                    <a:pt x="668706" y="5019675"/>
                    <a:pt x="541071" y="5099685"/>
                  </a:cubicBezTo>
                  <a:cubicBezTo>
                    <a:pt x="420103" y="5176838"/>
                    <a:pt x="296278" y="5250180"/>
                    <a:pt x="184836" y="5339715"/>
                  </a:cubicBezTo>
                  <a:cubicBezTo>
                    <a:pt x="191503" y="5333048"/>
                    <a:pt x="197218" y="5326380"/>
                    <a:pt x="203886" y="5320665"/>
                  </a:cubicBezTo>
                  <a:cubicBezTo>
                    <a:pt x="301041" y="5254943"/>
                    <a:pt x="397243" y="5187315"/>
                    <a:pt x="491541" y="5117783"/>
                  </a:cubicBezTo>
                  <a:cubicBezTo>
                    <a:pt x="607746" y="5033010"/>
                    <a:pt x="721093" y="4944428"/>
                    <a:pt x="828726" y="4848225"/>
                  </a:cubicBezTo>
                  <a:cubicBezTo>
                    <a:pt x="930643" y="4757738"/>
                    <a:pt x="1027798" y="4662488"/>
                    <a:pt x="1115428" y="4558665"/>
                  </a:cubicBezTo>
                  <a:cubicBezTo>
                    <a:pt x="1197343" y="4464368"/>
                    <a:pt x="1271638" y="4362450"/>
                    <a:pt x="1336408" y="4254818"/>
                  </a:cubicBezTo>
                  <a:close/>
                  <a:moveTo>
                    <a:pt x="181978" y="5334953"/>
                  </a:moveTo>
                  <a:cubicBezTo>
                    <a:pt x="175311" y="5341620"/>
                    <a:pt x="169596" y="5349240"/>
                    <a:pt x="162928" y="5356860"/>
                  </a:cubicBezTo>
                  <a:cubicBezTo>
                    <a:pt x="161976" y="5357813"/>
                    <a:pt x="161023" y="5359718"/>
                    <a:pt x="160071" y="5360670"/>
                  </a:cubicBezTo>
                  <a:cubicBezTo>
                    <a:pt x="157213" y="5362575"/>
                    <a:pt x="155308" y="5364480"/>
                    <a:pt x="152451" y="5366385"/>
                  </a:cubicBezTo>
                  <a:cubicBezTo>
                    <a:pt x="155308" y="5360670"/>
                    <a:pt x="159118" y="5354003"/>
                    <a:pt x="162928" y="5348288"/>
                  </a:cubicBezTo>
                  <a:cubicBezTo>
                    <a:pt x="169596" y="5343525"/>
                    <a:pt x="175311" y="5339715"/>
                    <a:pt x="181978" y="5334953"/>
                  </a:cubicBezTo>
                  <a:close/>
                  <a:moveTo>
                    <a:pt x="1367841" y="4305300"/>
                  </a:moveTo>
                  <a:cubicBezTo>
                    <a:pt x="1318311" y="4421505"/>
                    <a:pt x="1256398" y="4531995"/>
                    <a:pt x="1184008" y="4634865"/>
                  </a:cubicBezTo>
                  <a:cubicBezTo>
                    <a:pt x="1107808" y="4742498"/>
                    <a:pt x="1020178" y="4841558"/>
                    <a:pt x="922071" y="4929188"/>
                  </a:cubicBezTo>
                  <a:cubicBezTo>
                    <a:pt x="814438" y="5025390"/>
                    <a:pt x="694423" y="5107305"/>
                    <a:pt x="569646" y="5180648"/>
                  </a:cubicBezTo>
                  <a:cubicBezTo>
                    <a:pt x="520116" y="5209223"/>
                    <a:pt x="470586" y="5235893"/>
                    <a:pt x="420103" y="5262563"/>
                  </a:cubicBezTo>
                  <a:cubicBezTo>
                    <a:pt x="447726" y="5246370"/>
                    <a:pt x="475348" y="5230178"/>
                    <a:pt x="502971" y="5213033"/>
                  </a:cubicBezTo>
                  <a:cubicBezTo>
                    <a:pt x="613461" y="5143500"/>
                    <a:pt x="718236" y="5065395"/>
                    <a:pt x="817296" y="4980623"/>
                  </a:cubicBezTo>
                  <a:cubicBezTo>
                    <a:pt x="915403" y="4895850"/>
                    <a:pt x="1006843" y="4804410"/>
                    <a:pt x="1090663" y="4706303"/>
                  </a:cubicBezTo>
                  <a:cubicBezTo>
                    <a:pt x="1177341" y="4604385"/>
                    <a:pt x="1257351" y="4496753"/>
                    <a:pt x="1324978" y="4381500"/>
                  </a:cubicBezTo>
                  <a:cubicBezTo>
                    <a:pt x="1340218" y="4356735"/>
                    <a:pt x="1354506" y="4331018"/>
                    <a:pt x="1367841" y="4305300"/>
                  </a:cubicBezTo>
                  <a:close/>
                  <a:moveTo>
                    <a:pt x="527736" y="5212080"/>
                  </a:moveTo>
                  <a:cubicBezTo>
                    <a:pt x="656323" y="5140643"/>
                    <a:pt x="781101" y="5060633"/>
                    <a:pt x="893496" y="4965383"/>
                  </a:cubicBezTo>
                  <a:cubicBezTo>
                    <a:pt x="994461" y="4880610"/>
                    <a:pt x="1084948" y="4784408"/>
                    <a:pt x="1164006" y="4678680"/>
                  </a:cubicBezTo>
                  <a:cubicBezTo>
                    <a:pt x="1243063" y="4572953"/>
                    <a:pt x="1310691" y="4459605"/>
                    <a:pt x="1364983" y="4338638"/>
                  </a:cubicBezTo>
                  <a:cubicBezTo>
                    <a:pt x="1392606" y="4278630"/>
                    <a:pt x="1416418" y="4216718"/>
                    <a:pt x="1436421" y="4153853"/>
                  </a:cubicBezTo>
                  <a:cubicBezTo>
                    <a:pt x="1445946" y="4128135"/>
                    <a:pt x="1455471" y="4101465"/>
                    <a:pt x="1463091" y="4074795"/>
                  </a:cubicBezTo>
                  <a:cubicBezTo>
                    <a:pt x="1460233" y="4094798"/>
                    <a:pt x="1457376" y="4114800"/>
                    <a:pt x="1454518" y="4134803"/>
                  </a:cubicBezTo>
                  <a:cubicBezTo>
                    <a:pt x="1443088" y="4203383"/>
                    <a:pt x="1424991" y="4271010"/>
                    <a:pt x="1403083" y="4336733"/>
                  </a:cubicBezTo>
                  <a:cubicBezTo>
                    <a:pt x="1358316" y="4468178"/>
                    <a:pt x="1294498" y="4592003"/>
                    <a:pt x="1215441" y="4706303"/>
                  </a:cubicBezTo>
                  <a:cubicBezTo>
                    <a:pt x="1135431" y="4820603"/>
                    <a:pt x="1039228" y="4922520"/>
                    <a:pt x="932548" y="5011103"/>
                  </a:cubicBezTo>
                  <a:cubicBezTo>
                    <a:pt x="824916" y="5100638"/>
                    <a:pt x="705853" y="5175885"/>
                    <a:pt x="580123" y="5237798"/>
                  </a:cubicBezTo>
                  <a:cubicBezTo>
                    <a:pt x="455346" y="5299710"/>
                    <a:pt x="323901" y="5347335"/>
                    <a:pt x="189598" y="5383530"/>
                  </a:cubicBezTo>
                  <a:cubicBezTo>
                    <a:pt x="304851" y="5331143"/>
                    <a:pt x="418198" y="5273993"/>
                    <a:pt x="527736" y="5212080"/>
                  </a:cubicBezTo>
                  <a:close/>
                  <a:moveTo>
                    <a:pt x="539166" y="5268278"/>
                  </a:moveTo>
                  <a:cubicBezTo>
                    <a:pt x="666801" y="5209223"/>
                    <a:pt x="787768" y="5136833"/>
                    <a:pt x="899211" y="5051108"/>
                  </a:cubicBezTo>
                  <a:cubicBezTo>
                    <a:pt x="1010653" y="4964430"/>
                    <a:pt x="1110666" y="4864418"/>
                    <a:pt x="1195438" y="4752023"/>
                  </a:cubicBezTo>
                  <a:cubicBezTo>
                    <a:pt x="1279258" y="4640580"/>
                    <a:pt x="1348791" y="4517708"/>
                    <a:pt x="1399273" y="4388168"/>
                  </a:cubicBezTo>
                  <a:cubicBezTo>
                    <a:pt x="1437373" y="4289108"/>
                    <a:pt x="1464043" y="4185285"/>
                    <a:pt x="1478331" y="4080510"/>
                  </a:cubicBezTo>
                  <a:cubicBezTo>
                    <a:pt x="1478331" y="4089083"/>
                    <a:pt x="1479283" y="4098608"/>
                    <a:pt x="1479283" y="4107180"/>
                  </a:cubicBezTo>
                  <a:cubicBezTo>
                    <a:pt x="1479283" y="4109085"/>
                    <a:pt x="1479283" y="4110990"/>
                    <a:pt x="1479283" y="4112895"/>
                  </a:cubicBezTo>
                  <a:cubicBezTo>
                    <a:pt x="1474521" y="4179570"/>
                    <a:pt x="1472616" y="4247198"/>
                    <a:pt x="1480236" y="4312920"/>
                  </a:cubicBezTo>
                  <a:cubicBezTo>
                    <a:pt x="1441183" y="4406265"/>
                    <a:pt x="1395463" y="4495800"/>
                    <a:pt x="1341171" y="4582478"/>
                  </a:cubicBezTo>
                  <a:cubicBezTo>
                    <a:pt x="1280211" y="4680585"/>
                    <a:pt x="1209726" y="4772978"/>
                    <a:pt x="1131621" y="4857750"/>
                  </a:cubicBezTo>
                  <a:cubicBezTo>
                    <a:pt x="1051611" y="4944428"/>
                    <a:pt x="963028" y="5022533"/>
                    <a:pt x="867778" y="5092065"/>
                  </a:cubicBezTo>
                  <a:cubicBezTo>
                    <a:pt x="771576" y="5161598"/>
                    <a:pt x="668706" y="5222558"/>
                    <a:pt x="561073" y="5272088"/>
                  </a:cubicBezTo>
                  <a:cubicBezTo>
                    <a:pt x="467728" y="5315903"/>
                    <a:pt x="371526" y="5351145"/>
                    <a:pt x="272466" y="5378768"/>
                  </a:cubicBezTo>
                  <a:cubicBezTo>
                    <a:pt x="246748" y="5382578"/>
                    <a:pt x="221031" y="5386388"/>
                    <a:pt x="195313" y="5389245"/>
                  </a:cubicBezTo>
                  <a:cubicBezTo>
                    <a:pt x="313423" y="5359718"/>
                    <a:pt x="428676" y="5318760"/>
                    <a:pt x="539166" y="5268278"/>
                  </a:cubicBezTo>
                  <a:close/>
                  <a:moveTo>
                    <a:pt x="1326883" y="3013710"/>
                  </a:moveTo>
                  <a:cubicBezTo>
                    <a:pt x="1317358" y="3000375"/>
                    <a:pt x="1308786" y="2987040"/>
                    <a:pt x="1299261" y="2973705"/>
                  </a:cubicBezTo>
                  <a:cubicBezTo>
                    <a:pt x="1304976" y="2973705"/>
                    <a:pt x="1309738" y="2973705"/>
                    <a:pt x="1315453" y="2973705"/>
                  </a:cubicBezTo>
                  <a:cubicBezTo>
                    <a:pt x="1386891" y="3061335"/>
                    <a:pt x="1471663" y="3138488"/>
                    <a:pt x="1564056" y="3204210"/>
                  </a:cubicBezTo>
                  <a:cubicBezTo>
                    <a:pt x="1663116" y="3274695"/>
                    <a:pt x="1769796" y="3333750"/>
                    <a:pt x="1881238" y="3382328"/>
                  </a:cubicBezTo>
                  <a:cubicBezTo>
                    <a:pt x="1996491" y="3432810"/>
                    <a:pt x="2117458" y="3470910"/>
                    <a:pt x="2239378" y="3501390"/>
                  </a:cubicBezTo>
                  <a:cubicBezTo>
                    <a:pt x="2379396" y="3535680"/>
                    <a:pt x="2522271" y="3558540"/>
                    <a:pt x="2666098" y="3575685"/>
                  </a:cubicBezTo>
                  <a:cubicBezTo>
                    <a:pt x="2808973" y="3592830"/>
                    <a:pt x="2952801" y="3603308"/>
                    <a:pt x="3096628" y="3613785"/>
                  </a:cubicBezTo>
                  <a:cubicBezTo>
                    <a:pt x="3107106" y="3614738"/>
                    <a:pt x="3116631" y="3614738"/>
                    <a:pt x="3127108" y="3615690"/>
                  </a:cubicBezTo>
                  <a:cubicBezTo>
                    <a:pt x="3051861" y="3618548"/>
                    <a:pt x="2976613" y="3621405"/>
                    <a:pt x="2901366" y="3624263"/>
                  </a:cubicBezTo>
                  <a:cubicBezTo>
                    <a:pt x="2867076" y="3625215"/>
                    <a:pt x="2832786" y="3627120"/>
                    <a:pt x="2797543" y="3628073"/>
                  </a:cubicBezTo>
                  <a:cubicBezTo>
                    <a:pt x="2753728" y="3626168"/>
                    <a:pt x="2709913" y="3625215"/>
                    <a:pt x="2666098" y="3623310"/>
                  </a:cubicBezTo>
                  <a:cubicBezTo>
                    <a:pt x="2571801" y="3620453"/>
                    <a:pt x="2476551" y="3618548"/>
                    <a:pt x="2382253" y="3616643"/>
                  </a:cubicBezTo>
                  <a:cubicBezTo>
                    <a:pt x="2373681" y="3616643"/>
                    <a:pt x="2366061" y="3616643"/>
                    <a:pt x="2357488" y="3615690"/>
                  </a:cubicBezTo>
                  <a:cubicBezTo>
                    <a:pt x="2328913" y="3611880"/>
                    <a:pt x="2299386" y="3607118"/>
                    <a:pt x="2270811" y="3601403"/>
                  </a:cubicBezTo>
                  <a:cubicBezTo>
                    <a:pt x="2249856" y="3597593"/>
                    <a:pt x="2228901" y="3593783"/>
                    <a:pt x="2207946" y="3589020"/>
                  </a:cubicBezTo>
                  <a:cubicBezTo>
                    <a:pt x="2042211" y="3512820"/>
                    <a:pt x="1865046" y="3458528"/>
                    <a:pt x="1706931" y="3366135"/>
                  </a:cubicBezTo>
                  <a:cubicBezTo>
                    <a:pt x="1555483" y="3278505"/>
                    <a:pt x="1425943" y="3157538"/>
                    <a:pt x="1326883" y="3013710"/>
                  </a:cubicBezTo>
                  <a:close/>
                  <a:moveTo>
                    <a:pt x="773481" y="2558415"/>
                  </a:moveTo>
                  <a:cubicBezTo>
                    <a:pt x="783958" y="2589848"/>
                    <a:pt x="796341" y="2620328"/>
                    <a:pt x="810628" y="2650808"/>
                  </a:cubicBezTo>
                  <a:cubicBezTo>
                    <a:pt x="807771" y="2648903"/>
                    <a:pt x="803008" y="2649855"/>
                    <a:pt x="803008" y="2654618"/>
                  </a:cubicBezTo>
                  <a:cubicBezTo>
                    <a:pt x="802056" y="2785110"/>
                    <a:pt x="801103" y="2916555"/>
                    <a:pt x="794436" y="3047048"/>
                  </a:cubicBezTo>
                  <a:cubicBezTo>
                    <a:pt x="787768" y="3176588"/>
                    <a:pt x="776338" y="3306128"/>
                    <a:pt x="755383" y="3434715"/>
                  </a:cubicBezTo>
                  <a:cubicBezTo>
                    <a:pt x="736333" y="3549015"/>
                    <a:pt x="707758" y="3663315"/>
                    <a:pt x="668706" y="3772853"/>
                  </a:cubicBezTo>
                  <a:cubicBezTo>
                    <a:pt x="631558" y="3875723"/>
                    <a:pt x="584886" y="3974783"/>
                    <a:pt x="526783" y="4067175"/>
                  </a:cubicBezTo>
                  <a:cubicBezTo>
                    <a:pt x="474396" y="4150043"/>
                    <a:pt x="413436" y="4225290"/>
                    <a:pt x="343903" y="4293870"/>
                  </a:cubicBezTo>
                  <a:cubicBezTo>
                    <a:pt x="392481" y="4200525"/>
                    <a:pt x="436296" y="4106228"/>
                    <a:pt x="477253" y="4010025"/>
                  </a:cubicBezTo>
                  <a:cubicBezTo>
                    <a:pt x="524878" y="3896678"/>
                    <a:pt x="566788" y="3781425"/>
                    <a:pt x="603936" y="3664268"/>
                  </a:cubicBezTo>
                  <a:cubicBezTo>
                    <a:pt x="640131" y="3548063"/>
                    <a:pt x="670611" y="3430905"/>
                    <a:pt x="695376" y="3311843"/>
                  </a:cubicBezTo>
                  <a:cubicBezTo>
                    <a:pt x="720141" y="3191828"/>
                    <a:pt x="740143" y="3070860"/>
                    <a:pt x="753478" y="2948940"/>
                  </a:cubicBezTo>
                  <a:cubicBezTo>
                    <a:pt x="766813" y="2827973"/>
                    <a:pt x="774433" y="2705100"/>
                    <a:pt x="775386" y="2583180"/>
                  </a:cubicBezTo>
                  <a:cubicBezTo>
                    <a:pt x="773481" y="2573655"/>
                    <a:pt x="773481" y="2566035"/>
                    <a:pt x="773481" y="2558415"/>
                  </a:cubicBezTo>
                  <a:close/>
                  <a:moveTo>
                    <a:pt x="1005891" y="2061210"/>
                  </a:moveTo>
                  <a:cubicBezTo>
                    <a:pt x="1007796" y="2075498"/>
                    <a:pt x="1009701" y="2089785"/>
                    <a:pt x="1012558" y="2104073"/>
                  </a:cubicBezTo>
                  <a:cubicBezTo>
                    <a:pt x="1009701" y="2116455"/>
                    <a:pt x="1005891" y="2128838"/>
                    <a:pt x="1002081" y="2141220"/>
                  </a:cubicBezTo>
                  <a:cubicBezTo>
                    <a:pt x="992556" y="2172653"/>
                    <a:pt x="980173" y="2204085"/>
                    <a:pt x="966838" y="2234565"/>
                  </a:cubicBezTo>
                  <a:cubicBezTo>
                    <a:pt x="940168" y="2294573"/>
                    <a:pt x="905878" y="2351723"/>
                    <a:pt x="864921" y="2404110"/>
                  </a:cubicBezTo>
                  <a:cubicBezTo>
                    <a:pt x="853491" y="2418398"/>
                    <a:pt x="842061" y="2432685"/>
                    <a:pt x="829678" y="2446973"/>
                  </a:cubicBezTo>
                  <a:cubicBezTo>
                    <a:pt x="823011" y="2454593"/>
                    <a:pt x="816343" y="2462213"/>
                    <a:pt x="809676" y="2468880"/>
                  </a:cubicBezTo>
                  <a:cubicBezTo>
                    <a:pt x="803008" y="2469833"/>
                    <a:pt x="796341" y="2469833"/>
                    <a:pt x="789673" y="2469833"/>
                  </a:cubicBezTo>
                  <a:cubicBezTo>
                    <a:pt x="817296" y="2433638"/>
                    <a:pt x="842061" y="2395538"/>
                    <a:pt x="864921" y="2356485"/>
                  </a:cubicBezTo>
                  <a:cubicBezTo>
                    <a:pt x="890638" y="2312670"/>
                    <a:pt x="913498" y="2267903"/>
                    <a:pt x="934453" y="2221230"/>
                  </a:cubicBezTo>
                  <a:cubicBezTo>
                    <a:pt x="961123" y="2163128"/>
                    <a:pt x="983031" y="2103120"/>
                    <a:pt x="1002081" y="2042160"/>
                  </a:cubicBezTo>
                  <a:cubicBezTo>
                    <a:pt x="1002081" y="2047875"/>
                    <a:pt x="1002081" y="2053590"/>
                    <a:pt x="1002081" y="2059305"/>
                  </a:cubicBezTo>
                  <a:cubicBezTo>
                    <a:pt x="1001128" y="2061210"/>
                    <a:pt x="1004938" y="2062163"/>
                    <a:pt x="1005891" y="2061210"/>
                  </a:cubicBezTo>
                  <a:close/>
                  <a:moveTo>
                    <a:pt x="2063166" y="759143"/>
                  </a:moveTo>
                  <a:cubicBezTo>
                    <a:pt x="1996491" y="895350"/>
                    <a:pt x="1918386" y="1024890"/>
                    <a:pt x="1828851" y="1146810"/>
                  </a:cubicBezTo>
                  <a:cubicBezTo>
                    <a:pt x="1736458" y="1272540"/>
                    <a:pt x="1631683" y="1387793"/>
                    <a:pt x="1520241" y="1497330"/>
                  </a:cubicBezTo>
                  <a:cubicBezTo>
                    <a:pt x="1406893" y="1609725"/>
                    <a:pt x="1289736" y="1720215"/>
                    <a:pt x="1197343" y="1850708"/>
                  </a:cubicBezTo>
                  <a:cubicBezTo>
                    <a:pt x="1130668" y="1945958"/>
                    <a:pt x="1073518" y="2055495"/>
                    <a:pt x="1049706" y="2171700"/>
                  </a:cubicBezTo>
                  <a:cubicBezTo>
                    <a:pt x="1045896" y="2147888"/>
                    <a:pt x="1042086" y="2123123"/>
                    <a:pt x="1038276" y="2099310"/>
                  </a:cubicBezTo>
                  <a:cubicBezTo>
                    <a:pt x="1044943" y="2059305"/>
                    <a:pt x="1057326" y="2020253"/>
                    <a:pt x="1074471" y="1982153"/>
                  </a:cubicBezTo>
                  <a:cubicBezTo>
                    <a:pt x="1104951" y="1916430"/>
                    <a:pt x="1147813" y="1857375"/>
                    <a:pt x="1193533" y="1802130"/>
                  </a:cubicBezTo>
                  <a:cubicBezTo>
                    <a:pt x="1239253" y="1746885"/>
                    <a:pt x="1288783" y="1693545"/>
                    <a:pt x="1335456" y="1639253"/>
                  </a:cubicBezTo>
                  <a:cubicBezTo>
                    <a:pt x="1383081" y="1584008"/>
                    <a:pt x="1429753" y="1528763"/>
                    <a:pt x="1475473" y="1472565"/>
                  </a:cubicBezTo>
                  <a:cubicBezTo>
                    <a:pt x="1566913" y="1361123"/>
                    <a:pt x="1654543" y="1247775"/>
                    <a:pt x="1739316" y="1131570"/>
                  </a:cubicBezTo>
                  <a:cubicBezTo>
                    <a:pt x="1824088" y="1015365"/>
                    <a:pt x="1906003" y="896303"/>
                    <a:pt x="1984108" y="774383"/>
                  </a:cubicBezTo>
                  <a:cubicBezTo>
                    <a:pt x="2056498" y="661035"/>
                    <a:pt x="2126031" y="546735"/>
                    <a:pt x="2192706" y="429578"/>
                  </a:cubicBezTo>
                  <a:cubicBezTo>
                    <a:pt x="2190801" y="438150"/>
                    <a:pt x="2188896" y="445770"/>
                    <a:pt x="2186991" y="454343"/>
                  </a:cubicBezTo>
                  <a:cubicBezTo>
                    <a:pt x="2152701" y="559118"/>
                    <a:pt x="2110791" y="661035"/>
                    <a:pt x="2063166" y="759143"/>
                  </a:cubicBezTo>
                  <a:close/>
                  <a:moveTo>
                    <a:pt x="2158416" y="566738"/>
                  </a:moveTo>
                  <a:cubicBezTo>
                    <a:pt x="2137461" y="639128"/>
                    <a:pt x="2111743" y="711518"/>
                    <a:pt x="2083168" y="781050"/>
                  </a:cubicBezTo>
                  <a:cubicBezTo>
                    <a:pt x="2027923" y="914400"/>
                    <a:pt x="1959343" y="1042988"/>
                    <a:pt x="1877428" y="1163003"/>
                  </a:cubicBezTo>
                  <a:cubicBezTo>
                    <a:pt x="1792656" y="1287780"/>
                    <a:pt x="1695501" y="1401128"/>
                    <a:pt x="1588821" y="1506855"/>
                  </a:cubicBezTo>
                  <a:cubicBezTo>
                    <a:pt x="1478331" y="1616393"/>
                    <a:pt x="1363078" y="1722120"/>
                    <a:pt x="1265923" y="1844993"/>
                  </a:cubicBezTo>
                  <a:cubicBezTo>
                    <a:pt x="1200201" y="1926908"/>
                    <a:pt x="1143051" y="2016443"/>
                    <a:pt x="1103998" y="2114550"/>
                  </a:cubicBezTo>
                  <a:cubicBezTo>
                    <a:pt x="1083043" y="2159318"/>
                    <a:pt x="1065898" y="2205038"/>
                    <a:pt x="1057326" y="2253615"/>
                  </a:cubicBezTo>
                  <a:cubicBezTo>
                    <a:pt x="1056373" y="2237423"/>
                    <a:pt x="1055421" y="2221230"/>
                    <a:pt x="1053516" y="2205038"/>
                  </a:cubicBezTo>
                  <a:cubicBezTo>
                    <a:pt x="1073518" y="2093595"/>
                    <a:pt x="1120191" y="1986915"/>
                    <a:pt x="1182103" y="1891665"/>
                  </a:cubicBezTo>
                  <a:cubicBezTo>
                    <a:pt x="1269733" y="1757363"/>
                    <a:pt x="1384986" y="1644968"/>
                    <a:pt x="1498333" y="1532573"/>
                  </a:cubicBezTo>
                  <a:cubicBezTo>
                    <a:pt x="1554531" y="1477328"/>
                    <a:pt x="1611681" y="1421130"/>
                    <a:pt x="1665021" y="1362075"/>
                  </a:cubicBezTo>
                  <a:cubicBezTo>
                    <a:pt x="1715503" y="1306830"/>
                    <a:pt x="1763128" y="1249680"/>
                    <a:pt x="1808848" y="1189673"/>
                  </a:cubicBezTo>
                  <a:cubicBezTo>
                    <a:pt x="1899336" y="1070610"/>
                    <a:pt x="1980298" y="942975"/>
                    <a:pt x="2048878" y="809625"/>
                  </a:cubicBezTo>
                  <a:cubicBezTo>
                    <a:pt x="2089836" y="730568"/>
                    <a:pt x="2126983" y="649605"/>
                    <a:pt x="2158416" y="566738"/>
                  </a:cubicBezTo>
                  <a:close/>
                  <a:moveTo>
                    <a:pt x="1147813" y="2351723"/>
                  </a:moveTo>
                  <a:cubicBezTo>
                    <a:pt x="1154481" y="2345055"/>
                    <a:pt x="1161148" y="2337435"/>
                    <a:pt x="1167816" y="2330768"/>
                  </a:cubicBezTo>
                  <a:cubicBezTo>
                    <a:pt x="1167816" y="2330768"/>
                    <a:pt x="1168768" y="2329815"/>
                    <a:pt x="1168768" y="2329815"/>
                  </a:cubicBezTo>
                  <a:cubicBezTo>
                    <a:pt x="1176388" y="2321243"/>
                    <a:pt x="1184961" y="2312670"/>
                    <a:pt x="1193533" y="2305050"/>
                  </a:cubicBezTo>
                  <a:cubicBezTo>
                    <a:pt x="1209726" y="2289810"/>
                    <a:pt x="1226871" y="2275523"/>
                    <a:pt x="1244968" y="2262188"/>
                  </a:cubicBezTo>
                  <a:cubicBezTo>
                    <a:pt x="1281163" y="2235518"/>
                    <a:pt x="1320216" y="2212658"/>
                    <a:pt x="1362126" y="2194560"/>
                  </a:cubicBezTo>
                  <a:cubicBezTo>
                    <a:pt x="1425943" y="2166938"/>
                    <a:pt x="1493571" y="2149793"/>
                    <a:pt x="1563103" y="2145983"/>
                  </a:cubicBezTo>
                  <a:cubicBezTo>
                    <a:pt x="1504048" y="2160270"/>
                    <a:pt x="1446898" y="2181225"/>
                    <a:pt x="1392606" y="2208848"/>
                  </a:cubicBezTo>
                  <a:cubicBezTo>
                    <a:pt x="1361173" y="2225040"/>
                    <a:pt x="1329741" y="2243138"/>
                    <a:pt x="1301166" y="2264093"/>
                  </a:cubicBezTo>
                  <a:cubicBezTo>
                    <a:pt x="1270686" y="2286000"/>
                    <a:pt x="1241158" y="2309813"/>
                    <a:pt x="1213536" y="2334578"/>
                  </a:cubicBezTo>
                  <a:cubicBezTo>
                    <a:pt x="1156386" y="2384108"/>
                    <a:pt x="1100188" y="2436495"/>
                    <a:pt x="1033513" y="2472690"/>
                  </a:cubicBezTo>
                  <a:cubicBezTo>
                    <a:pt x="970648" y="2506980"/>
                    <a:pt x="897306" y="2526983"/>
                    <a:pt x="825868" y="2513648"/>
                  </a:cubicBezTo>
                  <a:cubicBezTo>
                    <a:pt x="816343" y="2511743"/>
                    <a:pt x="807771" y="2509838"/>
                    <a:pt x="798246" y="2506980"/>
                  </a:cubicBezTo>
                  <a:cubicBezTo>
                    <a:pt x="796341" y="2506028"/>
                    <a:pt x="794436" y="2509838"/>
                    <a:pt x="796341" y="2510790"/>
                  </a:cubicBezTo>
                  <a:cubicBezTo>
                    <a:pt x="863016" y="2535555"/>
                    <a:pt x="936358" y="2523173"/>
                    <a:pt x="1001128" y="2495550"/>
                  </a:cubicBezTo>
                  <a:cubicBezTo>
                    <a:pt x="1069708" y="2466023"/>
                    <a:pt x="1127811" y="2417445"/>
                    <a:pt x="1184008" y="2368868"/>
                  </a:cubicBezTo>
                  <a:cubicBezTo>
                    <a:pt x="1241158" y="2319338"/>
                    <a:pt x="1297356" y="2270760"/>
                    <a:pt x="1364031" y="2232660"/>
                  </a:cubicBezTo>
                  <a:cubicBezTo>
                    <a:pt x="1426896" y="2197418"/>
                    <a:pt x="1494523" y="2170748"/>
                    <a:pt x="1565008" y="2154555"/>
                  </a:cubicBezTo>
                  <a:cubicBezTo>
                    <a:pt x="1581201" y="2150745"/>
                    <a:pt x="1596441" y="2147888"/>
                    <a:pt x="1612633" y="2145030"/>
                  </a:cubicBezTo>
                  <a:cubicBezTo>
                    <a:pt x="1618348" y="2145030"/>
                    <a:pt x="1625016" y="2145983"/>
                    <a:pt x="1630731" y="2145983"/>
                  </a:cubicBezTo>
                  <a:cubicBezTo>
                    <a:pt x="1667878" y="2148840"/>
                    <a:pt x="1705026" y="2153603"/>
                    <a:pt x="1742173" y="2159318"/>
                  </a:cubicBezTo>
                  <a:cubicBezTo>
                    <a:pt x="1726933" y="2161223"/>
                    <a:pt x="1711693" y="2164080"/>
                    <a:pt x="1697406" y="2165985"/>
                  </a:cubicBezTo>
                  <a:cubicBezTo>
                    <a:pt x="1660258" y="2172653"/>
                    <a:pt x="1623111" y="2180273"/>
                    <a:pt x="1586916" y="2190750"/>
                  </a:cubicBezTo>
                  <a:cubicBezTo>
                    <a:pt x="1514526" y="2210753"/>
                    <a:pt x="1444041" y="2238375"/>
                    <a:pt x="1377366" y="2273618"/>
                  </a:cubicBezTo>
                  <a:cubicBezTo>
                    <a:pt x="1310691" y="2307908"/>
                    <a:pt x="1247826" y="2348865"/>
                    <a:pt x="1188771" y="2395538"/>
                  </a:cubicBezTo>
                  <a:cubicBezTo>
                    <a:pt x="1129716" y="2442210"/>
                    <a:pt x="1070661" y="2494598"/>
                    <a:pt x="1000176" y="2524125"/>
                  </a:cubicBezTo>
                  <a:cubicBezTo>
                    <a:pt x="938263" y="2548890"/>
                    <a:pt x="863968" y="2556510"/>
                    <a:pt x="803008" y="2524125"/>
                  </a:cubicBezTo>
                  <a:cubicBezTo>
                    <a:pt x="799198" y="2522220"/>
                    <a:pt x="795388" y="2519363"/>
                    <a:pt x="791578" y="2517458"/>
                  </a:cubicBezTo>
                  <a:cubicBezTo>
                    <a:pt x="790626" y="2513648"/>
                    <a:pt x="789673" y="2508885"/>
                    <a:pt x="789673" y="2505075"/>
                  </a:cubicBezTo>
                  <a:cubicBezTo>
                    <a:pt x="792531" y="2504123"/>
                    <a:pt x="795388" y="2503170"/>
                    <a:pt x="799198" y="2501265"/>
                  </a:cubicBezTo>
                  <a:cubicBezTo>
                    <a:pt x="857301" y="2523173"/>
                    <a:pt x="922071" y="2510790"/>
                    <a:pt x="977316" y="2486025"/>
                  </a:cubicBezTo>
                  <a:cubicBezTo>
                    <a:pt x="1043991" y="2453640"/>
                    <a:pt x="1097331" y="2404110"/>
                    <a:pt x="1147813" y="2351723"/>
                  </a:cubicBezTo>
                  <a:close/>
                  <a:moveTo>
                    <a:pt x="1544053" y="1789748"/>
                  </a:moveTo>
                  <a:cubicBezTo>
                    <a:pt x="1642161" y="1741170"/>
                    <a:pt x="1742173" y="1695450"/>
                    <a:pt x="1838376" y="1643063"/>
                  </a:cubicBezTo>
                  <a:cubicBezTo>
                    <a:pt x="1825993" y="1651635"/>
                    <a:pt x="1813611" y="1659255"/>
                    <a:pt x="1801228" y="1667828"/>
                  </a:cubicBezTo>
                  <a:cubicBezTo>
                    <a:pt x="1731696" y="1711643"/>
                    <a:pt x="1660258" y="1753553"/>
                    <a:pt x="1588821" y="1795463"/>
                  </a:cubicBezTo>
                  <a:cubicBezTo>
                    <a:pt x="1522146" y="1834515"/>
                    <a:pt x="1455471" y="1875473"/>
                    <a:pt x="1392606" y="1921193"/>
                  </a:cubicBezTo>
                  <a:cubicBezTo>
                    <a:pt x="1332598" y="1965008"/>
                    <a:pt x="1274496" y="2011680"/>
                    <a:pt x="1223061" y="2065973"/>
                  </a:cubicBezTo>
                  <a:cubicBezTo>
                    <a:pt x="1181151" y="2109788"/>
                    <a:pt x="1143051" y="2158365"/>
                    <a:pt x="1112571" y="2210753"/>
                  </a:cubicBezTo>
                  <a:cubicBezTo>
                    <a:pt x="1126858" y="2168843"/>
                    <a:pt x="1142098" y="2126933"/>
                    <a:pt x="1163053" y="2086928"/>
                  </a:cubicBezTo>
                  <a:cubicBezTo>
                    <a:pt x="1186866" y="2041208"/>
                    <a:pt x="1219251" y="2002155"/>
                    <a:pt x="1257351" y="1967865"/>
                  </a:cubicBezTo>
                  <a:cubicBezTo>
                    <a:pt x="1340218" y="1891665"/>
                    <a:pt x="1444041" y="1840230"/>
                    <a:pt x="1544053" y="1789748"/>
                  </a:cubicBezTo>
                  <a:close/>
                  <a:moveTo>
                    <a:pt x="1451661" y="1807845"/>
                  </a:moveTo>
                  <a:cubicBezTo>
                    <a:pt x="1512621" y="1765935"/>
                    <a:pt x="1569771" y="1719263"/>
                    <a:pt x="1625016" y="1669733"/>
                  </a:cubicBezTo>
                  <a:cubicBezTo>
                    <a:pt x="1704073" y="1597343"/>
                    <a:pt x="1778368" y="1519238"/>
                    <a:pt x="1845043" y="1435418"/>
                  </a:cubicBezTo>
                  <a:cubicBezTo>
                    <a:pt x="1911718" y="1351598"/>
                    <a:pt x="1971726" y="1263015"/>
                    <a:pt x="2024113" y="1169670"/>
                  </a:cubicBezTo>
                  <a:cubicBezTo>
                    <a:pt x="2077453" y="1076325"/>
                    <a:pt x="2121268" y="978218"/>
                    <a:pt x="2157463" y="877253"/>
                  </a:cubicBezTo>
                  <a:cubicBezTo>
                    <a:pt x="2183181" y="805815"/>
                    <a:pt x="2205088" y="732473"/>
                    <a:pt x="2222233" y="658178"/>
                  </a:cubicBezTo>
                  <a:cubicBezTo>
                    <a:pt x="2215566" y="711518"/>
                    <a:pt x="2206993" y="764858"/>
                    <a:pt x="2194611" y="818198"/>
                  </a:cubicBezTo>
                  <a:cubicBezTo>
                    <a:pt x="2174608" y="904875"/>
                    <a:pt x="2147938" y="989648"/>
                    <a:pt x="2113648" y="1072515"/>
                  </a:cubicBezTo>
                  <a:cubicBezTo>
                    <a:pt x="2080311" y="1155383"/>
                    <a:pt x="2039353" y="1235393"/>
                    <a:pt x="1992681" y="1311593"/>
                  </a:cubicBezTo>
                  <a:cubicBezTo>
                    <a:pt x="1946961" y="1387793"/>
                    <a:pt x="1894573" y="1460183"/>
                    <a:pt x="1837423" y="1526858"/>
                  </a:cubicBezTo>
                  <a:cubicBezTo>
                    <a:pt x="1783131" y="1590675"/>
                    <a:pt x="1723123" y="1649730"/>
                    <a:pt x="1659306" y="1704023"/>
                  </a:cubicBezTo>
                  <a:cubicBezTo>
                    <a:pt x="1626921" y="1720215"/>
                    <a:pt x="1593583" y="1735455"/>
                    <a:pt x="1561198" y="1751648"/>
                  </a:cubicBezTo>
                  <a:cubicBezTo>
                    <a:pt x="1525003" y="1769745"/>
                    <a:pt x="1487856" y="1788795"/>
                    <a:pt x="1451661" y="1807845"/>
                  </a:cubicBezTo>
                  <a:close/>
                  <a:moveTo>
                    <a:pt x="1142098" y="2172653"/>
                  </a:moveTo>
                  <a:cubicBezTo>
                    <a:pt x="1163053" y="2142173"/>
                    <a:pt x="1185913" y="2113598"/>
                    <a:pt x="1211631" y="2086928"/>
                  </a:cubicBezTo>
                  <a:cubicBezTo>
                    <a:pt x="1262113" y="2031683"/>
                    <a:pt x="1319263" y="1983105"/>
                    <a:pt x="1379271" y="1939290"/>
                  </a:cubicBezTo>
                  <a:cubicBezTo>
                    <a:pt x="1441183" y="1893570"/>
                    <a:pt x="1506906" y="1852613"/>
                    <a:pt x="1573581" y="1813560"/>
                  </a:cubicBezTo>
                  <a:cubicBezTo>
                    <a:pt x="1643113" y="1772603"/>
                    <a:pt x="1714551" y="1732598"/>
                    <a:pt x="1783131" y="1690688"/>
                  </a:cubicBezTo>
                  <a:cubicBezTo>
                    <a:pt x="1843138" y="1653540"/>
                    <a:pt x="1903146" y="1614488"/>
                    <a:pt x="1959343" y="1570673"/>
                  </a:cubicBezTo>
                  <a:cubicBezTo>
                    <a:pt x="1976488" y="1559243"/>
                    <a:pt x="1993633" y="1547813"/>
                    <a:pt x="2009826" y="1535430"/>
                  </a:cubicBezTo>
                  <a:cubicBezTo>
                    <a:pt x="2006968" y="1538288"/>
                    <a:pt x="2005063" y="1542098"/>
                    <a:pt x="2002206" y="1544955"/>
                  </a:cubicBezTo>
                  <a:cubicBezTo>
                    <a:pt x="1974583" y="1577340"/>
                    <a:pt x="1945056" y="1606868"/>
                    <a:pt x="1913623" y="1635443"/>
                  </a:cubicBezTo>
                  <a:cubicBezTo>
                    <a:pt x="1850758" y="1691640"/>
                    <a:pt x="1782178" y="1742123"/>
                    <a:pt x="1712646" y="1787843"/>
                  </a:cubicBezTo>
                  <a:cubicBezTo>
                    <a:pt x="1641208" y="1835468"/>
                    <a:pt x="1566913" y="1879283"/>
                    <a:pt x="1494523" y="1924050"/>
                  </a:cubicBezTo>
                  <a:cubicBezTo>
                    <a:pt x="1421181" y="1969770"/>
                    <a:pt x="1348791" y="2016443"/>
                    <a:pt x="1281163" y="2069783"/>
                  </a:cubicBezTo>
                  <a:cubicBezTo>
                    <a:pt x="1226871" y="2111693"/>
                    <a:pt x="1175436" y="2157413"/>
                    <a:pt x="1129716" y="2207895"/>
                  </a:cubicBezTo>
                  <a:cubicBezTo>
                    <a:pt x="1129716" y="2207895"/>
                    <a:pt x="1129716" y="2207895"/>
                    <a:pt x="1129716" y="2207895"/>
                  </a:cubicBezTo>
                  <a:cubicBezTo>
                    <a:pt x="1122096" y="2214563"/>
                    <a:pt x="1115428" y="2221230"/>
                    <a:pt x="1107808" y="2227898"/>
                  </a:cubicBezTo>
                  <a:cubicBezTo>
                    <a:pt x="1118286" y="2209800"/>
                    <a:pt x="1129716" y="2190750"/>
                    <a:pt x="1142098" y="2172653"/>
                  </a:cubicBezTo>
                  <a:close/>
                  <a:moveTo>
                    <a:pt x="2082216" y="2100263"/>
                  </a:moveTo>
                  <a:cubicBezTo>
                    <a:pt x="2170798" y="2047875"/>
                    <a:pt x="2252713" y="1985010"/>
                    <a:pt x="2330818" y="1919288"/>
                  </a:cubicBezTo>
                  <a:cubicBezTo>
                    <a:pt x="2422258" y="1841183"/>
                    <a:pt x="2508936" y="1758315"/>
                    <a:pt x="2593708" y="1673543"/>
                  </a:cubicBezTo>
                  <a:cubicBezTo>
                    <a:pt x="2678481" y="1588770"/>
                    <a:pt x="2762301" y="1502093"/>
                    <a:pt x="2848978" y="1419225"/>
                  </a:cubicBezTo>
                  <a:cubicBezTo>
                    <a:pt x="2934703" y="1336358"/>
                    <a:pt x="3023286" y="1257300"/>
                    <a:pt x="3117583" y="1184910"/>
                  </a:cubicBezTo>
                  <a:cubicBezTo>
                    <a:pt x="3171876" y="1143000"/>
                    <a:pt x="3229026" y="1104900"/>
                    <a:pt x="3287128" y="1069658"/>
                  </a:cubicBezTo>
                  <a:cubicBezTo>
                    <a:pt x="3245218" y="1099185"/>
                    <a:pt x="3205213" y="1131570"/>
                    <a:pt x="3167113" y="1164908"/>
                  </a:cubicBezTo>
                  <a:cubicBezTo>
                    <a:pt x="3082341" y="1238250"/>
                    <a:pt x="3004236" y="1318260"/>
                    <a:pt x="2928036" y="1400175"/>
                  </a:cubicBezTo>
                  <a:cubicBezTo>
                    <a:pt x="2851836" y="1482090"/>
                    <a:pt x="2777541" y="1566863"/>
                    <a:pt x="2701341" y="1648778"/>
                  </a:cubicBezTo>
                  <a:cubicBezTo>
                    <a:pt x="2625141" y="1731645"/>
                    <a:pt x="2546083" y="1811655"/>
                    <a:pt x="2460358" y="1884998"/>
                  </a:cubicBezTo>
                  <a:cubicBezTo>
                    <a:pt x="2376538" y="1957388"/>
                    <a:pt x="2285098" y="2024063"/>
                    <a:pt x="2186991" y="2076450"/>
                  </a:cubicBezTo>
                  <a:cubicBezTo>
                    <a:pt x="2182228" y="2078355"/>
                    <a:pt x="2178418" y="2081213"/>
                    <a:pt x="2173656" y="2083118"/>
                  </a:cubicBezTo>
                  <a:cubicBezTo>
                    <a:pt x="2144128" y="2088833"/>
                    <a:pt x="2113648" y="2094548"/>
                    <a:pt x="2082216" y="2100263"/>
                  </a:cubicBezTo>
                  <a:close/>
                  <a:moveTo>
                    <a:pt x="2134603" y="2121218"/>
                  </a:moveTo>
                  <a:cubicBezTo>
                    <a:pt x="2131746" y="2122170"/>
                    <a:pt x="2127936" y="2123123"/>
                    <a:pt x="2125078" y="2123123"/>
                  </a:cubicBezTo>
                  <a:cubicBezTo>
                    <a:pt x="2119363" y="2124075"/>
                    <a:pt x="2112696" y="2125980"/>
                    <a:pt x="2106981" y="2127885"/>
                  </a:cubicBezTo>
                  <a:cubicBezTo>
                    <a:pt x="2110791" y="2125980"/>
                    <a:pt x="2114601" y="2125028"/>
                    <a:pt x="2118411" y="2123123"/>
                  </a:cubicBezTo>
                  <a:cubicBezTo>
                    <a:pt x="2123173" y="2123123"/>
                    <a:pt x="2128888" y="2122170"/>
                    <a:pt x="2134603" y="2121218"/>
                  </a:cubicBezTo>
                  <a:close/>
                  <a:moveTo>
                    <a:pt x="2268906" y="2131695"/>
                  </a:moveTo>
                  <a:cubicBezTo>
                    <a:pt x="2337486" y="2113598"/>
                    <a:pt x="2405113" y="2092643"/>
                    <a:pt x="2472741" y="2069783"/>
                  </a:cubicBezTo>
                  <a:cubicBezTo>
                    <a:pt x="2467978" y="2075498"/>
                    <a:pt x="2462263" y="2082165"/>
                    <a:pt x="2457501" y="2087880"/>
                  </a:cubicBezTo>
                  <a:cubicBezTo>
                    <a:pt x="2387968" y="2129790"/>
                    <a:pt x="2309863" y="2158365"/>
                    <a:pt x="2230806" y="2175510"/>
                  </a:cubicBezTo>
                  <a:cubicBezTo>
                    <a:pt x="2210803" y="2179320"/>
                    <a:pt x="2191753" y="2183130"/>
                    <a:pt x="2171751" y="2185988"/>
                  </a:cubicBezTo>
                  <a:cubicBezTo>
                    <a:pt x="2161273" y="2186940"/>
                    <a:pt x="2151748" y="2187893"/>
                    <a:pt x="2141271" y="2188845"/>
                  </a:cubicBezTo>
                  <a:cubicBezTo>
                    <a:pt x="2113648" y="2190750"/>
                    <a:pt x="2086026" y="2193608"/>
                    <a:pt x="2059356" y="2195513"/>
                  </a:cubicBezTo>
                  <a:cubicBezTo>
                    <a:pt x="2029828" y="2198370"/>
                    <a:pt x="2000301" y="2201228"/>
                    <a:pt x="1971726" y="2204085"/>
                  </a:cubicBezTo>
                  <a:cubicBezTo>
                    <a:pt x="1923148" y="2205990"/>
                    <a:pt x="1875523" y="2207895"/>
                    <a:pt x="1826946" y="2209800"/>
                  </a:cubicBezTo>
                  <a:cubicBezTo>
                    <a:pt x="1698358" y="2214563"/>
                    <a:pt x="1568818" y="2225040"/>
                    <a:pt x="1445946" y="2265045"/>
                  </a:cubicBezTo>
                  <a:cubicBezTo>
                    <a:pt x="1387843" y="2284095"/>
                    <a:pt x="1332598" y="2309813"/>
                    <a:pt x="1282116" y="2343150"/>
                  </a:cubicBezTo>
                  <a:cubicBezTo>
                    <a:pt x="1227823" y="2379345"/>
                    <a:pt x="1179246" y="2425065"/>
                    <a:pt x="1127811" y="2465070"/>
                  </a:cubicBezTo>
                  <a:cubicBezTo>
                    <a:pt x="1078281" y="2503170"/>
                    <a:pt x="1023036" y="2538413"/>
                    <a:pt x="961123" y="2551748"/>
                  </a:cubicBezTo>
                  <a:cubicBezTo>
                    <a:pt x="907783" y="2564130"/>
                    <a:pt x="847776" y="2558415"/>
                    <a:pt x="801103" y="2527935"/>
                  </a:cubicBezTo>
                  <a:cubicBezTo>
                    <a:pt x="799198" y="2526983"/>
                    <a:pt x="797293" y="2525078"/>
                    <a:pt x="794436" y="2523173"/>
                  </a:cubicBezTo>
                  <a:cubicBezTo>
                    <a:pt x="794436" y="2522220"/>
                    <a:pt x="794436" y="2521268"/>
                    <a:pt x="793483" y="2520315"/>
                  </a:cubicBezTo>
                  <a:cubicBezTo>
                    <a:pt x="843966" y="2554605"/>
                    <a:pt x="911593" y="2555558"/>
                    <a:pt x="968743" y="2539365"/>
                  </a:cubicBezTo>
                  <a:cubicBezTo>
                    <a:pt x="1041133" y="2519363"/>
                    <a:pt x="1101141" y="2472690"/>
                    <a:pt x="1158291" y="2426018"/>
                  </a:cubicBezTo>
                  <a:cubicBezTo>
                    <a:pt x="1187818" y="2402205"/>
                    <a:pt x="1218298" y="2377440"/>
                    <a:pt x="1248778" y="2355533"/>
                  </a:cubicBezTo>
                  <a:cubicBezTo>
                    <a:pt x="1280211" y="2332673"/>
                    <a:pt x="1312596" y="2312670"/>
                    <a:pt x="1345933" y="2293620"/>
                  </a:cubicBezTo>
                  <a:cubicBezTo>
                    <a:pt x="1412608" y="2256473"/>
                    <a:pt x="1483093" y="2225993"/>
                    <a:pt x="1556436" y="2204085"/>
                  </a:cubicBezTo>
                  <a:cubicBezTo>
                    <a:pt x="1625968" y="2183130"/>
                    <a:pt x="1696453" y="2168843"/>
                    <a:pt x="1768843" y="2161223"/>
                  </a:cubicBezTo>
                  <a:cubicBezTo>
                    <a:pt x="1776463" y="2162175"/>
                    <a:pt x="1783131" y="2163128"/>
                    <a:pt x="1790751" y="2164080"/>
                  </a:cubicBezTo>
                  <a:cubicBezTo>
                    <a:pt x="1844091" y="2171700"/>
                    <a:pt x="1898383" y="2176463"/>
                    <a:pt x="1952676" y="2175510"/>
                  </a:cubicBezTo>
                  <a:cubicBezTo>
                    <a:pt x="2059356" y="2176463"/>
                    <a:pt x="2165083" y="2158365"/>
                    <a:pt x="2268906" y="2131695"/>
                  </a:cubicBezTo>
                  <a:close/>
                  <a:moveTo>
                    <a:pt x="2567991" y="2109788"/>
                  </a:moveTo>
                  <a:cubicBezTo>
                    <a:pt x="2558466" y="2130743"/>
                    <a:pt x="2549893" y="2151698"/>
                    <a:pt x="2539416" y="2172653"/>
                  </a:cubicBezTo>
                  <a:cubicBezTo>
                    <a:pt x="2517508" y="2219325"/>
                    <a:pt x="2492743" y="2265998"/>
                    <a:pt x="2467026" y="2310765"/>
                  </a:cubicBezTo>
                  <a:cubicBezTo>
                    <a:pt x="2415591" y="2399348"/>
                    <a:pt x="2356536" y="2483168"/>
                    <a:pt x="2288908" y="2560320"/>
                  </a:cubicBezTo>
                  <a:cubicBezTo>
                    <a:pt x="2220328" y="2638425"/>
                    <a:pt x="2143176" y="2708910"/>
                    <a:pt x="2057451" y="2767013"/>
                  </a:cubicBezTo>
                  <a:cubicBezTo>
                    <a:pt x="1971726" y="2825115"/>
                    <a:pt x="1878381" y="2872740"/>
                    <a:pt x="1779321" y="2904173"/>
                  </a:cubicBezTo>
                  <a:cubicBezTo>
                    <a:pt x="1701216" y="2929890"/>
                    <a:pt x="1619301" y="2945130"/>
                    <a:pt x="1536433" y="2949893"/>
                  </a:cubicBezTo>
                  <a:cubicBezTo>
                    <a:pt x="1536433" y="2949893"/>
                    <a:pt x="1535481" y="2949893"/>
                    <a:pt x="1535481" y="2949893"/>
                  </a:cubicBezTo>
                  <a:cubicBezTo>
                    <a:pt x="1528813" y="2947988"/>
                    <a:pt x="1521193" y="2946083"/>
                    <a:pt x="1514526" y="2943225"/>
                  </a:cubicBezTo>
                  <a:cubicBezTo>
                    <a:pt x="1585963" y="2921318"/>
                    <a:pt x="1656448" y="2892743"/>
                    <a:pt x="1724076" y="2861310"/>
                  </a:cubicBezTo>
                  <a:cubicBezTo>
                    <a:pt x="1813611" y="2819400"/>
                    <a:pt x="1899336" y="2769870"/>
                    <a:pt x="1980298" y="2713673"/>
                  </a:cubicBezTo>
                  <a:cubicBezTo>
                    <a:pt x="2061261" y="2657475"/>
                    <a:pt x="2138413" y="2594610"/>
                    <a:pt x="2209851" y="2526030"/>
                  </a:cubicBezTo>
                  <a:cubicBezTo>
                    <a:pt x="2281288" y="2457450"/>
                    <a:pt x="2346058" y="2383155"/>
                    <a:pt x="2405113" y="2303145"/>
                  </a:cubicBezTo>
                  <a:cubicBezTo>
                    <a:pt x="2464168" y="2224088"/>
                    <a:pt x="2515603" y="2139315"/>
                    <a:pt x="2560371" y="2050733"/>
                  </a:cubicBezTo>
                  <a:cubicBezTo>
                    <a:pt x="2560371" y="2050733"/>
                    <a:pt x="2560371" y="2049780"/>
                    <a:pt x="2561323" y="2049780"/>
                  </a:cubicBezTo>
                  <a:cubicBezTo>
                    <a:pt x="2567991" y="2043113"/>
                    <a:pt x="2573706" y="2037398"/>
                    <a:pt x="2580373" y="2031683"/>
                  </a:cubicBezTo>
                  <a:cubicBezTo>
                    <a:pt x="2585136" y="2029778"/>
                    <a:pt x="2588946" y="2028825"/>
                    <a:pt x="2593708" y="2026920"/>
                  </a:cubicBezTo>
                  <a:cubicBezTo>
                    <a:pt x="2584183" y="2054543"/>
                    <a:pt x="2575611" y="2081213"/>
                    <a:pt x="2567991" y="2109788"/>
                  </a:cubicBezTo>
                  <a:close/>
                  <a:moveTo>
                    <a:pt x="2590851" y="2129790"/>
                  </a:moveTo>
                  <a:cubicBezTo>
                    <a:pt x="2608948" y="2117408"/>
                    <a:pt x="2627046" y="2105025"/>
                    <a:pt x="2645143" y="2092643"/>
                  </a:cubicBezTo>
                  <a:cubicBezTo>
                    <a:pt x="2668003" y="2077403"/>
                    <a:pt x="2689911" y="2061210"/>
                    <a:pt x="2711818" y="2045970"/>
                  </a:cubicBezTo>
                  <a:cubicBezTo>
                    <a:pt x="2756586" y="2014538"/>
                    <a:pt x="2800401" y="1983105"/>
                    <a:pt x="2845168" y="1950720"/>
                  </a:cubicBezTo>
                  <a:cubicBezTo>
                    <a:pt x="2932798" y="1885950"/>
                    <a:pt x="3019476" y="1819275"/>
                    <a:pt x="3102343" y="1746885"/>
                  </a:cubicBezTo>
                  <a:cubicBezTo>
                    <a:pt x="3180448" y="1679258"/>
                    <a:pt x="3254743" y="1607820"/>
                    <a:pt x="3324276" y="1531620"/>
                  </a:cubicBezTo>
                  <a:cubicBezTo>
                    <a:pt x="3390951" y="1458278"/>
                    <a:pt x="3451911" y="1379220"/>
                    <a:pt x="3506203" y="1295400"/>
                  </a:cubicBezTo>
                  <a:cubicBezTo>
                    <a:pt x="3555733" y="1217295"/>
                    <a:pt x="3599548" y="1136333"/>
                    <a:pt x="3633838" y="1050608"/>
                  </a:cubicBezTo>
                  <a:cubicBezTo>
                    <a:pt x="3620503" y="1093470"/>
                    <a:pt x="3607168" y="1135380"/>
                    <a:pt x="3590023" y="1176338"/>
                  </a:cubicBezTo>
                  <a:cubicBezTo>
                    <a:pt x="3570973" y="1221105"/>
                    <a:pt x="3550018" y="1265873"/>
                    <a:pt x="3525253" y="1308735"/>
                  </a:cubicBezTo>
                  <a:cubicBezTo>
                    <a:pt x="3476676" y="1394460"/>
                    <a:pt x="3418573" y="1475423"/>
                    <a:pt x="3354756" y="1550670"/>
                  </a:cubicBezTo>
                  <a:cubicBezTo>
                    <a:pt x="3288081" y="1628775"/>
                    <a:pt x="3214738" y="1700213"/>
                    <a:pt x="3137586" y="1766888"/>
                  </a:cubicBezTo>
                  <a:cubicBezTo>
                    <a:pt x="3054718" y="1838325"/>
                    <a:pt x="2968041" y="1904048"/>
                    <a:pt x="2878506" y="1965960"/>
                  </a:cubicBezTo>
                  <a:cubicBezTo>
                    <a:pt x="2788971" y="2028825"/>
                    <a:pt x="2697531" y="2087880"/>
                    <a:pt x="2606091" y="2146935"/>
                  </a:cubicBezTo>
                  <a:cubicBezTo>
                    <a:pt x="2597518" y="2152650"/>
                    <a:pt x="2589898" y="2157413"/>
                    <a:pt x="2582278" y="2163128"/>
                  </a:cubicBezTo>
                  <a:cubicBezTo>
                    <a:pt x="2585136" y="2151698"/>
                    <a:pt x="2587993" y="2140268"/>
                    <a:pt x="2590851" y="2129790"/>
                  </a:cubicBezTo>
                  <a:close/>
                  <a:moveTo>
                    <a:pt x="3195688" y="2437448"/>
                  </a:moveTo>
                  <a:cubicBezTo>
                    <a:pt x="3231883" y="2416493"/>
                    <a:pt x="3267126" y="2392680"/>
                    <a:pt x="3301416" y="2366963"/>
                  </a:cubicBezTo>
                  <a:cubicBezTo>
                    <a:pt x="3280461" y="2383155"/>
                    <a:pt x="3259506" y="2398395"/>
                    <a:pt x="3238551" y="2413635"/>
                  </a:cubicBezTo>
                  <a:cubicBezTo>
                    <a:pt x="3230931" y="2419350"/>
                    <a:pt x="3222358" y="2424113"/>
                    <a:pt x="3213786" y="2429828"/>
                  </a:cubicBezTo>
                  <a:cubicBezTo>
                    <a:pt x="3208071" y="2432685"/>
                    <a:pt x="3201403" y="2435543"/>
                    <a:pt x="3195688" y="2437448"/>
                  </a:cubicBezTo>
                  <a:close/>
                  <a:moveTo>
                    <a:pt x="3432861" y="2297430"/>
                  </a:moveTo>
                  <a:cubicBezTo>
                    <a:pt x="3524301" y="2221230"/>
                    <a:pt x="3604311" y="2131695"/>
                    <a:pt x="3683368" y="2042160"/>
                  </a:cubicBezTo>
                  <a:cubicBezTo>
                    <a:pt x="3765283" y="1949768"/>
                    <a:pt x="3848151" y="1856423"/>
                    <a:pt x="3945306" y="1779270"/>
                  </a:cubicBezTo>
                  <a:cubicBezTo>
                    <a:pt x="4035793" y="1706880"/>
                    <a:pt x="4135806" y="1646873"/>
                    <a:pt x="4242486" y="1601153"/>
                  </a:cubicBezTo>
                  <a:cubicBezTo>
                    <a:pt x="4310114" y="1571625"/>
                    <a:pt x="4380599" y="1548765"/>
                    <a:pt x="4452036" y="1530668"/>
                  </a:cubicBezTo>
                  <a:cubicBezTo>
                    <a:pt x="4402506" y="1551623"/>
                    <a:pt x="4354881" y="1575435"/>
                    <a:pt x="4308208" y="1601153"/>
                  </a:cubicBezTo>
                  <a:cubicBezTo>
                    <a:pt x="4192003" y="1664018"/>
                    <a:pt x="4083418" y="1739265"/>
                    <a:pt x="3983406" y="1825943"/>
                  </a:cubicBezTo>
                  <a:cubicBezTo>
                    <a:pt x="3878631" y="1916430"/>
                    <a:pt x="3782428" y="2015490"/>
                    <a:pt x="3683368" y="2110740"/>
                  </a:cubicBezTo>
                  <a:cubicBezTo>
                    <a:pt x="3588118" y="2202180"/>
                    <a:pt x="3488106" y="2288858"/>
                    <a:pt x="3376663" y="2358390"/>
                  </a:cubicBezTo>
                  <a:cubicBezTo>
                    <a:pt x="3301416" y="2405063"/>
                    <a:pt x="3221406" y="2443163"/>
                    <a:pt x="3136633" y="2468880"/>
                  </a:cubicBezTo>
                  <a:cubicBezTo>
                    <a:pt x="3148063" y="2463165"/>
                    <a:pt x="3159493" y="2457450"/>
                    <a:pt x="3170923" y="2450783"/>
                  </a:cubicBezTo>
                  <a:cubicBezTo>
                    <a:pt x="3268078" y="2418398"/>
                    <a:pt x="3354756" y="2363153"/>
                    <a:pt x="3432861" y="2297430"/>
                  </a:cubicBezTo>
                  <a:close/>
                  <a:moveTo>
                    <a:pt x="3281413" y="2346008"/>
                  </a:moveTo>
                  <a:cubicBezTo>
                    <a:pt x="3166161" y="2432685"/>
                    <a:pt x="3031858" y="2486978"/>
                    <a:pt x="2890888" y="2509838"/>
                  </a:cubicBezTo>
                  <a:cubicBezTo>
                    <a:pt x="2897556" y="2506980"/>
                    <a:pt x="2904223" y="2504123"/>
                    <a:pt x="2910891" y="2500313"/>
                  </a:cubicBezTo>
                  <a:cubicBezTo>
                    <a:pt x="2944228" y="2485073"/>
                    <a:pt x="2977566" y="2468880"/>
                    <a:pt x="3010903" y="2451735"/>
                  </a:cubicBezTo>
                  <a:cubicBezTo>
                    <a:pt x="3076626" y="2418398"/>
                    <a:pt x="3141396" y="2383155"/>
                    <a:pt x="3204261" y="2344103"/>
                  </a:cubicBezTo>
                  <a:cubicBezTo>
                    <a:pt x="3262363" y="2307908"/>
                    <a:pt x="3318561" y="2267903"/>
                    <a:pt x="3370948" y="2223135"/>
                  </a:cubicBezTo>
                  <a:cubicBezTo>
                    <a:pt x="3420478" y="2180273"/>
                    <a:pt x="3467151" y="2133600"/>
                    <a:pt x="3508108" y="2083118"/>
                  </a:cubicBezTo>
                  <a:cubicBezTo>
                    <a:pt x="3518586" y="2069783"/>
                    <a:pt x="3529063" y="2056448"/>
                    <a:pt x="3538588" y="2042160"/>
                  </a:cubicBezTo>
                  <a:cubicBezTo>
                    <a:pt x="3530968" y="2056448"/>
                    <a:pt x="3524301" y="2069783"/>
                    <a:pt x="3515728" y="2084070"/>
                  </a:cubicBezTo>
                  <a:cubicBezTo>
                    <a:pt x="3495726" y="2118360"/>
                    <a:pt x="3473818" y="2150745"/>
                    <a:pt x="3450006" y="2181225"/>
                  </a:cubicBezTo>
                  <a:cubicBezTo>
                    <a:pt x="3401428" y="2243138"/>
                    <a:pt x="3344278" y="2298383"/>
                    <a:pt x="3281413" y="2346008"/>
                  </a:cubicBezTo>
                  <a:close/>
                  <a:moveTo>
                    <a:pt x="3138538" y="2556510"/>
                  </a:moveTo>
                  <a:cubicBezTo>
                    <a:pt x="3206166" y="2552700"/>
                    <a:pt x="3272841" y="2541270"/>
                    <a:pt x="3337611" y="2521268"/>
                  </a:cubicBezTo>
                  <a:cubicBezTo>
                    <a:pt x="3455721" y="2486025"/>
                    <a:pt x="3564306" y="2424113"/>
                    <a:pt x="3665271" y="2353628"/>
                  </a:cubicBezTo>
                  <a:cubicBezTo>
                    <a:pt x="3769093" y="2280285"/>
                    <a:pt x="3864343" y="2197418"/>
                    <a:pt x="3960546" y="2114550"/>
                  </a:cubicBezTo>
                  <a:cubicBezTo>
                    <a:pt x="4071036" y="2019300"/>
                    <a:pt x="4182478" y="1924050"/>
                    <a:pt x="4292968" y="1828800"/>
                  </a:cubicBezTo>
                  <a:cubicBezTo>
                    <a:pt x="4315828" y="1808798"/>
                    <a:pt x="4337736" y="1789748"/>
                    <a:pt x="4360596" y="1769745"/>
                  </a:cubicBezTo>
                  <a:cubicBezTo>
                    <a:pt x="4392028" y="1743075"/>
                    <a:pt x="4423461" y="1715453"/>
                    <a:pt x="4454893" y="1688783"/>
                  </a:cubicBezTo>
                  <a:cubicBezTo>
                    <a:pt x="4475849" y="1670685"/>
                    <a:pt x="4496803" y="1652588"/>
                    <a:pt x="4517758" y="1634490"/>
                  </a:cubicBezTo>
                  <a:cubicBezTo>
                    <a:pt x="4497756" y="1661160"/>
                    <a:pt x="4478706" y="1688783"/>
                    <a:pt x="4458703" y="1714500"/>
                  </a:cubicBezTo>
                  <a:cubicBezTo>
                    <a:pt x="4416793" y="1770698"/>
                    <a:pt x="4372978" y="1826895"/>
                    <a:pt x="4329164" y="1881188"/>
                  </a:cubicBezTo>
                  <a:cubicBezTo>
                    <a:pt x="4242486" y="1987868"/>
                    <a:pt x="4151046" y="2090738"/>
                    <a:pt x="4050081" y="2183130"/>
                  </a:cubicBezTo>
                  <a:cubicBezTo>
                    <a:pt x="3953878" y="2270760"/>
                    <a:pt x="3850056" y="2349818"/>
                    <a:pt x="3736708" y="2413635"/>
                  </a:cubicBezTo>
                  <a:cubicBezTo>
                    <a:pt x="3620503" y="2479358"/>
                    <a:pt x="3494773" y="2527935"/>
                    <a:pt x="3363328" y="2552700"/>
                  </a:cubicBezTo>
                  <a:cubicBezTo>
                    <a:pt x="3252838" y="2573655"/>
                    <a:pt x="3139491" y="2577465"/>
                    <a:pt x="3028048" y="2560320"/>
                  </a:cubicBezTo>
                  <a:cubicBezTo>
                    <a:pt x="3028048" y="2560320"/>
                    <a:pt x="3028048" y="2560320"/>
                    <a:pt x="3028048" y="2560320"/>
                  </a:cubicBezTo>
                  <a:cubicBezTo>
                    <a:pt x="3028048" y="2558415"/>
                    <a:pt x="3027096" y="2556510"/>
                    <a:pt x="3027096" y="2554605"/>
                  </a:cubicBezTo>
                  <a:cubicBezTo>
                    <a:pt x="3064243" y="2558415"/>
                    <a:pt x="3101391" y="2558415"/>
                    <a:pt x="3138538" y="2556510"/>
                  </a:cubicBezTo>
                  <a:close/>
                  <a:moveTo>
                    <a:pt x="3086151" y="2551748"/>
                  </a:moveTo>
                  <a:cubicBezTo>
                    <a:pt x="3161398" y="2546033"/>
                    <a:pt x="3235693" y="2526983"/>
                    <a:pt x="3305226" y="2499360"/>
                  </a:cubicBezTo>
                  <a:cubicBezTo>
                    <a:pt x="3430003" y="2449830"/>
                    <a:pt x="3543351" y="2375535"/>
                    <a:pt x="3652888" y="2298383"/>
                  </a:cubicBezTo>
                  <a:cubicBezTo>
                    <a:pt x="3764331" y="2221230"/>
                    <a:pt x="3875773" y="2142173"/>
                    <a:pt x="3985311" y="2062163"/>
                  </a:cubicBezTo>
                  <a:cubicBezTo>
                    <a:pt x="4045318" y="2017395"/>
                    <a:pt x="4105326" y="1973580"/>
                    <a:pt x="4164381" y="1927860"/>
                  </a:cubicBezTo>
                  <a:cubicBezTo>
                    <a:pt x="4110088" y="1974533"/>
                    <a:pt x="4056748" y="2021205"/>
                    <a:pt x="4002456" y="2068830"/>
                  </a:cubicBezTo>
                  <a:cubicBezTo>
                    <a:pt x="3905301" y="2152650"/>
                    <a:pt x="3809098" y="2238375"/>
                    <a:pt x="3706228" y="2315528"/>
                  </a:cubicBezTo>
                  <a:cubicBezTo>
                    <a:pt x="3607168" y="2388870"/>
                    <a:pt x="3501441" y="2454593"/>
                    <a:pt x="3386188" y="2497455"/>
                  </a:cubicBezTo>
                  <a:cubicBezTo>
                    <a:pt x="3290938" y="2533650"/>
                    <a:pt x="3189021" y="2551748"/>
                    <a:pt x="3086151" y="2551748"/>
                  </a:cubicBezTo>
                  <a:close/>
                  <a:moveTo>
                    <a:pt x="3238551" y="2707005"/>
                  </a:moveTo>
                  <a:cubicBezTo>
                    <a:pt x="3335706" y="2760345"/>
                    <a:pt x="3430003" y="2820353"/>
                    <a:pt x="3518586" y="2887028"/>
                  </a:cubicBezTo>
                  <a:cubicBezTo>
                    <a:pt x="3565258" y="2921318"/>
                    <a:pt x="3610978" y="2957513"/>
                    <a:pt x="3654793" y="2996565"/>
                  </a:cubicBezTo>
                  <a:cubicBezTo>
                    <a:pt x="3630981" y="2998470"/>
                    <a:pt x="3607168" y="3001328"/>
                    <a:pt x="3583356" y="3006090"/>
                  </a:cubicBezTo>
                  <a:cubicBezTo>
                    <a:pt x="3583356" y="3006090"/>
                    <a:pt x="3582403" y="3006090"/>
                    <a:pt x="3582403" y="3006090"/>
                  </a:cubicBezTo>
                  <a:cubicBezTo>
                    <a:pt x="3549066" y="2968943"/>
                    <a:pt x="3512871" y="2934653"/>
                    <a:pt x="3476676" y="2901315"/>
                  </a:cubicBezTo>
                  <a:cubicBezTo>
                    <a:pt x="3438576" y="2866073"/>
                    <a:pt x="3398571" y="2833688"/>
                    <a:pt x="3357613" y="2802255"/>
                  </a:cubicBezTo>
                  <a:cubicBezTo>
                    <a:pt x="3275698" y="2739390"/>
                    <a:pt x="3188068" y="2685098"/>
                    <a:pt x="3095676" y="2638425"/>
                  </a:cubicBezTo>
                  <a:cubicBezTo>
                    <a:pt x="3069958" y="2625090"/>
                    <a:pt x="3043288" y="2612708"/>
                    <a:pt x="3016618" y="2601278"/>
                  </a:cubicBezTo>
                  <a:cubicBezTo>
                    <a:pt x="3005188" y="2596515"/>
                    <a:pt x="2992806" y="2590800"/>
                    <a:pt x="2981376" y="2586038"/>
                  </a:cubicBezTo>
                  <a:cubicBezTo>
                    <a:pt x="2982328" y="2586038"/>
                    <a:pt x="2983281" y="2586990"/>
                    <a:pt x="2984233" y="2586990"/>
                  </a:cubicBezTo>
                  <a:cubicBezTo>
                    <a:pt x="3070911" y="2622233"/>
                    <a:pt x="3155683" y="2661285"/>
                    <a:pt x="3238551" y="2707005"/>
                  </a:cubicBezTo>
                  <a:close/>
                  <a:moveTo>
                    <a:pt x="3313798" y="2689860"/>
                  </a:moveTo>
                  <a:cubicBezTo>
                    <a:pt x="3444291" y="2743200"/>
                    <a:pt x="3570021" y="2807970"/>
                    <a:pt x="3688131" y="2884170"/>
                  </a:cubicBezTo>
                  <a:cubicBezTo>
                    <a:pt x="3721468" y="2905125"/>
                    <a:pt x="3753853" y="2927985"/>
                    <a:pt x="3786238" y="2950845"/>
                  </a:cubicBezTo>
                  <a:cubicBezTo>
                    <a:pt x="3802431" y="2962275"/>
                    <a:pt x="3818623" y="2973705"/>
                    <a:pt x="3833863" y="2986088"/>
                  </a:cubicBezTo>
                  <a:cubicBezTo>
                    <a:pt x="3838626" y="2989898"/>
                    <a:pt x="3844341" y="2993708"/>
                    <a:pt x="3849103" y="2998470"/>
                  </a:cubicBezTo>
                  <a:cubicBezTo>
                    <a:pt x="3822433" y="2996565"/>
                    <a:pt x="3795763" y="2995613"/>
                    <a:pt x="3768141" y="2994660"/>
                  </a:cubicBezTo>
                  <a:cubicBezTo>
                    <a:pt x="3681463" y="2932748"/>
                    <a:pt x="3592881" y="2873693"/>
                    <a:pt x="3501441" y="2819400"/>
                  </a:cubicBezTo>
                  <a:cubicBezTo>
                    <a:pt x="3407143" y="2763203"/>
                    <a:pt x="3310941" y="2711768"/>
                    <a:pt x="3211881" y="2665095"/>
                  </a:cubicBezTo>
                  <a:cubicBezTo>
                    <a:pt x="3184258" y="2651760"/>
                    <a:pt x="3155683" y="2639378"/>
                    <a:pt x="3128061" y="2626995"/>
                  </a:cubicBezTo>
                  <a:cubicBezTo>
                    <a:pt x="3126156" y="2626043"/>
                    <a:pt x="3123298" y="2625090"/>
                    <a:pt x="3121393" y="2624138"/>
                  </a:cubicBezTo>
                  <a:cubicBezTo>
                    <a:pt x="3188068" y="2641283"/>
                    <a:pt x="3251886" y="2664143"/>
                    <a:pt x="3313798" y="2689860"/>
                  </a:cubicBezTo>
                  <a:close/>
                  <a:moveTo>
                    <a:pt x="3222358" y="2634615"/>
                  </a:moveTo>
                  <a:cubicBezTo>
                    <a:pt x="3229978" y="2633663"/>
                    <a:pt x="3237598" y="2631758"/>
                    <a:pt x="3245218" y="2630805"/>
                  </a:cubicBezTo>
                  <a:cubicBezTo>
                    <a:pt x="3285223" y="2637473"/>
                    <a:pt x="3324276" y="2650808"/>
                    <a:pt x="3362376" y="2665095"/>
                  </a:cubicBezTo>
                  <a:cubicBezTo>
                    <a:pt x="3412858" y="2684145"/>
                    <a:pt x="3461436" y="2705100"/>
                    <a:pt x="3510013" y="2727960"/>
                  </a:cubicBezTo>
                  <a:cubicBezTo>
                    <a:pt x="3606216" y="2774633"/>
                    <a:pt x="3698608" y="2830830"/>
                    <a:pt x="3784333" y="2895600"/>
                  </a:cubicBezTo>
                  <a:cubicBezTo>
                    <a:pt x="3808146" y="2913698"/>
                    <a:pt x="3831958" y="2931795"/>
                    <a:pt x="3854818" y="2951798"/>
                  </a:cubicBezTo>
                  <a:cubicBezTo>
                    <a:pt x="3873868" y="2967990"/>
                    <a:pt x="3892918" y="2985135"/>
                    <a:pt x="3912921" y="3002280"/>
                  </a:cubicBezTo>
                  <a:cubicBezTo>
                    <a:pt x="3906253" y="3001328"/>
                    <a:pt x="3898633" y="3001328"/>
                    <a:pt x="3891966" y="3000375"/>
                  </a:cubicBezTo>
                  <a:cubicBezTo>
                    <a:pt x="3869106" y="2976563"/>
                    <a:pt x="3839578" y="2958465"/>
                    <a:pt x="3813861" y="2939415"/>
                  </a:cubicBezTo>
                  <a:cubicBezTo>
                    <a:pt x="3784333" y="2918460"/>
                    <a:pt x="3754806" y="2897505"/>
                    <a:pt x="3724326" y="2877503"/>
                  </a:cubicBezTo>
                  <a:cubicBezTo>
                    <a:pt x="3665271" y="2838450"/>
                    <a:pt x="3604311" y="2803208"/>
                    <a:pt x="3541446" y="2770823"/>
                  </a:cubicBezTo>
                  <a:cubicBezTo>
                    <a:pt x="3438576" y="2716530"/>
                    <a:pt x="3331896" y="2670810"/>
                    <a:pt x="3222358" y="2634615"/>
                  </a:cubicBezTo>
                  <a:close/>
                  <a:moveTo>
                    <a:pt x="3192831" y="2661285"/>
                  </a:moveTo>
                  <a:cubicBezTo>
                    <a:pt x="3241408" y="2685098"/>
                    <a:pt x="3289986" y="2708910"/>
                    <a:pt x="3338563" y="2734628"/>
                  </a:cubicBezTo>
                  <a:cubicBezTo>
                    <a:pt x="3435718" y="2786063"/>
                    <a:pt x="3530016" y="2842260"/>
                    <a:pt x="3621456" y="2902268"/>
                  </a:cubicBezTo>
                  <a:cubicBezTo>
                    <a:pt x="3666223" y="2931795"/>
                    <a:pt x="3710038" y="2962275"/>
                    <a:pt x="3752901" y="2992755"/>
                  </a:cubicBezTo>
                  <a:cubicBezTo>
                    <a:pt x="3724326" y="2992755"/>
                    <a:pt x="3696703" y="2992755"/>
                    <a:pt x="3668128" y="2994660"/>
                  </a:cubicBezTo>
                  <a:cubicBezTo>
                    <a:pt x="3584308" y="2922270"/>
                    <a:pt x="3496678" y="2853690"/>
                    <a:pt x="3403333" y="2793683"/>
                  </a:cubicBezTo>
                  <a:cubicBezTo>
                    <a:pt x="3309988" y="2733675"/>
                    <a:pt x="3212833" y="2679383"/>
                    <a:pt x="3111868" y="2633663"/>
                  </a:cubicBezTo>
                  <a:cubicBezTo>
                    <a:pt x="3085198" y="2621280"/>
                    <a:pt x="3059481" y="2609850"/>
                    <a:pt x="3031858" y="2599373"/>
                  </a:cubicBezTo>
                  <a:cubicBezTo>
                    <a:pt x="3037573" y="2601278"/>
                    <a:pt x="3044241" y="2602230"/>
                    <a:pt x="3049956" y="2603183"/>
                  </a:cubicBezTo>
                  <a:cubicBezTo>
                    <a:pt x="3049956" y="2603183"/>
                    <a:pt x="3049956" y="2603183"/>
                    <a:pt x="3050908" y="2603183"/>
                  </a:cubicBezTo>
                  <a:cubicBezTo>
                    <a:pt x="3052813" y="2604135"/>
                    <a:pt x="3054718" y="2604135"/>
                    <a:pt x="3056623" y="2604135"/>
                  </a:cubicBezTo>
                  <a:cubicBezTo>
                    <a:pt x="3064243" y="2606040"/>
                    <a:pt x="3070911" y="2606993"/>
                    <a:pt x="3078531" y="2608898"/>
                  </a:cubicBezTo>
                  <a:cubicBezTo>
                    <a:pt x="3091866" y="2614613"/>
                    <a:pt x="3104248" y="2620328"/>
                    <a:pt x="3117583" y="2626043"/>
                  </a:cubicBezTo>
                  <a:cubicBezTo>
                    <a:pt x="3142348" y="2637473"/>
                    <a:pt x="3168066" y="2648903"/>
                    <a:pt x="3192831" y="2661285"/>
                  </a:cubicBezTo>
                  <a:close/>
                  <a:moveTo>
                    <a:pt x="2173656" y="3616643"/>
                  </a:moveTo>
                  <a:cubicBezTo>
                    <a:pt x="2186038" y="3620453"/>
                    <a:pt x="2197468" y="3623310"/>
                    <a:pt x="2209851" y="3626168"/>
                  </a:cubicBezTo>
                  <a:cubicBezTo>
                    <a:pt x="2212708" y="3628073"/>
                    <a:pt x="2216518" y="3629025"/>
                    <a:pt x="2219376" y="3630930"/>
                  </a:cubicBezTo>
                  <a:cubicBezTo>
                    <a:pt x="2220328" y="3632835"/>
                    <a:pt x="2222233" y="3634740"/>
                    <a:pt x="2224138" y="3635693"/>
                  </a:cubicBezTo>
                  <a:cubicBezTo>
                    <a:pt x="2228901" y="3637598"/>
                    <a:pt x="2232711" y="3638550"/>
                    <a:pt x="2237473" y="3639503"/>
                  </a:cubicBezTo>
                  <a:cubicBezTo>
                    <a:pt x="2357488" y="3698558"/>
                    <a:pt x="2470836" y="3771900"/>
                    <a:pt x="2554656" y="3877628"/>
                  </a:cubicBezTo>
                  <a:cubicBezTo>
                    <a:pt x="2604186" y="3939540"/>
                    <a:pt x="2639428" y="4010025"/>
                    <a:pt x="2664193" y="4084320"/>
                  </a:cubicBezTo>
                  <a:cubicBezTo>
                    <a:pt x="2664193" y="4084320"/>
                    <a:pt x="2664193" y="4084320"/>
                    <a:pt x="2664193" y="4085273"/>
                  </a:cubicBezTo>
                  <a:cubicBezTo>
                    <a:pt x="2662288" y="4091940"/>
                    <a:pt x="2665146" y="4097655"/>
                    <a:pt x="2668956" y="4100513"/>
                  </a:cubicBezTo>
                  <a:cubicBezTo>
                    <a:pt x="2669908" y="4104323"/>
                    <a:pt x="2670861" y="4109085"/>
                    <a:pt x="2672766" y="4112895"/>
                  </a:cubicBezTo>
                  <a:cubicBezTo>
                    <a:pt x="2647048" y="4060508"/>
                    <a:pt x="2613711" y="4013835"/>
                    <a:pt x="2575611" y="3970020"/>
                  </a:cubicBezTo>
                  <a:cubicBezTo>
                    <a:pt x="2536558" y="3926205"/>
                    <a:pt x="2492743" y="3886200"/>
                    <a:pt x="2448928" y="3848100"/>
                  </a:cubicBezTo>
                  <a:cubicBezTo>
                    <a:pt x="2402256" y="3808095"/>
                    <a:pt x="2354631" y="3770948"/>
                    <a:pt x="2305101" y="3734753"/>
                  </a:cubicBezTo>
                  <a:cubicBezTo>
                    <a:pt x="2209851" y="3665220"/>
                    <a:pt x="2108886" y="3604260"/>
                    <a:pt x="2005063" y="3549968"/>
                  </a:cubicBezTo>
                  <a:cubicBezTo>
                    <a:pt x="1970773" y="3531870"/>
                    <a:pt x="1936483" y="3514725"/>
                    <a:pt x="1901241" y="3496628"/>
                  </a:cubicBezTo>
                  <a:cubicBezTo>
                    <a:pt x="1975536" y="3528060"/>
                    <a:pt x="2049831" y="3556635"/>
                    <a:pt x="2124126" y="3588068"/>
                  </a:cubicBezTo>
                  <a:cubicBezTo>
                    <a:pt x="2124126" y="3589973"/>
                    <a:pt x="2125078" y="3591878"/>
                    <a:pt x="2126983" y="3592830"/>
                  </a:cubicBezTo>
                  <a:cubicBezTo>
                    <a:pt x="2139366" y="3602355"/>
                    <a:pt x="2155558" y="3607118"/>
                    <a:pt x="2171751" y="3609975"/>
                  </a:cubicBezTo>
                  <a:cubicBezTo>
                    <a:pt x="2170798" y="3612833"/>
                    <a:pt x="2170798" y="3615690"/>
                    <a:pt x="2173656" y="3616643"/>
                  </a:cubicBezTo>
                  <a:close/>
                  <a:moveTo>
                    <a:pt x="2587993" y="3868103"/>
                  </a:moveTo>
                  <a:cubicBezTo>
                    <a:pt x="2587993" y="3868103"/>
                    <a:pt x="2588946" y="3867150"/>
                    <a:pt x="2588946" y="3867150"/>
                  </a:cubicBezTo>
                  <a:cubicBezTo>
                    <a:pt x="2590851" y="3866198"/>
                    <a:pt x="2591803" y="3865245"/>
                    <a:pt x="2593708" y="3864293"/>
                  </a:cubicBezTo>
                  <a:cubicBezTo>
                    <a:pt x="2593708" y="3867150"/>
                    <a:pt x="2592756" y="3870960"/>
                    <a:pt x="2592756" y="3873818"/>
                  </a:cubicBezTo>
                  <a:cubicBezTo>
                    <a:pt x="2590851" y="3871913"/>
                    <a:pt x="2588946" y="3870008"/>
                    <a:pt x="2587993" y="3868103"/>
                  </a:cubicBezTo>
                  <a:close/>
                  <a:moveTo>
                    <a:pt x="2631808" y="3933825"/>
                  </a:moveTo>
                  <a:cubicBezTo>
                    <a:pt x="2630856" y="3931920"/>
                    <a:pt x="2628951" y="3929063"/>
                    <a:pt x="2627998" y="3927158"/>
                  </a:cubicBezTo>
                  <a:cubicBezTo>
                    <a:pt x="2621331" y="3916680"/>
                    <a:pt x="2614663" y="3906203"/>
                    <a:pt x="2607996" y="3895725"/>
                  </a:cubicBezTo>
                  <a:cubicBezTo>
                    <a:pt x="2612758" y="3890963"/>
                    <a:pt x="2613711" y="3882390"/>
                    <a:pt x="2615616" y="3876675"/>
                  </a:cubicBezTo>
                  <a:cubicBezTo>
                    <a:pt x="2618473" y="3868103"/>
                    <a:pt x="2621331" y="3860483"/>
                    <a:pt x="2624188" y="3851910"/>
                  </a:cubicBezTo>
                  <a:cubicBezTo>
                    <a:pt x="2629903" y="3835718"/>
                    <a:pt x="2635618" y="3819525"/>
                    <a:pt x="2643238" y="3803333"/>
                  </a:cubicBezTo>
                  <a:cubicBezTo>
                    <a:pt x="2657526" y="3770948"/>
                    <a:pt x="2673718" y="3739515"/>
                    <a:pt x="2692768" y="3709035"/>
                  </a:cubicBezTo>
                  <a:cubicBezTo>
                    <a:pt x="2697531" y="3700463"/>
                    <a:pt x="2703246" y="3692843"/>
                    <a:pt x="2708961" y="3684270"/>
                  </a:cubicBezTo>
                  <a:cubicBezTo>
                    <a:pt x="2711818" y="3680460"/>
                    <a:pt x="2713723" y="3677603"/>
                    <a:pt x="2716581" y="3673793"/>
                  </a:cubicBezTo>
                  <a:cubicBezTo>
                    <a:pt x="2735631" y="3673793"/>
                    <a:pt x="2754681" y="3672840"/>
                    <a:pt x="2773731" y="3671888"/>
                  </a:cubicBezTo>
                  <a:cubicBezTo>
                    <a:pt x="2728011" y="3730943"/>
                    <a:pt x="2689911" y="3794760"/>
                    <a:pt x="2659431" y="3863340"/>
                  </a:cubicBezTo>
                  <a:cubicBezTo>
                    <a:pt x="2648953" y="3885248"/>
                    <a:pt x="2640381" y="3908108"/>
                    <a:pt x="2632761" y="3930968"/>
                  </a:cubicBezTo>
                  <a:cubicBezTo>
                    <a:pt x="2631808" y="3932873"/>
                    <a:pt x="2631808" y="3933825"/>
                    <a:pt x="2631808" y="3933825"/>
                  </a:cubicBezTo>
                  <a:close/>
                  <a:moveTo>
                    <a:pt x="2660383" y="3744278"/>
                  </a:moveTo>
                  <a:cubicBezTo>
                    <a:pt x="2644191" y="3775710"/>
                    <a:pt x="2629903" y="3808095"/>
                    <a:pt x="2618473" y="3842385"/>
                  </a:cubicBezTo>
                  <a:cubicBezTo>
                    <a:pt x="2615616" y="3851910"/>
                    <a:pt x="2611806" y="3861435"/>
                    <a:pt x="2609901" y="3870960"/>
                  </a:cubicBezTo>
                  <a:cubicBezTo>
                    <a:pt x="2608948" y="3875723"/>
                    <a:pt x="2607043" y="3880485"/>
                    <a:pt x="2606091" y="3885248"/>
                  </a:cubicBezTo>
                  <a:cubicBezTo>
                    <a:pt x="2606091" y="3887153"/>
                    <a:pt x="2605138" y="3889058"/>
                    <a:pt x="2605138" y="3890963"/>
                  </a:cubicBezTo>
                  <a:cubicBezTo>
                    <a:pt x="2604186" y="3889058"/>
                    <a:pt x="2603233" y="3888105"/>
                    <a:pt x="2602281" y="3886200"/>
                  </a:cubicBezTo>
                  <a:cubicBezTo>
                    <a:pt x="2604186" y="3885248"/>
                    <a:pt x="2607043" y="3883343"/>
                    <a:pt x="2607043" y="3880485"/>
                  </a:cubicBezTo>
                  <a:cubicBezTo>
                    <a:pt x="2618473" y="3828098"/>
                    <a:pt x="2638476" y="3777615"/>
                    <a:pt x="2667051" y="3732848"/>
                  </a:cubicBezTo>
                  <a:cubicBezTo>
                    <a:pt x="2664193" y="3737610"/>
                    <a:pt x="2662288" y="3740468"/>
                    <a:pt x="2660383" y="3744278"/>
                  </a:cubicBezTo>
                  <a:close/>
                  <a:moveTo>
                    <a:pt x="2657526" y="3982403"/>
                  </a:moveTo>
                  <a:cubicBezTo>
                    <a:pt x="2661336" y="3970973"/>
                    <a:pt x="2666098" y="3959543"/>
                    <a:pt x="2672766" y="3948113"/>
                  </a:cubicBezTo>
                  <a:cubicBezTo>
                    <a:pt x="2684196" y="3929063"/>
                    <a:pt x="2698483" y="3913823"/>
                    <a:pt x="2715628" y="3900488"/>
                  </a:cubicBezTo>
                  <a:cubicBezTo>
                    <a:pt x="2749918" y="3872865"/>
                    <a:pt x="2791828" y="3853815"/>
                    <a:pt x="2830881" y="3834765"/>
                  </a:cubicBezTo>
                  <a:cubicBezTo>
                    <a:pt x="2910891" y="3795713"/>
                    <a:pt x="2991853" y="3761423"/>
                    <a:pt x="3075673" y="3730943"/>
                  </a:cubicBezTo>
                  <a:cubicBezTo>
                    <a:pt x="3066148" y="3781425"/>
                    <a:pt x="3056623" y="3830955"/>
                    <a:pt x="3048051" y="3881438"/>
                  </a:cubicBezTo>
                  <a:cubicBezTo>
                    <a:pt x="3046146" y="3881438"/>
                    <a:pt x="3043288" y="3882390"/>
                    <a:pt x="3041383" y="3882390"/>
                  </a:cubicBezTo>
                  <a:cubicBezTo>
                    <a:pt x="2964231" y="3891915"/>
                    <a:pt x="2885173" y="3901440"/>
                    <a:pt x="2814688" y="3932873"/>
                  </a:cubicBezTo>
                  <a:cubicBezTo>
                    <a:pt x="2762301" y="3956685"/>
                    <a:pt x="2712771" y="3994785"/>
                    <a:pt x="2684196" y="4044315"/>
                  </a:cubicBezTo>
                  <a:cubicBezTo>
                    <a:pt x="2675623" y="4022408"/>
                    <a:pt x="2667051" y="4002405"/>
                    <a:pt x="2657526" y="3982403"/>
                  </a:cubicBezTo>
                  <a:close/>
                  <a:moveTo>
                    <a:pt x="3098533" y="3715703"/>
                  </a:moveTo>
                  <a:cubicBezTo>
                    <a:pt x="3100438" y="3707130"/>
                    <a:pt x="3090913" y="3702368"/>
                    <a:pt x="3084246" y="3705225"/>
                  </a:cubicBezTo>
                  <a:cubicBezTo>
                    <a:pt x="3009951" y="3731895"/>
                    <a:pt x="2936608" y="3761423"/>
                    <a:pt x="2865171" y="3795713"/>
                  </a:cubicBezTo>
                  <a:cubicBezTo>
                    <a:pt x="2829928" y="3811905"/>
                    <a:pt x="2794686" y="3830003"/>
                    <a:pt x="2760396" y="3848100"/>
                  </a:cubicBezTo>
                  <a:cubicBezTo>
                    <a:pt x="2729916" y="3864293"/>
                    <a:pt x="2701341" y="3883343"/>
                    <a:pt x="2678481" y="3909060"/>
                  </a:cubicBezTo>
                  <a:cubicBezTo>
                    <a:pt x="2666098" y="3923348"/>
                    <a:pt x="2653716" y="3941445"/>
                    <a:pt x="2647048" y="3961448"/>
                  </a:cubicBezTo>
                  <a:cubicBezTo>
                    <a:pt x="2642286" y="3952875"/>
                    <a:pt x="2637523" y="3944303"/>
                    <a:pt x="2632761" y="3934778"/>
                  </a:cubicBezTo>
                  <a:cubicBezTo>
                    <a:pt x="2633713" y="3935730"/>
                    <a:pt x="2635618" y="3935730"/>
                    <a:pt x="2636571" y="3933825"/>
                  </a:cubicBezTo>
                  <a:cubicBezTo>
                    <a:pt x="2652763" y="3894773"/>
                    <a:pt x="2669908" y="3855720"/>
                    <a:pt x="2689911" y="3818573"/>
                  </a:cubicBezTo>
                  <a:cubicBezTo>
                    <a:pt x="2709913" y="3781425"/>
                    <a:pt x="2732773" y="3745230"/>
                    <a:pt x="2757538" y="3710940"/>
                  </a:cubicBezTo>
                  <a:cubicBezTo>
                    <a:pt x="2767063" y="3697605"/>
                    <a:pt x="2776588" y="3685223"/>
                    <a:pt x="2787066" y="3672840"/>
                  </a:cubicBezTo>
                  <a:cubicBezTo>
                    <a:pt x="2789923" y="3672840"/>
                    <a:pt x="2793733" y="3672840"/>
                    <a:pt x="2796591" y="3672840"/>
                  </a:cubicBezTo>
                  <a:cubicBezTo>
                    <a:pt x="2849931" y="3670935"/>
                    <a:pt x="2902318" y="3669030"/>
                    <a:pt x="2955658" y="3666173"/>
                  </a:cubicBezTo>
                  <a:cubicBezTo>
                    <a:pt x="2954706" y="3667125"/>
                    <a:pt x="2953753" y="3667125"/>
                    <a:pt x="2952801" y="3668078"/>
                  </a:cubicBezTo>
                  <a:cubicBezTo>
                    <a:pt x="2940418" y="3675698"/>
                    <a:pt x="2928036" y="3682365"/>
                    <a:pt x="2916606" y="3689985"/>
                  </a:cubicBezTo>
                  <a:cubicBezTo>
                    <a:pt x="2891841" y="3706178"/>
                    <a:pt x="2867076" y="3722370"/>
                    <a:pt x="2844216" y="3740468"/>
                  </a:cubicBezTo>
                  <a:cubicBezTo>
                    <a:pt x="2797543" y="3776663"/>
                    <a:pt x="2753728" y="3816668"/>
                    <a:pt x="2713723" y="3859530"/>
                  </a:cubicBezTo>
                  <a:cubicBezTo>
                    <a:pt x="2690863" y="3884295"/>
                    <a:pt x="2668956" y="3909060"/>
                    <a:pt x="2650858" y="3936683"/>
                  </a:cubicBezTo>
                  <a:cubicBezTo>
                    <a:pt x="2649906" y="3937635"/>
                    <a:pt x="2651811" y="3939540"/>
                    <a:pt x="2652763" y="3937635"/>
                  </a:cubicBezTo>
                  <a:cubicBezTo>
                    <a:pt x="2671813" y="3915728"/>
                    <a:pt x="2690863" y="3892868"/>
                    <a:pt x="2709913" y="3870960"/>
                  </a:cubicBezTo>
                  <a:cubicBezTo>
                    <a:pt x="2729916" y="3849053"/>
                    <a:pt x="2750871" y="3828098"/>
                    <a:pt x="2772778" y="3808095"/>
                  </a:cubicBezTo>
                  <a:cubicBezTo>
                    <a:pt x="2815641" y="3769043"/>
                    <a:pt x="2862313" y="3732848"/>
                    <a:pt x="2910891" y="3700463"/>
                  </a:cubicBezTo>
                  <a:cubicBezTo>
                    <a:pt x="2925178" y="3690938"/>
                    <a:pt x="2939466" y="3682365"/>
                    <a:pt x="2954706" y="3673793"/>
                  </a:cubicBezTo>
                  <a:cubicBezTo>
                    <a:pt x="2960421" y="3669983"/>
                    <a:pt x="2967088" y="3667125"/>
                    <a:pt x="2972803" y="3663315"/>
                  </a:cubicBezTo>
                  <a:cubicBezTo>
                    <a:pt x="3085198" y="3657600"/>
                    <a:pt x="3197593" y="3649980"/>
                    <a:pt x="3309988" y="3641408"/>
                  </a:cubicBezTo>
                  <a:cubicBezTo>
                    <a:pt x="3336658" y="3639503"/>
                    <a:pt x="3368091" y="3638550"/>
                    <a:pt x="3392856" y="3627120"/>
                  </a:cubicBezTo>
                  <a:cubicBezTo>
                    <a:pt x="3376663" y="3638550"/>
                    <a:pt x="3359518" y="3649980"/>
                    <a:pt x="3343326" y="3660458"/>
                  </a:cubicBezTo>
                  <a:cubicBezTo>
                    <a:pt x="3269031" y="3708083"/>
                    <a:pt x="3190926" y="3749993"/>
                    <a:pt x="3112821" y="3791903"/>
                  </a:cubicBezTo>
                  <a:cubicBezTo>
                    <a:pt x="3103296" y="3796665"/>
                    <a:pt x="3093771" y="3802380"/>
                    <a:pt x="3084246" y="3807143"/>
                  </a:cubicBezTo>
                  <a:cubicBezTo>
                    <a:pt x="3082341" y="3808095"/>
                    <a:pt x="3083293" y="3810953"/>
                    <a:pt x="3085198" y="3810000"/>
                  </a:cubicBezTo>
                  <a:cubicBezTo>
                    <a:pt x="3163303" y="3770948"/>
                    <a:pt x="3241408" y="3730943"/>
                    <a:pt x="3315703" y="3685223"/>
                  </a:cubicBezTo>
                  <a:cubicBezTo>
                    <a:pt x="3389998" y="3640455"/>
                    <a:pt x="3460483" y="3589973"/>
                    <a:pt x="3523348" y="3529965"/>
                  </a:cubicBezTo>
                  <a:cubicBezTo>
                    <a:pt x="3586213" y="3470910"/>
                    <a:pt x="3636696" y="3403283"/>
                    <a:pt x="3689083" y="3335655"/>
                  </a:cubicBezTo>
                  <a:cubicBezTo>
                    <a:pt x="3741471" y="3268980"/>
                    <a:pt x="3798621" y="3205163"/>
                    <a:pt x="3871963" y="3161348"/>
                  </a:cubicBezTo>
                  <a:cubicBezTo>
                    <a:pt x="3946258" y="3116580"/>
                    <a:pt x="4030078" y="3090863"/>
                    <a:pt x="4113898" y="3068003"/>
                  </a:cubicBezTo>
                  <a:cubicBezTo>
                    <a:pt x="4072941" y="3094673"/>
                    <a:pt x="4033888" y="3125153"/>
                    <a:pt x="3997693" y="3157538"/>
                  </a:cubicBezTo>
                  <a:cubicBezTo>
                    <a:pt x="3925303" y="3219450"/>
                    <a:pt x="3858628" y="3288030"/>
                    <a:pt x="3790048" y="3353753"/>
                  </a:cubicBezTo>
                  <a:cubicBezTo>
                    <a:pt x="3654793" y="3484245"/>
                    <a:pt x="3516681" y="3610928"/>
                    <a:pt x="3361423" y="3717608"/>
                  </a:cubicBezTo>
                  <a:cubicBezTo>
                    <a:pt x="3273793" y="3777615"/>
                    <a:pt x="3179496" y="3827145"/>
                    <a:pt x="3084246" y="3872865"/>
                  </a:cubicBezTo>
                  <a:cubicBezTo>
                    <a:pt x="3079483" y="3873818"/>
                    <a:pt x="3073768" y="3873818"/>
                    <a:pt x="3069006" y="3874770"/>
                  </a:cubicBezTo>
                  <a:cubicBezTo>
                    <a:pt x="3078531" y="3824288"/>
                    <a:pt x="3089008" y="3769995"/>
                    <a:pt x="3098533" y="3715703"/>
                  </a:cubicBezTo>
                  <a:close/>
                  <a:moveTo>
                    <a:pt x="1823136" y="2306003"/>
                  </a:moveTo>
                  <a:cubicBezTo>
                    <a:pt x="1704073" y="2337435"/>
                    <a:pt x="1585011" y="2376488"/>
                    <a:pt x="1478331" y="2439353"/>
                  </a:cubicBezTo>
                  <a:cubicBezTo>
                    <a:pt x="1423086" y="2471738"/>
                    <a:pt x="1373556" y="2511743"/>
                    <a:pt x="1324978" y="2553653"/>
                  </a:cubicBezTo>
                  <a:cubicBezTo>
                    <a:pt x="1274496" y="2597468"/>
                    <a:pt x="1223061" y="2641283"/>
                    <a:pt x="1161148" y="2667953"/>
                  </a:cubicBezTo>
                  <a:cubicBezTo>
                    <a:pt x="1092568" y="2696528"/>
                    <a:pt x="1014463" y="2698433"/>
                    <a:pt x="944931" y="2672715"/>
                  </a:cubicBezTo>
                  <a:cubicBezTo>
                    <a:pt x="893496" y="2653665"/>
                    <a:pt x="847776" y="2619375"/>
                    <a:pt x="814438" y="2576513"/>
                  </a:cubicBezTo>
                  <a:cubicBezTo>
                    <a:pt x="811581" y="2571750"/>
                    <a:pt x="809676" y="2566988"/>
                    <a:pt x="807771" y="2562225"/>
                  </a:cubicBezTo>
                  <a:cubicBezTo>
                    <a:pt x="825868" y="2586038"/>
                    <a:pt x="850633" y="2605088"/>
                    <a:pt x="878256" y="2618423"/>
                  </a:cubicBezTo>
                  <a:cubicBezTo>
                    <a:pt x="932548" y="2645093"/>
                    <a:pt x="994461" y="2645093"/>
                    <a:pt x="1052563" y="2628900"/>
                  </a:cubicBezTo>
                  <a:cubicBezTo>
                    <a:pt x="1189723" y="2590800"/>
                    <a:pt x="1284021" y="2475548"/>
                    <a:pt x="1402131" y="2403158"/>
                  </a:cubicBezTo>
                  <a:cubicBezTo>
                    <a:pt x="1518336" y="2331720"/>
                    <a:pt x="1652638" y="2298383"/>
                    <a:pt x="1785988" y="2276475"/>
                  </a:cubicBezTo>
                  <a:cubicBezTo>
                    <a:pt x="1908861" y="2255520"/>
                    <a:pt x="2032686" y="2244090"/>
                    <a:pt x="2155558" y="2220278"/>
                  </a:cubicBezTo>
                  <a:cubicBezTo>
                    <a:pt x="2144128" y="2224088"/>
                    <a:pt x="2131746" y="2227898"/>
                    <a:pt x="2120316" y="2231708"/>
                  </a:cubicBezTo>
                  <a:cubicBezTo>
                    <a:pt x="2020303" y="2258378"/>
                    <a:pt x="1921243" y="2280285"/>
                    <a:pt x="1823136" y="2306003"/>
                  </a:cubicBezTo>
                  <a:close/>
                  <a:moveTo>
                    <a:pt x="2016493" y="2267903"/>
                  </a:moveTo>
                  <a:cubicBezTo>
                    <a:pt x="1917433" y="2304098"/>
                    <a:pt x="1820278" y="2345055"/>
                    <a:pt x="1726933" y="2394585"/>
                  </a:cubicBezTo>
                  <a:cubicBezTo>
                    <a:pt x="1670736" y="2425065"/>
                    <a:pt x="1616443" y="2458403"/>
                    <a:pt x="1563103" y="2494598"/>
                  </a:cubicBezTo>
                  <a:cubicBezTo>
                    <a:pt x="1508811" y="2531745"/>
                    <a:pt x="1455471" y="2570798"/>
                    <a:pt x="1400226" y="2606993"/>
                  </a:cubicBezTo>
                  <a:cubicBezTo>
                    <a:pt x="1291641" y="2676525"/>
                    <a:pt x="1163053" y="2735580"/>
                    <a:pt x="1030656" y="2718435"/>
                  </a:cubicBezTo>
                  <a:cubicBezTo>
                    <a:pt x="963981" y="2709863"/>
                    <a:pt x="897306" y="2677478"/>
                    <a:pt x="851586" y="2627948"/>
                  </a:cubicBezTo>
                  <a:cubicBezTo>
                    <a:pt x="863016" y="2637473"/>
                    <a:pt x="875398" y="2646998"/>
                    <a:pt x="888733" y="2655570"/>
                  </a:cubicBezTo>
                  <a:cubicBezTo>
                    <a:pt x="948741" y="2692718"/>
                    <a:pt x="1020178" y="2707958"/>
                    <a:pt x="1089711" y="2698433"/>
                  </a:cubicBezTo>
                  <a:cubicBezTo>
                    <a:pt x="1229728" y="2679383"/>
                    <a:pt x="1320216" y="2560320"/>
                    <a:pt x="1428801" y="2484120"/>
                  </a:cubicBezTo>
                  <a:cubicBezTo>
                    <a:pt x="1532623" y="2410778"/>
                    <a:pt x="1653591" y="2365058"/>
                    <a:pt x="1775511" y="2330768"/>
                  </a:cubicBezTo>
                  <a:cubicBezTo>
                    <a:pt x="1854568" y="2306003"/>
                    <a:pt x="1935531" y="2287905"/>
                    <a:pt x="2016493" y="2267903"/>
                  </a:cubicBezTo>
                  <a:close/>
                  <a:moveTo>
                    <a:pt x="1839328" y="2260283"/>
                  </a:moveTo>
                  <a:cubicBezTo>
                    <a:pt x="1710741" y="2279333"/>
                    <a:pt x="1580248" y="2305050"/>
                    <a:pt x="1461186" y="2362200"/>
                  </a:cubicBezTo>
                  <a:cubicBezTo>
                    <a:pt x="1400226" y="2391728"/>
                    <a:pt x="1345933" y="2429828"/>
                    <a:pt x="1293546" y="2471738"/>
                  </a:cubicBezTo>
                  <a:cubicBezTo>
                    <a:pt x="1239253" y="2515553"/>
                    <a:pt x="1184961" y="2561273"/>
                    <a:pt x="1123048" y="2592705"/>
                  </a:cubicBezTo>
                  <a:cubicBezTo>
                    <a:pt x="1065898" y="2622233"/>
                    <a:pt x="999223" y="2642235"/>
                    <a:pt x="934453" y="2629853"/>
                  </a:cubicBezTo>
                  <a:cubicBezTo>
                    <a:pt x="882066" y="2620328"/>
                    <a:pt x="831583" y="2590800"/>
                    <a:pt x="803008" y="2546033"/>
                  </a:cubicBezTo>
                  <a:cubicBezTo>
                    <a:pt x="864921" y="2593658"/>
                    <a:pt x="950646" y="2596515"/>
                    <a:pt x="1023988" y="2576513"/>
                  </a:cubicBezTo>
                  <a:cubicBezTo>
                    <a:pt x="1117333" y="2551748"/>
                    <a:pt x="1194486" y="2489835"/>
                    <a:pt x="1272591" y="2436495"/>
                  </a:cubicBezTo>
                  <a:cubicBezTo>
                    <a:pt x="1356411" y="2379345"/>
                    <a:pt x="1447851" y="2333625"/>
                    <a:pt x="1544053" y="2300288"/>
                  </a:cubicBezTo>
                  <a:cubicBezTo>
                    <a:pt x="1643113" y="2265998"/>
                    <a:pt x="1745983" y="2243138"/>
                    <a:pt x="1848853" y="2226945"/>
                  </a:cubicBezTo>
                  <a:cubicBezTo>
                    <a:pt x="1879333" y="2222183"/>
                    <a:pt x="1910766" y="2218373"/>
                    <a:pt x="1941246" y="2214563"/>
                  </a:cubicBezTo>
                  <a:cubicBezTo>
                    <a:pt x="2025066" y="2211705"/>
                    <a:pt x="2108886" y="2205990"/>
                    <a:pt x="2192706" y="2191703"/>
                  </a:cubicBezTo>
                  <a:cubicBezTo>
                    <a:pt x="2194611" y="2191703"/>
                    <a:pt x="2197468" y="2190750"/>
                    <a:pt x="2199373" y="2190750"/>
                  </a:cubicBezTo>
                  <a:cubicBezTo>
                    <a:pt x="2206993" y="2189798"/>
                    <a:pt x="2213661" y="2188845"/>
                    <a:pt x="2221281" y="2187893"/>
                  </a:cubicBezTo>
                  <a:cubicBezTo>
                    <a:pt x="2222233" y="2187893"/>
                    <a:pt x="2222233" y="2186940"/>
                    <a:pt x="2222233" y="2186940"/>
                  </a:cubicBezTo>
                  <a:cubicBezTo>
                    <a:pt x="2255571" y="2180273"/>
                    <a:pt x="2289861" y="2171700"/>
                    <a:pt x="2322246" y="2161223"/>
                  </a:cubicBezTo>
                  <a:cubicBezTo>
                    <a:pt x="2307958" y="2167890"/>
                    <a:pt x="2294623" y="2174558"/>
                    <a:pt x="2280336" y="2181225"/>
                  </a:cubicBezTo>
                  <a:cubicBezTo>
                    <a:pt x="2260333" y="2186940"/>
                    <a:pt x="2241283" y="2192655"/>
                    <a:pt x="2221281" y="2197418"/>
                  </a:cubicBezTo>
                  <a:cubicBezTo>
                    <a:pt x="2095551" y="2228850"/>
                    <a:pt x="1966963" y="2241233"/>
                    <a:pt x="1839328" y="2260283"/>
                  </a:cubicBezTo>
                  <a:close/>
                  <a:moveTo>
                    <a:pt x="1589773" y="2279333"/>
                  </a:moveTo>
                  <a:cubicBezTo>
                    <a:pt x="1494523" y="2308860"/>
                    <a:pt x="1402131" y="2348865"/>
                    <a:pt x="1317358" y="2401253"/>
                  </a:cubicBezTo>
                  <a:cubicBezTo>
                    <a:pt x="1233538" y="2453640"/>
                    <a:pt x="1157338" y="2520315"/>
                    <a:pt x="1064946" y="2558415"/>
                  </a:cubicBezTo>
                  <a:cubicBezTo>
                    <a:pt x="987793" y="2589848"/>
                    <a:pt x="890638" y="2598420"/>
                    <a:pt x="817296" y="2551748"/>
                  </a:cubicBezTo>
                  <a:cubicBezTo>
                    <a:pt x="810628" y="2547938"/>
                    <a:pt x="803961" y="2543175"/>
                    <a:pt x="798246" y="2537460"/>
                  </a:cubicBezTo>
                  <a:cubicBezTo>
                    <a:pt x="798246" y="2536508"/>
                    <a:pt x="797293" y="2535555"/>
                    <a:pt x="797293" y="2534603"/>
                  </a:cubicBezTo>
                  <a:cubicBezTo>
                    <a:pt x="828726" y="2555558"/>
                    <a:pt x="867778" y="2566035"/>
                    <a:pt x="905878" y="2566988"/>
                  </a:cubicBezTo>
                  <a:cubicBezTo>
                    <a:pt x="964933" y="2567940"/>
                    <a:pt x="1020178" y="2546033"/>
                    <a:pt x="1070661" y="2515553"/>
                  </a:cubicBezTo>
                  <a:cubicBezTo>
                    <a:pt x="1126858" y="2482215"/>
                    <a:pt x="1175436" y="2437448"/>
                    <a:pt x="1225918" y="2396490"/>
                  </a:cubicBezTo>
                  <a:cubicBezTo>
                    <a:pt x="1277353" y="2355533"/>
                    <a:pt x="1331646" y="2320290"/>
                    <a:pt x="1392606" y="2294573"/>
                  </a:cubicBezTo>
                  <a:cubicBezTo>
                    <a:pt x="1512621" y="2244090"/>
                    <a:pt x="1644066" y="2228850"/>
                    <a:pt x="1773606" y="2222183"/>
                  </a:cubicBezTo>
                  <a:cubicBezTo>
                    <a:pt x="1806943" y="2220278"/>
                    <a:pt x="1840281" y="2219325"/>
                    <a:pt x="1873618" y="2218373"/>
                  </a:cubicBezTo>
                  <a:cubicBezTo>
                    <a:pt x="1776463" y="2231708"/>
                    <a:pt x="1681213" y="2250758"/>
                    <a:pt x="1589773" y="2279333"/>
                  </a:cubicBezTo>
                  <a:close/>
                  <a:moveTo>
                    <a:pt x="800151" y="2557463"/>
                  </a:moveTo>
                  <a:cubicBezTo>
                    <a:pt x="798246" y="2555558"/>
                    <a:pt x="797293" y="2553653"/>
                    <a:pt x="795388" y="2550795"/>
                  </a:cubicBezTo>
                  <a:cubicBezTo>
                    <a:pt x="794436" y="2548890"/>
                    <a:pt x="793483" y="2546985"/>
                    <a:pt x="791578" y="2545080"/>
                  </a:cubicBezTo>
                  <a:cubicBezTo>
                    <a:pt x="790626" y="2542223"/>
                    <a:pt x="790626" y="2539365"/>
                    <a:pt x="790626" y="2537460"/>
                  </a:cubicBezTo>
                  <a:cubicBezTo>
                    <a:pt x="791578" y="2540318"/>
                    <a:pt x="793483" y="2543175"/>
                    <a:pt x="795388" y="2546033"/>
                  </a:cubicBezTo>
                  <a:cubicBezTo>
                    <a:pt x="797293" y="2549843"/>
                    <a:pt x="798246" y="2553653"/>
                    <a:pt x="800151" y="2557463"/>
                  </a:cubicBezTo>
                  <a:close/>
                  <a:moveTo>
                    <a:pt x="821106" y="2597468"/>
                  </a:moveTo>
                  <a:cubicBezTo>
                    <a:pt x="855396" y="2650808"/>
                    <a:pt x="911593" y="2691765"/>
                    <a:pt x="971601" y="2711768"/>
                  </a:cubicBezTo>
                  <a:cubicBezTo>
                    <a:pt x="1093521" y="2751773"/>
                    <a:pt x="1226871" y="2712720"/>
                    <a:pt x="1335456" y="2653665"/>
                  </a:cubicBezTo>
                  <a:cubicBezTo>
                    <a:pt x="1452613" y="2589848"/>
                    <a:pt x="1555483" y="2502218"/>
                    <a:pt x="1670736" y="2434590"/>
                  </a:cubicBezTo>
                  <a:cubicBezTo>
                    <a:pt x="1784083" y="2368868"/>
                    <a:pt x="1905051" y="2316480"/>
                    <a:pt x="2028876" y="2271713"/>
                  </a:cubicBezTo>
                  <a:cubicBezTo>
                    <a:pt x="2056498" y="2262188"/>
                    <a:pt x="2085073" y="2252663"/>
                    <a:pt x="2112696" y="2243138"/>
                  </a:cubicBezTo>
                  <a:cubicBezTo>
                    <a:pt x="2126031" y="2239328"/>
                    <a:pt x="2138413" y="2236470"/>
                    <a:pt x="2151748" y="2232660"/>
                  </a:cubicBezTo>
                  <a:cubicBezTo>
                    <a:pt x="2171751" y="2226945"/>
                    <a:pt x="2191753" y="2221230"/>
                    <a:pt x="2210803" y="2214563"/>
                  </a:cubicBezTo>
                  <a:cubicBezTo>
                    <a:pt x="2182228" y="2228850"/>
                    <a:pt x="2154606" y="2243138"/>
                    <a:pt x="2126031" y="2258378"/>
                  </a:cubicBezTo>
                  <a:cubicBezTo>
                    <a:pt x="2009826" y="2322195"/>
                    <a:pt x="1899336" y="2396490"/>
                    <a:pt x="1788846" y="2468880"/>
                  </a:cubicBezTo>
                  <a:cubicBezTo>
                    <a:pt x="1680261" y="2540318"/>
                    <a:pt x="1568818" y="2610803"/>
                    <a:pt x="1450708" y="2665095"/>
                  </a:cubicBezTo>
                  <a:cubicBezTo>
                    <a:pt x="1391653" y="2691765"/>
                    <a:pt x="1331646" y="2714625"/>
                    <a:pt x="1268781" y="2730818"/>
                  </a:cubicBezTo>
                  <a:cubicBezTo>
                    <a:pt x="1201153" y="2748915"/>
                    <a:pt x="1130668" y="2759393"/>
                    <a:pt x="1061136" y="2753678"/>
                  </a:cubicBezTo>
                  <a:cubicBezTo>
                    <a:pt x="998271" y="2747963"/>
                    <a:pt x="935406" y="2727960"/>
                    <a:pt x="885876" y="2688908"/>
                  </a:cubicBezTo>
                  <a:cubicBezTo>
                    <a:pt x="845871" y="2657475"/>
                    <a:pt x="813486" y="2614613"/>
                    <a:pt x="799198" y="2566035"/>
                  </a:cubicBezTo>
                  <a:cubicBezTo>
                    <a:pt x="804913" y="2577465"/>
                    <a:pt x="812533" y="2587943"/>
                    <a:pt x="821106" y="2597468"/>
                  </a:cubicBezTo>
                  <a:close/>
                  <a:moveTo>
                    <a:pt x="988746" y="2748915"/>
                  </a:moveTo>
                  <a:cubicBezTo>
                    <a:pt x="1119238" y="2786063"/>
                    <a:pt x="1263066" y="2747963"/>
                    <a:pt x="1385938" y="2700338"/>
                  </a:cubicBezTo>
                  <a:cubicBezTo>
                    <a:pt x="1507858" y="2652713"/>
                    <a:pt x="1622158" y="2585085"/>
                    <a:pt x="1731696" y="2514600"/>
                  </a:cubicBezTo>
                  <a:cubicBezTo>
                    <a:pt x="1845043" y="2442210"/>
                    <a:pt x="1955533" y="2365058"/>
                    <a:pt x="2072691" y="2298383"/>
                  </a:cubicBezTo>
                  <a:cubicBezTo>
                    <a:pt x="2137461" y="2261235"/>
                    <a:pt x="2204136" y="2226945"/>
                    <a:pt x="2271763" y="2195513"/>
                  </a:cubicBezTo>
                  <a:cubicBezTo>
                    <a:pt x="2274621" y="2194560"/>
                    <a:pt x="2278431" y="2193608"/>
                    <a:pt x="2281288" y="2191703"/>
                  </a:cubicBezTo>
                  <a:cubicBezTo>
                    <a:pt x="2293671" y="2187893"/>
                    <a:pt x="2306053" y="2184083"/>
                    <a:pt x="2318436" y="2181225"/>
                  </a:cubicBezTo>
                  <a:cubicBezTo>
                    <a:pt x="2314626" y="2184083"/>
                    <a:pt x="2309863" y="2185988"/>
                    <a:pt x="2306053" y="2188845"/>
                  </a:cubicBezTo>
                  <a:cubicBezTo>
                    <a:pt x="2249856" y="2223135"/>
                    <a:pt x="2194611" y="2260283"/>
                    <a:pt x="2140318" y="2297430"/>
                  </a:cubicBezTo>
                  <a:cubicBezTo>
                    <a:pt x="2030781" y="2373630"/>
                    <a:pt x="1925053" y="2454593"/>
                    <a:pt x="1815516" y="2530793"/>
                  </a:cubicBezTo>
                  <a:cubicBezTo>
                    <a:pt x="1705978" y="2606993"/>
                    <a:pt x="1591678" y="2678430"/>
                    <a:pt x="1469758" y="2732723"/>
                  </a:cubicBezTo>
                  <a:cubicBezTo>
                    <a:pt x="1341171" y="2789873"/>
                    <a:pt x="1196391" y="2827973"/>
                    <a:pt x="1055421" y="2797493"/>
                  </a:cubicBezTo>
                  <a:cubicBezTo>
                    <a:pt x="972553" y="2779395"/>
                    <a:pt x="893496" y="2733675"/>
                    <a:pt x="841108" y="2667000"/>
                  </a:cubicBezTo>
                  <a:cubicBezTo>
                    <a:pt x="835393" y="2655570"/>
                    <a:pt x="829678" y="2644140"/>
                    <a:pt x="823963" y="2632710"/>
                  </a:cubicBezTo>
                  <a:cubicBezTo>
                    <a:pt x="862063" y="2688908"/>
                    <a:pt x="924928" y="2730818"/>
                    <a:pt x="988746" y="2748915"/>
                  </a:cubicBezTo>
                  <a:close/>
                  <a:moveTo>
                    <a:pt x="987793" y="2784158"/>
                  </a:moveTo>
                  <a:cubicBezTo>
                    <a:pt x="1119238" y="2836545"/>
                    <a:pt x="1265923" y="2816543"/>
                    <a:pt x="1395463" y="2769870"/>
                  </a:cubicBezTo>
                  <a:cubicBezTo>
                    <a:pt x="1525003" y="2722245"/>
                    <a:pt x="1645018" y="2651760"/>
                    <a:pt x="1760271" y="2575560"/>
                  </a:cubicBezTo>
                  <a:cubicBezTo>
                    <a:pt x="1873618" y="2500313"/>
                    <a:pt x="1982203" y="2418398"/>
                    <a:pt x="2092693" y="2339340"/>
                  </a:cubicBezTo>
                  <a:cubicBezTo>
                    <a:pt x="2176513" y="2279333"/>
                    <a:pt x="2263191" y="2222183"/>
                    <a:pt x="2352726" y="2170748"/>
                  </a:cubicBezTo>
                  <a:cubicBezTo>
                    <a:pt x="2369871" y="2165985"/>
                    <a:pt x="2386063" y="2161223"/>
                    <a:pt x="2403208" y="2156460"/>
                  </a:cubicBezTo>
                  <a:cubicBezTo>
                    <a:pt x="2390826" y="2171700"/>
                    <a:pt x="2379396" y="2185988"/>
                    <a:pt x="2367013" y="2200275"/>
                  </a:cubicBezTo>
                  <a:cubicBezTo>
                    <a:pt x="2366061" y="2201228"/>
                    <a:pt x="2366061" y="2202180"/>
                    <a:pt x="2365108" y="2202180"/>
                  </a:cubicBezTo>
                  <a:cubicBezTo>
                    <a:pt x="2320341" y="2243138"/>
                    <a:pt x="2274621" y="2283143"/>
                    <a:pt x="2227948" y="2322195"/>
                  </a:cubicBezTo>
                  <a:cubicBezTo>
                    <a:pt x="2122221" y="2411730"/>
                    <a:pt x="2013636" y="2498408"/>
                    <a:pt x="1904098" y="2584133"/>
                  </a:cubicBezTo>
                  <a:cubicBezTo>
                    <a:pt x="1795513" y="2667953"/>
                    <a:pt x="1683118" y="2748915"/>
                    <a:pt x="1559293" y="2807970"/>
                  </a:cubicBezTo>
                  <a:cubicBezTo>
                    <a:pt x="1441183" y="2864168"/>
                    <a:pt x="1307833" y="2902268"/>
                    <a:pt x="1175436" y="2887028"/>
                  </a:cubicBezTo>
                  <a:cubicBezTo>
                    <a:pt x="1063993" y="2873693"/>
                    <a:pt x="953503" y="2822258"/>
                    <a:pt x="883971" y="2733675"/>
                  </a:cubicBezTo>
                  <a:cubicBezTo>
                    <a:pt x="881113" y="2729865"/>
                    <a:pt x="878256" y="2726055"/>
                    <a:pt x="874446" y="2721293"/>
                  </a:cubicBezTo>
                  <a:cubicBezTo>
                    <a:pt x="867778" y="2710815"/>
                    <a:pt x="860158" y="2700338"/>
                    <a:pt x="854443" y="2688908"/>
                  </a:cubicBezTo>
                  <a:cubicBezTo>
                    <a:pt x="890638" y="2731770"/>
                    <a:pt x="938263" y="2764155"/>
                    <a:pt x="987793" y="2784158"/>
                  </a:cubicBezTo>
                  <a:close/>
                  <a:moveTo>
                    <a:pt x="3376663" y="3592830"/>
                  </a:moveTo>
                  <a:cubicBezTo>
                    <a:pt x="3265221" y="3529965"/>
                    <a:pt x="3149016" y="3474720"/>
                    <a:pt x="3029001" y="3429000"/>
                  </a:cubicBezTo>
                  <a:cubicBezTo>
                    <a:pt x="2909938" y="3383280"/>
                    <a:pt x="2787066" y="3347085"/>
                    <a:pt x="2662288" y="3319463"/>
                  </a:cubicBezTo>
                  <a:cubicBezTo>
                    <a:pt x="2533701" y="3290888"/>
                    <a:pt x="2403208" y="3275648"/>
                    <a:pt x="2272716" y="3263265"/>
                  </a:cubicBezTo>
                  <a:cubicBezTo>
                    <a:pt x="2142223" y="3249930"/>
                    <a:pt x="2010778" y="3235643"/>
                    <a:pt x="1886001" y="3194685"/>
                  </a:cubicBezTo>
                  <a:cubicBezTo>
                    <a:pt x="1778368" y="3158490"/>
                    <a:pt x="1674546" y="3103245"/>
                    <a:pt x="1596441" y="3019425"/>
                  </a:cubicBezTo>
                  <a:cubicBezTo>
                    <a:pt x="1592631" y="3015615"/>
                    <a:pt x="1589773" y="3011805"/>
                    <a:pt x="1585963" y="3007995"/>
                  </a:cubicBezTo>
                  <a:cubicBezTo>
                    <a:pt x="1605966" y="3015615"/>
                    <a:pt x="1625016" y="3025140"/>
                    <a:pt x="1644066" y="3034665"/>
                  </a:cubicBezTo>
                  <a:cubicBezTo>
                    <a:pt x="1726933" y="3076575"/>
                    <a:pt x="1807896" y="3123248"/>
                    <a:pt x="1902193" y="3128010"/>
                  </a:cubicBezTo>
                  <a:cubicBezTo>
                    <a:pt x="1948866" y="3129915"/>
                    <a:pt x="1996491" y="3124200"/>
                    <a:pt x="2041258" y="3110865"/>
                  </a:cubicBezTo>
                  <a:cubicBezTo>
                    <a:pt x="2087931" y="3128010"/>
                    <a:pt x="2138413" y="3136583"/>
                    <a:pt x="2187943" y="3144203"/>
                  </a:cubicBezTo>
                  <a:cubicBezTo>
                    <a:pt x="2239378" y="3151823"/>
                    <a:pt x="2290813" y="3157538"/>
                    <a:pt x="2342248" y="3163253"/>
                  </a:cubicBezTo>
                  <a:cubicBezTo>
                    <a:pt x="2439403" y="3173730"/>
                    <a:pt x="2535606" y="3186113"/>
                    <a:pt x="2629903" y="3208020"/>
                  </a:cubicBezTo>
                  <a:cubicBezTo>
                    <a:pt x="2719438" y="3228975"/>
                    <a:pt x="2808021" y="3257550"/>
                    <a:pt x="2893746" y="3292793"/>
                  </a:cubicBezTo>
                  <a:cubicBezTo>
                    <a:pt x="2978518" y="3328035"/>
                    <a:pt x="3061386" y="3368993"/>
                    <a:pt x="3140443" y="3416618"/>
                  </a:cubicBezTo>
                  <a:cubicBezTo>
                    <a:pt x="3219501" y="3464243"/>
                    <a:pt x="3294748" y="3517583"/>
                    <a:pt x="3365233" y="3576638"/>
                  </a:cubicBezTo>
                  <a:cubicBezTo>
                    <a:pt x="3371901" y="3582353"/>
                    <a:pt x="3378568" y="3588068"/>
                    <a:pt x="3386188" y="3593783"/>
                  </a:cubicBezTo>
                  <a:cubicBezTo>
                    <a:pt x="3386188" y="3593783"/>
                    <a:pt x="3386188" y="3594735"/>
                    <a:pt x="3387141" y="3594735"/>
                  </a:cubicBezTo>
                  <a:cubicBezTo>
                    <a:pt x="3387141" y="3594735"/>
                    <a:pt x="3386188" y="3595688"/>
                    <a:pt x="3386188" y="3595688"/>
                  </a:cubicBezTo>
                  <a:cubicBezTo>
                    <a:pt x="3384283" y="3597593"/>
                    <a:pt x="3382378" y="3598545"/>
                    <a:pt x="3380473" y="3600450"/>
                  </a:cubicBezTo>
                  <a:cubicBezTo>
                    <a:pt x="3379521" y="3598545"/>
                    <a:pt x="3379521" y="3594735"/>
                    <a:pt x="3376663" y="3592830"/>
                  </a:cubicBezTo>
                  <a:close/>
                  <a:moveTo>
                    <a:pt x="3371901" y="3604260"/>
                  </a:moveTo>
                  <a:cubicBezTo>
                    <a:pt x="3367138" y="3606165"/>
                    <a:pt x="3361423" y="3606165"/>
                    <a:pt x="3356661" y="3607118"/>
                  </a:cubicBezTo>
                  <a:cubicBezTo>
                    <a:pt x="3342373" y="3608070"/>
                    <a:pt x="3329038" y="3608070"/>
                    <a:pt x="3314751" y="3609023"/>
                  </a:cubicBezTo>
                  <a:cubicBezTo>
                    <a:pt x="3307131" y="3609023"/>
                    <a:pt x="3300463" y="3609975"/>
                    <a:pt x="3292843" y="3609975"/>
                  </a:cubicBezTo>
                  <a:cubicBezTo>
                    <a:pt x="3176638" y="3558540"/>
                    <a:pt x="3054718" y="3523298"/>
                    <a:pt x="2930893" y="3495675"/>
                  </a:cubicBezTo>
                  <a:cubicBezTo>
                    <a:pt x="2794686" y="3466148"/>
                    <a:pt x="2657526" y="3447098"/>
                    <a:pt x="2520366" y="3427095"/>
                  </a:cubicBezTo>
                  <a:cubicBezTo>
                    <a:pt x="2379396" y="3406140"/>
                    <a:pt x="2239378" y="3385185"/>
                    <a:pt x="2101266" y="3350895"/>
                  </a:cubicBezTo>
                  <a:cubicBezTo>
                    <a:pt x="1977441" y="3320415"/>
                    <a:pt x="1855521" y="3279458"/>
                    <a:pt x="1742173" y="3221355"/>
                  </a:cubicBezTo>
                  <a:cubicBezTo>
                    <a:pt x="1633588" y="3166110"/>
                    <a:pt x="1532623" y="3094673"/>
                    <a:pt x="1449756" y="3005138"/>
                  </a:cubicBezTo>
                  <a:cubicBezTo>
                    <a:pt x="1441183" y="2995613"/>
                    <a:pt x="1432611" y="2986088"/>
                    <a:pt x="1424038" y="2976563"/>
                  </a:cubicBezTo>
                  <a:cubicBezTo>
                    <a:pt x="1452613" y="2977515"/>
                    <a:pt x="1481188" y="2980373"/>
                    <a:pt x="1508811" y="2985135"/>
                  </a:cubicBezTo>
                  <a:cubicBezTo>
                    <a:pt x="1531671" y="2989898"/>
                    <a:pt x="1554531" y="2996565"/>
                    <a:pt x="1575486" y="3004185"/>
                  </a:cubicBezTo>
                  <a:cubicBezTo>
                    <a:pt x="1642161" y="3088005"/>
                    <a:pt x="1736458" y="3146108"/>
                    <a:pt x="1835518" y="3185160"/>
                  </a:cubicBezTo>
                  <a:cubicBezTo>
                    <a:pt x="1953628" y="3232785"/>
                    <a:pt x="2080311" y="3251835"/>
                    <a:pt x="2206041" y="3266123"/>
                  </a:cubicBezTo>
                  <a:cubicBezTo>
                    <a:pt x="2339391" y="3281363"/>
                    <a:pt x="2472741" y="3292793"/>
                    <a:pt x="2604186" y="3318510"/>
                  </a:cubicBezTo>
                  <a:cubicBezTo>
                    <a:pt x="2730868" y="3343275"/>
                    <a:pt x="2856598" y="3378518"/>
                    <a:pt x="2977566" y="3422333"/>
                  </a:cubicBezTo>
                  <a:cubicBezTo>
                    <a:pt x="3098533" y="3466148"/>
                    <a:pt x="3216643" y="3519488"/>
                    <a:pt x="3329991" y="3580448"/>
                  </a:cubicBezTo>
                  <a:cubicBezTo>
                    <a:pt x="3343326" y="3588068"/>
                    <a:pt x="3357613" y="3595688"/>
                    <a:pt x="3371901" y="3604260"/>
                  </a:cubicBezTo>
                  <a:cubicBezTo>
                    <a:pt x="3371901" y="3604260"/>
                    <a:pt x="3371901" y="3604260"/>
                    <a:pt x="3371901" y="3604260"/>
                  </a:cubicBezTo>
                  <a:close/>
                  <a:moveTo>
                    <a:pt x="2048878" y="3108008"/>
                  </a:moveTo>
                  <a:cubicBezTo>
                    <a:pt x="2083168" y="3097530"/>
                    <a:pt x="2115553" y="3083243"/>
                    <a:pt x="2146986" y="3066098"/>
                  </a:cubicBezTo>
                  <a:cubicBezTo>
                    <a:pt x="2178418" y="3048953"/>
                    <a:pt x="2206993" y="3028950"/>
                    <a:pt x="2233663" y="3006090"/>
                  </a:cubicBezTo>
                  <a:cubicBezTo>
                    <a:pt x="2320341" y="3007995"/>
                    <a:pt x="2407018" y="3016568"/>
                    <a:pt x="2491791" y="3033713"/>
                  </a:cubicBezTo>
                  <a:cubicBezTo>
                    <a:pt x="2580373" y="3050858"/>
                    <a:pt x="2666098" y="3075623"/>
                    <a:pt x="2749918" y="3108008"/>
                  </a:cubicBezTo>
                  <a:cubicBezTo>
                    <a:pt x="2833738" y="3140393"/>
                    <a:pt x="2914701" y="3180398"/>
                    <a:pt x="2990901" y="3227070"/>
                  </a:cubicBezTo>
                  <a:cubicBezTo>
                    <a:pt x="3067101" y="3273743"/>
                    <a:pt x="3139491" y="3327083"/>
                    <a:pt x="3207118" y="3386138"/>
                  </a:cubicBezTo>
                  <a:cubicBezTo>
                    <a:pt x="3247123" y="3421380"/>
                    <a:pt x="3284271" y="3458528"/>
                    <a:pt x="3320466" y="3498533"/>
                  </a:cubicBezTo>
                  <a:cubicBezTo>
                    <a:pt x="3334753" y="3517583"/>
                    <a:pt x="3348088" y="3537585"/>
                    <a:pt x="3361423" y="3557588"/>
                  </a:cubicBezTo>
                  <a:cubicBezTo>
                    <a:pt x="3302368" y="3509010"/>
                    <a:pt x="3240456" y="3465195"/>
                    <a:pt x="3175686" y="3424238"/>
                  </a:cubicBezTo>
                  <a:cubicBezTo>
                    <a:pt x="3097581" y="3375660"/>
                    <a:pt x="3015666" y="3332798"/>
                    <a:pt x="2930893" y="3296603"/>
                  </a:cubicBezTo>
                  <a:cubicBezTo>
                    <a:pt x="2846121" y="3260408"/>
                    <a:pt x="2759443" y="3230880"/>
                    <a:pt x="2670861" y="3208020"/>
                  </a:cubicBezTo>
                  <a:cubicBezTo>
                    <a:pt x="2577516" y="3184208"/>
                    <a:pt x="2482266" y="3168968"/>
                    <a:pt x="2386063" y="3158490"/>
                  </a:cubicBezTo>
                  <a:cubicBezTo>
                    <a:pt x="2282241" y="3147060"/>
                    <a:pt x="2178418" y="3137535"/>
                    <a:pt x="2077453" y="3113723"/>
                  </a:cubicBezTo>
                  <a:cubicBezTo>
                    <a:pt x="2066976" y="3112770"/>
                    <a:pt x="2058403" y="3109913"/>
                    <a:pt x="2048878" y="3108008"/>
                  </a:cubicBezTo>
                  <a:close/>
                  <a:moveTo>
                    <a:pt x="3075673" y="3199448"/>
                  </a:moveTo>
                  <a:cubicBezTo>
                    <a:pt x="2945181" y="3087053"/>
                    <a:pt x="2794686" y="2997518"/>
                    <a:pt x="2631808" y="2942273"/>
                  </a:cubicBezTo>
                  <a:cubicBezTo>
                    <a:pt x="2541321" y="2911793"/>
                    <a:pt x="2444166" y="2887028"/>
                    <a:pt x="2347963" y="2887028"/>
                  </a:cubicBezTo>
                  <a:cubicBezTo>
                    <a:pt x="2343201" y="2887028"/>
                    <a:pt x="2342248" y="2893695"/>
                    <a:pt x="2347011" y="2894648"/>
                  </a:cubicBezTo>
                  <a:cubicBezTo>
                    <a:pt x="2431783" y="2909888"/>
                    <a:pt x="2515603" y="2923223"/>
                    <a:pt x="2597518" y="2949893"/>
                  </a:cubicBezTo>
                  <a:cubicBezTo>
                    <a:pt x="2678481" y="2975610"/>
                    <a:pt x="2756586" y="3010853"/>
                    <a:pt x="2830881" y="3051810"/>
                  </a:cubicBezTo>
                  <a:cubicBezTo>
                    <a:pt x="2978518" y="3134678"/>
                    <a:pt x="3109011" y="3245168"/>
                    <a:pt x="3219501" y="3372803"/>
                  </a:cubicBezTo>
                  <a:cubicBezTo>
                    <a:pt x="3233788" y="3389948"/>
                    <a:pt x="3248076" y="3407093"/>
                    <a:pt x="3262363" y="3424238"/>
                  </a:cubicBezTo>
                  <a:cubicBezTo>
                    <a:pt x="3254743" y="3416618"/>
                    <a:pt x="3247123" y="3408998"/>
                    <a:pt x="3238551" y="3402330"/>
                  </a:cubicBezTo>
                  <a:cubicBezTo>
                    <a:pt x="3171876" y="3341370"/>
                    <a:pt x="3100438" y="3286125"/>
                    <a:pt x="3023286" y="3237548"/>
                  </a:cubicBezTo>
                  <a:cubicBezTo>
                    <a:pt x="2947086" y="3188970"/>
                    <a:pt x="2867076" y="3148013"/>
                    <a:pt x="2784208" y="3113723"/>
                  </a:cubicBezTo>
                  <a:cubicBezTo>
                    <a:pt x="2700388" y="3079433"/>
                    <a:pt x="2613711" y="3052763"/>
                    <a:pt x="2526081" y="3034665"/>
                  </a:cubicBezTo>
                  <a:cubicBezTo>
                    <a:pt x="2437498" y="3015615"/>
                    <a:pt x="2347011" y="3005138"/>
                    <a:pt x="2256523" y="3004185"/>
                  </a:cubicBezTo>
                  <a:cubicBezTo>
                    <a:pt x="2249856" y="3004185"/>
                    <a:pt x="2244141" y="3004185"/>
                    <a:pt x="2237473" y="3004185"/>
                  </a:cubicBezTo>
                  <a:cubicBezTo>
                    <a:pt x="2309863" y="2942273"/>
                    <a:pt x="2365108" y="2864168"/>
                    <a:pt x="2407018" y="2778443"/>
                  </a:cubicBezTo>
                  <a:cubicBezTo>
                    <a:pt x="2487028" y="2798445"/>
                    <a:pt x="2566086" y="2823210"/>
                    <a:pt x="2642286" y="2855595"/>
                  </a:cubicBezTo>
                  <a:cubicBezTo>
                    <a:pt x="2721343" y="2888933"/>
                    <a:pt x="2796591" y="2929890"/>
                    <a:pt x="2868028" y="2976563"/>
                  </a:cubicBezTo>
                  <a:cubicBezTo>
                    <a:pt x="2939466" y="3023235"/>
                    <a:pt x="3007093" y="3076575"/>
                    <a:pt x="3069006" y="3134678"/>
                  </a:cubicBezTo>
                  <a:cubicBezTo>
                    <a:pt x="3131871" y="3193733"/>
                    <a:pt x="3189021" y="3257550"/>
                    <a:pt x="3240456" y="3326130"/>
                  </a:cubicBezTo>
                  <a:cubicBezTo>
                    <a:pt x="3288081" y="3388995"/>
                    <a:pt x="3329038" y="3456623"/>
                    <a:pt x="3365233" y="3527108"/>
                  </a:cubicBezTo>
                  <a:cubicBezTo>
                    <a:pt x="3283318" y="3405188"/>
                    <a:pt x="3186163" y="3293745"/>
                    <a:pt x="3075673" y="3199448"/>
                  </a:cubicBezTo>
                  <a:close/>
                  <a:moveTo>
                    <a:pt x="2196516" y="3005138"/>
                  </a:moveTo>
                  <a:cubicBezTo>
                    <a:pt x="2129841" y="3055620"/>
                    <a:pt x="2049831" y="3091815"/>
                    <a:pt x="1966011" y="3101340"/>
                  </a:cubicBezTo>
                  <a:cubicBezTo>
                    <a:pt x="1925053" y="3106103"/>
                    <a:pt x="1882191" y="3104198"/>
                    <a:pt x="1842186" y="3094673"/>
                  </a:cubicBezTo>
                  <a:cubicBezTo>
                    <a:pt x="1797418" y="3084195"/>
                    <a:pt x="1754556" y="3064193"/>
                    <a:pt x="1713598" y="3043238"/>
                  </a:cubicBezTo>
                  <a:cubicBezTo>
                    <a:pt x="1679308" y="3026093"/>
                    <a:pt x="1645971" y="3007995"/>
                    <a:pt x="1611681" y="2991803"/>
                  </a:cubicBezTo>
                  <a:cubicBezTo>
                    <a:pt x="1682166" y="3007995"/>
                    <a:pt x="1753603" y="3020378"/>
                    <a:pt x="1825993" y="3023235"/>
                  </a:cubicBezTo>
                  <a:cubicBezTo>
                    <a:pt x="1871713" y="3025140"/>
                    <a:pt x="1916481" y="3022283"/>
                    <a:pt x="1961248" y="3013710"/>
                  </a:cubicBezTo>
                  <a:cubicBezTo>
                    <a:pt x="2003158" y="3005138"/>
                    <a:pt x="2044116" y="2990850"/>
                    <a:pt x="2083168" y="2971800"/>
                  </a:cubicBezTo>
                  <a:cubicBezTo>
                    <a:pt x="2156511" y="2935605"/>
                    <a:pt x="2222233" y="2883218"/>
                    <a:pt x="2279383" y="2825115"/>
                  </a:cubicBezTo>
                  <a:cubicBezTo>
                    <a:pt x="2335581" y="2767965"/>
                    <a:pt x="2383206" y="2704148"/>
                    <a:pt x="2422258" y="2634615"/>
                  </a:cubicBezTo>
                  <a:cubicBezTo>
                    <a:pt x="2437498" y="2606993"/>
                    <a:pt x="2451786" y="2578418"/>
                    <a:pt x="2465121" y="2549843"/>
                  </a:cubicBezTo>
                  <a:cubicBezTo>
                    <a:pt x="2417496" y="2721293"/>
                    <a:pt x="2342248" y="2895600"/>
                    <a:pt x="2196516" y="3005138"/>
                  </a:cubicBezTo>
                  <a:close/>
                  <a:moveTo>
                    <a:pt x="2429878" y="2603183"/>
                  </a:moveTo>
                  <a:cubicBezTo>
                    <a:pt x="2393683" y="2673668"/>
                    <a:pt x="2347963" y="2739390"/>
                    <a:pt x="2295576" y="2798445"/>
                  </a:cubicBezTo>
                  <a:cubicBezTo>
                    <a:pt x="2241283" y="2858453"/>
                    <a:pt x="2177466" y="2912745"/>
                    <a:pt x="2106981" y="2952750"/>
                  </a:cubicBezTo>
                  <a:cubicBezTo>
                    <a:pt x="2070786" y="2972753"/>
                    <a:pt x="2031733" y="2989898"/>
                    <a:pt x="1991728" y="3000375"/>
                  </a:cubicBezTo>
                  <a:cubicBezTo>
                    <a:pt x="1946961" y="3012758"/>
                    <a:pt x="1901241" y="3017520"/>
                    <a:pt x="1855521" y="3017520"/>
                  </a:cubicBezTo>
                  <a:cubicBezTo>
                    <a:pt x="1766938" y="3018473"/>
                    <a:pt x="1678356" y="3001328"/>
                    <a:pt x="1591678" y="2983230"/>
                  </a:cubicBezTo>
                  <a:cubicBezTo>
                    <a:pt x="1591678" y="2983230"/>
                    <a:pt x="1590726" y="2983230"/>
                    <a:pt x="1590726" y="2983230"/>
                  </a:cubicBezTo>
                  <a:cubicBezTo>
                    <a:pt x="1559293" y="2970848"/>
                    <a:pt x="1527861" y="2962275"/>
                    <a:pt x="1495476" y="2957513"/>
                  </a:cubicBezTo>
                  <a:cubicBezTo>
                    <a:pt x="1510716" y="2957513"/>
                    <a:pt x="1525956" y="2957513"/>
                    <a:pt x="1540243" y="2956560"/>
                  </a:cubicBezTo>
                  <a:cubicBezTo>
                    <a:pt x="1618348" y="2979420"/>
                    <a:pt x="1701216" y="2985135"/>
                    <a:pt x="1782178" y="2976563"/>
                  </a:cubicBezTo>
                  <a:cubicBezTo>
                    <a:pt x="1875523" y="2966085"/>
                    <a:pt x="1966011" y="2937510"/>
                    <a:pt x="2048878" y="2892743"/>
                  </a:cubicBezTo>
                  <a:cubicBezTo>
                    <a:pt x="2126983" y="2850833"/>
                    <a:pt x="2197468" y="2796540"/>
                    <a:pt x="2260333" y="2733675"/>
                  </a:cubicBezTo>
                  <a:cubicBezTo>
                    <a:pt x="2325103" y="2668905"/>
                    <a:pt x="2381301" y="2595563"/>
                    <a:pt x="2427973" y="2517458"/>
                  </a:cubicBezTo>
                  <a:cubicBezTo>
                    <a:pt x="2462263" y="2460308"/>
                    <a:pt x="2490838" y="2399348"/>
                    <a:pt x="2514651" y="2337435"/>
                  </a:cubicBezTo>
                  <a:cubicBezTo>
                    <a:pt x="2506078" y="2379345"/>
                    <a:pt x="2496553" y="2422208"/>
                    <a:pt x="2487028" y="2464118"/>
                  </a:cubicBezTo>
                  <a:cubicBezTo>
                    <a:pt x="2484171" y="2474595"/>
                    <a:pt x="2480361" y="2485073"/>
                    <a:pt x="2477503" y="2494598"/>
                  </a:cubicBezTo>
                  <a:cubicBezTo>
                    <a:pt x="2464168" y="2531745"/>
                    <a:pt x="2447976" y="2567940"/>
                    <a:pt x="2429878" y="2603183"/>
                  </a:cubicBezTo>
                  <a:close/>
                  <a:moveTo>
                    <a:pt x="1488808" y="2951798"/>
                  </a:moveTo>
                  <a:cubicBezTo>
                    <a:pt x="1495476" y="2949893"/>
                    <a:pt x="1502143" y="2947988"/>
                    <a:pt x="1508811" y="2946083"/>
                  </a:cubicBezTo>
                  <a:cubicBezTo>
                    <a:pt x="1513573" y="2947988"/>
                    <a:pt x="1518336" y="2949893"/>
                    <a:pt x="1524051" y="2950845"/>
                  </a:cubicBezTo>
                  <a:cubicBezTo>
                    <a:pt x="1511668" y="2951798"/>
                    <a:pt x="1500238" y="2951798"/>
                    <a:pt x="1488808" y="2951798"/>
                  </a:cubicBezTo>
                  <a:close/>
                  <a:moveTo>
                    <a:pt x="1390701" y="2950845"/>
                  </a:moveTo>
                  <a:cubicBezTo>
                    <a:pt x="1369746" y="2950845"/>
                    <a:pt x="1347838" y="2950845"/>
                    <a:pt x="1326883" y="2950845"/>
                  </a:cubicBezTo>
                  <a:cubicBezTo>
                    <a:pt x="1375461" y="2945130"/>
                    <a:pt x="1423086" y="2932748"/>
                    <a:pt x="1468806" y="2918460"/>
                  </a:cubicBezTo>
                  <a:cubicBezTo>
                    <a:pt x="1526908" y="2899410"/>
                    <a:pt x="1583106" y="2876550"/>
                    <a:pt x="1637398" y="2848928"/>
                  </a:cubicBezTo>
                  <a:cubicBezTo>
                    <a:pt x="1744078" y="2795588"/>
                    <a:pt x="1844091" y="2728913"/>
                    <a:pt x="1937436" y="2654618"/>
                  </a:cubicBezTo>
                  <a:cubicBezTo>
                    <a:pt x="2035543" y="2575560"/>
                    <a:pt x="2126983" y="2487930"/>
                    <a:pt x="2212708" y="2395538"/>
                  </a:cubicBezTo>
                  <a:cubicBezTo>
                    <a:pt x="2271763" y="2331720"/>
                    <a:pt x="2328913" y="2265045"/>
                    <a:pt x="2385111" y="2198370"/>
                  </a:cubicBezTo>
                  <a:cubicBezTo>
                    <a:pt x="2399398" y="2185035"/>
                    <a:pt x="2413686" y="2172653"/>
                    <a:pt x="2427973" y="2159318"/>
                  </a:cubicBezTo>
                  <a:cubicBezTo>
                    <a:pt x="2324151" y="2273618"/>
                    <a:pt x="2225091" y="2393633"/>
                    <a:pt x="2118411" y="2506028"/>
                  </a:cubicBezTo>
                  <a:cubicBezTo>
                    <a:pt x="1956486" y="2677478"/>
                    <a:pt x="1773606" y="2836545"/>
                    <a:pt x="1546911" y="2913698"/>
                  </a:cubicBezTo>
                  <a:cubicBezTo>
                    <a:pt x="1495476" y="2929890"/>
                    <a:pt x="1443088" y="2943225"/>
                    <a:pt x="1390701" y="2950845"/>
                  </a:cubicBezTo>
                  <a:close/>
                  <a:moveTo>
                    <a:pt x="2412733" y="2144078"/>
                  </a:moveTo>
                  <a:cubicBezTo>
                    <a:pt x="2405113" y="2145983"/>
                    <a:pt x="2398446" y="2147888"/>
                    <a:pt x="2390826" y="2150745"/>
                  </a:cubicBezTo>
                  <a:cubicBezTo>
                    <a:pt x="2399398" y="2146935"/>
                    <a:pt x="2408923" y="2143125"/>
                    <a:pt x="2417496" y="2138363"/>
                  </a:cubicBezTo>
                  <a:cubicBezTo>
                    <a:pt x="2416543" y="2139315"/>
                    <a:pt x="2414638" y="2141220"/>
                    <a:pt x="2412733" y="2144078"/>
                  </a:cubicBezTo>
                  <a:close/>
                  <a:moveTo>
                    <a:pt x="557263" y="4153853"/>
                  </a:moveTo>
                  <a:cubicBezTo>
                    <a:pt x="634416" y="4075748"/>
                    <a:pt x="704901" y="3989070"/>
                    <a:pt x="761098" y="3894773"/>
                  </a:cubicBezTo>
                  <a:cubicBezTo>
                    <a:pt x="820153" y="3794760"/>
                    <a:pt x="863016" y="3687128"/>
                    <a:pt x="891591" y="3574733"/>
                  </a:cubicBezTo>
                  <a:cubicBezTo>
                    <a:pt x="921118" y="3458528"/>
                    <a:pt x="936358" y="3338513"/>
                    <a:pt x="943978" y="3218498"/>
                  </a:cubicBezTo>
                  <a:cubicBezTo>
                    <a:pt x="951598" y="3097530"/>
                    <a:pt x="950646" y="2975610"/>
                    <a:pt x="948741" y="2853690"/>
                  </a:cubicBezTo>
                  <a:cubicBezTo>
                    <a:pt x="948741" y="2849880"/>
                    <a:pt x="948741" y="2847023"/>
                    <a:pt x="948741" y="2843213"/>
                  </a:cubicBezTo>
                  <a:cubicBezTo>
                    <a:pt x="967791" y="2860358"/>
                    <a:pt x="987793" y="2876550"/>
                    <a:pt x="1008748" y="2891790"/>
                  </a:cubicBezTo>
                  <a:cubicBezTo>
                    <a:pt x="1008748" y="2891790"/>
                    <a:pt x="1008748" y="2891790"/>
                    <a:pt x="1008748" y="2891790"/>
                  </a:cubicBezTo>
                  <a:cubicBezTo>
                    <a:pt x="1010653" y="3015615"/>
                    <a:pt x="1012558" y="3139440"/>
                    <a:pt x="1004938" y="3263265"/>
                  </a:cubicBezTo>
                  <a:cubicBezTo>
                    <a:pt x="998271" y="3378518"/>
                    <a:pt x="983031" y="3493770"/>
                    <a:pt x="952551" y="3605213"/>
                  </a:cubicBezTo>
                  <a:cubicBezTo>
                    <a:pt x="923976" y="3711893"/>
                    <a:pt x="881113" y="3814763"/>
                    <a:pt x="820153" y="3906203"/>
                  </a:cubicBezTo>
                  <a:cubicBezTo>
                    <a:pt x="762051" y="3994785"/>
                    <a:pt x="687756" y="4070985"/>
                    <a:pt x="606793" y="4138613"/>
                  </a:cubicBezTo>
                  <a:cubicBezTo>
                    <a:pt x="549643" y="4186238"/>
                    <a:pt x="489636" y="4230053"/>
                    <a:pt x="428676" y="4271963"/>
                  </a:cubicBezTo>
                  <a:cubicBezTo>
                    <a:pt x="430581" y="4270058"/>
                    <a:pt x="433438" y="4268153"/>
                    <a:pt x="435343" y="4266248"/>
                  </a:cubicBezTo>
                  <a:cubicBezTo>
                    <a:pt x="478206" y="4230053"/>
                    <a:pt x="519163" y="4192905"/>
                    <a:pt x="557263" y="4153853"/>
                  </a:cubicBezTo>
                  <a:close/>
                  <a:moveTo>
                    <a:pt x="443916" y="4251960"/>
                  </a:moveTo>
                  <a:cubicBezTo>
                    <a:pt x="472491" y="4224338"/>
                    <a:pt x="499161" y="4195763"/>
                    <a:pt x="523926" y="4165283"/>
                  </a:cubicBezTo>
                  <a:cubicBezTo>
                    <a:pt x="590601" y="4085273"/>
                    <a:pt x="646798" y="3997643"/>
                    <a:pt x="693471" y="3904298"/>
                  </a:cubicBezTo>
                  <a:cubicBezTo>
                    <a:pt x="799198" y="3694748"/>
                    <a:pt x="853491" y="3463290"/>
                    <a:pt x="888733" y="3231833"/>
                  </a:cubicBezTo>
                  <a:cubicBezTo>
                    <a:pt x="899211" y="3161348"/>
                    <a:pt x="907783" y="3090863"/>
                    <a:pt x="915403" y="3020378"/>
                  </a:cubicBezTo>
                  <a:cubicBezTo>
                    <a:pt x="919213" y="2986088"/>
                    <a:pt x="922071" y="2950845"/>
                    <a:pt x="925881" y="2916555"/>
                  </a:cubicBezTo>
                  <a:cubicBezTo>
                    <a:pt x="928738" y="2887028"/>
                    <a:pt x="933501" y="2856548"/>
                    <a:pt x="933501" y="2826068"/>
                  </a:cubicBezTo>
                  <a:cubicBezTo>
                    <a:pt x="935406" y="2827973"/>
                    <a:pt x="936358" y="2828925"/>
                    <a:pt x="938263" y="2830830"/>
                  </a:cubicBezTo>
                  <a:cubicBezTo>
                    <a:pt x="938263" y="2852738"/>
                    <a:pt x="939216" y="2874645"/>
                    <a:pt x="939216" y="2896553"/>
                  </a:cubicBezTo>
                  <a:cubicBezTo>
                    <a:pt x="939216" y="2927033"/>
                    <a:pt x="940168" y="2957513"/>
                    <a:pt x="940168" y="2988945"/>
                  </a:cubicBezTo>
                  <a:cubicBezTo>
                    <a:pt x="940168" y="3048953"/>
                    <a:pt x="939216" y="3108960"/>
                    <a:pt x="937311" y="3168968"/>
                  </a:cubicBezTo>
                  <a:cubicBezTo>
                    <a:pt x="932548" y="3288030"/>
                    <a:pt x="921118" y="3408045"/>
                    <a:pt x="895401" y="3525203"/>
                  </a:cubicBezTo>
                  <a:cubicBezTo>
                    <a:pt x="870636" y="3639503"/>
                    <a:pt x="831583" y="3749993"/>
                    <a:pt x="776338" y="3852863"/>
                  </a:cubicBezTo>
                  <a:cubicBezTo>
                    <a:pt x="723951" y="3949065"/>
                    <a:pt x="658228" y="4038600"/>
                    <a:pt x="583933" y="4118610"/>
                  </a:cubicBezTo>
                  <a:cubicBezTo>
                    <a:pt x="538213" y="4166235"/>
                    <a:pt x="492493" y="4210050"/>
                    <a:pt x="443916" y="4251960"/>
                  </a:cubicBezTo>
                  <a:close/>
                  <a:moveTo>
                    <a:pt x="946836" y="2810828"/>
                  </a:moveTo>
                  <a:cubicBezTo>
                    <a:pt x="946836" y="2809875"/>
                    <a:pt x="946836" y="2808923"/>
                    <a:pt x="946836" y="2808923"/>
                  </a:cubicBezTo>
                  <a:cubicBezTo>
                    <a:pt x="946836" y="2806065"/>
                    <a:pt x="943978" y="2805113"/>
                    <a:pt x="941121" y="2805113"/>
                  </a:cubicBezTo>
                  <a:cubicBezTo>
                    <a:pt x="937311" y="2801303"/>
                    <a:pt x="933501" y="2797493"/>
                    <a:pt x="929691" y="2793683"/>
                  </a:cubicBezTo>
                  <a:cubicBezTo>
                    <a:pt x="926833" y="2790825"/>
                    <a:pt x="923976" y="2787968"/>
                    <a:pt x="922071" y="2785110"/>
                  </a:cubicBezTo>
                  <a:cubicBezTo>
                    <a:pt x="978268" y="2836545"/>
                    <a:pt x="1050658" y="2870835"/>
                    <a:pt x="1124001" y="2887028"/>
                  </a:cubicBezTo>
                  <a:cubicBezTo>
                    <a:pt x="1250683" y="2915603"/>
                    <a:pt x="1383081" y="2890838"/>
                    <a:pt x="1502143" y="2843213"/>
                  </a:cubicBezTo>
                  <a:cubicBezTo>
                    <a:pt x="1630731" y="2791778"/>
                    <a:pt x="1746936" y="2713673"/>
                    <a:pt x="1856473" y="2630805"/>
                  </a:cubicBezTo>
                  <a:cubicBezTo>
                    <a:pt x="1912671" y="2588895"/>
                    <a:pt x="1966963" y="2544128"/>
                    <a:pt x="2022208" y="2500313"/>
                  </a:cubicBezTo>
                  <a:cubicBezTo>
                    <a:pt x="2077453" y="2455545"/>
                    <a:pt x="2132698" y="2411730"/>
                    <a:pt x="2186991" y="2366963"/>
                  </a:cubicBezTo>
                  <a:cubicBezTo>
                    <a:pt x="2232711" y="2328863"/>
                    <a:pt x="2278431" y="2290763"/>
                    <a:pt x="2324151" y="2251710"/>
                  </a:cubicBezTo>
                  <a:cubicBezTo>
                    <a:pt x="2296528" y="2284095"/>
                    <a:pt x="2268906" y="2316480"/>
                    <a:pt x="2241283" y="2347913"/>
                  </a:cubicBezTo>
                  <a:cubicBezTo>
                    <a:pt x="2157463" y="2441258"/>
                    <a:pt x="2069833" y="2532698"/>
                    <a:pt x="1974583" y="2614613"/>
                  </a:cubicBezTo>
                  <a:cubicBezTo>
                    <a:pt x="1885048" y="2691765"/>
                    <a:pt x="1787893" y="2761298"/>
                    <a:pt x="1684071" y="2817495"/>
                  </a:cubicBezTo>
                  <a:cubicBezTo>
                    <a:pt x="1632636" y="2846070"/>
                    <a:pt x="1578343" y="2870835"/>
                    <a:pt x="1524051" y="2891790"/>
                  </a:cubicBezTo>
                  <a:cubicBezTo>
                    <a:pt x="1464043" y="2914650"/>
                    <a:pt x="1402131" y="2933700"/>
                    <a:pt x="1338313" y="2943225"/>
                  </a:cubicBezTo>
                  <a:cubicBezTo>
                    <a:pt x="1304976" y="2947988"/>
                    <a:pt x="1271638" y="2949893"/>
                    <a:pt x="1238301" y="2948940"/>
                  </a:cubicBezTo>
                  <a:cubicBezTo>
                    <a:pt x="1208773" y="2946083"/>
                    <a:pt x="1180198" y="2942273"/>
                    <a:pt x="1151623" y="2933700"/>
                  </a:cubicBezTo>
                  <a:cubicBezTo>
                    <a:pt x="1072566" y="2910840"/>
                    <a:pt x="1003986" y="2867025"/>
                    <a:pt x="946836" y="2810828"/>
                  </a:cubicBezTo>
                  <a:close/>
                  <a:moveTo>
                    <a:pt x="1354506" y="2974658"/>
                  </a:moveTo>
                  <a:cubicBezTo>
                    <a:pt x="1375461" y="2974658"/>
                    <a:pt x="1396416" y="2974658"/>
                    <a:pt x="1416418" y="2975610"/>
                  </a:cubicBezTo>
                  <a:cubicBezTo>
                    <a:pt x="1491666" y="3068003"/>
                    <a:pt x="1587868" y="3143250"/>
                    <a:pt x="1691691" y="3202305"/>
                  </a:cubicBezTo>
                  <a:cubicBezTo>
                    <a:pt x="1799323" y="3264218"/>
                    <a:pt x="1916481" y="3308985"/>
                    <a:pt x="2035543" y="3343275"/>
                  </a:cubicBezTo>
                  <a:cubicBezTo>
                    <a:pt x="2172703" y="3381375"/>
                    <a:pt x="2313673" y="3406140"/>
                    <a:pt x="2454643" y="3427095"/>
                  </a:cubicBezTo>
                  <a:cubicBezTo>
                    <a:pt x="2593708" y="3448050"/>
                    <a:pt x="2732773" y="3466148"/>
                    <a:pt x="2869933" y="3493770"/>
                  </a:cubicBezTo>
                  <a:cubicBezTo>
                    <a:pt x="3005188" y="3520440"/>
                    <a:pt x="3139491" y="3556635"/>
                    <a:pt x="3266173" y="3610928"/>
                  </a:cubicBezTo>
                  <a:cubicBezTo>
                    <a:pt x="3254743" y="3610928"/>
                    <a:pt x="3243313" y="3611880"/>
                    <a:pt x="3231883" y="3611880"/>
                  </a:cubicBezTo>
                  <a:cubicBezTo>
                    <a:pt x="3206166" y="3612833"/>
                    <a:pt x="3180448" y="3613785"/>
                    <a:pt x="3153778" y="3614738"/>
                  </a:cubicBezTo>
                  <a:cubicBezTo>
                    <a:pt x="3155683" y="3611880"/>
                    <a:pt x="3154731" y="3607118"/>
                    <a:pt x="3149968" y="3607118"/>
                  </a:cubicBezTo>
                  <a:cubicBezTo>
                    <a:pt x="3007093" y="3597593"/>
                    <a:pt x="2864218" y="3587115"/>
                    <a:pt x="2722296" y="3572828"/>
                  </a:cubicBezTo>
                  <a:cubicBezTo>
                    <a:pt x="2580373" y="3557588"/>
                    <a:pt x="2439403" y="3537585"/>
                    <a:pt x="2299386" y="3507105"/>
                  </a:cubicBezTo>
                  <a:cubicBezTo>
                    <a:pt x="2173656" y="3479483"/>
                    <a:pt x="2048878" y="3443288"/>
                    <a:pt x="1928863" y="3394710"/>
                  </a:cubicBezTo>
                  <a:cubicBezTo>
                    <a:pt x="1816468" y="3349943"/>
                    <a:pt x="1707883" y="3293745"/>
                    <a:pt x="1606918" y="3227070"/>
                  </a:cubicBezTo>
                  <a:cubicBezTo>
                    <a:pt x="1505953" y="3160395"/>
                    <a:pt x="1414513" y="3081338"/>
                    <a:pt x="1333551" y="2991803"/>
                  </a:cubicBezTo>
                  <a:cubicBezTo>
                    <a:pt x="1328788" y="2986088"/>
                    <a:pt x="1324026" y="2980373"/>
                    <a:pt x="1319263" y="2974658"/>
                  </a:cubicBezTo>
                  <a:cubicBezTo>
                    <a:pt x="1330693" y="2974658"/>
                    <a:pt x="1342123" y="2974658"/>
                    <a:pt x="1354506" y="2974658"/>
                  </a:cubicBezTo>
                  <a:close/>
                  <a:moveTo>
                    <a:pt x="3407143" y="3538538"/>
                  </a:moveTo>
                  <a:cubicBezTo>
                    <a:pt x="3405238" y="3547110"/>
                    <a:pt x="3402381" y="3557588"/>
                    <a:pt x="3399523" y="3567113"/>
                  </a:cubicBezTo>
                  <a:cubicBezTo>
                    <a:pt x="3399523" y="3566160"/>
                    <a:pt x="3399523" y="3566160"/>
                    <a:pt x="3399523" y="3565208"/>
                  </a:cubicBezTo>
                  <a:cubicBezTo>
                    <a:pt x="3363328" y="3487103"/>
                    <a:pt x="3318561" y="3412808"/>
                    <a:pt x="3268078" y="3342323"/>
                  </a:cubicBezTo>
                  <a:cubicBezTo>
                    <a:pt x="3217596" y="3272790"/>
                    <a:pt x="3161398" y="3207068"/>
                    <a:pt x="3099486" y="3147060"/>
                  </a:cubicBezTo>
                  <a:cubicBezTo>
                    <a:pt x="3037573" y="3087053"/>
                    <a:pt x="2969946" y="3031808"/>
                    <a:pt x="2898508" y="2983230"/>
                  </a:cubicBezTo>
                  <a:cubicBezTo>
                    <a:pt x="2827071" y="2934653"/>
                    <a:pt x="2751823" y="2892743"/>
                    <a:pt x="2673718" y="2857500"/>
                  </a:cubicBezTo>
                  <a:cubicBezTo>
                    <a:pt x="2595613" y="2823210"/>
                    <a:pt x="2513698" y="2793683"/>
                    <a:pt x="2429878" y="2775585"/>
                  </a:cubicBezTo>
                  <a:cubicBezTo>
                    <a:pt x="2423211" y="2773680"/>
                    <a:pt x="2416543" y="2772728"/>
                    <a:pt x="2408923" y="2771775"/>
                  </a:cubicBezTo>
                  <a:cubicBezTo>
                    <a:pt x="2421306" y="2747010"/>
                    <a:pt x="2432736" y="2721293"/>
                    <a:pt x="2442261" y="2695575"/>
                  </a:cubicBezTo>
                  <a:cubicBezTo>
                    <a:pt x="2520366" y="2718435"/>
                    <a:pt x="2597518" y="2745105"/>
                    <a:pt x="2672766" y="2778443"/>
                  </a:cubicBezTo>
                  <a:cubicBezTo>
                    <a:pt x="2748013" y="2811780"/>
                    <a:pt x="2821356" y="2850833"/>
                    <a:pt x="2891841" y="2895600"/>
                  </a:cubicBezTo>
                  <a:cubicBezTo>
                    <a:pt x="2961373" y="2939415"/>
                    <a:pt x="3028048" y="2988945"/>
                    <a:pt x="3090913" y="3042285"/>
                  </a:cubicBezTo>
                  <a:cubicBezTo>
                    <a:pt x="3153778" y="3095625"/>
                    <a:pt x="3211881" y="3153728"/>
                    <a:pt x="3266173" y="3215640"/>
                  </a:cubicBezTo>
                  <a:cubicBezTo>
                    <a:pt x="3320466" y="3277553"/>
                    <a:pt x="3369996" y="3344228"/>
                    <a:pt x="3413811" y="3413760"/>
                  </a:cubicBezTo>
                  <a:cubicBezTo>
                    <a:pt x="3417621" y="3420428"/>
                    <a:pt x="3422383" y="3427095"/>
                    <a:pt x="3426193" y="3433763"/>
                  </a:cubicBezTo>
                  <a:cubicBezTo>
                    <a:pt x="3424288" y="3447098"/>
                    <a:pt x="3422383" y="3460433"/>
                    <a:pt x="3420478" y="3473768"/>
                  </a:cubicBezTo>
                  <a:cubicBezTo>
                    <a:pt x="3417621" y="3495675"/>
                    <a:pt x="3412858" y="3517583"/>
                    <a:pt x="3407143" y="3538538"/>
                  </a:cubicBezTo>
                  <a:close/>
                  <a:moveTo>
                    <a:pt x="3293796" y="3231833"/>
                  </a:moveTo>
                  <a:cubicBezTo>
                    <a:pt x="3240456" y="3168968"/>
                    <a:pt x="3181401" y="3108960"/>
                    <a:pt x="3119488" y="3054668"/>
                  </a:cubicBezTo>
                  <a:cubicBezTo>
                    <a:pt x="3057576" y="3000375"/>
                    <a:pt x="2990901" y="2949893"/>
                    <a:pt x="2921368" y="2905125"/>
                  </a:cubicBezTo>
                  <a:cubicBezTo>
                    <a:pt x="2851836" y="2860358"/>
                    <a:pt x="2779446" y="2819400"/>
                    <a:pt x="2704198" y="2785110"/>
                  </a:cubicBezTo>
                  <a:cubicBezTo>
                    <a:pt x="2628951" y="2750820"/>
                    <a:pt x="2550846" y="2721293"/>
                    <a:pt x="2471788" y="2699385"/>
                  </a:cubicBezTo>
                  <a:cubicBezTo>
                    <a:pt x="2463216" y="2696528"/>
                    <a:pt x="2454643" y="2694623"/>
                    <a:pt x="2446071" y="2692718"/>
                  </a:cubicBezTo>
                  <a:cubicBezTo>
                    <a:pt x="2452738" y="2675573"/>
                    <a:pt x="2459406" y="2658428"/>
                    <a:pt x="2465121" y="2640330"/>
                  </a:cubicBezTo>
                  <a:cubicBezTo>
                    <a:pt x="2468931" y="2627948"/>
                    <a:pt x="2472741" y="2615565"/>
                    <a:pt x="2476551" y="2604135"/>
                  </a:cubicBezTo>
                  <a:cubicBezTo>
                    <a:pt x="2516556" y="2611755"/>
                    <a:pt x="2557513" y="2618423"/>
                    <a:pt x="2597518" y="2627948"/>
                  </a:cubicBezTo>
                  <a:cubicBezTo>
                    <a:pt x="2641333" y="2638425"/>
                    <a:pt x="2684196" y="2651760"/>
                    <a:pt x="2727058" y="2667000"/>
                  </a:cubicBezTo>
                  <a:cubicBezTo>
                    <a:pt x="2810878" y="2697480"/>
                    <a:pt x="2890888" y="2738438"/>
                    <a:pt x="2966136" y="2787968"/>
                  </a:cubicBezTo>
                  <a:cubicBezTo>
                    <a:pt x="3039478" y="2836545"/>
                    <a:pt x="3107106" y="2893695"/>
                    <a:pt x="3168066" y="2957513"/>
                  </a:cubicBezTo>
                  <a:cubicBezTo>
                    <a:pt x="3227121" y="3020378"/>
                    <a:pt x="3279508" y="3090863"/>
                    <a:pt x="3324276" y="3165158"/>
                  </a:cubicBezTo>
                  <a:cubicBezTo>
                    <a:pt x="3368091" y="3239453"/>
                    <a:pt x="3403333" y="3318510"/>
                    <a:pt x="3429051" y="3401378"/>
                  </a:cubicBezTo>
                  <a:cubicBezTo>
                    <a:pt x="3430003" y="3404235"/>
                    <a:pt x="3430956" y="3406140"/>
                    <a:pt x="3430956" y="3408998"/>
                  </a:cubicBezTo>
                  <a:cubicBezTo>
                    <a:pt x="3430956" y="3411855"/>
                    <a:pt x="3430003" y="3413760"/>
                    <a:pt x="3430003" y="3416618"/>
                  </a:cubicBezTo>
                  <a:cubicBezTo>
                    <a:pt x="3388093" y="3350895"/>
                    <a:pt x="3343326" y="3289935"/>
                    <a:pt x="3293796" y="3231833"/>
                  </a:cubicBezTo>
                  <a:close/>
                  <a:moveTo>
                    <a:pt x="3346183" y="3184208"/>
                  </a:moveTo>
                  <a:cubicBezTo>
                    <a:pt x="3303321" y="3108008"/>
                    <a:pt x="3252838" y="3036570"/>
                    <a:pt x="3194736" y="2971800"/>
                  </a:cubicBezTo>
                  <a:cubicBezTo>
                    <a:pt x="3135681" y="2906078"/>
                    <a:pt x="3069006" y="2847023"/>
                    <a:pt x="2996616" y="2796540"/>
                  </a:cubicBezTo>
                  <a:cubicBezTo>
                    <a:pt x="2923273" y="2745105"/>
                    <a:pt x="2843263" y="2702243"/>
                    <a:pt x="2759443" y="2668905"/>
                  </a:cubicBezTo>
                  <a:cubicBezTo>
                    <a:pt x="2676576" y="2635568"/>
                    <a:pt x="2587993" y="2611755"/>
                    <a:pt x="2499411" y="2600325"/>
                  </a:cubicBezTo>
                  <a:cubicBezTo>
                    <a:pt x="2491791" y="2599373"/>
                    <a:pt x="2485123" y="2598420"/>
                    <a:pt x="2477503" y="2598420"/>
                  </a:cubicBezTo>
                  <a:cubicBezTo>
                    <a:pt x="2481313" y="2585085"/>
                    <a:pt x="2486076" y="2570798"/>
                    <a:pt x="2489886" y="2557463"/>
                  </a:cubicBezTo>
                  <a:cubicBezTo>
                    <a:pt x="2657526" y="2525078"/>
                    <a:pt x="2831833" y="2550795"/>
                    <a:pt x="2985186" y="2624138"/>
                  </a:cubicBezTo>
                  <a:cubicBezTo>
                    <a:pt x="3140443" y="2698433"/>
                    <a:pt x="3268078" y="2820353"/>
                    <a:pt x="3345231" y="2974658"/>
                  </a:cubicBezTo>
                  <a:cubicBezTo>
                    <a:pt x="3375711" y="3036570"/>
                    <a:pt x="3399523" y="3102293"/>
                    <a:pt x="3413811" y="3169920"/>
                  </a:cubicBezTo>
                  <a:cubicBezTo>
                    <a:pt x="3397618" y="3127058"/>
                    <a:pt x="3379521" y="3085148"/>
                    <a:pt x="3358566" y="3044190"/>
                  </a:cubicBezTo>
                  <a:cubicBezTo>
                    <a:pt x="3321418" y="2971800"/>
                    <a:pt x="3277603" y="2903220"/>
                    <a:pt x="3223311" y="2842260"/>
                  </a:cubicBezTo>
                  <a:cubicBezTo>
                    <a:pt x="3170923" y="2783205"/>
                    <a:pt x="3109011" y="2732723"/>
                    <a:pt x="3039478" y="2695575"/>
                  </a:cubicBezTo>
                  <a:cubicBezTo>
                    <a:pt x="2963278" y="2654618"/>
                    <a:pt x="2880411" y="2627948"/>
                    <a:pt x="2797543" y="2603183"/>
                  </a:cubicBezTo>
                  <a:cubicBezTo>
                    <a:pt x="2712771" y="2577465"/>
                    <a:pt x="2624188" y="2548890"/>
                    <a:pt x="2533701" y="2553653"/>
                  </a:cubicBezTo>
                  <a:cubicBezTo>
                    <a:pt x="2522271" y="2554605"/>
                    <a:pt x="2510841" y="2555558"/>
                    <a:pt x="2499411" y="2557463"/>
                  </a:cubicBezTo>
                  <a:cubicBezTo>
                    <a:pt x="2497506" y="2557463"/>
                    <a:pt x="2497506" y="2561273"/>
                    <a:pt x="2500363" y="2561273"/>
                  </a:cubicBezTo>
                  <a:cubicBezTo>
                    <a:pt x="2546083" y="2557463"/>
                    <a:pt x="2590851" y="2559368"/>
                    <a:pt x="2635618" y="2567940"/>
                  </a:cubicBezTo>
                  <a:cubicBezTo>
                    <a:pt x="2680386" y="2576513"/>
                    <a:pt x="2724201" y="2588895"/>
                    <a:pt x="2767063" y="2602230"/>
                  </a:cubicBezTo>
                  <a:cubicBezTo>
                    <a:pt x="2848026" y="2626995"/>
                    <a:pt x="2930893" y="2652713"/>
                    <a:pt x="3007093" y="2689860"/>
                  </a:cubicBezTo>
                  <a:cubicBezTo>
                    <a:pt x="3078531" y="2725103"/>
                    <a:pt x="3143301" y="2772728"/>
                    <a:pt x="3197593" y="2830830"/>
                  </a:cubicBezTo>
                  <a:cubicBezTo>
                    <a:pt x="3252838" y="2887980"/>
                    <a:pt x="3298558" y="2954655"/>
                    <a:pt x="3335706" y="3024188"/>
                  </a:cubicBezTo>
                  <a:cubicBezTo>
                    <a:pt x="3370948" y="3089910"/>
                    <a:pt x="3399523" y="3158490"/>
                    <a:pt x="3423336" y="3228023"/>
                  </a:cubicBezTo>
                  <a:cubicBezTo>
                    <a:pt x="3430003" y="3277553"/>
                    <a:pt x="3432861" y="3327083"/>
                    <a:pt x="3430956" y="3376613"/>
                  </a:cubicBezTo>
                  <a:cubicBezTo>
                    <a:pt x="3409048" y="3308985"/>
                    <a:pt x="3380473" y="3245168"/>
                    <a:pt x="3346183" y="3184208"/>
                  </a:cubicBezTo>
                  <a:close/>
                  <a:moveTo>
                    <a:pt x="3428098" y="3058478"/>
                  </a:moveTo>
                  <a:cubicBezTo>
                    <a:pt x="3425241" y="3055620"/>
                    <a:pt x="3422383" y="3054668"/>
                    <a:pt x="3418573" y="3054668"/>
                  </a:cubicBezTo>
                  <a:cubicBezTo>
                    <a:pt x="3407143" y="3009900"/>
                    <a:pt x="3388093" y="2967990"/>
                    <a:pt x="3365233" y="2927985"/>
                  </a:cubicBezTo>
                  <a:cubicBezTo>
                    <a:pt x="3349041" y="2899410"/>
                    <a:pt x="3329991" y="2871788"/>
                    <a:pt x="3309036" y="2847023"/>
                  </a:cubicBezTo>
                  <a:cubicBezTo>
                    <a:pt x="3298558" y="2833688"/>
                    <a:pt x="3287128" y="2821305"/>
                    <a:pt x="3275698" y="2809875"/>
                  </a:cubicBezTo>
                  <a:cubicBezTo>
                    <a:pt x="3266173" y="2800350"/>
                    <a:pt x="3255696" y="2789873"/>
                    <a:pt x="3243313" y="2783205"/>
                  </a:cubicBezTo>
                  <a:cubicBezTo>
                    <a:pt x="3229978" y="2768918"/>
                    <a:pt x="3216643" y="2754630"/>
                    <a:pt x="3202356" y="2740343"/>
                  </a:cubicBezTo>
                  <a:cubicBezTo>
                    <a:pt x="3283318" y="2805113"/>
                    <a:pt x="3357613" y="2879408"/>
                    <a:pt x="3417621" y="2963228"/>
                  </a:cubicBezTo>
                  <a:cubicBezTo>
                    <a:pt x="3435718" y="2987993"/>
                    <a:pt x="3451911" y="3013710"/>
                    <a:pt x="3468103" y="3039428"/>
                  </a:cubicBezTo>
                  <a:cubicBezTo>
                    <a:pt x="3454768" y="3045143"/>
                    <a:pt x="3441433" y="3051810"/>
                    <a:pt x="3428098" y="3058478"/>
                  </a:cubicBezTo>
                  <a:close/>
                  <a:moveTo>
                    <a:pt x="3237598" y="2760345"/>
                  </a:moveTo>
                  <a:cubicBezTo>
                    <a:pt x="3215691" y="2742248"/>
                    <a:pt x="3192831" y="2725103"/>
                    <a:pt x="3169018" y="2708910"/>
                  </a:cubicBezTo>
                  <a:cubicBezTo>
                    <a:pt x="3134728" y="2679383"/>
                    <a:pt x="3096628" y="2652713"/>
                    <a:pt x="3057576" y="2629853"/>
                  </a:cubicBezTo>
                  <a:cubicBezTo>
                    <a:pt x="3040431" y="2619375"/>
                    <a:pt x="3022333" y="2610803"/>
                    <a:pt x="3005188" y="2601278"/>
                  </a:cubicBezTo>
                  <a:cubicBezTo>
                    <a:pt x="3084246" y="2638425"/>
                    <a:pt x="3158541" y="2683193"/>
                    <a:pt x="3228073" y="2736533"/>
                  </a:cubicBezTo>
                  <a:cubicBezTo>
                    <a:pt x="3298558" y="2790825"/>
                    <a:pt x="3362376" y="2851785"/>
                    <a:pt x="3418573" y="2920365"/>
                  </a:cubicBezTo>
                  <a:cubicBezTo>
                    <a:pt x="3447148" y="2954655"/>
                    <a:pt x="3472866" y="2990850"/>
                    <a:pt x="3496678" y="3028950"/>
                  </a:cubicBezTo>
                  <a:cubicBezTo>
                    <a:pt x="3490011" y="3030855"/>
                    <a:pt x="3484296" y="3033713"/>
                    <a:pt x="3477628" y="3035618"/>
                  </a:cubicBezTo>
                  <a:cubicBezTo>
                    <a:pt x="3411906" y="2931795"/>
                    <a:pt x="3331896" y="2837498"/>
                    <a:pt x="3237598" y="2760345"/>
                  </a:cubicBezTo>
                  <a:close/>
                  <a:moveTo>
                    <a:pt x="3344278" y="2828925"/>
                  </a:moveTo>
                  <a:cubicBezTo>
                    <a:pt x="3282366" y="2767965"/>
                    <a:pt x="3212833" y="2713673"/>
                    <a:pt x="3138538" y="2667953"/>
                  </a:cubicBezTo>
                  <a:cubicBezTo>
                    <a:pt x="3162351" y="2681288"/>
                    <a:pt x="3186163" y="2695575"/>
                    <a:pt x="3209976" y="2709863"/>
                  </a:cubicBezTo>
                  <a:cubicBezTo>
                    <a:pt x="3297606" y="2764155"/>
                    <a:pt x="3379521" y="2825115"/>
                    <a:pt x="3456673" y="2892743"/>
                  </a:cubicBezTo>
                  <a:cubicBezTo>
                    <a:pt x="3478581" y="2911793"/>
                    <a:pt x="3499536" y="2931795"/>
                    <a:pt x="3520491" y="2951798"/>
                  </a:cubicBezTo>
                  <a:cubicBezTo>
                    <a:pt x="3538588" y="2969895"/>
                    <a:pt x="3555733" y="2987993"/>
                    <a:pt x="3572878" y="3006090"/>
                  </a:cubicBezTo>
                  <a:cubicBezTo>
                    <a:pt x="3550018" y="3010853"/>
                    <a:pt x="3527158" y="3016568"/>
                    <a:pt x="3504298" y="3024188"/>
                  </a:cubicBezTo>
                  <a:cubicBezTo>
                    <a:pt x="3458578" y="2954655"/>
                    <a:pt x="3404286" y="2888933"/>
                    <a:pt x="3344278" y="2828925"/>
                  </a:cubicBezTo>
                  <a:close/>
                  <a:moveTo>
                    <a:pt x="3512871" y="2058353"/>
                  </a:moveTo>
                  <a:cubicBezTo>
                    <a:pt x="3473818" y="2109788"/>
                    <a:pt x="3429051" y="2157413"/>
                    <a:pt x="3380473" y="2200275"/>
                  </a:cubicBezTo>
                  <a:cubicBezTo>
                    <a:pt x="3329991" y="2245043"/>
                    <a:pt x="3275698" y="2286000"/>
                    <a:pt x="3219501" y="2322195"/>
                  </a:cubicBezTo>
                  <a:cubicBezTo>
                    <a:pt x="3157588" y="2362200"/>
                    <a:pt x="3093771" y="2398395"/>
                    <a:pt x="3028048" y="2431733"/>
                  </a:cubicBezTo>
                  <a:cubicBezTo>
                    <a:pt x="2976613" y="2458403"/>
                    <a:pt x="2924226" y="2483168"/>
                    <a:pt x="2871838" y="2508885"/>
                  </a:cubicBezTo>
                  <a:cubicBezTo>
                    <a:pt x="2854693" y="2507933"/>
                    <a:pt x="2837548" y="2506028"/>
                    <a:pt x="2820403" y="2504123"/>
                  </a:cubicBezTo>
                  <a:cubicBezTo>
                    <a:pt x="2866123" y="2486978"/>
                    <a:pt x="2910891" y="2467928"/>
                    <a:pt x="2955658" y="2447925"/>
                  </a:cubicBezTo>
                  <a:cubicBezTo>
                    <a:pt x="3028048" y="2415540"/>
                    <a:pt x="3098533" y="2379345"/>
                    <a:pt x="3166161" y="2338388"/>
                  </a:cubicBezTo>
                  <a:cubicBezTo>
                    <a:pt x="3230931" y="2299335"/>
                    <a:pt x="3291891" y="2256473"/>
                    <a:pt x="3349993" y="2207895"/>
                  </a:cubicBezTo>
                  <a:cubicBezTo>
                    <a:pt x="3405238" y="2162175"/>
                    <a:pt x="3455721" y="2110740"/>
                    <a:pt x="3501441" y="2055495"/>
                  </a:cubicBezTo>
                  <a:cubicBezTo>
                    <a:pt x="3534778" y="2015490"/>
                    <a:pt x="3564306" y="1972628"/>
                    <a:pt x="3590976" y="1927860"/>
                  </a:cubicBezTo>
                  <a:cubicBezTo>
                    <a:pt x="3588118" y="1936433"/>
                    <a:pt x="3584308" y="1945005"/>
                    <a:pt x="3580498" y="1954530"/>
                  </a:cubicBezTo>
                  <a:cubicBezTo>
                    <a:pt x="3561448" y="1989773"/>
                    <a:pt x="3537636" y="2025015"/>
                    <a:pt x="3512871" y="2058353"/>
                  </a:cubicBezTo>
                  <a:close/>
                  <a:moveTo>
                    <a:pt x="3570021" y="1941195"/>
                  </a:moveTo>
                  <a:cubicBezTo>
                    <a:pt x="3550971" y="1970723"/>
                    <a:pt x="3530968" y="2000250"/>
                    <a:pt x="3509061" y="2027873"/>
                  </a:cubicBezTo>
                  <a:cubicBezTo>
                    <a:pt x="3465246" y="2084070"/>
                    <a:pt x="3415716" y="2135505"/>
                    <a:pt x="3361423" y="2183130"/>
                  </a:cubicBezTo>
                  <a:cubicBezTo>
                    <a:pt x="3306178" y="2231708"/>
                    <a:pt x="3246171" y="2275523"/>
                    <a:pt x="3184258" y="2314575"/>
                  </a:cubicBezTo>
                  <a:cubicBezTo>
                    <a:pt x="3117583" y="2356485"/>
                    <a:pt x="3047098" y="2393633"/>
                    <a:pt x="2975661" y="2426970"/>
                  </a:cubicBezTo>
                  <a:cubicBezTo>
                    <a:pt x="2940418" y="2443163"/>
                    <a:pt x="2904223" y="2459355"/>
                    <a:pt x="2868028" y="2474595"/>
                  </a:cubicBezTo>
                  <a:cubicBezTo>
                    <a:pt x="2845168" y="2484120"/>
                    <a:pt x="2823261" y="2492693"/>
                    <a:pt x="2800401" y="2501265"/>
                  </a:cubicBezTo>
                  <a:cubicBezTo>
                    <a:pt x="2782303" y="2498408"/>
                    <a:pt x="2765158" y="2495550"/>
                    <a:pt x="2747061" y="2492693"/>
                  </a:cubicBezTo>
                  <a:cubicBezTo>
                    <a:pt x="2750871" y="2491740"/>
                    <a:pt x="2754681" y="2489835"/>
                    <a:pt x="2758491" y="2488883"/>
                  </a:cubicBezTo>
                  <a:cubicBezTo>
                    <a:pt x="2797543" y="2473643"/>
                    <a:pt x="2835643" y="2457450"/>
                    <a:pt x="2873743" y="2440305"/>
                  </a:cubicBezTo>
                  <a:cubicBezTo>
                    <a:pt x="2948991" y="2405063"/>
                    <a:pt x="3022333" y="2366010"/>
                    <a:pt x="3092818" y="2321243"/>
                  </a:cubicBezTo>
                  <a:cubicBezTo>
                    <a:pt x="3163303" y="2276475"/>
                    <a:pt x="3230931" y="2227898"/>
                    <a:pt x="3295701" y="2175510"/>
                  </a:cubicBezTo>
                  <a:cubicBezTo>
                    <a:pt x="3360471" y="2123123"/>
                    <a:pt x="3421431" y="2065973"/>
                    <a:pt x="3478581" y="2005013"/>
                  </a:cubicBezTo>
                  <a:cubicBezTo>
                    <a:pt x="3529063" y="1950720"/>
                    <a:pt x="3576688" y="1894523"/>
                    <a:pt x="3620503" y="1834515"/>
                  </a:cubicBezTo>
                  <a:cubicBezTo>
                    <a:pt x="3617646" y="1845945"/>
                    <a:pt x="3614788" y="1857375"/>
                    <a:pt x="3610978" y="1868805"/>
                  </a:cubicBezTo>
                  <a:cubicBezTo>
                    <a:pt x="3606216" y="1877378"/>
                    <a:pt x="3602406" y="1885950"/>
                    <a:pt x="3597643" y="1894523"/>
                  </a:cubicBezTo>
                  <a:cubicBezTo>
                    <a:pt x="3588118" y="1909763"/>
                    <a:pt x="3579546" y="1925955"/>
                    <a:pt x="3570021" y="1941195"/>
                  </a:cubicBezTo>
                  <a:close/>
                  <a:moveTo>
                    <a:pt x="3490963" y="1973580"/>
                  </a:moveTo>
                  <a:cubicBezTo>
                    <a:pt x="3434766" y="2034540"/>
                    <a:pt x="3375711" y="2092643"/>
                    <a:pt x="3312846" y="2146935"/>
                  </a:cubicBezTo>
                  <a:cubicBezTo>
                    <a:pt x="3249981" y="2201228"/>
                    <a:pt x="3183306" y="2250758"/>
                    <a:pt x="3112821" y="2295525"/>
                  </a:cubicBezTo>
                  <a:cubicBezTo>
                    <a:pt x="3043288" y="2340293"/>
                    <a:pt x="2971851" y="2381250"/>
                    <a:pt x="2896603" y="2417445"/>
                  </a:cubicBezTo>
                  <a:cubicBezTo>
                    <a:pt x="2841358" y="2444115"/>
                    <a:pt x="2784208" y="2467928"/>
                    <a:pt x="2726106" y="2488883"/>
                  </a:cubicBezTo>
                  <a:cubicBezTo>
                    <a:pt x="2721343" y="2487930"/>
                    <a:pt x="2717533" y="2486978"/>
                    <a:pt x="2712771" y="2486978"/>
                  </a:cubicBezTo>
                  <a:cubicBezTo>
                    <a:pt x="2700388" y="2485073"/>
                    <a:pt x="2688958" y="2483168"/>
                    <a:pt x="2676576" y="2481263"/>
                  </a:cubicBezTo>
                  <a:cubicBezTo>
                    <a:pt x="2681338" y="2479358"/>
                    <a:pt x="2686101" y="2478405"/>
                    <a:pt x="2689911" y="2476500"/>
                  </a:cubicBezTo>
                  <a:cubicBezTo>
                    <a:pt x="2734678" y="2461260"/>
                    <a:pt x="2778493" y="2444115"/>
                    <a:pt x="2821356" y="2426018"/>
                  </a:cubicBezTo>
                  <a:cubicBezTo>
                    <a:pt x="2907081" y="2388870"/>
                    <a:pt x="2988996" y="2344103"/>
                    <a:pt x="3068053" y="2294573"/>
                  </a:cubicBezTo>
                  <a:cubicBezTo>
                    <a:pt x="3147111" y="2244090"/>
                    <a:pt x="3222358" y="2186940"/>
                    <a:pt x="3292843" y="2125028"/>
                  </a:cubicBezTo>
                  <a:cubicBezTo>
                    <a:pt x="3363328" y="2063115"/>
                    <a:pt x="3428098" y="1995488"/>
                    <a:pt x="3487153" y="1923098"/>
                  </a:cubicBezTo>
                  <a:cubicBezTo>
                    <a:pt x="3545256" y="1851660"/>
                    <a:pt x="3598596" y="1775460"/>
                    <a:pt x="3644316" y="1695450"/>
                  </a:cubicBezTo>
                  <a:cubicBezTo>
                    <a:pt x="3639553" y="1732598"/>
                    <a:pt x="3633838" y="1768793"/>
                    <a:pt x="3625266" y="1805940"/>
                  </a:cubicBezTo>
                  <a:cubicBezTo>
                    <a:pt x="3584308" y="1864043"/>
                    <a:pt x="3539541" y="1920240"/>
                    <a:pt x="3490963" y="1973580"/>
                  </a:cubicBezTo>
                  <a:close/>
                  <a:moveTo>
                    <a:pt x="3499536" y="1889760"/>
                  </a:moveTo>
                  <a:cubicBezTo>
                    <a:pt x="3442386" y="1963103"/>
                    <a:pt x="3378568" y="2030730"/>
                    <a:pt x="3309988" y="2094548"/>
                  </a:cubicBezTo>
                  <a:cubicBezTo>
                    <a:pt x="3241408" y="2157413"/>
                    <a:pt x="3168066" y="2215515"/>
                    <a:pt x="3090913" y="2267903"/>
                  </a:cubicBezTo>
                  <a:cubicBezTo>
                    <a:pt x="3013761" y="2319338"/>
                    <a:pt x="2931846" y="2365058"/>
                    <a:pt x="2848026" y="2404110"/>
                  </a:cubicBezTo>
                  <a:cubicBezTo>
                    <a:pt x="2806116" y="2423160"/>
                    <a:pt x="2763253" y="2441258"/>
                    <a:pt x="2719438" y="2457450"/>
                  </a:cubicBezTo>
                  <a:cubicBezTo>
                    <a:pt x="2698483" y="2465070"/>
                    <a:pt x="2676576" y="2472690"/>
                    <a:pt x="2654668" y="2479358"/>
                  </a:cubicBezTo>
                  <a:cubicBezTo>
                    <a:pt x="2646096" y="2478405"/>
                    <a:pt x="2637523" y="2477453"/>
                    <a:pt x="2628951" y="2476500"/>
                  </a:cubicBezTo>
                  <a:cubicBezTo>
                    <a:pt x="2630856" y="2475548"/>
                    <a:pt x="2633713" y="2474595"/>
                    <a:pt x="2635618" y="2473643"/>
                  </a:cubicBezTo>
                  <a:cubicBezTo>
                    <a:pt x="2682291" y="2455545"/>
                    <a:pt x="2728011" y="2434590"/>
                    <a:pt x="2773731" y="2413635"/>
                  </a:cubicBezTo>
                  <a:cubicBezTo>
                    <a:pt x="2863266" y="2370773"/>
                    <a:pt x="2949943" y="2320290"/>
                    <a:pt x="3033763" y="2265045"/>
                  </a:cubicBezTo>
                  <a:cubicBezTo>
                    <a:pt x="3116631" y="2209800"/>
                    <a:pt x="3195688" y="2147888"/>
                    <a:pt x="3270936" y="2081213"/>
                  </a:cubicBezTo>
                  <a:cubicBezTo>
                    <a:pt x="3346183" y="2014538"/>
                    <a:pt x="3415716" y="1941195"/>
                    <a:pt x="3480486" y="1864043"/>
                  </a:cubicBezTo>
                  <a:cubicBezTo>
                    <a:pt x="3544303" y="1787843"/>
                    <a:pt x="3601453" y="1707833"/>
                    <a:pt x="3653841" y="1623060"/>
                  </a:cubicBezTo>
                  <a:cubicBezTo>
                    <a:pt x="3652888" y="1637348"/>
                    <a:pt x="3650983" y="1651635"/>
                    <a:pt x="3650031" y="1666875"/>
                  </a:cubicBezTo>
                  <a:cubicBezTo>
                    <a:pt x="3605263" y="1744980"/>
                    <a:pt x="3554781" y="1819275"/>
                    <a:pt x="3499536" y="1889760"/>
                  </a:cubicBezTo>
                  <a:close/>
                  <a:moveTo>
                    <a:pt x="3492868" y="1827848"/>
                  </a:moveTo>
                  <a:cubicBezTo>
                    <a:pt x="3430003" y="1905000"/>
                    <a:pt x="3362376" y="1978343"/>
                    <a:pt x="3289986" y="2045970"/>
                  </a:cubicBezTo>
                  <a:cubicBezTo>
                    <a:pt x="3217596" y="2113598"/>
                    <a:pt x="3139491" y="2177415"/>
                    <a:pt x="3058528" y="2234565"/>
                  </a:cubicBezTo>
                  <a:cubicBezTo>
                    <a:pt x="2976613" y="2291715"/>
                    <a:pt x="2890888" y="2343150"/>
                    <a:pt x="2802306" y="2388870"/>
                  </a:cubicBezTo>
                  <a:cubicBezTo>
                    <a:pt x="2738488" y="2421255"/>
                    <a:pt x="2673718" y="2449830"/>
                    <a:pt x="2607043" y="2475548"/>
                  </a:cubicBezTo>
                  <a:cubicBezTo>
                    <a:pt x="2574658" y="2474595"/>
                    <a:pt x="2542273" y="2476500"/>
                    <a:pt x="2510841" y="2485073"/>
                  </a:cubicBezTo>
                  <a:cubicBezTo>
                    <a:pt x="2529891" y="2478405"/>
                    <a:pt x="2548941" y="2469833"/>
                    <a:pt x="2567991" y="2462213"/>
                  </a:cubicBezTo>
                  <a:cubicBezTo>
                    <a:pt x="2591803" y="2451735"/>
                    <a:pt x="2614663" y="2441258"/>
                    <a:pt x="2638476" y="2430780"/>
                  </a:cubicBezTo>
                  <a:cubicBezTo>
                    <a:pt x="2685148" y="2408873"/>
                    <a:pt x="2731821" y="2385060"/>
                    <a:pt x="2776588" y="2359343"/>
                  </a:cubicBezTo>
                  <a:cubicBezTo>
                    <a:pt x="2867076" y="2308860"/>
                    <a:pt x="2954706" y="2252663"/>
                    <a:pt x="3038526" y="2190750"/>
                  </a:cubicBezTo>
                  <a:cubicBezTo>
                    <a:pt x="3122346" y="2128838"/>
                    <a:pt x="3201403" y="2062163"/>
                    <a:pt x="3276651" y="1989773"/>
                  </a:cubicBezTo>
                  <a:cubicBezTo>
                    <a:pt x="3351898" y="1918335"/>
                    <a:pt x="3421431" y="1842135"/>
                    <a:pt x="3487153" y="1761173"/>
                  </a:cubicBezTo>
                  <a:cubicBezTo>
                    <a:pt x="3550018" y="1684020"/>
                    <a:pt x="3607168" y="1602105"/>
                    <a:pt x="3659556" y="1518285"/>
                  </a:cubicBezTo>
                  <a:cubicBezTo>
                    <a:pt x="3658603" y="1544955"/>
                    <a:pt x="3657651" y="1570673"/>
                    <a:pt x="3655746" y="1597343"/>
                  </a:cubicBezTo>
                  <a:cubicBezTo>
                    <a:pt x="3606216" y="1677353"/>
                    <a:pt x="3552876" y="1754505"/>
                    <a:pt x="3492868" y="1827848"/>
                  </a:cubicBezTo>
                  <a:close/>
                  <a:moveTo>
                    <a:pt x="3501441" y="1724025"/>
                  </a:moveTo>
                  <a:cubicBezTo>
                    <a:pt x="3437623" y="1804988"/>
                    <a:pt x="3369043" y="1883093"/>
                    <a:pt x="3295701" y="1955483"/>
                  </a:cubicBezTo>
                  <a:cubicBezTo>
                    <a:pt x="3222358" y="2027873"/>
                    <a:pt x="3144253" y="2095500"/>
                    <a:pt x="3062338" y="2158365"/>
                  </a:cubicBezTo>
                  <a:cubicBezTo>
                    <a:pt x="2980423" y="2221230"/>
                    <a:pt x="2893746" y="2278380"/>
                    <a:pt x="2804211" y="2330768"/>
                  </a:cubicBezTo>
                  <a:cubicBezTo>
                    <a:pt x="2714676" y="2383155"/>
                    <a:pt x="2621331" y="2428875"/>
                    <a:pt x="2525128" y="2468880"/>
                  </a:cubicBezTo>
                  <a:cubicBezTo>
                    <a:pt x="2520366" y="2470785"/>
                    <a:pt x="2515603" y="2472690"/>
                    <a:pt x="2509888" y="2475548"/>
                  </a:cubicBezTo>
                  <a:cubicBezTo>
                    <a:pt x="2512746" y="2465070"/>
                    <a:pt x="2514651" y="2454593"/>
                    <a:pt x="2517508" y="2444115"/>
                  </a:cubicBezTo>
                  <a:cubicBezTo>
                    <a:pt x="2564181" y="2419350"/>
                    <a:pt x="2608948" y="2390775"/>
                    <a:pt x="2653716" y="2363153"/>
                  </a:cubicBezTo>
                  <a:cubicBezTo>
                    <a:pt x="2700388" y="2334578"/>
                    <a:pt x="2746108" y="2306003"/>
                    <a:pt x="2791828" y="2276475"/>
                  </a:cubicBezTo>
                  <a:cubicBezTo>
                    <a:pt x="2884221" y="2217420"/>
                    <a:pt x="2974708" y="2155508"/>
                    <a:pt x="3063291" y="2089785"/>
                  </a:cubicBezTo>
                  <a:cubicBezTo>
                    <a:pt x="3146158" y="2027873"/>
                    <a:pt x="3227121" y="1962150"/>
                    <a:pt x="3302368" y="1891665"/>
                  </a:cubicBezTo>
                  <a:cubicBezTo>
                    <a:pt x="3374758" y="1824038"/>
                    <a:pt x="3444291" y="1751648"/>
                    <a:pt x="3506203" y="1675448"/>
                  </a:cubicBezTo>
                  <a:cubicBezTo>
                    <a:pt x="3563353" y="1604963"/>
                    <a:pt x="3614788" y="1530668"/>
                    <a:pt x="3660508" y="1452563"/>
                  </a:cubicBezTo>
                  <a:cubicBezTo>
                    <a:pt x="3660508" y="1466850"/>
                    <a:pt x="3659556" y="1480185"/>
                    <a:pt x="3659556" y="1494473"/>
                  </a:cubicBezTo>
                  <a:cubicBezTo>
                    <a:pt x="3611931" y="1573530"/>
                    <a:pt x="3559543" y="1650683"/>
                    <a:pt x="3501441" y="1724025"/>
                  </a:cubicBezTo>
                  <a:close/>
                  <a:moveTo>
                    <a:pt x="2497506" y="2354580"/>
                  </a:moveTo>
                  <a:cubicBezTo>
                    <a:pt x="2480361" y="2398395"/>
                    <a:pt x="2460358" y="2440305"/>
                    <a:pt x="2437498" y="2481263"/>
                  </a:cubicBezTo>
                  <a:cubicBezTo>
                    <a:pt x="2393683" y="2561273"/>
                    <a:pt x="2340343" y="2636520"/>
                    <a:pt x="2278431" y="2703195"/>
                  </a:cubicBezTo>
                  <a:cubicBezTo>
                    <a:pt x="2218423" y="2767013"/>
                    <a:pt x="2150796" y="2824163"/>
                    <a:pt x="2075548" y="2868930"/>
                  </a:cubicBezTo>
                  <a:cubicBezTo>
                    <a:pt x="1996491" y="2915603"/>
                    <a:pt x="1909813" y="2948940"/>
                    <a:pt x="1818373" y="2964180"/>
                  </a:cubicBezTo>
                  <a:cubicBezTo>
                    <a:pt x="1731696" y="2978468"/>
                    <a:pt x="1643113" y="2975610"/>
                    <a:pt x="1558341" y="2955608"/>
                  </a:cubicBezTo>
                  <a:cubicBezTo>
                    <a:pt x="1621206" y="2951798"/>
                    <a:pt x="1684071" y="2940368"/>
                    <a:pt x="1744078" y="2923223"/>
                  </a:cubicBezTo>
                  <a:cubicBezTo>
                    <a:pt x="1844091" y="2895600"/>
                    <a:pt x="1939341" y="2851785"/>
                    <a:pt x="2026971" y="2796540"/>
                  </a:cubicBezTo>
                  <a:cubicBezTo>
                    <a:pt x="2115553" y="2740343"/>
                    <a:pt x="2195563" y="2672715"/>
                    <a:pt x="2267001" y="2596515"/>
                  </a:cubicBezTo>
                  <a:cubicBezTo>
                    <a:pt x="2338438" y="2521268"/>
                    <a:pt x="2400351" y="2437448"/>
                    <a:pt x="2454643" y="2348865"/>
                  </a:cubicBezTo>
                  <a:cubicBezTo>
                    <a:pt x="2490838" y="2290763"/>
                    <a:pt x="2522271" y="2229803"/>
                    <a:pt x="2551798" y="2167890"/>
                  </a:cubicBezTo>
                  <a:cubicBezTo>
                    <a:pt x="2545131" y="2193608"/>
                    <a:pt x="2539416" y="2220278"/>
                    <a:pt x="2533701" y="2245995"/>
                  </a:cubicBezTo>
                  <a:cubicBezTo>
                    <a:pt x="2523223" y="2283143"/>
                    <a:pt x="2511793" y="2319338"/>
                    <a:pt x="2497506" y="2354580"/>
                  </a:cubicBezTo>
                  <a:close/>
                  <a:moveTo>
                    <a:pt x="2534653" y="2081213"/>
                  </a:moveTo>
                  <a:cubicBezTo>
                    <a:pt x="2523223" y="2103120"/>
                    <a:pt x="2510841" y="2125028"/>
                    <a:pt x="2498458" y="2145983"/>
                  </a:cubicBezTo>
                  <a:cubicBezTo>
                    <a:pt x="2473693" y="2188845"/>
                    <a:pt x="2447023" y="2229803"/>
                    <a:pt x="2418448" y="2269808"/>
                  </a:cubicBezTo>
                  <a:cubicBezTo>
                    <a:pt x="2362251" y="2349818"/>
                    <a:pt x="2299386" y="2425065"/>
                    <a:pt x="2230806" y="2494598"/>
                  </a:cubicBezTo>
                  <a:cubicBezTo>
                    <a:pt x="2161273" y="2565083"/>
                    <a:pt x="2086978" y="2629853"/>
                    <a:pt x="2006968" y="2687003"/>
                  </a:cubicBezTo>
                  <a:cubicBezTo>
                    <a:pt x="1927911" y="2744153"/>
                    <a:pt x="1843138" y="2795588"/>
                    <a:pt x="1755508" y="2839403"/>
                  </a:cubicBezTo>
                  <a:cubicBezTo>
                    <a:pt x="1724076" y="2855595"/>
                    <a:pt x="1691691" y="2869883"/>
                    <a:pt x="1658353" y="2884170"/>
                  </a:cubicBezTo>
                  <a:cubicBezTo>
                    <a:pt x="1714551" y="2857500"/>
                    <a:pt x="1768843" y="2827020"/>
                    <a:pt x="1820278" y="2791778"/>
                  </a:cubicBezTo>
                  <a:cubicBezTo>
                    <a:pt x="2021256" y="2655570"/>
                    <a:pt x="2179371" y="2470785"/>
                    <a:pt x="2338438" y="2289810"/>
                  </a:cubicBezTo>
                  <a:cubicBezTo>
                    <a:pt x="2403208" y="2216468"/>
                    <a:pt x="2468931" y="2143125"/>
                    <a:pt x="2537511" y="2073593"/>
                  </a:cubicBezTo>
                  <a:cubicBezTo>
                    <a:pt x="2536558" y="2076450"/>
                    <a:pt x="2535606" y="2079308"/>
                    <a:pt x="2534653" y="2081213"/>
                  </a:cubicBezTo>
                  <a:close/>
                  <a:moveTo>
                    <a:pt x="1839328" y="2122170"/>
                  </a:moveTo>
                  <a:cubicBezTo>
                    <a:pt x="1815516" y="2119313"/>
                    <a:pt x="1791703" y="2116455"/>
                    <a:pt x="1767891" y="2113598"/>
                  </a:cubicBezTo>
                  <a:cubicBezTo>
                    <a:pt x="1779321" y="2107883"/>
                    <a:pt x="1790751" y="2101215"/>
                    <a:pt x="1802181" y="2095500"/>
                  </a:cubicBezTo>
                  <a:cubicBezTo>
                    <a:pt x="1806943" y="2093595"/>
                    <a:pt x="1810753" y="2091690"/>
                    <a:pt x="1815516" y="2089785"/>
                  </a:cubicBezTo>
                  <a:cubicBezTo>
                    <a:pt x="1832661" y="2082165"/>
                    <a:pt x="1849806" y="2073593"/>
                    <a:pt x="1865998" y="2064068"/>
                  </a:cubicBezTo>
                  <a:cubicBezTo>
                    <a:pt x="1898383" y="2046923"/>
                    <a:pt x="1929816" y="2027873"/>
                    <a:pt x="1959343" y="2006918"/>
                  </a:cubicBezTo>
                  <a:cubicBezTo>
                    <a:pt x="1989823" y="1985963"/>
                    <a:pt x="2018398" y="1963103"/>
                    <a:pt x="2045068" y="1938338"/>
                  </a:cubicBezTo>
                  <a:cubicBezTo>
                    <a:pt x="2024113" y="1964055"/>
                    <a:pt x="2002206" y="1989773"/>
                    <a:pt x="1979346" y="2014538"/>
                  </a:cubicBezTo>
                  <a:cubicBezTo>
                    <a:pt x="1941246" y="2055495"/>
                    <a:pt x="1898383" y="2094548"/>
                    <a:pt x="1847901" y="2118360"/>
                  </a:cubicBezTo>
                  <a:cubicBezTo>
                    <a:pt x="1845043" y="2119313"/>
                    <a:pt x="1842186" y="2121218"/>
                    <a:pt x="1839328" y="2122170"/>
                  </a:cubicBezTo>
                  <a:close/>
                  <a:moveTo>
                    <a:pt x="1324978" y="2078355"/>
                  </a:moveTo>
                  <a:cubicBezTo>
                    <a:pt x="1402131" y="2033588"/>
                    <a:pt x="1482141" y="1992630"/>
                    <a:pt x="1562151" y="1951673"/>
                  </a:cubicBezTo>
                  <a:cubicBezTo>
                    <a:pt x="1643113" y="1909763"/>
                    <a:pt x="1723123" y="1865948"/>
                    <a:pt x="1797418" y="1814513"/>
                  </a:cubicBezTo>
                  <a:cubicBezTo>
                    <a:pt x="1865998" y="1767840"/>
                    <a:pt x="1929816" y="1714500"/>
                    <a:pt x="1984108" y="1652588"/>
                  </a:cubicBezTo>
                  <a:cubicBezTo>
                    <a:pt x="2005063" y="1627823"/>
                    <a:pt x="2025066" y="1602105"/>
                    <a:pt x="2043163" y="1575435"/>
                  </a:cubicBezTo>
                  <a:cubicBezTo>
                    <a:pt x="2037448" y="1585913"/>
                    <a:pt x="2031733" y="1595438"/>
                    <a:pt x="2026018" y="1605915"/>
                  </a:cubicBezTo>
                  <a:cubicBezTo>
                    <a:pt x="1992681" y="1660208"/>
                    <a:pt x="1952676" y="1709738"/>
                    <a:pt x="1907908" y="1754505"/>
                  </a:cubicBezTo>
                  <a:cubicBezTo>
                    <a:pt x="1861236" y="1801178"/>
                    <a:pt x="1809801" y="1842135"/>
                    <a:pt x="1754556" y="1878330"/>
                  </a:cubicBezTo>
                  <a:cubicBezTo>
                    <a:pt x="1694548" y="1918335"/>
                    <a:pt x="1630731" y="1953578"/>
                    <a:pt x="1565961" y="1985010"/>
                  </a:cubicBezTo>
                  <a:cubicBezTo>
                    <a:pt x="1501191" y="2016443"/>
                    <a:pt x="1434516" y="2045970"/>
                    <a:pt x="1368793" y="2074545"/>
                  </a:cubicBezTo>
                  <a:cubicBezTo>
                    <a:pt x="1368793" y="2074545"/>
                    <a:pt x="1367841" y="2074545"/>
                    <a:pt x="1367841" y="2075498"/>
                  </a:cubicBezTo>
                  <a:cubicBezTo>
                    <a:pt x="1343076" y="2080260"/>
                    <a:pt x="1319263" y="2086928"/>
                    <a:pt x="1295451" y="2097405"/>
                  </a:cubicBezTo>
                  <a:cubicBezTo>
                    <a:pt x="1304976" y="2089785"/>
                    <a:pt x="1315453" y="2084070"/>
                    <a:pt x="1324978" y="2078355"/>
                  </a:cubicBezTo>
                  <a:close/>
                  <a:moveTo>
                    <a:pt x="1180198" y="2165985"/>
                  </a:moveTo>
                  <a:cubicBezTo>
                    <a:pt x="1206868" y="2140268"/>
                    <a:pt x="1235443" y="2115503"/>
                    <a:pt x="1264971" y="2092643"/>
                  </a:cubicBezTo>
                  <a:cubicBezTo>
                    <a:pt x="1332598" y="2039303"/>
                    <a:pt x="1404988" y="1991678"/>
                    <a:pt x="1478331" y="1945958"/>
                  </a:cubicBezTo>
                  <a:cubicBezTo>
                    <a:pt x="1551673" y="1900238"/>
                    <a:pt x="1625016" y="1857375"/>
                    <a:pt x="1697406" y="1810703"/>
                  </a:cubicBezTo>
                  <a:cubicBezTo>
                    <a:pt x="1768843" y="1764983"/>
                    <a:pt x="1838376" y="1715453"/>
                    <a:pt x="1902193" y="1660208"/>
                  </a:cubicBezTo>
                  <a:cubicBezTo>
                    <a:pt x="1954581" y="1614488"/>
                    <a:pt x="2003158" y="1564005"/>
                    <a:pt x="2045068" y="1508760"/>
                  </a:cubicBezTo>
                  <a:cubicBezTo>
                    <a:pt x="2057451" y="1499235"/>
                    <a:pt x="2069833" y="1488758"/>
                    <a:pt x="2081263" y="1478280"/>
                  </a:cubicBezTo>
                  <a:cubicBezTo>
                    <a:pt x="2083168" y="1476375"/>
                    <a:pt x="2085073" y="1474470"/>
                    <a:pt x="2087931" y="1472565"/>
                  </a:cubicBezTo>
                  <a:cubicBezTo>
                    <a:pt x="2087931" y="1473518"/>
                    <a:pt x="2086978" y="1474470"/>
                    <a:pt x="2086978" y="1475423"/>
                  </a:cubicBezTo>
                  <a:cubicBezTo>
                    <a:pt x="2079358" y="1493520"/>
                    <a:pt x="2070786" y="1510665"/>
                    <a:pt x="2061261" y="1526858"/>
                  </a:cubicBezTo>
                  <a:cubicBezTo>
                    <a:pt x="2042211" y="1562100"/>
                    <a:pt x="2019351" y="1594485"/>
                    <a:pt x="1993633" y="1625918"/>
                  </a:cubicBezTo>
                  <a:cubicBezTo>
                    <a:pt x="1942198" y="1689735"/>
                    <a:pt x="1880286" y="1744028"/>
                    <a:pt x="1813611" y="1791653"/>
                  </a:cubicBezTo>
                  <a:cubicBezTo>
                    <a:pt x="1740268" y="1844040"/>
                    <a:pt x="1661211" y="1888808"/>
                    <a:pt x="1581201" y="1930718"/>
                  </a:cubicBezTo>
                  <a:cubicBezTo>
                    <a:pt x="1502143" y="1972628"/>
                    <a:pt x="1423086" y="2012633"/>
                    <a:pt x="1345933" y="2057400"/>
                  </a:cubicBezTo>
                  <a:cubicBezTo>
                    <a:pt x="1287831" y="2089785"/>
                    <a:pt x="1231633" y="2125980"/>
                    <a:pt x="1180198" y="2165985"/>
                  </a:cubicBezTo>
                  <a:close/>
                  <a:moveTo>
                    <a:pt x="1547863" y="2002155"/>
                  </a:moveTo>
                  <a:cubicBezTo>
                    <a:pt x="1613586" y="1970723"/>
                    <a:pt x="1678356" y="1937385"/>
                    <a:pt x="1739316" y="1898333"/>
                  </a:cubicBezTo>
                  <a:cubicBezTo>
                    <a:pt x="1796466" y="1862138"/>
                    <a:pt x="1850758" y="1821180"/>
                    <a:pt x="1899336" y="1774508"/>
                  </a:cubicBezTo>
                  <a:cubicBezTo>
                    <a:pt x="1946008" y="1730693"/>
                    <a:pt x="1987918" y="1681163"/>
                    <a:pt x="2022208" y="1627823"/>
                  </a:cubicBezTo>
                  <a:cubicBezTo>
                    <a:pt x="2051736" y="1583055"/>
                    <a:pt x="2075548" y="1534478"/>
                    <a:pt x="2093646" y="1483043"/>
                  </a:cubicBezTo>
                  <a:cubicBezTo>
                    <a:pt x="2097456" y="1473518"/>
                    <a:pt x="2101266" y="1464945"/>
                    <a:pt x="2105076" y="1455420"/>
                  </a:cubicBezTo>
                  <a:cubicBezTo>
                    <a:pt x="2110791" y="1449705"/>
                    <a:pt x="2115553" y="1444943"/>
                    <a:pt x="2120316" y="1439228"/>
                  </a:cubicBezTo>
                  <a:cubicBezTo>
                    <a:pt x="2115553" y="1455420"/>
                    <a:pt x="2110791" y="1471613"/>
                    <a:pt x="2106028" y="1487805"/>
                  </a:cubicBezTo>
                  <a:cubicBezTo>
                    <a:pt x="2103171" y="1496378"/>
                    <a:pt x="2100313" y="1503998"/>
                    <a:pt x="2097456" y="1512570"/>
                  </a:cubicBezTo>
                  <a:cubicBezTo>
                    <a:pt x="2088883" y="1534478"/>
                    <a:pt x="2081263" y="1555433"/>
                    <a:pt x="2070786" y="1576388"/>
                  </a:cubicBezTo>
                  <a:cubicBezTo>
                    <a:pt x="2059356" y="1602105"/>
                    <a:pt x="2046021" y="1625918"/>
                    <a:pt x="2030781" y="1649730"/>
                  </a:cubicBezTo>
                  <a:cubicBezTo>
                    <a:pt x="2001253" y="1697355"/>
                    <a:pt x="1966011" y="1741170"/>
                    <a:pt x="1926958" y="1781175"/>
                  </a:cubicBezTo>
                  <a:cubicBezTo>
                    <a:pt x="1843138" y="1867853"/>
                    <a:pt x="1741221" y="1934528"/>
                    <a:pt x="1634541" y="1989773"/>
                  </a:cubicBezTo>
                  <a:cubicBezTo>
                    <a:pt x="1579296" y="2018348"/>
                    <a:pt x="1523098" y="2043113"/>
                    <a:pt x="1466901" y="2067878"/>
                  </a:cubicBezTo>
                  <a:cubicBezTo>
                    <a:pt x="1439278" y="2066925"/>
                    <a:pt x="1411656" y="2067878"/>
                    <a:pt x="1384986" y="2071688"/>
                  </a:cubicBezTo>
                  <a:cubicBezTo>
                    <a:pt x="1440231" y="2049780"/>
                    <a:pt x="1494523" y="2026920"/>
                    <a:pt x="1547863" y="2002155"/>
                  </a:cubicBezTo>
                  <a:close/>
                  <a:moveTo>
                    <a:pt x="1783131" y="1910715"/>
                  </a:moveTo>
                  <a:cubicBezTo>
                    <a:pt x="1850758" y="1864995"/>
                    <a:pt x="1914576" y="1811655"/>
                    <a:pt x="1968868" y="1749743"/>
                  </a:cubicBezTo>
                  <a:cubicBezTo>
                    <a:pt x="1966963" y="1752600"/>
                    <a:pt x="1965058" y="1755458"/>
                    <a:pt x="1963153" y="1758315"/>
                  </a:cubicBezTo>
                  <a:cubicBezTo>
                    <a:pt x="1937436" y="1793558"/>
                    <a:pt x="1907908" y="1827848"/>
                    <a:pt x="1877428" y="1859280"/>
                  </a:cubicBezTo>
                  <a:cubicBezTo>
                    <a:pt x="1815516" y="1923098"/>
                    <a:pt x="1744078" y="1978343"/>
                    <a:pt x="1665973" y="2022158"/>
                  </a:cubicBezTo>
                  <a:cubicBezTo>
                    <a:pt x="1632636" y="2041208"/>
                    <a:pt x="1597393" y="2057400"/>
                    <a:pt x="1562151" y="2072640"/>
                  </a:cubicBezTo>
                  <a:cubicBezTo>
                    <a:pt x="1543101" y="2070735"/>
                    <a:pt x="1525003" y="2069783"/>
                    <a:pt x="1505953" y="2068830"/>
                  </a:cubicBezTo>
                  <a:cubicBezTo>
                    <a:pt x="1497381" y="2068830"/>
                    <a:pt x="1489761" y="2067878"/>
                    <a:pt x="1481188" y="2067878"/>
                  </a:cubicBezTo>
                  <a:cubicBezTo>
                    <a:pt x="1585963" y="2025968"/>
                    <a:pt x="1688833" y="1974533"/>
                    <a:pt x="1783131" y="1910715"/>
                  </a:cubicBezTo>
                  <a:close/>
                  <a:moveTo>
                    <a:pt x="1768843" y="1966913"/>
                  </a:moveTo>
                  <a:cubicBezTo>
                    <a:pt x="1841233" y="1913573"/>
                    <a:pt x="1906956" y="1850708"/>
                    <a:pt x="1961248" y="1779270"/>
                  </a:cubicBezTo>
                  <a:cubicBezTo>
                    <a:pt x="1991728" y="1739265"/>
                    <a:pt x="2020303" y="1697355"/>
                    <a:pt x="2041258" y="1652588"/>
                  </a:cubicBezTo>
                  <a:cubicBezTo>
                    <a:pt x="2044116" y="1647825"/>
                    <a:pt x="2046973" y="1643063"/>
                    <a:pt x="2049831" y="1638300"/>
                  </a:cubicBezTo>
                  <a:cubicBezTo>
                    <a:pt x="2036496" y="1670685"/>
                    <a:pt x="2022208" y="1702118"/>
                    <a:pt x="2006968" y="1733550"/>
                  </a:cubicBezTo>
                  <a:cubicBezTo>
                    <a:pt x="1981251" y="1786890"/>
                    <a:pt x="1952676" y="1839278"/>
                    <a:pt x="1921243" y="1888808"/>
                  </a:cubicBezTo>
                  <a:cubicBezTo>
                    <a:pt x="1890763" y="1937385"/>
                    <a:pt x="1856473" y="1985963"/>
                    <a:pt x="1813611" y="2025015"/>
                  </a:cubicBezTo>
                  <a:cubicBezTo>
                    <a:pt x="1785988" y="2049780"/>
                    <a:pt x="1755508" y="2070735"/>
                    <a:pt x="1721218" y="2085975"/>
                  </a:cubicBezTo>
                  <a:cubicBezTo>
                    <a:pt x="1707883" y="2084070"/>
                    <a:pt x="1694548" y="2084070"/>
                    <a:pt x="1681213" y="2083118"/>
                  </a:cubicBezTo>
                  <a:lnTo>
                    <a:pt x="1619301" y="2078355"/>
                  </a:lnTo>
                  <a:cubicBezTo>
                    <a:pt x="1604061" y="2077403"/>
                    <a:pt x="1589773" y="2076450"/>
                    <a:pt x="1574533" y="2074545"/>
                  </a:cubicBezTo>
                  <a:cubicBezTo>
                    <a:pt x="1645018" y="2046923"/>
                    <a:pt x="1709788" y="2009775"/>
                    <a:pt x="1768843" y="1966913"/>
                  </a:cubicBezTo>
                  <a:close/>
                  <a:moveTo>
                    <a:pt x="2020303" y="1891665"/>
                  </a:moveTo>
                  <a:cubicBezTo>
                    <a:pt x="1966011" y="1949768"/>
                    <a:pt x="1904098" y="2000250"/>
                    <a:pt x="1837423" y="2043113"/>
                  </a:cubicBezTo>
                  <a:cubicBezTo>
                    <a:pt x="1886001" y="2005013"/>
                    <a:pt x="1929816" y="1960245"/>
                    <a:pt x="1970773" y="1914525"/>
                  </a:cubicBezTo>
                  <a:cubicBezTo>
                    <a:pt x="2026018" y="1852613"/>
                    <a:pt x="2074596" y="1785938"/>
                    <a:pt x="2120316" y="1717358"/>
                  </a:cubicBezTo>
                  <a:cubicBezTo>
                    <a:pt x="2167941" y="1645920"/>
                    <a:pt x="2212708" y="1571625"/>
                    <a:pt x="2248903" y="1492568"/>
                  </a:cubicBezTo>
                  <a:cubicBezTo>
                    <a:pt x="2260333" y="1466850"/>
                    <a:pt x="2270811" y="1440180"/>
                    <a:pt x="2279383" y="1413510"/>
                  </a:cubicBezTo>
                  <a:cubicBezTo>
                    <a:pt x="2233663" y="1591628"/>
                    <a:pt x="2147938" y="1757363"/>
                    <a:pt x="2020303" y="1891665"/>
                  </a:cubicBezTo>
                  <a:close/>
                  <a:moveTo>
                    <a:pt x="1883143" y="1988820"/>
                  </a:moveTo>
                  <a:cubicBezTo>
                    <a:pt x="1898383" y="1970723"/>
                    <a:pt x="1912671" y="1950720"/>
                    <a:pt x="1925053" y="1931670"/>
                  </a:cubicBezTo>
                  <a:cubicBezTo>
                    <a:pt x="1991728" y="1829753"/>
                    <a:pt x="2046021" y="1718310"/>
                    <a:pt x="2088883" y="1604010"/>
                  </a:cubicBezTo>
                  <a:cubicBezTo>
                    <a:pt x="2101266" y="1571625"/>
                    <a:pt x="2111743" y="1539240"/>
                    <a:pt x="2122221" y="1505903"/>
                  </a:cubicBezTo>
                  <a:cubicBezTo>
                    <a:pt x="2132698" y="1473518"/>
                    <a:pt x="2143176" y="1439228"/>
                    <a:pt x="2148891" y="1405890"/>
                  </a:cubicBezTo>
                  <a:cubicBezTo>
                    <a:pt x="2149843" y="1401128"/>
                    <a:pt x="2146033" y="1398270"/>
                    <a:pt x="2142223" y="1398270"/>
                  </a:cubicBezTo>
                  <a:cubicBezTo>
                    <a:pt x="2139366" y="1395413"/>
                    <a:pt x="2134603" y="1394460"/>
                    <a:pt x="2130793" y="1397318"/>
                  </a:cubicBezTo>
                  <a:cubicBezTo>
                    <a:pt x="2108886" y="1413510"/>
                    <a:pt x="2089836" y="1433513"/>
                    <a:pt x="2069833" y="1451610"/>
                  </a:cubicBezTo>
                  <a:cubicBezTo>
                    <a:pt x="2049831" y="1469708"/>
                    <a:pt x="2028876" y="1487805"/>
                    <a:pt x="2006968" y="1503998"/>
                  </a:cubicBezTo>
                  <a:cubicBezTo>
                    <a:pt x="2003158" y="1506855"/>
                    <a:pt x="1998396" y="1510665"/>
                    <a:pt x="1994586" y="1513523"/>
                  </a:cubicBezTo>
                  <a:cubicBezTo>
                    <a:pt x="2006016" y="1502093"/>
                    <a:pt x="2017446" y="1490663"/>
                    <a:pt x="2028876" y="1478280"/>
                  </a:cubicBezTo>
                  <a:cubicBezTo>
                    <a:pt x="2068881" y="1434465"/>
                    <a:pt x="2105076" y="1387793"/>
                    <a:pt x="2136508" y="1337310"/>
                  </a:cubicBezTo>
                  <a:cubicBezTo>
                    <a:pt x="2200326" y="1238250"/>
                    <a:pt x="2246998" y="1129665"/>
                    <a:pt x="2275573" y="1015365"/>
                  </a:cubicBezTo>
                  <a:cubicBezTo>
                    <a:pt x="2277478" y="1008698"/>
                    <a:pt x="2279383" y="1002030"/>
                    <a:pt x="2280336" y="994410"/>
                  </a:cubicBezTo>
                  <a:cubicBezTo>
                    <a:pt x="2276526" y="1033463"/>
                    <a:pt x="2271763" y="1072515"/>
                    <a:pt x="2267001" y="1111568"/>
                  </a:cubicBezTo>
                  <a:cubicBezTo>
                    <a:pt x="2253666" y="1214438"/>
                    <a:pt x="2235568" y="1316355"/>
                    <a:pt x="2208898" y="1416368"/>
                  </a:cubicBezTo>
                  <a:cubicBezTo>
                    <a:pt x="2185086" y="1504950"/>
                    <a:pt x="2154606" y="1591628"/>
                    <a:pt x="2114601" y="1673543"/>
                  </a:cubicBezTo>
                  <a:cubicBezTo>
                    <a:pt x="2076501" y="1750695"/>
                    <a:pt x="2030781" y="1824990"/>
                    <a:pt x="1976488" y="1891665"/>
                  </a:cubicBezTo>
                  <a:cubicBezTo>
                    <a:pt x="1946961" y="1925003"/>
                    <a:pt x="1916481" y="1958340"/>
                    <a:pt x="1883143" y="1988820"/>
                  </a:cubicBezTo>
                  <a:close/>
                  <a:moveTo>
                    <a:pt x="1143051" y="2203133"/>
                  </a:moveTo>
                  <a:cubicBezTo>
                    <a:pt x="1160196" y="2189798"/>
                    <a:pt x="1176388" y="2176463"/>
                    <a:pt x="1194486" y="2164080"/>
                  </a:cubicBezTo>
                  <a:cubicBezTo>
                    <a:pt x="1156386" y="2198370"/>
                    <a:pt x="1123048" y="2238375"/>
                    <a:pt x="1089711" y="2277428"/>
                  </a:cubicBezTo>
                  <a:cubicBezTo>
                    <a:pt x="1092568" y="2269808"/>
                    <a:pt x="1094473" y="2262188"/>
                    <a:pt x="1097331" y="2254568"/>
                  </a:cubicBezTo>
                  <a:cubicBezTo>
                    <a:pt x="1112571" y="2236470"/>
                    <a:pt x="1127811" y="2219325"/>
                    <a:pt x="1143051" y="2203133"/>
                  </a:cubicBezTo>
                  <a:close/>
                  <a:moveTo>
                    <a:pt x="857301" y="2487930"/>
                  </a:moveTo>
                  <a:cubicBezTo>
                    <a:pt x="870636" y="2486025"/>
                    <a:pt x="884923" y="2484120"/>
                    <a:pt x="898258" y="2482215"/>
                  </a:cubicBezTo>
                  <a:cubicBezTo>
                    <a:pt x="884923" y="2485073"/>
                    <a:pt x="871588" y="2486978"/>
                    <a:pt x="857301" y="2487930"/>
                  </a:cubicBezTo>
                  <a:close/>
                  <a:moveTo>
                    <a:pt x="910641" y="2439353"/>
                  </a:moveTo>
                  <a:cubicBezTo>
                    <a:pt x="914451" y="2436495"/>
                    <a:pt x="918261" y="2434590"/>
                    <a:pt x="922071" y="2431733"/>
                  </a:cubicBezTo>
                  <a:cubicBezTo>
                    <a:pt x="960171" y="2405063"/>
                    <a:pt x="993508" y="2370773"/>
                    <a:pt x="1018273" y="2331720"/>
                  </a:cubicBezTo>
                  <a:cubicBezTo>
                    <a:pt x="1022083" y="2326005"/>
                    <a:pt x="1024941" y="2320290"/>
                    <a:pt x="1028751" y="2314575"/>
                  </a:cubicBezTo>
                  <a:cubicBezTo>
                    <a:pt x="1026846" y="2327910"/>
                    <a:pt x="1024941" y="2342198"/>
                    <a:pt x="1021131" y="2354580"/>
                  </a:cubicBezTo>
                  <a:cubicBezTo>
                    <a:pt x="1010653" y="2365058"/>
                    <a:pt x="1000176" y="2375535"/>
                    <a:pt x="988746" y="2385060"/>
                  </a:cubicBezTo>
                  <a:cubicBezTo>
                    <a:pt x="965886" y="2406015"/>
                    <a:pt x="939216" y="2425065"/>
                    <a:pt x="910641" y="2439353"/>
                  </a:cubicBezTo>
                  <a:close/>
                  <a:moveTo>
                    <a:pt x="1026846" y="2195513"/>
                  </a:moveTo>
                  <a:cubicBezTo>
                    <a:pt x="1027798" y="2205990"/>
                    <a:pt x="1028751" y="2215515"/>
                    <a:pt x="1029703" y="2225993"/>
                  </a:cubicBezTo>
                  <a:cubicBezTo>
                    <a:pt x="1031608" y="2244090"/>
                    <a:pt x="1031608" y="2263140"/>
                    <a:pt x="1031608" y="2282190"/>
                  </a:cubicBezTo>
                  <a:cubicBezTo>
                    <a:pt x="1030656" y="2284095"/>
                    <a:pt x="1029703" y="2286953"/>
                    <a:pt x="1028751" y="2288858"/>
                  </a:cubicBezTo>
                  <a:cubicBezTo>
                    <a:pt x="1023988" y="2299335"/>
                    <a:pt x="1019226" y="2308860"/>
                    <a:pt x="1013511" y="2318385"/>
                  </a:cubicBezTo>
                  <a:cubicBezTo>
                    <a:pt x="1002081" y="2337435"/>
                    <a:pt x="988746" y="2355533"/>
                    <a:pt x="973506" y="2372678"/>
                  </a:cubicBezTo>
                  <a:cubicBezTo>
                    <a:pt x="943026" y="2406015"/>
                    <a:pt x="905878" y="2433638"/>
                    <a:pt x="864921" y="2452688"/>
                  </a:cubicBezTo>
                  <a:cubicBezTo>
                    <a:pt x="855396" y="2456498"/>
                    <a:pt x="845871" y="2460308"/>
                    <a:pt x="836346" y="2464118"/>
                  </a:cubicBezTo>
                  <a:cubicBezTo>
                    <a:pt x="834441" y="2464118"/>
                    <a:pt x="831583" y="2465070"/>
                    <a:pt x="829678" y="2465070"/>
                  </a:cubicBezTo>
                  <a:cubicBezTo>
                    <a:pt x="909688" y="2414588"/>
                    <a:pt x="972553" y="2338388"/>
                    <a:pt x="1008748" y="2249805"/>
                  </a:cubicBezTo>
                  <a:cubicBezTo>
                    <a:pt x="1014463" y="2234565"/>
                    <a:pt x="1020178" y="2219325"/>
                    <a:pt x="1023988" y="2204085"/>
                  </a:cubicBezTo>
                  <a:cubicBezTo>
                    <a:pt x="1024941" y="2201228"/>
                    <a:pt x="1025893" y="2198370"/>
                    <a:pt x="1026846" y="2195513"/>
                  </a:cubicBezTo>
                  <a:close/>
                  <a:moveTo>
                    <a:pt x="1026846" y="1947863"/>
                  </a:moveTo>
                  <a:cubicBezTo>
                    <a:pt x="1027798" y="1942148"/>
                    <a:pt x="1029703" y="1936433"/>
                    <a:pt x="1030656" y="1930718"/>
                  </a:cubicBezTo>
                  <a:cubicBezTo>
                    <a:pt x="1036371" y="1903095"/>
                    <a:pt x="1042086" y="1875473"/>
                    <a:pt x="1046848" y="1847850"/>
                  </a:cubicBezTo>
                  <a:cubicBezTo>
                    <a:pt x="1065898" y="1791653"/>
                    <a:pt x="1090663" y="1737360"/>
                    <a:pt x="1120191" y="1684973"/>
                  </a:cubicBezTo>
                  <a:cubicBezTo>
                    <a:pt x="1186866" y="1566863"/>
                    <a:pt x="1274496" y="1463040"/>
                    <a:pt x="1364983" y="1362075"/>
                  </a:cubicBezTo>
                  <a:cubicBezTo>
                    <a:pt x="1460233" y="1256348"/>
                    <a:pt x="1555483" y="1151573"/>
                    <a:pt x="1649781" y="1044893"/>
                  </a:cubicBezTo>
                  <a:cubicBezTo>
                    <a:pt x="1744078" y="937260"/>
                    <a:pt x="1838376" y="827723"/>
                    <a:pt x="1930768" y="718185"/>
                  </a:cubicBezTo>
                  <a:cubicBezTo>
                    <a:pt x="1995538" y="641033"/>
                    <a:pt x="2059356" y="562928"/>
                    <a:pt x="2123173" y="484823"/>
                  </a:cubicBezTo>
                  <a:cubicBezTo>
                    <a:pt x="2080311" y="554355"/>
                    <a:pt x="2033638" y="621030"/>
                    <a:pt x="1985061" y="686753"/>
                  </a:cubicBezTo>
                  <a:cubicBezTo>
                    <a:pt x="1903146" y="797243"/>
                    <a:pt x="1814563" y="902970"/>
                    <a:pt x="1724076" y="1006793"/>
                  </a:cubicBezTo>
                  <a:cubicBezTo>
                    <a:pt x="1633588" y="1111568"/>
                    <a:pt x="1542148" y="1214438"/>
                    <a:pt x="1452613" y="1320165"/>
                  </a:cubicBezTo>
                  <a:cubicBezTo>
                    <a:pt x="1364031" y="1425893"/>
                    <a:pt x="1277353" y="1533525"/>
                    <a:pt x="1199248" y="1647825"/>
                  </a:cubicBezTo>
                  <a:cubicBezTo>
                    <a:pt x="1121143" y="1761173"/>
                    <a:pt x="1049706" y="1887855"/>
                    <a:pt x="1031608" y="2026920"/>
                  </a:cubicBezTo>
                  <a:cubicBezTo>
                    <a:pt x="1030656" y="2032635"/>
                    <a:pt x="1030656" y="2038350"/>
                    <a:pt x="1029703" y="2044065"/>
                  </a:cubicBezTo>
                  <a:cubicBezTo>
                    <a:pt x="1026846" y="2010728"/>
                    <a:pt x="1025893" y="1979295"/>
                    <a:pt x="1026846" y="1947863"/>
                  </a:cubicBezTo>
                  <a:close/>
                  <a:moveTo>
                    <a:pt x="1019226" y="2198370"/>
                  </a:moveTo>
                  <a:cubicBezTo>
                    <a:pt x="1015416" y="2211705"/>
                    <a:pt x="1011606" y="2224088"/>
                    <a:pt x="1006843" y="2237423"/>
                  </a:cubicBezTo>
                  <a:cubicBezTo>
                    <a:pt x="997318" y="2263140"/>
                    <a:pt x="984936" y="2287905"/>
                    <a:pt x="970648" y="2311718"/>
                  </a:cubicBezTo>
                  <a:cubicBezTo>
                    <a:pt x="942073" y="2359343"/>
                    <a:pt x="904926" y="2401253"/>
                    <a:pt x="861111" y="2436495"/>
                  </a:cubicBezTo>
                  <a:cubicBezTo>
                    <a:pt x="847776" y="2446973"/>
                    <a:pt x="833488" y="2457450"/>
                    <a:pt x="819201" y="2466975"/>
                  </a:cubicBezTo>
                  <a:cubicBezTo>
                    <a:pt x="819201" y="2466975"/>
                    <a:pt x="818248" y="2466975"/>
                    <a:pt x="818248" y="2466975"/>
                  </a:cubicBezTo>
                  <a:cubicBezTo>
                    <a:pt x="833488" y="2451735"/>
                    <a:pt x="847776" y="2434590"/>
                    <a:pt x="861111" y="2418398"/>
                  </a:cubicBezTo>
                  <a:cubicBezTo>
                    <a:pt x="882066" y="2392680"/>
                    <a:pt x="902068" y="2365058"/>
                    <a:pt x="920166" y="2337435"/>
                  </a:cubicBezTo>
                  <a:cubicBezTo>
                    <a:pt x="956361" y="2281238"/>
                    <a:pt x="984936" y="2220278"/>
                    <a:pt x="1005891" y="2157413"/>
                  </a:cubicBezTo>
                  <a:cubicBezTo>
                    <a:pt x="1008748" y="2147888"/>
                    <a:pt x="1012558" y="2137410"/>
                    <a:pt x="1015416" y="2127885"/>
                  </a:cubicBezTo>
                  <a:cubicBezTo>
                    <a:pt x="1018273" y="2145030"/>
                    <a:pt x="1021131" y="2162175"/>
                    <a:pt x="1023036" y="2178368"/>
                  </a:cubicBezTo>
                  <a:cubicBezTo>
                    <a:pt x="1022083" y="2184083"/>
                    <a:pt x="1021131" y="2191703"/>
                    <a:pt x="1019226" y="2198370"/>
                  </a:cubicBezTo>
                  <a:close/>
                  <a:moveTo>
                    <a:pt x="354381" y="4294823"/>
                  </a:moveTo>
                  <a:cubicBezTo>
                    <a:pt x="373431" y="4275773"/>
                    <a:pt x="392481" y="4256723"/>
                    <a:pt x="410578" y="4236720"/>
                  </a:cubicBezTo>
                  <a:cubicBezTo>
                    <a:pt x="446773" y="4196715"/>
                    <a:pt x="480111" y="4152900"/>
                    <a:pt x="510591" y="4108133"/>
                  </a:cubicBezTo>
                  <a:cubicBezTo>
                    <a:pt x="571551" y="4017645"/>
                    <a:pt x="621081" y="3920490"/>
                    <a:pt x="661086" y="3818573"/>
                  </a:cubicBezTo>
                  <a:cubicBezTo>
                    <a:pt x="702996" y="3712845"/>
                    <a:pt x="732523" y="3602355"/>
                    <a:pt x="754431" y="3489960"/>
                  </a:cubicBezTo>
                  <a:cubicBezTo>
                    <a:pt x="779196" y="3361373"/>
                    <a:pt x="793483" y="3230880"/>
                    <a:pt x="801103" y="3100388"/>
                  </a:cubicBezTo>
                  <a:cubicBezTo>
                    <a:pt x="808723" y="2968943"/>
                    <a:pt x="810628" y="2836545"/>
                    <a:pt x="812533" y="2705100"/>
                  </a:cubicBezTo>
                  <a:cubicBezTo>
                    <a:pt x="812533" y="2688908"/>
                    <a:pt x="812533" y="2673668"/>
                    <a:pt x="812533" y="2657475"/>
                  </a:cubicBezTo>
                  <a:cubicBezTo>
                    <a:pt x="839203" y="2710815"/>
                    <a:pt x="871588" y="2761298"/>
                    <a:pt x="910641" y="2805113"/>
                  </a:cubicBezTo>
                  <a:cubicBezTo>
                    <a:pt x="908736" y="2807018"/>
                    <a:pt x="907783" y="2808923"/>
                    <a:pt x="907783" y="2810828"/>
                  </a:cubicBezTo>
                  <a:cubicBezTo>
                    <a:pt x="900163" y="2841308"/>
                    <a:pt x="899211" y="2873693"/>
                    <a:pt x="896353" y="2905125"/>
                  </a:cubicBezTo>
                  <a:cubicBezTo>
                    <a:pt x="893496" y="2935605"/>
                    <a:pt x="890638" y="2965133"/>
                    <a:pt x="887781" y="2995613"/>
                  </a:cubicBezTo>
                  <a:cubicBezTo>
                    <a:pt x="881113" y="3057525"/>
                    <a:pt x="874446" y="3118485"/>
                    <a:pt x="866826" y="3180398"/>
                  </a:cubicBezTo>
                  <a:cubicBezTo>
                    <a:pt x="851586" y="3302318"/>
                    <a:pt x="830631" y="3424238"/>
                    <a:pt x="800151" y="3544253"/>
                  </a:cubicBezTo>
                  <a:cubicBezTo>
                    <a:pt x="746811" y="3749993"/>
                    <a:pt x="662038" y="3950970"/>
                    <a:pt x="532498" y="4120515"/>
                  </a:cubicBezTo>
                  <a:cubicBezTo>
                    <a:pt x="497256" y="4166235"/>
                    <a:pt x="459156" y="4210050"/>
                    <a:pt x="418198" y="4249103"/>
                  </a:cubicBezTo>
                  <a:cubicBezTo>
                    <a:pt x="388671" y="4277678"/>
                    <a:pt x="357238" y="4302443"/>
                    <a:pt x="325806" y="4328160"/>
                  </a:cubicBezTo>
                  <a:cubicBezTo>
                    <a:pt x="327711" y="4324350"/>
                    <a:pt x="329616" y="4320540"/>
                    <a:pt x="331521" y="4316730"/>
                  </a:cubicBezTo>
                  <a:cubicBezTo>
                    <a:pt x="339141" y="4309110"/>
                    <a:pt x="346761" y="4301490"/>
                    <a:pt x="354381" y="4294823"/>
                  </a:cubicBezTo>
                  <a:close/>
                  <a:moveTo>
                    <a:pt x="355333" y="4328160"/>
                  </a:moveTo>
                  <a:cubicBezTo>
                    <a:pt x="388671" y="4306253"/>
                    <a:pt x="422008" y="4283393"/>
                    <a:pt x="454393" y="4260533"/>
                  </a:cubicBezTo>
                  <a:cubicBezTo>
                    <a:pt x="498208" y="4230053"/>
                    <a:pt x="541071" y="4198620"/>
                    <a:pt x="582981" y="4165283"/>
                  </a:cubicBezTo>
                  <a:cubicBezTo>
                    <a:pt x="665848" y="4099560"/>
                    <a:pt x="743001" y="4025265"/>
                    <a:pt x="804913" y="3939540"/>
                  </a:cubicBezTo>
                  <a:cubicBezTo>
                    <a:pt x="869683" y="3850958"/>
                    <a:pt x="916356" y="3749993"/>
                    <a:pt x="948741" y="3645218"/>
                  </a:cubicBezTo>
                  <a:cubicBezTo>
                    <a:pt x="983031" y="3535680"/>
                    <a:pt x="1001128" y="3420428"/>
                    <a:pt x="1010653" y="3306128"/>
                  </a:cubicBezTo>
                  <a:cubicBezTo>
                    <a:pt x="1020178" y="3182303"/>
                    <a:pt x="1020178" y="3058478"/>
                    <a:pt x="1019226" y="2934653"/>
                  </a:cubicBezTo>
                  <a:cubicBezTo>
                    <a:pt x="1019226" y="2922270"/>
                    <a:pt x="1019226" y="2909888"/>
                    <a:pt x="1018273" y="2897505"/>
                  </a:cubicBezTo>
                  <a:cubicBezTo>
                    <a:pt x="1033513" y="2907030"/>
                    <a:pt x="1049706" y="2916555"/>
                    <a:pt x="1065898" y="2925128"/>
                  </a:cubicBezTo>
                  <a:cubicBezTo>
                    <a:pt x="1093521" y="2938463"/>
                    <a:pt x="1122096" y="2949893"/>
                    <a:pt x="1152576" y="2957513"/>
                  </a:cubicBezTo>
                  <a:cubicBezTo>
                    <a:pt x="1152576" y="2957513"/>
                    <a:pt x="1153528" y="2958465"/>
                    <a:pt x="1154481" y="2958465"/>
                  </a:cubicBezTo>
                  <a:cubicBezTo>
                    <a:pt x="1164958" y="2961323"/>
                    <a:pt x="1175436" y="2963228"/>
                    <a:pt x="1184961" y="2965133"/>
                  </a:cubicBezTo>
                  <a:cubicBezTo>
                    <a:pt x="1184008" y="2966085"/>
                    <a:pt x="1184008" y="2967990"/>
                    <a:pt x="1184008" y="2969895"/>
                  </a:cubicBezTo>
                  <a:cubicBezTo>
                    <a:pt x="1225918" y="3098483"/>
                    <a:pt x="1216393" y="3236595"/>
                    <a:pt x="1184008" y="3366135"/>
                  </a:cubicBezTo>
                  <a:cubicBezTo>
                    <a:pt x="1155433" y="3480435"/>
                    <a:pt x="1108761" y="3590925"/>
                    <a:pt x="1051611" y="3693795"/>
                  </a:cubicBezTo>
                  <a:cubicBezTo>
                    <a:pt x="997318" y="3790950"/>
                    <a:pt x="932548" y="3881438"/>
                    <a:pt x="859206" y="3965258"/>
                  </a:cubicBezTo>
                  <a:cubicBezTo>
                    <a:pt x="785863" y="4048125"/>
                    <a:pt x="702996" y="4123373"/>
                    <a:pt x="612508" y="4189095"/>
                  </a:cubicBezTo>
                  <a:cubicBezTo>
                    <a:pt x="522973" y="4253865"/>
                    <a:pt x="426771" y="4308158"/>
                    <a:pt x="325806" y="4351973"/>
                  </a:cubicBezTo>
                  <a:cubicBezTo>
                    <a:pt x="324853" y="4351973"/>
                    <a:pt x="322948" y="4351973"/>
                    <a:pt x="321996" y="4352925"/>
                  </a:cubicBezTo>
                  <a:cubicBezTo>
                    <a:pt x="334378" y="4344353"/>
                    <a:pt x="344856" y="4336733"/>
                    <a:pt x="355333" y="4328160"/>
                  </a:cubicBezTo>
                  <a:close/>
                  <a:moveTo>
                    <a:pt x="442963" y="4302443"/>
                  </a:moveTo>
                  <a:cubicBezTo>
                    <a:pt x="492493" y="4276725"/>
                    <a:pt x="540118" y="4247198"/>
                    <a:pt x="585838" y="4215765"/>
                  </a:cubicBezTo>
                  <a:cubicBezTo>
                    <a:pt x="678231" y="4152900"/>
                    <a:pt x="763956" y="4078605"/>
                    <a:pt x="841108" y="3996690"/>
                  </a:cubicBezTo>
                  <a:cubicBezTo>
                    <a:pt x="918261" y="3914775"/>
                    <a:pt x="985888" y="3825240"/>
                    <a:pt x="1043038" y="3728085"/>
                  </a:cubicBezTo>
                  <a:cubicBezTo>
                    <a:pt x="1102093" y="3628073"/>
                    <a:pt x="1150671" y="3520440"/>
                    <a:pt x="1183056" y="3408998"/>
                  </a:cubicBezTo>
                  <a:cubicBezTo>
                    <a:pt x="1220203" y="3281363"/>
                    <a:pt x="1237348" y="3143250"/>
                    <a:pt x="1207821" y="3011805"/>
                  </a:cubicBezTo>
                  <a:cubicBezTo>
                    <a:pt x="1204011" y="2995613"/>
                    <a:pt x="1200201" y="2980373"/>
                    <a:pt x="1195438" y="2965133"/>
                  </a:cubicBezTo>
                  <a:cubicBezTo>
                    <a:pt x="1204963" y="2967038"/>
                    <a:pt x="1213536" y="2967990"/>
                    <a:pt x="1223061" y="2968943"/>
                  </a:cubicBezTo>
                  <a:cubicBezTo>
                    <a:pt x="1222108" y="2972753"/>
                    <a:pt x="1223061" y="2976563"/>
                    <a:pt x="1225918" y="2980373"/>
                  </a:cubicBezTo>
                  <a:cubicBezTo>
                    <a:pt x="1232586" y="2987993"/>
                    <a:pt x="1239253" y="2994660"/>
                    <a:pt x="1246873" y="3002280"/>
                  </a:cubicBezTo>
                  <a:cubicBezTo>
                    <a:pt x="1278306" y="3118485"/>
                    <a:pt x="1288783" y="3240405"/>
                    <a:pt x="1280211" y="3360420"/>
                  </a:cubicBezTo>
                  <a:cubicBezTo>
                    <a:pt x="1270686" y="3486150"/>
                    <a:pt x="1239253" y="3610928"/>
                    <a:pt x="1186866" y="3726180"/>
                  </a:cubicBezTo>
                  <a:cubicBezTo>
                    <a:pt x="1136383" y="3838575"/>
                    <a:pt x="1066851" y="3940493"/>
                    <a:pt x="980173" y="4028123"/>
                  </a:cubicBezTo>
                  <a:cubicBezTo>
                    <a:pt x="896353" y="4113848"/>
                    <a:pt x="798246" y="4184333"/>
                    <a:pt x="692518" y="4238625"/>
                  </a:cubicBezTo>
                  <a:cubicBezTo>
                    <a:pt x="586791" y="4292918"/>
                    <a:pt x="471538" y="4329113"/>
                    <a:pt x="353428" y="4346258"/>
                  </a:cubicBezTo>
                  <a:cubicBezTo>
                    <a:pt x="352476" y="4346258"/>
                    <a:pt x="351523" y="4346258"/>
                    <a:pt x="350571" y="4346258"/>
                  </a:cubicBezTo>
                  <a:cubicBezTo>
                    <a:pt x="381051" y="4334828"/>
                    <a:pt x="412483" y="4318635"/>
                    <a:pt x="442963" y="4302443"/>
                  </a:cubicBezTo>
                  <a:close/>
                  <a:moveTo>
                    <a:pt x="656323" y="4266248"/>
                  </a:moveTo>
                  <a:cubicBezTo>
                    <a:pt x="764908" y="4215765"/>
                    <a:pt x="865873" y="4148138"/>
                    <a:pt x="953503" y="4066223"/>
                  </a:cubicBezTo>
                  <a:cubicBezTo>
                    <a:pt x="1043038" y="3982403"/>
                    <a:pt x="1118286" y="3882390"/>
                    <a:pt x="1173531" y="3772853"/>
                  </a:cubicBezTo>
                  <a:cubicBezTo>
                    <a:pt x="1230681" y="3658553"/>
                    <a:pt x="1267828" y="3534728"/>
                    <a:pt x="1283068" y="3408045"/>
                  </a:cubicBezTo>
                  <a:cubicBezTo>
                    <a:pt x="1298308" y="3281363"/>
                    <a:pt x="1292593" y="3151823"/>
                    <a:pt x="1263066" y="3027998"/>
                  </a:cubicBezTo>
                  <a:cubicBezTo>
                    <a:pt x="1262113" y="3025140"/>
                    <a:pt x="1262113" y="3023235"/>
                    <a:pt x="1261161" y="3020378"/>
                  </a:cubicBezTo>
                  <a:cubicBezTo>
                    <a:pt x="1274496" y="3034665"/>
                    <a:pt x="1287831" y="3048953"/>
                    <a:pt x="1300213" y="3064193"/>
                  </a:cubicBezTo>
                  <a:cubicBezTo>
                    <a:pt x="1312596" y="3079433"/>
                    <a:pt x="1324026" y="3094673"/>
                    <a:pt x="1335456" y="3109913"/>
                  </a:cubicBezTo>
                  <a:cubicBezTo>
                    <a:pt x="1368793" y="3213735"/>
                    <a:pt x="1384033" y="3322320"/>
                    <a:pt x="1380223" y="3431858"/>
                  </a:cubicBezTo>
                  <a:cubicBezTo>
                    <a:pt x="1375461" y="3560445"/>
                    <a:pt x="1345933" y="3688080"/>
                    <a:pt x="1293546" y="3804285"/>
                  </a:cubicBezTo>
                  <a:cubicBezTo>
                    <a:pt x="1241158" y="3920490"/>
                    <a:pt x="1164958" y="4024313"/>
                    <a:pt x="1069708" y="4109085"/>
                  </a:cubicBezTo>
                  <a:cubicBezTo>
                    <a:pt x="977316" y="4191953"/>
                    <a:pt x="868731" y="4255770"/>
                    <a:pt x="751573" y="4298633"/>
                  </a:cubicBezTo>
                  <a:cubicBezTo>
                    <a:pt x="634416" y="4341495"/>
                    <a:pt x="507733" y="4361498"/>
                    <a:pt x="382956" y="4356735"/>
                  </a:cubicBezTo>
                  <a:cubicBezTo>
                    <a:pt x="372478" y="4356735"/>
                    <a:pt x="362001" y="4355783"/>
                    <a:pt x="351523" y="4355783"/>
                  </a:cubicBezTo>
                  <a:cubicBezTo>
                    <a:pt x="456298" y="4343400"/>
                    <a:pt x="561073" y="4311015"/>
                    <a:pt x="656323" y="4266248"/>
                  </a:cubicBezTo>
                  <a:close/>
                  <a:moveTo>
                    <a:pt x="1544053" y="3340418"/>
                  </a:moveTo>
                  <a:cubicBezTo>
                    <a:pt x="1547863" y="3346133"/>
                    <a:pt x="1551673" y="3352800"/>
                    <a:pt x="1556436" y="3358515"/>
                  </a:cubicBezTo>
                  <a:cubicBezTo>
                    <a:pt x="1548816" y="3350895"/>
                    <a:pt x="1541196" y="3343275"/>
                    <a:pt x="1534528" y="3334703"/>
                  </a:cubicBezTo>
                  <a:cubicBezTo>
                    <a:pt x="1535481" y="3334703"/>
                    <a:pt x="1536433" y="3335655"/>
                    <a:pt x="1536433" y="3335655"/>
                  </a:cubicBezTo>
                  <a:cubicBezTo>
                    <a:pt x="1539291" y="3337560"/>
                    <a:pt x="1541196" y="3339465"/>
                    <a:pt x="1544053" y="3340418"/>
                  </a:cubicBezTo>
                  <a:close/>
                  <a:moveTo>
                    <a:pt x="2132698" y="4633913"/>
                  </a:moveTo>
                  <a:cubicBezTo>
                    <a:pt x="2062213" y="4536758"/>
                    <a:pt x="2004111" y="4430078"/>
                    <a:pt x="1954581" y="4320540"/>
                  </a:cubicBezTo>
                  <a:cubicBezTo>
                    <a:pt x="1899336" y="4198620"/>
                    <a:pt x="1852663" y="4073843"/>
                    <a:pt x="1804086" y="3949065"/>
                  </a:cubicBezTo>
                  <a:cubicBezTo>
                    <a:pt x="1758366" y="3830003"/>
                    <a:pt x="1710741" y="3711893"/>
                    <a:pt x="1652638" y="3598545"/>
                  </a:cubicBezTo>
                  <a:cubicBezTo>
                    <a:pt x="1607871" y="3509963"/>
                    <a:pt x="1557388" y="3423285"/>
                    <a:pt x="1496428" y="3344228"/>
                  </a:cubicBezTo>
                  <a:cubicBezTo>
                    <a:pt x="1496428" y="3343275"/>
                    <a:pt x="1496428" y="3342323"/>
                    <a:pt x="1496428" y="3340418"/>
                  </a:cubicBezTo>
                  <a:cubicBezTo>
                    <a:pt x="1522146" y="3373755"/>
                    <a:pt x="1547863" y="3407093"/>
                    <a:pt x="1571676" y="3442335"/>
                  </a:cubicBezTo>
                  <a:cubicBezTo>
                    <a:pt x="1607871" y="3494723"/>
                    <a:pt x="1641208" y="3549015"/>
                    <a:pt x="1672641" y="3604260"/>
                  </a:cubicBezTo>
                  <a:cubicBezTo>
                    <a:pt x="1735506" y="3713798"/>
                    <a:pt x="1789798" y="3828098"/>
                    <a:pt x="1843138" y="3942398"/>
                  </a:cubicBezTo>
                  <a:cubicBezTo>
                    <a:pt x="1895526" y="4054793"/>
                    <a:pt x="1946008" y="4169093"/>
                    <a:pt x="2001253" y="4280535"/>
                  </a:cubicBezTo>
                  <a:cubicBezTo>
                    <a:pt x="2055546" y="4391025"/>
                    <a:pt x="2112696" y="4499610"/>
                    <a:pt x="2178418" y="4602480"/>
                  </a:cubicBezTo>
                  <a:cubicBezTo>
                    <a:pt x="2241283" y="4700588"/>
                    <a:pt x="2311768" y="4793933"/>
                    <a:pt x="2392731" y="4877753"/>
                  </a:cubicBezTo>
                  <a:cubicBezTo>
                    <a:pt x="2381301" y="4872990"/>
                    <a:pt x="2368918" y="4869180"/>
                    <a:pt x="2356536" y="4865370"/>
                  </a:cubicBezTo>
                  <a:cubicBezTo>
                    <a:pt x="2270811" y="4800600"/>
                    <a:pt x="2196516" y="4720590"/>
                    <a:pt x="2132698" y="4633913"/>
                  </a:cubicBezTo>
                  <a:close/>
                  <a:moveTo>
                    <a:pt x="2208898" y="4630103"/>
                  </a:moveTo>
                  <a:cubicBezTo>
                    <a:pt x="2140318" y="4527233"/>
                    <a:pt x="2081263" y="4419600"/>
                    <a:pt x="2026018" y="4309110"/>
                  </a:cubicBezTo>
                  <a:cubicBezTo>
                    <a:pt x="1970773" y="4198620"/>
                    <a:pt x="1919338" y="4085273"/>
                    <a:pt x="1866951" y="3972878"/>
                  </a:cubicBezTo>
                  <a:cubicBezTo>
                    <a:pt x="1813611" y="3858578"/>
                    <a:pt x="1759318" y="3745230"/>
                    <a:pt x="1697406" y="3635693"/>
                  </a:cubicBezTo>
                  <a:cubicBezTo>
                    <a:pt x="1638351" y="3529965"/>
                    <a:pt x="1573581" y="3428048"/>
                    <a:pt x="1497381" y="3332798"/>
                  </a:cubicBezTo>
                  <a:cubicBezTo>
                    <a:pt x="1497381" y="3330893"/>
                    <a:pt x="1498333" y="3329940"/>
                    <a:pt x="1498333" y="3328035"/>
                  </a:cubicBezTo>
                  <a:cubicBezTo>
                    <a:pt x="1499286" y="3325178"/>
                    <a:pt x="1501191" y="3323273"/>
                    <a:pt x="1503096" y="3323273"/>
                  </a:cubicBezTo>
                  <a:cubicBezTo>
                    <a:pt x="1506906" y="3328035"/>
                    <a:pt x="1509763" y="3333750"/>
                    <a:pt x="1513573" y="3338513"/>
                  </a:cubicBezTo>
                  <a:cubicBezTo>
                    <a:pt x="1554531" y="3398520"/>
                    <a:pt x="1597393" y="3457575"/>
                    <a:pt x="1641208" y="3516630"/>
                  </a:cubicBezTo>
                  <a:cubicBezTo>
                    <a:pt x="1645018" y="3521393"/>
                    <a:pt x="1647876" y="3526155"/>
                    <a:pt x="1651686" y="3529965"/>
                  </a:cubicBezTo>
                  <a:cubicBezTo>
                    <a:pt x="1672641" y="3561398"/>
                    <a:pt x="1695501" y="3592830"/>
                    <a:pt x="1716456" y="3624263"/>
                  </a:cubicBezTo>
                  <a:cubicBezTo>
                    <a:pt x="1746936" y="3669030"/>
                    <a:pt x="1776463" y="3713798"/>
                    <a:pt x="1805991" y="3759518"/>
                  </a:cubicBezTo>
                  <a:cubicBezTo>
                    <a:pt x="1865998" y="3850005"/>
                    <a:pt x="1924101" y="3942398"/>
                    <a:pt x="1981251" y="4034790"/>
                  </a:cubicBezTo>
                  <a:cubicBezTo>
                    <a:pt x="2038401" y="4128135"/>
                    <a:pt x="2094598" y="4222433"/>
                    <a:pt x="2149843" y="4317683"/>
                  </a:cubicBezTo>
                  <a:cubicBezTo>
                    <a:pt x="2204136" y="4411980"/>
                    <a:pt x="2257476" y="4506278"/>
                    <a:pt x="2308911" y="4602480"/>
                  </a:cubicBezTo>
                  <a:cubicBezTo>
                    <a:pt x="2360346" y="4698683"/>
                    <a:pt x="2409876" y="4794885"/>
                    <a:pt x="2459406" y="4892040"/>
                  </a:cubicBezTo>
                  <a:cubicBezTo>
                    <a:pt x="2463216" y="4898708"/>
                    <a:pt x="2466073" y="4905375"/>
                    <a:pt x="2469883" y="4912043"/>
                  </a:cubicBezTo>
                  <a:cubicBezTo>
                    <a:pt x="2452738" y="4903470"/>
                    <a:pt x="2435593" y="4894898"/>
                    <a:pt x="2417496" y="4888230"/>
                  </a:cubicBezTo>
                  <a:cubicBezTo>
                    <a:pt x="2339391" y="4809173"/>
                    <a:pt x="2270811" y="4721543"/>
                    <a:pt x="2208898" y="4630103"/>
                  </a:cubicBezTo>
                  <a:close/>
                  <a:moveTo>
                    <a:pt x="2332723" y="4633913"/>
                  </a:moveTo>
                  <a:cubicBezTo>
                    <a:pt x="2281288" y="4537710"/>
                    <a:pt x="2228901" y="4441508"/>
                    <a:pt x="2175561" y="4346258"/>
                  </a:cubicBezTo>
                  <a:cubicBezTo>
                    <a:pt x="2122221" y="4251960"/>
                    <a:pt x="2067928" y="4157663"/>
                    <a:pt x="2010778" y="4065270"/>
                  </a:cubicBezTo>
                  <a:cubicBezTo>
                    <a:pt x="1954581" y="3971925"/>
                    <a:pt x="1896478" y="3879533"/>
                    <a:pt x="1836471" y="3788093"/>
                  </a:cubicBezTo>
                  <a:cubicBezTo>
                    <a:pt x="1811706" y="3750945"/>
                    <a:pt x="1787893" y="3713798"/>
                    <a:pt x="1763128" y="3676650"/>
                  </a:cubicBezTo>
                  <a:cubicBezTo>
                    <a:pt x="1810753" y="3737610"/>
                    <a:pt x="1859331" y="3799523"/>
                    <a:pt x="1907908" y="3859530"/>
                  </a:cubicBezTo>
                  <a:cubicBezTo>
                    <a:pt x="1996491" y="3970020"/>
                    <a:pt x="2083168" y="4082415"/>
                    <a:pt x="2165083" y="4198620"/>
                  </a:cubicBezTo>
                  <a:cubicBezTo>
                    <a:pt x="2227948" y="4288155"/>
                    <a:pt x="2289861" y="4378643"/>
                    <a:pt x="2346058" y="4472940"/>
                  </a:cubicBezTo>
                  <a:cubicBezTo>
                    <a:pt x="2361298" y="4504373"/>
                    <a:pt x="2375586" y="4536758"/>
                    <a:pt x="2388921" y="4569143"/>
                  </a:cubicBezTo>
                  <a:cubicBezTo>
                    <a:pt x="2425116" y="4654868"/>
                    <a:pt x="2458453" y="4741545"/>
                    <a:pt x="2487981" y="4830128"/>
                  </a:cubicBezTo>
                  <a:cubicBezTo>
                    <a:pt x="2500363" y="4868228"/>
                    <a:pt x="2511793" y="4906328"/>
                    <a:pt x="2523223" y="4944428"/>
                  </a:cubicBezTo>
                  <a:cubicBezTo>
                    <a:pt x="2516556" y="4939665"/>
                    <a:pt x="2509888" y="4935855"/>
                    <a:pt x="2503221" y="4932045"/>
                  </a:cubicBezTo>
                  <a:cubicBezTo>
                    <a:pt x="2494648" y="4926330"/>
                    <a:pt x="2485123" y="4921568"/>
                    <a:pt x="2476551" y="4916805"/>
                  </a:cubicBezTo>
                  <a:cubicBezTo>
                    <a:pt x="2429878" y="4820603"/>
                    <a:pt x="2382253" y="4726305"/>
                    <a:pt x="2332723" y="4633913"/>
                  </a:cubicBezTo>
                  <a:close/>
                  <a:moveTo>
                    <a:pt x="2455596" y="4710113"/>
                  </a:moveTo>
                  <a:cubicBezTo>
                    <a:pt x="2436546" y="4659630"/>
                    <a:pt x="2416543" y="4609148"/>
                    <a:pt x="2395588" y="4559618"/>
                  </a:cubicBezTo>
                  <a:cubicBezTo>
                    <a:pt x="2467978" y="4691063"/>
                    <a:pt x="2526081" y="4829175"/>
                    <a:pt x="2570848" y="4972050"/>
                  </a:cubicBezTo>
                  <a:cubicBezTo>
                    <a:pt x="2570848" y="4972050"/>
                    <a:pt x="2570848" y="4973003"/>
                    <a:pt x="2570848" y="4973003"/>
                  </a:cubicBezTo>
                  <a:cubicBezTo>
                    <a:pt x="2570848" y="4973955"/>
                    <a:pt x="2571801" y="4975860"/>
                    <a:pt x="2571801" y="4976813"/>
                  </a:cubicBezTo>
                  <a:cubicBezTo>
                    <a:pt x="2571801" y="4977765"/>
                    <a:pt x="2570848" y="4978718"/>
                    <a:pt x="2570848" y="4979670"/>
                  </a:cubicBezTo>
                  <a:cubicBezTo>
                    <a:pt x="2559418" y="4968240"/>
                    <a:pt x="2546083" y="4957763"/>
                    <a:pt x="2532748" y="4948238"/>
                  </a:cubicBezTo>
                  <a:cubicBezTo>
                    <a:pt x="2509888" y="4868228"/>
                    <a:pt x="2484171" y="4788218"/>
                    <a:pt x="2455596" y="4710113"/>
                  </a:cubicBezTo>
                  <a:close/>
                  <a:moveTo>
                    <a:pt x="2434641" y="4578668"/>
                  </a:moveTo>
                  <a:cubicBezTo>
                    <a:pt x="2392731" y="4499610"/>
                    <a:pt x="2346058" y="4422458"/>
                    <a:pt x="2296528" y="4347210"/>
                  </a:cubicBezTo>
                  <a:cubicBezTo>
                    <a:pt x="2289861" y="4334828"/>
                    <a:pt x="2283193" y="4323398"/>
                    <a:pt x="2276526" y="4311968"/>
                  </a:cubicBezTo>
                  <a:cubicBezTo>
                    <a:pt x="2275573" y="4310063"/>
                    <a:pt x="2273668" y="4310063"/>
                    <a:pt x="2272716" y="4311015"/>
                  </a:cubicBezTo>
                  <a:cubicBezTo>
                    <a:pt x="2253666" y="4283393"/>
                    <a:pt x="2234616" y="4255770"/>
                    <a:pt x="2215566" y="4228148"/>
                  </a:cubicBezTo>
                  <a:cubicBezTo>
                    <a:pt x="2133651" y="4113848"/>
                    <a:pt x="2045068" y="4004310"/>
                    <a:pt x="1957438" y="3893820"/>
                  </a:cubicBezTo>
                  <a:cubicBezTo>
                    <a:pt x="1866951" y="3780473"/>
                    <a:pt x="1776463" y="3667125"/>
                    <a:pt x="1685976" y="3553778"/>
                  </a:cubicBezTo>
                  <a:cubicBezTo>
                    <a:pt x="1672641" y="3536633"/>
                    <a:pt x="1658353" y="3519488"/>
                    <a:pt x="1645018" y="3502343"/>
                  </a:cubicBezTo>
                  <a:cubicBezTo>
                    <a:pt x="1640256" y="3495675"/>
                    <a:pt x="1635493" y="3489960"/>
                    <a:pt x="1630731" y="3483293"/>
                  </a:cubicBezTo>
                  <a:cubicBezTo>
                    <a:pt x="1630731" y="3483293"/>
                    <a:pt x="1629778" y="3482340"/>
                    <a:pt x="1629778" y="3482340"/>
                  </a:cubicBezTo>
                  <a:cubicBezTo>
                    <a:pt x="1598346" y="3441383"/>
                    <a:pt x="1568818" y="3399473"/>
                    <a:pt x="1539291" y="3357563"/>
                  </a:cubicBezTo>
                  <a:cubicBezTo>
                    <a:pt x="1532623" y="3347085"/>
                    <a:pt x="1525003" y="3337560"/>
                    <a:pt x="1518336" y="3327083"/>
                  </a:cubicBezTo>
                  <a:cubicBezTo>
                    <a:pt x="1518336" y="3327083"/>
                    <a:pt x="1519288" y="3327083"/>
                    <a:pt x="1519288" y="3327083"/>
                  </a:cubicBezTo>
                  <a:cubicBezTo>
                    <a:pt x="1538338" y="3349943"/>
                    <a:pt x="1559293" y="3371850"/>
                    <a:pt x="1580248" y="3392805"/>
                  </a:cubicBezTo>
                  <a:cubicBezTo>
                    <a:pt x="1597393" y="3416618"/>
                    <a:pt x="1615491" y="3439478"/>
                    <a:pt x="1633588" y="3462338"/>
                  </a:cubicBezTo>
                  <a:cubicBezTo>
                    <a:pt x="1673593" y="3512820"/>
                    <a:pt x="1714551" y="3562350"/>
                    <a:pt x="1756461" y="3610928"/>
                  </a:cubicBezTo>
                  <a:cubicBezTo>
                    <a:pt x="1840281" y="3707130"/>
                    <a:pt x="1928863" y="3800475"/>
                    <a:pt x="2015541" y="3893820"/>
                  </a:cubicBezTo>
                  <a:cubicBezTo>
                    <a:pt x="2100313" y="3985260"/>
                    <a:pt x="2185086" y="4078605"/>
                    <a:pt x="2263191" y="4175760"/>
                  </a:cubicBezTo>
                  <a:cubicBezTo>
                    <a:pt x="2338438" y="4270058"/>
                    <a:pt x="2408923" y="4369118"/>
                    <a:pt x="2468931" y="4474845"/>
                  </a:cubicBezTo>
                  <a:cubicBezTo>
                    <a:pt x="2527986" y="4579620"/>
                    <a:pt x="2577516" y="4691063"/>
                    <a:pt x="2607996" y="4808220"/>
                  </a:cubicBezTo>
                  <a:cubicBezTo>
                    <a:pt x="2610853" y="4817745"/>
                    <a:pt x="2612758" y="4828223"/>
                    <a:pt x="2615616" y="4837748"/>
                  </a:cubicBezTo>
                  <a:cubicBezTo>
                    <a:pt x="2606091" y="4869180"/>
                    <a:pt x="2595613" y="4899660"/>
                    <a:pt x="2586088" y="4931093"/>
                  </a:cubicBezTo>
                  <a:cubicBezTo>
                    <a:pt x="2547988" y="4808220"/>
                    <a:pt x="2494648" y="4691063"/>
                    <a:pt x="2434641" y="4578668"/>
                  </a:cubicBezTo>
                  <a:close/>
                  <a:moveTo>
                    <a:pt x="2501316" y="4511993"/>
                  </a:moveTo>
                  <a:cubicBezTo>
                    <a:pt x="2444166" y="4405313"/>
                    <a:pt x="2375586" y="4304348"/>
                    <a:pt x="2301291" y="4208145"/>
                  </a:cubicBezTo>
                  <a:cubicBezTo>
                    <a:pt x="2225091" y="4110038"/>
                    <a:pt x="2142223" y="4017645"/>
                    <a:pt x="2058403" y="3926205"/>
                  </a:cubicBezTo>
                  <a:cubicBezTo>
                    <a:pt x="1970773" y="3830955"/>
                    <a:pt x="1881238" y="3737610"/>
                    <a:pt x="1794561" y="3641408"/>
                  </a:cubicBezTo>
                  <a:cubicBezTo>
                    <a:pt x="1736458" y="3576638"/>
                    <a:pt x="1679308" y="3510915"/>
                    <a:pt x="1625016" y="3442335"/>
                  </a:cubicBezTo>
                  <a:cubicBezTo>
                    <a:pt x="1706931" y="3515678"/>
                    <a:pt x="1788846" y="3589020"/>
                    <a:pt x="1869808" y="3664268"/>
                  </a:cubicBezTo>
                  <a:cubicBezTo>
                    <a:pt x="1956486" y="3745230"/>
                    <a:pt x="2039353" y="3830003"/>
                    <a:pt x="2118411" y="3917633"/>
                  </a:cubicBezTo>
                  <a:cubicBezTo>
                    <a:pt x="2194611" y="4001453"/>
                    <a:pt x="2267001" y="4090035"/>
                    <a:pt x="2332723" y="4182428"/>
                  </a:cubicBezTo>
                  <a:cubicBezTo>
                    <a:pt x="2396541" y="4271963"/>
                    <a:pt x="2453691" y="4367213"/>
                    <a:pt x="2502268" y="4465320"/>
                  </a:cubicBezTo>
                  <a:cubicBezTo>
                    <a:pt x="2550846" y="4563428"/>
                    <a:pt x="2589898" y="4666298"/>
                    <a:pt x="2617521" y="4772978"/>
                  </a:cubicBezTo>
                  <a:cubicBezTo>
                    <a:pt x="2620378" y="4783455"/>
                    <a:pt x="2623236" y="4793933"/>
                    <a:pt x="2625141" y="4804410"/>
                  </a:cubicBezTo>
                  <a:cubicBezTo>
                    <a:pt x="2624188" y="4808220"/>
                    <a:pt x="2623236" y="4812030"/>
                    <a:pt x="2621331" y="4815840"/>
                  </a:cubicBezTo>
                  <a:cubicBezTo>
                    <a:pt x="2594661" y="4711065"/>
                    <a:pt x="2552751" y="4609148"/>
                    <a:pt x="2501316" y="4511993"/>
                  </a:cubicBezTo>
                  <a:close/>
                  <a:moveTo>
                    <a:pt x="2529891" y="4500563"/>
                  </a:moveTo>
                  <a:cubicBezTo>
                    <a:pt x="2483218" y="4400550"/>
                    <a:pt x="2427973" y="4304348"/>
                    <a:pt x="2366061" y="4212908"/>
                  </a:cubicBezTo>
                  <a:cubicBezTo>
                    <a:pt x="2302243" y="4119563"/>
                    <a:pt x="2231758" y="4030028"/>
                    <a:pt x="2156511" y="3945255"/>
                  </a:cubicBezTo>
                  <a:cubicBezTo>
                    <a:pt x="2077453" y="3856673"/>
                    <a:pt x="1993633" y="3772853"/>
                    <a:pt x="1906956" y="3691890"/>
                  </a:cubicBezTo>
                  <a:cubicBezTo>
                    <a:pt x="1864093" y="3651885"/>
                    <a:pt x="1820278" y="3611880"/>
                    <a:pt x="1776463" y="3571875"/>
                  </a:cubicBezTo>
                  <a:cubicBezTo>
                    <a:pt x="1731696" y="3531870"/>
                    <a:pt x="1687881" y="3491865"/>
                    <a:pt x="1641208" y="3453765"/>
                  </a:cubicBezTo>
                  <a:cubicBezTo>
                    <a:pt x="1633588" y="3447098"/>
                    <a:pt x="1625016" y="3440430"/>
                    <a:pt x="1617396" y="3433763"/>
                  </a:cubicBezTo>
                  <a:cubicBezTo>
                    <a:pt x="1611681" y="3426143"/>
                    <a:pt x="1605013" y="3418523"/>
                    <a:pt x="1599298" y="3409950"/>
                  </a:cubicBezTo>
                  <a:cubicBezTo>
                    <a:pt x="1633588" y="3441383"/>
                    <a:pt x="1668831" y="3470910"/>
                    <a:pt x="1705978" y="3499485"/>
                  </a:cubicBezTo>
                  <a:cubicBezTo>
                    <a:pt x="1801228" y="3572828"/>
                    <a:pt x="1903146" y="3637598"/>
                    <a:pt x="2001253" y="3706178"/>
                  </a:cubicBezTo>
                  <a:cubicBezTo>
                    <a:pt x="2100313" y="3775710"/>
                    <a:pt x="2196516" y="3850958"/>
                    <a:pt x="2276526" y="3942398"/>
                  </a:cubicBezTo>
                  <a:cubicBezTo>
                    <a:pt x="2363203" y="4041458"/>
                    <a:pt x="2432736" y="4153853"/>
                    <a:pt x="2490838" y="4271963"/>
                  </a:cubicBezTo>
                  <a:cubicBezTo>
                    <a:pt x="2549893" y="4391025"/>
                    <a:pt x="2597518" y="4514850"/>
                    <a:pt x="2644191" y="4638675"/>
                  </a:cubicBezTo>
                  <a:cubicBezTo>
                    <a:pt x="2648953" y="4652010"/>
                    <a:pt x="2654668" y="4666298"/>
                    <a:pt x="2659431" y="4679633"/>
                  </a:cubicBezTo>
                  <a:cubicBezTo>
                    <a:pt x="2650858" y="4714875"/>
                    <a:pt x="2640381" y="4749165"/>
                    <a:pt x="2630856" y="4784408"/>
                  </a:cubicBezTo>
                  <a:cubicBezTo>
                    <a:pt x="2607043" y="4687253"/>
                    <a:pt x="2572753" y="4592003"/>
                    <a:pt x="2529891" y="4500563"/>
                  </a:cubicBezTo>
                  <a:close/>
                  <a:moveTo>
                    <a:pt x="2521318" y="4311968"/>
                  </a:moveTo>
                  <a:cubicBezTo>
                    <a:pt x="2465121" y="4192905"/>
                    <a:pt x="2400351" y="4078605"/>
                    <a:pt x="2317483" y="3975735"/>
                  </a:cubicBezTo>
                  <a:cubicBezTo>
                    <a:pt x="2240331" y="3879533"/>
                    <a:pt x="2146986" y="3799523"/>
                    <a:pt x="2046973" y="3728085"/>
                  </a:cubicBezTo>
                  <a:cubicBezTo>
                    <a:pt x="1948866" y="3657600"/>
                    <a:pt x="1846948" y="3592830"/>
                    <a:pt x="1748841" y="3522345"/>
                  </a:cubicBezTo>
                  <a:cubicBezTo>
                    <a:pt x="1687881" y="3477578"/>
                    <a:pt x="1627873" y="3430905"/>
                    <a:pt x="1573581" y="3377565"/>
                  </a:cubicBezTo>
                  <a:cubicBezTo>
                    <a:pt x="1565961" y="3367088"/>
                    <a:pt x="1557388" y="3355658"/>
                    <a:pt x="1549768" y="3344228"/>
                  </a:cubicBezTo>
                  <a:cubicBezTo>
                    <a:pt x="1552626" y="3346133"/>
                    <a:pt x="1556436" y="3348038"/>
                    <a:pt x="1559293" y="3349943"/>
                  </a:cubicBezTo>
                  <a:cubicBezTo>
                    <a:pt x="1629778" y="3427095"/>
                    <a:pt x="1716456" y="3486150"/>
                    <a:pt x="1805038" y="3541395"/>
                  </a:cubicBezTo>
                  <a:cubicBezTo>
                    <a:pt x="1855521" y="3572828"/>
                    <a:pt x="1906956" y="3604260"/>
                    <a:pt x="1956486" y="3637598"/>
                  </a:cubicBezTo>
                  <a:cubicBezTo>
                    <a:pt x="2003158" y="3669030"/>
                    <a:pt x="2048878" y="3702368"/>
                    <a:pt x="2092693" y="3736658"/>
                  </a:cubicBezTo>
                  <a:cubicBezTo>
                    <a:pt x="2181276" y="3807143"/>
                    <a:pt x="2264143" y="3885248"/>
                    <a:pt x="2338438" y="3970020"/>
                  </a:cubicBezTo>
                  <a:cubicBezTo>
                    <a:pt x="2412733" y="4054793"/>
                    <a:pt x="2478456" y="4147185"/>
                    <a:pt x="2533701" y="4245293"/>
                  </a:cubicBezTo>
                  <a:cubicBezTo>
                    <a:pt x="2587993" y="4342448"/>
                    <a:pt x="2631808" y="4446270"/>
                    <a:pt x="2661336" y="4552950"/>
                  </a:cubicBezTo>
                  <a:cubicBezTo>
                    <a:pt x="2665146" y="4566285"/>
                    <a:pt x="2668956" y="4579620"/>
                    <a:pt x="2671813" y="4592955"/>
                  </a:cubicBezTo>
                  <a:cubicBezTo>
                    <a:pt x="2672766" y="4595813"/>
                    <a:pt x="2675623" y="4597718"/>
                    <a:pt x="2677528" y="4597718"/>
                  </a:cubicBezTo>
                  <a:cubicBezTo>
                    <a:pt x="2672766" y="4618673"/>
                    <a:pt x="2668003" y="4640580"/>
                    <a:pt x="2663241" y="4661535"/>
                  </a:cubicBezTo>
                  <a:cubicBezTo>
                    <a:pt x="2620378" y="4544378"/>
                    <a:pt x="2575611" y="4426268"/>
                    <a:pt x="2521318" y="4311968"/>
                  </a:cubicBezTo>
                  <a:close/>
                  <a:moveTo>
                    <a:pt x="2564181" y="4277678"/>
                  </a:moveTo>
                  <a:cubicBezTo>
                    <a:pt x="2511793" y="4178618"/>
                    <a:pt x="2447976" y="4085273"/>
                    <a:pt x="2376538" y="3999548"/>
                  </a:cubicBezTo>
                  <a:cubicBezTo>
                    <a:pt x="2304148" y="3912870"/>
                    <a:pt x="2223186" y="3832860"/>
                    <a:pt x="2136508" y="3761423"/>
                  </a:cubicBezTo>
                  <a:cubicBezTo>
                    <a:pt x="2092693" y="3725228"/>
                    <a:pt x="2046973" y="3689985"/>
                    <a:pt x="2000301" y="3657600"/>
                  </a:cubicBezTo>
                  <a:cubicBezTo>
                    <a:pt x="1951723" y="3624263"/>
                    <a:pt x="1901241" y="3592830"/>
                    <a:pt x="1850758" y="3562350"/>
                  </a:cubicBezTo>
                  <a:cubicBezTo>
                    <a:pt x="1750746" y="3501390"/>
                    <a:pt x="1648828" y="3438525"/>
                    <a:pt x="1566913" y="3353753"/>
                  </a:cubicBezTo>
                  <a:cubicBezTo>
                    <a:pt x="1572628" y="3357563"/>
                    <a:pt x="1579296" y="3360420"/>
                    <a:pt x="1585011" y="3364230"/>
                  </a:cubicBezTo>
                  <a:cubicBezTo>
                    <a:pt x="1589773" y="3367088"/>
                    <a:pt x="1595488" y="3370898"/>
                    <a:pt x="1601203" y="3374708"/>
                  </a:cubicBezTo>
                  <a:cubicBezTo>
                    <a:pt x="1634541" y="3399473"/>
                    <a:pt x="1668831" y="3422333"/>
                    <a:pt x="1704073" y="3444240"/>
                  </a:cubicBezTo>
                  <a:cubicBezTo>
                    <a:pt x="1813611" y="3511868"/>
                    <a:pt x="1930768" y="3566160"/>
                    <a:pt x="2043163" y="3627120"/>
                  </a:cubicBezTo>
                  <a:cubicBezTo>
                    <a:pt x="2158416" y="3689033"/>
                    <a:pt x="2271763" y="3758565"/>
                    <a:pt x="2364156" y="3851910"/>
                  </a:cubicBezTo>
                  <a:cubicBezTo>
                    <a:pt x="2451786" y="3939540"/>
                    <a:pt x="2518461" y="4045268"/>
                    <a:pt x="2570848" y="4156710"/>
                  </a:cubicBezTo>
                  <a:cubicBezTo>
                    <a:pt x="2623236" y="4270058"/>
                    <a:pt x="2662288" y="4390073"/>
                    <a:pt x="2692768" y="4511040"/>
                  </a:cubicBezTo>
                  <a:cubicBezTo>
                    <a:pt x="2692768" y="4511993"/>
                    <a:pt x="2693721" y="4512945"/>
                    <a:pt x="2693721" y="4513898"/>
                  </a:cubicBezTo>
                  <a:cubicBezTo>
                    <a:pt x="2689911" y="4537710"/>
                    <a:pt x="2686101" y="4560570"/>
                    <a:pt x="2681338" y="4584383"/>
                  </a:cubicBezTo>
                  <a:cubicBezTo>
                    <a:pt x="2655621" y="4477703"/>
                    <a:pt x="2615616" y="4374833"/>
                    <a:pt x="2564181" y="4277678"/>
                  </a:cubicBezTo>
                  <a:close/>
                  <a:moveTo>
                    <a:pt x="2695626" y="4079558"/>
                  </a:moveTo>
                  <a:cubicBezTo>
                    <a:pt x="2748013" y="3945255"/>
                    <a:pt x="2918511" y="3922395"/>
                    <a:pt x="3044241" y="3907155"/>
                  </a:cubicBezTo>
                  <a:cubicBezTo>
                    <a:pt x="3097581" y="3900488"/>
                    <a:pt x="3151873" y="3893820"/>
                    <a:pt x="3206166" y="3886200"/>
                  </a:cubicBezTo>
                  <a:cubicBezTo>
                    <a:pt x="3074721" y="3916680"/>
                    <a:pt x="2940418" y="3951923"/>
                    <a:pt x="2828976" y="4030980"/>
                  </a:cubicBezTo>
                  <a:cubicBezTo>
                    <a:pt x="2785161" y="4061460"/>
                    <a:pt x="2743251" y="4098608"/>
                    <a:pt x="2712771" y="4143375"/>
                  </a:cubicBezTo>
                  <a:cubicBezTo>
                    <a:pt x="2707056" y="4121468"/>
                    <a:pt x="2701341" y="4100513"/>
                    <a:pt x="2695626" y="4079558"/>
                  </a:cubicBezTo>
                  <a:close/>
                  <a:moveTo>
                    <a:pt x="2750871" y="4109085"/>
                  </a:moveTo>
                  <a:cubicBezTo>
                    <a:pt x="2771826" y="4086225"/>
                    <a:pt x="2795638" y="4066223"/>
                    <a:pt x="2820403" y="4048125"/>
                  </a:cubicBezTo>
                  <a:cubicBezTo>
                    <a:pt x="2870886" y="4010978"/>
                    <a:pt x="2928036" y="3982403"/>
                    <a:pt x="2987091" y="3960495"/>
                  </a:cubicBezTo>
                  <a:cubicBezTo>
                    <a:pt x="3122346" y="3909060"/>
                    <a:pt x="3266173" y="3890010"/>
                    <a:pt x="3405238" y="3850005"/>
                  </a:cubicBezTo>
                  <a:cubicBezTo>
                    <a:pt x="3415716" y="3847148"/>
                    <a:pt x="3425241" y="3844290"/>
                    <a:pt x="3435718" y="3841433"/>
                  </a:cubicBezTo>
                  <a:cubicBezTo>
                    <a:pt x="3430003" y="3843338"/>
                    <a:pt x="3424288" y="3846195"/>
                    <a:pt x="3419526" y="3848100"/>
                  </a:cubicBezTo>
                  <a:cubicBezTo>
                    <a:pt x="3355708" y="3873818"/>
                    <a:pt x="3290938" y="3895725"/>
                    <a:pt x="3226168" y="3919538"/>
                  </a:cubicBezTo>
                  <a:cubicBezTo>
                    <a:pt x="3161398" y="3942398"/>
                    <a:pt x="3096628" y="3966210"/>
                    <a:pt x="3032811" y="3994785"/>
                  </a:cubicBezTo>
                  <a:cubicBezTo>
                    <a:pt x="2970898" y="4021455"/>
                    <a:pt x="2910891" y="4052888"/>
                    <a:pt x="2854693" y="4090035"/>
                  </a:cubicBezTo>
                  <a:cubicBezTo>
                    <a:pt x="2804211" y="4123373"/>
                    <a:pt x="2753728" y="4165283"/>
                    <a:pt x="2727058" y="4221480"/>
                  </a:cubicBezTo>
                  <a:cubicBezTo>
                    <a:pt x="2724201" y="4198620"/>
                    <a:pt x="2720391" y="4176713"/>
                    <a:pt x="2715628" y="4153853"/>
                  </a:cubicBezTo>
                  <a:cubicBezTo>
                    <a:pt x="2725153" y="4137660"/>
                    <a:pt x="2737536" y="4123373"/>
                    <a:pt x="2750871" y="4109085"/>
                  </a:cubicBezTo>
                  <a:close/>
                  <a:moveTo>
                    <a:pt x="4225341" y="3214688"/>
                  </a:moveTo>
                  <a:cubicBezTo>
                    <a:pt x="4219626" y="3218498"/>
                    <a:pt x="4212958" y="3222308"/>
                    <a:pt x="4207243" y="3226118"/>
                  </a:cubicBezTo>
                  <a:cubicBezTo>
                    <a:pt x="4196766" y="3232785"/>
                    <a:pt x="4186288" y="3240405"/>
                    <a:pt x="4175811" y="3247073"/>
                  </a:cubicBezTo>
                  <a:cubicBezTo>
                    <a:pt x="4154856" y="3260408"/>
                    <a:pt x="4134853" y="3274695"/>
                    <a:pt x="4114851" y="3288983"/>
                  </a:cubicBezTo>
                  <a:cubicBezTo>
                    <a:pt x="4073893" y="3318510"/>
                    <a:pt x="4033888" y="3348038"/>
                    <a:pt x="3994836" y="3379470"/>
                  </a:cubicBezTo>
                  <a:cubicBezTo>
                    <a:pt x="3916731" y="3442335"/>
                    <a:pt x="3841483" y="3508058"/>
                    <a:pt x="3770046" y="3578543"/>
                  </a:cubicBezTo>
                  <a:cubicBezTo>
                    <a:pt x="3741471" y="3607118"/>
                    <a:pt x="3712896" y="3635693"/>
                    <a:pt x="3686226" y="3666173"/>
                  </a:cubicBezTo>
                  <a:cubicBezTo>
                    <a:pt x="3685273" y="3665220"/>
                    <a:pt x="3683368" y="3665220"/>
                    <a:pt x="3682416" y="3665220"/>
                  </a:cubicBezTo>
                  <a:cubicBezTo>
                    <a:pt x="3677653" y="3662363"/>
                    <a:pt x="3669081" y="3663315"/>
                    <a:pt x="3666223" y="3669983"/>
                  </a:cubicBezTo>
                  <a:cubicBezTo>
                    <a:pt x="3664318" y="3673793"/>
                    <a:pt x="3662413" y="3677603"/>
                    <a:pt x="3661461" y="3681413"/>
                  </a:cubicBezTo>
                  <a:cubicBezTo>
                    <a:pt x="3640506" y="3700463"/>
                    <a:pt x="3619551" y="3717608"/>
                    <a:pt x="3595738" y="3733800"/>
                  </a:cubicBezTo>
                  <a:cubicBezTo>
                    <a:pt x="3566211" y="3753803"/>
                    <a:pt x="3534778" y="3769995"/>
                    <a:pt x="3502393" y="3784283"/>
                  </a:cubicBezTo>
                  <a:cubicBezTo>
                    <a:pt x="3433813" y="3814763"/>
                    <a:pt x="3361423" y="3833813"/>
                    <a:pt x="3288081" y="3847148"/>
                  </a:cubicBezTo>
                  <a:cubicBezTo>
                    <a:pt x="3277603" y="3849053"/>
                    <a:pt x="3266173" y="3850958"/>
                    <a:pt x="3255696" y="3852863"/>
                  </a:cubicBezTo>
                  <a:cubicBezTo>
                    <a:pt x="3295701" y="3840480"/>
                    <a:pt x="3335706" y="3824288"/>
                    <a:pt x="3372853" y="3806190"/>
                  </a:cubicBezTo>
                  <a:cubicBezTo>
                    <a:pt x="3452863" y="3766185"/>
                    <a:pt x="3527158" y="3714750"/>
                    <a:pt x="3596691" y="3657600"/>
                  </a:cubicBezTo>
                  <a:cubicBezTo>
                    <a:pt x="3670033" y="3596640"/>
                    <a:pt x="3737661" y="3529965"/>
                    <a:pt x="3804336" y="3462338"/>
                  </a:cubicBezTo>
                  <a:cubicBezTo>
                    <a:pt x="3870058" y="3395663"/>
                    <a:pt x="3934828" y="3328035"/>
                    <a:pt x="4003408" y="3264218"/>
                  </a:cubicBezTo>
                  <a:cubicBezTo>
                    <a:pt x="4071036" y="3201353"/>
                    <a:pt x="4142473" y="3142298"/>
                    <a:pt x="4221531" y="3092768"/>
                  </a:cubicBezTo>
                  <a:cubicBezTo>
                    <a:pt x="4223436" y="3091815"/>
                    <a:pt x="4225341" y="3089910"/>
                    <a:pt x="4228199" y="3088958"/>
                  </a:cubicBezTo>
                  <a:cubicBezTo>
                    <a:pt x="4219626" y="3130868"/>
                    <a:pt x="4221531" y="3172778"/>
                    <a:pt x="4225341" y="3214688"/>
                  </a:cubicBezTo>
                  <a:close/>
                  <a:moveTo>
                    <a:pt x="3528111" y="3925253"/>
                  </a:moveTo>
                  <a:cubicBezTo>
                    <a:pt x="3479533" y="3978593"/>
                    <a:pt x="3425241" y="4027170"/>
                    <a:pt x="3368091" y="4070985"/>
                  </a:cubicBezTo>
                  <a:cubicBezTo>
                    <a:pt x="3296653" y="4125278"/>
                    <a:pt x="3221406" y="4173855"/>
                    <a:pt x="3143301" y="4218623"/>
                  </a:cubicBezTo>
                  <a:cubicBezTo>
                    <a:pt x="3104248" y="4240530"/>
                    <a:pt x="3064243" y="4261485"/>
                    <a:pt x="3024238" y="4281488"/>
                  </a:cubicBezTo>
                  <a:cubicBezTo>
                    <a:pt x="2983281" y="4302443"/>
                    <a:pt x="2941371" y="4321493"/>
                    <a:pt x="2900413" y="4344353"/>
                  </a:cubicBezTo>
                  <a:cubicBezTo>
                    <a:pt x="2834691" y="4380548"/>
                    <a:pt x="2769921" y="4425315"/>
                    <a:pt x="2724201" y="4485323"/>
                  </a:cubicBezTo>
                  <a:cubicBezTo>
                    <a:pt x="2726106" y="4469130"/>
                    <a:pt x="2728011" y="4451985"/>
                    <a:pt x="2728963" y="4435793"/>
                  </a:cubicBezTo>
                  <a:cubicBezTo>
                    <a:pt x="2737536" y="4420553"/>
                    <a:pt x="2748013" y="4407218"/>
                    <a:pt x="2760396" y="4393883"/>
                  </a:cubicBezTo>
                  <a:cubicBezTo>
                    <a:pt x="2787066" y="4365308"/>
                    <a:pt x="2818498" y="4342448"/>
                    <a:pt x="2850883" y="4320540"/>
                  </a:cubicBezTo>
                  <a:cubicBezTo>
                    <a:pt x="2924226" y="4270058"/>
                    <a:pt x="3002331" y="4226243"/>
                    <a:pt x="3080436" y="4182428"/>
                  </a:cubicBezTo>
                  <a:cubicBezTo>
                    <a:pt x="3156636" y="4139565"/>
                    <a:pt x="3232836" y="4097655"/>
                    <a:pt x="3307131" y="4050983"/>
                  </a:cubicBezTo>
                  <a:cubicBezTo>
                    <a:pt x="3373806" y="4009073"/>
                    <a:pt x="3437623" y="3962400"/>
                    <a:pt x="3496678" y="3910013"/>
                  </a:cubicBezTo>
                  <a:cubicBezTo>
                    <a:pt x="3536683" y="3873818"/>
                    <a:pt x="3574783" y="3833813"/>
                    <a:pt x="3607168" y="3789998"/>
                  </a:cubicBezTo>
                  <a:cubicBezTo>
                    <a:pt x="3583356" y="3836670"/>
                    <a:pt x="3556686" y="3882390"/>
                    <a:pt x="3528111" y="3925253"/>
                  </a:cubicBezTo>
                  <a:close/>
                  <a:moveTo>
                    <a:pt x="3589071" y="3870960"/>
                  </a:moveTo>
                  <a:cubicBezTo>
                    <a:pt x="3569068" y="3918585"/>
                    <a:pt x="3548113" y="3966210"/>
                    <a:pt x="3524301" y="4011930"/>
                  </a:cubicBezTo>
                  <a:cubicBezTo>
                    <a:pt x="3489058" y="4078605"/>
                    <a:pt x="3449053" y="4143375"/>
                    <a:pt x="3400476" y="4200525"/>
                  </a:cubicBezTo>
                  <a:cubicBezTo>
                    <a:pt x="3354756" y="4254818"/>
                    <a:pt x="3302368" y="4304348"/>
                    <a:pt x="3243313" y="4343400"/>
                  </a:cubicBezTo>
                  <a:cubicBezTo>
                    <a:pt x="3178543" y="4386263"/>
                    <a:pt x="3106153" y="4412933"/>
                    <a:pt x="3032811" y="4435793"/>
                  </a:cubicBezTo>
                  <a:cubicBezTo>
                    <a:pt x="2952801" y="4460558"/>
                    <a:pt x="2872791" y="4482465"/>
                    <a:pt x="2792781" y="4506278"/>
                  </a:cubicBezTo>
                  <a:cubicBezTo>
                    <a:pt x="2790876" y="4507230"/>
                    <a:pt x="2788018" y="4508183"/>
                    <a:pt x="2786113" y="4508183"/>
                  </a:cubicBezTo>
                  <a:cubicBezTo>
                    <a:pt x="2792781" y="4504373"/>
                    <a:pt x="2799448" y="4501515"/>
                    <a:pt x="2806116" y="4498658"/>
                  </a:cubicBezTo>
                  <a:cubicBezTo>
                    <a:pt x="2845168" y="4481513"/>
                    <a:pt x="2887078" y="4468178"/>
                    <a:pt x="2926131" y="4451985"/>
                  </a:cubicBezTo>
                  <a:cubicBezTo>
                    <a:pt x="3006141" y="4418648"/>
                    <a:pt x="3082341" y="4376738"/>
                    <a:pt x="3154731" y="4329113"/>
                  </a:cubicBezTo>
                  <a:cubicBezTo>
                    <a:pt x="3299511" y="4232910"/>
                    <a:pt x="3426193" y="4110038"/>
                    <a:pt x="3526206" y="3968115"/>
                  </a:cubicBezTo>
                  <a:cubicBezTo>
                    <a:pt x="3549066" y="3935730"/>
                    <a:pt x="3569068" y="3903345"/>
                    <a:pt x="3589071" y="3870960"/>
                  </a:cubicBezTo>
                  <a:close/>
                  <a:moveTo>
                    <a:pt x="3600501" y="3776663"/>
                  </a:moveTo>
                  <a:cubicBezTo>
                    <a:pt x="3602406" y="3775710"/>
                    <a:pt x="3603358" y="3774758"/>
                    <a:pt x="3605263" y="3773805"/>
                  </a:cubicBezTo>
                  <a:cubicBezTo>
                    <a:pt x="3599548" y="3782378"/>
                    <a:pt x="3592881" y="3790950"/>
                    <a:pt x="3586213" y="3799523"/>
                  </a:cubicBezTo>
                  <a:cubicBezTo>
                    <a:pt x="3561448" y="3830003"/>
                    <a:pt x="3534778" y="3859530"/>
                    <a:pt x="3506203" y="3886200"/>
                  </a:cubicBezTo>
                  <a:cubicBezTo>
                    <a:pt x="3449053" y="3940493"/>
                    <a:pt x="3386188" y="3988118"/>
                    <a:pt x="3319513" y="4030980"/>
                  </a:cubicBezTo>
                  <a:cubicBezTo>
                    <a:pt x="3246171" y="4078605"/>
                    <a:pt x="3169971" y="4121468"/>
                    <a:pt x="3092818" y="4164330"/>
                  </a:cubicBezTo>
                  <a:cubicBezTo>
                    <a:pt x="3015666" y="4208145"/>
                    <a:pt x="2938513" y="4251960"/>
                    <a:pt x="2865171" y="4301490"/>
                  </a:cubicBezTo>
                  <a:cubicBezTo>
                    <a:pt x="2832786" y="4323398"/>
                    <a:pt x="2800401" y="4347210"/>
                    <a:pt x="2771826" y="4373880"/>
                  </a:cubicBezTo>
                  <a:cubicBezTo>
                    <a:pt x="2756586" y="4389120"/>
                    <a:pt x="2742298" y="4405313"/>
                    <a:pt x="2729916" y="4423410"/>
                  </a:cubicBezTo>
                  <a:cubicBezTo>
                    <a:pt x="2730868" y="4409123"/>
                    <a:pt x="2731821" y="4393883"/>
                    <a:pt x="2731821" y="4378643"/>
                  </a:cubicBezTo>
                  <a:cubicBezTo>
                    <a:pt x="2744203" y="4361498"/>
                    <a:pt x="2757538" y="4345305"/>
                    <a:pt x="2771826" y="4329113"/>
                  </a:cubicBezTo>
                  <a:cubicBezTo>
                    <a:pt x="2796591" y="4301490"/>
                    <a:pt x="2824213" y="4276725"/>
                    <a:pt x="2853741" y="4252913"/>
                  </a:cubicBezTo>
                  <a:cubicBezTo>
                    <a:pt x="2913748" y="4204335"/>
                    <a:pt x="2978518" y="4164330"/>
                    <a:pt x="3046146" y="4128135"/>
                  </a:cubicBezTo>
                  <a:cubicBezTo>
                    <a:pt x="3120441" y="4088130"/>
                    <a:pt x="3196641" y="4052888"/>
                    <a:pt x="3270936" y="4013835"/>
                  </a:cubicBezTo>
                  <a:cubicBezTo>
                    <a:pt x="3339516" y="3977640"/>
                    <a:pt x="3407143" y="3939540"/>
                    <a:pt x="3470008" y="3893820"/>
                  </a:cubicBezTo>
                  <a:cubicBezTo>
                    <a:pt x="3517633" y="3860483"/>
                    <a:pt x="3562401" y="3821430"/>
                    <a:pt x="3600501" y="3776663"/>
                  </a:cubicBezTo>
                  <a:close/>
                  <a:moveTo>
                    <a:pt x="3584308" y="3769043"/>
                  </a:moveTo>
                  <a:cubicBezTo>
                    <a:pt x="3587166" y="3766185"/>
                    <a:pt x="3590976" y="3764280"/>
                    <a:pt x="3593833" y="3761423"/>
                  </a:cubicBezTo>
                  <a:cubicBezTo>
                    <a:pt x="3598596" y="3758565"/>
                    <a:pt x="3602406" y="3755708"/>
                    <a:pt x="3607168" y="3752850"/>
                  </a:cubicBezTo>
                  <a:cubicBezTo>
                    <a:pt x="3606216" y="3754755"/>
                    <a:pt x="3604311" y="3756660"/>
                    <a:pt x="3603358" y="3757613"/>
                  </a:cubicBezTo>
                  <a:cubicBezTo>
                    <a:pt x="3602406" y="3758565"/>
                    <a:pt x="3601453" y="3759518"/>
                    <a:pt x="3600501" y="3760470"/>
                  </a:cubicBezTo>
                  <a:cubicBezTo>
                    <a:pt x="3594786" y="3763328"/>
                    <a:pt x="3589071" y="3766185"/>
                    <a:pt x="3584308" y="3769043"/>
                  </a:cubicBezTo>
                  <a:close/>
                  <a:moveTo>
                    <a:pt x="3565258" y="3798570"/>
                  </a:moveTo>
                  <a:cubicBezTo>
                    <a:pt x="3539541" y="3825240"/>
                    <a:pt x="3510966" y="3850005"/>
                    <a:pt x="3481438" y="3872865"/>
                  </a:cubicBezTo>
                  <a:cubicBezTo>
                    <a:pt x="3420478" y="3920490"/>
                    <a:pt x="3353803" y="3959543"/>
                    <a:pt x="3285223" y="3995738"/>
                  </a:cubicBezTo>
                  <a:cubicBezTo>
                    <a:pt x="3210928" y="4035743"/>
                    <a:pt x="3134728" y="4070985"/>
                    <a:pt x="3060433" y="4110990"/>
                  </a:cubicBezTo>
                  <a:cubicBezTo>
                    <a:pt x="2992806" y="4147185"/>
                    <a:pt x="2927083" y="4187190"/>
                    <a:pt x="2866123" y="4234815"/>
                  </a:cubicBezTo>
                  <a:cubicBezTo>
                    <a:pt x="2816593" y="4273868"/>
                    <a:pt x="2769921" y="4317683"/>
                    <a:pt x="2731821" y="4367213"/>
                  </a:cubicBezTo>
                  <a:cubicBezTo>
                    <a:pt x="2731821" y="4360545"/>
                    <a:pt x="2731821" y="4353878"/>
                    <a:pt x="2731821" y="4347210"/>
                  </a:cubicBezTo>
                  <a:cubicBezTo>
                    <a:pt x="2744203" y="4295775"/>
                    <a:pt x="2768016" y="4247198"/>
                    <a:pt x="2800401" y="4204335"/>
                  </a:cubicBezTo>
                  <a:cubicBezTo>
                    <a:pt x="2846121" y="4143375"/>
                    <a:pt x="2906128" y="4095750"/>
                    <a:pt x="2971851" y="4057650"/>
                  </a:cubicBezTo>
                  <a:cubicBezTo>
                    <a:pt x="3045193" y="4015740"/>
                    <a:pt x="3125203" y="3984308"/>
                    <a:pt x="3204261" y="3955733"/>
                  </a:cubicBezTo>
                  <a:cubicBezTo>
                    <a:pt x="3280461" y="3928110"/>
                    <a:pt x="3356661" y="3900488"/>
                    <a:pt x="3430003" y="3865245"/>
                  </a:cubicBezTo>
                  <a:cubicBezTo>
                    <a:pt x="3455721" y="3852863"/>
                    <a:pt x="3480486" y="3839528"/>
                    <a:pt x="3504298" y="3824288"/>
                  </a:cubicBezTo>
                  <a:cubicBezTo>
                    <a:pt x="3505251" y="3823335"/>
                    <a:pt x="3506203" y="3823335"/>
                    <a:pt x="3507156" y="3823335"/>
                  </a:cubicBezTo>
                  <a:cubicBezTo>
                    <a:pt x="3527158" y="3813810"/>
                    <a:pt x="3548113" y="3805238"/>
                    <a:pt x="3568116" y="3794760"/>
                  </a:cubicBezTo>
                  <a:cubicBezTo>
                    <a:pt x="3568116" y="3796665"/>
                    <a:pt x="3567163" y="3797618"/>
                    <a:pt x="3565258" y="3798570"/>
                  </a:cubicBezTo>
                  <a:close/>
                  <a:moveTo>
                    <a:pt x="3220453" y="3942398"/>
                  </a:moveTo>
                  <a:cubicBezTo>
                    <a:pt x="3140443" y="3970973"/>
                    <a:pt x="3060433" y="4000500"/>
                    <a:pt x="2985186" y="4041458"/>
                  </a:cubicBezTo>
                  <a:cubicBezTo>
                    <a:pt x="2918511" y="4077653"/>
                    <a:pt x="2856598" y="4124325"/>
                    <a:pt x="2808021" y="4183380"/>
                  </a:cubicBezTo>
                  <a:cubicBezTo>
                    <a:pt x="2775636" y="4222433"/>
                    <a:pt x="2748966" y="4267200"/>
                    <a:pt x="2732773" y="4314825"/>
                  </a:cubicBezTo>
                  <a:cubicBezTo>
                    <a:pt x="2731821" y="4287203"/>
                    <a:pt x="2729916" y="4260533"/>
                    <a:pt x="2727058" y="4232910"/>
                  </a:cubicBezTo>
                  <a:cubicBezTo>
                    <a:pt x="2754681" y="4180523"/>
                    <a:pt x="2796591" y="4139565"/>
                    <a:pt x="2846121" y="4105275"/>
                  </a:cubicBezTo>
                  <a:cubicBezTo>
                    <a:pt x="2901366" y="4067175"/>
                    <a:pt x="2961373" y="4036695"/>
                    <a:pt x="3022333" y="4010025"/>
                  </a:cubicBezTo>
                  <a:cubicBezTo>
                    <a:pt x="3147111" y="3954780"/>
                    <a:pt x="3277603" y="3915728"/>
                    <a:pt x="3404286" y="3867150"/>
                  </a:cubicBezTo>
                  <a:cubicBezTo>
                    <a:pt x="3416668" y="3862388"/>
                    <a:pt x="3429051" y="3857625"/>
                    <a:pt x="3442386" y="3851910"/>
                  </a:cubicBezTo>
                  <a:cubicBezTo>
                    <a:pt x="3369996" y="3888105"/>
                    <a:pt x="3295701" y="3914775"/>
                    <a:pt x="3220453" y="3942398"/>
                  </a:cubicBezTo>
                  <a:close/>
                  <a:moveTo>
                    <a:pt x="2723248" y="4495800"/>
                  </a:moveTo>
                  <a:cubicBezTo>
                    <a:pt x="2739441" y="4474845"/>
                    <a:pt x="2757538" y="4453890"/>
                    <a:pt x="2777541" y="4435793"/>
                  </a:cubicBezTo>
                  <a:cubicBezTo>
                    <a:pt x="2809926" y="4407218"/>
                    <a:pt x="2846121" y="4383405"/>
                    <a:pt x="2883268" y="4361498"/>
                  </a:cubicBezTo>
                  <a:cubicBezTo>
                    <a:pt x="2923273" y="4338638"/>
                    <a:pt x="2965183" y="4318635"/>
                    <a:pt x="3006141" y="4298633"/>
                  </a:cubicBezTo>
                  <a:cubicBezTo>
                    <a:pt x="3047098" y="4278630"/>
                    <a:pt x="3087103" y="4257675"/>
                    <a:pt x="3127108" y="4236720"/>
                  </a:cubicBezTo>
                  <a:cubicBezTo>
                    <a:pt x="3205213" y="4194810"/>
                    <a:pt x="3282366" y="4148138"/>
                    <a:pt x="3353803" y="4095750"/>
                  </a:cubicBezTo>
                  <a:cubicBezTo>
                    <a:pt x="3400476" y="4061460"/>
                    <a:pt x="3445243" y="4024313"/>
                    <a:pt x="3486201" y="3984308"/>
                  </a:cubicBezTo>
                  <a:cubicBezTo>
                    <a:pt x="3446196" y="4037648"/>
                    <a:pt x="3403333" y="4088130"/>
                    <a:pt x="3355708" y="4134803"/>
                  </a:cubicBezTo>
                  <a:cubicBezTo>
                    <a:pt x="3233788" y="4256723"/>
                    <a:pt x="3089008" y="4356735"/>
                    <a:pt x="2929941" y="4426268"/>
                  </a:cubicBezTo>
                  <a:cubicBezTo>
                    <a:pt x="2886126" y="4445318"/>
                    <a:pt x="2840406" y="4460558"/>
                    <a:pt x="2796591" y="4480560"/>
                  </a:cubicBezTo>
                  <a:cubicBezTo>
                    <a:pt x="2768016" y="4493895"/>
                    <a:pt x="2738488" y="4510088"/>
                    <a:pt x="2716581" y="4533900"/>
                  </a:cubicBezTo>
                  <a:cubicBezTo>
                    <a:pt x="2719438" y="4520565"/>
                    <a:pt x="2721343" y="4508183"/>
                    <a:pt x="2723248" y="4495800"/>
                  </a:cubicBezTo>
                  <a:close/>
                  <a:moveTo>
                    <a:pt x="3577641" y="4057650"/>
                  </a:moveTo>
                  <a:cubicBezTo>
                    <a:pt x="3546208" y="4130993"/>
                    <a:pt x="3500488" y="4197668"/>
                    <a:pt x="3444291" y="4253865"/>
                  </a:cubicBezTo>
                  <a:cubicBezTo>
                    <a:pt x="3389046" y="4308158"/>
                    <a:pt x="3325228" y="4352925"/>
                    <a:pt x="3255696" y="4387215"/>
                  </a:cubicBezTo>
                  <a:cubicBezTo>
                    <a:pt x="3181401" y="4424363"/>
                    <a:pt x="3102343" y="4447223"/>
                    <a:pt x="3021381" y="4463415"/>
                  </a:cubicBezTo>
                  <a:cubicBezTo>
                    <a:pt x="2972803" y="4472940"/>
                    <a:pt x="2924226" y="4481513"/>
                    <a:pt x="2875648" y="4491038"/>
                  </a:cubicBezTo>
                  <a:cubicBezTo>
                    <a:pt x="2879458" y="4490085"/>
                    <a:pt x="2884221" y="4489133"/>
                    <a:pt x="2888031" y="4487228"/>
                  </a:cubicBezTo>
                  <a:cubicBezTo>
                    <a:pt x="2928988" y="4475798"/>
                    <a:pt x="2968993" y="4464368"/>
                    <a:pt x="3009951" y="4451985"/>
                  </a:cubicBezTo>
                  <a:cubicBezTo>
                    <a:pt x="3085198" y="4430078"/>
                    <a:pt x="3159493" y="4404360"/>
                    <a:pt x="3227121" y="4364355"/>
                  </a:cubicBezTo>
                  <a:cubicBezTo>
                    <a:pt x="3289033" y="4327208"/>
                    <a:pt x="3343326" y="4280535"/>
                    <a:pt x="3390951" y="4227195"/>
                  </a:cubicBezTo>
                  <a:cubicBezTo>
                    <a:pt x="3440481" y="4170998"/>
                    <a:pt x="3482391" y="4109085"/>
                    <a:pt x="3518586" y="4044315"/>
                  </a:cubicBezTo>
                  <a:cubicBezTo>
                    <a:pt x="3555733" y="3976688"/>
                    <a:pt x="3588118" y="3906203"/>
                    <a:pt x="3615741" y="3834765"/>
                  </a:cubicBezTo>
                  <a:cubicBezTo>
                    <a:pt x="3617646" y="3830955"/>
                    <a:pt x="3620503" y="3828098"/>
                    <a:pt x="3623361" y="3824288"/>
                  </a:cubicBezTo>
                  <a:cubicBezTo>
                    <a:pt x="3623361" y="3836670"/>
                    <a:pt x="3623361" y="3849053"/>
                    <a:pt x="3622408" y="3861435"/>
                  </a:cubicBezTo>
                  <a:cubicBezTo>
                    <a:pt x="3617646" y="3895725"/>
                    <a:pt x="3612883" y="3930015"/>
                    <a:pt x="3608121" y="3965258"/>
                  </a:cubicBezTo>
                  <a:cubicBezTo>
                    <a:pt x="3599548" y="3996690"/>
                    <a:pt x="3590023" y="4028123"/>
                    <a:pt x="3577641" y="4057650"/>
                  </a:cubicBezTo>
                  <a:close/>
                  <a:moveTo>
                    <a:pt x="3620503" y="4065270"/>
                  </a:moveTo>
                  <a:cubicBezTo>
                    <a:pt x="3627171" y="4026218"/>
                    <a:pt x="3632886" y="3986213"/>
                    <a:pt x="3637648" y="3946208"/>
                  </a:cubicBezTo>
                  <a:cubicBezTo>
                    <a:pt x="3659556" y="3932873"/>
                    <a:pt x="3681463" y="3918585"/>
                    <a:pt x="3703371" y="3905250"/>
                  </a:cubicBezTo>
                  <a:cubicBezTo>
                    <a:pt x="3727183" y="3890963"/>
                    <a:pt x="3751948" y="3877628"/>
                    <a:pt x="3776713" y="3863340"/>
                  </a:cubicBezTo>
                  <a:cubicBezTo>
                    <a:pt x="3824338" y="3836670"/>
                    <a:pt x="3872916" y="3810953"/>
                    <a:pt x="3920541" y="3783330"/>
                  </a:cubicBezTo>
                  <a:cubicBezTo>
                    <a:pt x="4007218" y="3733800"/>
                    <a:pt x="4091991" y="3679508"/>
                    <a:pt x="4164381" y="3609975"/>
                  </a:cubicBezTo>
                  <a:cubicBezTo>
                    <a:pt x="4184383" y="3590925"/>
                    <a:pt x="4202481" y="3570923"/>
                    <a:pt x="4219626" y="3549968"/>
                  </a:cubicBezTo>
                  <a:cubicBezTo>
                    <a:pt x="4227246" y="3541395"/>
                    <a:pt x="4233914" y="3531870"/>
                    <a:pt x="4241533" y="3522345"/>
                  </a:cubicBezTo>
                  <a:cubicBezTo>
                    <a:pt x="4235818" y="3547110"/>
                    <a:pt x="4228199" y="3570923"/>
                    <a:pt x="4216768" y="3593783"/>
                  </a:cubicBezTo>
                  <a:cubicBezTo>
                    <a:pt x="4149141" y="3653790"/>
                    <a:pt x="4094848" y="3728085"/>
                    <a:pt x="4057701" y="3810953"/>
                  </a:cubicBezTo>
                  <a:cubicBezTo>
                    <a:pt x="4057701" y="3810953"/>
                    <a:pt x="4057701" y="3810953"/>
                    <a:pt x="4056748" y="3811905"/>
                  </a:cubicBezTo>
                  <a:cubicBezTo>
                    <a:pt x="4055796" y="3812858"/>
                    <a:pt x="4055796" y="3813810"/>
                    <a:pt x="4055796" y="3814763"/>
                  </a:cubicBezTo>
                  <a:cubicBezTo>
                    <a:pt x="4053891" y="3818573"/>
                    <a:pt x="4052938" y="3821430"/>
                    <a:pt x="4051033" y="3825240"/>
                  </a:cubicBezTo>
                  <a:cubicBezTo>
                    <a:pt x="4048176" y="3830955"/>
                    <a:pt x="4046271" y="3837623"/>
                    <a:pt x="4044366" y="3843338"/>
                  </a:cubicBezTo>
                  <a:cubicBezTo>
                    <a:pt x="4039603" y="3847148"/>
                    <a:pt x="4034841" y="3850958"/>
                    <a:pt x="4029126" y="3854768"/>
                  </a:cubicBezTo>
                  <a:cubicBezTo>
                    <a:pt x="4016743" y="3864293"/>
                    <a:pt x="4003408" y="3872865"/>
                    <a:pt x="3991026" y="3881438"/>
                  </a:cubicBezTo>
                  <a:cubicBezTo>
                    <a:pt x="3964356" y="3898583"/>
                    <a:pt x="3937686" y="3914775"/>
                    <a:pt x="3909111" y="3929063"/>
                  </a:cubicBezTo>
                  <a:cubicBezTo>
                    <a:pt x="3852913" y="3957638"/>
                    <a:pt x="3793858" y="3981450"/>
                    <a:pt x="3733851" y="3999548"/>
                  </a:cubicBezTo>
                  <a:cubicBezTo>
                    <a:pt x="3698608" y="4010025"/>
                    <a:pt x="3663366" y="4017645"/>
                    <a:pt x="3628123" y="4024313"/>
                  </a:cubicBezTo>
                  <a:cubicBezTo>
                    <a:pt x="3625266" y="4025265"/>
                    <a:pt x="3626218" y="4029075"/>
                    <a:pt x="3629076" y="4028123"/>
                  </a:cubicBezTo>
                  <a:cubicBezTo>
                    <a:pt x="3755758" y="4010025"/>
                    <a:pt x="3878631" y="3961448"/>
                    <a:pt x="3986263" y="3893820"/>
                  </a:cubicBezTo>
                  <a:cubicBezTo>
                    <a:pt x="4001503" y="3884295"/>
                    <a:pt x="4015791" y="3874770"/>
                    <a:pt x="4030078" y="3864293"/>
                  </a:cubicBezTo>
                  <a:cubicBezTo>
                    <a:pt x="4032936" y="3862388"/>
                    <a:pt x="4035793" y="3859530"/>
                    <a:pt x="4039603" y="3857625"/>
                  </a:cubicBezTo>
                  <a:cubicBezTo>
                    <a:pt x="4033888" y="3872865"/>
                    <a:pt x="4028173" y="3888105"/>
                    <a:pt x="4022458" y="3904298"/>
                  </a:cubicBezTo>
                  <a:cubicBezTo>
                    <a:pt x="4020553" y="3906203"/>
                    <a:pt x="4018648" y="3908108"/>
                    <a:pt x="4016743" y="3910013"/>
                  </a:cubicBezTo>
                  <a:cubicBezTo>
                    <a:pt x="4009123" y="3916680"/>
                    <a:pt x="4001503" y="3924300"/>
                    <a:pt x="3993883" y="3930968"/>
                  </a:cubicBezTo>
                  <a:cubicBezTo>
                    <a:pt x="3978643" y="3944303"/>
                    <a:pt x="3962451" y="3957638"/>
                    <a:pt x="3945306" y="3969068"/>
                  </a:cubicBezTo>
                  <a:cubicBezTo>
                    <a:pt x="3911968" y="3992880"/>
                    <a:pt x="3876726" y="4014788"/>
                    <a:pt x="3840531" y="4032885"/>
                  </a:cubicBezTo>
                  <a:cubicBezTo>
                    <a:pt x="3804336" y="4050983"/>
                    <a:pt x="3766236" y="4066223"/>
                    <a:pt x="3728136" y="4077653"/>
                  </a:cubicBezTo>
                  <a:cubicBezTo>
                    <a:pt x="3690988" y="4089083"/>
                    <a:pt x="3651936" y="4095750"/>
                    <a:pt x="3613836" y="4104323"/>
                  </a:cubicBezTo>
                  <a:cubicBezTo>
                    <a:pt x="3616693" y="4091940"/>
                    <a:pt x="3618598" y="4078605"/>
                    <a:pt x="3620503" y="4065270"/>
                  </a:cubicBezTo>
                  <a:close/>
                  <a:moveTo>
                    <a:pt x="4998771" y="3962400"/>
                  </a:moveTo>
                  <a:cubicBezTo>
                    <a:pt x="4960671" y="3955733"/>
                    <a:pt x="4921619" y="3953828"/>
                    <a:pt x="4882566" y="3955733"/>
                  </a:cubicBezTo>
                  <a:cubicBezTo>
                    <a:pt x="4801603" y="3959543"/>
                    <a:pt x="4722546" y="3979545"/>
                    <a:pt x="4646346" y="4006215"/>
                  </a:cubicBezTo>
                  <a:cubicBezTo>
                    <a:pt x="4564431" y="4034790"/>
                    <a:pt x="4485374" y="4070985"/>
                    <a:pt x="4404411" y="4101465"/>
                  </a:cubicBezTo>
                  <a:cubicBezTo>
                    <a:pt x="4327258" y="4130993"/>
                    <a:pt x="4248201" y="4154805"/>
                    <a:pt x="4165333" y="4163378"/>
                  </a:cubicBezTo>
                  <a:cubicBezTo>
                    <a:pt x="4125328" y="4167188"/>
                    <a:pt x="4085323" y="4168140"/>
                    <a:pt x="4046271" y="4163378"/>
                  </a:cubicBezTo>
                  <a:cubicBezTo>
                    <a:pt x="4018648" y="4160520"/>
                    <a:pt x="3991978" y="4154805"/>
                    <a:pt x="3966261" y="4146233"/>
                  </a:cubicBezTo>
                  <a:cubicBezTo>
                    <a:pt x="3956736" y="4141470"/>
                    <a:pt x="3949116" y="4134803"/>
                    <a:pt x="3941496" y="4128135"/>
                  </a:cubicBezTo>
                  <a:cubicBezTo>
                    <a:pt x="4015791" y="4137660"/>
                    <a:pt x="4091038" y="4130993"/>
                    <a:pt x="4163428" y="4115753"/>
                  </a:cubicBezTo>
                  <a:cubicBezTo>
                    <a:pt x="4241533" y="4099560"/>
                    <a:pt x="4317733" y="4074795"/>
                    <a:pt x="4392028" y="4048125"/>
                  </a:cubicBezTo>
                  <a:cubicBezTo>
                    <a:pt x="4467276" y="4020503"/>
                    <a:pt x="4541571" y="3991928"/>
                    <a:pt x="4617771" y="3968115"/>
                  </a:cubicBezTo>
                  <a:cubicBezTo>
                    <a:pt x="4692066" y="3944303"/>
                    <a:pt x="4768266" y="3927158"/>
                    <a:pt x="4846371" y="3921443"/>
                  </a:cubicBezTo>
                  <a:cubicBezTo>
                    <a:pt x="4921619" y="3915728"/>
                    <a:pt x="4998771" y="3922395"/>
                    <a:pt x="5070208" y="3947160"/>
                  </a:cubicBezTo>
                  <a:cubicBezTo>
                    <a:pt x="5072114" y="3948113"/>
                    <a:pt x="5074971" y="3949065"/>
                    <a:pt x="5076876" y="3950018"/>
                  </a:cubicBezTo>
                  <a:cubicBezTo>
                    <a:pt x="5082591" y="3964305"/>
                    <a:pt x="5088306" y="3978593"/>
                    <a:pt x="5094021" y="3991928"/>
                  </a:cubicBezTo>
                  <a:cubicBezTo>
                    <a:pt x="5065446" y="3977640"/>
                    <a:pt x="5032108" y="3968115"/>
                    <a:pt x="4998771" y="3962400"/>
                  </a:cubicBezTo>
                  <a:close/>
                  <a:moveTo>
                    <a:pt x="5101641" y="4005263"/>
                  </a:moveTo>
                  <a:cubicBezTo>
                    <a:pt x="5103546" y="4008120"/>
                    <a:pt x="5104498" y="4010978"/>
                    <a:pt x="5106403" y="4014788"/>
                  </a:cubicBezTo>
                  <a:cubicBezTo>
                    <a:pt x="5035919" y="4005263"/>
                    <a:pt x="4964481" y="4009073"/>
                    <a:pt x="4894948" y="4020503"/>
                  </a:cubicBezTo>
                  <a:cubicBezTo>
                    <a:pt x="4819701" y="4032885"/>
                    <a:pt x="4746358" y="4055745"/>
                    <a:pt x="4674921" y="4079558"/>
                  </a:cubicBezTo>
                  <a:cubicBezTo>
                    <a:pt x="4601578" y="4104323"/>
                    <a:pt x="4530141" y="4130993"/>
                    <a:pt x="4455846" y="4153853"/>
                  </a:cubicBezTo>
                  <a:cubicBezTo>
                    <a:pt x="4384408" y="4175760"/>
                    <a:pt x="4310114" y="4193858"/>
                    <a:pt x="4234866" y="4199573"/>
                  </a:cubicBezTo>
                  <a:cubicBezTo>
                    <a:pt x="4180573" y="4204335"/>
                    <a:pt x="4127233" y="4202430"/>
                    <a:pt x="4073893" y="4193858"/>
                  </a:cubicBezTo>
                  <a:cubicBezTo>
                    <a:pt x="4059606" y="4186238"/>
                    <a:pt x="4044366" y="4179570"/>
                    <a:pt x="4030078" y="4173855"/>
                  </a:cubicBezTo>
                  <a:cubicBezTo>
                    <a:pt x="4021506" y="4170045"/>
                    <a:pt x="4012933" y="4167188"/>
                    <a:pt x="4004361" y="4163378"/>
                  </a:cubicBezTo>
                  <a:cubicBezTo>
                    <a:pt x="4044366" y="4171950"/>
                    <a:pt x="4086276" y="4174808"/>
                    <a:pt x="4128186" y="4172903"/>
                  </a:cubicBezTo>
                  <a:cubicBezTo>
                    <a:pt x="4209149" y="4170045"/>
                    <a:pt x="4287253" y="4150043"/>
                    <a:pt x="4363453" y="4124325"/>
                  </a:cubicBezTo>
                  <a:cubicBezTo>
                    <a:pt x="4445368" y="4095750"/>
                    <a:pt x="4524426" y="4060508"/>
                    <a:pt x="4605389" y="4029075"/>
                  </a:cubicBezTo>
                  <a:cubicBezTo>
                    <a:pt x="4682541" y="3999548"/>
                    <a:pt x="4762551" y="3974783"/>
                    <a:pt x="4844466" y="3966210"/>
                  </a:cubicBezTo>
                  <a:cubicBezTo>
                    <a:pt x="4923523" y="3957638"/>
                    <a:pt x="5003533" y="3963353"/>
                    <a:pt x="5076876" y="3993833"/>
                  </a:cubicBezTo>
                  <a:cubicBezTo>
                    <a:pt x="5086401" y="3998595"/>
                    <a:pt x="5094021" y="4001453"/>
                    <a:pt x="5101641" y="4005263"/>
                  </a:cubicBezTo>
                  <a:close/>
                  <a:moveTo>
                    <a:pt x="4882566" y="3911918"/>
                  </a:moveTo>
                  <a:cubicBezTo>
                    <a:pt x="4805414" y="3913823"/>
                    <a:pt x="4730166" y="3928110"/>
                    <a:pt x="4655871" y="3950018"/>
                  </a:cubicBezTo>
                  <a:cubicBezTo>
                    <a:pt x="4578718" y="3971925"/>
                    <a:pt x="4503471" y="4000500"/>
                    <a:pt x="4428224" y="4029075"/>
                  </a:cubicBezTo>
                  <a:cubicBezTo>
                    <a:pt x="4352024" y="4057650"/>
                    <a:pt x="4275824" y="4085273"/>
                    <a:pt x="4197718" y="4104323"/>
                  </a:cubicBezTo>
                  <a:cubicBezTo>
                    <a:pt x="4119613" y="4123373"/>
                    <a:pt x="4038651" y="4132898"/>
                    <a:pt x="3957688" y="4128135"/>
                  </a:cubicBezTo>
                  <a:cubicBezTo>
                    <a:pt x="3951021" y="4128135"/>
                    <a:pt x="3944353" y="4127183"/>
                    <a:pt x="3937686" y="4127183"/>
                  </a:cubicBezTo>
                  <a:cubicBezTo>
                    <a:pt x="3935781" y="4125278"/>
                    <a:pt x="3932923" y="4123373"/>
                    <a:pt x="3931018" y="4121468"/>
                  </a:cubicBezTo>
                  <a:cubicBezTo>
                    <a:pt x="4004361" y="4137660"/>
                    <a:pt x="4079608" y="4123373"/>
                    <a:pt x="4150093" y="4100513"/>
                  </a:cubicBezTo>
                  <a:cubicBezTo>
                    <a:pt x="4225341" y="4075748"/>
                    <a:pt x="4297731" y="4042410"/>
                    <a:pt x="4371074" y="4013835"/>
                  </a:cubicBezTo>
                  <a:cubicBezTo>
                    <a:pt x="4445368" y="3985260"/>
                    <a:pt x="4520616" y="3958590"/>
                    <a:pt x="4597768" y="3938588"/>
                  </a:cubicBezTo>
                  <a:cubicBezTo>
                    <a:pt x="4673968" y="3918585"/>
                    <a:pt x="4752074" y="3905250"/>
                    <a:pt x="4831131" y="3901440"/>
                  </a:cubicBezTo>
                  <a:cubicBezTo>
                    <a:pt x="4909236" y="3897630"/>
                    <a:pt x="4987341" y="3904298"/>
                    <a:pt x="5062589" y="3924300"/>
                  </a:cubicBezTo>
                  <a:cubicBezTo>
                    <a:pt x="5064494" y="3925253"/>
                    <a:pt x="5067351" y="3925253"/>
                    <a:pt x="5069256" y="3926205"/>
                  </a:cubicBezTo>
                  <a:cubicBezTo>
                    <a:pt x="5071161" y="3930968"/>
                    <a:pt x="5073066" y="3935730"/>
                    <a:pt x="5074019" y="3940493"/>
                  </a:cubicBezTo>
                  <a:cubicBezTo>
                    <a:pt x="5012106" y="3917633"/>
                    <a:pt x="4947336" y="3910013"/>
                    <a:pt x="4882566" y="3911918"/>
                  </a:cubicBezTo>
                  <a:close/>
                  <a:moveTo>
                    <a:pt x="3931018" y="4112895"/>
                  </a:moveTo>
                  <a:cubicBezTo>
                    <a:pt x="3939591" y="4105275"/>
                    <a:pt x="3948163" y="4097655"/>
                    <a:pt x="3954831" y="4088130"/>
                  </a:cubicBezTo>
                  <a:cubicBezTo>
                    <a:pt x="4011981" y="4079558"/>
                    <a:pt x="4068178" y="4061460"/>
                    <a:pt x="4122471" y="4040505"/>
                  </a:cubicBezTo>
                  <a:cubicBezTo>
                    <a:pt x="4193908" y="4011930"/>
                    <a:pt x="4263441" y="3977640"/>
                    <a:pt x="4332974" y="3946208"/>
                  </a:cubicBezTo>
                  <a:cubicBezTo>
                    <a:pt x="4404411" y="3913823"/>
                    <a:pt x="4477753" y="3886200"/>
                    <a:pt x="4554906" y="3869055"/>
                  </a:cubicBezTo>
                  <a:cubicBezTo>
                    <a:pt x="4633964" y="3851910"/>
                    <a:pt x="4715878" y="3846195"/>
                    <a:pt x="4796841" y="3850958"/>
                  </a:cubicBezTo>
                  <a:cubicBezTo>
                    <a:pt x="4877803" y="3855720"/>
                    <a:pt x="4957814" y="3871913"/>
                    <a:pt x="5034014" y="3899535"/>
                  </a:cubicBezTo>
                  <a:cubicBezTo>
                    <a:pt x="5041633" y="3902393"/>
                    <a:pt x="5049253" y="3905250"/>
                    <a:pt x="5056873" y="3908108"/>
                  </a:cubicBezTo>
                  <a:cubicBezTo>
                    <a:pt x="4994008" y="3892868"/>
                    <a:pt x="4929239" y="3886200"/>
                    <a:pt x="4864468" y="3887153"/>
                  </a:cubicBezTo>
                  <a:cubicBezTo>
                    <a:pt x="4786364" y="3888105"/>
                    <a:pt x="4708258" y="3899535"/>
                    <a:pt x="4632058" y="3916680"/>
                  </a:cubicBezTo>
                  <a:cubicBezTo>
                    <a:pt x="4554906" y="3934778"/>
                    <a:pt x="4478706" y="3959543"/>
                    <a:pt x="4404411" y="3987165"/>
                  </a:cubicBezTo>
                  <a:cubicBezTo>
                    <a:pt x="4330116" y="4014788"/>
                    <a:pt x="4257726" y="4048125"/>
                    <a:pt x="4182478" y="4075748"/>
                  </a:cubicBezTo>
                  <a:cubicBezTo>
                    <a:pt x="4109136" y="4102418"/>
                    <a:pt x="4031983" y="4123373"/>
                    <a:pt x="3952926" y="4114800"/>
                  </a:cubicBezTo>
                  <a:cubicBezTo>
                    <a:pt x="3946258" y="4114800"/>
                    <a:pt x="3938638" y="4113848"/>
                    <a:pt x="3931018" y="4112895"/>
                  </a:cubicBezTo>
                  <a:close/>
                  <a:moveTo>
                    <a:pt x="4951146" y="3864293"/>
                  </a:moveTo>
                  <a:cubicBezTo>
                    <a:pt x="4911141" y="3854768"/>
                    <a:pt x="4871136" y="3848100"/>
                    <a:pt x="4830178" y="3844290"/>
                  </a:cubicBezTo>
                  <a:cubicBezTo>
                    <a:pt x="4749216" y="3836670"/>
                    <a:pt x="4668253" y="3839528"/>
                    <a:pt x="4588243" y="3853815"/>
                  </a:cubicBezTo>
                  <a:cubicBezTo>
                    <a:pt x="4510139" y="3867150"/>
                    <a:pt x="4435843" y="3892868"/>
                    <a:pt x="4363453" y="3924300"/>
                  </a:cubicBezTo>
                  <a:cubicBezTo>
                    <a:pt x="4292016" y="3955733"/>
                    <a:pt x="4223436" y="3990975"/>
                    <a:pt x="4151998" y="4021455"/>
                  </a:cubicBezTo>
                  <a:cubicBezTo>
                    <a:pt x="4090086" y="4048125"/>
                    <a:pt x="4026268" y="4070985"/>
                    <a:pt x="3960546" y="4083368"/>
                  </a:cubicBezTo>
                  <a:cubicBezTo>
                    <a:pt x="3975786" y="4064318"/>
                    <a:pt x="3988168" y="4043363"/>
                    <a:pt x="3998646" y="4022408"/>
                  </a:cubicBezTo>
                  <a:cubicBezTo>
                    <a:pt x="4003408" y="4020503"/>
                    <a:pt x="4007218" y="4018598"/>
                    <a:pt x="4011981" y="4016693"/>
                  </a:cubicBezTo>
                  <a:cubicBezTo>
                    <a:pt x="4051986" y="3999548"/>
                    <a:pt x="4091038" y="3981450"/>
                    <a:pt x="4131043" y="3963353"/>
                  </a:cubicBezTo>
                  <a:cubicBezTo>
                    <a:pt x="4209149" y="3927158"/>
                    <a:pt x="4288206" y="3891915"/>
                    <a:pt x="4369168" y="3862388"/>
                  </a:cubicBezTo>
                  <a:cubicBezTo>
                    <a:pt x="4448226" y="3832860"/>
                    <a:pt x="4530141" y="3810000"/>
                    <a:pt x="4613961" y="3797618"/>
                  </a:cubicBezTo>
                  <a:cubicBezTo>
                    <a:pt x="4691114" y="3787140"/>
                    <a:pt x="4769218" y="3786188"/>
                    <a:pt x="4846371" y="3800475"/>
                  </a:cubicBezTo>
                  <a:cubicBezTo>
                    <a:pt x="4920666" y="3813810"/>
                    <a:pt x="4993056" y="3840480"/>
                    <a:pt x="5054969" y="3882390"/>
                  </a:cubicBezTo>
                  <a:cubicBezTo>
                    <a:pt x="5055921" y="3883343"/>
                    <a:pt x="5057826" y="3884295"/>
                    <a:pt x="5058778" y="3885248"/>
                  </a:cubicBezTo>
                  <a:cubicBezTo>
                    <a:pt x="5059731" y="3890010"/>
                    <a:pt x="5061636" y="3894773"/>
                    <a:pt x="5062589" y="3899535"/>
                  </a:cubicBezTo>
                  <a:cubicBezTo>
                    <a:pt x="5025441" y="3883343"/>
                    <a:pt x="4988294" y="3872865"/>
                    <a:pt x="4951146" y="3864293"/>
                  </a:cubicBezTo>
                  <a:close/>
                  <a:moveTo>
                    <a:pt x="4877803" y="3797618"/>
                  </a:moveTo>
                  <a:cubicBezTo>
                    <a:pt x="4803508" y="3779520"/>
                    <a:pt x="4725403" y="3775710"/>
                    <a:pt x="4649203" y="3783330"/>
                  </a:cubicBezTo>
                  <a:cubicBezTo>
                    <a:pt x="4564431" y="3790950"/>
                    <a:pt x="4481564" y="3811905"/>
                    <a:pt x="4401553" y="3839528"/>
                  </a:cubicBezTo>
                  <a:cubicBezTo>
                    <a:pt x="4319639" y="3867150"/>
                    <a:pt x="4239628" y="3902393"/>
                    <a:pt x="4161523" y="3937635"/>
                  </a:cubicBezTo>
                  <a:cubicBezTo>
                    <a:pt x="4121518" y="3955733"/>
                    <a:pt x="4081513" y="3973830"/>
                    <a:pt x="4040556" y="3991928"/>
                  </a:cubicBezTo>
                  <a:cubicBezTo>
                    <a:pt x="4028173" y="3997643"/>
                    <a:pt x="4016743" y="4002405"/>
                    <a:pt x="4004361" y="4007168"/>
                  </a:cubicBezTo>
                  <a:cubicBezTo>
                    <a:pt x="4010076" y="3993833"/>
                    <a:pt x="4016743" y="3981450"/>
                    <a:pt x="4021506" y="3968115"/>
                  </a:cubicBezTo>
                  <a:cubicBezTo>
                    <a:pt x="4023411" y="3965258"/>
                    <a:pt x="4025316" y="3962400"/>
                    <a:pt x="4027221" y="3960495"/>
                  </a:cubicBezTo>
                  <a:cubicBezTo>
                    <a:pt x="4087228" y="3939540"/>
                    <a:pt x="4145331" y="3913823"/>
                    <a:pt x="4203433" y="3888105"/>
                  </a:cubicBezTo>
                  <a:cubicBezTo>
                    <a:pt x="4276776" y="3855720"/>
                    <a:pt x="4351071" y="3823335"/>
                    <a:pt x="4426318" y="3796665"/>
                  </a:cubicBezTo>
                  <a:cubicBezTo>
                    <a:pt x="4501566" y="3769995"/>
                    <a:pt x="4578718" y="3749993"/>
                    <a:pt x="4657776" y="3742373"/>
                  </a:cubicBezTo>
                  <a:cubicBezTo>
                    <a:pt x="4728261" y="3735705"/>
                    <a:pt x="4799699" y="3739515"/>
                    <a:pt x="4867326" y="3756660"/>
                  </a:cubicBezTo>
                  <a:cubicBezTo>
                    <a:pt x="4933048" y="3773805"/>
                    <a:pt x="4993056" y="3804285"/>
                    <a:pt x="5045444" y="3848100"/>
                  </a:cubicBezTo>
                  <a:cubicBezTo>
                    <a:pt x="5046396" y="3849053"/>
                    <a:pt x="5046396" y="3849053"/>
                    <a:pt x="5047348" y="3850005"/>
                  </a:cubicBezTo>
                  <a:cubicBezTo>
                    <a:pt x="5048301" y="3855720"/>
                    <a:pt x="5049253" y="3860483"/>
                    <a:pt x="5051158" y="3866198"/>
                  </a:cubicBezTo>
                  <a:cubicBezTo>
                    <a:pt x="5052111" y="3869055"/>
                    <a:pt x="5053064" y="3871913"/>
                    <a:pt x="5053064" y="3875723"/>
                  </a:cubicBezTo>
                  <a:cubicBezTo>
                    <a:pt x="5001628" y="3837623"/>
                    <a:pt x="4940669" y="3812858"/>
                    <a:pt x="4877803" y="3797618"/>
                  </a:cubicBezTo>
                  <a:close/>
                  <a:moveTo>
                    <a:pt x="4992103" y="3796665"/>
                  </a:moveTo>
                  <a:cubicBezTo>
                    <a:pt x="4962576" y="3779520"/>
                    <a:pt x="4931144" y="3766185"/>
                    <a:pt x="4899711" y="3755708"/>
                  </a:cubicBezTo>
                  <a:cubicBezTo>
                    <a:pt x="4833989" y="3734753"/>
                    <a:pt x="4763503" y="3727133"/>
                    <a:pt x="4693971" y="3729990"/>
                  </a:cubicBezTo>
                  <a:cubicBezTo>
                    <a:pt x="4613961" y="3733800"/>
                    <a:pt x="4535856" y="3751898"/>
                    <a:pt x="4459656" y="3776663"/>
                  </a:cubicBezTo>
                  <a:cubicBezTo>
                    <a:pt x="4382503" y="3802380"/>
                    <a:pt x="4307256" y="3834765"/>
                    <a:pt x="4232961" y="3868103"/>
                  </a:cubicBezTo>
                  <a:cubicBezTo>
                    <a:pt x="4166286" y="3897630"/>
                    <a:pt x="4099611" y="3927158"/>
                    <a:pt x="4031031" y="3953828"/>
                  </a:cubicBezTo>
                  <a:cubicBezTo>
                    <a:pt x="4033888" y="3948113"/>
                    <a:pt x="4036746" y="3941445"/>
                    <a:pt x="4035793" y="3934778"/>
                  </a:cubicBezTo>
                  <a:cubicBezTo>
                    <a:pt x="4097706" y="3901440"/>
                    <a:pt x="4158666" y="3866198"/>
                    <a:pt x="4221531" y="3834765"/>
                  </a:cubicBezTo>
                  <a:cubicBezTo>
                    <a:pt x="4284396" y="3803333"/>
                    <a:pt x="4349166" y="3776663"/>
                    <a:pt x="4415841" y="3755708"/>
                  </a:cubicBezTo>
                  <a:cubicBezTo>
                    <a:pt x="4546333" y="3714750"/>
                    <a:pt x="4684446" y="3696653"/>
                    <a:pt x="4820653" y="3702368"/>
                  </a:cubicBezTo>
                  <a:cubicBezTo>
                    <a:pt x="4858753" y="3703320"/>
                    <a:pt x="4896853" y="3707130"/>
                    <a:pt x="4934001" y="3711893"/>
                  </a:cubicBezTo>
                  <a:cubicBezTo>
                    <a:pt x="4967339" y="3716655"/>
                    <a:pt x="5000676" y="3723323"/>
                    <a:pt x="5034014" y="3729990"/>
                  </a:cubicBezTo>
                  <a:cubicBezTo>
                    <a:pt x="5034014" y="3764280"/>
                    <a:pt x="5037823" y="3799523"/>
                    <a:pt x="5044491" y="3833813"/>
                  </a:cubicBezTo>
                  <a:cubicBezTo>
                    <a:pt x="5028298" y="3819525"/>
                    <a:pt x="5010201" y="3807143"/>
                    <a:pt x="4992103" y="3796665"/>
                  </a:cubicBezTo>
                  <a:close/>
                  <a:moveTo>
                    <a:pt x="4048176" y="3896678"/>
                  </a:moveTo>
                  <a:cubicBezTo>
                    <a:pt x="4049128" y="3892868"/>
                    <a:pt x="4051033" y="3889058"/>
                    <a:pt x="4051986" y="3885248"/>
                  </a:cubicBezTo>
                  <a:cubicBezTo>
                    <a:pt x="4053891" y="3881438"/>
                    <a:pt x="4054843" y="3876675"/>
                    <a:pt x="4056748" y="3872865"/>
                  </a:cubicBezTo>
                  <a:cubicBezTo>
                    <a:pt x="4071036" y="3854768"/>
                    <a:pt x="4087228" y="3837623"/>
                    <a:pt x="4106278" y="3823335"/>
                  </a:cubicBezTo>
                  <a:cubicBezTo>
                    <a:pt x="4131996" y="3803333"/>
                    <a:pt x="4160571" y="3786188"/>
                    <a:pt x="4190098" y="3771900"/>
                  </a:cubicBezTo>
                  <a:cubicBezTo>
                    <a:pt x="4252964" y="3740468"/>
                    <a:pt x="4320591" y="3717608"/>
                    <a:pt x="4389171" y="3702368"/>
                  </a:cubicBezTo>
                  <a:cubicBezTo>
                    <a:pt x="4458703" y="3686175"/>
                    <a:pt x="4529189" y="3676650"/>
                    <a:pt x="4599674" y="3671888"/>
                  </a:cubicBezTo>
                  <a:cubicBezTo>
                    <a:pt x="4670158" y="3666173"/>
                    <a:pt x="4741596" y="3664268"/>
                    <a:pt x="4812081" y="3666173"/>
                  </a:cubicBezTo>
                  <a:cubicBezTo>
                    <a:pt x="4882566" y="3668078"/>
                    <a:pt x="4954003" y="3674745"/>
                    <a:pt x="5019726" y="3701415"/>
                  </a:cubicBezTo>
                  <a:cubicBezTo>
                    <a:pt x="5024489" y="3703320"/>
                    <a:pt x="5030203" y="3706178"/>
                    <a:pt x="5034966" y="3708083"/>
                  </a:cubicBezTo>
                  <a:cubicBezTo>
                    <a:pt x="5034966" y="3711893"/>
                    <a:pt x="5034966" y="3714750"/>
                    <a:pt x="5034966" y="3718560"/>
                  </a:cubicBezTo>
                  <a:cubicBezTo>
                    <a:pt x="4972101" y="3704273"/>
                    <a:pt x="4908283" y="3696653"/>
                    <a:pt x="4843514" y="3693795"/>
                  </a:cubicBezTo>
                  <a:cubicBezTo>
                    <a:pt x="4774933" y="3689985"/>
                    <a:pt x="4706353" y="3691890"/>
                    <a:pt x="4637774" y="3700463"/>
                  </a:cubicBezTo>
                  <a:cubicBezTo>
                    <a:pt x="4499661" y="3716655"/>
                    <a:pt x="4365358" y="3756660"/>
                    <a:pt x="4240581" y="3817620"/>
                  </a:cubicBezTo>
                  <a:cubicBezTo>
                    <a:pt x="4171048" y="3850958"/>
                    <a:pt x="4103421" y="3889058"/>
                    <a:pt x="4036746" y="3929063"/>
                  </a:cubicBezTo>
                  <a:cubicBezTo>
                    <a:pt x="4037698" y="3926205"/>
                    <a:pt x="4038651" y="3923348"/>
                    <a:pt x="4039603" y="3920490"/>
                  </a:cubicBezTo>
                  <a:cubicBezTo>
                    <a:pt x="4043413" y="3915728"/>
                    <a:pt x="4047223" y="3910965"/>
                    <a:pt x="4048176" y="3905250"/>
                  </a:cubicBezTo>
                  <a:cubicBezTo>
                    <a:pt x="4050081" y="3900488"/>
                    <a:pt x="4049128" y="3898583"/>
                    <a:pt x="4048176" y="3896678"/>
                  </a:cubicBezTo>
                  <a:close/>
                  <a:moveTo>
                    <a:pt x="4065321" y="3853815"/>
                  </a:moveTo>
                  <a:cubicBezTo>
                    <a:pt x="4072941" y="3834765"/>
                    <a:pt x="4081513" y="3816668"/>
                    <a:pt x="4090086" y="3797618"/>
                  </a:cubicBezTo>
                  <a:cubicBezTo>
                    <a:pt x="4093896" y="3794760"/>
                    <a:pt x="4097706" y="3790950"/>
                    <a:pt x="4101516" y="3788093"/>
                  </a:cubicBezTo>
                  <a:cubicBezTo>
                    <a:pt x="4113898" y="3778568"/>
                    <a:pt x="4126281" y="3769043"/>
                    <a:pt x="4139616" y="3760470"/>
                  </a:cubicBezTo>
                  <a:cubicBezTo>
                    <a:pt x="4166286" y="3742373"/>
                    <a:pt x="4193908" y="3725228"/>
                    <a:pt x="4222483" y="3710940"/>
                  </a:cubicBezTo>
                  <a:cubicBezTo>
                    <a:pt x="4278681" y="3681413"/>
                    <a:pt x="4339641" y="3659505"/>
                    <a:pt x="4400601" y="3643313"/>
                  </a:cubicBezTo>
                  <a:cubicBezTo>
                    <a:pt x="4533951" y="3609023"/>
                    <a:pt x="4673968" y="3606165"/>
                    <a:pt x="4809224" y="3628073"/>
                  </a:cubicBezTo>
                  <a:cubicBezTo>
                    <a:pt x="4849228" y="3634740"/>
                    <a:pt x="4888281" y="3642360"/>
                    <a:pt x="4927333" y="3652838"/>
                  </a:cubicBezTo>
                  <a:cubicBezTo>
                    <a:pt x="4963528" y="3662363"/>
                    <a:pt x="4999723" y="3673793"/>
                    <a:pt x="5034966" y="3684270"/>
                  </a:cubicBezTo>
                  <a:cubicBezTo>
                    <a:pt x="5034966" y="3687128"/>
                    <a:pt x="5034966" y="3689985"/>
                    <a:pt x="5034014" y="3691890"/>
                  </a:cubicBezTo>
                  <a:cubicBezTo>
                    <a:pt x="5034014" y="3692843"/>
                    <a:pt x="5034014" y="3694748"/>
                    <a:pt x="5034014" y="3695700"/>
                  </a:cubicBezTo>
                  <a:cubicBezTo>
                    <a:pt x="4973053" y="3668078"/>
                    <a:pt x="4904473" y="3659505"/>
                    <a:pt x="4838751" y="3656648"/>
                  </a:cubicBezTo>
                  <a:cubicBezTo>
                    <a:pt x="4766361" y="3653790"/>
                    <a:pt x="4693971" y="3655695"/>
                    <a:pt x="4622533" y="3660458"/>
                  </a:cubicBezTo>
                  <a:cubicBezTo>
                    <a:pt x="4550143" y="3665220"/>
                    <a:pt x="4477753" y="3673793"/>
                    <a:pt x="4407268" y="3689033"/>
                  </a:cubicBezTo>
                  <a:cubicBezTo>
                    <a:pt x="4337736" y="3704273"/>
                    <a:pt x="4269156" y="3726180"/>
                    <a:pt x="4204386" y="3756660"/>
                  </a:cubicBezTo>
                  <a:cubicBezTo>
                    <a:pt x="4153903" y="3780473"/>
                    <a:pt x="4102468" y="3810000"/>
                    <a:pt x="4065321" y="3853815"/>
                  </a:cubicBezTo>
                  <a:close/>
                  <a:moveTo>
                    <a:pt x="5036871" y="3676650"/>
                  </a:moveTo>
                  <a:cubicBezTo>
                    <a:pt x="5006391" y="3665220"/>
                    <a:pt x="4974958" y="3655695"/>
                    <a:pt x="4943526" y="3647123"/>
                  </a:cubicBezTo>
                  <a:cubicBezTo>
                    <a:pt x="4908283" y="3637598"/>
                    <a:pt x="4873041" y="3629978"/>
                    <a:pt x="4837799" y="3623310"/>
                  </a:cubicBezTo>
                  <a:cubicBezTo>
                    <a:pt x="4766361" y="3610928"/>
                    <a:pt x="4693971" y="3604260"/>
                    <a:pt x="4621581" y="3605213"/>
                  </a:cubicBezTo>
                  <a:cubicBezTo>
                    <a:pt x="4489183" y="3607118"/>
                    <a:pt x="4356786" y="3636645"/>
                    <a:pt x="4236771" y="3693795"/>
                  </a:cubicBezTo>
                  <a:cubicBezTo>
                    <a:pt x="4204386" y="3709035"/>
                    <a:pt x="4172953" y="3727133"/>
                    <a:pt x="4142473" y="3747135"/>
                  </a:cubicBezTo>
                  <a:cubicBezTo>
                    <a:pt x="4129138" y="3755708"/>
                    <a:pt x="4114851" y="3765233"/>
                    <a:pt x="4101516" y="3775710"/>
                  </a:cubicBezTo>
                  <a:cubicBezTo>
                    <a:pt x="4104373" y="3769995"/>
                    <a:pt x="4108183" y="3764280"/>
                    <a:pt x="4111993" y="3757613"/>
                  </a:cubicBezTo>
                  <a:cubicBezTo>
                    <a:pt x="4127233" y="3731895"/>
                    <a:pt x="4144378" y="3708083"/>
                    <a:pt x="4163428" y="3685223"/>
                  </a:cubicBezTo>
                  <a:cubicBezTo>
                    <a:pt x="4175811" y="3675698"/>
                    <a:pt x="4189146" y="3666173"/>
                    <a:pt x="4202481" y="3658553"/>
                  </a:cubicBezTo>
                  <a:cubicBezTo>
                    <a:pt x="4230103" y="3642360"/>
                    <a:pt x="4259631" y="3628073"/>
                    <a:pt x="4289158" y="3616643"/>
                  </a:cubicBezTo>
                  <a:cubicBezTo>
                    <a:pt x="4349166" y="3593783"/>
                    <a:pt x="4412031" y="3578543"/>
                    <a:pt x="4474896" y="3569018"/>
                  </a:cubicBezTo>
                  <a:cubicBezTo>
                    <a:pt x="4601578" y="3549968"/>
                    <a:pt x="4733024" y="3558540"/>
                    <a:pt x="4857801" y="3590925"/>
                  </a:cubicBezTo>
                  <a:cubicBezTo>
                    <a:pt x="4892091" y="3600450"/>
                    <a:pt x="4926381" y="3610928"/>
                    <a:pt x="4959719" y="3624263"/>
                  </a:cubicBezTo>
                  <a:cubicBezTo>
                    <a:pt x="4976864" y="3630930"/>
                    <a:pt x="4993056" y="3638550"/>
                    <a:pt x="5010201" y="3646170"/>
                  </a:cubicBezTo>
                  <a:cubicBezTo>
                    <a:pt x="5019726" y="3650933"/>
                    <a:pt x="5028298" y="3655695"/>
                    <a:pt x="5037823" y="3659505"/>
                  </a:cubicBezTo>
                  <a:cubicBezTo>
                    <a:pt x="5037823" y="3666173"/>
                    <a:pt x="5036871" y="3670935"/>
                    <a:pt x="5036871" y="3676650"/>
                  </a:cubicBezTo>
                  <a:close/>
                  <a:moveTo>
                    <a:pt x="3672891" y="4125278"/>
                  </a:moveTo>
                  <a:cubicBezTo>
                    <a:pt x="3681463" y="4123373"/>
                    <a:pt x="3690988" y="4122420"/>
                    <a:pt x="3699561" y="4120515"/>
                  </a:cubicBezTo>
                  <a:cubicBezTo>
                    <a:pt x="3729088" y="4121468"/>
                    <a:pt x="3759568" y="4120515"/>
                    <a:pt x="3788143" y="4115753"/>
                  </a:cubicBezTo>
                  <a:cubicBezTo>
                    <a:pt x="3808146" y="4116705"/>
                    <a:pt x="3828148" y="4118610"/>
                    <a:pt x="3847198" y="4121468"/>
                  </a:cubicBezTo>
                  <a:cubicBezTo>
                    <a:pt x="3861486" y="4123373"/>
                    <a:pt x="3875773" y="4127183"/>
                    <a:pt x="3890061" y="4130040"/>
                  </a:cubicBezTo>
                  <a:cubicBezTo>
                    <a:pt x="3896728" y="4131945"/>
                    <a:pt x="3904348" y="4134803"/>
                    <a:pt x="3911016" y="4136708"/>
                  </a:cubicBezTo>
                  <a:cubicBezTo>
                    <a:pt x="3969118" y="4201478"/>
                    <a:pt x="4049128" y="4239578"/>
                    <a:pt x="4131996" y="4267200"/>
                  </a:cubicBezTo>
                  <a:cubicBezTo>
                    <a:pt x="4136758" y="4276725"/>
                    <a:pt x="4142473" y="4287203"/>
                    <a:pt x="4147236" y="4294823"/>
                  </a:cubicBezTo>
                  <a:cubicBezTo>
                    <a:pt x="4151046" y="4301490"/>
                    <a:pt x="4153903" y="4308158"/>
                    <a:pt x="4157713" y="4315778"/>
                  </a:cubicBezTo>
                  <a:cubicBezTo>
                    <a:pt x="4149141" y="4310063"/>
                    <a:pt x="4139616" y="4304348"/>
                    <a:pt x="4130091" y="4298633"/>
                  </a:cubicBezTo>
                  <a:cubicBezTo>
                    <a:pt x="4090086" y="4275773"/>
                    <a:pt x="4049128" y="4252913"/>
                    <a:pt x="4008171" y="4231005"/>
                  </a:cubicBezTo>
                  <a:cubicBezTo>
                    <a:pt x="3925303" y="4188143"/>
                    <a:pt x="3838626" y="4150995"/>
                    <a:pt x="3746233" y="4132898"/>
                  </a:cubicBezTo>
                  <a:cubicBezTo>
                    <a:pt x="3721468" y="4130040"/>
                    <a:pt x="3696703" y="4127183"/>
                    <a:pt x="3672891" y="4125278"/>
                  </a:cubicBezTo>
                  <a:cubicBezTo>
                    <a:pt x="3672891" y="4125278"/>
                    <a:pt x="3672891" y="4125278"/>
                    <a:pt x="3672891" y="4125278"/>
                  </a:cubicBezTo>
                  <a:close/>
                  <a:moveTo>
                    <a:pt x="4147236" y="4240530"/>
                  </a:moveTo>
                  <a:cubicBezTo>
                    <a:pt x="4144378" y="4236720"/>
                    <a:pt x="4141521" y="4233863"/>
                    <a:pt x="4137711" y="4231958"/>
                  </a:cubicBezTo>
                  <a:cubicBezTo>
                    <a:pt x="4135806" y="4231005"/>
                    <a:pt x="4133901" y="4230053"/>
                    <a:pt x="4131043" y="4231005"/>
                  </a:cubicBezTo>
                  <a:cubicBezTo>
                    <a:pt x="4118661" y="4220528"/>
                    <a:pt x="4105326" y="4211003"/>
                    <a:pt x="4091038" y="4203383"/>
                  </a:cubicBezTo>
                  <a:cubicBezTo>
                    <a:pt x="4127233" y="4209098"/>
                    <a:pt x="4164381" y="4211003"/>
                    <a:pt x="4201528" y="4210050"/>
                  </a:cubicBezTo>
                  <a:cubicBezTo>
                    <a:pt x="4275824" y="4207193"/>
                    <a:pt x="4350118" y="4192905"/>
                    <a:pt x="4421556" y="4172903"/>
                  </a:cubicBezTo>
                  <a:cubicBezTo>
                    <a:pt x="4494899" y="4151948"/>
                    <a:pt x="4567289" y="4126230"/>
                    <a:pt x="4639678" y="4100513"/>
                  </a:cubicBezTo>
                  <a:cubicBezTo>
                    <a:pt x="4713021" y="4074795"/>
                    <a:pt x="4787316" y="4050983"/>
                    <a:pt x="4863516" y="4034790"/>
                  </a:cubicBezTo>
                  <a:cubicBezTo>
                    <a:pt x="4938764" y="4019550"/>
                    <a:pt x="5015916" y="4012883"/>
                    <a:pt x="5092116" y="4021455"/>
                  </a:cubicBezTo>
                  <a:cubicBezTo>
                    <a:pt x="5098783" y="4022408"/>
                    <a:pt x="5104498" y="4023360"/>
                    <a:pt x="5111166" y="4024313"/>
                  </a:cubicBezTo>
                  <a:cubicBezTo>
                    <a:pt x="5114976" y="4032885"/>
                    <a:pt x="5119739" y="4040505"/>
                    <a:pt x="5124501" y="4049078"/>
                  </a:cubicBezTo>
                  <a:cubicBezTo>
                    <a:pt x="5054969" y="4046220"/>
                    <a:pt x="4984483" y="4056698"/>
                    <a:pt x="4916856" y="4074795"/>
                  </a:cubicBezTo>
                  <a:cubicBezTo>
                    <a:pt x="4839703" y="4095750"/>
                    <a:pt x="4766361" y="4125278"/>
                    <a:pt x="4692066" y="4154805"/>
                  </a:cubicBezTo>
                  <a:cubicBezTo>
                    <a:pt x="4618724" y="4184333"/>
                    <a:pt x="4544428" y="4214813"/>
                    <a:pt x="4467276" y="4235768"/>
                  </a:cubicBezTo>
                  <a:cubicBezTo>
                    <a:pt x="4397743" y="4254818"/>
                    <a:pt x="4325353" y="4265295"/>
                    <a:pt x="4253916" y="4260533"/>
                  </a:cubicBezTo>
                  <a:cubicBezTo>
                    <a:pt x="4217721" y="4257675"/>
                    <a:pt x="4181526" y="4251008"/>
                    <a:pt x="4147236" y="4240530"/>
                  </a:cubicBezTo>
                  <a:close/>
                  <a:moveTo>
                    <a:pt x="5856973" y="2726055"/>
                  </a:moveTo>
                  <a:cubicBezTo>
                    <a:pt x="5842686" y="2688908"/>
                    <a:pt x="5826494" y="2652713"/>
                    <a:pt x="5807444" y="2618423"/>
                  </a:cubicBezTo>
                  <a:cubicBezTo>
                    <a:pt x="5752198" y="2519363"/>
                    <a:pt x="5677903" y="2430780"/>
                    <a:pt x="5587416" y="2362200"/>
                  </a:cubicBezTo>
                  <a:cubicBezTo>
                    <a:pt x="5438826" y="2248853"/>
                    <a:pt x="5259756" y="2205038"/>
                    <a:pt x="5078781" y="2170748"/>
                  </a:cubicBezTo>
                  <a:cubicBezTo>
                    <a:pt x="5088306" y="2171700"/>
                    <a:pt x="5097831" y="2172653"/>
                    <a:pt x="5108308" y="2172653"/>
                  </a:cubicBezTo>
                  <a:cubicBezTo>
                    <a:pt x="5195939" y="2177415"/>
                    <a:pt x="5284521" y="2172653"/>
                    <a:pt x="5370246" y="2158365"/>
                  </a:cubicBezTo>
                  <a:cubicBezTo>
                    <a:pt x="5456923" y="2144078"/>
                    <a:pt x="5541696" y="2117408"/>
                    <a:pt x="5622658" y="2083118"/>
                  </a:cubicBezTo>
                  <a:cubicBezTo>
                    <a:pt x="5700764" y="2048828"/>
                    <a:pt x="5775058" y="2005965"/>
                    <a:pt x="5850306" y="1967865"/>
                  </a:cubicBezTo>
                  <a:cubicBezTo>
                    <a:pt x="5930316" y="1926908"/>
                    <a:pt x="6014136" y="1890713"/>
                    <a:pt x="6103671" y="1876425"/>
                  </a:cubicBezTo>
                  <a:cubicBezTo>
                    <a:pt x="6096051" y="1894523"/>
                    <a:pt x="6088431" y="1912620"/>
                    <a:pt x="6079858" y="1929765"/>
                  </a:cubicBezTo>
                  <a:cubicBezTo>
                    <a:pt x="6070333" y="1947863"/>
                    <a:pt x="6060808" y="1965008"/>
                    <a:pt x="6050331" y="1982153"/>
                  </a:cubicBezTo>
                  <a:cubicBezTo>
                    <a:pt x="6048426" y="1982153"/>
                    <a:pt x="6045569" y="1983105"/>
                    <a:pt x="6045569" y="1985963"/>
                  </a:cubicBezTo>
                  <a:cubicBezTo>
                    <a:pt x="6044616" y="1989773"/>
                    <a:pt x="6042711" y="1993583"/>
                    <a:pt x="6041758" y="1997393"/>
                  </a:cubicBezTo>
                  <a:cubicBezTo>
                    <a:pt x="6032233" y="2013585"/>
                    <a:pt x="6021756" y="2029778"/>
                    <a:pt x="6011278" y="2046923"/>
                  </a:cubicBezTo>
                  <a:cubicBezTo>
                    <a:pt x="5963653" y="2124075"/>
                    <a:pt x="5916981" y="2201228"/>
                    <a:pt x="5890311" y="2287905"/>
                  </a:cubicBezTo>
                  <a:cubicBezTo>
                    <a:pt x="5846496" y="2428875"/>
                    <a:pt x="5847448" y="2578418"/>
                    <a:pt x="5856973" y="2726055"/>
                  </a:cubicBezTo>
                  <a:close/>
                  <a:moveTo>
                    <a:pt x="5384533" y="1821180"/>
                  </a:moveTo>
                  <a:cubicBezTo>
                    <a:pt x="5328336" y="1843088"/>
                    <a:pt x="5274044" y="1870710"/>
                    <a:pt x="5223561" y="1905000"/>
                  </a:cubicBezTo>
                  <a:cubicBezTo>
                    <a:pt x="5168316" y="1942148"/>
                    <a:pt x="5119739" y="1986915"/>
                    <a:pt x="5067351" y="2027873"/>
                  </a:cubicBezTo>
                  <a:cubicBezTo>
                    <a:pt x="5014964" y="2068830"/>
                    <a:pt x="4954956" y="2105978"/>
                    <a:pt x="4888281" y="2118360"/>
                  </a:cubicBezTo>
                  <a:cubicBezTo>
                    <a:pt x="4934953" y="2099310"/>
                    <a:pt x="4974958" y="2065973"/>
                    <a:pt x="5012106" y="2030730"/>
                  </a:cubicBezTo>
                  <a:cubicBezTo>
                    <a:pt x="5034966" y="2009775"/>
                    <a:pt x="5056873" y="1987868"/>
                    <a:pt x="5080686" y="1966913"/>
                  </a:cubicBezTo>
                  <a:cubicBezTo>
                    <a:pt x="5104498" y="1945958"/>
                    <a:pt x="5129264" y="1925955"/>
                    <a:pt x="5154981" y="1907858"/>
                  </a:cubicBezTo>
                  <a:cubicBezTo>
                    <a:pt x="5259756" y="1833563"/>
                    <a:pt x="5380723" y="1784985"/>
                    <a:pt x="5507406" y="1763078"/>
                  </a:cubicBezTo>
                  <a:cubicBezTo>
                    <a:pt x="5542648" y="1757363"/>
                    <a:pt x="5577891" y="1753553"/>
                    <a:pt x="5613133" y="1751648"/>
                  </a:cubicBezTo>
                  <a:cubicBezTo>
                    <a:pt x="5626469" y="1750695"/>
                    <a:pt x="5638851" y="1750695"/>
                    <a:pt x="5652186" y="1750695"/>
                  </a:cubicBezTo>
                  <a:cubicBezTo>
                    <a:pt x="5655044" y="1752600"/>
                    <a:pt x="5658853" y="1754505"/>
                    <a:pt x="5661711" y="1756410"/>
                  </a:cubicBezTo>
                  <a:cubicBezTo>
                    <a:pt x="5667426" y="1759268"/>
                    <a:pt x="5673141" y="1762125"/>
                    <a:pt x="5678856" y="1765935"/>
                  </a:cubicBezTo>
                  <a:cubicBezTo>
                    <a:pt x="5578844" y="1765935"/>
                    <a:pt x="5478831" y="1784985"/>
                    <a:pt x="5384533" y="1821180"/>
                  </a:cubicBezTo>
                  <a:close/>
                  <a:moveTo>
                    <a:pt x="5680761" y="1774508"/>
                  </a:moveTo>
                  <a:cubicBezTo>
                    <a:pt x="5584558" y="1791653"/>
                    <a:pt x="5491214" y="1820228"/>
                    <a:pt x="5402631" y="1861185"/>
                  </a:cubicBezTo>
                  <a:cubicBezTo>
                    <a:pt x="5346433" y="1886903"/>
                    <a:pt x="5292141" y="1917383"/>
                    <a:pt x="5240706" y="1952625"/>
                  </a:cubicBezTo>
                  <a:cubicBezTo>
                    <a:pt x="5186414" y="1989773"/>
                    <a:pt x="5133073" y="2030730"/>
                    <a:pt x="5075923" y="2063115"/>
                  </a:cubicBezTo>
                  <a:cubicBezTo>
                    <a:pt x="5022583" y="2093595"/>
                    <a:pt x="4962576" y="2115503"/>
                    <a:pt x="4901616" y="2119313"/>
                  </a:cubicBezTo>
                  <a:cubicBezTo>
                    <a:pt x="5020678" y="2095500"/>
                    <a:pt x="5106403" y="1997393"/>
                    <a:pt x="5201653" y="1928813"/>
                  </a:cubicBezTo>
                  <a:cubicBezTo>
                    <a:pt x="5301666" y="1857375"/>
                    <a:pt x="5416919" y="1808798"/>
                    <a:pt x="5537886" y="1787843"/>
                  </a:cubicBezTo>
                  <a:cubicBezTo>
                    <a:pt x="5584558" y="1779270"/>
                    <a:pt x="5633136" y="1774508"/>
                    <a:pt x="5680761" y="1774508"/>
                  </a:cubicBezTo>
                  <a:close/>
                  <a:moveTo>
                    <a:pt x="5050206" y="2082165"/>
                  </a:moveTo>
                  <a:cubicBezTo>
                    <a:pt x="5109261" y="2053590"/>
                    <a:pt x="5161648" y="2014538"/>
                    <a:pt x="5214989" y="1977390"/>
                  </a:cubicBezTo>
                  <a:cubicBezTo>
                    <a:pt x="5318811" y="1905000"/>
                    <a:pt x="5433111" y="1848803"/>
                    <a:pt x="5554078" y="1813560"/>
                  </a:cubicBezTo>
                  <a:cubicBezTo>
                    <a:pt x="5603608" y="1799273"/>
                    <a:pt x="5655044" y="1787843"/>
                    <a:pt x="5706478" y="1780223"/>
                  </a:cubicBezTo>
                  <a:cubicBezTo>
                    <a:pt x="5723623" y="1788795"/>
                    <a:pt x="5739816" y="1796415"/>
                    <a:pt x="5756961" y="1803083"/>
                  </a:cubicBezTo>
                  <a:cubicBezTo>
                    <a:pt x="5753151" y="1803083"/>
                    <a:pt x="5748389" y="1804035"/>
                    <a:pt x="5744578" y="1804035"/>
                  </a:cubicBezTo>
                  <a:cubicBezTo>
                    <a:pt x="5710289" y="1806893"/>
                    <a:pt x="5676951" y="1811655"/>
                    <a:pt x="5643614" y="1819275"/>
                  </a:cubicBezTo>
                  <a:cubicBezTo>
                    <a:pt x="5575986" y="1833563"/>
                    <a:pt x="5511216" y="1855470"/>
                    <a:pt x="5447398" y="1882140"/>
                  </a:cubicBezTo>
                  <a:cubicBezTo>
                    <a:pt x="5383581" y="1908810"/>
                    <a:pt x="5323573" y="1941195"/>
                    <a:pt x="5263566" y="1975485"/>
                  </a:cubicBezTo>
                  <a:cubicBezTo>
                    <a:pt x="5234039" y="1991678"/>
                    <a:pt x="5205464" y="2008823"/>
                    <a:pt x="5176889" y="2026920"/>
                  </a:cubicBezTo>
                  <a:cubicBezTo>
                    <a:pt x="5147361" y="2045018"/>
                    <a:pt x="5117833" y="2063115"/>
                    <a:pt x="5086401" y="2079308"/>
                  </a:cubicBezTo>
                  <a:cubicBezTo>
                    <a:pt x="5052111" y="2097405"/>
                    <a:pt x="5016869" y="2111693"/>
                    <a:pt x="4978769" y="2120265"/>
                  </a:cubicBezTo>
                  <a:cubicBezTo>
                    <a:pt x="4961623" y="2124075"/>
                    <a:pt x="4943526" y="2125980"/>
                    <a:pt x="4926381" y="2126933"/>
                  </a:cubicBezTo>
                  <a:cubicBezTo>
                    <a:pt x="4923523" y="2126933"/>
                    <a:pt x="4920666" y="2125980"/>
                    <a:pt x="4918761" y="2125980"/>
                  </a:cubicBezTo>
                  <a:cubicBezTo>
                    <a:pt x="4917808" y="2125980"/>
                    <a:pt x="4917808" y="2126933"/>
                    <a:pt x="4917808" y="2126933"/>
                  </a:cubicBezTo>
                  <a:cubicBezTo>
                    <a:pt x="4915903" y="2126933"/>
                    <a:pt x="4913998" y="2126933"/>
                    <a:pt x="4912094" y="2126933"/>
                  </a:cubicBezTo>
                  <a:cubicBezTo>
                    <a:pt x="4905426" y="2125980"/>
                    <a:pt x="4897806" y="2125028"/>
                    <a:pt x="4891139" y="2124075"/>
                  </a:cubicBezTo>
                  <a:cubicBezTo>
                    <a:pt x="4890186" y="2124075"/>
                    <a:pt x="4889233" y="2124075"/>
                    <a:pt x="4888281" y="2124075"/>
                  </a:cubicBezTo>
                  <a:cubicBezTo>
                    <a:pt x="4945431" y="2124075"/>
                    <a:pt x="5000676" y="2106930"/>
                    <a:pt x="5050206" y="2082165"/>
                  </a:cubicBezTo>
                  <a:close/>
                  <a:moveTo>
                    <a:pt x="6137008" y="1845945"/>
                  </a:moveTo>
                  <a:cubicBezTo>
                    <a:pt x="6138914" y="1838325"/>
                    <a:pt x="6140819" y="1831658"/>
                    <a:pt x="6142723" y="1824038"/>
                  </a:cubicBezTo>
                  <a:cubicBezTo>
                    <a:pt x="6146533" y="1827848"/>
                    <a:pt x="6151296" y="1830705"/>
                    <a:pt x="6155106" y="1834515"/>
                  </a:cubicBezTo>
                  <a:cubicBezTo>
                    <a:pt x="6205589" y="1891665"/>
                    <a:pt x="6254166" y="1950720"/>
                    <a:pt x="6298933" y="2012633"/>
                  </a:cubicBezTo>
                  <a:cubicBezTo>
                    <a:pt x="6333223" y="2060258"/>
                    <a:pt x="6364656" y="2108835"/>
                    <a:pt x="6394183" y="2158365"/>
                  </a:cubicBezTo>
                  <a:cubicBezTo>
                    <a:pt x="6393231" y="2159318"/>
                    <a:pt x="6393231" y="2161223"/>
                    <a:pt x="6394183" y="2163128"/>
                  </a:cubicBezTo>
                  <a:cubicBezTo>
                    <a:pt x="6440856" y="2286953"/>
                    <a:pt x="6478956" y="2412683"/>
                    <a:pt x="6507531" y="2541270"/>
                  </a:cubicBezTo>
                  <a:cubicBezTo>
                    <a:pt x="6535153" y="2668905"/>
                    <a:pt x="6554203" y="2797493"/>
                    <a:pt x="6563728" y="2927985"/>
                  </a:cubicBezTo>
                  <a:cubicBezTo>
                    <a:pt x="6573253" y="3059430"/>
                    <a:pt x="6573253" y="3190875"/>
                    <a:pt x="6562776" y="3322320"/>
                  </a:cubicBezTo>
                  <a:cubicBezTo>
                    <a:pt x="6553251" y="3452813"/>
                    <a:pt x="6533248" y="3581400"/>
                    <a:pt x="6504673" y="3709035"/>
                  </a:cubicBezTo>
                  <a:cubicBezTo>
                    <a:pt x="6481814" y="3810953"/>
                    <a:pt x="6453239" y="3915728"/>
                    <a:pt x="6453239" y="4020503"/>
                  </a:cubicBezTo>
                  <a:cubicBezTo>
                    <a:pt x="6446571" y="4032885"/>
                    <a:pt x="6439903" y="4044315"/>
                    <a:pt x="6432283" y="4056698"/>
                  </a:cubicBezTo>
                  <a:cubicBezTo>
                    <a:pt x="6409423" y="3951923"/>
                    <a:pt x="6426569" y="3837623"/>
                    <a:pt x="6450381" y="3733800"/>
                  </a:cubicBezTo>
                  <a:cubicBezTo>
                    <a:pt x="6468478" y="3655695"/>
                    <a:pt x="6488481" y="3577590"/>
                    <a:pt x="6499911" y="3497580"/>
                  </a:cubicBezTo>
                  <a:cubicBezTo>
                    <a:pt x="6510389" y="3421380"/>
                    <a:pt x="6514198" y="3343275"/>
                    <a:pt x="6512294" y="3266123"/>
                  </a:cubicBezTo>
                  <a:cubicBezTo>
                    <a:pt x="6508483" y="3108008"/>
                    <a:pt x="6480861" y="2950845"/>
                    <a:pt x="6441808" y="2797493"/>
                  </a:cubicBezTo>
                  <a:cubicBezTo>
                    <a:pt x="6402756" y="2643188"/>
                    <a:pt x="6351321" y="2492693"/>
                    <a:pt x="6297981" y="2343150"/>
                  </a:cubicBezTo>
                  <a:cubicBezTo>
                    <a:pt x="6244641" y="2191703"/>
                    <a:pt x="6190348" y="2041208"/>
                    <a:pt x="6144628" y="1886903"/>
                  </a:cubicBezTo>
                  <a:cubicBezTo>
                    <a:pt x="6141771" y="1876425"/>
                    <a:pt x="6138914" y="1865948"/>
                    <a:pt x="6135103" y="1855470"/>
                  </a:cubicBezTo>
                  <a:cubicBezTo>
                    <a:pt x="6137961" y="1852613"/>
                    <a:pt x="6137961" y="1848803"/>
                    <a:pt x="6137008" y="1845945"/>
                  </a:cubicBezTo>
                  <a:close/>
                  <a:moveTo>
                    <a:pt x="5531219" y="923925"/>
                  </a:moveTo>
                  <a:cubicBezTo>
                    <a:pt x="5561698" y="980123"/>
                    <a:pt x="5586464" y="1038225"/>
                    <a:pt x="5607419" y="1099185"/>
                  </a:cubicBezTo>
                  <a:cubicBezTo>
                    <a:pt x="5628373" y="1160145"/>
                    <a:pt x="5645519" y="1221105"/>
                    <a:pt x="5667426" y="1281113"/>
                  </a:cubicBezTo>
                  <a:cubicBezTo>
                    <a:pt x="5687428" y="1339215"/>
                    <a:pt x="5712194" y="1395413"/>
                    <a:pt x="5743626" y="1448753"/>
                  </a:cubicBezTo>
                  <a:cubicBezTo>
                    <a:pt x="5734101" y="1437323"/>
                    <a:pt x="5725528" y="1425893"/>
                    <a:pt x="5716956" y="1414463"/>
                  </a:cubicBezTo>
                  <a:cubicBezTo>
                    <a:pt x="5677903" y="1361123"/>
                    <a:pt x="5645519" y="1303020"/>
                    <a:pt x="5619801" y="1242060"/>
                  </a:cubicBezTo>
                  <a:cubicBezTo>
                    <a:pt x="5566461" y="1116330"/>
                    <a:pt x="5536933" y="981075"/>
                    <a:pt x="5477878" y="857250"/>
                  </a:cubicBezTo>
                  <a:cubicBezTo>
                    <a:pt x="5460733" y="821055"/>
                    <a:pt x="5440731" y="785813"/>
                    <a:pt x="5416919" y="753428"/>
                  </a:cubicBezTo>
                  <a:cubicBezTo>
                    <a:pt x="5417871" y="753428"/>
                    <a:pt x="5418823" y="753428"/>
                    <a:pt x="5419776" y="752475"/>
                  </a:cubicBezTo>
                  <a:cubicBezTo>
                    <a:pt x="5420728" y="753428"/>
                    <a:pt x="5422633" y="754380"/>
                    <a:pt x="5423586" y="756285"/>
                  </a:cubicBezTo>
                  <a:cubicBezTo>
                    <a:pt x="5424539" y="757238"/>
                    <a:pt x="5424539" y="758190"/>
                    <a:pt x="5425491" y="758190"/>
                  </a:cubicBezTo>
                  <a:cubicBezTo>
                    <a:pt x="5464544" y="811530"/>
                    <a:pt x="5500739" y="866775"/>
                    <a:pt x="5531219" y="923925"/>
                  </a:cubicBezTo>
                  <a:close/>
                  <a:moveTo>
                    <a:pt x="5432158" y="744855"/>
                  </a:moveTo>
                  <a:cubicBezTo>
                    <a:pt x="5444541" y="759143"/>
                    <a:pt x="5456923" y="773430"/>
                    <a:pt x="5468353" y="787718"/>
                  </a:cubicBezTo>
                  <a:cubicBezTo>
                    <a:pt x="5502644" y="830580"/>
                    <a:pt x="5535981" y="875348"/>
                    <a:pt x="5567414" y="920115"/>
                  </a:cubicBezTo>
                  <a:cubicBezTo>
                    <a:pt x="5630278" y="1011555"/>
                    <a:pt x="5684571" y="1106805"/>
                    <a:pt x="5733148" y="1205865"/>
                  </a:cubicBezTo>
                  <a:cubicBezTo>
                    <a:pt x="5781726" y="1303973"/>
                    <a:pt x="5829351" y="1403033"/>
                    <a:pt x="5894121" y="1491615"/>
                  </a:cubicBezTo>
                  <a:cubicBezTo>
                    <a:pt x="5955081" y="1574483"/>
                    <a:pt x="6031281" y="1644968"/>
                    <a:pt x="6114148" y="1705928"/>
                  </a:cubicBezTo>
                  <a:cubicBezTo>
                    <a:pt x="6132246" y="1719263"/>
                    <a:pt x="6151296" y="1732598"/>
                    <a:pt x="6169394" y="1744980"/>
                  </a:cubicBezTo>
                  <a:cubicBezTo>
                    <a:pt x="6133198" y="1728788"/>
                    <a:pt x="6096051" y="1713548"/>
                    <a:pt x="6060808" y="1697355"/>
                  </a:cubicBezTo>
                  <a:cubicBezTo>
                    <a:pt x="6004611" y="1671638"/>
                    <a:pt x="5952223" y="1640205"/>
                    <a:pt x="5904598" y="1602105"/>
                  </a:cubicBezTo>
                  <a:cubicBezTo>
                    <a:pt x="5809348" y="1524953"/>
                    <a:pt x="5741721" y="1423988"/>
                    <a:pt x="5696953" y="1311593"/>
                  </a:cubicBezTo>
                  <a:cubicBezTo>
                    <a:pt x="5650281" y="1192530"/>
                    <a:pt x="5621706" y="1067753"/>
                    <a:pt x="5562651" y="952500"/>
                  </a:cubicBezTo>
                  <a:cubicBezTo>
                    <a:pt x="5530266" y="888683"/>
                    <a:pt x="5491214" y="828675"/>
                    <a:pt x="5449303" y="769620"/>
                  </a:cubicBezTo>
                  <a:cubicBezTo>
                    <a:pt x="5445494" y="762000"/>
                    <a:pt x="5438826" y="753428"/>
                    <a:pt x="5432158" y="744855"/>
                  </a:cubicBezTo>
                  <a:close/>
                  <a:moveTo>
                    <a:pt x="5535028" y="1027748"/>
                  </a:moveTo>
                  <a:cubicBezTo>
                    <a:pt x="5556936" y="1094423"/>
                    <a:pt x="5576939" y="1162050"/>
                    <a:pt x="5603608" y="1227773"/>
                  </a:cubicBezTo>
                  <a:cubicBezTo>
                    <a:pt x="5628373" y="1289685"/>
                    <a:pt x="5658853" y="1348740"/>
                    <a:pt x="5696953" y="1403033"/>
                  </a:cubicBezTo>
                  <a:cubicBezTo>
                    <a:pt x="5717908" y="1432560"/>
                    <a:pt x="5739816" y="1461135"/>
                    <a:pt x="5764581" y="1487805"/>
                  </a:cubicBezTo>
                  <a:cubicBezTo>
                    <a:pt x="5773153" y="1496378"/>
                    <a:pt x="5780773" y="1504950"/>
                    <a:pt x="5789346" y="1513523"/>
                  </a:cubicBezTo>
                  <a:cubicBezTo>
                    <a:pt x="5809348" y="1538288"/>
                    <a:pt x="5830303" y="1562100"/>
                    <a:pt x="5853164" y="1584008"/>
                  </a:cubicBezTo>
                  <a:cubicBezTo>
                    <a:pt x="5895073" y="1624013"/>
                    <a:pt x="5941746" y="1658303"/>
                    <a:pt x="5992228" y="1686878"/>
                  </a:cubicBezTo>
                  <a:cubicBezTo>
                    <a:pt x="6049378" y="1718310"/>
                    <a:pt x="6109386" y="1743075"/>
                    <a:pt x="6169394" y="1768793"/>
                  </a:cubicBezTo>
                  <a:cubicBezTo>
                    <a:pt x="6255119" y="1805940"/>
                    <a:pt x="6345606" y="1853565"/>
                    <a:pt x="6405614" y="1926908"/>
                  </a:cubicBezTo>
                  <a:cubicBezTo>
                    <a:pt x="6391326" y="1912620"/>
                    <a:pt x="6376086" y="1899285"/>
                    <a:pt x="6359894" y="1887855"/>
                  </a:cubicBezTo>
                  <a:cubicBezTo>
                    <a:pt x="6313221" y="1848803"/>
                    <a:pt x="6258928" y="1817370"/>
                    <a:pt x="6203683" y="1791653"/>
                  </a:cubicBezTo>
                  <a:cubicBezTo>
                    <a:pt x="6094146" y="1739265"/>
                    <a:pt x="5976036" y="1704975"/>
                    <a:pt x="5869356" y="1644968"/>
                  </a:cubicBezTo>
                  <a:cubicBezTo>
                    <a:pt x="5816969" y="1614488"/>
                    <a:pt x="5768391" y="1577340"/>
                    <a:pt x="5727433" y="1532573"/>
                  </a:cubicBezTo>
                  <a:cubicBezTo>
                    <a:pt x="5688381" y="1489710"/>
                    <a:pt x="5655996" y="1441133"/>
                    <a:pt x="5628373" y="1390650"/>
                  </a:cubicBezTo>
                  <a:cubicBezTo>
                    <a:pt x="5571223" y="1283970"/>
                    <a:pt x="5535981" y="1167765"/>
                    <a:pt x="5502644" y="1052513"/>
                  </a:cubicBezTo>
                  <a:cubicBezTo>
                    <a:pt x="5473116" y="948690"/>
                    <a:pt x="5445494" y="844868"/>
                    <a:pt x="5402631" y="745808"/>
                  </a:cubicBezTo>
                  <a:cubicBezTo>
                    <a:pt x="5403583" y="746760"/>
                    <a:pt x="5404536" y="746760"/>
                    <a:pt x="5404536" y="746760"/>
                  </a:cubicBezTo>
                  <a:cubicBezTo>
                    <a:pt x="5465496" y="830580"/>
                    <a:pt x="5503596" y="929640"/>
                    <a:pt x="5535028" y="1027748"/>
                  </a:cubicBezTo>
                  <a:close/>
                  <a:moveTo>
                    <a:pt x="5919839" y="362903"/>
                  </a:moveTo>
                  <a:cubicBezTo>
                    <a:pt x="5921744" y="393383"/>
                    <a:pt x="5924601" y="423863"/>
                    <a:pt x="5927458" y="455295"/>
                  </a:cubicBezTo>
                  <a:cubicBezTo>
                    <a:pt x="5932221" y="511493"/>
                    <a:pt x="5936983" y="568643"/>
                    <a:pt x="5942698" y="624840"/>
                  </a:cubicBezTo>
                  <a:cubicBezTo>
                    <a:pt x="5955081" y="738188"/>
                    <a:pt x="5969369" y="850583"/>
                    <a:pt x="5991276" y="962025"/>
                  </a:cubicBezTo>
                  <a:cubicBezTo>
                    <a:pt x="6011278" y="1065848"/>
                    <a:pt x="6036044" y="1167765"/>
                    <a:pt x="6068428" y="1267778"/>
                  </a:cubicBezTo>
                  <a:cubicBezTo>
                    <a:pt x="6097956" y="1360170"/>
                    <a:pt x="6134151" y="1451610"/>
                    <a:pt x="6177014" y="1539240"/>
                  </a:cubicBezTo>
                  <a:cubicBezTo>
                    <a:pt x="6137961" y="1472565"/>
                    <a:pt x="6103671" y="1403033"/>
                    <a:pt x="6072239" y="1331595"/>
                  </a:cubicBezTo>
                  <a:cubicBezTo>
                    <a:pt x="6034139" y="1243013"/>
                    <a:pt x="6001753" y="1151573"/>
                    <a:pt x="5976989" y="1059180"/>
                  </a:cubicBezTo>
                  <a:cubicBezTo>
                    <a:pt x="5952223" y="966788"/>
                    <a:pt x="5933173" y="871538"/>
                    <a:pt x="5921744" y="776288"/>
                  </a:cubicBezTo>
                  <a:cubicBezTo>
                    <a:pt x="5914123" y="708660"/>
                    <a:pt x="5909361" y="641033"/>
                    <a:pt x="5908408" y="573405"/>
                  </a:cubicBezTo>
                  <a:cubicBezTo>
                    <a:pt x="5914123" y="503873"/>
                    <a:pt x="5917933" y="433388"/>
                    <a:pt x="5919839" y="362903"/>
                  </a:cubicBezTo>
                  <a:close/>
                  <a:moveTo>
                    <a:pt x="5914123" y="107633"/>
                  </a:moveTo>
                  <a:cubicBezTo>
                    <a:pt x="5953176" y="206693"/>
                    <a:pt x="5987466" y="307658"/>
                    <a:pt x="6015089" y="410528"/>
                  </a:cubicBezTo>
                  <a:cubicBezTo>
                    <a:pt x="6045569" y="523875"/>
                    <a:pt x="6068428" y="638175"/>
                    <a:pt x="6084621" y="754380"/>
                  </a:cubicBezTo>
                  <a:cubicBezTo>
                    <a:pt x="6100814" y="875348"/>
                    <a:pt x="6108433" y="997268"/>
                    <a:pt x="6119864" y="1118235"/>
                  </a:cubicBezTo>
                  <a:cubicBezTo>
                    <a:pt x="6130341" y="1221105"/>
                    <a:pt x="6144628" y="1323023"/>
                    <a:pt x="6170346" y="1423035"/>
                  </a:cubicBezTo>
                  <a:cubicBezTo>
                    <a:pt x="6159869" y="1392555"/>
                    <a:pt x="6150344" y="1362075"/>
                    <a:pt x="6141771" y="1330643"/>
                  </a:cubicBezTo>
                  <a:cubicBezTo>
                    <a:pt x="6112244" y="1227773"/>
                    <a:pt x="6092241" y="1122045"/>
                    <a:pt x="6075096" y="1016318"/>
                  </a:cubicBezTo>
                  <a:cubicBezTo>
                    <a:pt x="6056046" y="899160"/>
                    <a:pt x="6039853" y="782003"/>
                    <a:pt x="6018898" y="665798"/>
                  </a:cubicBezTo>
                  <a:cubicBezTo>
                    <a:pt x="5998896" y="550545"/>
                    <a:pt x="5974131" y="435293"/>
                    <a:pt x="5937936" y="323850"/>
                  </a:cubicBezTo>
                  <a:cubicBezTo>
                    <a:pt x="5933173" y="309563"/>
                    <a:pt x="5928411" y="296228"/>
                    <a:pt x="5923648" y="281940"/>
                  </a:cubicBezTo>
                  <a:cubicBezTo>
                    <a:pt x="5922696" y="280035"/>
                    <a:pt x="5921744" y="279083"/>
                    <a:pt x="5920791" y="279083"/>
                  </a:cubicBezTo>
                  <a:cubicBezTo>
                    <a:pt x="5920791" y="271463"/>
                    <a:pt x="5920791" y="263843"/>
                    <a:pt x="5920791" y="256223"/>
                  </a:cubicBezTo>
                  <a:cubicBezTo>
                    <a:pt x="5919839" y="211455"/>
                    <a:pt x="5917933" y="166688"/>
                    <a:pt x="5916028" y="122873"/>
                  </a:cubicBezTo>
                  <a:cubicBezTo>
                    <a:pt x="5914123" y="118110"/>
                    <a:pt x="5914123" y="113348"/>
                    <a:pt x="5914123" y="107633"/>
                  </a:cubicBezTo>
                  <a:close/>
                  <a:moveTo>
                    <a:pt x="6087478" y="1299210"/>
                  </a:moveTo>
                  <a:cubicBezTo>
                    <a:pt x="6054141" y="1200150"/>
                    <a:pt x="6027471" y="1100138"/>
                    <a:pt x="6006516" y="998220"/>
                  </a:cubicBezTo>
                  <a:cubicBezTo>
                    <a:pt x="5983656" y="887730"/>
                    <a:pt x="5966511" y="776288"/>
                    <a:pt x="5953176" y="664845"/>
                  </a:cubicBezTo>
                  <a:cubicBezTo>
                    <a:pt x="5939841" y="552450"/>
                    <a:pt x="5931269" y="440055"/>
                    <a:pt x="5921744" y="327660"/>
                  </a:cubicBezTo>
                  <a:cubicBezTo>
                    <a:pt x="5921744" y="321945"/>
                    <a:pt x="5920791" y="317183"/>
                    <a:pt x="5920791" y="311468"/>
                  </a:cubicBezTo>
                  <a:cubicBezTo>
                    <a:pt x="5956033" y="416243"/>
                    <a:pt x="5981751" y="523875"/>
                    <a:pt x="6001753" y="633413"/>
                  </a:cubicBezTo>
                  <a:cubicBezTo>
                    <a:pt x="6023661" y="750570"/>
                    <a:pt x="6039853" y="868680"/>
                    <a:pt x="6058903" y="986790"/>
                  </a:cubicBezTo>
                  <a:cubicBezTo>
                    <a:pt x="6076048" y="1094423"/>
                    <a:pt x="6097003" y="1201103"/>
                    <a:pt x="6124626" y="1306830"/>
                  </a:cubicBezTo>
                  <a:cubicBezTo>
                    <a:pt x="6145581" y="1385888"/>
                    <a:pt x="6171298" y="1463993"/>
                    <a:pt x="6203683" y="1539240"/>
                  </a:cubicBezTo>
                  <a:cubicBezTo>
                    <a:pt x="6223686" y="1594485"/>
                    <a:pt x="6249403" y="1648778"/>
                    <a:pt x="6279883" y="1699260"/>
                  </a:cubicBezTo>
                  <a:cubicBezTo>
                    <a:pt x="6274169" y="1693545"/>
                    <a:pt x="6269406" y="1687830"/>
                    <a:pt x="6263691" y="1681163"/>
                  </a:cubicBezTo>
                  <a:cubicBezTo>
                    <a:pt x="6258928" y="1674495"/>
                    <a:pt x="6255119" y="1668780"/>
                    <a:pt x="6250356" y="1662113"/>
                  </a:cubicBezTo>
                  <a:cubicBezTo>
                    <a:pt x="6234164" y="1634490"/>
                    <a:pt x="6217971" y="1605915"/>
                    <a:pt x="6202731" y="1577340"/>
                  </a:cubicBezTo>
                  <a:cubicBezTo>
                    <a:pt x="6158916" y="1486853"/>
                    <a:pt x="6119864" y="1394460"/>
                    <a:pt x="6087478" y="1299210"/>
                  </a:cubicBezTo>
                  <a:close/>
                  <a:moveTo>
                    <a:pt x="6253214" y="1619250"/>
                  </a:moveTo>
                  <a:cubicBezTo>
                    <a:pt x="6236069" y="1586865"/>
                    <a:pt x="6220828" y="1553528"/>
                    <a:pt x="6207494" y="1520190"/>
                  </a:cubicBezTo>
                  <a:cubicBezTo>
                    <a:pt x="6203683" y="1508760"/>
                    <a:pt x="6199873" y="1496378"/>
                    <a:pt x="6196064" y="1483995"/>
                  </a:cubicBezTo>
                  <a:cubicBezTo>
                    <a:pt x="6162726" y="1375410"/>
                    <a:pt x="6145581" y="1262063"/>
                    <a:pt x="6134151" y="1149668"/>
                  </a:cubicBezTo>
                  <a:cubicBezTo>
                    <a:pt x="6121769" y="1028700"/>
                    <a:pt x="6115101" y="907733"/>
                    <a:pt x="6100814" y="787718"/>
                  </a:cubicBezTo>
                  <a:cubicBezTo>
                    <a:pt x="6086526" y="671513"/>
                    <a:pt x="6065571" y="556260"/>
                    <a:pt x="6036044" y="442913"/>
                  </a:cubicBezTo>
                  <a:cubicBezTo>
                    <a:pt x="6007469" y="330518"/>
                    <a:pt x="5971273" y="219075"/>
                    <a:pt x="5928411" y="111443"/>
                  </a:cubicBezTo>
                  <a:cubicBezTo>
                    <a:pt x="5928411" y="111443"/>
                    <a:pt x="5928411" y="111443"/>
                    <a:pt x="5928411" y="111443"/>
                  </a:cubicBezTo>
                  <a:cubicBezTo>
                    <a:pt x="5942698" y="137160"/>
                    <a:pt x="5956986" y="163830"/>
                    <a:pt x="5971273" y="190500"/>
                  </a:cubicBezTo>
                  <a:cubicBezTo>
                    <a:pt x="5986514" y="220028"/>
                    <a:pt x="6001753" y="249555"/>
                    <a:pt x="6016994" y="279083"/>
                  </a:cubicBezTo>
                  <a:cubicBezTo>
                    <a:pt x="6044616" y="348615"/>
                    <a:pt x="6068428" y="420053"/>
                    <a:pt x="6086526" y="493395"/>
                  </a:cubicBezTo>
                  <a:cubicBezTo>
                    <a:pt x="6114148" y="601980"/>
                    <a:pt x="6132246" y="713423"/>
                    <a:pt x="6138914" y="824865"/>
                  </a:cubicBezTo>
                  <a:cubicBezTo>
                    <a:pt x="6146533" y="942975"/>
                    <a:pt x="6145581" y="1061085"/>
                    <a:pt x="6157011" y="1179195"/>
                  </a:cubicBezTo>
                  <a:cubicBezTo>
                    <a:pt x="6167489" y="1285875"/>
                    <a:pt x="6189396" y="1391603"/>
                    <a:pt x="6222733" y="1493520"/>
                  </a:cubicBezTo>
                  <a:cubicBezTo>
                    <a:pt x="6244641" y="1563053"/>
                    <a:pt x="6272264" y="1631633"/>
                    <a:pt x="6305601" y="1696403"/>
                  </a:cubicBezTo>
                  <a:cubicBezTo>
                    <a:pt x="6310364" y="1706880"/>
                    <a:pt x="6315126" y="1718310"/>
                    <a:pt x="6319889" y="1728788"/>
                  </a:cubicBezTo>
                  <a:cubicBezTo>
                    <a:pt x="6294171" y="1693545"/>
                    <a:pt x="6272264" y="1657350"/>
                    <a:pt x="6253214" y="1619250"/>
                  </a:cubicBezTo>
                  <a:close/>
                  <a:moveTo>
                    <a:pt x="5927458" y="71438"/>
                  </a:moveTo>
                  <a:cubicBezTo>
                    <a:pt x="5956033" y="121920"/>
                    <a:pt x="5999848" y="164783"/>
                    <a:pt x="6044616" y="200978"/>
                  </a:cubicBezTo>
                  <a:cubicBezTo>
                    <a:pt x="6081764" y="231458"/>
                    <a:pt x="6119864" y="259080"/>
                    <a:pt x="6157011" y="288608"/>
                  </a:cubicBezTo>
                  <a:cubicBezTo>
                    <a:pt x="6191301" y="316230"/>
                    <a:pt x="6222733" y="346710"/>
                    <a:pt x="6251308" y="380048"/>
                  </a:cubicBezTo>
                  <a:cubicBezTo>
                    <a:pt x="6306553" y="443865"/>
                    <a:pt x="6351321" y="517208"/>
                    <a:pt x="6386564" y="593408"/>
                  </a:cubicBezTo>
                  <a:cubicBezTo>
                    <a:pt x="6424664" y="677228"/>
                    <a:pt x="6452286" y="764858"/>
                    <a:pt x="6471336" y="854393"/>
                  </a:cubicBezTo>
                  <a:cubicBezTo>
                    <a:pt x="6491339" y="949643"/>
                    <a:pt x="6502769" y="1047750"/>
                    <a:pt x="6510389" y="1144905"/>
                  </a:cubicBezTo>
                  <a:cubicBezTo>
                    <a:pt x="6511341" y="1157288"/>
                    <a:pt x="6512294" y="1168718"/>
                    <a:pt x="6513246" y="1181100"/>
                  </a:cubicBezTo>
                  <a:cubicBezTo>
                    <a:pt x="6513246" y="1181100"/>
                    <a:pt x="6513246" y="1181100"/>
                    <a:pt x="6513246" y="1182053"/>
                  </a:cubicBezTo>
                  <a:cubicBezTo>
                    <a:pt x="6507531" y="1194435"/>
                    <a:pt x="6501816" y="1206818"/>
                    <a:pt x="6496101" y="1219200"/>
                  </a:cubicBezTo>
                  <a:cubicBezTo>
                    <a:pt x="6463716" y="1287780"/>
                    <a:pt x="6432283" y="1356360"/>
                    <a:pt x="6410376" y="1428750"/>
                  </a:cubicBezTo>
                  <a:cubicBezTo>
                    <a:pt x="6402756" y="1454468"/>
                    <a:pt x="6396089" y="1481138"/>
                    <a:pt x="6391326" y="1506855"/>
                  </a:cubicBezTo>
                  <a:cubicBezTo>
                    <a:pt x="6357989" y="1403033"/>
                    <a:pt x="6347511" y="1293495"/>
                    <a:pt x="6342748" y="1184910"/>
                  </a:cubicBezTo>
                  <a:cubicBezTo>
                    <a:pt x="6338939" y="1079183"/>
                    <a:pt x="6339891" y="972503"/>
                    <a:pt x="6330366" y="866775"/>
                  </a:cubicBezTo>
                  <a:cubicBezTo>
                    <a:pt x="6321794" y="765810"/>
                    <a:pt x="6302744" y="664845"/>
                    <a:pt x="6260833" y="572453"/>
                  </a:cubicBezTo>
                  <a:cubicBezTo>
                    <a:pt x="6217971" y="477203"/>
                    <a:pt x="6150344" y="399098"/>
                    <a:pt x="6083669" y="320040"/>
                  </a:cubicBezTo>
                  <a:cubicBezTo>
                    <a:pt x="6055094" y="285750"/>
                    <a:pt x="6026519" y="251460"/>
                    <a:pt x="6001753" y="214313"/>
                  </a:cubicBezTo>
                  <a:cubicBezTo>
                    <a:pt x="5999848" y="209550"/>
                    <a:pt x="5996991" y="205740"/>
                    <a:pt x="5995086" y="200978"/>
                  </a:cubicBezTo>
                  <a:cubicBezTo>
                    <a:pt x="5991276" y="191453"/>
                    <a:pt x="5986514" y="181928"/>
                    <a:pt x="5982703" y="173355"/>
                  </a:cubicBezTo>
                  <a:cubicBezTo>
                    <a:pt x="5981751" y="171450"/>
                    <a:pt x="5980798" y="170498"/>
                    <a:pt x="5978894" y="170498"/>
                  </a:cubicBezTo>
                  <a:cubicBezTo>
                    <a:pt x="5963653" y="142875"/>
                    <a:pt x="5948414" y="114300"/>
                    <a:pt x="5933173" y="86678"/>
                  </a:cubicBezTo>
                  <a:cubicBezTo>
                    <a:pt x="5931269" y="81915"/>
                    <a:pt x="5929364" y="77153"/>
                    <a:pt x="5927458" y="71438"/>
                  </a:cubicBezTo>
                  <a:close/>
                  <a:moveTo>
                    <a:pt x="6204636" y="1362075"/>
                  </a:moveTo>
                  <a:cubicBezTo>
                    <a:pt x="6213208" y="1426845"/>
                    <a:pt x="6229401" y="1489710"/>
                    <a:pt x="6249403" y="1551623"/>
                  </a:cubicBezTo>
                  <a:cubicBezTo>
                    <a:pt x="6250356" y="1555433"/>
                    <a:pt x="6252261" y="1560195"/>
                    <a:pt x="6254166" y="1564005"/>
                  </a:cubicBezTo>
                  <a:cubicBezTo>
                    <a:pt x="6249403" y="1551623"/>
                    <a:pt x="6244641" y="1538288"/>
                    <a:pt x="6239878" y="1525905"/>
                  </a:cubicBezTo>
                  <a:cubicBezTo>
                    <a:pt x="6204636" y="1423988"/>
                    <a:pt x="6180823" y="1318260"/>
                    <a:pt x="6169394" y="1211580"/>
                  </a:cubicBezTo>
                  <a:cubicBezTo>
                    <a:pt x="6156058" y="1094423"/>
                    <a:pt x="6157011" y="976313"/>
                    <a:pt x="6151296" y="859155"/>
                  </a:cubicBezTo>
                  <a:cubicBezTo>
                    <a:pt x="6145581" y="746760"/>
                    <a:pt x="6131294" y="635318"/>
                    <a:pt x="6105576" y="525780"/>
                  </a:cubicBezTo>
                  <a:cubicBezTo>
                    <a:pt x="6095098" y="480060"/>
                    <a:pt x="6082716" y="435293"/>
                    <a:pt x="6068428" y="391478"/>
                  </a:cubicBezTo>
                  <a:cubicBezTo>
                    <a:pt x="6117006" y="501968"/>
                    <a:pt x="6156058" y="616268"/>
                    <a:pt x="6177014" y="735330"/>
                  </a:cubicBezTo>
                  <a:cubicBezTo>
                    <a:pt x="6200826" y="873443"/>
                    <a:pt x="6194158" y="1013460"/>
                    <a:pt x="6194158" y="1153478"/>
                  </a:cubicBezTo>
                  <a:cubicBezTo>
                    <a:pt x="6192253" y="1222058"/>
                    <a:pt x="6194158" y="1292543"/>
                    <a:pt x="6204636" y="1362075"/>
                  </a:cubicBezTo>
                  <a:close/>
                  <a:moveTo>
                    <a:pt x="6281789" y="1585913"/>
                  </a:moveTo>
                  <a:cubicBezTo>
                    <a:pt x="6258928" y="1523048"/>
                    <a:pt x="6240831" y="1458278"/>
                    <a:pt x="6229401" y="1392555"/>
                  </a:cubicBezTo>
                  <a:cubicBezTo>
                    <a:pt x="6217019" y="1323023"/>
                    <a:pt x="6213208" y="1252538"/>
                    <a:pt x="6213208" y="1182053"/>
                  </a:cubicBezTo>
                  <a:cubicBezTo>
                    <a:pt x="6212256" y="1042988"/>
                    <a:pt x="6222733" y="902970"/>
                    <a:pt x="6201778" y="764858"/>
                  </a:cubicBezTo>
                  <a:cubicBezTo>
                    <a:pt x="6182728" y="637223"/>
                    <a:pt x="6141771" y="514350"/>
                    <a:pt x="6090336" y="396240"/>
                  </a:cubicBezTo>
                  <a:cubicBezTo>
                    <a:pt x="6068428" y="346710"/>
                    <a:pt x="6045569" y="298133"/>
                    <a:pt x="6020803" y="250508"/>
                  </a:cubicBezTo>
                  <a:cubicBezTo>
                    <a:pt x="6030328" y="262890"/>
                    <a:pt x="6039853" y="275273"/>
                    <a:pt x="6049378" y="287655"/>
                  </a:cubicBezTo>
                  <a:cubicBezTo>
                    <a:pt x="6114148" y="368618"/>
                    <a:pt x="6186539" y="446723"/>
                    <a:pt x="6235116" y="539115"/>
                  </a:cubicBezTo>
                  <a:cubicBezTo>
                    <a:pt x="6282741" y="630555"/>
                    <a:pt x="6305601" y="732473"/>
                    <a:pt x="6316078" y="834390"/>
                  </a:cubicBezTo>
                  <a:cubicBezTo>
                    <a:pt x="6327508" y="939165"/>
                    <a:pt x="6327508" y="1044893"/>
                    <a:pt x="6330366" y="1149668"/>
                  </a:cubicBezTo>
                  <a:cubicBezTo>
                    <a:pt x="6333223" y="1258253"/>
                    <a:pt x="6340844" y="1368743"/>
                    <a:pt x="6370371" y="1474470"/>
                  </a:cubicBezTo>
                  <a:cubicBezTo>
                    <a:pt x="6374181" y="1486853"/>
                    <a:pt x="6377991" y="1499235"/>
                    <a:pt x="6381801" y="1511618"/>
                  </a:cubicBezTo>
                  <a:cubicBezTo>
                    <a:pt x="6382753" y="1515428"/>
                    <a:pt x="6387516" y="1515428"/>
                    <a:pt x="6389421" y="1513523"/>
                  </a:cubicBezTo>
                  <a:cubicBezTo>
                    <a:pt x="6380848" y="1564005"/>
                    <a:pt x="6377039" y="1614488"/>
                    <a:pt x="6378944" y="1665923"/>
                  </a:cubicBezTo>
                  <a:cubicBezTo>
                    <a:pt x="6379896" y="1698308"/>
                    <a:pt x="6383706" y="1731645"/>
                    <a:pt x="6389421" y="1764030"/>
                  </a:cubicBezTo>
                  <a:cubicBezTo>
                    <a:pt x="6391326" y="1786890"/>
                    <a:pt x="6395136" y="1810703"/>
                    <a:pt x="6399898" y="1832610"/>
                  </a:cubicBezTo>
                  <a:cubicBezTo>
                    <a:pt x="6395136" y="1826895"/>
                    <a:pt x="6390373" y="1821180"/>
                    <a:pt x="6385611" y="1816418"/>
                  </a:cubicBezTo>
                  <a:cubicBezTo>
                    <a:pt x="6382753" y="1811655"/>
                    <a:pt x="6378944" y="1807845"/>
                    <a:pt x="6376086" y="1803083"/>
                  </a:cubicBezTo>
                  <a:cubicBezTo>
                    <a:pt x="6370371" y="1790700"/>
                    <a:pt x="6363703" y="1778318"/>
                    <a:pt x="6357989" y="1765935"/>
                  </a:cubicBezTo>
                  <a:cubicBezTo>
                    <a:pt x="6329414" y="1707833"/>
                    <a:pt x="6303696" y="1647825"/>
                    <a:pt x="6281789" y="1585913"/>
                  </a:cubicBezTo>
                  <a:close/>
                  <a:moveTo>
                    <a:pt x="6425616" y="1972628"/>
                  </a:moveTo>
                  <a:cubicBezTo>
                    <a:pt x="6430378" y="1979295"/>
                    <a:pt x="6436094" y="1986915"/>
                    <a:pt x="6439903" y="1994535"/>
                  </a:cubicBezTo>
                  <a:cubicBezTo>
                    <a:pt x="6429426" y="1987868"/>
                    <a:pt x="6418948" y="1981200"/>
                    <a:pt x="6408471" y="1975485"/>
                  </a:cubicBezTo>
                  <a:cubicBezTo>
                    <a:pt x="6363703" y="1948815"/>
                    <a:pt x="6317983" y="1924050"/>
                    <a:pt x="6273216" y="1896428"/>
                  </a:cubicBezTo>
                  <a:cubicBezTo>
                    <a:pt x="6231306" y="1870710"/>
                    <a:pt x="6191301" y="1843088"/>
                    <a:pt x="6152248" y="1815465"/>
                  </a:cubicBezTo>
                  <a:cubicBezTo>
                    <a:pt x="6149391" y="1813560"/>
                    <a:pt x="6147486" y="1810703"/>
                    <a:pt x="6144628" y="1808798"/>
                  </a:cubicBezTo>
                  <a:cubicBezTo>
                    <a:pt x="6216066" y="1827848"/>
                    <a:pt x="6288456" y="1851660"/>
                    <a:pt x="6348464" y="1893570"/>
                  </a:cubicBezTo>
                  <a:cubicBezTo>
                    <a:pt x="6377039" y="1916430"/>
                    <a:pt x="6403708" y="1943100"/>
                    <a:pt x="6425616" y="1972628"/>
                  </a:cubicBezTo>
                  <a:close/>
                  <a:moveTo>
                    <a:pt x="6587541" y="2132648"/>
                  </a:moveTo>
                  <a:cubicBezTo>
                    <a:pt x="6589446" y="2134553"/>
                    <a:pt x="6591351" y="2136458"/>
                    <a:pt x="6593256" y="2139315"/>
                  </a:cubicBezTo>
                  <a:cubicBezTo>
                    <a:pt x="6600876" y="2148840"/>
                    <a:pt x="6606591" y="2159318"/>
                    <a:pt x="6612306" y="2169795"/>
                  </a:cubicBezTo>
                  <a:cubicBezTo>
                    <a:pt x="6623736" y="2191703"/>
                    <a:pt x="6633261" y="2215515"/>
                    <a:pt x="6642786" y="2238375"/>
                  </a:cubicBezTo>
                  <a:cubicBezTo>
                    <a:pt x="6663741" y="2288858"/>
                    <a:pt x="6680886" y="2339340"/>
                    <a:pt x="6695173" y="2391728"/>
                  </a:cubicBezTo>
                  <a:cubicBezTo>
                    <a:pt x="6709461" y="2443163"/>
                    <a:pt x="6720891" y="2496503"/>
                    <a:pt x="6729464" y="2549843"/>
                  </a:cubicBezTo>
                  <a:cubicBezTo>
                    <a:pt x="6733273" y="2577465"/>
                    <a:pt x="6737083" y="2605088"/>
                    <a:pt x="6738989" y="2632710"/>
                  </a:cubicBezTo>
                  <a:cubicBezTo>
                    <a:pt x="6736131" y="2643188"/>
                    <a:pt x="6733273" y="2653665"/>
                    <a:pt x="6730416" y="2664143"/>
                  </a:cubicBezTo>
                  <a:cubicBezTo>
                    <a:pt x="6730416" y="2631758"/>
                    <a:pt x="6729464" y="2598420"/>
                    <a:pt x="6726606" y="2566035"/>
                  </a:cubicBezTo>
                  <a:cubicBezTo>
                    <a:pt x="6716128" y="2452688"/>
                    <a:pt x="6686601" y="2340293"/>
                    <a:pt x="6638023" y="2236470"/>
                  </a:cubicBezTo>
                  <a:cubicBezTo>
                    <a:pt x="6624689" y="2207895"/>
                    <a:pt x="6609448" y="2179320"/>
                    <a:pt x="6593256" y="2151698"/>
                  </a:cubicBezTo>
                  <a:cubicBezTo>
                    <a:pt x="6586589" y="2141220"/>
                    <a:pt x="6579921" y="2129790"/>
                    <a:pt x="6573253" y="2119313"/>
                  </a:cubicBezTo>
                  <a:cubicBezTo>
                    <a:pt x="6577064" y="2123123"/>
                    <a:pt x="6582778" y="2127885"/>
                    <a:pt x="6587541" y="2132648"/>
                  </a:cubicBezTo>
                  <a:close/>
                  <a:moveTo>
                    <a:pt x="6587541" y="1923098"/>
                  </a:moveTo>
                  <a:cubicBezTo>
                    <a:pt x="6592303" y="1875473"/>
                    <a:pt x="6601828" y="1828800"/>
                    <a:pt x="6616116" y="1783080"/>
                  </a:cubicBezTo>
                  <a:cubicBezTo>
                    <a:pt x="6630403" y="1737360"/>
                    <a:pt x="6647548" y="1693545"/>
                    <a:pt x="6670408" y="1651635"/>
                  </a:cubicBezTo>
                  <a:cubicBezTo>
                    <a:pt x="6692316" y="1608773"/>
                    <a:pt x="6718986" y="1568768"/>
                    <a:pt x="6747561" y="1529715"/>
                  </a:cubicBezTo>
                  <a:cubicBezTo>
                    <a:pt x="6803758" y="1452563"/>
                    <a:pt x="6868528" y="1381125"/>
                    <a:pt x="6928536" y="1306830"/>
                  </a:cubicBezTo>
                  <a:cubicBezTo>
                    <a:pt x="6963778" y="1263968"/>
                    <a:pt x="6997116" y="1219200"/>
                    <a:pt x="7027596" y="1171575"/>
                  </a:cubicBezTo>
                  <a:cubicBezTo>
                    <a:pt x="7007594" y="1209675"/>
                    <a:pt x="6985686" y="1246823"/>
                    <a:pt x="6962826" y="1283970"/>
                  </a:cubicBezTo>
                  <a:cubicBezTo>
                    <a:pt x="6913296" y="1363980"/>
                    <a:pt x="6862814" y="1443990"/>
                    <a:pt x="6817094" y="1525905"/>
                  </a:cubicBezTo>
                  <a:cubicBezTo>
                    <a:pt x="6771373" y="1607820"/>
                    <a:pt x="6729464" y="1691640"/>
                    <a:pt x="6692316" y="1778318"/>
                  </a:cubicBezTo>
                  <a:cubicBezTo>
                    <a:pt x="6654216" y="1864995"/>
                    <a:pt x="6619926" y="1952625"/>
                    <a:pt x="6590398" y="2042160"/>
                  </a:cubicBezTo>
                  <a:cubicBezTo>
                    <a:pt x="6588494" y="2046923"/>
                    <a:pt x="6587541" y="2052638"/>
                    <a:pt x="6585636" y="2057400"/>
                  </a:cubicBezTo>
                  <a:cubicBezTo>
                    <a:pt x="6582778" y="2012633"/>
                    <a:pt x="6582778" y="1967865"/>
                    <a:pt x="6587541" y="1923098"/>
                  </a:cubicBezTo>
                  <a:close/>
                  <a:moveTo>
                    <a:pt x="6766611" y="2256473"/>
                  </a:moveTo>
                  <a:cubicBezTo>
                    <a:pt x="6800901" y="2255520"/>
                    <a:pt x="6834239" y="2243138"/>
                    <a:pt x="6864719" y="2227898"/>
                  </a:cubicBezTo>
                  <a:cubicBezTo>
                    <a:pt x="6919964" y="2201228"/>
                    <a:pt x="6972351" y="2167890"/>
                    <a:pt x="7020928" y="2130743"/>
                  </a:cubicBezTo>
                  <a:cubicBezTo>
                    <a:pt x="7025691" y="2153603"/>
                    <a:pt x="7034264" y="2175510"/>
                    <a:pt x="7044741" y="2196465"/>
                  </a:cubicBezTo>
                  <a:cubicBezTo>
                    <a:pt x="7058076" y="2223135"/>
                    <a:pt x="7076173" y="2248853"/>
                    <a:pt x="7094271" y="2272665"/>
                  </a:cubicBezTo>
                  <a:cubicBezTo>
                    <a:pt x="7105701" y="2292668"/>
                    <a:pt x="7118083" y="2310765"/>
                    <a:pt x="7131419" y="2328863"/>
                  </a:cubicBezTo>
                  <a:cubicBezTo>
                    <a:pt x="7132371" y="2329815"/>
                    <a:pt x="7133323" y="2330768"/>
                    <a:pt x="7134276" y="2332673"/>
                  </a:cubicBezTo>
                  <a:cubicBezTo>
                    <a:pt x="7135228" y="2333625"/>
                    <a:pt x="7135228" y="2334578"/>
                    <a:pt x="7136181" y="2336483"/>
                  </a:cubicBezTo>
                  <a:cubicBezTo>
                    <a:pt x="7138086" y="2340293"/>
                    <a:pt x="7139991" y="2343150"/>
                    <a:pt x="7141896" y="2346960"/>
                  </a:cubicBezTo>
                  <a:cubicBezTo>
                    <a:pt x="7062839" y="2301240"/>
                    <a:pt x="6966636" y="2284095"/>
                    <a:pt x="6879006" y="2316480"/>
                  </a:cubicBezTo>
                  <a:cubicBezTo>
                    <a:pt x="6870433" y="2319338"/>
                    <a:pt x="6869481" y="2331720"/>
                    <a:pt x="6876148" y="2337435"/>
                  </a:cubicBezTo>
                  <a:cubicBezTo>
                    <a:pt x="6916153" y="2366963"/>
                    <a:pt x="6955206" y="2398395"/>
                    <a:pt x="6996164" y="2426970"/>
                  </a:cubicBezTo>
                  <a:cubicBezTo>
                    <a:pt x="6996164" y="2426970"/>
                    <a:pt x="6995211" y="2427923"/>
                    <a:pt x="6995211" y="2427923"/>
                  </a:cubicBezTo>
                  <a:cubicBezTo>
                    <a:pt x="6982828" y="2452688"/>
                    <a:pt x="6973303" y="2479358"/>
                    <a:pt x="6959969" y="2504123"/>
                  </a:cubicBezTo>
                  <a:cubicBezTo>
                    <a:pt x="6957111" y="2509838"/>
                    <a:pt x="6954253" y="2515553"/>
                    <a:pt x="6951396" y="2520315"/>
                  </a:cubicBezTo>
                  <a:cubicBezTo>
                    <a:pt x="6927583" y="2554605"/>
                    <a:pt x="6902819" y="2588895"/>
                    <a:pt x="6879006" y="2623185"/>
                  </a:cubicBezTo>
                  <a:cubicBezTo>
                    <a:pt x="6872339" y="2632710"/>
                    <a:pt x="6865671" y="2642235"/>
                    <a:pt x="6859003" y="2651760"/>
                  </a:cubicBezTo>
                  <a:cubicBezTo>
                    <a:pt x="6845669" y="2668905"/>
                    <a:pt x="6832333" y="2685098"/>
                    <a:pt x="6818046" y="2702243"/>
                  </a:cubicBezTo>
                  <a:cubicBezTo>
                    <a:pt x="6798044" y="2727008"/>
                    <a:pt x="6778994" y="2750820"/>
                    <a:pt x="6759944" y="2776538"/>
                  </a:cubicBezTo>
                  <a:cubicBezTo>
                    <a:pt x="6761848" y="2768918"/>
                    <a:pt x="6763753" y="2761298"/>
                    <a:pt x="6764706" y="2752725"/>
                  </a:cubicBezTo>
                  <a:cubicBezTo>
                    <a:pt x="6774231" y="2705100"/>
                    <a:pt x="6780898" y="2657475"/>
                    <a:pt x="6783756" y="2609850"/>
                  </a:cubicBezTo>
                  <a:cubicBezTo>
                    <a:pt x="6787566" y="2535555"/>
                    <a:pt x="6781851" y="2461260"/>
                    <a:pt x="6763753" y="2389823"/>
                  </a:cubicBezTo>
                  <a:cubicBezTo>
                    <a:pt x="6763753" y="2387918"/>
                    <a:pt x="6762801" y="2386013"/>
                    <a:pt x="6762801" y="2384108"/>
                  </a:cubicBezTo>
                  <a:cubicBezTo>
                    <a:pt x="6759944" y="2367915"/>
                    <a:pt x="6757086" y="2347913"/>
                    <a:pt x="6746608" y="2333625"/>
                  </a:cubicBezTo>
                  <a:cubicBezTo>
                    <a:pt x="6744703" y="2327910"/>
                    <a:pt x="6742798" y="2323148"/>
                    <a:pt x="6740894" y="2317433"/>
                  </a:cubicBezTo>
                  <a:cubicBezTo>
                    <a:pt x="6743751" y="2318385"/>
                    <a:pt x="6747561" y="2316480"/>
                    <a:pt x="6746608" y="2313623"/>
                  </a:cubicBezTo>
                  <a:cubicBezTo>
                    <a:pt x="6744703" y="2305050"/>
                    <a:pt x="6740894" y="2295525"/>
                    <a:pt x="6736131" y="2287905"/>
                  </a:cubicBezTo>
                  <a:cubicBezTo>
                    <a:pt x="6732321" y="2279333"/>
                    <a:pt x="6727558" y="2270760"/>
                    <a:pt x="6722796" y="2262188"/>
                  </a:cubicBezTo>
                  <a:cubicBezTo>
                    <a:pt x="6719939" y="2257425"/>
                    <a:pt x="6717081" y="2252663"/>
                    <a:pt x="6715176" y="2247900"/>
                  </a:cubicBezTo>
                  <a:cubicBezTo>
                    <a:pt x="6716128" y="2247900"/>
                    <a:pt x="6717081" y="2248853"/>
                    <a:pt x="6718033" y="2248853"/>
                  </a:cubicBezTo>
                  <a:cubicBezTo>
                    <a:pt x="6734226" y="2254568"/>
                    <a:pt x="6750419" y="2256473"/>
                    <a:pt x="6766611" y="2256473"/>
                  </a:cubicBezTo>
                  <a:close/>
                  <a:moveTo>
                    <a:pt x="6757086" y="2197418"/>
                  </a:moveTo>
                  <a:cubicBezTo>
                    <a:pt x="6818046" y="2177415"/>
                    <a:pt x="6875196" y="2143125"/>
                    <a:pt x="6922821" y="2101215"/>
                  </a:cubicBezTo>
                  <a:cubicBezTo>
                    <a:pt x="6953301" y="2075498"/>
                    <a:pt x="6980923" y="2045970"/>
                    <a:pt x="7005689" y="2014538"/>
                  </a:cubicBezTo>
                  <a:cubicBezTo>
                    <a:pt x="7021881" y="1996440"/>
                    <a:pt x="7037121" y="1977390"/>
                    <a:pt x="7052361" y="1958340"/>
                  </a:cubicBezTo>
                  <a:cubicBezTo>
                    <a:pt x="7099033" y="1896428"/>
                    <a:pt x="7137133" y="1828800"/>
                    <a:pt x="7166661" y="1758315"/>
                  </a:cubicBezTo>
                  <a:cubicBezTo>
                    <a:pt x="7200951" y="1677353"/>
                    <a:pt x="7225716" y="1591628"/>
                    <a:pt x="7242861" y="1504950"/>
                  </a:cubicBezTo>
                  <a:cubicBezTo>
                    <a:pt x="7256196" y="1437323"/>
                    <a:pt x="7264769" y="1369695"/>
                    <a:pt x="7271436" y="1302068"/>
                  </a:cubicBezTo>
                  <a:cubicBezTo>
                    <a:pt x="7272389" y="1308735"/>
                    <a:pt x="7273341" y="1316355"/>
                    <a:pt x="7274294" y="1323023"/>
                  </a:cubicBezTo>
                  <a:cubicBezTo>
                    <a:pt x="7274294" y="1332548"/>
                    <a:pt x="7274294" y="1342073"/>
                    <a:pt x="7273341" y="1351598"/>
                  </a:cubicBezTo>
                  <a:cubicBezTo>
                    <a:pt x="7271436" y="1392555"/>
                    <a:pt x="7268578" y="1434465"/>
                    <a:pt x="7262864" y="1475423"/>
                  </a:cubicBezTo>
                  <a:cubicBezTo>
                    <a:pt x="7252386" y="1557338"/>
                    <a:pt x="7233336" y="1637348"/>
                    <a:pt x="7205714" y="1714500"/>
                  </a:cubicBezTo>
                  <a:cubicBezTo>
                    <a:pt x="7179996" y="1784985"/>
                    <a:pt x="7147611" y="1852613"/>
                    <a:pt x="7104748" y="1915478"/>
                  </a:cubicBezTo>
                  <a:cubicBezTo>
                    <a:pt x="7064744" y="1974533"/>
                    <a:pt x="7018071" y="2028825"/>
                    <a:pt x="6964731" y="2075498"/>
                  </a:cubicBezTo>
                  <a:cubicBezTo>
                    <a:pt x="6914248" y="2119313"/>
                    <a:pt x="6859003" y="2157413"/>
                    <a:pt x="6798044" y="2185988"/>
                  </a:cubicBezTo>
                  <a:cubicBezTo>
                    <a:pt x="6785661" y="2189798"/>
                    <a:pt x="6772326" y="2193608"/>
                    <a:pt x="6759944" y="2198370"/>
                  </a:cubicBezTo>
                  <a:cubicBezTo>
                    <a:pt x="6759944" y="2197418"/>
                    <a:pt x="6758039" y="2197418"/>
                    <a:pt x="6757086" y="2197418"/>
                  </a:cubicBezTo>
                  <a:close/>
                  <a:moveTo>
                    <a:pt x="7500989" y="2958465"/>
                  </a:moveTo>
                  <a:cubicBezTo>
                    <a:pt x="7488606" y="2886075"/>
                    <a:pt x="7462889" y="2816543"/>
                    <a:pt x="7429551" y="2750820"/>
                  </a:cubicBezTo>
                  <a:cubicBezTo>
                    <a:pt x="7398119" y="2688908"/>
                    <a:pt x="7360971" y="2628900"/>
                    <a:pt x="7321919" y="2570798"/>
                  </a:cubicBezTo>
                  <a:cubicBezTo>
                    <a:pt x="7316203" y="2555558"/>
                    <a:pt x="7309536" y="2539365"/>
                    <a:pt x="7301916" y="2525078"/>
                  </a:cubicBezTo>
                  <a:cubicBezTo>
                    <a:pt x="7296201" y="2510790"/>
                    <a:pt x="7289533" y="2497455"/>
                    <a:pt x="7281914" y="2484120"/>
                  </a:cubicBezTo>
                  <a:cubicBezTo>
                    <a:pt x="7316203" y="2523173"/>
                    <a:pt x="7351446" y="2561273"/>
                    <a:pt x="7385736" y="2600325"/>
                  </a:cubicBezTo>
                  <a:cubicBezTo>
                    <a:pt x="7454316" y="2678430"/>
                    <a:pt x="7520039" y="2762250"/>
                    <a:pt x="7555281" y="2861310"/>
                  </a:cubicBezTo>
                  <a:cubicBezTo>
                    <a:pt x="7572426" y="2909888"/>
                    <a:pt x="7582903" y="2961323"/>
                    <a:pt x="7580998" y="3011805"/>
                  </a:cubicBezTo>
                  <a:cubicBezTo>
                    <a:pt x="7579094" y="3058478"/>
                    <a:pt x="7567664" y="3103245"/>
                    <a:pt x="7547661" y="3145155"/>
                  </a:cubicBezTo>
                  <a:cubicBezTo>
                    <a:pt x="7517181" y="3210878"/>
                    <a:pt x="7468603" y="3267075"/>
                    <a:pt x="7413358" y="3313748"/>
                  </a:cubicBezTo>
                  <a:cubicBezTo>
                    <a:pt x="7448601" y="3268028"/>
                    <a:pt x="7475271" y="3216593"/>
                    <a:pt x="7490511" y="3161348"/>
                  </a:cubicBezTo>
                  <a:cubicBezTo>
                    <a:pt x="7510514" y="3095625"/>
                    <a:pt x="7512419" y="3026093"/>
                    <a:pt x="7500989" y="2958465"/>
                  </a:cubicBezTo>
                  <a:close/>
                  <a:moveTo>
                    <a:pt x="7310489" y="2616518"/>
                  </a:moveTo>
                  <a:cubicBezTo>
                    <a:pt x="7340016" y="2713673"/>
                    <a:pt x="7346683" y="2818448"/>
                    <a:pt x="7341921" y="2919413"/>
                  </a:cubicBezTo>
                  <a:cubicBezTo>
                    <a:pt x="7337158" y="3023235"/>
                    <a:pt x="7318108" y="3125153"/>
                    <a:pt x="7284771" y="3223260"/>
                  </a:cubicBezTo>
                  <a:cubicBezTo>
                    <a:pt x="7268578" y="3270885"/>
                    <a:pt x="7249528" y="3317558"/>
                    <a:pt x="7227621" y="3362325"/>
                  </a:cubicBezTo>
                  <a:cubicBezTo>
                    <a:pt x="7235241" y="3333750"/>
                    <a:pt x="7242861" y="3304223"/>
                    <a:pt x="7249528" y="3275648"/>
                  </a:cubicBezTo>
                  <a:cubicBezTo>
                    <a:pt x="7280961" y="3127058"/>
                    <a:pt x="7294296" y="2968943"/>
                    <a:pt x="7260006" y="2819400"/>
                  </a:cubicBezTo>
                  <a:cubicBezTo>
                    <a:pt x="7228573" y="2684145"/>
                    <a:pt x="7158089" y="2562225"/>
                    <a:pt x="7066648" y="2458403"/>
                  </a:cubicBezTo>
                  <a:cubicBezTo>
                    <a:pt x="7055219" y="2446020"/>
                    <a:pt x="7043789" y="2432685"/>
                    <a:pt x="7031406" y="2420303"/>
                  </a:cubicBezTo>
                  <a:cubicBezTo>
                    <a:pt x="7027596" y="2416493"/>
                    <a:pt x="7023786" y="2415540"/>
                    <a:pt x="7019976" y="2415540"/>
                  </a:cubicBezTo>
                  <a:cubicBezTo>
                    <a:pt x="6984733" y="2386013"/>
                    <a:pt x="6947586" y="2358390"/>
                    <a:pt x="6910439" y="2330768"/>
                  </a:cubicBezTo>
                  <a:cubicBezTo>
                    <a:pt x="6991401" y="2308860"/>
                    <a:pt x="7079983" y="2331720"/>
                    <a:pt x="7148564" y="2378393"/>
                  </a:cubicBezTo>
                  <a:cubicBezTo>
                    <a:pt x="7158089" y="2385060"/>
                    <a:pt x="7167614" y="2392680"/>
                    <a:pt x="7177139" y="2400300"/>
                  </a:cubicBezTo>
                  <a:cubicBezTo>
                    <a:pt x="7178091" y="2401253"/>
                    <a:pt x="7179044" y="2402205"/>
                    <a:pt x="7179996" y="2403158"/>
                  </a:cubicBezTo>
                  <a:cubicBezTo>
                    <a:pt x="7180948" y="2404110"/>
                    <a:pt x="7182853" y="2405063"/>
                    <a:pt x="7183806" y="2406015"/>
                  </a:cubicBezTo>
                  <a:cubicBezTo>
                    <a:pt x="7245719" y="2462213"/>
                    <a:pt x="7286676" y="2537460"/>
                    <a:pt x="7310489" y="2616518"/>
                  </a:cubicBezTo>
                  <a:close/>
                  <a:moveTo>
                    <a:pt x="6563728" y="3803333"/>
                  </a:moveTo>
                  <a:cubicBezTo>
                    <a:pt x="6571348" y="3787140"/>
                    <a:pt x="6578969" y="3771900"/>
                    <a:pt x="6587541" y="3755708"/>
                  </a:cubicBezTo>
                  <a:cubicBezTo>
                    <a:pt x="6608496" y="3718560"/>
                    <a:pt x="6630403" y="3683318"/>
                    <a:pt x="6654216" y="3648075"/>
                  </a:cubicBezTo>
                  <a:cubicBezTo>
                    <a:pt x="6700889" y="3578543"/>
                    <a:pt x="6750419" y="3510915"/>
                    <a:pt x="6792328" y="3437573"/>
                  </a:cubicBezTo>
                  <a:cubicBezTo>
                    <a:pt x="6834239" y="3364230"/>
                    <a:pt x="6867576" y="3287078"/>
                    <a:pt x="6889483" y="3205163"/>
                  </a:cubicBezTo>
                  <a:cubicBezTo>
                    <a:pt x="6911391" y="3123248"/>
                    <a:pt x="6922821" y="3038475"/>
                    <a:pt x="6922821" y="2953703"/>
                  </a:cubicBezTo>
                  <a:cubicBezTo>
                    <a:pt x="6922821" y="2872740"/>
                    <a:pt x="6913296" y="2791778"/>
                    <a:pt x="6892341" y="2712720"/>
                  </a:cubicBezTo>
                  <a:cubicBezTo>
                    <a:pt x="6912344" y="2687955"/>
                    <a:pt x="6931394" y="2664143"/>
                    <a:pt x="6949491" y="2638425"/>
                  </a:cubicBezTo>
                  <a:cubicBezTo>
                    <a:pt x="6969494" y="2610803"/>
                    <a:pt x="6986639" y="2581275"/>
                    <a:pt x="7001878" y="2550795"/>
                  </a:cubicBezTo>
                  <a:cubicBezTo>
                    <a:pt x="7000926" y="2570798"/>
                    <a:pt x="7001878" y="2590800"/>
                    <a:pt x="7000926" y="2610803"/>
                  </a:cubicBezTo>
                  <a:cubicBezTo>
                    <a:pt x="7000926" y="2642235"/>
                    <a:pt x="6999973" y="2674620"/>
                    <a:pt x="6999021" y="2706053"/>
                  </a:cubicBezTo>
                  <a:cubicBezTo>
                    <a:pt x="6997116" y="2769870"/>
                    <a:pt x="6994258" y="2833688"/>
                    <a:pt x="6988544" y="2897505"/>
                  </a:cubicBezTo>
                  <a:cubicBezTo>
                    <a:pt x="6978066" y="3015615"/>
                    <a:pt x="6959016" y="3133725"/>
                    <a:pt x="6922821" y="3247073"/>
                  </a:cubicBezTo>
                  <a:cubicBezTo>
                    <a:pt x="6905676" y="3302318"/>
                    <a:pt x="6883769" y="3355658"/>
                    <a:pt x="6858051" y="3407093"/>
                  </a:cubicBezTo>
                  <a:cubicBezTo>
                    <a:pt x="6832333" y="3459480"/>
                    <a:pt x="6800901" y="3508058"/>
                    <a:pt x="6766611" y="3555683"/>
                  </a:cubicBezTo>
                  <a:cubicBezTo>
                    <a:pt x="6699936" y="3647123"/>
                    <a:pt x="6623736" y="3730943"/>
                    <a:pt x="6566586" y="3829050"/>
                  </a:cubicBezTo>
                  <a:cubicBezTo>
                    <a:pt x="6566586" y="3828098"/>
                    <a:pt x="6566586" y="3828098"/>
                    <a:pt x="6566586" y="3827145"/>
                  </a:cubicBezTo>
                  <a:cubicBezTo>
                    <a:pt x="6565633" y="3819525"/>
                    <a:pt x="6564681" y="3811905"/>
                    <a:pt x="6563728" y="3803333"/>
                  </a:cubicBezTo>
                  <a:close/>
                  <a:moveTo>
                    <a:pt x="6490386" y="4150043"/>
                  </a:moveTo>
                  <a:cubicBezTo>
                    <a:pt x="6490386" y="4151948"/>
                    <a:pt x="6491339" y="4154805"/>
                    <a:pt x="6492291" y="4156710"/>
                  </a:cubicBezTo>
                  <a:cubicBezTo>
                    <a:pt x="6491339" y="4155758"/>
                    <a:pt x="6490386" y="4155758"/>
                    <a:pt x="6488481" y="4155758"/>
                  </a:cubicBezTo>
                  <a:cubicBezTo>
                    <a:pt x="6482766" y="4122420"/>
                    <a:pt x="6483719" y="4086225"/>
                    <a:pt x="6487528" y="4051935"/>
                  </a:cubicBezTo>
                  <a:cubicBezTo>
                    <a:pt x="6483719" y="4084320"/>
                    <a:pt x="6484671" y="4117658"/>
                    <a:pt x="6490386" y="4150043"/>
                  </a:cubicBezTo>
                  <a:close/>
                  <a:moveTo>
                    <a:pt x="6488481" y="3940493"/>
                  </a:moveTo>
                  <a:cubicBezTo>
                    <a:pt x="6482766" y="3957638"/>
                    <a:pt x="6477051" y="3973830"/>
                    <a:pt x="6469431" y="3989070"/>
                  </a:cubicBezTo>
                  <a:cubicBezTo>
                    <a:pt x="6467526" y="3993833"/>
                    <a:pt x="6464669" y="3998595"/>
                    <a:pt x="6461811" y="4003358"/>
                  </a:cubicBezTo>
                  <a:cubicBezTo>
                    <a:pt x="6464669" y="3917633"/>
                    <a:pt x="6484671" y="3831908"/>
                    <a:pt x="6504673" y="3748088"/>
                  </a:cubicBezTo>
                  <a:cubicBezTo>
                    <a:pt x="6535153" y="3619500"/>
                    <a:pt x="6558014" y="3489960"/>
                    <a:pt x="6569444" y="3359468"/>
                  </a:cubicBezTo>
                  <a:cubicBezTo>
                    <a:pt x="6580873" y="3229928"/>
                    <a:pt x="6583731" y="3099435"/>
                    <a:pt x="6576111" y="2968943"/>
                  </a:cubicBezTo>
                  <a:cubicBezTo>
                    <a:pt x="6568491" y="2838450"/>
                    <a:pt x="6552298" y="2707958"/>
                    <a:pt x="6526581" y="2579370"/>
                  </a:cubicBezTo>
                  <a:cubicBezTo>
                    <a:pt x="6500864" y="2451735"/>
                    <a:pt x="6465621" y="2326005"/>
                    <a:pt x="6420853" y="2204085"/>
                  </a:cubicBezTo>
                  <a:cubicBezTo>
                    <a:pt x="6420853" y="2204085"/>
                    <a:pt x="6420853" y="2204085"/>
                    <a:pt x="6420853" y="2204085"/>
                  </a:cubicBezTo>
                  <a:cubicBezTo>
                    <a:pt x="6426569" y="2213610"/>
                    <a:pt x="6432283" y="2224088"/>
                    <a:pt x="6437046" y="2233613"/>
                  </a:cubicBezTo>
                  <a:cubicBezTo>
                    <a:pt x="6518961" y="2386965"/>
                    <a:pt x="6578969" y="2550795"/>
                    <a:pt x="6614211" y="2720340"/>
                  </a:cubicBezTo>
                  <a:cubicBezTo>
                    <a:pt x="6623736" y="2767965"/>
                    <a:pt x="6632308" y="2815590"/>
                    <a:pt x="6638023" y="2864168"/>
                  </a:cubicBezTo>
                  <a:cubicBezTo>
                    <a:pt x="6642786" y="2903220"/>
                    <a:pt x="6644691" y="2943225"/>
                    <a:pt x="6648501" y="2982278"/>
                  </a:cubicBezTo>
                  <a:cubicBezTo>
                    <a:pt x="6646596" y="2987040"/>
                    <a:pt x="6644691" y="2992755"/>
                    <a:pt x="6643739" y="2997518"/>
                  </a:cubicBezTo>
                  <a:cubicBezTo>
                    <a:pt x="6578016" y="3209925"/>
                    <a:pt x="6600876" y="3434715"/>
                    <a:pt x="6568491" y="3652838"/>
                  </a:cubicBezTo>
                  <a:cubicBezTo>
                    <a:pt x="6558966" y="3683318"/>
                    <a:pt x="6552298" y="3715703"/>
                    <a:pt x="6550394" y="3748088"/>
                  </a:cubicBezTo>
                  <a:cubicBezTo>
                    <a:pt x="6548489" y="3755708"/>
                    <a:pt x="6546583" y="3763328"/>
                    <a:pt x="6544678" y="3770948"/>
                  </a:cubicBezTo>
                  <a:cubicBezTo>
                    <a:pt x="6534201" y="3810953"/>
                    <a:pt x="6519914" y="3850005"/>
                    <a:pt x="6506578" y="3890010"/>
                  </a:cubicBezTo>
                  <a:cubicBezTo>
                    <a:pt x="6505626" y="3890010"/>
                    <a:pt x="6505626" y="3890963"/>
                    <a:pt x="6504673" y="3891915"/>
                  </a:cubicBezTo>
                  <a:cubicBezTo>
                    <a:pt x="6498958" y="3897630"/>
                    <a:pt x="6497053" y="3907155"/>
                    <a:pt x="6495148" y="3914775"/>
                  </a:cubicBezTo>
                  <a:cubicBezTo>
                    <a:pt x="6494196" y="3923348"/>
                    <a:pt x="6491339" y="3931920"/>
                    <a:pt x="6488481" y="3940493"/>
                  </a:cubicBezTo>
                  <a:close/>
                  <a:moveTo>
                    <a:pt x="6727558" y="2929890"/>
                  </a:moveTo>
                  <a:cubicBezTo>
                    <a:pt x="6734226" y="2919413"/>
                    <a:pt x="6739941" y="2908935"/>
                    <a:pt x="6747561" y="2898458"/>
                  </a:cubicBezTo>
                  <a:cubicBezTo>
                    <a:pt x="6748514" y="2905125"/>
                    <a:pt x="6749466" y="2910840"/>
                    <a:pt x="6750419" y="2917508"/>
                  </a:cubicBezTo>
                  <a:cubicBezTo>
                    <a:pt x="6752323" y="2929890"/>
                    <a:pt x="6752323" y="2942273"/>
                    <a:pt x="6753276" y="2954655"/>
                  </a:cubicBezTo>
                  <a:cubicBezTo>
                    <a:pt x="6754228" y="2979420"/>
                    <a:pt x="6751371" y="3004185"/>
                    <a:pt x="6748514" y="3028950"/>
                  </a:cubicBezTo>
                  <a:cubicBezTo>
                    <a:pt x="6740894" y="3079433"/>
                    <a:pt x="6726606" y="3128010"/>
                    <a:pt x="6709461" y="3175635"/>
                  </a:cubicBezTo>
                  <a:cubicBezTo>
                    <a:pt x="6677076" y="3265170"/>
                    <a:pt x="6637071" y="3351848"/>
                    <a:pt x="6612306" y="3444240"/>
                  </a:cubicBezTo>
                  <a:cubicBezTo>
                    <a:pt x="6613258" y="3432810"/>
                    <a:pt x="6613258" y="3421380"/>
                    <a:pt x="6614211" y="3409950"/>
                  </a:cubicBezTo>
                  <a:cubicBezTo>
                    <a:pt x="6615164" y="3388995"/>
                    <a:pt x="6616116" y="3368040"/>
                    <a:pt x="6618021" y="3347085"/>
                  </a:cubicBezTo>
                  <a:cubicBezTo>
                    <a:pt x="6618973" y="3346133"/>
                    <a:pt x="6619926" y="3345180"/>
                    <a:pt x="6619926" y="3344228"/>
                  </a:cubicBezTo>
                  <a:cubicBezTo>
                    <a:pt x="6619926" y="3339465"/>
                    <a:pt x="6619926" y="3335655"/>
                    <a:pt x="6619926" y="3330893"/>
                  </a:cubicBezTo>
                  <a:cubicBezTo>
                    <a:pt x="6627546" y="3304223"/>
                    <a:pt x="6636119" y="3277553"/>
                    <a:pt x="6646596" y="3250883"/>
                  </a:cubicBezTo>
                  <a:cubicBezTo>
                    <a:pt x="6675171" y="3173730"/>
                    <a:pt x="6708508" y="3098483"/>
                    <a:pt x="6722796" y="3017520"/>
                  </a:cubicBezTo>
                  <a:cubicBezTo>
                    <a:pt x="6726606" y="2995613"/>
                    <a:pt x="6728511" y="2972753"/>
                    <a:pt x="6728511" y="2950845"/>
                  </a:cubicBezTo>
                  <a:cubicBezTo>
                    <a:pt x="6728511" y="2944178"/>
                    <a:pt x="6728511" y="2936558"/>
                    <a:pt x="6727558" y="2929890"/>
                  </a:cubicBezTo>
                  <a:close/>
                  <a:moveTo>
                    <a:pt x="6758039" y="2883218"/>
                  </a:moveTo>
                  <a:cubicBezTo>
                    <a:pt x="6767564" y="2869883"/>
                    <a:pt x="6777089" y="2857500"/>
                    <a:pt x="6786614" y="2844165"/>
                  </a:cubicBezTo>
                  <a:cubicBezTo>
                    <a:pt x="6786614" y="2844165"/>
                    <a:pt x="6786614" y="2844165"/>
                    <a:pt x="6786614" y="2845118"/>
                  </a:cubicBezTo>
                  <a:cubicBezTo>
                    <a:pt x="6790423" y="2857500"/>
                    <a:pt x="6793281" y="2870835"/>
                    <a:pt x="6796139" y="2883218"/>
                  </a:cubicBezTo>
                  <a:cubicBezTo>
                    <a:pt x="6800901" y="2908935"/>
                    <a:pt x="6803758" y="2934653"/>
                    <a:pt x="6803758" y="2961323"/>
                  </a:cubicBezTo>
                  <a:cubicBezTo>
                    <a:pt x="6804711" y="3013710"/>
                    <a:pt x="6797091" y="3067050"/>
                    <a:pt x="6784708" y="3118485"/>
                  </a:cubicBezTo>
                  <a:cubicBezTo>
                    <a:pt x="6758039" y="3225165"/>
                    <a:pt x="6708508" y="3323273"/>
                    <a:pt x="6661836" y="3421380"/>
                  </a:cubicBezTo>
                  <a:cubicBezTo>
                    <a:pt x="6641833" y="3462338"/>
                    <a:pt x="6622783" y="3503295"/>
                    <a:pt x="6605639" y="3546158"/>
                  </a:cubicBezTo>
                  <a:cubicBezTo>
                    <a:pt x="6606591" y="3530918"/>
                    <a:pt x="6608496" y="3516630"/>
                    <a:pt x="6609448" y="3501390"/>
                  </a:cubicBezTo>
                  <a:cubicBezTo>
                    <a:pt x="6620878" y="3443288"/>
                    <a:pt x="6639928" y="3386138"/>
                    <a:pt x="6661836" y="3330893"/>
                  </a:cubicBezTo>
                  <a:cubicBezTo>
                    <a:pt x="6698983" y="3237548"/>
                    <a:pt x="6741846" y="3144203"/>
                    <a:pt x="6758991" y="3044190"/>
                  </a:cubicBezTo>
                  <a:cubicBezTo>
                    <a:pt x="6763753" y="3016568"/>
                    <a:pt x="6766611" y="2988945"/>
                    <a:pt x="6766611" y="2961323"/>
                  </a:cubicBezTo>
                  <a:cubicBezTo>
                    <a:pt x="6765658" y="2935605"/>
                    <a:pt x="6764706" y="2907983"/>
                    <a:pt x="6758039" y="2883218"/>
                  </a:cubicBezTo>
                  <a:close/>
                  <a:moveTo>
                    <a:pt x="6860908" y="2758440"/>
                  </a:moveTo>
                  <a:cubicBezTo>
                    <a:pt x="6860908" y="2756535"/>
                    <a:pt x="6859956" y="2754630"/>
                    <a:pt x="6859956" y="2752725"/>
                  </a:cubicBezTo>
                  <a:cubicBezTo>
                    <a:pt x="6867576" y="2744153"/>
                    <a:pt x="6874244" y="2735580"/>
                    <a:pt x="6881864" y="2726055"/>
                  </a:cubicBezTo>
                  <a:cubicBezTo>
                    <a:pt x="6882816" y="2729865"/>
                    <a:pt x="6883769" y="2733675"/>
                    <a:pt x="6884721" y="2738438"/>
                  </a:cubicBezTo>
                  <a:cubicBezTo>
                    <a:pt x="6889483" y="2759393"/>
                    <a:pt x="6893294" y="2779395"/>
                    <a:pt x="6897103" y="2800350"/>
                  </a:cubicBezTo>
                  <a:cubicBezTo>
                    <a:pt x="6903771" y="2842260"/>
                    <a:pt x="6907581" y="2884170"/>
                    <a:pt x="6909486" y="2926080"/>
                  </a:cubicBezTo>
                  <a:cubicBezTo>
                    <a:pt x="6912344" y="3009900"/>
                    <a:pt x="6903771" y="3094673"/>
                    <a:pt x="6884721" y="3176588"/>
                  </a:cubicBezTo>
                  <a:cubicBezTo>
                    <a:pt x="6865671" y="3258503"/>
                    <a:pt x="6835191" y="3337560"/>
                    <a:pt x="6795186" y="3410903"/>
                  </a:cubicBezTo>
                  <a:cubicBezTo>
                    <a:pt x="6755181" y="3484245"/>
                    <a:pt x="6706603" y="3552825"/>
                    <a:pt x="6660883" y="3622358"/>
                  </a:cubicBezTo>
                  <a:cubicBezTo>
                    <a:pt x="6631356" y="3667125"/>
                    <a:pt x="6602781" y="3711893"/>
                    <a:pt x="6578016" y="3759518"/>
                  </a:cubicBezTo>
                  <a:cubicBezTo>
                    <a:pt x="6594208" y="3696653"/>
                    <a:pt x="6622783" y="3637598"/>
                    <a:pt x="6655169" y="3581400"/>
                  </a:cubicBezTo>
                  <a:cubicBezTo>
                    <a:pt x="6690411" y="3519488"/>
                    <a:pt x="6730416" y="3460433"/>
                    <a:pt x="6764706" y="3397568"/>
                  </a:cubicBezTo>
                  <a:cubicBezTo>
                    <a:pt x="6799948" y="3333750"/>
                    <a:pt x="6828523" y="3265170"/>
                    <a:pt x="6847573" y="3194685"/>
                  </a:cubicBezTo>
                  <a:cubicBezTo>
                    <a:pt x="6867576" y="3124200"/>
                    <a:pt x="6878053" y="3050858"/>
                    <a:pt x="6880911" y="2977515"/>
                  </a:cubicBezTo>
                  <a:cubicBezTo>
                    <a:pt x="6881864" y="2904173"/>
                    <a:pt x="6876148" y="2829878"/>
                    <a:pt x="6860908" y="2758440"/>
                  </a:cubicBezTo>
                  <a:close/>
                  <a:moveTo>
                    <a:pt x="6863766" y="2843213"/>
                  </a:moveTo>
                  <a:cubicBezTo>
                    <a:pt x="6867576" y="2880360"/>
                    <a:pt x="6869481" y="2916555"/>
                    <a:pt x="6869481" y="2953703"/>
                  </a:cubicBezTo>
                  <a:cubicBezTo>
                    <a:pt x="6868528" y="3027045"/>
                    <a:pt x="6859956" y="3100388"/>
                    <a:pt x="6841858" y="3171825"/>
                  </a:cubicBezTo>
                  <a:cubicBezTo>
                    <a:pt x="6823761" y="3243263"/>
                    <a:pt x="6798044" y="3311843"/>
                    <a:pt x="6763753" y="3376613"/>
                  </a:cubicBezTo>
                  <a:cubicBezTo>
                    <a:pt x="6730416" y="3439478"/>
                    <a:pt x="6692316" y="3498533"/>
                    <a:pt x="6657073" y="3560445"/>
                  </a:cubicBezTo>
                  <a:cubicBezTo>
                    <a:pt x="6622783" y="3620453"/>
                    <a:pt x="6591351" y="3683318"/>
                    <a:pt x="6574206" y="3750945"/>
                  </a:cubicBezTo>
                  <a:cubicBezTo>
                    <a:pt x="6572301" y="3759518"/>
                    <a:pt x="6570396" y="3768090"/>
                    <a:pt x="6568491" y="3775710"/>
                  </a:cubicBezTo>
                  <a:cubicBezTo>
                    <a:pt x="6568491" y="3775710"/>
                    <a:pt x="6568491" y="3775710"/>
                    <a:pt x="6568491" y="3776663"/>
                  </a:cubicBezTo>
                  <a:cubicBezTo>
                    <a:pt x="6567539" y="3778568"/>
                    <a:pt x="6566586" y="3780473"/>
                    <a:pt x="6565633" y="3782378"/>
                  </a:cubicBezTo>
                  <a:cubicBezTo>
                    <a:pt x="6579921" y="3730943"/>
                    <a:pt x="6589446" y="3678555"/>
                    <a:pt x="6596114" y="3625215"/>
                  </a:cubicBezTo>
                  <a:cubicBezTo>
                    <a:pt x="6597066" y="3625215"/>
                    <a:pt x="6598971" y="3624263"/>
                    <a:pt x="6598971" y="3623310"/>
                  </a:cubicBezTo>
                  <a:cubicBezTo>
                    <a:pt x="6598971" y="3618548"/>
                    <a:pt x="6598971" y="3613785"/>
                    <a:pt x="6598971" y="3609975"/>
                  </a:cubicBezTo>
                  <a:cubicBezTo>
                    <a:pt x="6627546" y="3541395"/>
                    <a:pt x="6668503" y="3479483"/>
                    <a:pt x="6707556" y="3417570"/>
                  </a:cubicBezTo>
                  <a:cubicBezTo>
                    <a:pt x="6746608" y="3354705"/>
                    <a:pt x="6784708" y="3291840"/>
                    <a:pt x="6808521" y="3221355"/>
                  </a:cubicBezTo>
                  <a:cubicBezTo>
                    <a:pt x="6832333" y="3153728"/>
                    <a:pt x="6844716" y="3083243"/>
                    <a:pt x="6845669" y="3011805"/>
                  </a:cubicBezTo>
                  <a:cubicBezTo>
                    <a:pt x="6846621" y="2942273"/>
                    <a:pt x="6838048" y="2871788"/>
                    <a:pt x="6817094" y="2806065"/>
                  </a:cubicBezTo>
                  <a:cubicBezTo>
                    <a:pt x="6828523" y="2792730"/>
                    <a:pt x="6839953" y="2778443"/>
                    <a:pt x="6850431" y="2765108"/>
                  </a:cubicBezTo>
                  <a:cubicBezTo>
                    <a:pt x="6852336" y="2773680"/>
                    <a:pt x="6854241" y="2781300"/>
                    <a:pt x="6855194" y="2789873"/>
                  </a:cubicBezTo>
                  <a:cubicBezTo>
                    <a:pt x="6859003" y="2806065"/>
                    <a:pt x="6861861" y="2825115"/>
                    <a:pt x="6863766" y="2843213"/>
                  </a:cubicBezTo>
                  <a:close/>
                  <a:moveTo>
                    <a:pt x="6835191" y="2989898"/>
                  </a:moveTo>
                  <a:cubicBezTo>
                    <a:pt x="6835191" y="3061335"/>
                    <a:pt x="6824714" y="3132773"/>
                    <a:pt x="6802806" y="3200400"/>
                  </a:cubicBezTo>
                  <a:cubicBezTo>
                    <a:pt x="6779946" y="3270885"/>
                    <a:pt x="6743751" y="3335655"/>
                    <a:pt x="6704698" y="3398520"/>
                  </a:cubicBezTo>
                  <a:cubicBezTo>
                    <a:pt x="6669456" y="3454718"/>
                    <a:pt x="6632308" y="3509963"/>
                    <a:pt x="6602781" y="3569970"/>
                  </a:cubicBezTo>
                  <a:cubicBezTo>
                    <a:pt x="6602781" y="3567113"/>
                    <a:pt x="6602781" y="3565208"/>
                    <a:pt x="6603733" y="3562350"/>
                  </a:cubicBezTo>
                  <a:cubicBezTo>
                    <a:pt x="6644691" y="3469958"/>
                    <a:pt x="6693269" y="3380423"/>
                    <a:pt x="6734226" y="3288030"/>
                  </a:cubicBezTo>
                  <a:cubicBezTo>
                    <a:pt x="6778041" y="3189923"/>
                    <a:pt x="6812331" y="3085148"/>
                    <a:pt x="6814236" y="2976563"/>
                  </a:cubicBezTo>
                  <a:cubicBezTo>
                    <a:pt x="6815189" y="2947035"/>
                    <a:pt x="6813283" y="2917508"/>
                    <a:pt x="6807569" y="2888933"/>
                  </a:cubicBezTo>
                  <a:cubicBezTo>
                    <a:pt x="6804711" y="2874645"/>
                    <a:pt x="6801853" y="2860358"/>
                    <a:pt x="6798044" y="2846070"/>
                  </a:cubicBezTo>
                  <a:cubicBezTo>
                    <a:pt x="6797091" y="2842260"/>
                    <a:pt x="6796139" y="2837498"/>
                    <a:pt x="6794233" y="2833688"/>
                  </a:cubicBezTo>
                  <a:cubicBezTo>
                    <a:pt x="6799948" y="2826068"/>
                    <a:pt x="6805664" y="2819400"/>
                    <a:pt x="6811378" y="2812733"/>
                  </a:cubicBezTo>
                  <a:cubicBezTo>
                    <a:pt x="6826619" y="2870835"/>
                    <a:pt x="6835191" y="2929890"/>
                    <a:pt x="6835191" y="2989898"/>
                  </a:cubicBezTo>
                  <a:close/>
                  <a:moveTo>
                    <a:pt x="6713271" y="3007043"/>
                  </a:moveTo>
                  <a:cubicBezTo>
                    <a:pt x="6707556" y="3048000"/>
                    <a:pt x="6696126" y="3087053"/>
                    <a:pt x="6682791" y="3126105"/>
                  </a:cubicBezTo>
                  <a:cubicBezTo>
                    <a:pt x="6662789" y="3183255"/>
                    <a:pt x="6638976" y="3239453"/>
                    <a:pt x="6621831" y="3297555"/>
                  </a:cubicBezTo>
                  <a:cubicBezTo>
                    <a:pt x="6624689" y="3243263"/>
                    <a:pt x="6631356" y="3188970"/>
                    <a:pt x="6644691" y="3135630"/>
                  </a:cubicBezTo>
                  <a:cubicBezTo>
                    <a:pt x="6660883" y="3069908"/>
                    <a:pt x="6685648" y="3006090"/>
                    <a:pt x="6718033" y="2947035"/>
                  </a:cubicBezTo>
                  <a:cubicBezTo>
                    <a:pt x="6718033" y="2967990"/>
                    <a:pt x="6716128" y="2987993"/>
                    <a:pt x="6713271" y="3007043"/>
                  </a:cubicBezTo>
                  <a:close/>
                  <a:moveTo>
                    <a:pt x="6698031" y="2791778"/>
                  </a:moveTo>
                  <a:cubicBezTo>
                    <a:pt x="6698031" y="2790825"/>
                    <a:pt x="6698031" y="2789873"/>
                    <a:pt x="6698031" y="2789873"/>
                  </a:cubicBezTo>
                  <a:cubicBezTo>
                    <a:pt x="6698031" y="2787015"/>
                    <a:pt x="6698031" y="2785110"/>
                    <a:pt x="6698031" y="2782253"/>
                  </a:cubicBezTo>
                  <a:cubicBezTo>
                    <a:pt x="6700889" y="2778443"/>
                    <a:pt x="6702794" y="2773680"/>
                    <a:pt x="6705651" y="2769870"/>
                  </a:cubicBezTo>
                  <a:cubicBezTo>
                    <a:pt x="6705651" y="2771775"/>
                    <a:pt x="6705651" y="2773680"/>
                    <a:pt x="6705651" y="2775585"/>
                  </a:cubicBezTo>
                  <a:cubicBezTo>
                    <a:pt x="6702794" y="2780348"/>
                    <a:pt x="6700889" y="2787015"/>
                    <a:pt x="6698031" y="2791778"/>
                  </a:cubicBezTo>
                  <a:close/>
                  <a:moveTo>
                    <a:pt x="6696126" y="2751773"/>
                  </a:moveTo>
                  <a:cubicBezTo>
                    <a:pt x="6694221" y="2723198"/>
                    <a:pt x="6692316" y="2695575"/>
                    <a:pt x="6689458" y="2667000"/>
                  </a:cubicBezTo>
                  <a:cubicBezTo>
                    <a:pt x="6685648" y="2626043"/>
                    <a:pt x="6679933" y="2584133"/>
                    <a:pt x="6672314" y="2544128"/>
                  </a:cubicBezTo>
                  <a:cubicBezTo>
                    <a:pt x="6684696" y="2599373"/>
                    <a:pt x="6696126" y="2655570"/>
                    <a:pt x="6701841" y="2712720"/>
                  </a:cubicBezTo>
                  <a:cubicBezTo>
                    <a:pt x="6702794" y="2720340"/>
                    <a:pt x="6702794" y="2727960"/>
                    <a:pt x="6703746" y="2735580"/>
                  </a:cubicBezTo>
                  <a:cubicBezTo>
                    <a:pt x="6700889" y="2740343"/>
                    <a:pt x="6698983" y="2746058"/>
                    <a:pt x="6696126" y="2751773"/>
                  </a:cubicBezTo>
                  <a:close/>
                  <a:moveTo>
                    <a:pt x="6674219" y="2640330"/>
                  </a:moveTo>
                  <a:cubicBezTo>
                    <a:pt x="6678981" y="2685098"/>
                    <a:pt x="6682791" y="2730818"/>
                    <a:pt x="6684696" y="2776538"/>
                  </a:cubicBezTo>
                  <a:cubicBezTo>
                    <a:pt x="6684696" y="2777490"/>
                    <a:pt x="6683744" y="2778443"/>
                    <a:pt x="6683744" y="2779395"/>
                  </a:cubicBezTo>
                  <a:cubicBezTo>
                    <a:pt x="6682791" y="2749868"/>
                    <a:pt x="6679933" y="2720340"/>
                    <a:pt x="6677076" y="2690813"/>
                  </a:cubicBezTo>
                  <a:cubicBezTo>
                    <a:pt x="6667551" y="2609850"/>
                    <a:pt x="6650406" y="2529840"/>
                    <a:pt x="6625641" y="2451735"/>
                  </a:cubicBezTo>
                  <a:cubicBezTo>
                    <a:pt x="6601828" y="2378393"/>
                    <a:pt x="6571348" y="2306955"/>
                    <a:pt x="6534201" y="2239328"/>
                  </a:cubicBezTo>
                  <a:cubicBezTo>
                    <a:pt x="6498958" y="2174558"/>
                    <a:pt x="6457048" y="2112645"/>
                    <a:pt x="6410376" y="2055495"/>
                  </a:cubicBezTo>
                  <a:cubicBezTo>
                    <a:pt x="6372276" y="2008823"/>
                    <a:pt x="6330366" y="1964055"/>
                    <a:pt x="6285598" y="1924050"/>
                  </a:cubicBezTo>
                  <a:cubicBezTo>
                    <a:pt x="6303696" y="1935480"/>
                    <a:pt x="6321794" y="1945958"/>
                    <a:pt x="6339891" y="1957388"/>
                  </a:cubicBezTo>
                  <a:cubicBezTo>
                    <a:pt x="6344653" y="1961198"/>
                    <a:pt x="6350369" y="1965960"/>
                    <a:pt x="6355131" y="1969770"/>
                  </a:cubicBezTo>
                  <a:cubicBezTo>
                    <a:pt x="6380848" y="1991678"/>
                    <a:pt x="6404661" y="2015490"/>
                    <a:pt x="6427521" y="2040255"/>
                  </a:cubicBezTo>
                  <a:cubicBezTo>
                    <a:pt x="6473241" y="2090738"/>
                    <a:pt x="6512294" y="2146935"/>
                    <a:pt x="6544678" y="2206943"/>
                  </a:cubicBezTo>
                  <a:cubicBezTo>
                    <a:pt x="6578969" y="2268855"/>
                    <a:pt x="6605639" y="2334578"/>
                    <a:pt x="6625641" y="2402205"/>
                  </a:cubicBezTo>
                  <a:cubicBezTo>
                    <a:pt x="6650406" y="2480310"/>
                    <a:pt x="6665646" y="2560320"/>
                    <a:pt x="6674219" y="2640330"/>
                  </a:cubicBezTo>
                  <a:close/>
                  <a:moveTo>
                    <a:pt x="6313221" y="1959293"/>
                  </a:moveTo>
                  <a:cubicBezTo>
                    <a:pt x="6338939" y="1985010"/>
                    <a:pt x="6363703" y="2011680"/>
                    <a:pt x="6387516" y="2040255"/>
                  </a:cubicBezTo>
                  <a:cubicBezTo>
                    <a:pt x="6434189" y="2096453"/>
                    <a:pt x="6476098" y="2156460"/>
                    <a:pt x="6512294" y="2220278"/>
                  </a:cubicBezTo>
                  <a:cubicBezTo>
                    <a:pt x="6549441" y="2286000"/>
                    <a:pt x="6580873" y="2354580"/>
                    <a:pt x="6605639" y="2426018"/>
                  </a:cubicBezTo>
                  <a:cubicBezTo>
                    <a:pt x="6632308" y="2502218"/>
                    <a:pt x="6650406" y="2581275"/>
                    <a:pt x="6661836" y="2662238"/>
                  </a:cubicBezTo>
                  <a:cubicBezTo>
                    <a:pt x="6667551" y="2707958"/>
                    <a:pt x="6671361" y="2753678"/>
                    <a:pt x="6672314" y="2799398"/>
                  </a:cubicBezTo>
                  <a:cubicBezTo>
                    <a:pt x="6669456" y="2797493"/>
                    <a:pt x="6667551" y="2794635"/>
                    <a:pt x="6665646" y="2791778"/>
                  </a:cubicBezTo>
                  <a:cubicBezTo>
                    <a:pt x="6662789" y="2769870"/>
                    <a:pt x="6659931" y="2747963"/>
                    <a:pt x="6656121" y="2726055"/>
                  </a:cubicBezTo>
                  <a:cubicBezTo>
                    <a:pt x="6643739" y="2649855"/>
                    <a:pt x="6625641" y="2574608"/>
                    <a:pt x="6601828" y="2501265"/>
                  </a:cubicBezTo>
                  <a:cubicBezTo>
                    <a:pt x="6578016" y="2427923"/>
                    <a:pt x="6549441" y="2355533"/>
                    <a:pt x="6515151" y="2286000"/>
                  </a:cubicBezTo>
                  <a:cubicBezTo>
                    <a:pt x="6480861" y="2216468"/>
                    <a:pt x="6441808" y="2149793"/>
                    <a:pt x="6397994" y="2086928"/>
                  </a:cubicBezTo>
                  <a:cubicBezTo>
                    <a:pt x="6354178" y="2023110"/>
                    <a:pt x="6304648" y="1963103"/>
                    <a:pt x="6252261" y="1906905"/>
                  </a:cubicBezTo>
                  <a:cubicBezTo>
                    <a:pt x="6250356" y="1905000"/>
                    <a:pt x="6247498" y="1902143"/>
                    <a:pt x="6245594" y="1900238"/>
                  </a:cubicBezTo>
                  <a:cubicBezTo>
                    <a:pt x="6248451" y="1902143"/>
                    <a:pt x="6251308" y="1904048"/>
                    <a:pt x="6255119" y="1905953"/>
                  </a:cubicBezTo>
                  <a:cubicBezTo>
                    <a:pt x="6274169" y="1923098"/>
                    <a:pt x="6294171" y="1940243"/>
                    <a:pt x="6313221" y="1959293"/>
                  </a:cubicBezTo>
                  <a:close/>
                  <a:moveTo>
                    <a:pt x="6376086" y="2065973"/>
                  </a:moveTo>
                  <a:cubicBezTo>
                    <a:pt x="6419901" y="2129790"/>
                    <a:pt x="6459906" y="2195513"/>
                    <a:pt x="6494196" y="2265045"/>
                  </a:cubicBezTo>
                  <a:cubicBezTo>
                    <a:pt x="6528486" y="2333625"/>
                    <a:pt x="6558014" y="2404110"/>
                    <a:pt x="6581826" y="2476500"/>
                  </a:cubicBezTo>
                  <a:cubicBezTo>
                    <a:pt x="6606591" y="2549843"/>
                    <a:pt x="6624689" y="2624138"/>
                    <a:pt x="6638023" y="2700338"/>
                  </a:cubicBezTo>
                  <a:cubicBezTo>
                    <a:pt x="6639928" y="2712720"/>
                    <a:pt x="6641833" y="2724150"/>
                    <a:pt x="6643739" y="2736533"/>
                  </a:cubicBezTo>
                  <a:cubicBezTo>
                    <a:pt x="6627546" y="2654618"/>
                    <a:pt x="6605639" y="2573655"/>
                    <a:pt x="6578016" y="2495550"/>
                  </a:cubicBezTo>
                  <a:cubicBezTo>
                    <a:pt x="6519914" y="2329815"/>
                    <a:pt x="6438951" y="2170748"/>
                    <a:pt x="6336081" y="2027873"/>
                  </a:cubicBezTo>
                  <a:cubicBezTo>
                    <a:pt x="6299886" y="1978343"/>
                    <a:pt x="6261786" y="1929765"/>
                    <a:pt x="6219876" y="1884045"/>
                  </a:cubicBezTo>
                  <a:cubicBezTo>
                    <a:pt x="6224639" y="1886903"/>
                    <a:pt x="6229401" y="1889760"/>
                    <a:pt x="6233211" y="1892618"/>
                  </a:cubicBezTo>
                  <a:cubicBezTo>
                    <a:pt x="6285598" y="1947863"/>
                    <a:pt x="6333223" y="2004060"/>
                    <a:pt x="6376086" y="2065973"/>
                  </a:cubicBezTo>
                  <a:close/>
                  <a:moveTo>
                    <a:pt x="6547536" y="3839528"/>
                  </a:moveTo>
                  <a:cubicBezTo>
                    <a:pt x="6550394" y="3832860"/>
                    <a:pt x="6553251" y="3827145"/>
                    <a:pt x="6556108" y="3820478"/>
                  </a:cubicBezTo>
                  <a:cubicBezTo>
                    <a:pt x="6557061" y="3823335"/>
                    <a:pt x="6557061" y="3826193"/>
                    <a:pt x="6558014" y="3829050"/>
                  </a:cubicBezTo>
                  <a:cubicBezTo>
                    <a:pt x="6558966" y="3832860"/>
                    <a:pt x="6563728" y="3833813"/>
                    <a:pt x="6565633" y="3830955"/>
                  </a:cubicBezTo>
                  <a:cubicBezTo>
                    <a:pt x="6564681" y="3832860"/>
                    <a:pt x="6563728" y="3834765"/>
                    <a:pt x="6561823" y="3836670"/>
                  </a:cubicBezTo>
                  <a:cubicBezTo>
                    <a:pt x="6538964" y="3877628"/>
                    <a:pt x="6518008" y="3921443"/>
                    <a:pt x="6504673" y="3967163"/>
                  </a:cubicBezTo>
                  <a:cubicBezTo>
                    <a:pt x="6517056" y="3924300"/>
                    <a:pt x="6533248" y="3882390"/>
                    <a:pt x="6547536" y="3839528"/>
                  </a:cubicBezTo>
                  <a:close/>
                  <a:moveTo>
                    <a:pt x="6717081" y="2323148"/>
                  </a:moveTo>
                  <a:cubicBezTo>
                    <a:pt x="6722796" y="2345055"/>
                    <a:pt x="6726606" y="2366963"/>
                    <a:pt x="6730416" y="2388870"/>
                  </a:cubicBezTo>
                  <a:cubicBezTo>
                    <a:pt x="6730416" y="2388870"/>
                    <a:pt x="6730416" y="2388870"/>
                    <a:pt x="6730416" y="2388870"/>
                  </a:cubicBezTo>
                  <a:cubicBezTo>
                    <a:pt x="6722796" y="2354580"/>
                    <a:pt x="6713271" y="2320290"/>
                    <a:pt x="6702794" y="2286000"/>
                  </a:cubicBezTo>
                  <a:cubicBezTo>
                    <a:pt x="6706603" y="2293620"/>
                    <a:pt x="6710414" y="2301240"/>
                    <a:pt x="6713271" y="2308860"/>
                  </a:cubicBezTo>
                  <a:cubicBezTo>
                    <a:pt x="6714223" y="2313623"/>
                    <a:pt x="6715176" y="2318385"/>
                    <a:pt x="6717081" y="2323148"/>
                  </a:cubicBezTo>
                  <a:close/>
                  <a:moveTo>
                    <a:pt x="6722796" y="2406015"/>
                  </a:moveTo>
                  <a:cubicBezTo>
                    <a:pt x="6735178" y="2464118"/>
                    <a:pt x="6742798" y="2523173"/>
                    <a:pt x="6745656" y="2583180"/>
                  </a:cubicBezTo>
                  <a:cubicBezTo>
                    <a:pt x="6745656" y="2590800"/>
                    <a:pt x="6744703" y="2598420"/>
                    <a:pt x="6743751" y="2606040"/>
                  </a:cubicBezTo>
                  <a:cubicBezTo>
                    <a:pt x="6742798" y="2593658"/>
                    <a:pt x="6740894" y="2580323"/>
                    <a:pt x="6739941" y="2567940"/>
                  </a:cubicBezTo>
                  <a:cubicBezTo>
                    <a:pt x="6725653" y="2458403"/>
                    <a:pt x="6698031" y="2350770"/>
                    <a:pt x="6658026" y="2248853"/>
                  </a:cubicBezTo>
                  <a:cubicBezTo>
                    <a:pt x="6647548" y="2222183"/>
                    <a:pt x="6636119" y="2195513"/>
                    <a:pt x="6623736" y="2169795"/>
                  </a:cubicBezTo>
                  <a:cubicBezTo>
                    <a:pt x="6641833" y="2189798"/>
                    <a:pt x="6658026" y="2211705"/>
                    <a:pt x="6673266" y="2234565"/>
                  </a:cubicBezTo>
                  <a:cubicBezTo>
                    <a:pt x="6676123" y="2242185"/>
                    <a:pt x="6678981" y="2249805"/>
                    <a:pt x="6681839" y="2257425"/>
                  </a:cubicBezTo>
                  <a:cubicBezTo>
                    <a:pt x="6698031" y="2305050"/>
                    <a:pt x="6712319" y="2355533"/>
                    <a:pt x="6722796" y="2406015"/>
                  </a:cubicBezTo>
                  <a:close/>
                  <a:moveTo>
                    <a:pt x="6599923" y="2086928"/>
                  </a:moveTo>
                  <a:cubicBezTo>
                    <a:pt x="6643739" y="2007870"/>
                    <a:pt x="6684696" y="1927860"/>
                    <a:pt x="6726606" y="1848803"/>
                  </a:cubicBezTo>
                  <a:cubicBezTo>
                    <a:pt x="6769469" y="1767840"/>
                    <a:pt x="6812331" y="1686878"/>
                    <a:pt x="6855194" y="1604963"/>
                  </a:cubicBezTo>
                  <a:cubicBezTo>
                    <a:pt x="6896151" y="1527810"/>
                    <a:pt x="6936156" y="1450658"/>
                    <a:pt x="6973303" y="1371600"/>
                  </a:cubicBezTo>
                  <a:cubicBezTo>
                    <a:pt x="7010451" y="1293495"/>
                    <a:pt x="7046646" y="1214438"/>
                    <a:pt x="7077126" y="1132523"/>
                  </a:cubicBezTo>
                  <a:cubicBezTo>
                    <a:pt x="7079983" y="1124903"/>
                    <a:pt x="7082841" y="1116330"/>
                    <a:pt x="7085698" y="1108710"/>
                  </a:cubicBezTo>
                  <a:cubicBezTo>
                    <a:pt x="7060933" y="1190625"/>
                    <a:pt x="7030453" y="1270635"/>
                    <a:pt x="7000926" y="1350645"/>
                  </a:cubicBezTo>
                  <a:cubicBezTo>
                    <a:pt x="6968541" y="1438275"/>
                    <a:pt x="6935203" y="1524953"/>
                    <a:pt x="6898056" y="1611630"/>
                  </a:cubicBezTo>
                  <a:cubicBezTo>
                    <a:pt x="6861861" y="1697355"/>
                    <a:pt x="6822808" y="1781175"/>
                    <a:pt x="6780898" y="1864043"/>
                  </a:cubicBezTo>
                  <a:cubicBezTo>
                    <a:pt x="6738989" y="1947863"/>
                    <a:pt x="6691364" y="2028825"/>
                    <a:pt x="6642786" y="2107883"/>
                  </a:cubicBezTo>
                  <a:cubicBezTo>
                    <a:pt x="6639928" y="2112645"/>
                    <a:pt x="6637071" y="2117408"/>
                    <a:pt x="6634214" y="2123123"/>
                  </a:cubicBezTo>
                  <a:cubicBezTo>
                    <a:pt x="6623736" y="2110740"/>
                    <a:pt x="6612306" y="2098358"/>
                    <a:pt x="6599923" y="2086928"/>
                  </a:cubicBezTo>
                  <a:close/>
                  <a:moveTo>
                    <a:pt x="6577064" y="2148840"/>
                  </a:moveTo>
                  <a:cubicBezTo>
                    <a:pt x="6592303" y="2172653"/>
                    <a:pt x="6605639" y="2198370"/>
                    <a:pt x="6618021" y="2223135"/>
                  </a:cubicBezTo>
                  <a:cubicBezTo>
                    <a:pt x="6642786" y="2273618"/>
                    <a:pt x="6662789" y="2325053"/>
                    <a:pt x="6678981" y="2379345"/>
                  </a:cubicBezTo>
                  <a:cubicBezTo>
                    <a:pt x="6709461" y="2481263"/>
                    <a:pt x="6722796" y="2588895"/>
                    <a:pt x="6718986" y="2695575"/>
                  </a:cubicBezTo>
                  <a:cubicBezTo>
                    <a:pt x="6717081" y="2700338"/>
                    <a:pt x="6715176" y="2706053"/>
                    <a:pt x="6713271" y="2710815"/>
                  </a:cubicBezTo>
                  <a:cubicBezTo>
                    <a:pt x="6707556" y="2654618"/>
                    <a:pt x="6695173" y="2599373"/>
                    <a:pt x="6683744" y="2543175"/>
                  </a:cubicBezTo>
                  <a:cubicBezTo>
                    <a:pt x="6658978" y="2430780"/>
                    <a:pt x="6633261" y="2317433"/>
                    <a:pt x="6586589" y="2211705"/>
                  </a:cubicBezTo>
                  <a:cubicBezTo>
                    <a:pt x="6561823" y="2155508"/>
                    <a:pt x="6531344" y="2101215"/>
                    <a:pt x="6492291" y="2054543"/>
                  </a:cubicBezTo>
                  <a:cubicBezTo>
                    <a:pt x="6507531" y="2065020"/>
                    <a:pt x="6522771" y="2076450"/>
                    <a:pt x="6537058" y="2088833"/>
                  </a:cubicBezTo>
                  <a:cubicBezTo>
                    <a:pt x="6550394" y="2108835"/>
                    <a:pt x="6564681" y="2127885"/>
                    <a:pt x="6577064" y="2148840"/>
                  </a:cubicBezTo>
                  <a:close/>
                  <a:moveTo>
                    <a:pt x="6571348" y="2196465"/>
                  </a:moveTo>
                  <a:cubicBezTo>
                    <a:pt x="6595161" y="2247900"/>
                    <a:pt x="6613258" y="2302193"/>
                    <a:pt x="6628498" y="2356485"/>
                  </a:cubicBezTo>
                  <a:cubicBezTo>
                    <a:pt x="6637071" y="2386965"/>
                    <a:pt x="6644691" y="2417445"/>
                    <a:pt x="6651358" y="2447925"/>
                  </a:cubicBezTo>
                  <a:cubicBezTo>
                    <a:pt x="6649453" y="2441258"/>
                    <a:pt x="6647548" y="2433638"/>
                    <a:pt x="6645644" y="2426970"/>
                  </a:cubicBezTo>
                  <a:cubicBezTo>
                    <a:pt x="6625641" y="2356485"/>
                    <a:pt x="6599923" y="2288858"/>
                    <a:pt x="6565633" y="2224088"/>
                  </a:cubicBezTo>
                  <a:cubicBezTo>
                    <a:pt x="6534201" y="2163128"/>
                    <a:pt x="6496101" y="2105978"/>
                    <a:pt x="6451333" y="2053590"/>
                  </a:cubicBezTo>
                  <a:cubicBezTo>
                    <a:pt x="6428473" y="2026920"/>
                    <a:pt x="6404661" y="2002155"/>
                    <a:pt x="6377991" y="1979295"/>
                  </a:cubicBezTo>
                  <a:cubicBezTo>
                    <a:pt x="6414186" y="2002155"/>
                    <a:pt x="6450381" y="2025015"/>
                    <a:pt x="6485623" y="2049780"/>
                  </a:cubicBezTo>
                  <a:cubicBezTo>
                    <a:pt x="6485623" y="2049780"/>
                    <a:pt x="6485623" y="2049780"/>
                    <a:pt x="6485623" y="2049780"/>
                  </a:cubicBezTo>
                  <a:cubicBezTo>
                    <a:pt x="6518961" y="2096453"/>
                    <a:pt x="6547536" y="2145030"/>
                    <a:pt x="6571348" y="2196465"/>
                  </a:cubicBezTo>
                  <a:close/>
                  <a:moveTo>
                    <a:pt x="5191176" y="3157538"/>
                  </a:moveTo>
                  <a:cubicBezTo>
                    <a:pt x="5194033" y="3160395"/>
                    <a:pt x="5196891" y="3163253"/>
                    <a:pt x="5199748" y="3166110"/>
                  </a:cubicBezTo>
                  <a:cubicBezTo>
                    <a:pt x="5187366" y="3288983"/>
                    <a:pt x="5205464" y="3416618"/>
                    <a:pt x="5239753" y="3534728"/>
                  </a:cubicBezTo>
                  <a:cubicBezTo>
                    <a:pt x="5275948" y="3659505"/>
                    <a:pt x="5335956" y="3776663"/>
                    <a:pt x="5415966" y="3879533"/>
                  </a:cubicBezTo>
                  <a:cubicBezTo>
                    <a:pt x="5571223" y="4080510"/>
                    <a:pt x="5797919" y="4222433"/>
                    <a:pt x="6047473" y="4269105"/>
                  </a:cubicBezTo>
                  <a:cubicBezTo>
                    <a:pt x="6067476" y="4272915"/>
                    <a:pt x="6088431" y="4275773"/>
                    <a:pt x="6108433" y="4278630"/>
                  </a:cubicBezTo>
                  <a:cubicBezTo>
                    <a:pt x="6037948" y="4278630"/>
                    <a:pt x="5968416" y="4276725"/>
                    <a:pt x="5897931" y="4269105"/>
                  </a:cubicBezTo>
                  <a:cubicBezTo>
                    <a:pt x="5776964" y="4256723"/>
                    <a:pt x="5656948" y="4230053"/>
                    <a:pt x="5546458" y="4177665"/>
                  </a:cubicBezTo>
                  <a:cubicBezTo>
                    <a:pt x="5449303" y="4130993"/>
                    <a:pt x="5358816" y="4065270"/>
                    <a:pt x="5293094" y="3979545"/>
                  </a:cubicBezTo>
                  <a:cubicBezTo>
                    <a:pt x="5257851" y="3933825"/>
                    <a:pt x="5230228" y="3883343"/>
                    <a:pt x="5211178" y="3829050"/>
                  </a:cubicBezTo>
                  <a:cubicBezTo>
                    <a:pt x="5189271" y="3768090"/>
                    <a:pt x="5177841" y="3703320"/>
                    <a:pt x="5173078" y="3639503"/>
                  </a:cubicBezTo>
                  <a:cubicBezTo>
                    <a:pt x="5161648" y="3501390"/>
                    <a:pt x="5179746" y="3364230"/>
                    <a:pt x="5188319" y="3227070"/>
                  </a:cubicBezTo>
                  <a:cubicBezTo>
                    <a:pt x="5188319" y="3219450"/>
                    <a:pt x="5189271" y="3210878"/>
                    <a:pt x="5189271" y="3203258"/>
                  </a:cubicBezTo>
                  <a:cubicBezTo>
                    <a:pt x="5191176" y="3188018"/>
                    <a:pt x="5192128" y="3172778"/>
                    <a:pt x="5191176" y="3157538"/>
                  </a:cubicBezTo>
                  <a:close/>
                  <a:moveTo>
                    <a:pt x="5359769" y="3385185"/>
                  </a:moveTo>
                  <a:cubicBezTo>
                    <a:pt x="5424539" y="3447098"/>
                    <a:pt x="5502644" y="3493770"/>
                    <a:pt x="5584558" y="3530918"/>
                  </a:cubicBezTo>
                  <a:cubicBezTo>
                    <a:pt x="5673141" y="3570923"/>
                    <a:pt x="5766486" y="3598545"/>
                    <a:pt x="5858878" y="3627120"/>
                  </a:cubicBezTo>
                  <a:cubicBezTo>
                    <a:pt x="5954128" y="3655695"/>
                    <a:pt x="6050331" y="3683318"/>
                    <a:pt x="6140819" y="3726180"/>
                  </a:cubicBezTo>
                  <a:cubicBezTo>
                    <a:pt x="6175108" y="3742373"/>
                    <a:pt x="6208446" y="3761423"/>
                    <a:pt x="6237021" y="3786188"/>
                  </a:cubicBezTo>
                  <a:cubicBezTo>
                    <a:pt x="6249403" y="3799523"/>
                    <a:pt x="6261786" y="3813810"/>
                    <a:pt x="6272264" y="3829050"/>
                  </a:cubicBezTo>
                  <a:cubicBezTo>
                    <a:pt x="6275121" y="3835718"/>
                    <a:pt x="6277026" y="3842385"/>
                    <a:pt x="6279883" y="3849053"/>
                  </a:cubicBezTo>
                  <a:cubicBezTo>
                    <a:pt x="6225591" y="3810000"/>
                    <a:pt x="6161773" y="3783330"/>
                    <a:pt x="6098908" y="3762375"/>
                  </a:cubicBezTo>
                  <a:cubicBezTo>
                    <a:pt x="5997944" y="3729038"/>
                    <a:pt x="5893169" y="3712845"/>
                    <a:pt x="5791251" y="3684270"/>
                  </a:cubicBezTo>
                  <a:cubicBezTo>
                    <a:pt x="5742673" y="3670935"/>
                    <a:pt x="5695048" y="3654743"/>
                    <a:pt x="5649328" y="3633788"/>
                  </a:cubicBezTo>
                  <a:cubicBezTo>
                    <a:pt x="5610276" y="3615690"/>
                    <a:pt x="5573128" y="3594735"/>
                    <a:pt x="5537886" y="3570923"/>
                  </a:cubicBezTo>
                  <a:cubicBezTo>
                    <a:pt x="5466448" y="3522345"/>
                    <a:pt x="5401678" y="3462338"/>
                    <a:pt x="5348339" y="3393758"/>
                  </a:cubicBezTo>
                  <a:cubicBezTo>
                    <a:pt x="5324526" y="3363278"/>
                    <a:pt x="5302619" y="3330893"/>
                    <a:pt x="5283569" y="3296603"/>
                  </a:cubicBezTo>
                  <a:cubicBezTo>
                    <a:pt x="5305476" y="3328988"/>
                    <a:pt x="5332146" y="3358515"/>
                    <a:pt x="5359769" y="3385185"/>
                  </a:cubicBezTo>
                  <a:close/>
                  <a:moveTo>
                    <a:pt x="5284521" y="3282315"/>
                  </a:moveTo>
                  <a:cubicBezTo>
                    <a:pt x="5315001" y="3319463"/>
                    <a:pt x="5350244" y="3354705"/>
                    <a:pt x="5388344" y="3385185"/>
                  </a:cubicBezTo>
                  <a:cubicBezTo>
                    <a:pt x="5455019" y="3440430"/>
                    <a:pt x="5531219" y="3481388"/>
                    <a:pt x="5612181" y="3511868"/>
                  </a:cubicBezTo>
                  <a:cubicBezTo>
                    <a:pt x="5699811" y="3545205"/>
                    <a:pt x="5791251" y="3567113"/>
                    <a:pt x="5880786" y="3593783"/>
                  </a:cubicBezTo>
                  <a:cubicBezTo>
                    <a:pt x="5960796" y="3617595"/>
                    <a:pt x="6039853" y="3646170"/>
                    <a:pt x="6112244" y="3688080"/>
                  </a:cubicBezTo>
                  <a:cubicBezTo>
                    <a:pt x="6135103" y="3701415"/>
                    <a:pt x="6157011" y="3715703"/>
                    <a:pt x="6177014" y="3731895"/>
                  </a:cubicBezTo>
                  <a:cubicBezTo>
                    <a:pt x="6138914" y="3711893"/>
                    <a:pt x="6098908" y="3695700"/>
                    <a:pt x="6057951" y="3680460"/>
                  </a:cubicBezTo>
                  <a:cubicBezTo>
                    <a:pt x="6010326" y="3663315"/>
                    <a:pt x="5962701" y="3648075"/>
                    <a:pt x="5914123" y="3632835"/>
                  </a:cubicBezTo>
                  <a:cubicBezTo>
                    <a:pt x="5819826" y="3604260"/>
                    <a:pt x="5725528" y="3577590"/>
                    <a:pt x="5634089" y="3540443"/>
                  </a:cubicBezTo>
                  <a:cubicBezTo>
                    <a:pt x="5548364" y="3506153"/>
                    <a:pt x="5465496" y="3463290"/>
                    <a:pt x="5394058" y="3403283"/>
                  </a:cubicBezTo>
                  <a:cubicBezTo>
                    <a:pt x="5361673" y="3376613"/>
                    <a:pt x="5332146" y="3346133"/>
                    <a:pt x="5306428" y="3313748"/>
                  </a:cubicBezTo>
                  <a:cubicBezTo>
                    <a:pt x="5299761" y="3304223"/>
                    <a:pt x="5292141" y="3293745"/>
                    <a:pt x="5284521" y="3282315"/>
                  </a:cubicBezTo>
                  <a:close/>
                  <a:moveTo>
                    <a:pt x="5318811" y="3371850"/>
                  </a:moveTo>
                  <a:cubicBezTo>
                    <a:pt x="5369294" y="3442335"/>
                    <a:pt x="5430253" y="3505200"/>
                    <a:pt x="5498833" y="3556635"/>
                  </a:cubicBezTo>
                  <a:cubicBezTo>
                    <a:pt x="5571223" y="3610928"/>
                    <a:pt x="5651233" y="3651885"/>
                    <a:pt x="5736958" y="3679508"/>
                  </a:cubicBezTo>
                  <a:cubicBezTo>
                    <a:pt x="5839828" y="3712845"/>
                    <a:pt x="5947461" y="3729990"/>
                    <a:pt x="6051283" y="3759518"/>
                  </a:cubicBezTo>
                  <a:cubicBezTo>
                    <a:pt x="6063666" y="3763328"/>
                    <a:pt x="6075096" y="3767138"/>
                    <a:pt x="6087478" y="3770948"/>
                  </a:cubicBezTo>
                  <a:cubicBezTo>
                    <a:pt x="6006516" y="3753803"/>
                    <a:pt x="5921744" y="3752850"/>
                    <a:pt x="5839828" y="3741420"/>
                  </a:cubicBezTo>
                  <a:cubicBezTo>
                    <a:pt x="5743626" y="3727133"/>
                    <a:pt x="5651233" y="3694748"/>
                    <a:pt x="5568366" y="3646170"/>
                  </a:cubicBezTo>
                  <a:cubicBezTo>
                    <a:pt x="5486451" y="3597593"/>
                    <a:pt x="5415014" y="3533775"/>
                    <a:pt x="5356911" y="3457575"/>
                  </a:cubicBezTo>
                  <a:cubicBezTo>
                    <a:pt x="5307381" y="3391853"/>
                    <a:pt x="5268328" y="3317558"/>
                    <a:pt x="5241658" y="3239453"/>
                  </a:cubicBezTo>
                  <a:cubicBezTo>
                    <a:pt x="5245469" y="3247073"/>
                    <a:pt x="5248326" y="3253740"/>
                    <a:pt x="5252136" y="3261360"/>
                  </a:cubicBezTo>
                  <a:cubicBezTo>
                    <a:pt x="5271186" y="3299460"/>
                    <a:pt x="5294046" y="3336608"/>
                    <a:pt x="5318811" y="3371850"/>
                  </a:cubicBezTo>
                  <a:close/>
                  <a:moveTo>
                    <a:pt x="5259756" y="3304223"/>
                  </a:moveTo>
                  <a:cubicBezTo>
                    <a:pt x="5277853" y="3348038"/>
                    <a:pt x="5300714" y="3388995"/>
                    <a:pt x="5326431" y="3428048"/>
                  </a:cubicBezTo>
                  <a:cubicBezTo>
                    <a:pt x="5378819" y="3507105"/>
                    <a:pt x="5446446" y="3575685"/>
                    <a:pt x="5525503" y="3629025"/>
                  </a:cubicBezTo>
                  <a:cubicBezTo>
                    <a:pt x="5603608" y="3682365"/>
                    <a:pt x="5691239" y="3720465"/>
                    <a:pt x="5783631" y="3741420"/>
                  </a:cubicBezTo>
                  <a:cubicBezTo>
                    <a:pt x="5889358" y="3765233"/>
                    <a:pt x="5998896" y="3761423"/>
                    <a:pt x="6104623" y="3786188"/>
                  </a:cubicBezTo>
                  <a:cubicBezTo>
                    <a:pt x="6174156" y="3802380"/>
                    <a:pt x="6245594" y="3835718"/>
                    <a:pt x="6292266" y="3890010"/>
                  </a:cubicBezTo>
                  <a:cubicBezTo>
                    <a:pt x="6297028" y="3905250"/>
                    <a:pt x="6300839" y="3920490"/>
                    <a:pt x="6305601" y="3936683"/>
                  </a:cubicBezTo>
                  <a:cubicBezTo>
                    <a:pt x="6275121" y="3910013"/>
                    <a:pt x="6239878" y="3890010"/>
                    <a:pt x="6203683" y="3873818"/>
                  </a:cubicBezTo>
                  <a:cubicBezTo>
                    <a:pt x="6100814" y="3830955"/>
                    <a:pt x="5987466" y="3829050"/>
                    <a:pt x="5878881" y="3810000"/>
                  </a:cubicBezTo>
                  <a:cubicBezTo>
                    <a:pt x="5776964" y="3791903"/>
                    <a:pt x="5678856" y="3755708"/>
                    <a:pt x="5590273" y="3701415"/>
                  </a:cubicBezTo>
                  <a:cubicBezTo>
                    <a:pt x="5503596" y="3648075"/>
                    <a:pt x="5427396" y="3579495"/>
                    <a:pt x="5365483" y="3497580"/>
                  </a:cubicBezTo>
                  <a:cubicBezTo>
                    <a:pt x="5308333" y="3422333"/>
                    <a:pt x="5265471" y="3338513"/>
                    <a:pt x="5236896" y="3248978"/>
                  </a:cubicBezTo>
                  <a:cubicBezTo>
                    <a:pt x="5237848" y="3248978"/>
                    <a:pt x="5238801" y="3248025"/>
                    <a:pt x="5239753" y="3247073"/>
                  </a:cubicBezTo>
                  <a:cubicBezTo>
                    <a:pt x="5244516" y="3267075"/>
                    <a:pt x="5252136" y="3286125"/>
                    <a:pt x="5259756" y="3304223"/>
                  </a:cubicBezTo>
                  <a:close/>
                  <a:moveTo>
                    <a:pt x="5261661" y="3334703"/>
                  </a:moveTo>
                  <a:cubicBezTo>
                    <a:pt x="5281664" y="3380423"/>
                    <a:pt x="5305476" y="3425190"/>
                    <a:pt x="5333098" y="3467100"/>
                  </a:cubicBezTo>
                  <a:cubicBezTo>
                    <a:pt x="5389296" y="3551873"/>
                    <a:pt x="5460733" y="3625215"/>
                    <a:pt x="5544553" y="3683318"/>
                  </a:cubicBezTo>
                  <a:cubicBezTo>
                    <a:pt x="5627421" y="3741420"/>
                    <a:pt x="5720766" y="3784283"/>
                    <a:pt x="5818873" y="3808095"/>
                  </a:cubicBezTo>
                  <a:cubicBezTo>
                    <a:pt x="5930316" y="3835718"/>
                    <a:pt x="6046521" y="3834765"/>
                    <a:pt x="6156058" y="3869055"/>
                  </a:cubicBezTo>
                  <a:cubicBezTo>
                    <a:pt x="6212256" y="3886200"/>
                    <a:pt x="6269406" y="3915728"/>
                    <a:pt x="6312269" y="3957638"/>
                  </a:cubicBezTo>
                  <a:cubicBezTo>
                    <a:pt x="6317031" y="3974783"/>
                    <a:pt x="6321794" y="3992880"/>
                    <a:pt x="6327508" y="4010025"/>
                  </a:cubicBezTo>
                  <a:cubicBezTo>
                    <a:pt x="6287503" y="3976688"/>
                    <a:pt x="6238926" y="3952875"/>
                    <a:pt x="6190348" y="3935730"/>
                  </a:cubicBezTo>
                  <a:cubicBezTo>
                    <a:pt x="6077001" y="3896678"/>
                    <a:pt x="5955081" y="3895725"/>
                    <a:pt x="5837923" y="3870960"/>
                  </a:cubicBezTo>
                  <a:cubicBezTo>
                    <a:pt x="5734101" y="3848100"/>
                    <a:pt x="5635994" y="3804285"/>
                    <a:pt x="5549316" y="3743325"/>
                  </a:cubicBezTo>
                  <a:cubicBezTo>
                    <a:pt x="5462639" y="3681413"/>
                    <a:pt x="5388344" y="3603308"/>
                    <a:pt x="5332146" y="3511868"/>
                  </a:cubicBezTo>
                  <a:cubicBezTo>
                    <a:pt x="5305476" y="3469005"/>
                    <a:pt x="5283569" y="3423285"/>
                    <a:pt x="5265471" y="3375660"/>
                  </a:cubicBezTo>
                  <a:cubicBezTo>
                    <a:pt x="5257851" y="3352800"/>
                    <a:pt x="5250231" y="3329940"/>
                    <a:pt x="5243564" y="3307080"/>
                  </a:cubicBezTo>
                  <a:cubicBezTo>
                    <a:pt x="5238801" y="3288030"/>
                    <a:pt x="5234039" y="3268980"/>
                    <a:pt x="5230228" y="3249930"/>
                  </a:cubicBezTo>
                  <a:cubicBezTo>
                    <a:pt x="5230228" y="3249930"/>
                    <a:pt x="5230228" y="3249930"/>
                    <a:pt x="5230228" y="3249930"/>
                  </a:cubicBezTo>
                  <a:cubicBezTo>
                    <a:pt x="5238801" y="3279458"/>
                    <a:pt x="5250231" y="3307080"/>
                    <a:pt x="5261661" y="3334703"/>
                  </a:cubicBezTo>
                  <a:close/>
                  <a:moveTo>
                    <a:pt x="6334176" y="4030980"/>
                  </a:moveTo>
                  <a:cubicBezTo>
                    <a:pt x="6339891" y="4046220"/>
                    <a:pt x="6345606" y="4060508"/>
                    <a:pt x="6352273" y="4074795"/>
                  </a:cubicBezTo>
                  <a:cubicBezTo>
                    <a:pt x="6290361" y="4022408"/>
                    <a:pt x="6213208" y="3990023"/>
                    <a:pt x="6135103" y="3968115"/>
                  </a:cubicBezTo>
                  <a:cubicBezTo>
                    <a:pt x="6028423" y="3939540"/>
                    <a:pt x="5916981" y="3930015"/>
                    <a:pt x="5809348" y="3905250"/>
                  </a:cubicBezTo>
                  <a:cubicBezTo>
                    <a:pt x="5756008" y="3892868"/>
                    <a:pt x="5703621" y="3875723"/>
                    <a:pt x="5654091" y="3850958"/>
                  </a:cubicBezTo>
                  <a:cubicBezTo>
                    <a:pt x="5609323" y="3829050"/>
                    <a:pt x="5568366" y="3801428"/>
                    <a:pt x="5530266" y="3769995"/>
                  </a:cubicBezTo>
                  <a:cubicBezTo>
                    <a:pt x="5451208" y="3705225"/>
                    <a:pt x="5386439" y="3624263"/>
                    <a:pt x="5336908" y="3534728"/>
                  </a:cubicBezTo>
                  <a:cubicBezTo>
                    <a:pt x="5335003" y="3530918"/>
                    <a:pt x="5333098" y="3527108"/>
                    <a:pt x="5330241" y="3523298"/>
                  </a:cubicBezTo>
                  <a:cubicBezTo>
                    <a:pt x="5376914" y="3598545"/>
                    <a:pt x="5435969" y="3666173"/>
                    <a:pt x="5504548" y="3721418"/>
                  </a:cubicBezTo>
                  <a:cubicBezTo>
                    <a:pt x="5586464" y="3787140"/>
                    <a:pt x="5680761" y="3837623"/>
                    <a:pt x="5781726" y="3867150"/>
                  </a:cubicBezTo>
                  <a:cubicBezTo>
                    <a:pt x="5897931" y="3901440"/>
                    <a:pt x="6020803" y="3902393"/>
                    <a:pt x="6137961" y="3931920"/>
                  </a:cubicBezTo>
                  <a:cubicBezTo>
                    <a:pt x="6209398" y="3949065"/>
                    <a:pt x="6280836" y="3980498"/>
                    <a:pt x="6334176" y="4030980"/>
                  </a:cubicBezTo>
                  <a:close/>
                  <a:moveTo>
                    <a:pt x="5234039" y="3292793"/>
                  </a:moveTo>
                  <a:cubicBezTo>
                    <a:pt x="5236896" y="3304223"/>
                    <a:pt x="5239753" y="3315653"/>
                    <a:pt x="5243564" y="3326130"/>
                  </a:cubicBezTo>
                  <a:cubicBezTo>
                    <a:pt x="5249278" y="3345180"/>
                    <a:pt x="5255946" y="3364230"/>
                    <a:pt x="5262614" y="3382328"/>
                  </a:cubicBezTo>
                  <a:cubicBezTo>
                    <a:pt x="5276901" y="3422333"/>
                    <a:pt x="5293094" y="3460433"/>
                    <a:pt x="5311191" y="3498533"/>
                  </a:cubicBezTo>
                  <a:cubicBezTo>
                    <a:pt x="5356911" y="3590925"/>
                    <a:pt x="5415966" y="3676650"/>
                    <a:pt x="5492166" y="3747135"/>
                  </a:cubicBezTo>
                  <a:cubicBezTo>
                    <a:pt x="5567414" y="3817620"/>
                    <a:pt x="5655996" y="3870008"/>
                    <a:pt x="5754103" y="3899535"/>
                  </a:cubicBezTo>
                  <a:cubicBezTo>
                    <a:pt x="5862689" y="3932873"/>
                    <a:pt x="5976036" y="3941445"/>
                    <a:pt x="6086526" y="3966210"/>
                  </a:cubicBezTo>
                  <a:cubicBezTo>
                    <a:pt x="6182728" y="3988118"/>
                    <a:pt x="6280836" y="4022408"/>
                    <a:pt x="6355131" y="4090035"/>
                  </a:cubicBezTo>
                  <a:cubicBezTo>
                    <a:pt x="6358941" y="4093845"/>
                    <a:pt x="6362751" y="4097655"/>
                    <a:pt x="6367514" y="4101465"/>
                  </a:cubicBezTo>
                  <a:cubicBezTo>
                    <a:pt x="6315126" y="4072890"/>
                    <a:pt x="6256071" y="4053840"/>
                    <a:pt x="6197969" y="4041458"/>
                  </a:cubicBezTo>
                  <a:cubicBezTo>
                    <a:pt x="6074144" y="4013835"/>
                    <a:pt x="5946508" y="4013835"/>
                    <a:pt x="5822683" y="3984308"/>
                  </a:cubicBezTo>
                  <a:cubicBezTo>
                    <a:pt x="5714098" y="3958590"/>
                    <a:pt x="5613133" y="3907155"/>
                    <a:pt x="5527408" y="3835718"/>
                  </a:cubicBezTo>
                  <a:cubicBezTo>
                    <a:pt x="5440731" y="3763328"/>
                    <a:pt x="5369294" y="3672840"/>
                    <a:pt x="5318811" y="3572828"/>
                  </a:cubicBezTo>
                  <a:cubicBezTo>
                    <a:pt x="5264519" y="3467100"/>
                    <a:pt x="5232133" y="3350895"/>
                    <a:pt x="5217846" y="3232785"/>
                  </a:cubicBezTo>
                  <a:cubicBezTo>
                    <a:pt x="5218798" y="3234690"/>
                    <a:pt x="5218798" y="3235643"/>
                    <a:pt x="5219751" y="3237548"/>
                  </a:cubicBezTo>
                  <a:cubicBezTo>
                    <a:pt x="5224514" y="3256598"/>
                    <a:pt x="5229276" y="3274695"/>
                    <a:pt x="5234039" y="3292793"/>
                  </a:cubicBezTo>
                  <a:close/>
                  <a:moveTo>
                    <a:pt x="6008421" y="2755583"/>
                  </a:moveTo>
                  <a:cubicBezTo>
                    <a:pt x="6014136" y="2843213"/>
                    <a:pt x="6023661" y="2931795"/>
                    <a:pt x="6037948" y="3018473"/>
                  </a:cubicBezTo>
                  <a:cubicBezTo>
                    <a:pt x="6051283" y="3106103"/>
                    <a:pt x="6069381" y="3191828"/>
                    <a:pt x="6091289" y="3277553"/>
                  </a:cubicBezTo>
                  <a:cubicBezTo>
                    <a:pt x="6092241" y="3282315"/>
                    <a:pt x="6094146" y="3287078"/>
                    <a:pt x="6095098" y="3291840"/>
                  </a:cubicBezTo>
                  <a:cubicBezTo>
                    <a:pt x="6083669" y="3283268"/>
                    <a:pt x="6071286" y="3275648"/>
                    <a:pt x="6059856" y="3268028"/>
                  </a:cubicBezTo>
                  <a:cubicBezTo>
                    <a:pt x="6039853" y="3255645"/>
                    <a:pt x="6019851" y="3243263"/>
                    <a:pt x="5999848" y="3231833"/>
                  </a:cubicBezTo>
                  <a:cubicBezTo>
                    <a:pt x="5995086" y="3191828"/>
                    <a:pt x="5988419" y="3151823"/>
                    <a:pt x="5983656" y="3110865"/>
                  </a:cubicBezTo>
                  <a:cubicBezTo>
                    <a:pt x="5978894" y="3070860"/>
                    <a:pt x="5975083" y="3029903"/>
                    <a:pt x="5971273" y="2989898"/>
                  </a:cubicBezTo>
                  <a:cubicBezTo>
                    <a:pt x="5964606" y="2907983"/>
                    <a:pt x="5961748" y="2826068"/>
                    <a:pt x="5961748" y="2744153"/>
                  </a:cubicBezTo>
                  <a:cubicBezTo>
                    <a:pt x="5961748" y="2663190"/>
                    <a:pt x="5965558" y="2581275"/>
                    <a:pt x="5972226" y="2500313"/>
                  </a:cubicBezTo>
                  <a:cubicBezTo>
                    <a:pt x="5978894" y="2419350"/>
                    <a:pt x="5988419" y="2337435"/>
                    <a:pt x="6001753" y="2257425"/>
                  </a:cubicBezTo>
                  <a:cubicBezTo>
                    <a:pt x="6014136" y="2182178"/>
                    <a:pt x="6029376" y="2107883"/>
                    <a:pt x="6046521" y="2034540"/>
                  </a:cubicBezTo>
                  <a:cubicBezTo>
                    <a:pt x="6049378" y="2028825"/>
                    <a:pt x="6053189" y="2024063"/>
                    <a:pt x="6056046" y="2018348"/>
                  </a:cubicBezTo>
                  <a:cubicBezTo>
                    <a:pt x="6055094" y="2023110"/>
                    <a:pt x="6054141" y="2027873"/>
                    <a:pt x="6053189" y="2033588"/>
                  </a:cubicBezTo>
                  <a:cubicBezTo>
                    <a:pt x="6049378" y="2055495"/>
                    <a:pt x="6045569" y="2076450"/>
                    <a:pt x="6041758" y="2098358"/>
                  </a:cubicBezTo>
                  <a:cubicBezTo>
                    <a:pt x="6034139" y="2142173"/>
                    <a:pt x="6028423" y="2185988"/>
                    <a:pt x="6022708" y="2229803"/>
                  </a:cubicBezTo>
                  <a:cubicBezTo>
                    <a:pt x="6012231" y="2317433"/>
                    <a:pt x="6005564" y="2406015"/>
                    <a:pt x="6003658" y="2493645"/>
                  </a:cubicBezTo>
                  <a:cubicBezTo>
                    <a:pt x="6000801" y="2580323"/>
                    <a:pt x="6002706" y="2667953"/>
                    <a:pt x="6008421" y="2755583"/>
                  </a:cubicBezTo>
                  <a:close/>
                  <a:moveTo>
                    <a:pt x="6076048" y="3178493"/>
                  </a:moveTo>
                  <a:cubicBezTo>
                    <a:pt x="6066523" y="3135630"/>
                    <a:pt x="6058903" y="3092768"/>
                    <a:pt x="6052236" y="3049905"/>
                  </a:cubicBezTo>
                  <a:cubicBezTo>
                    <a:pt x="6037948" y="2963228"/>
                    <a:pt x="6027471" y="2875598"/>
                    <a:pt x="6021756" y="2787968"/>
                  </a:cubicBezTo>
                  <a:cubicBezTo>
                    <a:pt x="6015089" y="2700338"/>
                    <a:pt x="6013183" y="2612708"/>
                    <a:pt x="6015089" y="2525078"/>
                  </a:cubicBezTo>
                  <a:cubicBezTo>
                    <a:pt x="6016994" y="2437448"/>
                    <a:pt x="6022708" y="2349818"/>
                    <a:pt x="6032233" y="2262188"/>
                  </a:cubicBezTo>
                  <a:cubicBezTo>
                    <a:pt x="6041758" y="2175510"/>
                    <a:pt x="6055094" y="2088833"/>
                    <a:pt x="6073191" y="2003108"/>
                  </a:cubicBezTo>
                  <a:cubicBezTo>
                    <a:pt x="6074144" y="1996440"/>
                    <a:pt x="6076048" y="1990725"/>
                    <a:pt x="6077001" y="1984058"/>
                  </a:cubicBezTo>
                  <a:cubicBezTo>
                    <a:pt x="6079858" y="1978343"/>
                    <a:pt x="6083669" y="1972628"/>
                    <a:pt x="6086526" y="1966913"/>
                  </a:cubicBezTo>
                  <a:cubicBezTo>
                    <a:pt x="6072239" y="2049780"/>
                    <a:pt x="6061761" y="2132648"/>
                    <a:pt x="6056046" y="2216468"/>
                  </a:cubicBezTo>
                  <a:cubicBezTo>
                    <a:pt x="6047473" y="2328863"/>
                    <a:pt x="6046521" y="2441258"/>
                    <a:pt x="6052236" y="2553653"/>
                  </a:cubicBezTo>
                  <a:cubicBezTo>
                    <a:pt x="6057951" y="2667000"/>
                    <a:pt x="6070333" y="2780348"/>
                    <a:pt x="6090336" y="2892743"/>
                  </a:cubicBezTo>
                  <a:cubicBezTo>
                    <a:pt x="6109386" y="3003233"/>
                    <a:pt x="6136056" y="3113723"/>
                    <a:pt x="6168441" y="3221355"/>
                  </a:cubicBezTo>
                  <a:cubicBezTo>
                    <a:pt x="6184633" y="3275648"/>
                    <a:pt x="6202731" y="3329940"/>
                    <a:pt x="6222733" y="3383280"/>
                  </a:cubicBezTo>
                  <a:cubicBezTo>
                    <a:pt x="6227496" y="3395663"/>
                    <a:pt x="6232258" y="3408045"/>
                    <a:pt x="6237021" y="3420428"/>
                  </a:cubicBezTo>
                  <a:cubicBezTo>
                    <a:pt x="6198921" y="3374708"/>
                    <a:pt x="6154153" y="3333750"/>
                    <a:pt x="6105576" y="3298508"/>
                  </a:cubicBezTo>
                  <a:cubicBezTo>
                    <a:pt x="6094146" y="3258503"/>
                    <a:pt x="6083669" y="3218498"/>
                    <a:pt x="6076048" y="3178493"/>
                  </a:cubicBezTo>
                  <a:close/>
                  <a:moveTo>
                    <a:pt x="6189396" y="3260408"/>
                  </a:moveTo>
                  <a:cubicBezTo>
                    <a:pt x="6155106" y="3152775"/>
                    <a:pt x="6126531" y="3042285"/>
                    <a:pt x="6105576" y="2931795"/>
                  </a:cubicBezTo>
                  <a:cubicBezTo>
                    <a:pt x="6084621" y="2821305"/>
                    <a:pt x="6070333" y="2708910"/>
                    <a:pt x="6062714" y="2596515"/>
                  </a:cubicBezTo>
                  <a:cubicBezTo>
                    <a:pt x="6055094" y="2483168"/>
                    <a:pt x="6054141" y="2369820"/>
                    <a:pt x="6060808" y="2257425"/>
                  </a:cubicBezTo>
                  <a:cubicBezTo>
                    <a:pt x="6066523" y="2153603"/>
                    <a:pt x="6077953" y="2050733"/>
                    <a:pt x="6095098" y="1947863"/>
                  </a:cubicBezTo>
                  <a:cubicBezTo>
                    <a:pt x="6103671" y="1930718"/>
                    <a:pt x="6111291" y="1914525"/>
                    <a:pt x="6118911" y="1897380"/>
                  </a:cubicBezTo>
                  <a:cubicBezTo>
                    <a:pt x="6119864" y="1905953"/>
                    <a:pt x="6119864" y="1915478"/>
                    <a:pt x="6120816" y="1924050"/>
                  </a:cubicBezTo>
                  <a:cubicBezTo>
                    <a:pt x="6114148" y="2048828"/>
                    <a:pt x="6122721" y="2174558"/>
                    <a:pt x="6138914" y="2297430"/>
                  </a:cubicBezTo>
                  <a:cubicBezTo>
                    <a:pt x="6157964" y="2447925"/>
                    <a:pt x="6188444" y="2596515"/>
                    <a:pt x="6220828" y="2744153"/>
                  </a:cubicBezTo>
                  <a:cubicBezTo>
                    <a:pt x="6254166" y="2893695"/>
                    <a:pt x="6289408" y="3043238"/>
                    <a:pt x="6317031" y="3193733"/>
                  </a:cubicBezTo>
                  <a:cubicBezTo>
                    <a:pt x="6344653" y="3342323"/>
                    <a:pt x="6365608" y="3492818"/>
                    <a:pt x="6370371" y="3645218"/>
                  </a:cubicBezTo>
                  <a:cubicBezTo>
                    <a:pt x="6374181" y="3760470"/>
                    <a:pt x="6371323" y="3878580"/>
                    <a:pt x="6390373" y="3991928"/>
                  </a:cubicBezTo>
                  <a:cubicBezTo>
                    <a:pt x="6385611" y="3978593"/>
                    <a:pt x="6381801" y="3964305"/>
                    <a:pt x="6378944" y="3950970"/>
                  </a:cubicBezTo>
                  <a:cubicBezTo>
                    <a:pt x="6376086" y="3927158"/>
                    <a:pt x="6374181" y="3903345"/>
                    <a:pt x="6372276" y="3878580"/>
                  </a:cubicBezTo>
                  <a:cubicBezTo>
                    <a:pt x="6365608" y="3796665"/>
                    <a:pt x="6363703" y="3712845"/>
                    <a:pt x="6343701" y="3632835"/>
                  </a:cubicBezTo>
                  <a:cubicBezTo>
                    <a:pt x="6327508" y="3566160"/>
                    <a:pt x="6297981" y="3506153"/>
                    <a:pt x="6258928" y="3451860"/>
                  </a:cubicBezTo>
                  <a:cubicBezTo>
                    <a:pt x="6254166" y="3441383"/>
                    <a:pt x="6250356" y="3429953"/>
                    <a:pt x="6245594" y="3419475"/>
                  </a:cubicBezTo>
                  <a:cubicBezTo>
                    <a:pt x="6225591" y="3367088"/>
                    <a:pt x="6206541" y="3313748"/>
                    <a:pt x="6189396" y="3260408"/>
                  </a:cubicBezTo>
                  <a:close/>
                  <a:moveTo>
                    <a:pt x="6125578" y="1968818"/>
                  </a:moveTo>
                  <a:cubicBezTo>
                    <a:pt x="6138914" y="2079308"/>
                    <a:pt x="6161773" y="2188845"/>
                    <a:pt x="6186539" y="2296478"/>
                  </a:cubicBezTo>
                  <a:cubicBezTo>
                    <a:pt x="6219876" y="2438400"/>
                    <a:pt x="6259881" y="2579370"/>
                    <a:pt x="6297028" y="2721293"/>
                  </a:cubicBezTo>
                  <a:cubicBezTo>
                    <a:pt x="6334176" y="2861310"/>
                    <a:pt x="6368466" y="3003233"/>
                    <a:pt x="6392278" y="3146108"/>
                  </a:cubicBezTo>
                  <a:cubicBezTo>
                    <a:pt x="6415139" y="3291840"/>
                    <a:pt x="6425616" y="3438525"/>
                    <a:pt x="6415139" y="3585210"/>
                  </a:cubicBezTo>
                  <a:cubicBezTo>
                    <a:pt x="6407519" y="3687128"/>
                    <a:pt x="6393231" y="3789998"/>
                    <a:pt x="6391326" y="3892868"/>
                  </a:cubicBezTo>
                  <a:cubicBezTo>
                    <a:pt x="6385611" y="3827145"/>
                    <a:pt x="6384658" y="3761423"/>
                    <a:pt x="6383706" y="3695700"/>
                  </a:cubicBezTo>
                  <a:cubicBezTo>
                    <a:pt x="6380848" y="3544253"/>
                    <a:pt x="6364656" y="3394710"/>
                    <a:pt x="6337986" y="3246120"/>
                  </a:cubicBezTo>
                  <a:cubicBezTo>
                    <a:pt x="6311316" y="3096578"/>
                    <a:pt x="6277026" y="2948940"/>
                    <a:pt x="6243689" y="2800350"/>
                  </a:cubicBezTo>
                  <a:cubicBezTo>
                    <a:pt x="6210351" y="2652713"/>
                    <a:pt x="6177966" y="2505075"/>
                    <a:pt x="6155106" y="2355533"/>
                  </a:cubicBezTo>
                  <a:cubicBezTo>
                    <a:pt x="6135103" y="2227898"/>
                    <a:pt x="6123673" y="2098358"/>
                    <a:pt x="6125578" y="1968818"/>
                  </a:cubicBezTo>
                  <a:close/>
                  <a:moveTo>
                    <a:pt x="5292141" y="3534728"/>
                  </a:moveTo>
                  <a:cubicBezTo>
                    <a:pt x="5337861" y="3638550"/>
                    <a:pt x="5402631" y="3733800"/>
                    <a:pt x="5485498" y="3811905"/>
                  </a:cubicBezTo>
                  <a:cubicBezTo>
                    <a:pt x="5564556" y="3886200"/>
                    <a:pt x="5658853" y="3945255"/>
                    <a:pt x="5762676" y="3979545"/>
                  </a:cubicBezTo>
                  <a:cubicBezTo>
                    <a:pt x="5886501" y="4019550"/>
                    <a:pt x="6017946" y="4022408"/>
                    <a:pt x="6145581" y="4043363"/>
                  </a:cubicBezTo>
                  <a:cubicBezTo>
                    <a:pt x="6227496" y="4057650"/>
                    <a:pt x="6312269" y="4080510"/>
                    <a:pt x="6382753" y="4125278"/>
                  </a:cubicBezTo>
                  <a:cubicBezTo>
                    <a:pt x="6385611" y="4129088"/>
                    <a:pt x="6388469" y="4132898"/>
                    <a:pt x="6391326" y="4136708"/>
                  </a:cubicBezTo>
                  <a:cubicBezTo>
                    <a:pt x="6317983" y="4106228"/>
                    <a:pt x="6230353" y="4105275"/>
                    <a:pt x="6152248" y="4106228"/>
                  </a:cubicBezTo>
                  <a:cubicBezTo>
                    <a:pt x="6096051" y="4107180"/>
                    <a:pt x="6040806" y="4106228"/>
                    <a:pt x="5985561" y="4099560"/>
                  </a:cubicBezTo>
                  <a:cubicBezTo>
                    <a:pt x="5935078" y="4092893"/>
                    <a:pt x="5884596" y="4082415"/>
                    <a:pt x="5835066" y="4067175"/>
                  </a:cubicBezTo>
                  <a:cubicBezTo>
                    <a:pt x="5736958" y="4036695"/>
                    <a:pt x="5643614" y="3990023"/>
                    <a:pt x="5560746" y="3928110"/>
                  </a:cubicBezTo>
                  <a:cubicBezTo>
                    <a:pt x="5481689" y="3869055"/>
                    <a:pt x="5414061" y="3796665"/>
                    <a:pt x="5358816" y="3715703"/>
                  </a:cubicBezTo>
                  <a:cubicBezTo>
                    <a:pt x="5313096" y="3649028"/>
                    <a:pt x="5277853" y="3575685"/>
                    <a:pt x="5251183" y="3498533"/>
                  </a:cubicBezTo>
                  <a:cubicBezTo>
                    <a:pt x="5238801" y="3452813"/>
                    <a:pt x="5229276" y="3407093"/>
                    <a:pt x="5222608" y="3360420"/>
                  </a:cubicBezTo>
                  <a:cubicBezTo>
                    <a:pt x="5217846" y="3326130"/>
                    <a:pt x="5214989" y="3291840"/>
                    <a:pt x="5214036" y="3257550"/>
                  </a:cubicBezTo>
                  <a:cubicBezTo>
                    <a:pt x="5227371" y="3352800"/>
                    <a:pt x="5254041" y="3447098"/>
                    <a:pt x="5292141" y="3534728"/>
                  </a:cubicBezTo>
                  <a:close/>
                  <a:moveTo>
                    <a:pt x="5368341" y="3763328"/>
                  </a:moveTo>
                  <a:cubicBezTo>
                    <a:pt x="5369294" y="3764280"/>
                    <a:pt x="5369294" y="3766185"/>
                    <a:pt x="5370246" y="3767138"/>
                  </a:cubicBezTo>
                  <a:cubicBezTo>
                    <a:pt x="5335956" y="3711893"/>
                    <a:pt x="5306428" y="3652838"/>
                    <a:pt x="5282616" y="3591878"/>
                  </a:cubicBezTo>
                  <a:cubicBezTo>
                    <a:pt x="5296903" y="3624263"/>
                    <a:pt x="5313096" y="3655695"/>
                    <a:pt x="5331194" y="3685223"/>
                  </a:cubicBezTo>
                  <a:cubicBezTo>
                    <a:pt x="5381676" y="3769043"/>
                    <a:pt x="5445494" y="3845243"/>
                    <a:pt x="5520741" y="3908108"/>
                  </a:cubicBezTo>
                  <a:cubicBezTo>
                    <a:pt x="5599798" y="3974783"/>
                    <a:pt x="5690286" y="4026218"/>
                    <a:pt x="5786489" y="4062413"/>
                  </a:cubicBezTo>
                  <a:cubicBezTo>
                    <a:pt x="5884596" y="4098608"/>
                    <a:pt x="5989371" y="4117658"/>
                    <a:pt x="6094146" y="4118610"/>
                  </a:cubicBezTo>
                  <a:cubicBezTo>
                    <a:pt x="6180823" y="4119563"/>
                    <a:pt x="6275121" y="4110990"/>
                    <a:pt x="6359894" y="4138613"/>
                  </a:cubicBezTo>
                  <a:cubicBezTo>
                    <a:pt x="6321794" y="4139565"/>
                    <a:pt x="6284646" y="4146233"/>
                    <a:pt x="6247498" y="4151948"/>
                  </a:cubicBezTo>
                  <a:cubicBezTo>
                    <a:pt x="6201778" y="4160520"/>
                    <a:pt x="6156058" y="4169093"/>
                    <a:pt x="6109386" y="4172903"/>
                  </a:cubicBezTo>
                  <a:cubicBezTo>
                    <a:pt x="6066523" y="4176713"/>
                    <a:pt x="6022708" y="4175760"/>
                    <a:pt x="5979846" y="4171950"/>
                  </a:cubicBezTo>
                  <a:cubicBezTo>
                    <a:pt x="5893169" y="4163378"/>
                    <a:pt x="5808396" y="4141470"/>
                    <a:pt x="5729339" y="4104323"/>
                  </a:cubicBezTo>
                  <a:cubicBezTo>
                    <a:pt x="5675998" y="4079558"/>
                    <a:pt x="5625516" y="4048125"/>
                    <a:pt x="5578844" y="4011930"/>
                  </a:cubicBezTo>
                  <a:cubicBezTo>
                    <a:pt x="5511216" y="3953828"/>
                    <a:pt x="5451208" y="3886200"/>
                    <a:pt x="5399773" y="3811905"/>
                  </a:cubicBezTo>
                  <a:cubicBezTo>
                    <a:pt x="5395011" y="3804285"/>
                    <a:pt x="5390248" y="3796665"/>
                    <a:pt x="5385486" y="3789045"/>
                  </a:cubicBezTo>
                  <a:cubicBezTo>
                    <a:pt x="5380723" y="3780473"/>
                    <a:pt x="5375008" y="3771900"/>
                    <a:pt x="5370246" y="3763328"/>
                  </a:cubicBezTo>
                  <a:cubicBezTo>
                    <a:pt x="5369294" y="3761423"/>
                    <a:pt x="5367389" y="3762375"/>
                    <a:pt x="5368341" y="3763328"/>
                  </a:cubicBezTo>
                  <a:close/>
                  <a:moveTo>
                    <a:pt x="5740769" y="4126230"/>
                  </a:moveTo>
                  <a:cubicBezTo>
                    <a:pt x="5723623" y="4116705"/>
                    <a:pt x="5707431" y="4106228"/>
                    <a:pt x="5690286" y="4095750"/>
                  </a:cubicBezTo>
                  <a:cubicBezTo>
                    <a:pt x="5766486" y="4136708"/>
                    <a:pt x="5849353" y="4163378"/>
                    <a:pt x="5934126" y="4176713"/>
                  </a:cubicBezTo>
                  <a:cubicBezTo>
                    <a:pt x="5976989" y="4183380"/>
                    <a:pt x="6020803" y="4186238"/>
                    <a:pt x="6064619" y="4185285"/>
                  </a:cubicBezTo>
                  <a:cubicBezTo>
                    <a:pt x="6110339" y="4184333"/>
                    <a:pt x="6154153" y="4178618"/>
                    <a:pt x="6198921" y="4170998"/>
                  </a:cubicBezTo>
                  <a:cubicBezTo>
                    <a:pt x="6259881" y="4160520"/>
                    <a:pt x="6323698" y="4146233"/>
                    <a:pt x="6386564" y="4148138"/>
                  </a:cubicBezTo>
                  <a:cubicBezTo>
                    <a:pt x="6395136" y="4151948"/>
                    <a:pt x="6403708" y="4155758"/>
                    <a:pt x="6412281" y="4160520"/>
                  </a:cubicBezTo>
                  <a:cubicBezTo>
                    <a:pt x="6417996" y="4165283"/>
                    <a:pt x="6422758" y="4170045"/>
                    <a:pt x="6428473" y="4174808"/>
                  </a:cubicBezTo>
                  <a:cubicBezTo>
                    <a:pt x="6397994" y="4175760"/>
                    <a:pt x="6366561" y="4180523"/>
                    <a:pt x="6337033" y="4185285"/>
                  </a:cubicBezTo>
                  <a:cubicBezTo>
                    <a:pt x="6277978" y="4195763"/>
                    <a:pt x="6219876" y="4210050"/>
                    <a:pt x="6159869" y="4215765"/>
                  </a:cubicBezTo>
                  <a:cubicBezTo>
                    <a:pt x="6060808" y="4225290"/>
                    <a:pt x="5960796" y="4214813"/>
                    <a:pt x="5866498" y="4187190"/>
                  </a:cubicBezTo>
                  <a:cubicBezTo>
                    <a:pt x="5823636" y="4170045"/>
                    <a:pt x="5781726" y="4150043"/>
                    <a:pt x="5740769" y="4126230"/>
                  </a:cubicBezTo>
                  <a:close/>
                  <a:moveTo>
                    <a:pt x="6269406" y="2286953"/>
                  </a:moveTo>
                  <a:cubicBezTo>
                    <a:pt x="6322746" y="2439353"/>
                    <a:pt x="6376086" y="2591753"/>
                    <a:pt x="6418948" y="2747010"/>
                  </a:cubicBezTo>
                  <a:cubicBezTo>
                    <a:pt x="6460858" y="2899410"/>
                    <a:pt x="6491339" y="3056573"/>
                    <a:pt x="6499911" y="3214688"/>
                  </a:cubicBezTo>
                  <a:cubicBezTo>
                    <a:pt x="6504673" y="3294698"/>
                    <a:pt x="6502769" y="3374708"/>
                    <a:pt x="6494196" y="3454718"/>
                  </a:cubicBezTo>
                  <a:cubicBezTo>
                    <a:pt x="6485623" y="3534728"/>
                    <a:pt x="6467526" y="3612833"/>
                    <a:pt x="6448476" y="3690938"/>
                  </a:cubicBezTo>
                  <a:cubicBezTo>
                    <a:pt x="6420853" y="3806190"/>
                    <a:pt x="6395136" y="3929063"/>
                    <a:pt x="6417044" y="4046220"/>
                  </a:cubicBezTo>
                  <a:cubicBezTo>
                    <a:pt x="6414186" y="4043363"/>
                    <a:pt x="6412281" y="4039553"/>
                    <a:pt x="6409423" y="4035743"/>
                  </a:cubicBezTo>
                  <a:cubicBezTo>
                    <a:pt x="6408471" y="4031933"/>
                    <a:pt x="6407519" y="4028123"/>
                    <a:pt x="6406566" y="4024313"/>
                  </a:cubicBezTo>
                  <a:cubicBezTo>
                    <a:pt x="6400851" y="3973830"/>
                    <a:pt x="6399898" y="3922395"/>
                    <a:pt x="6401803" y="3870960"/>
                  </a:cubicBezTo>
                  <a:cubicBezTo>
                    <a:pt x="6404661" y="3792855"/>
                    <a:pt x="6414186" y="3714750"/>
                    <a:pt x="6420853" y="3636645"/>
                  </a:cubicBezTo>
                  <a:cubicBezTo>
                    <a:pt x="6433236" y="3490913"/>
                    <a:pt x="6429426" y="3345180"/>
                    <a:pt x="6409423" y="3199448"/>
                  </a:cubicBezTo>
                  <a:cubicBezTo>
                    <a:pt x="6389421" y="3055620"/>
                    <a:pt x="6357036" y="2914650"/>
                    <a:pt x="6319889" y="2773680"/>
                  </a:cubicBezTo>
                  <a:cubicBezTo>
                    <a:pt x="6282741" y="2631758"/>
                    <a:pt x="6241783" y="2489835"/>
                    <a:pt x="6206541" y="2347913"/>
                  </a:cubicBezTo>
                  <a:cubicBezTo>
                    <a:pt x="6171298" y="2208848"/>
                    <a:pt x="6141771" y="2067878"/>
                    <a:pt x="6125578" y="1925003"/>
                  </a:cubicBezTo>
                  <a:cubicBezTo>
                    <a:pt x="6125578" y="1918335"/>
                    <a:pt x="6125578" y="1912620"/>
                    <a:pt x="6126531" y="1905953"/>
                  </a:cubicBezTo>
                  <a:cubicBezTo>
                    <a:pt x="6127483" y="1893570"/>
                    <a:pt x="6127483" y="1881188"/>
                    <a:pt x="6128436" y="1868805"/>
                  </a:cubicBezTo>
                  <a:cubicBezTo>
                    <a:pt x="6129389" y="1865948"/>
                    <a:pt x="6130341" y="1863090"/>
                    <a:pt x="6131294" y="1860233"/>
                  </a:cubicBezTo>
                  <a:cubicBezTo>
                    <a:pt x="6169394" y="2005013"/>
                    <a:pt x="6219876" y="2145983"/>
                    <a:pt x="6269406" y="2286953"/>
                  </a:cubicBezTo>
                  <a:close/>
                  <a:moveTo>
                    <a:pt x="6128436" y="1806893"/>
                  </a:moveTo>
                  <a:cubicBezTo>
                    <a:pt x="6126531" y="1812608"/>
                    <a:pt x="6124626" y="1818323"/>
                    <a:pt x="6122721" y="1824990"/>
                  </a:cubicBezTo>
                  <a:cubicBezTo>
                    <a:pt x="6048426" y="1811655"/>
                    <a:pt x="5976036" y="1789748"/>
                    <a:pt x="5907456" y="1757363"/>
                  </a:cubicBezTo>
                  <a:cubicBezTo>
                    <a:pt x="5836971" y="1724025"/>
                    <a:pt x="5771248" y="1682115"/>
                    <a:pt x="5713146" y="1631633"/>
                  </a:cubicBezTo>
                  <a:cubicBezTo>
                    <a:pt x="5653139" y="1580198"/>
                    <a:pt x="5599798" y="1520190"/>
                    <a:pt x="5556936" y="1452563"/>
                  </a:cubicBezTo>
                  <a:cubicBezTo>
                    <a:pt x="5512169" y="1383983"/>
                    <a:pt x="5477878" y="1308735"/>
                    <a:pt x="5455019" y="1230630"/>
                  </a:cubicBezTo>
                  <a:cubicBezTo>
                    <a:pt x="5449303" y="1211580"/>
                    <a:pt x="5444541" y="1192530"/>
                    <a:pt x="5440731" y="1173480"/>
                  </a:cubicBezTo>
                  <a:cubicBezTo>
                    <a:pt x="5435969" y="1066800"/>
                    <a:pt x="5430253" y="961073"/>
                    <a:pt x="5410251" y="856298"/>
                  </a:cubicBezTo>
                  <a:cubicBezTo>
                    <a:pt x="5425491" y="915353"/>
                    <a:pt x="5439778" y="974408"/>
                    <a:pt x="5454066" y="1033463"/>
                  </a:cubicBezTo>
                  <a:cubicBezTo>
                    <a:pt x="5484546" y="1152525"/>
                    <a:pt x="5519789" y="1271588"/>
                    <a:pt x="5575986" y="1382078"/>
                  </a:cubicBezTo>
                  <a:cubicBezTo>
                    <a:pt x="5624564" y="1478280"/>
                    <a:pt x="5687428" y="1569720"/>
                    <a:pt x="5768391" y="1641158"/>
                  </a:cubicBezTo>
                  <a:cubicBezTo>
                    <a:pt x="5808396" y="1676400"/>
                    <a:pt x="5853164" y="1707833"/>
                    <a:pt x="5901741" y="1730693"/>
                  </a:cubicBezTo>
                  <a:cubicBezTo>
                    <a:pt x="5958891" y="1758315"/>
                    <a:pt x="6020803" y="1775460"/>
                    <a:pt x="6082716" y="1791653"/>
                  </a:cubicBezTo>
                  <a:cubicBezTo>
                    <a:pt x="6098908" y="1795463"/>
                    <a:pt x="6114148" y="1799273"/>
                    <a:pt x="6130341" y="1804035"/>
                  </a:cubicBezTo>
                  <a:cubicBezTo>
                    <a:pt x="6129389" y="1804988"/>
                    <a:pt x="6128436" y="1805940"/>
                    <a:pt x="6128436" y="1806893"/>
                  </a:cubicBezTo>
                  <a:close/>
                  <a:moveTo>
                    <a:pt x="5534076" y="1430655"/>
                  </a:moveTo>
                  <a:cubicBezTo>
                    <a:pt x="5575033" y="1500188"/>
                    <a:pt x="5626469" y="1563053"/>
                    <a:pt x="5685523" y="1618298"/>
                  </a:cubicBezTo>
                  <a:cubicBezTo>
                    <a:pt x="5742673" y="1671638"/>
                    <a:pt x="5808396" y="1717358"/>
                    <a:pt x="5877928" y="1752600"/>
                  </a:cubicBezTo>
                  <a:cubicBezTo>
                    <a:pt x="5947461" y="1788795"/>
                    <a:pt x="6022708" y="1814513"/>
                    <a:pt x="6099861" y="1830705"/>
                  </a:cubicBezTo>
                  <a:cubicBezTo>
                    <a:pt x="6106528" y="1831658"/>
                    <a:pt x="6113196" y="1833563"/>
                    <a:pt x="6119864" y="1834515"/>
                  </a:cubicBezTo>
                  <a:cubicBezTo>
                    <a:pt x="6119864" y="1835468"/>
                    <a:pt x="6118911" y="1836420"/>
                    <a:pt x="6118911" y="1836420"/>
                  </a:cubicBezTo>
                  <a:cubicBezTo>
                    <a:pt x="6114148" y="1836420"/>
                    <a:pt x="6108433" y="1836420"/>
                    <a:pt x="6102719" y="1837373"/>
                  </a:cubicBezTo>
                  <a:cubicBezTo>
                    <a:pt x="6100814" y="1837373"/>
                    <a:pt x="6098908" y="1837373"/>
                    <a:pt x="6097003" y="1837373"/>
                  </a:cubicBezTo>
                  <a:cubicBezTo>
                    <a:pt x="6087478" y="1836420"/>
                    <a:pt x="6077953" y="1836420"/>
                    <a:pt x="6068428" y="1835468"/>
                  </a:cubicBezTo>
                  <a:cubicBezTo>
                    <a:pt x="6052236" y="1833563"/>
                    <a:pt x="6036996" y="1831658"/>
                    <a:pt x="6020803" y="1828800"/>
                  </a:cubicBezTo>
                  <a:cubicBezTo>
                    <a:pt x="5988419" y="1823085"/>
                    <a:pt x="5956033" y="1815465"/>
                    <a:pt x="5925553" y="1805940"/>
                  </a:cubicBezTo>
                  <a:cubicBezTo>
                    <a:pt x="5863641" y="1786890"/>
                    <a:pt x="5804586" y="1759268"/>
                    <a:pt x="5750294" y="1724978"/>
                  </a:cubicBezTo>
                  <a:cubicBezTo>
                    <a:pt x="5643614" y="1656398"/>
                    <a:pt x="5555983" y="1559243"/>
                    <a:pt x="5498833" y="1446848"/>
                  </a:cubicBezTo>
                  <a:cubicBezTo>
                    <a:pt x="5476926" y="1403033"/>
                    <a:pt x="5458828" y="1357313"/>
                    <a:pt x="5446446" y="1309688"/>
                  </a:cubicBezTo>
                  <a:cubicBezTo>
                    <a:pt x="5444541" y="1279208"/>
                    <a:pt x="5442636" y="1249680"/>
                    <a:pt x="5441683" y="1219200"/>
                  </a:cubicBezTo>
                  <a:cubicBezTo>
                    <a:pt x="5441683" y="1214438"/>
                    <a:pt x="5441683" y="1208723"/>
                    <a:pt x="5440731" y="1203960"/>
                  </a:cubicBezTo>
                  <a:cubicBezTo>
                    <a:pt x="5460733" y="1283018"/>
                    <a:pt x="5492166" y="1359218"/>
                    <a:pt x="5534076" y="1430655"/>
                  </a:cubicBezTo>
                  <a:close/>
                  <a:moveTo>
                    <a:pt x="5095926" y="2130743"/>
                  </a:moveTo>
                  <a:cubicBezTo>
                    <a:pt x="5100689" y="2129790"/>
                    <a:pt x="5104498" y="2129790"/>
                    <a:pt x="5109261" y="2128838"/>
                  </a:cubicBezTo>
                  <a:cubicBezTo>
                    <a:pt x="5122596" y="2128838"/>
                    <a:pt x="5136883" y="2127885"/>
                    <a:pt x="5150219" y="2126933"/>
                  </a:cubicBezTo>
                  <a:cubicBezTo>
                    <a:pt x="5183556" y="2125028"/>
                    <a:pt x="5215941" y="2120265"/>
                    <a:pt x="5249278" y="2113598"/>
                  </a:cubicBezTo>
                  <a:cubicBezTo>
                    <a:pt x="5314048" y="2101215"/>
                    <a:pt x="5376914" y="2082165"/>
                    <a:pt x="5438826" y="2059305"/>
                  </a:cubicBezTo>
                  <a:cubicBezTo>
                    <a:pt x="5562651" y="2014538"/>
                    <a:pt x="5681714" y="1956435"/>
                    <a:pt x="5805539" y="1912620"/>
                  </a:cubicBezTo>
                  <a:cubicBezTo>
                    <a:pt x="5858878" y="1893570"/>
                    <a:pt x="5914123" y="1877378"/>
                    <a:pt x="5969369" y="1864995"/>
                  </a:cubicBezTo>
                  <a:cubicBezTo>
                    <a:pt x="5977941" y="1866900"/>
                    <a:pt x="5985561" y="1867853"/>
                    <a:pt x="5994133" y="1868805"/>
                  </a:cubicBezTo>
                  <a:cubicBezTo>
                    <a:pt x="5988419" y="1870710"/>
                    <a:pt x="5982703" y="1872615"/>
                    <a:pt x="5976989" y="1875473"/>
                  </a:cubicBezTo>
                  <a:cubicBezTo>
                    <a:pt x="5976036" y="1875473"/>
                    <a:pt x="5975083" y="1875473"/>
                    <a:pt x="5975083" y="1875473"/>
                  </a:cubicBezTo>
                  <a:cubicBezTo>
                    <a:pt x="5838876" y="1921193"/>
                    <a:pt x="5705526" y="1977390"/>
                    <a:pt x="5570271" y="2026920"/>
                  </a:cubicBezTo>
                  <a:cubicBezTo>
                    <a:pt x="5436921" y="2075498"/>
                    <a:pt x="5299761" y="2116455"/>
                    <a:pt x="5158791" y="2129790"/>
                  </a:cubicBezTo>
                  <a:cubicBezTo>
                    <a:pt x="5124501" y="2132648"/>
                    <a:pt x="5090211" y="2134553"/>
                    <a:pt x="5054969" y="2134553"/>
                  </a:cubicBezTo>
                  <a:cubicBezTo>
                    <a:pt x="5067351" y="2134553"/>
                    <a:pt x="5081639" y="2132648"/>
                    <a:pt x="5095926" y="2130743"/>
                  </a:cubicBezTo>
                  <a:close/>
                  <a:moveTo>
                    <a:pt x="5014011" y="2130743"/>
                  </a:moveTo>
                  <a:cubicBezTo>
                    <a:pt x="5027346" y="2129790"/>
                    <a:pt x="5040681" y="2127885"/>
                    <a:pt x="5054016" y="2125980"/>
                  </a:cubicBezTo>
                  <a:cubicBezTo>
                    <a:pt x="5058778" y="2126933"/>
                    <a:pt x="5062589" y="2126933"/>
                    <a:pt x="5067351" y="2127885"/>
                  </a:cubicBezTo>
                  <a:cubicBezTo>
                    <a:pt x="5050206" y="2129790"/>
                    <a:pt x="5032108" y="2130743"/>
                    <a:pt x="5014011" y="2130743"/>
                  </a:cubicBezTo>
                  <a:close/>
                  <a:moveTo>
                    <a:pt x="5645519" y="1969770"/>
                  </a:moveTo>
                  <a:cubicBezTo>
                    <a:pt x="5523598" y="2021205"/>
                    <a:pt x="5401678" y="2075498"/>
                    <a:pt x="5271186" y="2104073"/>
                  </a:cubicBezTo>
                  <a:cubicBezTo>
                    <a:pt x="5234991" y="2111693"/>
                    <a:pt x="5198796" y="2118360"/>
                    <a:pt x="5161648" y="2121218"/>
                  </a:cubicBezTo>
                  <a:cubicBezTo>
                    <a:pt x="5158791" y="2121218"/>
                    <a:pt x="5154981" y="2121218"/>
                    <a:pt x="5152123" y="2122170"/>
                  </a:cubicBezTo>
                  <a:cubicBezTo>
                    <a:pt x="5211178" y="2110740"/>
                    <a:pt x="5269281" y="2093595"/>
                    <a:pt x="5325478" y="2073593"/>
                  </a:cubicBezTo>
                  <a:cubicBezTo>
                    <a:pt x="5401678" y="2046923"/>
                    <a:pt x="5475973" y="2014538"/>
                    <a:pt x="5550269" y="1983105"/>
                  </a:cubicBezTo>
                  <a:cubicBezTo>
                    <a:pt x="5624564" y="1951673"/>
                    <a:pt x="5698858" y="1921193"/>
                    <a:pt x="5775058" y="1896428"/>
                  </a:cubicBezTo>
                  <a:cubicBezTo>
                    <a:pt x="5825541" y="1880235"/>
                    <a:pt x="5876976" y="1866900"/>
                    <a:pt x="5928411" y="1858328"/>
                  </a:cubicBezTo>
                  <a:cubicBezTo>
                    <a:pt x="5934126" y="1859280"/>
                    <a:pt x="5939841" y="1860233"/>
                    <a:pt x="5944603" y="1862138"/>
                  </a:cubicBezTo>
                  <a:cubicBezTo>
                    <a:pt x="5842686" y="1886903"/>
                    <a:pt x="5743626" y="1928813"/>
                    <a:pt x="5645519" y="1969770"/>
                  </a:cubicBezTo>
                  <a:close/>
                  <a:moveTo>
                    <a:pt x="5807444" y="1877378"/>
                  </a:moveTo>
                  <a:cubicBezTo>
                    <a:pt x="5730291" y="1900238"/>
                    <a:pt x="5655996" y="1929765"/>
                    <a:pt x="5582653" y="1961198"/>
                  </a:cubicBezTo>
                  <a:cubicBezTo>
                    <a:pt x="5508358" y="1992630"/>
                    <a:pt x="5435016" y="2025968"/>
                    <a:pt x="5359769" y="2053590"/>
                  </a:cubicBezTo>
                  <a:cubicBezTo>
                    <a:pt x="5284521" y="2082165"/>
                    <a:pt x="5207369" y="2105978"/>
                    <a:pt x="5128311" y="2119313"/>
                  </a:cubicBezTo>
                  <a:cubicBezTo>
                    <a:pt x="5118786" y="2121218"/>
                    <a:pt x="5109261" y="2122170"/>
                    <a:pt x="5099736" y="2124075"/>
                  </a:cubicBezTo>
                  <a:cubicBezTo>
                    <a:pt x="5089258" y="2124075"/>
                    <a:pt x="5078781" y="2124075"/>
                    <a:pt x="5068303" y="2124075"/>
                  </a:cubicBezTo>
                  <a:cubicBezTo>
                    <a:pt x="5145456" y="2109788"/>
                    <a:pt x="5220703" y="2082165"/>
                    <a:pt x="5291189" y="2049780"/>
                  </a:cubicBezTo>
                  <a:cubicBezTo>
                    <a:pt x="5357864" y="2020253"/>
                    <a:pt x="5422633" y="1986915"/>
                    <a:pt x="5488356" y="1957388"/>
                  </a:cubicBezTo>
                  <a:cubicBezTo>
                    <a:pt x="5555031" y="1927860"/>
                    <a:pt x="5622658" y="1902143"/>
                    <a:pt x="5693144" y="1882140"/>
                  </a:cubicBezTo>
                  <a:cubicBezTo>
                    <a:pt x="5732196" y="1871663"/>
                    <a:pt x="5771248" y="1863090"/>
                    <a:pt x="5810301" y="1855470"/>
                  </a:cubicBezTo>
                  <a:cubicBezTo>
                    <a:pt x="5830303" y="1851660"/>
                    <a:pt x="5850306" y="1848803"/>
                    <a:pt x="5869356" y="1845945"/>
                  </a:cubicBezTo>
                  <a:cubicBezTo>
                    <a:pt x="5873166" y="1844993"/>
                    <a:pt x="5876976" y="1844993"/>
                    <a:pt x="5880786" y="1844040"/>
                  </a:cubicBezTo>
                  <a:cubicBezTo>
                    <a:pt x="5889358" y="1846898"/>
                    <a:pt x="5896978" y="1848803"/>
                    <a:pt x="5905551" y="1851660"/>
                  </a:cubicBezTo>
                  <a:cubicBezTo>
                    <a:pt x="5874119" y="1859280"/>
                    <a:pt x="5840781" y="1866900"/>
                    <a:pt x="5807444" y="1877378"/>
                  </a:cubicBezTo>
                  <a:close/>
                  <a:moveTo>
                    <a:pt x="5826494" y="1846898"/>
                  </a:moveTo>
                  <a:cubicBezTo>
                    <a:pt x="5791251" y="1852613"/>
                    <a:pt x="5756008" y="1860233"/>
                    <a:pt x="5721719" y="1868805"/>
                  </a:cubicBezTo>
                  <a:cubicBezTo>
                    <a:pt x="5652186" y="1886903"/>
                    <a:pt x="5583606" y="1909763"/>
                    <a:pt x="5517883" y="1938338"/>
                  </a:cubicBezTo>
                  <a:cubicBezTo>
                    <a:pt x="5385486" y="1995488"/>
                    <a:pt x="5260708" y="2071688"/>
                    <a:pt x="5119739" y="2107883"/>
                  </a:cubicBezTo>
                  <a:cubicBezTo>
                    <a:pt x="5078781" y="2118360"/>
                    <a:pt x="5036871" y="2125980"/>
                    <a:pt x="4994008" y="2127885"/>
                  </a:cubicBezTo>
                  <a:cubicBezTo>
                    <a:pt x="5105451" y="2116455"/>
                    <a:pt x="5208321" y="2063115"/>
                    <a:pt x="5304523" y="2007870"/>
                  </a:cubicBezTo>
                  <a:cubicBezTo>
                    <a:pt x="5359769" y="1976438"/>
                    <a:pt x="5414061" y="1945005"/>
                    <a:pt x="5471211" y="1918335"/>
                  </a:cubicBezTo>
                  <a:cubicBezTo>
                    <a:pt x="5526456" y="1891665"/>
                    <a:pt x="5583606" y="1869758"/>
                    <a:pt x="5642661" y="1851660"/>
                  </a:cubicBezTo>
                  <a:cubicBezTo>
                    <a:pt x="5690286" y="1836420"/>
                    <a:pt x="5738864" y="1824990"/>
                    <a:pt x="5788394" y="1815465"/>
                  </a:cubicBezTo>
                  <a:cubicBezTo>
                    <a:pt x="5807444" y="1822133"/>
                    <a:pt x="5827446" y="1828800"/>
                    <a:pt x="5847448" y="1834515"/>
                  </a:cubicBezTo>
                  <a:cubicBezTo>
                    <a:pt x="5854116" y="1836420"/>
                    <a:pt x="5860783" y="1839278"/>
                    <a:pt x="5867451" y="1841183"/>
                  </a:cubicBezTo>
                  <a:cubicBezTo>
                    <a:pt x="5853164" y="1842135"/>
                    <a:pt x="5839828" y="1844040"/>
                    <a:pt x="5826494" y="1846898"/>
                  </a:cubicBezTo>
                  <a:close/>
                  <a:moveTo>
                    <a:pt x="5494071" y="1901190"/>
                  </a:moveTo>
                  <a:cubicBezTo>
                    <a:pt x="5379771" y="1952625"/>
                    <a:pt x="5275948" y="2025968"/>
                    <a:pt x="5160696" y="2076450"/>
                  </a:cubicBezTo>
                  <a:cubicBezTo>
                    <a:pt x="5097831" y="2104073"/>
                    <a:pt x="5031156" y="2124075"/>
                    <a:pt x="4961623" y="2128838"/>
                  </a:cubicBezTo>
                  <a:cubicBezTo>
                    <a:pt x="4960671" y="2128838"/>
                    <a:pt x="4958766" y="2128838"/>
                    <a:pt x="4957814" y="2128838"/>
                  </a:cubicBezTo>
                  <a:cubicBezTo>
                    <a:pt x="4959719" y="2128838"/>
                    <a:pt x="4961623" y="2128838"/>
                    <a:pt x="4963528" y="2127885"/>
                  </a:cubicBezTo>
                  <a:cubicBezTo>
                    <a:pt x="4996866" y="2123123"/>
                    <a:pt x="5029251" y="2111693"/>
                    <a:pt x="5059731" y="2098358"/>
                  </a:cubicBezTo>
                  <a:cubicBezTo>
                    <a:pt x="5121644" y="2070735"/>
                    <a:pt x="5178794" y="2031683"/>
                    <a:pt x="5237848" y="1997393"/>
                  </a:cubicBezTo>
                  <a:cubicBezTo>
                    <a:pt x="5356911" y="1927860"/>
                    <a:pt x="5482641" y="1865948"/>
                    <a:pt x="5616944" y="1833563"/>
                  </a:cubicBezTo>
                  <a:cubicBezTo>
                    <a:pt x="5654091" y="1824038"/>
                    <a:pt x="5693144" y="1817370"/>
                    <a:pt x="5731244" y="1813560"/>
                  </a:cubicBezTo>
                  <a:cubicBezTo>
                    <a:pt x="5745531" y="1811655"/>
                    <a:pt x="5760771" y="1810703"/>
                    <a:pt x="5775058" y="1810703"/>
                  </a:cubicBezTo>
                  <a:cubicBezTo>
                    <a:pt x="5775058" y="1810703"/>
                    <a:pt x="5775058" y="1810703"/>
                    <a:pt x="5776011" y="1810703"/>
                  </a:cubicBezTo>
                  <a:cubicBezTo>
                    <a:pt x="5678856" y="1829753"/>
                    <a:pt x="5584558" y="1860233"/>
                    <a:pt x="5494071" y="1901190"/>
                  </a:cubicBezTo>
                  <a:close/>
                  <a:moveTo>
                    <a:pt x="4969244" y="2136458"/>
                  </a:moveTo>
                  <a:cubicBezTo>
                    <a:pt x="4977816" y="2139315"/>
                    <a:pt x="4987341" y="2141220"/>
                    <a:pt x="4996866" y="2143125"/>
                  </a:cubicBezTo>
                  <a:cubicBezTo>
                    <a:pt x="4979721" y="2140268"/>
                    <a:pt x="4962576" y="2138363"/>
                    <a:pt x="4945431" y="2134553"/>
                  </a:cubicBezTo>
                  <a:cubicBezTo>
                    <a:pt x="4953051" y="2135505"/>
                    <a:pt x="4961623" y="2136458"/>
                    <a:pt x="4969244" y="2136458"/>
                  </a:cubicBezTo>
                  <a:close/>
                  <a:moveTo>
                    <a:pt x="4978769" y="2136458"/>
                  </a:moveTo>
                  <a:cubicBezTo>
                    <a:pt x="4984483" y="2136458"/>
                    <a:pt x="4989246" y="2136458"/>
                    <a:pt x="4994961" y="2136458"/>
                  </a:cubicBezTo>
                  <a:cubicBezTo>
                    <a:pt x="5110214" y="2146935"/>
                    <a:pt x="5227371" y="2131695"/>
                    <a:pt x="5338814" y="2104073"/>
                  </a:cubicBezTo>
                  <a:cubicBezTo>
                    <a:pt x="5478831" y="2070735"/>
                    <a:pt x="5613133" y="2018348"/>
                    <a:pt x="5746483" y="1965960"/>
                  </a:cubicBezTo>
                  <a:cubicBezTo>
                    <a:pt x="5771248" y="1956435"/>
                    <a:pt x="5796014" y="1946910"/>
                    <a:pt x="5820778" y="1937385"/>
                  </a:cubicBezTo>
                  <a:cubicBezTo>
                    <a:pt x="5754103" y="1966913"/>
                    <a:pt x="5687428" y="1997393"/>
                    <a:pt x="5620753" y="2025968"/>
                  </a:cubicBezTo>
                  <a:cubicBezTo>
                    <a:pt x="5487403" y="2084070"/>
                    <a:pt x="5348339" y="2133600"/>
                    <a:pt x="5202606" y="2147888"/>
                  </a:cubicBezTo>
                  <a:cubicBezTo>
                    <a:pt x="5128311" y="2155508"/>
                    <a:pt x="5052111" y="2151698"/>
                    <a:pt x="4978769" y="2136458"/>
                  </a:cubicBezTo>
                  <a:close/>
                  <a:moveTo>
                    <a:pt x="5892216" y="1918335"/>
                  </a:moveTo>
                  <a:cubicBezTo>
                    <a:pt x="5811253" y="1956435"/>
                    <a:pt x="5733148" y="2003108"/>
                    <a:pt x="5653139" y="2041208"/>
                  </a:cubicBezTo>
                  <a:cubicBezTo>
                    <a:pt x="5513121" y="2108835"/>
                    <a:pt x="5358816" y="2146935"/>
                    <a:pt x="5202606" y="2153603"/>
                  </a:cubicBezTo>
                  <a:cubicBezTo>
                    <a:pt x="5265471" y="2147888"/>
                    <a:pt x="5327383" y="2135505"/>
                    <a:pt x="5388344" y="2118360"/>
                  </a:cubicBezTo>
                  <a:cubicBezTo>
                    <a:pt x="5530266" y="2079308"/>
                    <a:pt x="5662664" y="2015490"/>
                    <a:pt x="5797919" y="1957388"/>
                  </a:cubicBezTo>
                  <a:cubicBezTo>
                    <a:pt x="5829351" y="1944053"/>
                    <a:pt x="5860783" y="1930718"/>
                    <a:pt x="5892216" y="1918335"/>
                  </a:cubicBezTo>
                  <a:close/>
                  <a:moveTo>
                    <a:pt x="5907456" y="2322195"/>
                  </a:moveTo>
                  <a:cubicBezTo>
                    <a:pt x="5930316" y="2233613"/>
                    <a:pt x="5974131" y="2153603"/>
                    <a:pt x="6020803" y="2075498"/>
                  </a:cubicBezTo>
                  <a:cubicBezTo>
                    <a:pt x="6021756" y="2074545"/>
                    <a:pt x="6022708" y="2072640"/>
                    <a:pt x="6022708" y="2071688"/>
                  </a:cubicBezTo>
                  <a:cubicBezTo>
                    <a:pt x="6019851" y="2082165"/>
                    <a:pt x="6017946" y="2093595"/>
                    <a:pt x="6015089" y="2104073"/>
                  </a:cubicBezTo>
                  <a:cubicBezTo>
                    <a:pt x="6006516" y="2144078"/>
                    <a:pt x="5998896" y="2185035"/>
                    <a:pt x="5992228" y="2225040"/>
                  </a:cubicBezTo>
                  <a:cubicBezTo>
                    <a:pt x="5978894" y="2306003"/>
                    <a:pt x="5968416" y="2386965"/>
                    <a:pt x="5961748" y="2467928"/>
                  </a:cubicBezTo>
                  <a:cubicBezTo>
                    <a:pt x="5955081" y="2549843"/>
                    <a:pt x="5951271" y="2631758"/>
                    <a:pt x="5950319" y="2713673"/>
                  </a:cubicBezTo>
                  <a:cubicBezTo>
                    <a:pt x="5950319" y="2794635"/>
                    <a:pt x="5952223" y="2876550"/>
                    <a:pt x="5958891" y="2957513"/>
                  </a:cubicBezTo>
                  <a:cubicBezTo>
                    <a:pt x="5961748" y="2998470"/>
                    <a:pt x="5965558" y="3039428"/>
                    <a:pt x="5970321" y="3080385"/>
                  </a:cubicBezTo>
                  <a:cubicBezTo>
                    <a:pt x="5975083" y="3121343"/>
                    <a:pt x="5979846" y="3162300"/>
                    <a:pt x="5987466" y="3202305"/>
                  </a:cubicBezTo>
                  <a:cubicBezTo>
                    <a:pt x="5989371" y="3210878"/>
                    <a:pt x="5990323" y="3219450"/>
                    <a:pt x="5992228" y="3228023"/>
                  </a:cubicBezTo>
                  <a:cubicBezTo>
                    <a:pt x="5976989" y="3219450"/>
                    <a:pt x="5961748" y="3210878"/>
                    <a:pt x="5946508" y="3203258"/>
                  </a:cubicBezTo>
                  <a:cubicBezTo>
                    <a:pt x="5946508" y="3202305"/>
                    <a:pt x="5946508" y="3200400"/>
                    <a:pt x="5946508" y="3199448"/>
                  </a:cubicBezTo>
                  <a:cubicBezTo>
                    <a:pt x="5943651" y="3174683"/>
                    <a:pt x="5935078" y="3149918"/>
                    <a:pt x="5929364" y="3126105"/>
                  </a:cubicBezTo>
                  <a:cubicBezTo>
                    <a:pt x="5923648" y="3101340"/>
                    <a:pt x="5918886" y="3076575"/>
                    <a:pt x="5915076" y="3051810"/>
                  </a:cubicBezTo>
                  <a:cubicBezTo>
                    <a:pt x="5908408" y="3013710"/>
                    <a:pt x="5904598" y="2974658"/>
                    <a:pt x="5899836" y="2935605"/>
                  </a:cubicBezTo>
                  <a:cubicBezTo>
                    <a:pt x="5899836" y="2910840"/>
                    <a:pt x="5897931" y="2886075"/>
                    <a:pt x="5893169" y="2862263"/>
                  </a:cubicBezTo>
                  <a:cubicBezTo>
                    <a:pt x="5885548" y="2777490"/>
                    <a:pt x="5879833" y="2693670"/>
                    <a:pt x="5877928" y="2608898"/>
                  </a:cubicBezTo>
                  <a:cubicBezTo>
                    <a:pt x="5877928" y="2512695"/>
                    <a:pt x="5883644" y="2415540"/>
                    <a:pt x="5907456" y="2322195"/>
                  </a:cubicBezTo>
                  <a:close/>
                  <a:moveTo>
                    <a:pt x="6020803" y="3272790"/>
                  </a:moveTo>
                  <a:cubicBezTo>
                    <a:pt x="6087478" y="3314700"/>
                    <a:pt x="6151296" y="3364230"/>
                    <a:pt x="6202731" y="3424238"/>
                  </a:cubicBezTo>
                  <a:cubicBezTo>
                    <a:pt x="6254166" y="3482340"/>
                    <a:pt x="6293219" y="3549968"/>
                    <a:pt x="6313221" y="3625215"/>
                  </a:cubicBezTo>
                  <a:cubicBezTo>
                    <a:pt x="6330366" y="3689985"/>
                    <a:pt x="6336081" y="3757613"/>
                    <a:pt x="6339891" y="3825240"/>
                  </a:cubicBezTo>
                  <a:cubicBezTo>
                    <a:pt x="6336081" y="3810953"/>
                    <a:pt x="6331319" y="3795713"/>
                    <a:pt x="6326556" y="3781425"/>
                  </a:cubicBezTo>
                  <a:cubicBezTo>
                    <a:pt x="6301791" y="3711893"/>
                    <a:pt x="6266548" y="3645218"/>
                    <a:pt x="6221781" y="3586163"/>
                  </a:cubicBezTo>
                  <a:cubicBezTo>
                    <a:pt x="6180823" y="3530918"/>
                    <a:pt x="6130341" y="3484245"/>
                    <a:pt x="6078906" y="3439478"/>
                  </a:cubicBezTo>
                  <a:cubicBezTo>
                    <a:pt x="6028423" y="3395663"/>
                    <a:pt x="5975083" y="3353753"/>
                    <a:pt x="5926506" y="3307080"/>
                  </a:cubicBezTo>
                  <a:cubicBezTo>
                    <a:pt x="5878881" y="3262313"/>
                    <a:pt x="5836971" y="3211830"/>
                    <a:pt x="5805539" y="3154680"/>
                  </a:cubicBezTo>
                  <a:cubicBezTo>
                    <a:pt x="5877928" y="3193733"/>
                    <a:pt x="5952223" y="3228975"/>
                    <a:pt x="6020803" y="3272790"/>
                  </a:cubicBezTo>
                  <a:close/>
                  <a:moveTo>
                    <a:pt x="5900789" y="3290888"/>
                  </a:moveTo>
                  <a:cubicBezTo>
                    <a:pt x="5946508" y="3338513"/>
                    <a:pt x="5997944" y="3380423"/>
                    <a:pt x="6047473" y="3423285"/>
                  </a:cubicBezTo>
                  <a:cubicBezTo>
                    <a:pt x="6098908" y="3467100"/>
                    <a:pt x="6150344" y="3512820"/>
                    <a:pt x="6193206" y="3565208"/>
                  </a:cubicBezTo>
                  <a:cubicBezTo>
                    <a:pt x="6240831" y="3622358"/>
                    <a:pt x="6277978" y="3686175"/>
                    <a:pt x="6305601" y="3754755"/>
                  </a:cubicBezTo>
                  <a:cubicBezTo>
                    <a:pt x="6323698" y="3798570"/>
                    <a:pt x="6336081" y="3845243"/>
                    <a:pt x="6344653" y="3891915"/>
                  </a:cubicBezTo>
                  <a:cubicBezTo>
                    <a:pt x="6347511" y="3926205"/>
                    <a:pt x="6350369" y="3960495"/>
                    <a:pt x="6356083" y="3994785"/>
                  </a:cubicBezTo>
                  <a:cubicBezTo>
                    <a:pt x="6354178" y="3991928"/>
                    <a:pt x="6352273" y="3990023"/>
                    <a:pt x="6350369" y="3987165"/>
                  </a:cubicBezTo>
                  <a:cubicBezTo>
                    <a:pt x="6346558" y="3973830"/>
                    <a:pt x="6342748" y="3961448"/>
                    <a:pt x="6338939" y="3948113"/>
                  </a:cubicBezTo>
                  <a:cubicBezTo>
                    <a:pt x="6338939" y="3947160"/>
                    <a:pt x="6338939" y="3946208"/>
                    <a:pt x="6338939" y="3944303"/>
                  </a:cubicBezTo>
                  <a:cubicBezTo>
                    <a:pt x="6337986" y="3943350"/>
                    <a:pt x="6337986" y="3941445"/>
                    <a:pt x="6337033" y="3940493"/>
                  </a:cubicBezTo>
                  <a:cubicBezTo>
                    <a:pt x="6334176" y="3930015"/>
                    <a:pt x="6331319" y="3919538"/>
                    <a:pt x="6328461" y="3909060"/>
                  </a:cubicBezTo>
                  <a:cubicBezTo>
                    <a:pt x="6328461" y="3908108"/>
                    <a:pt x="6328461" y="3906203"/>
                    <a:pt x="6327508" y="3904298"/>
                  </a:cubicBezTo>
                  <a:cubicBezTo>
                    <a:pt x="6329414" y="3906203"/>
                    <a:pt x="6331319" y="3907155"/>
                    <a:pt x="6332271" y="3909060"/>
                  </a:cubicBezTo>
                  <a:cubicBezTo>
                    <a:pt x="6337033" y="3913823"/>
                    <a:pt x="6346558" y="3907155"/>
                    <a:pt x="6340844" y="3902393"/>
                  </a:cubicBezTo>
                  <a:cubicBezTo>
                    <a:pt x="6334176" y="3895725"/>
                    <a:pt x="6327508" y="3889058"/>
                    <a:pt x="6320841" y="3882390"/>
                  </a:cubicBezTo>
                  <a:cubicBezTo>
                    <a:pt x="6320841" y="3881438"/>
                    <a:pt x="6319889" y="3879533"/>
                    <a:pt x="6319889" y="3878580"/>
                  </a:cubicBezTo>
                  <a:cubicBezTo>
                    <a:pt x="6309411" y="3841433"/>
                    <a:pt x="6297028" y="3804285"/>
                    <a:pt x="6277978" y="3769995"/>
                  </a:cubicBezTo>
                  <a:cubicBezTo>
                    <a:pt x="6252261" y="3722370"/>
                    <a:pt x="6217019" y="3681413"/>
                    <a:pt x="6175108" y="3648075"/>
                  </a:cubicBezTo>
                  <a:cubicBezTo>
                    <a:pt x="6064619" y="3559493"/>
                    <a:pt x="5929364" y="3526155"/>
                    <a:pt x="5794108" y="3490913"/>
                  </a:cubicBezTo>
                  <a:cubicBezTo>
                    <a:pt x="5794108" y="3489008"/>
                    <a:pt x="5793156" y="3486150"/>
                    <a:pt x="5792203" y="3484245"/>
                  </a:cubicBezTo>
                  <a:cubicBezTo>
                    <a:pt x="5789346" y="3479483"/>
                    <a:pt x="5784583" y="3478530"/>
                    <a:pt x="5779821" y="3474720"/>
                  </a:cubicBezTo>
                  <a:cubicBezTo>
                    <a:pt x="5775058" y="3471863"/>
                    <a:pt x="5771248" y="3467100"/>
                    <a:pt x="5768391" y="3463290"/>
                  </a:cubicBezTo>
                  <a:cubicBezTo>
                    <a:pt x="5760771" y="3450908"/>
                    <a:pt x="5759819" y="3436620"/>
                    <a:pt x="5760771" y="3422333"/>
                  </a:cubicBezTo>
                  <a:cubicBezTo>
                    <a:pt x="5763628" y="3390900"/>
                    <a:pt x="5770296" y="3359468"/>
                    <a:pt x="5776011" y="3328988"/>
                  </a:cubicBezTo>
                  <a:cubicBezTo>
                    <a:pt x="5780773" y="3297555"/>
                    <a:pt x="5785536" y="3267075"/>
                    <a:pt x="5791251" y="3235643"/>
                  </a:cubicBezTo>
                  <a:cubicBezTo>
                    <a:pt x="5795061" y="3210878"/>
                    <a:pt x="5801728" y="3184208"/>
                    <a:pt x="5803633" y="3158490"/>
                  </a:cubicBezTo>
                  <a:cubicBezTo>
                    <a:pt x="5828398" y="3208973"/>
                    <a:pt x="5863641" y="3251835"/>
                    <a:pt x="5900789" y="3290888"/>
                  </a:cubicBezTo>
                  <a:close/>
                  <a:moveTo>
                    <a:pt x="5815064" y="3525203"/>
                  </a:moveTo>
                  <a:cubicBezTo>
                    <a:pt x="5926506" y="3553778"/>
                    <a:pt x="6040806" y="3586163"/>
                    <a:pt x="6135103" y="3654743"/>
                  </a:cubicBezTo>
                  <a:cubicBezTo>
                    <a:pt x="6178919" y="3686175"/>
                    <a:pt x="6217971" y="3725228"/>
                    <a:pt x="6245594" y="3771900"/>
                  </a:cubicBezTo>
                  <a:cubicBezTo>
                    <a:pt x="6247498" y="3775710"/>
                    <a:pt x="6249403" y="3778568"/>
                    <a:pt x="6251308" y="3782378"/>
                  </a:cubicBezTo>
                  <a:cubicBezTo>
                    <a:pt x="6248451" y="3779520"/>
                    <a:pt x="6244641" y="3776663"/>
                    <a:pt x="6241783" y="3773805"/>
                  </a:cubicBezTo>
                  <a:cubicBezTo>
                    <a:pt x="6240831" y="3772853"/>
                    <a:pt x="6239878" y="3771900"/>
                    <a:pt x="6238926" y="3770948"/>
                  </a:cubicBezTo>
                  <a:cubicBezTo>
                    <a:pt x="6211303" y="3742373"/>
                    <a:pt x="6180823" y="3718560"/>
                    <a:pt x="6147486" y="3696653"/>
                  </a:cubicBezTo>
                  <a:cubicBezTo>
                    <a:pt x="6079858" y="3652838"/>
                    <a:pt x="6003658" y="3621405"/>
                    <a:pt x="5926506" y="3596640"/>
                  </a:cubicBezTo>
                  <a:cubicBezTo>
                    <a:pt x="5836971" y="3568065"/>
                    <a:pt x="5745531" y="3547110"/>
                    <a:pt x="5656948" y="3516630"/>
                  </a:cubicBezTo>
                  <a:cubicBezTo>
                    <a:pt x="5573128" y="3488055"/>
                    <a:pt x="5492166" y="3450908"/>
                    <a:pt x="5420728" y="3398520"/>
                  </a:cubicBezTo>
                  <a:cubicBezTo>
                    <a:pt x="5386439" y="3373755"/>
                    <a:pt x="5355006" y="3346133"/>
                    <a:pt x="5325478" y="3315653"/>
                  </a:cubicBezTo>
                  <a:cubicBezTo>
                    <a:pt x="5302619" y="3291840"/>
                    <a:pt x="5281664" y="3266123"/>
                    <a:pt x="5260708" y="3240405"/>
                  </a:cubicBezTo>
                  <a:cubicBezTo>
                    <a:pt x="5255946" y="3230880"/>
                    <a:pt x="5250231" y="3221355"/>
                    <a:pt x="5245469" y="3210878"/>
                  </a:cubicBezTo>
                  <a:cubicBezTo>
                    <a:pt x="5267376" y="3232785"/>
                    <a:pt x="5289283" y="3253740"/>
                    <a:pt x="5312144" y="3273743"/>
                  </a:cubicBezTo>
                  <a:cubicBezTo>
                    <a:pt x="5357864" y="3314700"/>
                    <a:pt x="5406441" y="3353753"/>
                    <a:pt x="5458828" y="3387090"/>
                  </a:cubicBezTo>
                  <a:cubicBezTo>
                    <a:pt x="5512169" y="3421380"/>
                    <a:pt x="5568366" y="3449003"/>
                    <a:pt x="5627421" y="3469958"/>
                  </a:cubicBezTo>
                  <a:cubicBezTo>
                    <a:pt x="5689333" y="3493770"/>
                    <a:pt x="5752198" y="3509010"/>
                    <a:pt x="5815064" y="3525203"/>
                  </a:cubicBezTo>
                  <a:close/>
                  <a:moveTo>
                    <a:pt x="5510264" y="3391853"/>
                  </a:moveTo>
                  <a:cubicBezTo>
                    <a:pt x="5451208" y="3359468"/>
                    <a:pt x="5396916" y="3318510"/>
                    <a:pt x="5344528" y="3275648"/>
                  </a:cubicBezTo>
                  <a:cubicBezTo>
                    <a:pt x="5302619" y="3240405"/>
                    <a:pt x="5262614" y="3203258"/>
                    <a:pt x="5222608" y="3166110"/>
                  </a:cubicBezTo>
                  <a:cubicBezTo>
                    <a:pt x="5220703" y="3160395"/>
                    <a:pt x="5217846" y="3154680"/>
                    <a:pt x="5215941" y="3148965"/>
                  </a:cubicBezTo>
                  <a:cubicBezTo>
                    <a:pt x="5215941" y="3147060"/>
                    <a:pt x="5214989" y="3144203"/>
                    <a:pt x="5214989" y="3142298"/>
                  </a:cubicBezTo>
                  <a:cubicBezTo>
                    <a:pt x="5214989" y="3140393"/>
                    <a:pt x="5214989" y="3138488"/>
                    <a:pt x="5214989" y="3135630"/>
                  </a:cubicBezTo>
                  <a:cubicBezTo>
                    <a:pt x="5214989" y="3132773"/>
                    <a:pt x="5213083" y="3129915"/>
                    <a:pt x="5210226" y="3129915"/>
                  </a:cubicBezTo>
                  <a:cubicBezTo>
                    <a:pt x="5208321" y="3126105"/>
                    <a:pt x="5205464" y="3122295"/>
                    <a:pt x="5201653" y="3120390"/>
                  </a:cubicBezTo>
                  <a:cubicBezTo>
                    <a:pt x="5194986" y="3116580"/>
                    <a:pt x="5186414" y="3118485"/>
                    <a:pt x="5182603" y="3125153"/>
                  </a:cubicBezTo>
                  <a:cubicBezTo>
                    <a:pt x="5181651" y="3127058"/>
                    <a:pt x="5180698" y="3128963"/>
                    <a:pt x="5180698" y="3130868"/>
                  </a:cubicBezTo>
                  <a:cubicBezTo>
                    <a:pt x="5180698" y="3131820"/>
                    <a:pt x="5179746" y="3131820"/>
                    <a:pt x="5179746" y="3132773"/>
                  </a:cubicBezTo>
                  <a:cubicBezTo>
                    <a:pt x="5177841" y="3166110"/>
                    <a:pt x="5174983" y="3199448"/>
                    <a:pt x="5168316" y="3231833"/>
                  </a:cubicBezTo>
                  <a:cubicBezTo>
                    <a:pt x="5168316" y="3232785"/>
                    <a:pt x="5167364" y="3233738"/>
                    <a:pt x="5167364" y="3235643"/>
                  </a:cubicBezTo>
                  <a:cubicBezTo>
                    <a:pt x="5110214" y="3169920"/>
                    <a:pt x="5054016" y="3104198"/>
                    <a:pt x="4998771" y="3037523"/>
                  </a:cubicBezTo>
                  <a:cubicBezTo>
                    <a:pt x="4939716" y="2966085"/>
                    <a:pt x="4882566" y="2892743"/>
                    <a:pt x="4830178" y="2816543"/>
                  </a:cubicBezTo>
                  <a:cubicBezTo>
                    <a:pt x="4777791" y="2742248"/>
                    <a:pt x="4730166" y="2664143"/>
                    <a:pt x="4688256" y="2584133"/>
                  </a:cubicBezTo>
                  <a:cubicBezTo>
                    <a:pt x="4647299" y="2505075"/>
                    <a:pt x="4612056" y="2424113"/>
                    <a:pt x="4585386" y="2339340"/>
                  </a:cubicBezTo>
                  <a:cubicBezTo>
                    <a:pt x="4559668" y="2259330"/>
                    <a:pt x="4542524" y="2177415"/>
                    <a:pt x="4533951" y="2094548"/>
                  </a:cubicBezTo>
                  <a:cubicBezTo>
                    <a:pt x="4573956" y="2185988"/>
                    <a:pt x="4626343" y="2272665"/>
                    <a:pt x="4684446" y="2352675"/>
                  </a:cubicBezTo>
                  <a:cubicBezTo>
                    <a:pt x="4756836" y="2452688"/>
                    <a:pt x="4838751" y="2545080"/>
                    <a:pt x="4924476" y="2633663"/>
                  </a:cubicBezTo>
                  <a:cubicBezTo>
                    <a:pt x="5011153" y="2722245"/>
                    <a:pt x="5102594" y="2807018"/>
                    <a:pt x="5194033" y="2891790"/>
                  </a:cubicBezTo>
                  <a:cubicBezTo>
                    <a:pt x="5287378" y="2978468"/>
                    <a:pt x="5380723" y="3065145"/>
                    <a:pt x="5469306" y="3157538"/>
                  </a:cubicBezTo>
                  <a:cubicBezTo>
                    <a:pt x="5556936" y="3248978"/>
                    <a:pt x="5639803" y="3345180"/>
                    <a:pt x="5711241" y="3450908"/>
                  </a:cubicBezTo>
                  <a:cubicBezTo>
                    <a:pt x="5716956" y="3459480"/>
                    <a:pt x="5722671" y="3468053"/>
                    <a:pt x="5728386" y="3476625"/>
                  </a:cubicBezTo>
                  <a:cubicBezTo>
                    <a:pt x="5652186" y="3453765"/>
                    <a:pt x="5577891" y="3429000"/>
                    <a:pt x="5510264" y="3391853"/>
                  </a:cubicBezTo>
                  <a:close/>
                  <a:moveTo>
                    <a:pt x="5179746" y="3263265"/>
                  </a:moveTo>
                  <a:cubicBezTo>
                    <a:pt x="5175936" y="3305175"/>
                    <a:pt x="5173078" y="3348038"/>
                    <a:pt x="5169269" y="3389948"/>
                  </a:cubicBezTo>
                  <a:cubicBezTo>
                    <a:pt x="5163553" y="3458528"/>
                    <a:pt x="5159744" y="3527108"/>
                    <a:pt x="5161648" y="3595688"/>
                  </a:cubicBezTo>
                  <a:cubicBezTo>
                    <a:pt x="5165458" y="3720465"/>
                    <a:pt x="5192128" y="3847148"/>
                    <a:pt x="5261661" y="3952875"/>
                  </a:cubicBezTo>
                  <a:cubicBezTo>
                    <a:pt x="5321669" y="4044315"/>
                    <a:pt x="5408346" y="4115753"/>
                    <a:pt x="5503596" y="4168140"/>
                  </a:cubicBezTo>
                  <a:cubicBezTo>
                    <a:pt x="5609323" y="4226243"/>
                    <a:pt x="5726481" y="4258628"/>
                    <a:pt x="5845544" y="4274820"/>
                  </a:cubicBezTo>
                  <a:cubicBezTo>
                    <a:pt x="5975083" y="4292918"/>
                    <a:pt x="6105576" y="4291965"/>
                    <a:pt x="6236069" y="4288155"/>
                  </a:cubicBezTo>
                  <a:cubicBezTo>
                    <a:pt x="6195111" y="4294823"/>
                    <a:pt x="6154153" y="4301490"/>
                    <a:pt x="6113196" y="4306253"/>
                  </a:cubicBezTo>
                  <a:cubicBezTo>
                    <a:pt x="6043664" y="4314825"/>
                    <a:pt x="5973178" y="4319588"/>
                    <a:pt x="5903646" y="4318635"/>
                  </a:cubicBezTo>
                  <a:cubicBezTo>
                    <a:pt x="5776964" y="4317683"/>
                    <a:pt x="5650281" y="4298633"/>
                    <a:pt x="5532171" y="4251008"/>
                  </a:cubicBezTo>
                  <a:cubicBezTo>
                    <a:pt x="5431206" y="4210050"/>
                    <a:pt x="5337861" y="4149090"/>
                    <a:pt x="5264519" y="4067175"/>
                  </a:cubicBezTo>
                  <a:cubicBezTo>
                    <a:pt x="5228323" y="4027170"/>
                    <a:pt x="5197844" y="3982403"/>
                    <a:pt x="5174983" y="3932873"/>
                  </a:cubicBezTo>
                  <a:cubicBezTo>
                    <a:pt x="5147361" y="3873818"/>
                    <a:pt x="5130216" y="3810000"/>
                    <a:pt x="5122596" y="3745230"/>
                  </a:cubicBezTo>
                  <a:cubicBezTo>
                    <a:pt x="5114023" y="3677603"/>
                    <a:pt x="5114976" y="3609023"/>
                    <a:pt x="5121644" y="3541395"/>
                  </a:cubicBezTo>
                  <a:cubicBezTo>
                    <a:pt x="5126406" y="3486150"/>
                    <a:pt x="5135931" y="3430905"/>
                    <a:pt x="5145456" y="3375660"/>
                  </a:cubicBezTo>
                  <a:cubicBezTo>
                    <a:pt x="5150219" y="3362325"/>
                    <a:pt x="5154981" y="3348990"/>
                    <a:pt x="5158791" y="3335655"/>
                  </a:cubicBezTo>
                  <a:cubicBezTo>
                    <a:pt x="5166411" y="3312795"/>
                    <a:pt x="5174031" y="3288030"/>
                    <a:pt x="5179746" y="3263265"/>
                  </a:cubicBezTo>
                  <a:close/>
                  <a:moveTo>
                    <a:pt x="6099861" y="4248150"/>
                  </a:moveTo>
                  <a:cubicBezTo>
                    <a:pt x="6049378" y="4241483"/>
                    <a:pt x="5999848" y="4230053"/>
                    <a:pt x="5951271" y="4215765"/>
                  </a:cubicBezTo>
                  <a:cubicBezTo>
                    <a:pt x="5957939" y="4216718"/>
                    <a:pt x="5965558" y="4218623"/>
                    <a:pt x="5972226" y="4219575"/>
                  </a:cubicBezTo>
                  <a:cubicBezTo>
                    <a:pt x="6025566" y="4228148"/>
                    <a:pt x="6080811" y="4231005"/>
                    <a:pt x="6135103" y="4228148"/>
                  </a:cubicBezTo>
                  <a:cubicBezTo>
                    <a:pt x="6195111" y="4225290"/>
                    <a:pt x="6253214" y="4212908"/>
                    <a:pt x="6311316" y="4201478"/>
                  </a:cubicBezTo>
                  <a:cubicBezTo>
                    <a:pt x="6356083" y="4192905"/>
                    <a:pt x="6400851" y="4186238"/>
                    <a:pt x="6446571" y="4186238"/>
                  </a:cubicBezTo>
                  <a:cubicBezTo>
                    <a:pt x="6458001" y="4193858"/>
                    <a:pt x="6470383" y="4200525"/>
                    <a:pt x="6482766" y="4205288"/>
                  </a:cubicBezTo>
                  <a:cubicBezTo>
                    <a:pt x="6482766" y="4205288"/>
                    <a:pt x="6482766" y="4206240"/>
                    <a:pt x="6483719" y="4206240"/>
                  </a:cubicBezTo>
                  <a:cubicBezTo>
                    <a:pt x="6486576" y="4211955"/>
                    <a:pt x="6492291" y="4212908"/>
                    <a:pt x="6497053" y="4211003"/>
                  </a:cubicBezTo>
                  <a:cubicBezTo>
                    <a:pt x="6478003" y="4218623"/>
                    <a:pt x="6459906" y="4226243"/>
                    <a:pt x="6440856" y="4233863"/>
                  </a:cubicBezTo>
                  <a:cubicBezTo>
                    <a:pt x="6438951" y="4233863"/>
                    <a:pt x="6437998" y="4234815"/>
                    <a:pt x="6436094" y="4234815"/>
                  </a:cubicBezTo>
                  <a:cubicBezTo>
                    <a:pt x="6434189" y="4232910"/>
                    <a:pt x="6430378" y="4231958"/>
                    <a:pt x="6427521" y="4234815"/>
                  </a:cubicBezTo>
                  <a:cubicBezTo>
                    <a:pt x="6426569" y="4235768"/>
                    <a:pt x="6425616" y="4236720"/>
                    <a:pt x="6424664" y="4237673"/>
                  </a:cubicBezTo>
                  <a:cubicBezTo>
                    <a:pt x="6411328" y="4240530"/>
                    <a:pt x="6397041" y="4243388"/>
                    <a:pt x="6383706" y="4245293"/>
                  </a:cubicBezTo>
                  <a:cubicBezTo>
                    <a:pt x="6353226" y="4250055"/>
                    <a:pt x="6321794" y="4253865"/>
                    <a:pt x="6291314" y="4255770"/>
                  </a:cubicBezTo>
                  <a:cubicBezTo>
                    <a:pt x="6226544" y="4259580"/>
                    <a:pt x="6162726" y="4256723"/>
                    <a:pt x="6099861" y="4248150"/>
                  </a:cubicBezTo>
                  <a:close/>
                  <a:moveTo>
                    <a:pt x="6492291" y="4177665"/>
                  </a:moveTo>
                  <a:cubicBezTo>
                    <a:pt x="6492291" y="4177665"/>
                    <a:pt x="6492291" y="4177665"/>
                    <a:pt x="6492291" y="4177665"/>
                  </a:cubicBezTo>
                  <a:cubicBezTo>
                    <a:pt x="6491339" y="4174808"/>
                    <a:pt x="6490386" y="4170998"/>
                    <a:pt x="6490386" y="4168140"/>
                  </a:cubicBezTo>
                  <a:cubicBezTo>
                    <a:pt x="6491339" y="4168140"/>
                    <a:pt x="6493244" y="4169093"/>
                    <a:pt x="6494196" y="4169093"/>
                  </a:cubicBezTo>
                  <a:cubicBezTo>
                    <a:pt x="6495148" y="4171950"/>
                    <a:pt x="6496101" y="4174808"/>
                    <a:pt x="6496101" y="4177665"/>
                  </a:cubicBezTo>
                  <a:cubicBezTo>
                    <a:pt x="6495148" y="4177665"/>
                    <a:pt x="6494196" y="4177665"/>
                    <a:pt x="6492291" y="4177665"/>
                  </a:cubicBezTo>
                  <a:close/>
                  <a:moveTo>
                    <a:pt x="6538964" y="4004310"/>
                  </a:moveTo>
                  <a:cubicBezTo>
                    <a:pt x="6557061" y="3948113"/>
                    <a:pt x="6583731" y="3894773"/>
                    <a:pt x="6615164" y="3844290"/>
                  </a:cubicBezTo>
                  <a:cubicBezTo>
                    <a:pt x="6677076" y="3742373"/>
                    <a:pt x="6757086" y="3652838"/>
                    <a:pt x="6831381" y="3559493"/>
                  </a:cubicBezTo>
                  <a:cubicBezTo>
                    <a:pt x="6906628" y="3466148"/>
                    <a:pt x="6975208" y="3368040"/>
                    <a:pt x="7018071" y="3255645"/>
                  </a:cubicBezTo>
                  <a:cubicBezTo>
                    <a:pt x="7061886" y="3141345"/>
                    <a:pt x="7082841" y="3018473"/>
                    <a:pt x="7085698" y="2895600"/>
                  </a:cubicBezTo>
                  <a:cubicBezTo>
                    <a:pt x="7088556" y="2763203"/>
                    <a:pt x="7072364" y="2630805"/>
                    <a:pt x="7045694" y="2501265"/>
                  </a:cubicBezTo>
                  <a:cubicBezTo>
                    <a:pt x="7043789" y="2491740"/>
                    <a:pt x="7041883" y="2482215"/>
                    <a:pt x="7039978" y="2473643"/>
                  </a:cubicBezTo>
                  <a:cubicBezTo>
                    <a:pt x="7052361" y="2487930"/>
                    <a:pt x="7064744" y="2502218"/>
                    <a:pt x="7076173" y="2516505"/>
                  </a:cubicBezTo>
                  <a:cubicBezTo>
                    <a:pt x="7101891" y="2650808"/>
                    <a:pt x="7126656" y="2785110"/>
                    <a:pt x="7128561" y="2921318"/>
                  </a:cubicBezTo>
                  <a:cubicBezTo>
                    <a:pt x="7129514" y="2992755"/>
                    <a:pt x="7123798" y="3064193"/>
                    <a:pt x="7107606" y="3133725"/>
                  </a:cubicBezTo>
                  <a:cubicBezTo>
                    <a:pt x="7095223" y="3189923"/>
                    <a:pt x="7075221" y="3245168"/>
                    <a:pt x="7051408" y="3297555"/>
                  </a:cubicBezTo>
                  <a:cubicBezTo>
                    <a:pt x="7004736" y="3398520"/>
                    <a:pt x="6941871" y="3490913"/>
                    <a:pt x="6876148" y="3579495"/>
                  </a:cubicBezTo>
                  <a:cubicBezTo>
                    <a:pt x="6810426" y="3669030"/>
                    <a:pt x="6739941" y="3756660"/>
                    <a:pt x="6678981" y="3849053"/>
                  </a:cubicBezTo>
                  <a:cubicBezTo>
                    <a:pt x="6618973" y="3939540"/>
                    <a:pt x="6566586" y="4035743"/>
                    <a:pt x="6536106" y="4140518"/>
                  </a:cubicBezTo>
                  <a:cubicBezTo>
                    <a:pt x="6534201" y="4148138"/>
                    <a:pt x="6532296" y="4155758"/>
                    <a:pt x="6529439" y="4164330"/>
                  </a:cubicBezTo>
                  <a:cubicBezTo>
                    <a:pt x="6523723" y="4167188"/>
                    <a:pt x="6517056" y="4170045"/>
                    <a:pt x="6511341" y="4171950"/>
                  </a:cubicBezTo>
                  <a:cubicBezTo>
                    <a:pt x="6512294" y="4115753"/>
                    <a:pt x="6520866" y="4059555"/>
                    <a:pt x="6538964" y="4004310"/>
                  </a:cubicBezTo>
                  <a:close/>
                  <a:moveTo>
                    <a:pt x="6670408" y="3880485"/>
                  </a:moveTo>
                  <a:cubicBezTo>
                    <a:pt x="6731369" y="3786188"/>
                    <a:pt x="6800901" y="3699510"/>
                    <a:pt x="6867576" y="3609975"/>
                  </a:cubicBezTo>
                  <a:cubicBezTo>
                    <a:pt x="6934251" y="3521393"/>
                    <a:pt x="6998069" y="3430905"/>
                    <a:pt x="7048551" y="3332798"/>
                  </a:cubicBezTo>
                  <a:cubicBezTo>
                    <a:pt x="7073316" y="3283268"/>
                    <a:pt x="7094271" y="3232785"/>
                    <a:pt x="7108558" y="3179445"/>
                  </a:cubicBezTo>
                  <a:cubicBezTo>
                    <a:pt x="7127608" y="3111818"/>
                    <a:pt x="7137133" y="3042285"/>
                    <a:pt x="7139991" y="2971800"/>
                  </a:cubicBezTo>
                  <a:cubicBezTo>
                    <a:pt x="7144753" y="2827020"/>
                    <a:pt x="7120941" y="2684145"/>
                    <a:pt x="7094271" y="2542223"/>
                  </a:cubicBezTo>
                  <a:cubicBezTo>
                    <a:pt x="7094271" y="2540318"/>
                    <a:pt x="7093319" y="2539365"/>
                    <a:pt x="7093319" y="2537460"/>
                  </a:cubicBezTo>
                  <a:cubicBezTo>
                    <a:pt x="7106653" y="2554605"/>
                    <a:pt x="7119036" y="2572703"/>
                    <a:pt x="7130466" y="2590800"/>
                  </a:cubicBezTo>
                  <a:cubicBezTo>
                    <a:pt x="7144753" y="2635568"/>
                    <a:pt x="7157136" y="2680335"/>
                    <a:pt x="7165708" y="2726055"/>
                  </a:cubicBezTo>
                  <a:cubicBezTo>
                    <a:pt x="7176186" y="2782253"/>
                    <a:pt x="7180948" y="2840355"/>
                    <a:pt x="7180948" y="2897505"/>
                  </a:cubicBezTo>
                  <a:cubicBezTo>
                    <a:pt x="7180948" y="3012758"/>
                    <a:pt x="7161898" y="3128010"/>
                    <a:pt x="7129514" y="3238500"/>
                  </a:cubicBezTo>
                  <a:cubicBezTo>
                    <a:pt x="7096176" y="3349943"/>
                    <a:pt x="7048551" y="3457575"/>
                    <a:pt x="6991401" y="3558540"/>
                  </a:cubicBezTo>
                  <a:cubicBezTo>
                    <a:pt x="6933298" y="3662363"/>
                    <a:pt x="6864719" y="3760470"/>
                    <a:pt x="6792328" y="3855720"/>
                  </a:cubicBezTo>
                  <a:cubicBezTo>
                    <a:pt x="6719939" y="3950018"/>
                    <a:pt x="6643739" y="4040505"/>
                    <a:pt x="6568491" y="4132898"/>
                  </a:cubicBezTo>
                  <a:cubicBezTo>
                    <a:pt x="6562776" y="4140518"/>
                    <a:pt x="6556108" y="4148138"/>
                    <a:pt x="6550394" y="4155758"/>
                  </a:cubicBezTo>
                  <a:cubicBezTo>
                    <a:pt x="6546583" y="4157663"/>
                    <a:pt x="6542773" y="4159568"/>
                    <a:pt x="6538964" y="4161473"/>
                  </a:cubicBezTo>
                  <a:cubicBezTo>
                    <a:pt x="6538011" y="4161473"/>
                    <a:pt x="6538011" y="4161473"/>
                    <a:pt x="6537058" y="4162425"/>
                  </a:cubicBezTo>
                  <a:cubicBezTo>
                    <a:pt x="6565633" y="4061460"/>
                    <a:pt x="6613258" y="3967163"/>
                    <a:pt x="6670408" y="3880485"/>
                  </a:cubicBezTo>
                  <a:close/>
                  <a:moveTo>
                    <a:pt x="6776136" y="3892868"/>
                  </a:moveTo>
                  <a:cubicBezTo>
                    <a:pt x="6849478" y="3798570"/>
                    <a:pt x="6919011" y="3700463"/>
                    <a:pt x="6979971" y="3597593"/>
                  </a:cubicBezTo>
                  <a:cubicBezTo>
                    <a:pt x="7039978" y="3495675"/>
                    <a:pt x="7092366" y="3388995"/>
                    <a:pt x="7128561" y="3276600"/>
                  </a:cubicBezTo>
                  <a:cubicBezTo>
                    <a:pt x="7164756" y="3166110"/>
                    <a:pt x="7187616" y="3050858"/>
                    <a:pt x="7192378" y="2934653"/>
                  </a:cubicBezTo>
                  <a:cubicBezTo>
                    <a:pt x="7194283" y="2876550"/>
                    <a:pt x="7192378" y="2819400"/>
                    <a:pt x="7184758" y="2762250"/>
                  </a:cubicBezTo>
                  <a:cubicBezTo>
                    <a:pt x="7179044" y="2722245"/>
                    <a:pt x="7171423" y="2681288"/>
                    <a:pt x="7159994" y="2641283"/>
                  </a:cubicBezTo>
                  <a:cubicBezTo>
                    <a:pt x="7183806" y="2684145"/>
                    <a:pt x="7203808" y="2729865"/>
                    <a:pt x="7219048" y="2777490"/>
                  </a:cubicBezTo>
                  <a:cubicBezTo>
                    <a:pt x="7224764" y="2794635"/>
                    <a:pt x="7228573" y="2811780"/>
                    <a:pt x="7233336" y="2828925"/>
                  </a:cubicBezTo>
                  <a:cubicBezTo>
                    <a:pt x="7240003" y="2867978"/>
                    <a:pt x="7240956" y="2907030"/>
                    <a:pt x="7238098" y="2947035"/>
                  </a:cubicBezTo>
                  <a:cubicBezTo>
                    <a:pt x="7234289" y="3003233"/>
                    <a:pt x="7223811" y="3059430"/>
                    <a:pt x="7210476" y="3114675"/>
                  </a:cubicBezTo>
                  <a:cubicBezTo>
                    <a:pt x="7187616" y="3213735"/>
                    <a:pt x="7158089" y="3310890"/>
                    <a:pt x="7119036" y="3405188"/>
                  </a:cubicBezTo>
                  <a:cubicBezTo>
                    <a:pt x="7079983" y="3499485"/>
                    <a:pt x="7034264" y="3591878"/>
                    <a:pt x="6980923" y="3679508"/>
                  </a:cubicBezTo>
                  <a:cubicBezTo>
                    <a:pt x="6927583" y="3766185"/>
                    <a:pt x="6867576" y="3848100"/>
                    <a:pt x="6800901" y="3925253"/>
                  </a:cubicBezTo>
                  <a:cubicBezTo>
                    <a:pt x="6737083" y="3999548"/>
                    <a:pt x="6666598" y="4068128"/>
                    <a:pt x="6593256" y="4132898"/>
                  </a:cubicBezTo>
                  <a:cubicBezTo>
                    <a:pt x="6582778" y="4138613"/>
                    <a:pt x="6571348" y="4144328"/>
                    <a:pt x="6560871" y="4150043"/>
                  </a:cubicBezTo>
                  <a:cubicBezTo>
                    <a:pt x="6634214" y="4066223"/>
                    <a:pt x="6706603" y="3980498"/>
                    <a:pt x="6776136" y="3892868"/>
                  </a:cubicBezTo>
                  <a:close/>
                  <a:moveTo>
                    <a:pt x="6623736" y="4187190"/>
                  </a:moveTo>
                  <a:cubicBezTo>
                    <a:pt x="6619926" y="4186238"/>
                    <a:pt x="6615164" y="4185285"/>
                    <a:pt x="6611353" y="4184333"/>
                  </a:cubicBezTo>
                  <a:cubicBezTo>
                    <a:pt x="6630403" y="4179570"/>
                    <a:pt x="6650406" y="4172903"/>
                    <a:pt x="6669456" y="4166235"/>
                  </a:cubicBezTo>
                  <a:cubicBezTo>
                    <a:pt x="6687553" y="4162425"/>
                    <a:pt x="6706603" y="4161473"/>
                    <a:pt x="6725653" y="4161473"/>
                  </a:cubicBezTo>
                  <a:cubicBezTo>
                    <a:pt x="6726606" y="4161473"/>
                    <a:pt x="6726606" y="4161473"/>
                    <a:pt x="6727558" y="4161473"/>
                  </a:cubicBezTo>
                  <a:cubicBezTo>
                    <a:pt x="6728511" y="4162425"/>
                    <a:pt x="6729464" y="4162425"/>
                    <a:pt x="6731369" y="4162425"/>
                  </a:cubicBezTo>
                  <a:cubicBezTo>
                    <a:pt x="6731369" y="4162425"/>
                    <a:pt x="6732321" y="4162425"/>
                    <a:pt x="6732321" y="4162425"/>
                  </a:cubicBezTo>
                  <a:cubicBezTo>
                    <a:pt x="6802806" y="4165283"/>
                    <a:pt x="6867576" y="4190048"/>
                    <a:pt x="6929489" y="4222433"/>
                  </a:cubicBezTo>
                  <a:cubicBezTo>
                    <a:pt x="6959969" y="4238625"/>
                    <a:pt x="6989496" y="4255770"/>
                    <a:pt x="7019023" y="4272915"/>
                  </a:cubicBezTo>
                  <a:cubicBezTo>
                    <a:pt x="6974256" y="4252913"/>
                    <a:pt x="6928536" y="4235768"/>
                    <a:pt x="6881864" y="4221480"/>
                  </a:cubicBezTo>
                  <a:cubicBezTo>
                    <a:pt x="6800901" y="4196715"/>
                    <a:pt x="6711366" y="4177665"/>
                    <a:pt x="6625641" y="4187190"/>
                  </a:cubicBezTo>
                  <a:cubicBezTo>
                    <a:pt x="6623736" y="4186238"/>
                    <a:pt x="6623736" y="4186238"/>
                    <a:pt x="6623736" y="4187190"/>
                  </a:cubicBezTo>
                  <a:close/>
                  <a:moveTo>
                    <a:pt x="6779946" y="4119563"/>
                  </a:moveTo>
                  <a:cubicBezTo>
                    <a:pt x="6792328" y="4113848"/>
                    <a:pt x="6805664" y="4107180"/>
                    <a:pt x="6818046" y="4101465"/>
                  </a:cubicBezTo>
                  <a:cubicBezTo>
                    <a:pt x="6809473" y="4106228"/>
                    <a:pt x="6800901" y="4111943"/>
                    <a:pt x="6792328" y="4116705"/>
                  </a:cubicBezTo>
                  <a:cubicBezTo>
                    <a:pt x="6787566" y="4116705"/>
                    <a:pt x="6783756" y="4118610"/>
                    <a:pt x="6779946" y="4119563"/>
                  </a:cubicBezTo>
                  <a:close/>
                  <a:moveTo>
                    <a:pt x="7809598" y="3804285"/>
                  </a:moveTo>
                  <a:cubicBezTo>
                    <a:pt x="7687678" y="3821430"/>
                    <a:pt x="7567664" y="3847148"/>
                    <a:pt x="7449553" y="3880485"/>
                  </a:cubicBezTo>
                  <a:cubicBezTo>
                    <a:pt x="7332396" y="3913823"/>
                    <a:pt x="7219048" y="3956685"/>
                    <a:pt x="7105701" y="4003358"/>
                  </a:cubicBezTo>
                  <a:cubicBezTo>
                    <a:pt x="7042836" y="4029075"/>
                    <a:pt x="6979971" y="4054793"/>
                    <a:pt x="6916153" y="4077653"/>
                  </a:cubicBezTo>
                  <a:cubicBezTo>
                    <a:pt x="6886626" y="4088130"/>
                    <a:pt x="6856146" y="4097655"/>
                    <a:pt x="6825666" y="4107180"/>
                  </a:cubicBezTo>
                  <a:cubicBezTo>
                    <a:pt x="6846621" y="4095750"/>
                    <a:pt x="6866623" y="4084320"/>
                    <a:pt x="6887578" y="4072890"/>
                  </a:cubicBezTo>
                  <a:cubicBezTo>
                    <a:pt x="6940919" y="4044315"/>
                    <a:pt x="6996164" y="4018598"/>
                    <a:pt x="7051408" y="3993833"/>
                  </a:cubicBezTo>
                  <a:cubicBezTo>
                    <a:pt x="7163803" y="3944303"/>
                    <a:pt x="7279056" y="3903345"/>
                    <a:pt x="7397166" y="3871913"/>
                  </a:cubicBezTo>
                  <a:cubicBezTo>
                    <a:pt x="7604811" y="3814763"/>
                    <a:pt x="7820076" y="3785235"/>
                    <a:pt x="8035341" y="3781425"/>
                  </a:cubicBezTo>
                  <a:cubicBezTo>
                    <a:pt x="7961046" y="3786188"/>
                    <a:pt x="7884846" y="3793808"/>
                    <a:pt x="7809598" y="3804285"/>
                  </a:cubicBezTo>
                  <a:close/>
                  <a:moveTo>
                    <a:pt x="6766611" y="4013835"/>
                  </a:moveTo>
                  <a:cubicBezTo>
                    <a:pt x="6749466" y="4029075"/>
                    <a:pt x="6732321" y="4044315"/>
                    <a:pt x="6715176" y="4059555"/>
                  </a:cubicBezTo>
                  <a:cubicBezTo>
                    <a:pt x="6682791" y="4082415"/>
                    <a:pt x="6649453" y="4102418"/>
                    <a:pt x="6615164" y="4121468"/>
                  </a:cubicBezTo>
                  <a:cubicBezTo>
                    <a:pt x="6675171" y="4070985"/>
                    <a:pt x="6731369" y="4016693"/>
                    <a:pt x="6783756" y="3959543"/>
                  </a:cubicBezTo>
                  <a:cubicBezTo>
                    <a:pt x="6853289" y="3883343"/>
                    <a:pt x="6916153" y="3800475"/>
                    <a:pt x="6971398" y="3713798"/>
                  </a:cubicBezTo>
                  <a:cubicBezTo>
                    <a:pt x="7026644" y="3627120"/>
                    <a:pt x="7075221" y="3536633"/>
                    <a:pt x="7116178" y="3443288"/>
                  </a:cubicBezTo>
                  <a:cubicBezTo>
                    <a:pt x="7157136" y="3348990"/>
                    <a:pt x="7190473" y="3250883"/>
                    <a:pt x="7216191" y="3150870"/>
                  </a:cubicBezTo>
                  <a:cubicBezTo>
                    <a:pt x="7229526" y="3097530"/>
                    <a:pt x="7240956" y="3043238"/>
                    <a:pt x="7247623" y="2987993"/>
                  </a:cubicBezTo>
                  <a:cubicBezTo>
                    <a:pt x="7248576" y="2977515"/>
                    <a:pt x="7249528" y="2967990"/>
                    <a:pt x="7250481" y="2957513"/>
                  </a:cubicBezTo>
                  <a:cubicBezTo>
                    <a:pt x="7251433" y="2977515"/>
                    <a:pt x="7252386" y="2997518"/>
                    <a:pt x="7251433" y="3017520"/>
                  </a:cubicBezTo>
                  <a:cubicBezTo>
                    <a:pt x="7249528" y="3014663"/>
                    <a:pt x="7243814" y="3015615"/>
                    <a:pt x="7243814" y="3019425"/>
                  </a:cubicBezTo>
                  <a:cubicBezTo>
                    <a:pt x="7243814" y="3110865"/>
                    <a:pt x="7230478" y="3200400"/>
                    <a:pt x="7204761" y="3288030"/>
                  </a:cubicBezTo>
                  <a:cubicBezTo>
                    <a:pt x="7179996" y="3371850"/>
                    <a:pt x="7145706" y="3453765"/>
                    <a:pt x="7106653" y="3531870"/>
                  </a:cubicBezTo>
                  <a:cubicBezTo>
                    <a:pt x="7069506" y="3606165"/>
                    <a:pt x="7028548" y="3677603"/>
                    <a:pt x="6982828" y="3746183"/>
                  </a:cubicBezTo>
                  <a:cubicBezTo>
                    <a:pt x="6937108" y="3814763"/>
                    <a:pt x="6886626" y="3880485"/>
                    <a:pt x="6832333" y="3943350"/>
                  </a:cubicBezTo>
                  <a:cubicBezTo>
                    <a:pt x="6811378" y="3967163"/>
                    <a:pt x="6789471" y="3990975"/>
                    <a:pt x="6766611" y="4013835"/>
                  </a:cubicBezTo>
                  <a:close/>
                  <a:moveTo>
                    <a:pt x="7211428" y="3552825"/>
                  </a:moveTo>
                  <a:cubicBezTo>
                    <a:pt x="7215239" y="3549015"/>
                    <a:pt x="7219048" y="3546158"/>
                    <a:pt x="7223811" y="3542348"/>
                  </a:cubicBezTo>
                  <a:cubicBezTo>
                    <a:pt x="7249528" y="3520440"/>
                    <a:pt x="7276198" y="3501390"/>
                    <a:pt x="7304773" y="3483293"/>
                  </a:cubicBezTo>
                  <a:cubicBezTo>
                    <a:pt x="7360971" y="3447098"/>
                    <a:pt x="7422883" y="3418523"/>
                    <a:pt x="7486701" y="3398520"/>
                  </a:cubicBezTo>
                  <a:cubicBezTo>
                    <a:pt x="7504798" y="3392805"/>
                    <a:pt x="7523848" y="3388043"/>
                    <a:pt x="7542898" y="3383280"/>
                  </a:cubicBezTo>
                  <a:cubicBezTo>
                    <a:pt x="7543851" y="3383280"/>
                    <a:pt x="7543851" y="3383280"/>
                    <a:pt x="7544803" y="3383280"/>
                  </a:cubicBezTo>
                  <a:cubicBezTo>
                    <a:pt x="7596239" y="3378518"/>
                    <a:pt x="7648626" y="3378518"/>
                    <a:pt x="7701014" y="3381375"/>
                  </a:cubicBezTo>
                  <a:cubicBezTo>
                    <a:pt x="7701014" y="3381375"/>
                    <a:pt x="7701014" y="3381375"/>
                    <a:pt x="7700061" y="3381375"/>
                  </a:cubicBezTo>
                  <a:cubicBezTo>
                    <a:pt x="7654341" y="3388043"/>
                    <a:pt x="7608621" y="3397568"/>
                    <a:pt x="7563853" y="3409950"/>
                  </a:cubicBezTo>
                  <a:cubicBezTo>
                    <a:pt x="7474319" y="3435668"/>
                    <a:pt x="7387641" y="3474720"/>
                    <a:pt x="7310489" y="3525203"/>
                  </a:cubicBezTo>
                  <a:cubicBezTo>
                    <a:pt x="7260958" y="3557588"/>
                    <a:pt x="7215239" y="3594735"/>
                    <a:pt x="7172376" y="3635693"/>
                  </a:cubicBezTo>
                  <a:cubicBezTo>
                    <a:pt x="7186664" y="3609023"/>
                    <a:pt x="7199998" y="3581400"/>
                    <a:pt x="7211428" y="3552825"/>
                  </a:cubicBezTo>
                  <a:close/>
                  <a:moveTo>
                    <a:pt x="7400023" y="3421380"/>
                  </a:moveTo>
                  <a:cubicBezTo>
                    <a:pt x="7339064" y="3449003"/>
                    <a:pt x="7280961" y="3485198"/>
                    <a:pt x="7229526" y="3528060"/>
                  </a:cubicBezTo>
                  <a:cubicBezTo>
                    <a:pt x="7225716" y="3530918"/>
                    <a:pt x="7222858" y="3533775"/>
                    <a:pt x="7219048" y="3536633"/>
                  </a:cubicBezTo>
                  <a:cubicBezTo>
                    <a:pt x="7221906" y="3529013"/>
                    <a:pt x="7224764" y="3522345"/>
                    <a:pt x="7227621" y="3514725"/>
                  </a:cubicBezTo>
                  <a:cubicBezTo>
                    <a:pt x="7255244" y="3488055"/>
                    <a:pt x="7285723" y="3465195"/>
                    <a:pt x="7320014" y="3446145"/>
                  </a:cubicBezTo>
                  <a:cubicBezTo>
                    <a:pt x="7353351" y="3428048"/>
                    <a:pt x="7387641" y="3413760"/>
                    <a:pt x="7422883" y="3402330"/>
                  </a:cubicBezTo>
                  <a:cubicBezTo>
                    <a:pt x="7439076" y="3398520"/>
                    <a:pt x="7455269" y="3395663"/>
                    <a:pt x="7471461" y="3392805"/>
                  </a:cubicBezTo>
                  <a:cubicBezTo>
                    <a:pt x="7447648" y="3400425"/>
                    <a:pt x="7422883" y="3409950"/>
                    <a:pt x="7400023" y="3421380"/>
                  </a:cubicBezTo>
                  <a:close/>
                  <a:moveTo>
                    <a:pt x="7288581" y="3443288"/>
                  </a:moveTo>
                  <a:cubicBezTo>
                    <a:pt x="7296201" y="3440430"/>
                    <a:pt x="7303821" y="3437573"/>
                    <a:pt x="7311441" y="3434715"/>
                  </a:cubicBezTo>
                  <a:cubicBezTo>
                    <a:pt x="7303821" y="3438525"/>
                    <a:pt x="7297153" y="3443288"/>
                    <a:pt x="7289533" y="3448050"/>
                  </a:cubicBezTo>
                  <a:cubicBezTo>
                    <a:pt x="7290486" y="3446145"/>
                    <a:pt x="7289533" y="3444240"/>
                    <a:pt x="7288581" y="3443288"/>
                  </a:cubicBezTo>
                  <a:close/>
                  <a:moveTo>
                    <a:pt x="7334301" y="3375660"/>
                  </a:moveTo>
                  <a:cubicBezTo>
                    <a:pt x="7333348" y="3375660"/>
                    <a:pt x="7332396" y="3376613"/>
                    <a:pt x="7331444" y="3376613"/>
                  </a:cubicBezTo>
                  <a:cubicBezTo>
                    <a:pt x="7324776" y="3379470"/>
                    <a:pt x="7319061" y="3382328"/>
                    <a:pt x="7312394" y="3385185"/>
                  </a:cubicBezTo>
                  <a:cubicBezTo>
                    <a:pt x="7306678" y="3388043"/>
                    <a:pt x="7301916" y="3389948"/>
                    <a:pt x="7296201" y="3392805"/>
                  </a:cubicBezTo>
                  <a:cubicBezTo>
                    <a:pt x="7293344" y="3393758"/>
                    <a:pt x="7291439" y="3394710"/>
                    <a:pt x="7288581" y="3395663"/>
                  </a:cubicBezTo>
                  <a:cubicBezTo>
                    <a:pt x="7287628" y="3395663"/>
                    <a:pt x="7286676" y="3396615"/>
                    <a:pt x="7285723" y="3397568"/>
                  </a:cubicBezTo>
                  <a:cubicBezTo>
                    <a:pt x="7282866" y="3399473"/>
                    <a:pt x="7279056" y="3400425"/>
                    <a:pt x="7276198" y="3402330"/>
                  </a:cubicBezTo>
                  <a:cubicBezTo>
                    <a:pt x="7264769" y="3408045"/>
                    <a:pt x="7252386" y="3412808"/>
                    <a:pt x="7240956" y="3418523"/>
                  </a:cubicBezTo>
                  <a:cubicBezTo>
                    <a:pt x="7235241" y="3420428"/>
                    <a:pt x="7230478" y="3423285"/>
                    <a:pt x="7224764" y="3425190"/>
                  </a:cubicBezTo>
                  <a:cubicBezTo>
                    <a:pt x="7227621" y="3420428"/>
                    <a:pt x="7229526" y="3415665"/>
                    <a:pt x="7232383" y="3411855"/>
                  </a:cubicBezTo>
                  <a:cubicBezTo>
                    <a:pt x="7258101" y="3364230"/>
                    <a:pt x="7280008" y="3315653"/>
                    <a:pt x="7298106" y="3265170"/>
                  </a:cubicBezTo>
                  <a:cubicBezTo>
                    <a:pt x="7335253" y="3162300"/>
                    <a:pt x="7359066" y="3054668"/>
                    <a:pt x="7366686" y="2946083"/>
                  </a:cubicBezTo>
                  <a:cubicBezTo>
                    <a:pt x="7374306" y="2839403"/>
                    <a:pt x="7368591" y="2718435"/>
                    <a:pt x="7335253" y="2609850"/>
                  </a:cubicBezTo>
                  <a:cubicBezTo>
                    <a:pt x="7340969" y="2618423"/>
                    <a:pt x="7345731" y="2626995"/>
                    <a:pt x="7351446" y="2635568"/>
                  </a:cubicBezTo>
                  <a:cubicBezTo>
                    <a:pt x="7370496" y="2667000"/>
                    <a:pt x="7388594" y="2697480"/>
                    <a:pt x="7405739" y="2729865"/>
                  </a:cubicBezTo>
                  <a:cubicBezTo>
                    <a:pt x="7439076" y="2793683"/>
                    <a:pt x="7467651" y="2860358"/>
                    <a:pt x="7482891" y="2930843"/>
                  </a:cubicBezTo>
                  <a:cubicBezTo>
                    <a:pt x="7497178" y="2998470"/>
                    <a:pt x="7500989" y="3068003"/>
                    <a:pt x="7485748" y="3135630"/>
                  </a:cubicBezTo>
                  <a:cubicBezTo>
                    <a:pt x="7473366" y="3192780"/>
                    <a:pt x="7448601" y="3246120"/>
                    <a:pt x="7414311" y="3293745"/>
                  </a:cubicBezTo>
                  <a:cubicBezTo>
                    <a:pt x="7395261" y="3320415"/>
                    <a:pt x="7373353" y="3344228"/>
                    <a:pt x="7348589" y="3366135"/>
                  </a:cubicBezTo>
                  <a:cubicBezTo>
                    <a:pt x="7343826" y="3368993"/>
                    <a:pt x="7339064" y="3371850"/>
                    <a:pt x="7334301" y="3375660"/>
                  </a:cubicBezTo>
                  <a:close/>
                  <a:moveTo>
                    <a:pt x="7390498" y="3343275"/>
                  </a:moveTo>
                  <a:cubicBezTo>
                    <a:pt x="7413358" y="3326130"/>
                    <a:pt x="7436219" y="3306128"/>
                    <a:pt x="7456221" y="3286125"/>
                  </a:cubicBezTo>
                  <a:cubicBezTo>
                    <a:pt x="7488606" y="3254693"/>
                    <a:pt x="7517181" y="3218498"/>
                    <a:pt x="7540041" y="3179445"/>
                  </a:cubicBezTo>
                  <a:cubicBezTo>
                    <a:pt x="7561948" y="3140393"/>
                    <a:pt x="7578141" y="3098483"/>
                    <a:pt x="7585761" y="3054668"/>
                  </a:cubicBezTo>
                  <a:cubicBezTo>
                    <a:pt x="7594333" y="3005138"/>
                    <a:pt x="7590523" y="2953703"/>
                    <a:pt x="7579094" y="2905125"/>
                  </a:cubicBezTo>
                  <a:cubicBezTo>
                    <a:pt x="7554328" y="2803208"/>
                    <a:pt x="7496226" y="2713673"/>
                    <a:pt x="7430503" y="2633663"/>
                  </a:cubicBezTo>
                  <a:cubicBezTo>
                    <a:pt x="7361923" y="2550795"/>
                    <a:pt x="7285723" y="2475548"/>
                    <a:pt x="7220953" y="2389823"/>
                  </a:cubicBezTo>
                  <a:cubicBezTo>
                    <a:pt x="7184758" y="2343150"/>
                    <a:pt x="7152373" y="2293620"/>
                    <a:pt x="7121894" y="2243138"/>
                  </a:cubicBezTo>
                  <a:cubicBezTo>
                    <a:pt x="7147611" y="2272665"/>
                    <a:pt x="7176186" y="2300288"/>
                    <a:pt x="7203808" y="2327910"/>
                  </a:cubicBezTo>
                  <a:cubicBezTo>
                    <a:pt x="7285723" y="2409825"/>
                    <a:pt x="7370496" y="2488883"/>
                    <a:pt x="7451458" y="2572703"/>
                  </a:cubicBezTo>
                  <a:cubicBezTo>
                    <a:pt x="7491464" y="2613660"/>
                    <a:pt x="7529564" y="2656523"/>
                    <a:pt x="7565758" y="2700338"/>
                  </a:cubicBezTo>
                  <a:cubicBezTo>
                    <a:pt x="7601001" y="2744153"/>
                    <a:pt x="7633386" y="2789873"/>
                    <a:pt x="7657198" y="2841308"/>
                  </a:cubicBezTo>
                  <a:cubicBezTo>
                    <a:pt x="7680058" y="2891790"/>
                    <a:pt x="7694346" y="2947035"/>
                    <a:pt x="7690536" y="3003233"/>
                  </a:cubicBezTo>
                  <a:cubicBezTo>
                    <a:pt x="7687678" y="3057525"/>
                    <a:pt x="7666723" y="3107055"/>
                    <a:pt x="7632433" y="3149918"/>
                  </a:cubicBezTo>
                  <a:cubicBezTo>
                    <a:pt x="7599096" y="3189923"/>
                    <a:pt x="7558139" y="3221355"/>
                    <a:pt x="7516228" y="3252788"/>
                  </a:cubicBezTo>
                  <a:cubicBezTo>
                    <a:pt x="7470508" y="3287078"/>
                    <a:pt x="7424789" y="3321368"/>
                    <a:pt x="7379069" y="3355658"/>
                  </a:cubicBezTo>
                  <a:cubicBezTo>
                    <a:pt x="7382878" y="3350895"/>
                    <a:pt x="7386689" y="3347085"/>
                    <a:pt x="7390498" y="3343275"/>
                  </a:cubicBezTo>
                  <a:close/>
                  <a:moveTo>
                    <a:pt x="7489558" y="3288983"/>
                  </a:moveTo>
                  <a:cubicBezTo>
                    <a:pt x="7533373" y="3256598"/>
                    <a:pt x="7578141" y="3224213"/>
                    <a:pt x="7616241" y="3186113"/>
                  </a:cubicBezTo>
                  <a:cubicBezTo>
                    <a:pt x="7653389" y="3148965"/>
                    <a:pt x="7682916" y="3106103"/>
                    <a:pt x="7695298" y="3054668"/>
                  </a:cubicBezTo>
                  <a:cubicBezTo>
                    <a:pt x="7708633" y="3000375"/>
                    <a:pt x="7704823" y="2943225"/>
                    <a:pt x="7688631" y="2890838"/>
                  </a:cubicBezTo>
                  <a:cubicBezTo>
                    <a:pt x="7672439" y="2837498"/>
                    <a:pt x="7644816" y="2787968"/>
                    <a:pt x="7613383" y="2743200"/>
                  </a:cubicBezTo>
                  <a:cubicBezTo>
                    <a:pt x="7580046" y="2696528"/>
                    <a:pt x="7542898" y="2653665"/>
                    <a:pt x="7503846" y="2611755"/>
                  </a:cubicBezTo>
                  <a:cubicBezTo>
                    <a:pt x="7424789" y="2526030"/>
                    <a:pt x="7339064" y="2446973"/>
                    <a:pt x="7255244" y="2366010"/>
                  </a:cubicBezTo>
                  <a:cubicBezTo>
                    <a:pt x="7213333" y="2325053"/>
                    <a:pt x="7171423" y="2283143"/>
                    <a:pt x="7131419" y="2240280"/>
                  </a:cubicBezTo>
                  <a:cubicBezTo>
                    <a:pt x="7119036" y="2226945"/>
                    <a:pt x="7106653" y="2213610"/>
                    <a:pt x="7095223" y="2199323"/>
                  </a:cubicBezTo>
                  <a:cubicBezTo>
                    <a:pt x="7092366" y="2193608"/>
                    <a:pt x="7089508" y="2188845"/>
                    <a:pt x="7086651" y="2183130"/>
                  </a:cubicBezTo>
                  <a:cubicBezTo>
                    <a:pt x="7077126" y="2161223"/>
                    <a:pt x="7067601" y="2139315"/>
                    <a:pt x="7058076" y="2117408"/>
                  </a:cubicBezTo>
                  <a:cubicBezTo>
                    <a:pt x="7058076" y="2117408"/>
                    <a:pt x="7058076" y="2117408"/>
                    <a:pt x="7058076" y="2117408"/>
                  </a:cubicBezTo>
                  <a:cubicBezTo>
                    <a:pt x="7059028" y="2115503"/>
                    <a:pt x="7059981" y="2113598"/>
                    <a:pt x="7060933" y="2112645"/>
                  </a:cubicBezTo>
                  <a:cubicBezTo>
                    <a:pt x="7060933" y="2113598"/>
                    <a:pt x="7061886" y="2114550"/>
                    <a:pt x="7061886" y="2114550"/>
                  </a:cubicBezTo>
                  <a:cubicBezTo>
                    <a:pt x="7075221" y="2142173"/>
                    <a:pt x="7094271" y="2166938"/>
                    <a:pt x="7113321" y="2190750"/>
                  </a:cubicBezTo>
                  <a:cubicBezTo>
                    <a:pt x="7151421" y="2239328"/>
                    <a:pt x="7195236" y="2283143"/>
                    <a:pt x="7240956" y="2323148"/>
                  </a:cubicBezTo>
                  <a:cubicBezTo>
                    <a:pt x="7334301" y="2406968"/>
                    <a:pt x="7438123" y="2478405"/>
                    <a:pt x="7535278" y="2556510"/>
                  </a:cubicBezTo>
                  <a:cubicBezTo>
                    <a:pt x="7583856" y="2596515"/>
                    <a:pt x="7632433" y="2637473"/>
                    <a:pt x="7675296" y="2684145"/>
                  </a:cubicBezTo>
                  <a:cubicBezTo>
                    <a:pt x="7718158" y="2730818"/>
                    <a:pt x="7757211" y="2783205"/>
                    <a:pt x="7778166" y="2844165"/>
                  </a:cubicBezTo>
                  <a:cubicBezTo>
                    <a:pt x="7799121" y="2903220"/>
                    <a:pt x="7800073" y="2967990"/>
                    <a:pt x="7781023" y="3027998"/>
                  </a:cubicBezTo>
                  <a:cubicBezTo>
                    <a:pt x="7762926" y="3088005"/>
                    <a:pt x="7728636" y="3142298"/>
                    <a:pt x="7685773" y="3188018"/>
                  </a:cubicBezTo>
                  <a:cubicBezTo>
                    <a:pt x="7610526" y="3268028"/>
                    <a:pt x="7509561" y="3316605"/>
                    <a:pt x="7406691" y="3355658"/>
                  </a:cubicBezTo>
                  <a:cubicBezTo>
                    <a:pt x="7405739" y="3355658"/>
                    <a:pt x="7403833" y="3356610"/>
                    <a:pt x="7402881" y="3356610"/>
                  </a:cubicBezTo>
                  <a:cubicBezTo>
                    <a:pt x="7431456" y="3332798"/>
                    <a:pt x="7460031" y="3310890"/>
                    <a:pt x="7489558" y="3288983"/>
                  </a:cubicBezTo>
                  <a:close/>
                  <a:moveTo>
                    <a:pt x="7656246" y="3228975"/>
                  </a:moveTo>
                  <a:cubicBezTo>
                    <a:pt x="7748639" y="3148965"/>
                    <a:pt x="7818171" y="3028950"/>
                    <a:pt x="7802931" y="2904173"/>
                  </a:cubicBezTo>
                  <a:cubicBezTo>
                    <a:pt x="7787691" y="2776538"/>
                    <a:pt x="7691489" y="2677478"/>
                    <a:pt x="7599096" y="2596515"/>
                  </a:cubicBezTo>
                  <a:cubicBezTo>
                    <a:pt x="7503846" y="2513648"/>
                    <a:pt x="7400023" y="2441258"/>
                    <a:pt x="7301916" y="2362200"/>
                  </a:cubicBezTo>
                  <a:cubicBezTo>
                    <a:pt x="7253339" y="2323148"/>
                    <a:pt x="7205714" y="2281238"/>
                    <a:pt x="7163803" y="2235518"/>
                  </a:cubicBezTo>
                  <a:cubicBezTo>
                    <a:pt x="7142848" y="2212658"/>
                    <a:pt x="7121894" y="2188845"/>
                    <a:pt x="7102844" y="2164080"/>
                  </a:cubicBezTo>
                  <a:cubicBezTo>
                    <a:pt x="7088556" y="2145983"/>
                    <a:pt x="7074269" y="2126933"/>
                    <a:pt x="7064744" y="2105025"/>
                  </a:cubicBezTo>
                  <a:cubicBezTo>
                    <a:pt x="7066648" y="2103120"/>
                    <a:pt x="7068553" y="2102168"/>
                    <a:pt x="7070458" y="2100263"/>
                  </a:cubicBezTo>
                  <a:cubicBezTo>
                    <a:pt x="7090461" y="2145030"/>
                    <a:pt x="7122846" y="2182178"/>
                    <a:pt x="7159041" y="2214563"/>
                  </a:cubicBezTo>
                  <a:cubicBezTo>
                    <a:pt x="7214286" y="2264093"/>
                    <a:pt x="7276198" y="2306955"/>
                    <a:pt x="7337158" y="2348865"/>
                  </a:cubicBezTo>
                  <a:cubicBezTo>
                    <a:pt x="7459078" y="2431733"/>
                    <a:pt x="7586714" y="2511743"/>
                    <a:pt x="7688631" y="2620328"/>
                  </a:cubicBezTo>
                  <a:cubicBezTo>
                    <a:pt x="7785786" y="2723198"/>
                    <a:pt x="7860081" y="2858453"/>
                    <a:pt x="7857223" y="3003233"/>
                  </a:cubicBezTo>
                  <a:cubicBezTo>
                    <a:pt x="7855319" y="3124200"/>
                    <a:pt x="7790548" y="3248978"/>
                    <a:pt x="7678153" y="3302318"/>
                  </a:cubicBezTo>
                  <a:cubicBezTo>
                    <a:pt x="7612431" y="3333750"/>
                    <a:pt x="7538136" y="3333750"/>
                    <a:pt x="7466698" y="3342323"/>
                  </a:cubicBezTo>
                  <a:cubicBezTo>
                    <a:pt x="7535278" y="3313748"/>
                    <a:pt x="7601001" y="3277553"/>
                    <a:pt x="7656246" y="3228975"/>
                  </a:cubicBezTo>
                  <a:close/>
                  <a:moveTo>
                    <a:pt x="7067601" y="2036445"/>
                  </a:moveTo>
                  <a:cubicBezTo>
                    <a:pt x="7066648" y="2037398"/>
                    <a:pt x="7064744" y="2039303"/>
                    <a:pt x="7063791" y="2040255"/>
                  </a:cubicBezTo>
                  <a:cubicBezTo>
                    <a:pt x="7063791" y="2039303"/>
                    <a:pt x="7062839" y="2039303"/>
                    <a:pt x="7062839" y="2038350"/>
                  </a:cubicBezTo>
                  <a:cubicBezTo>
                    <a:pt x="7062839" y="2038350"/>
                    <a:pt x="7062839" y="2037398"/>
                    <a:pt x="7063791" y="2037398"/>
                  </a:cubicBezTo>
                  <a:cubicBezTo>
                    <a:pt x="7064744" y="2035493"/>
                    <a:pt x="7062839" y="2034540"/>
                    <a:pt x="7061886" y="2035493"/>
                  </a:cubicBezTo>
                  <a:cubicBezTo>
                    <a:pt x="7061886" y="2035493"/>
                    <a:pt x="7061886" y="2035493"/>
                    <a:pt x="7061886" y="2035493"/>
                  </a:cubicBezTo>
                  <a:cubicBezTo>
                    <a:pt x="7061886" y="2035493"/>
                    <a:pt x="7061886" y="2035493"/>
                    <a:pt x="7061886" y="2035493"/>
                  </a:cubicBezTo>
                  <a:cubicBezTo>
                    <a:pt x="7061886" y="2034540"/>
                    <a:pt x="7059981" y="2035493"/>
                    <a:pt x="7060933" y="2035493"/>
                  </a:cubicBezTo>
                  <a:cubicBezTo>
                    <a:pt x="7060933" y="2035493"/>
                    <a:pt x="7060933" y="2036445"/>
                    <a:pt x="7060933" y="2036445"/>
                  </a:cubicBezTo>
                  <a:cubicBezTo>
                    <a:pt x="7057123" y="2041208"/>
                    <a:pt x="7055219" y="2045970"/>
                    <a:pt x="7053314" y="2050733"/>
                  </a:cubicBezTo>
                  <a:cubicBezTo>
                    <a:pt x="7050456" y="2053590"/>
                    <a:pt x="7046646" y="2056448"/>
                    <a:pt x="7043789" y="2059305"/>
                  </a:cubicBezTo>
                  <a:cubicBezTo>
                    <a:pt x="7036169" y="2065020"/>
                    <a:pt x="7028548" y="2070735"/>
                    <a:pt x="7020928" y="2077403"/>
                  </a:cubicBezTo>
                  <a:cubicBezTo>
                    <a:pt x="7012356" y="2084070"/>
                    <a:pt x="7002831" y="2089785"/>
                    <a:pt x="6993306" y="2095500"/>
                  </a:cubicBezTo>
                  <a:cubicBezTo>
                    <a:pt x="6943776" y="2126933"/>
                    <a:pt x="6890436" y="2152650"/>
                    <a:pt x="6835191" y="2172653"/>
                  </a:cubicBezTo>
                  <a:cubicBezTo>
                    <a:pt x="6844716" y="2167890"/>
                    <a:pt x="6853289" y="2162175"/>
                    <a:pt x="6862814" y="2156460"/>
                  </a:cubicBezTo>
                  <a:cubicBezTo>
                    <a:pt x="6893294" y="2138363"/>
                    <a:pt x="6921869" y="2117408"/>
                    <a:pt x="6949491" y="2095500"/>
                  </a:cubicBezTo>
                  <a:cubicBezTo>
                    <a:pt x="7004736" y="2050733"/>
                    <a:pt x="7053314" y="1998345"/>
                    <a:pt x="7095223" y="1940243"/>
                  </a:cubicBezTo>
                  <a:cubicBezTo>
                    <a:pt x="7139039" y="1880235"/>
                    <a:pt x="7175233" y="1814513"/>
                    <a:pt x="7202856" y="1745933"/>
                  </a:cubicBezTo>
                  <a:cubicBezTo>
                    <a:pt x="7234289" y="1668780"/>
                    <a:pt x="7256196" y="1588770"/>
                    <a:pt x="7269531" y="1506855"/>
                  </a:cubicBezTo>
                  <a:cubicBezTo>
                    <a:pt x="7275246" y="1470660"/>
                    <a:pt x="7280008" y="1433513"/>
                    <a:pt x="7281914" y="1396365"/>
                  </a:cubicBezTo>
                  <a:cubicBezTo>
                    <a:pt x="7283819" y="1421130"/>
                    <a:pt x="7283819" y="1445895"/>
                    <a:pt x="7283819" y="1469708"/>
                  </a:cubicBezTo>
                  <a:cubicBezTo>
                    <a:pt x="7281914" y="1674495"/>
                    <a:pt x="7219048" y="1885950"/>
                    <a:pt x="7072364" y="2031683"/>
                  </a:cubicBezTo>
                  <a:cubicBezTo>
                    <a:pt x="7069506" y="2034540"/>
                    <a:pt x="7068553" y="2035493"/>
                    <a:pt x="7067601" y="2036445"/>
                  </a:cubicBezTo>
                  <a:close/>
                  <a:moveTo>
                    <a:pt x="8012481" y="1143000"/>
                  </a:moveTo>
                  <a:cubicBezTo>
                    <a:pt x="7931519" y="1147763"/>
                    <a:pt x="7850556" y="1154430"/>
                    <a:pt x="7770546" y="1166813"/>
                  </a:cubicBezTo>
                  <a:cubicBezTo>
                    <a:pt x="7691489" y="1178243"/>
                    <a:pt x="7612431" y="1194435"/>
                    <a:pt x="7535278" y="1218248"/>
                  </a:cubicBezTo>
                  <a:cubicBezTo>
                    <a:pt x="7460031" y="1241108"/>
                    <a:pt x="7385736" y="1272540"/>
                    <a:pt x="7318108" y="1312545"/>
                  </a:cubicBezTo>
                  <a:cubicBezTo>
                    <a:pt x="7310489" y="1317308"/>
                    <a:pt x="7302869" y="1322070"/>
                    <a:pt x="7294296" y="1326833"/>
                  </a:cubicBezTo>
                  <a:cubicBezTo>
                    <a:pt x="7292391" y="1309688"/>
                    <a:pt x="7290486" y="1291590"/>
                    <a:pt x="7287628" y="1274445"/>
                  </a:cubicBezTo>
                  <a:cubicBezTo>
                    <a:pt x="7356208" y="1231583"/>
                    <a:pt x="7429551" y="1196340"/>
                    <a:pt x="7505751" y="1167765"/>
                  </a:cubicBezTo>
                  <a:cubicBezTo>
                    <a:pt x="7581951" y="1139190"/>
                    <a:pt x="7661008" y="1118235"/>
                    <a:pt x="7741019" y="1103948"/>
                  </a:cubicBezTo>
                  <a:cubicBezTo>
                    <a:pt x="7821028" y="1090613"/>
                    <a:pt x="7902944" y="1083945"/>
                    <a:pt x="7983906" y="1085850"/>
                  </a:cubicBezTo>
                  <a:cubicBezTo>
                    <a:pt x="8064869" y="1087755"/>
                    <a:pt x="8145831" y="1097280"/>
                    <a:pt x="8224889" y="1114425"/>
                  </a:cubicBezTo>
                  <a:cubicBezTo>
                    <a:pt x="8282039" y="1126808"/>
                    <a:pt x="8339189" y="1143953"/>
                    <a:pt x="8389671" y="1173480"/>
                  </a:cubicBezTo>
                  <a:cubicBezTo>
                    <a:pt x="8345856" y="1158240"/>
                    <a:pt x="8299183" y="1148715"/>
                    <a:pt x="8252511" y="1143953"/>
                  </a:cubicBezTo>
                  <a:cubicBezTo>
                    <a:pt x="8173453" y="1135380"/>
                    <a:pt x="8092491" y="1138238"/>
                    <a:pt x="8012481" y="1143000"/>
                  </a:cubicBezTo>
                  <a:close/>
                  <a:moveTo>
                    <a:pt x="8180121" y="1148715"/>
                  </a:moveTo>
                  <a:cubicBezTo>
                    <a:pt x="8150594" y="1148715"/>
                    <a:pt x="8121066" y="1150620"/>
                    <a:pt x="8091539" y="1152525"/>
                  </a:cubicBezTo>
                  <a:cubicBezTo>
                    <a:pt x="8022006" y="1158240"/>
                    <a:pt x="7952473" y="1168718"/>
                    <a:pt x="7883894" y="1183958"/>
                  </a:cubicBezTo>
                  <a:cubicBezTo>
                    <a:pt x="7815314" y="1199198"/>
                    <a:pt x="7748639" y="1219200"/>
                    <a:pt x="7682916" y="1244918"/>
                  </a:cubicBezTo>
                  <a:cubicBezTo>
                    <a:pt x="7617194" y="1269683"/>
                    <a:pt x="7553376" y="1300163"/>
                    <a:pt x="7491464" y="1334453"/>
                  </a:cubicBezTo>
                  <a:cubicBezTo>
                    <a:pt x="7430503" y="1368743"/>
                    <a:pt x="7371448" y="1407795"/>
                    <a:pt x="7316203" y="1450658"/>
                  </a:cubicBezTo>
                  <a:cubicBezTo>
                    <a:pt x="7311441" y="1454468"/>
                    <a:pt x="7307631" y="1458278"/>
                    <a:pt x="7302869" y="1461135"/>
                  </a:cubicBezTo>
                  <a:cubicBezTo>
                    <a:pt x="7302869" y="1418273"/>
                    <a:pt x="7300011" y="1375410"/>
                    <a:pt x="7295248" y="1332548"/>
                  </a:cubicBezTo>
                  <a:cubicBezTo>
                    <a:pt x="7361923" y="1290638"/>
                    <a:pt x="7434314" y="1257300"/>
                    <a:pt x="7509561" y="1232535"/>
                  </a:cubicBezTo>
                  <a:cubicBezTo>
                    <a:pt x="7584808" y="1207770"/>
                    <a:pt x="7662914" y="1190625"/>
                    <a:pt x="7741971" y="1178243"/>
                  </a:cubicBezTo>
                  <a:cubicBezTo>
                    <a:pt x="7821028" y="1165860"/>
                    <a:pt x="7900086" y="1159193"/>
                    <a:pt x="7980096" y="1153478"/>
                  </a:cubicBezTo>
                  <a:cubicBezTo>
                    <a:pt x="8046771" y="1149668"/>
                    <a:pt x="8113446" y="1146810"/>
                    <a:pt x="8180121" y="1148715"/>
                  </a:cubicBezTo>
                  <a:close/>
                  <a:moveTo>
                    <a:pt x="7289533" y="1631633"/>
                  </a:moveTo>
                  <a:cubicBezTo>
                    <a:pt x="7367639" y="1612583"/>
                    <a:pt x="7438123" y="1564958"/>
                    <a:pt x="7501941" y="1517333"/>
                  </a:cubicBezTo>
                  <a:cubicBezTo>
                    <a:pt x="7571473" y="1465898"/>
                    <a:pt x="7639101" y="1413510"/>
                    <a:pt x="7710539" y="1365885"/>
                  </a:cubicBezTo>
                  <a:cubicBezTo>
                    <a:pt x="7782928" y="1318260"/>
                    <a:pt x="7858176" y="1274445"/>
                    <a:pt x="7938186" y="1242060"/>
                  </a:cubicBezTo>
                  <a:cubicBezTo>
                    <a:pt x="8018196" y="1208723"/>
                    <a:pt x="8102016" y="1186815"/>
                    <a:pt x="8187741" y="1179195"/>
                  </a:cubicBezTo>
                  <a:cubicBezTo>
                    <a:pt x="8268703" y="1172528"/>
                    <a:pt x="8349666" y="1181100"/>
                    <a:pt x="8427771" y="1205865"/>
                  </a:cubicBezTo>
                  <a:cubicBezTo>
                    <a:pt x="8423008" y="1205865"/>
                    <a:pt x="8418246" y="1204913"/>
                    <a:pt x="8413483" y="1204913"/>
                  </a:cubicBezTo>
                  <a:cubicBezTo>
                    <a:pt x="8338236" y="1198245"/>
                    <a:pt x="8261083" y="1205865"/>
                    <a:pt x="8186789" y="1221105"/>
                  </a:cubicBezTo>
                  <a:cubicBezTo>
                    <a:pt x="8092491" y="1240155"/>
                    <a:pt x="8001051" y="1268730"/>
                    <a:pt x="7913421" y="1306830"/>
                  </a:cubicBezTo>
                  <a:cubicBezTo>
                    <a:pt x="7825791" y="1343978"/>
                    <a:pt x="7742923" y="1390650"/>
                    <a:pt x="7664819" y="1444943"/>
                  </a:cubicBezTo>
                  <a:cubicBezTo>
                    <a:pt x="7585761" y="1500188"/>
                    <a:pt x="7513371" y="1563053"/>
                    <a:pt x="7447648" y="1632585"/>
                  </a:cubicBezTo>
                  <a:cubicBezTo>
                    <a:pt x="7377164" y="1706880"/>
                    <a:pt x="7312394" y="1785938"/>
                    <a:pt x="7235241" y="1851660"/>
                  </a:cubicBezTo>
                  <a:cubicBezTo>
                    <a:pt x="7235241" y="1851660"/>
                    <a:pt x="7235241" y="1851660"/>
                    <a:pt x="7234289" y="1852613"/>
                  </a:cubicBezTo>
                  <a:cubicBezTo>
                    <a:pt x="7236194" y="1847850"/>
                    <a:pt x="7237146" y="1844040"/>
                    <a:pt x="7239051" y="1839278"/>
                  </a:cubicBezTo>
                  <a:cubicBezTo>
                    <a:pt x="7243814" y="1823085"/>
                    <a:pt x="7248576" y="1806893"/>
                    <a:pt x="7249528" y="1789748"/>
                  </a:cubicBezTo>
                  <a:cubicBezTo>
                    <a:pt x="7266673" y="1738313"/>
                    <a:pt x="7280961" y="1684973"/>
                    <a:pt x="7289533" y="1631633"/>
                  </a:cubicBezTo>
                  <a:close/>
                  <a:moveTo>
                    <a:pt x="8289658" y="1215390"/>
                  </a:moveTo>
                  <a:cubicBezTo>
                    <a:pt x="8240128" y="1224915"/>
                    <a:pt x="8190598" y="1236345"/>
                    <a:pt x="8142021" y="1249680"/>
                  </a:cubicBezTo>
                  <a:cubicBezTo>
                    <a:pt x="8042008" y="1277303"/>
                    <a:pt x="7943901" y="1311593"/>
                    <a:pt x="7852461" y="1360170"/>
                  </a:cubicBezTo>
                  <a:cubicBezTo>
                    <a:pt x="7761973" y="1408748"/>
                    <a:pt x="7678153" y="1468755"/>
                    <a:pt x="7608621" y="1544955"/>
                  </a:cubicBezTo>
                  <a:cubicBezTo>
                    <a:pt x="7532421" y="1626870"/>
                    <a:pt x="7472414" y="1722120"/>
                    <a:pt x="7399071" y="1805940"/>
                  </a:cubicBezTo>
                  <a:cubicBezTo>
                    <a:pt x="7332396" y="1882140"/>
                    <a:pt x="7253339" y="1952625"/>
                    <a:pt x="7157136" y="1985963"/>
                  </a:cubicBezTo>
                  <a:cubicBezTo>
                    <a:pt x="7156183" y="1985963"/>
                    <a:pt x="7155231" y="1986915"/>
                    <a:pt x="7155231" y="1986915"/>
                  </a:cubicBezTo>
                  <a:cubicBezTo>
                    <a:pt x="7178091" y="1961198"/>
                    <a:pt x="7197141" y="1932623"/>
                    <a:pt x="7212381" y="1902143"/>
                  </a:cubicBezTo>
                  <a:cubicBezTo>
                    <a:pt x="7219048" y="1888808"/>
                    <a:pt x="7225716" y="1874520"/>
                    <a:pt x="7230478" y="1860233"/>
                  </a:cubicBezTo>
                  <a:cubicBezTo>
                    <a:pt x="7300964" y="1804035"/>
                    <a:pt x="7360019" y="1734503"/>
                    <a:pt x="7420978" y="1668780"/>
                  </a:cubicBezTo>
                  <a:cubicBezTo>
                    <a:pt x="7486701" y="1597343"/>
                    <a:pt x="7557186" y="1531620"/>
                    <a:pt x="7635291" y="1474470"/>
                  </a:cubicBezTo>
                  <a:cubicBezTo>
                    <a:pt x="7711491" y="1418273"/>
                    <a:pt x="7793406" y="1369695"/>
                    <a:pt x="7880083" y="1330643"/>
                  </a:cubicBezTo>
                  <a:cubicBezTo>
                    <a:pt x="7965808" y="1290638"/>
                    <a:pt x="8056296" y="1260158"/>
                    <a:pt x="8148689" y="1239203"/>
                  </a:cubicBezTo>
                  <a:cubicBezTo>
                    <a:pt x="8193456" y="1228725"/>
                    <a:pt x="8241081" y="1220153"/>
                    <a:pt x="8289658" y="1215390"/>
                  </a:cubicBezTo>
                  <a:close/>
                  <a:moveTo>
                    <a:pt x="7205714" y="2151698"/>
                  </a:moveTo>
                  <a:cubicBezTo>
                    <a:pt x="7191426" y="2142173"/>
                    <a:pt x="7178091" y="2130743"/>
                    <a:pt x="7165708" y="2119313"/>
                  </a:cubicBezTo>
                  <a:cubicBezTo>
                    <a:pt x="7168566" y="2120265"/>
                    <a:pt x="7171423" y="2121218"/>
                    <a:pt x="7174281" y="2122170"/>
                  </a:cubicBezTo>
                  <a:cubicBezTo>
                    <a:pt x="7201903" y="2137410"/>
                    <a:pt x="7229526" y="2150745"/>
                    <a:pt x="7258101" y="2165033"/>
                  </a:cubicBezTo>
                  <a:cubicBezTo>
                    <a:pt x="7280961" y="2176463"/>
                    <a:pt x="7302869" y="2187893"/>
                    <a:pt x="7325728" y="2198370"/>
                  </a:cubicBezTo>
                  <a:lnTo>
                    <a:pt x="7340969" y="2205990"/>
                  </a:lnTo>
                  <a:cubicBezTo>
                    <a:pt x="7361923" y="2218373"/>
                    <a:pt x="7381926" y="2231708"/>
                    <a:pt x="7401928" y="2244090"/>
                  </a:cubicBezTo>
                  <a:cubicBezTo>
                    <a:pt x="7335253" y="2217420"/>
                    <a:pt x="7265721" y="2193608"/>
                    <a:pt x="7205714" y="2151698"/>
                  </a:cubicBezTo>
                  <a:close/>
                  <a:moveTo>
                    <a:pt x="7462889" y="2286953"/>
                  </a:moveTo>
                  <a:cubicBezTo>
                    <a:pt x="7471461" y="2292668"/>
                    <a:pt x="7480033" y="2299335"/>
                    <a:pt x="7487653" y="2305050"/>
                  </a:cubicBezTo>
                  <a:cubicBezTo>
                    <a:pt x="7440028" y="2281238"/>
                    <a:pt x="7391451" y="2263140"/>
                    <a:pt x="7341921" y="2245043"/>
                  </a:cubicBezTo>
                  <a:cubicBezTo>
                    <a:pt x="7285723" y="2224088"/>
                    <a:pt x="7228573" y="2202180"/>
                    <a:pt x="7179044" y="2168843"/>
                  </a:cubicBezTo>
                  <a:cubicBezTo>
                    <a:pt x="7149516" y="2149793"/>
                    <a:pt x="7123798" y="2125980"/>
                    <a:pt x="7101891" y="2099310"/>
                  </a:cubicBezTo>
                  <a:cubicBezTo>
                    <a:pt x="7117131" y="2103120"/>
                    <a:pt x="7132371" y="2108835"/>
                    <a:pt x="7147611" y="2113598"/>
                  </a:cubicBezTo>
                  <a:cubicBezTo>
                    <a:pt x="7148564" y="2113598"/>
                    <a:pt x="7150469" y="2114550"/>
                    <a:pt x="7151421" y="2114550"/>
                  </a:cubicBezTo>
                  <a:cubicBezTo>
                    <a:pt x="7186664" y="2153603"/>
                    <a:pt x="7234289" y="2182178"/>
                    <a:pt x="7280961" y="2205038"/>
                  </a:cubicBezTo>
                  <a:cubicBezTo>
                    <a:pt x="7340016" y="2233613"/>
                    <a:pt x="7403833" y="2255520"/>
                    <a:pt x="7462889" y="2286953"/>
                  </a:cubicBezTo>
                  <a:close/>
                  <a:moveTo>
                    <a:pt x="8523973" y="1293495"/>
                  </a:moveTo>
                  <a:cubicBezTo>
                    <a:pt x="8524926" y="1298258"/>
                    <a:pt x="8524926" y="1303973"/>
                    <a:pt x="8523021" y="1308735"/>
                  </a:cubicBezTo>
                  <a:cubicBezTo>
                    <a:pt x="8521116" y="1312545"/>
                    <a:pt x="8519210" y="1315403"/>
                    <a:pt x="8516353" y="1318260"/>
                  </a:cubicBezTo>
                  <a:cubicBezTo>
                    <a:pt x="8409673" y="1329690"/>
                    <a:pt x="8309661" y="1376363"/>
                    <a:pt x="8221078" y="1436370"/>
                  </a:cubicBezTo>
                  <a:cubicBezTo>
                    <a:pt x="8123923" y="1503045"/>
                    <a:pt x="8042008" y="1587818"/>
                    <a:pt x="7962951" y="1674495"/>
                  </a:cubicBezTo>
                  <a:cubicBezTo>
                    <a:pt x="7881989" y="1761173"/>
                    <a:pt x="7802931" y="1850708"/>
                    <a:pt x="7711491" y="1926908"/>
                  </a:cubicBezTo>
                  <a:cubicBezTo>
                    <a:pt x="7626719" y="1998345"/>
                    <a:pt x="7528611" y="2059305"/>
                    <a:pt x="7420978" y="2086928"/>
                  </a:cubicBezTo>
                  <a:cubicBezTo>
                    <a:pt x="7380973" y="2097405"/>
                    <a:pt x="7339064" y="2102168"/>
                    <a:pt x="7296201" y="2101215"/>
                  </a:cubicBezTo>
                  <a:cubicBezTo>
                    <a:pt x="7272389" y="2089785"/>
                    <a:pt x="7247623" y="2084070"/>
                    <a:pt x="7220953" y="2082165"/>
                  </a:cubicBezTo>
                  <a:cubicBezTo>
                    <a:pt x="7220001" y="2082165"/>
                    <a:pt x="7219048" y="2082165"/>
                    <a:pt x="7218096" y="2082165"/>
                  </a:cubicBezTo>
                  <a:cubicBezTo>
                    <a:pt x="7209523" y="2079308"/>
                    <a:pt x="7200951" y="2076450"/>
                    <a:pt x="7193331" y="2073593"/>
                  </a:cubicBezTo>
                  <a:cubicBezTo>
                    <a:pt x="7188569" y="2071688"/>
                    <a:pt x="7184758" y="2069783"/>
                    <a:pt x="7179996" y="2067878"/>
                  </a:cubicBezTo>
                  <a:cubicBezTo>
                    <a:pt x="7246671" y="2090738"/>
                    <a:pt x="7321919" y="2090738"/>
                    <a:pt x="7389546" y="2074545"/>
                  </a:cubicBezTo>
                  <a:cubicBezTo>
                    <a:pt x="7497178" y="2048828"/>
                    <a:pt x="7590523" y="1984058"/>
                    <a:pt x="7668628" y="1908810"/>
                  </a:cubicBezTo>
                  <a:cubicBezTo>
                    <a:pt x="7756258" y="1825943"/>
                    <a:pt x="7829601" y="1728788"/>
                    <a:pt x="7912469" y="1640205"/>
                  </a:cubicBezTo>
                  <a:cubicBezTo>
                    <a:pt x="7990573" y="1556385"/>
                    <a:pt x="8080108" y="1483995"/>
                    <a:pt x="8179169" y="1425893"/>
                  </a:cubicBezTo>
                  <a:cubicBezTo>
                    <a:pt x="8275371" y="1369695"/>
                    <a:pt x="8380146" y="1326833"/>
                    <a:pt x="8487778" y="1300163"/>
                  </a:cubicBezTo>
                  <a:cubicBezTo>
                    <a:pt x="8500160" y="1298258"/>
                    <a:pt x="8512543" y="1296353"/>
                    <a:pt x="8523973" y="1293495"/>
                  </a:cubicBezTo>
                  <a:close/>
                  <a:moveTo>
                    <a:pt x="8518258" y="1279208"/>
                  </a:moveTo>
                  <a:cubicBezTo>
                    <a:pt x="8519210" y="1281113"/>
                    <a:pt x="8520163" y="1283018"/>
                    <a:pt x="8521116" y="1284923"/>
                  </a:cubicBezTo>
                  <a:cubicBezTo>
                    <a:pt x="8415388" y="1308735"/>
                    <a:pt x="8313471" y="1346835"/>
                    <a:pt x="8218221" y="1397318"/>
                  </a:cubicBezTo>
                  <a:cubicBezTo>
                    <a:pt x="8121066" y="1449705"/>
                    <a:pt x="8031531" y="1514475"/>
                    <a:pt x="7952473" y="1591628"/>
                  </a:cubicBezTo>
                  <a:cubicBezTo>
                    <a:pt x="7864844" y="1676400"/>
                    <a:pt x="7791501" y="1774508"/>
                    <a:pt x="7706728" y="1862138"/>
                  </a:cubicBezTo>
                  <a:cubicBezTo>
                    <a:pt x="7629576" y="1941195"/>
                    <a:pt x="7541946" y="2015490"/>
                    <a:pt x="7436219" y="2053590"/>
                  </a:cubicBezTo>
                  <a:cubicBezTo>
                    <a:pt x="7342873" y="2087880"/>
                    <a:pt x="7233336" y="2091690"/>
                    <a:pt x="7142848" y="2048828"/>
                  </a:cubicBezTo>
                  <a:cubicBezTo>
                    <a:pt x="7177139" y="2061210"/>
                    <a:pt x="7215239" y="2065973"/>
                    <a:pt x="7251433" y="2065020"/>
                  </a:cubicBezTo>
                  <a:cubicBezTo>
                    <a:pt x="7302869" y="2063115"/>
                    <a:pt x="7354303" y="2049780"/>
                    <a:pt x="7401928" y="2028825"/>
                  </a:cubicBezTo>
                  <a:cubicBezTo>
                    <a:pt x="7500989" y="1985010"/>
                    <a:pt x="7580046" y="1906905"/>
                    <a:pt x="7651483" y="1827848"/>
                  </a:cubicBezTo>
                  <a:cubicBezTo>
                    <a:pt x="7728636" y="1744028"/>
                    <a:pt x="7802931" y="1658303"/>
                    <a:pt x="7887703" y="1581150"/>
                  </a:cubicBezTo>
                  <a:cubicBezTo>
                    <a:pt x="7971523" y="1504950"/>
                    <a:pt x="8062011" y="1434465"/>
                    <a:pt x="8162976" y="1381125"/>
                  </a:cubicBezTo>
                  <a:cubicBezTo>
                    <a:pt x="8262036" y="1328738"/>
                    <a:pt x="8368716" y="1292543"/>
                    <a:pt x="8481110" y="1283018"/>
                  </a:cubicBezTo>
                  <a:cubicBezTo>
                    <a:pt x="8493493" y="1280160"/>
                    <a:pt x="8505876" y="1279208"/>
                    <a:pt x="8518258" y="1279208"/>
                  </a:cubicBezTo>
                  <a:close/>
                  <a:moveTo>
                    <a:pt x="8495398" y="1249680"/>
                  </a:moveTo>
                  <a:cubicBezTo>
                    <a:pt x="8501113" y="1255395"/>
                    <a:pt x="8505876" y="1261110"/>
                    <a:pt x="8510638" y="1267778"/>
                  </a:cubicBezTo>
                  <a:cubicBezTo>
                    <a:pt x="8403958" y="1272540"/>
                    <a:pt x="8299183" y="1303020"/>
                    <a:pt x="8202981" y="1348740"/>
                  </a:cubicBezTo>
                  <a:cubicBezTo>
                    <a:pt x="8102016" y="1396365"/>
                    <a:pt x="8009623" y="1461135"/>
                    <a:pt x="7925803" y="1535430"/>
                  </a:cubicBezTo>
                  <a:cubicBezTo>
                    <a:pt x="7841983" y="1610678"/>
                    <a:pt x="7764831" y="1692593"/>
                    <a:pt x="7688631" y="1776413"/>
                  </a:cubicBezTo>
                  <a:cubicBezTo>
                    <a:pt x="7615289" y="1858328"/>
                    <a:pt x="7540041" y="1942148"/>
                    <a:pt x="7444791" y="1998345"/>
                  </a:cubicBezTo>
                  <a:cubicBezTo>
                    <a:pt x="7357161" y="2049780"/>
                    <a:pt x="7243814" y="2076450"/>
                    <a:pt x="7144753" y="2042160"/>
                  </a:cubicBezTo>
                  <a:cubicBezTo>
                    <a:pt x="7136181" y="2039303"/>
                    <a:pt x="7128561" y="2035493"/>
                    <a:pt x="7119989" y="2032635"/>
                  </a:cubicBezTo>
                  <a:cubicBezTo>
                    <a:pt x="7120941" y="2030730"/>
                    <a:pt x="7120941" y="2027873"/>
                    <a:pt x="7119989" y="2025968"/>
                  </a:cubicBezTo>
                  <a:cubicBezTo>
                    <a:pt x="7228573" y="2041208"/>
                    <a:pt x="7341921" y="2020253"/>
                    <a:pt x="7440028" y="1972628"/>
                  </a:cubicBezTo>
                  <a:cubicBezTo>
                    <a:pt x="7539089" y="1925003"/>
                    <a:pt x="7617194" y="1848803"/>
                    <a:pt x="7684821" y="1763078"/>
                  </a:cubicBezTo>
                  <a:cubicBezTo>
                    <a:pt x="7752448" y="1677353"/>
                    <a:pt x="7810551" y="1584008"/>
                    <a:pt x="7881989" y="1500188"/>
                  </a:cubicBezTo>
                  <a:cubicBezTo>
                    <a:pt x="7954378" y="1415415"/>
                    <a:pt x="8042008" y="1346835"/>
                    <a:pt x="8145831" y="1303020"/>
                  </a:cubicBezTo>
                  <a:cubicBezTo>
                    <a:pt x="8179169" y="1288733"/>
                    <a:pt x="8214411" y="1277303"/>
                    <a:pt x="8249653" y="1267778"/>
                  </a:cubicBezTo>
                  <a:cubicBezTo>
                    <a:pt x="8272514" y="1263968"/>
                    <a:pt x="8296326" y="1261110"/>
                    <a:pt x="8319186" y="1259205"/>
                  </a:cubicBezTo>
                  <a:cubicBezTo>
                    <a:pt x="8331569" y="1258253"/>
                    <a:pt x="8343951" y="1256348"/>
                    <a:pt x="8356333" y="1255395"/>
                  </a:cubicBezTo>
                  <a:cubicBezTo>
                    <a:pt x="8360144" y="1255395"/>
                    <a:pt x="8360144" y="1248728"/>
                    <a:pt x="8356333" y="1248728"/>
                  </a:cubicBezTo>
                  <a:cubicBezTo>
                    <a:pt x="8356333" y="1248728"/>
                    <a:pt x="8355381" y="1248728"/>
                    <a:pt x="8355381" y="1248728"/>
                  </a:cubicBezTo>
                  <a:cubicBezTo>
                    <a:pt x="8376336" y="1246823"/>
                    <a:pt x="8398243" y="1245870"/>
                    <a:pt x="8419198" y="1245870"/>
                  </a:cubicBezTo>
                  <a:cubicBezTo>
                    <a:pt x="8444916" y="1245870"/>
                    <a:pt x="8470633" y="1249680"/>
                    <a:pt x="8495398" y="1249680"/>
                  </a:cubicBezTo>
                  <a:close/>
                  <a:moveTo>
                    <a:pt x="7186664" y="2014538"/>
                  </a:moveTo>
                  <a:cubicBezTo>
                    <a:pt x="7250481" y="1998345"/>
                    <a:pt x="7311441" y="1966913"/>
                    <a:pt x="7365733" y="1930718"/>
                  </a:cubicBezTo>
                  <a:cubicBezTo>
                    <a:pt x="7445744" y="1876425"/>
                    <a:pt x="7514323" y="1806893"/>
                    <a:pt x="7578141" y="1735455"/>
                  </a:cubicBezTo>
                  <a:cubicBezTo>
                    <a:pt x="7646721" y="1658303"/>
                    <a:pt x="7710539" y="1578293"/>
                    <a:pt x="7784833" y="1505903"/>
                  </a:cubicBezTo>
                  <a:cubicBezTo>
                    <a:pt x="7821028" y="1470660"/>
                    <a:pt x="7859128" y="1437323"/>
                    <a:pt x="7900086" y="1408748"/>
                  </a:cubicBezTo>
                  <a:cubicBezTo>
                    <a:pt x="7941044" y="1380173"/>
                    <a:pt x="7984858" y="1355408"/>
                    <a:pt x="8030578" y="1334453"/>
                  </a:cubicBezTo>
                  <a:cubicBezTo>
                    <a:pt x="8040103" y="1329690"/>
                    <a:pt x="8050581" y="1325880"/>
                    <a:pt x="8061058" y="1321118"/>
                  </a:cubicBezTo>
                  <a:cubicBezTo>
                    <a:pt x="8007719" y="1352550"/>
                    <a:pt x="7958189" y="1391603"/>
                    <a:pt x="7914373" y="1436370"/>
                  </a:cubicBezTo>
                  <a:cubicBezTo>
                    <a:pt x="7761973" y="1591628"/>
                    <a:pt x="7676248" y="1810703"/>
                    <a:pt x="7486701" y="1928813"/>
                  </a:cubicBezTo>
                  <a:cubicBezTo>
                    <a:pt x="7396214" y="1985010"/>
                    <a:pt x="7292391" y="2012633"/>
                    <a:pt x="7186664" y="2014538"/>
                  </a:cubicBezTo>
                  <a:close/>
                  <a:moveTo>
                    <a:pt x="8456346" y="1222058"/>
                  </a:moveTo>
                  <a:cubicBezTo>
                    <a:pt x="8449678" y="1222058"/>
                    <a:pt x="8442058" y="1222058"/>
                    <a:pt x="8434438" y="1221105"/>
                  </a:cubicBezTo>
                  <a:cubicBezTo>
                    <a:pt x="8406816" y="1221105"/>
                    <a:pt x="8379194" y="1222058"/>
                    <a:pt x="8351571" y="1224915"/>
                  </a:cubicBezTo>
                  <a:cubicBezTo>
                    <a:pt x="8296326" y="1230630"/>
                    <a:pt x="8242033" y="1243013"/>
                    <a:pt x="8188694" y="1261110"/>
                  </a:cubicBezTo>
                  <a:cubicBezTo>
                    <a:pt x="8168691" y="1267778"/>
                    <a:pt x="8148689" y="1276350"/>
                    <a:pt x="8128686" y="1284923"/>
                  </a:cubicBezTo>
                  <a:cubicBezTo>
                    <a:pt x="8107731" y="1291590"/>
                    <a:pt x="8086776" y="1299210"/>
                    <a:pt x="8065821" y="1307783"/>
                  </a:cubicBezTo>
                  <a:cubicBezTo>
                    <a:pt x="7972476" y="1345883"/>
                    <a:pt x="7888656" y="1400175"/>
                    <a:pt x="7814361" y="1467803"/>
                  </a:cubicBezTo>
                  <a:cubicBezTo>
                    <a:pt x="7739114" y="1536383"/>
                    <a:pt x="7674344" y="1615440"/>
                    <a:pt x="7608621" y="1691640"/>
                  </a:cubicBezTo>
                  <a:cubicBezTo>
                    <a:pt x="7543851" y="1766888"/>
                    <a:pt x="7476223" y="1840230"/>
                    <a:pt x="7397166" y="1900238"/>
                  </a:cubicBezTo>
                  <a:cubicBezTo>
                    <a:pt x="7327633" y="1953578"/>
                    <a:pt x="7247623" y="1996440"/>
                    <a:pt x="7160946" y="2013585"/>
                  </a:cubicBezTo>
                  <a:cubicBezTo>
                    <a:pt x="7150469" y="2013585"/>
                    <a:pt x="7139991" y="2012633"/>
                    <a:pt x="7129514" y="2011680"/>
                  </a:cubicBezTo>
                  <a:cubicBezTo>
                    <a:pt x="7129514" y="2011680"/>
                    <a:pt x="7130466" y="2010728"/>
                    <a:pt x="7130466" y="2010728"/>
                  </a:cubicBezTo>
                  <a:cubicBezTo>
                    <a:pt x="7130466" y="2010728"/>
                    <a:pt x="7130466" y="2010728"/>
                    <a:pt x="7131419" y="2010728"/>
                  </a:cubicBezTo>
                  <a:cubicBezTo>
                    <a:pt x="7137133" y="2005013"/>
                    <a:pt x="7142848" y="1999298"/>
                    <a:pt x="7148564" y="1993583"/>
                  </a:cubicBezTo>
                  <a:cubicBezTo>
                    <a:pt x="7233336" y="1966913"/>
                    <a:pt x="7306678" y="1910715"/>
                    <a:pt x="7367639" y="1847850"/>
                  </a:cubicBezTo>
                  <a:cubicBezTo>
                    <a:pt x="7443839" y="1768793"/>
                    <a:pt x="7503846" y="1676400"/>
                    <a:pt x="7574331" y="1592580"/>
                  </a:cubicBezTo>
                  <a:cubicBezTo>
                    <a:pt x="7609573" y="1550670"/>
                    <a:pt x="7646721" y="1511618"/>
                    <a:pt x="7689583" y="1476375"/>
                  </a:cubicBezTo>
                  <a:cubicBezTo>
                    <a:pt x="7729589" y="1443038"/>
                    <a:pt x="7772451" y="1414463"/>
                    <a:pt x="7817219" y="1388745"/>
                  </a:cubicBezTo>
                  <a:cubicBezTo>
                    <a:pt x="7906753" y="1337310"/>
                    <a:pt x="8003908" y="1299210"/>
                    <a:pt x="8102969" y="1269683"/>
                  </a:cubicBezTo>
                  <a:cubicBezTo>
                    <a:pt x="8153451" y="1254443"/>
                    <a:pt x="8203933" y="1242060"/>
                    <a:pt x="8255369" y="1230630"/>
                  </a:cubicBezTo>
                  <a:cubicBezTo>
                    <a:pt x="8294421" y="1222058"/>
                    <a:pt x="8334426" y="1215390"/>
                    <a:pt x="8374431" y="1212533"/>
                  </a:cubicBezTo>
                  <a:cubicBezTo>
                    <a:pt x="8400148" y="1214438"/>
                    <a:pt x="8427771" y="1217295"/>
                    <a:pt x="8456346" y="1222058"/>
                  </a:cubicBezTo>
                  <a:cubicBezTo>
                    <a:pt x="8455393" y="1222058"/>
                    <a:pt x="8456346" y="1222058"/>
                    <a:pt x="8456346" y="1222058"/>
                  </a:cubicBezTo>
                  <a:close/>
                  <a:moveTo>
                    <a:pt x="8428723" y="1199198"/>
                  </a:moveTo>
                  <a:cubicBezTo>
                    <a:pt x="8363001" y="1176338"/>
                    <a:pt x="8291564" y="1167765"/>
                    <a:pt x="8223936" y="1169670"/>
                  </a:cubicBezTo>
                  <a:cubicBezTo>
                    <a:pt x="8138211" y="1171575"/>
                    <a:pt x="8053439" y="1189673"/>
                    <a:pt x="7973428" y="1219200"/>
                  </a:cubicBezTo>
                  <a:cubicBezTo>
                    <a:pt x="7892466" y="1248728"/>
                    <a:pt x="7815314" y="1289685"/>
                    <a:pt x="7741971" y="1335405"/>
                  </a:cubicBezTo>
                  <a:cubicBezTo>
                    <a:pt x="7668628" y="1382078"/>
                    <a:pt x="7599096" y="1433513"/>
                    <a:pt x="7529564" y="1485900"/>
                  </a:cubicBezTo>
                  <a:cubicBezTo>
                    <a:pt x="7462889" y="1536383"/>
                    <a:pt x="7394308" y="1587818"/>
                    <a:pt x="7314298" y="1614488"/>
                  </a:cubicBezTo>
                  <a:cubicBezTo>
                    <a:pt x="7306678" y="1617345"/>
                    <a:pt x="7299058" y="1619250"/>
                    <a:pt x="7290486" y="1621155"/>
                  </a:cubicBezTo>
                  <a:cubicBezTo>
                    <a:pt x="7298106" y="1569720"/>
                    <a:pt x="7301916" y="1518285"/>
                    <a:pt x="7301916" y="1465898"/>
                  </a:cubicBezTo>
                  <a:cubicBezTo>
                    <a:pt x="7355256" y="1423988"/>
                    <a:pt x="7412406" y="1384935"/>
                    <a:pt x="7471461" y="1350645"/>
                  </a:cubicBezTo>
                  <a:cubicBezTo>
                    <a:pt x="7531469" y="1315403"/>
                    <a:pt x="7594333" y="1284923"/>
                    <a:pt x="7659103" y="1259205"/>
                  </a:cubicBezTo>
                  <a:cubicBezTo>
                    <a:pt x="7723873" y="1233488"/>
                    <a:pt x="7790548" y="1211580"/>
                    <a:pt x="7858176" y="1195388"/>
                  </a:cubicBezTo>
                  <a:cubicBezTo>
                    <a:pt x="7925803" y="1179195"/>
                    <a:pt x="7994383" y="1167765"/>
                    <a:pt x="8063916" y="1161098"/>
                  </a:cubicBezTo>
                  <a:cubicBezTo>
                    <a:pt x="8099158" y="1158240"/>
                    <a:pt x="8133448" y="1156335"/>
                    <a:pt x="8168691" y="1155383"/>
                  </a:cubicBezTo>
                  <a:cubicBezTo>
                    <a:pt x="8203933" y="1154430"/>
                    <a:pt x="8238223" y="1156335"/>
                    <a:pt x="8273466" y="1157288"/>
                  </a:cubicBezTo>
                  <a:cubicBezTo>
                    <a:pt x="8282039" y="1157288"/>
                    <a:pt x="8290611" y="1158240"/>
                    <a:pt x="8299183" y="1158240"/>
                  </a:cubicBezTo>
                  <a:cubicBezTo>
                    <a:pt x="8299183" y="1158240"/>
                    <a:pt x="8299183" y="1158240"/>
                    <a:pt x="8299183" y="1158240"/>
                  </a:cubicBezTo>
                  <a:cubicBezTo>
                    <a:pt x="8342998" y="1165860"/>
                    <a:pt x="8385861" y="1178243"/>
                    <a:pt x="8426818" y="1196340"/>
                  </a:cubicBezTo>
                  <a:cubicBezTo>
                    <a:pt x="8428723" y="1199198"/>
                    <a:pt x="8428723" y="1199198"/>
                    <a:pt x="8428723" y="1199198"/>
                  </a:cubicBezTo>
                  <a:close/>
                  <a:moveTo>
                    <a:pt x="8079156" y="1023938"/>
                  </a:moveTo>
                  <a:cubicBezTo>
                    <a:pt x="8200123" y="1051560"/>
                    <a:pt x="8314423" y="1102995"/>
                    <a:pt x="8413483" y="1178243"/>
                  </a:cubicBezTo>
                  <a:cubicBezTo>
                    <a:pt x="8417293" y="1181100"/>
                    <a:pt x="8421103" y="1183958"/>
                    <a:pt x="8424913" y="1187768"/>
                  </a:cubicBezTo>
                  <a:cubicBezTo>
                    <a:pt x="8423960" y="1187768"/>
                    <a:pt x="8423960" y="1187768"/>
                    <a:pt x="8423008" y="1186815"/>
                  </a:cubicBezTo>
                  <a:cubicBezTo>
                    <a:pt x="8422056" y="1185863"/>
                    <a:pt x="8421103" y="1185863"/>
                    <a:pt x="8421103" y="1184910"/>
                  </a:cubicBezTo>
                  <a:cubicBezTo>
                    <a:pt x="8405863" y="1173480"/>
                    <a:pt x="8389671" y="1163003"/>
                    <a:pt x="8371573" y="1154430"/>
                  </a:cubicBezTo>
                  <a:cubicBezTo>
                    <a:pt x="8336331" y="1136333"/>
                    <a:pt x="8299183" y="1123950"/>
                    <a:pt x="8261083" y="1114425"/>
                  </a:cubicBezTo>
                  <a:cubicBezTo>
                    <a:pt x="8181073" y="1094423"/>
                    <a:pt x="8099158" y="1082040"/>
                    <a:pt x="8017244" y="1079183"/>
                  </a:cubicBezTo>
                  <a:cubicBezTo>
                    <a:pt x="7935328" y="1075373"/>
                    <a:pt x="7852461" y="1080135"/>
                    <a:pt x="7771498" y="1091565"/>
                  </a:cubicBezTo>
                  <a:cubicBezTo>
                    <a:pt x="7689583" y="1102995"/>
                    <a:pt x="7609573" y="1122998"/>
                    <a:pt x="7531469" y="1150620"/>
                  </a:cubicBezTo>
                  <a:cubicBezTo>
                    <a:pt x="7453364" y="1178243"/>
                    <a:pt x="7378116" y="1212533"/>
                    <a:pt x="7306678" y="1254443"/>
                  </a:cubicBezTo>
                  <a:cubicBezTo>
                    <a:pt x="7300011" y="1258253"/>
                    <a:pt x="7293344" y="1262063"/>
                    <a:pt x="7286676" y="1266825"/>
                  </a:cubicBezTo>
                  <a:cubicBezTo>
                    <a:pt x="7286676" y="1264920"/>
                    <a:pt x="7285723" y="1262063"/>
                    <a:pt x="7285723" y="1260158"/>
                  </a:cubicBezTo>
                  <a:cubicBezTo>
                    <a:pt x="7285723" y="1260158"/>
                    <a:pt x="7285723" y="1260158"/>
                    <a:pt x="7285723" y="1259205"/>
                  </a:cubicBezTo>
                  <a:cubicBezTo>
                    <a:pt x="7285723" y="1248728"/>
                    <a:pt x="7284771" y="1238250"/>
                    <a:pt x="7282866" y="1228725"/>
                  </a:cubicBezTo>
                  <a:cubicBezTo>
                    <a:pt x="7282866" y="1226820"/>
                    <a:pt x="7280961" y="1225868"/>
                    <a:pt x="7279056" y="1225868"/>
                  </a:cubicBezTo>
                  <a:cubicBezTo>
                    <a:pt x="7279056" y="1223963"/>
                    <a:pt x="7278103" y="1221105"/>
                    <a:pt x="7278103" y="1219200"/>
                  </a:cubicBezTo>
                  <a:cubicBezTo>
                    <a:pt x="7278103" y="1216343"/>
                    <a:pt x="7278103" y="1212533"/>
                    <a:pt x="7279056" y="1209675"/>
                  </a:cubicBezTo>
                  <a:cubicBezTo>
                    <a:pt x="7279056" y="1206818"/>
                    <a:pt x="7277151" y="1204913"/>
                    <a:pt x="7275246" y="1203960"/>
                  </a:cubicBezTo>
                  <a:cubicBezTo>
                    <a:pt x="7275246" y="1203008"/>
                    <a:pt x="7275246" y="1202055"/>
                    <a:pt x="7274294" y="1201103"/>
                  </a:cubicBezTo>
                  <a:cubicBezTo>
                    <a:pt x="7275246" y="1201103"/>
                    <a:pt x="7275246" y="1202055"/>
                    <a:pt x="7276198" y="1201103"/>
                  </a:cubicBezTo>
                  <a:cubicBezTo>
                    <a:pt x="7301916" y="1188720"/>
                    <a:pt x="7327633" y="1175385"/>
                    <a:pt x="7354303" y="1163003"/>
                  </a:cubicBezTo>
                  <a:cubicBezTo>
                    <a:pt x="7380021" y="1150620"/>
                    <a:pt x="7406691" y="1139190"/>
                    <a:pt x="7434314" y="1128713"/>
                  </a:cubicBezTo>
                  <a:cubicBezTo>
                    <a:pt x="7487653" y="1107758"/>
                    <a:pt x="7541946" y="1089660"/>
                    <a:pt x="7598144" y="1074420"/>
                  </a:cubicBezTo>
                  <a:cubicBezTo>
                    <a:pt x="7708633" y="1044893"/>
                    <a:pt x="7821981" y="1026795"/>
                    <a:pt x="7936281" y="1022985"/>
                  </a:cubicBezTo>
                  <a:cubicBezTo>
                    <a:pt x="7968666" y="1022033"/>
                    <a:pt x="8001051" y="1022033"/>
                    <a:pt x="8033436" y="1022985"/>
                  </a:cubicBezTo>
                  <a:cubicBezTo>
                    <a:pt x="8047723" y="1022033"/>
                    <a:pt x="8062964" y="1022985"/>
                    <a:pt x="8079156" y="1023938"/>
                  </a:cubicBezTo>
                  <a:close/>
                  <a:moveTo>
                    <a:pt x="7269531" y="1162050"/>
                  </a:moveTo>
                  <a:cubicBezTo>
                    <a:pt x="7454316" y="1060133"/>
                    <a:pt x="7662914" y="996315"/>
                    <a:pt x="7875321" y="999173"/>
                  </a:cubicBezTo>
                  <a:cubicBezTo>
                    <a:pt x="7924851" y="1000125"/>
                    <a:pt x="7973428" y="1003935"/>
                    <a:pt x="8022006" y="1012508"/>
                  </a:cubicBezTo>
                  <a:cubicBezTo>
                    <a:pt x="8000098" y="1012508"/>
                    <a:pt x="7978191" y="1012508"/>
                    <a:pt x="7956283" y="1012508"/>
                  </a:cubicBezTo>
                  <a:cubicBezTo>
                    <a:pt x="7898181" y="1014413"/>
                    <a:pt x="7840078" y="1019175"/>
                    <a:pt x="7782928" y="1027748"/>
                  </a:cubicBezTo>
                  <a:cubicBezTo>
                    <a:pt x="7668628" y="1043940"/>
                    <a:pt x="7557186" y="1072515"/>
                    <a:pt x="7449553" y="1113473"/>
                  </a:cubicBezTo>
                  <a:cubicBezTo>
                    <a:pt x="7419073" y="1124903"/>
                    <a:pt x="7389546" y="1137285"/>
                    <a:pt x="7360019" y="1150620"/>
                  </a:cubicBezTo>
                  <a:cubicBezTo>
                    <a:pt x="7330491" y="1163955"/>
                    <a:pt x="7300964" y="1178243"/>
                    <a:pt x="7273341" y="1194435"/>
                  </a:cubicBezTo>
                  <a:cubicBezTo>
                    <a:pt x="7273341" y="1194435"/>
                    <a:pt x="7273341" y="1194435"/>
                    <a:pt x="7273341" y="1195388"/>
                  </a:cubicBezTo>
                  <a:cubicBezTo>
                    <a:pt x="7271436" y="1184910"/>
                    <a:pt x="7268578" y="1173480"/>
                    <a:pt x="7266673" y="1163003"/>
                  </a:cubicBezTo>
                  <a:cubicBezTo>
                    <a:pt x="7266673" y="1163003"/>
                    <a:pt x="7268578" y="1162050"/>
                    <a:pt x="7269531" y="1162050"/>
                  </a:cubicBezTo>
                  <a:close/>
                  <a:moveTo>
                    <a:pt x="7170471" y="917258"/>
                  </a:moveTo>
                  <a:cubicBezTo>
                    <a:pt x="7192378" y="978218"/>
                    <a:pt x="7212381" y="1040130"/>
                    <a:pt x="7229526" y="1102043"/>
                  </a:cubicBezTo>
                  <a:cubicBezTo>
                    <a:pt x="7242861" y="1152525"/>
                    <a:pt x="7255244" y="1203008"/>
                    <a:pt x="7263816" y="1254443"/>
                  </a:cubicBezTo>
                  <a:cubicBezTo>
                    <a:pt x="7259053" y="1325880"/>
                    <a:pt x="7251433" y="1397318"/>
                    <a:pt x="7240003" y="1467803"/>
                  </a:cubicBezTo>
                  <a:cubicBezTo>
                    <a:pt x="7225716" y="1554480"/>
                    <a:pt x="7203808" y="1639253"/>
                    <a:pt x="7173328" y="1721168"/>
                  </a:cubicBezTo>
                  <a:cubicBezTo>
                    <a:pt x="7145706" y="1795463"/>
                    <a:pt x="7109511" y="1865948"/>
                    <a:pt x="7064744" y="1930718"/>
                  </a:cubicBezTo>
                  <a:cubicBezTo>
                    <a:pt x="7062839" y="1933575"/>
                    <a:pt x="7059981" y="1937385"/>
                    <a:pt x="7057123" y="1940243"/>
                  </a:cubicBezTo>
                  <a:cubicBezTo>
                    <a:pt x="7068553" y="1920240"/>
                    <a:pt x="7079983" y="1899285"/>
                    <a:pt x="7089508" y="1878330"/>
                  </a:cubicBezTo>
                  <a:cubicBezTo>
                    <a:pt x="7134276" y="1784033"/>
                    <a:pt x="7159041" y="1681163"/>
                    <a:pt x="7174281" y="1578293"/>
                  </a:cubicBezTo>
                  <a:cubicBezTo>
                    <a:pt x="7190473" y="1467803"/>
                    <a:pt x="7196189" y="1355408"/>
                    <a:pt x="7194283" y="1243013"/>
                  </a:cubicBezTo>
                  <a:cubicBezTo>
                    <a:pt x="7192378" y="1127760"/>
                    <a:pt x="7181901" y="1012508"/>
                    <a:pt x="7161898" y="898208"/>
                  </a:cubicBezTo>
                  <a:cubicBezTo>
                    <a:pt x="7160946" y="894398"/>
                    <a:pt x="7160946" y="890588"/>
                    <a:pt x="7159994" y="886778"/>
                  </a:cubicBezTo>
                  <a:cubicBezTo>
                    <a:pt x="7163803" y="898208"/>
                    <a:pt x="7167614" y="907733"/>
                    <a:pt x="7170471" y="917258"/>
                  </a:cubicBezTo>
                  <a:close/>
                  <a:moveTo>
                    <a:pt x="7146658" y="913448"/>
                  </a:moveTo>
                  <a:cubicBezTo>
                    <a:pt x="7153326" y="957263"/>
                    <a:pt x="7158089" y="1001078"/>
                    <a:pt x="7159041" y="1045845"/>
                  </a:cubicBezTo>
                  <a:cubicBezTo>
                    <a:pt x="7160946" y="1098233"/>
                    <a:pt x="7159041" y="1151573"/>
                    <a:pt x="7156183" y="1203960"/>
                  </a:cubicBezTo>
                  <a:cubicBezTo>
                    <a:pt x="7149516" y="1305878"/>
                    <a:pt x="7138086" y="1406843"/>
                    <a:pt x="7120941" y="1507808"/>
                  </a:cubicBezTo>
                  <a:cubicBezTo>
                    <a:pt x="7103796" y="1605915"/>
                    <a:pt x="7080936" y="1703070"/>
                    <a:pt x="7043789" y="1796415"/>
                  </a:cubicBezTo>
                  <a:cubicBezTo>
                    <a:pt x="7011403" y="1877378"/>
                    <a:pt x="6968541" y="1952625"/>
                    <a:pt x="6913296" y="2020253"/>
                  </a:cubicBezTo>
                  <a:cubicBezTo>
                    <a:pt x="6859956" y="2085023"/>
                    <a:pt x="6796139" y="2142173"/>
                    <a:pt x="6721844" y="2182178"/>
                  </a:cubicBezTo>
                  <a:cubicBezTo>
                    <a:pt x="6712319" y="2186940"/>
                    <a:pt x="6703746" y="2192655"/>
                    <a:pt x="6694221" y="2197418"/>
                  </a:cubicBezTo>
                  <a:cubicBezTo>
                    <a:pt x="6692316" y="2198370"/>
                    <a:pt x="6693269" y="2200275"/>
                    <a:pt x="6695173" y="2200275"/>
                  </a:cubicBezTo>
                  <a:cubicBezTo>
                    <a:pt x="6734226" y="2184083"/>
                    <a:pt x="6769469" y="2161223"/>
                    <a:pt x="6802806" y="2136458"/>
                  </a:cubicBezTo>
                  <a:cubicBezTo>
                    <a:pt x="6836144" y="2110740"/>
                    <a:pt x="6866623" y="2082165"/>
                    <a:pt x="6895198" y="2050733"/>
                  </a:cubicBezTo>
                  <a:cubicBezTo>
                    <a:pt x="6951396" y="1987868"/>
                    <a:pt x="6997116" y="1914525"/>
                    <a:pt x="7032358" y="1837373"/>
                  </a:cubicBezTo>
                  <a:cubicBezTo>
                    <a:pt x="7074269" y="1745933"/>
                    <a:pt x="7101891" y="1648778"/>
                    <a:pt x="7121894" y="1550670"/>
                  </a:cubicBezTo>
                  <a:cubicBezTo>
                    <a:pt x="7142848" y="1449705"/>
                    <a:pt x="7155231" y="1346835"/>
                    <a:pt x="7163803" y="1243965"/>
                  </a:cubicBezTo>
                  <a:cubicBezTo>
                    <a:pt x="7169519" y="1177290"/>
                    <a:pt x="7172376" y="1109663"/>
                    <a:pt x="7170471" y="1042035"/>
                  </a:cubicBezTo>
                  <a:cubicBezTo>
                    <a:pt x="7176186" y="1093470"/>
                    <a:pt x="7179996" y="1144905"/>
                    <a:pt x="7182853" y="1197293"/>
                  </a:cubicBezTo>
                  <a:cubicBezTo>
                    <a:pt x="7187616" y="1309688"/>
                    <a:pt x="7183806" y="1422083"/>
                    <a:pt x="7171423" y="1533525"/>
                  </a:cubicBezTo>
                  <a:cubicBezTo>
                    <a:pt x="7159994" y="1636395"/>
                    <a:pt x="7139039" y="1738313"/>
                    <a:pt x="7099986" y="1834515"/>
                  </a:cubicBezTo>
                  <a:cubicBezTo>
                    <a:pt x="7071411" y="1904048"/>
                    <a:pt x="7034264" y="1970723"/>
                    <a:pt x="6985686" y="2027873"/>
                  </a:cubicBezTo>
                  <a:cubicBezTo>
                    <a:pt x="6963778" y="2051685"/>
                    <a:pt x="6939966" y="2073593"/>
                    <a:pt x="6914248" y="2094548"/>
                  </a:cubicBezTo>
                  <a:cubicBezTo>
                    <a:pt x="6870433" y="2130743"/>
                    <a:pt x="6821856" y="2161223"/>
                    <a:pt x="6770421" y="2185035"/>
                  </a:cubicBezTo>
                  <a:cubicBezTo>
                    <a:pt x="6756133" y="2190750"/>
                    <a:pt x="6741846" y="2195513"/>
                    <a:pt x="6727558" y="2199323"/>
                  </a:cubicBezTo>
                  <a:cubicBezTo>
                    <a:pt x="6727558" y="2199323"/>
                    <a:pt x="6727558" y="2199323"/>
                    <a:pt x="6727558" y="2199323"/>
                  </a:cubicBezTo>
                  <a:cubicBezTo>
                    <a:pt x="6723748" y="2200275"/>
                    <a:pt x="6719939" y="2202180"/>
                    <a:pt x="6716128" y="2203133"/>
                  </a:cubicBezTo>
                  <a:cubicBezTo>
                    <a:pt x="6716128" y="2203133"/>
                    <a:pt x="6716128" y="2203133"/>
                    <a:pt x="6715176" y="2203133"/>
                  </a:cubicBezTo>
                  <a:cubicBezTo>
                    <a:pt x="6714223" y="2204085"/>
                    <a:pt x="6712319" y="2204085"/>
                    <a:pt x="6711366" y="2204085"/>
                  </a:cubicBezTo>
                  <a:cubicBezTo>
                    <a:pt x="6704698" y="2205990"/>
                    <a:pt x="6698031" y="2206943"/>
                    <a:pt x="6692316" y="2208848"/>
                  </a:cubicBezTo>
                  <a:cubicBezTo>
                    <a:pt x="6692316" y="2208848"/>
                    <a:pt x="6691364" y="2208848"/>
                    <a:pt x="6691364" y="2208848"/>
                  </a:cubicBezTo>
                  <a:cubicBezTo>
                    <a:pt x="6687553" y="2202180"/>
                    <a:pt x="6683744" y="2195513"/>
                    <a:pt x="6679933" y="2189798"/>
                  </a:cubicBezTo>
                  <a:cubicBezTo>
                    <a:pt x="6756133" y="2144078"/>
                    <a:pt x="6819951" y="2079308"/>
                    <a:pt x="6871386" y="2007870"/>
                  </a:cubicBezTo>
                  <a:cubicBezTo>
                    <a:pt x="6926631" y="1932623"/>
                    <a:pt x="6971398" y="1848803"/>
                    <a:pt x="7009498" y="1763078"/>
                  </a:cubicBezTo>
                  <a:cubicBezTo>
                    <a:pt x="7049503" y="1671638"/>
                    <a:pt x="7080936" y="1577340"/>
                    <a:pt x="7103796" y="1480185"/>
                  </a:cubicBezTo>
                  <a:cubicBezTo>
                    <a:pt x="7126656" y="1383030"/>
                    <a:pt x="7140944" y="1283970"/>
                    <a:pt x="7145706" y="1183958"/>
                  </a:cubicBezTo>
                  <a:cubicBezTo>
                    <a:pt x="7147611" y="1136333"/>
                    <a:pt x="7147611" y="1089660"/>
                    <a:pt x="7145706" y="1042035"/>
                  </a:cubicBezTo>
                  <a:cubicBezTo>
                    <a:pt x="7147611" y="1000125"/>
                    <a:pt x="7147611" y="958215"/>
                    <a:pt x="7144753" y="917258"/>
                  </a:cubicBezTo>
                  <a:cubicBezTo>
                    <a:pt x="7145706" y="914400"/>
                    <a:pt x="7145706" y="914400"/>
                    <a:pt x="7146658" y="913448"/>
                  </a:cubicBezTo>
                  <a:close/>
                  <a:moveTo>
                    <a:pt x="7132371" y="1178243"/>
                  </a:moveTo>
                  <a:cubicBezTo>
                    <a:pt x="7132371" y="1176338"/>
                    <a:pt x="7133323" y="1175385"/>
                    <a:pt x="7133323" y="1173480"/>
                  </a:cubicBezTo>
                  <a:cubicBezTo>
                    <a:pt x="7130466" y="1262063"/>
                    <a:pt x="7119989" y="1351598"/>
                    <a:pt x="7102844" y="1438275"/>
                  </a:cubicBezTo>
                  <a:cubicBezTo>
                    <a:pt x="7082841" y="1535430"/>
                    <a:pt x="7054266" y="1630680"/>
                    <a:pt x="7017119" y="1723073"/>
                  </a:cubicBezTo>
                  <a:cubicBezTo>
                    <a:pt x="6981876" y="1810703"/>
                    <a:pt x="6939014" y="1895475"/>
                    <a:pt x="6886626" y="1973580"/>
                  </a:cubicBezTo>
                  <a:cubicBezTo>
                    <a:pt x="6836144" y="2048828"/>
                    <a:pt x="6774231" y="2117408"/>
                    <a:pt x="6699936" y="2169795"/>
                  </a:cubicBezTo>
                  <a:cubicBezTo>
                    <a:pt x="6692316" y="2174558"/>
                    <a:pt x="6684696" y="2180273"/>
                    <a:pt x="6677076" y="2185035"/>
                  </a:cubicBezTo>
                  <a:cubicBezTo>
                    <a:pt x="6671361" y="2174558"/>
                    <a:pt x="6664694" y="2165033"/>
                    <a:pt x="6658026" y="2154555"/>
                  </a:cubicBezTo>
                  <a:cubicBezTo>
                    <a:pt x="6689458" y="2117408"/>
                    <a:pt x="6717081" y="2076450"/>
                    <a:pt x="6744703" y="2037398"/>
                  </a:cubicBezTo>
                  <a:cubicBezTo>
                    <a:pt x="6774231" y="1995488"/>
                    <a:pt x="6802806" y="1953578"/>
                    <a:pt x="6830428" y="1911668"/>
                  </a:cubicBezTo>
                  <a:cubicBezTo>
                    <a:pt x="6885673" y="1826895"/>
                    <a:pt x="6936156" y="1740218"/>
                    <a:pt x="6979971" y="1649730"/>
                  </a:cubicBezTo>
                  <a:cubicBezTo>
                    <a:pt x="7023786" y="1560195"/>
                    <a:pt x="7060933" y="1466850"/>
                    <a:pt x="7089508" y="1371600"/>
                  </a:cubicBezTo>
                  <a:cubicBezTo>
                    <a:pt x="7085698" y="1390650"/>
                    <a:pt x="7080936" y="1409700"/>
                    <a:pt x="7076173" y="1428750"/>
                  </a:cubicBezTo>
                  <a:cubicBezTo>
                    <a:pt x="7054266" y="1516380"/>
                    <a:pt x="7024739" y="1603058"/>
                    <a:pt x="6988544" y="1685925"/>
                  </a:cubicBezTo>
                  <a:cubicBezTo>
                    <a:pt x="6952348" y="1768793"/>
                    <a:pt x="6908533" y="1848803"/>
                    <a:pt x="6858051" y="1925003"/>
                  </a:cubicBezTo>
                  <a:cubicBezTo>
                    <a:pt x="6808521" y="2000250"/>
                    <a:pt x="6752323" y="2071688"/>
                    <a:pt x="6690411" y="2137410"/>
                  </a:cubicBezTo>
                  <a:cubicBezTo>
                    <a:pt x="6682791" y="2145983"/>
                    <a:pt x="6675171" y="2153603"/>
                    <a:pt x="6667551" y="2162175"/>
                  </a:cubicBezTo>
                  <a:cubicBezTo>
                    <a:pt x="6665646" y="2165033"/>
                    <a:pt x="6669456" y="2168843"/>
                    <a:pt x="6671361" y="2165985"/>
                  </a:cubicBezTo>
                  <a:cubicBezTo>
                    <a:pt x="6736131" y="2103120"/>
                    <a:pt x="6794233" y="2030730"/>
                    <a:pt x="6845669" y="1956435"/>
                  </a:cubicBezTo>
                  <a:cubicBezTo>
                    <a:pt x="6897103" y="1881188"/>
                    <a:pt x="6942823" y="1802130"/>
                    <a:pt x="6980923" y="1719263"/>
                  </a:cubicBezTo>
                  <a:cubicBezTo>
                    <a:pt x="7019976" y="1636395"/>
                    <a:pt x="7052361" y="1550670"/>
                    <a:pt x="7078078" y="1463040"/>
                  </a:cubicBezTo>
                  <a:cubicBezTo>
                    <a:pt x="7102844" y="1375410"/>
                    <a:pt x="7120941" y="1285875"/>
                    <a:pt x="7130466" y="1195388"/>
                  </a:cubicBezTo>
                  <a:cubicBezTo>
                    <a:pt x="7131419" y="1188720"/>
                    <a:pt x="7132371" y="1183005"/>
                    <a:pt x="7132371" y="1178243"/>
                  </a:cubicBezTo>
                  <a:close/>
                  <a:moveTo>
                    <a:pt x="7126656" y="1009650"/>
                  </a:moveTo>
                  <a:cubicBezTo>
                    <a:pt x="7126656" y="1014413"/>
                    <a:pt x="7126656" y="1019175"/>
                    <a:pt x="7126656" y="1023938"/>
                  </a:cubicBezTo>
                  <a:cubicBezTo>
                    <a:pt x="7123798" y="1125855"/>
                    <a:pt x="7107606" y="1226820"/>
                    <a:pt x="7081889" y="1324928"/>
                  </a:cubicBezTo>
                  <a:cubicBezTo>
                    <a:pt x="7030453" y="1520190"/>
                    <a:pt x="6939014" y="1702118"/>
                    <a:pt x="6833286" y="1872615"/>
                  </a:cubicBezTo>
                  <a:cubicBezTo>
                    <a:pt x="6803758" y="1920240"/>
                    <a:pt x="6773278" y="1966913"/>
                    <a:pt x="6741846" y="2012633"/>
                  </a:cubicBezTo>
                  <a:cubicBezTo>
                    <a:pt x="6712319" y="2056448"/>
                    <a:pt x="6678981" y="2098358"/>
                    <a:pt x="6650406" y="2143125"/>
                  </a:cubicBezTo>
                  <a:cubicBezTo>
                    <a:pt x="6646596" y="2137410"/>
                    <a:pt x="6642786" y="2132648"/>
                    <a:pt x="6638023" y="2127885"/>
                  </a:cubicBezTo>
                  <a:cubicBezTo>
                    <a:pt x="6662789" y="2093595"/>
                    <a:pt x="6684696" y="2056448"/>
                    <a:pt x="6706603" y="2020253"/>
                  </a:cubicBezTo>
                  <a:cubicBezTo>
                    <a:pt x="6730416" y="1980248"/>
                    <a:pt x="6752323" y="1939290"/>
                    <a:pt x="6774231" y="1898333"/>
                  </a:cubicBezTo>
                  <a:cubicBezTo>
                    <a:pt x="6818046" y="1815465"/>
                    <a:pt x="6858051" y="1730693"/>
                    <a:pt x="6895198" y="1644968"/>
                  </a:cubicBezTo>
                  <a:cubicBezTo>
                    <a:pt x="6932346" y="1559243"/>
                    <a:pt x="6967589" y="1471613"/>
                    <a:pt x="7000926" y="1383983"/>
                  </a:cubicBezTo>
                  <a:cubicBezTo>
                    <a:pt x="7035216" y="1295400"/>
                    <a:pt x="7068553" y="1205865"/>
                    <a:pt x="7098081" y="1115378"/>
                  </a:cubicBezTo>
                  <a:cubicBezTo>
                    <a:pt x="7108558" y="1081088"/>
                    <a:pt x="7119036" y="1044893"/>
                    <a:pt x="7126656" y="1009650"/>
                  </a:cubicBezTo>
                  <a:close/>
                  <a:moveTo>
                    <a:pt x="7124751" y="934403"/>
                  </a:moveTo>
                  <a:lnTo>
                    <a:pt x="7124751" y="934403"/>
                  </a:lnTo>
                  <a:cubicBezTo>
                    <a:pt x="7123798" y="943928"/>
                    <a:pt x="7122846" y="953453"/>
                    <a:pt x="7120941" y="962978"/>
                  </a:cubicBezTo>
                  <a:cubicBezTo>
                    <a:pt x="7107606" y="1009650"/>
                    <a:pt x="7093319" y="1056323"/>
                    <a:pt x="7077126" y="1102043"/>
                  </a:cubicBezTo>
                  <a:cubicBezTo>
                    <a:pt x="7047598" y="1183005"/>
                    <a:pt x="7014261" y="1263015"/>
                    <a:pt x="6978066" y="1341120"/>
                  </a:cubicBezTo>
                  <a:cubicBezTo>
                    <a:pt x="6941871" y="1420178"/>
                    <a:pt x="6901866" y="1498283"/>
                    <a:pt x="6861861" y="1575435"/>
                  </a:cubicBezTo>
                  <a:cubicBezTo>
                    <a:pt x="6819951" y="1655445"/>
                    <a:pt x="6778041" y="1735455"/>
                    <a:pt x="6735178" y="1815465"/>
                  </a:cubicBezTo>
                  <a:cubicBezTo>
                    <a:pt x="6691364" y="1899285"/>
                    <a:pt x="6646596" y="1982153"/>
                    <a:pt x="6602781" y="2065973"/>
                  </a:cubicBezTo>
                  <a:cubicBezTo>
                    <a:pt x="6599923" y="2071688"/>
                    <a:pt x="6597066" y="2077403"/>
                    <a:pt x="6594208" y="2083118"/>
                  </a:cubicBezTo>
                  <a:cubicBezTo>
                    <a:pt x="6591351" y="2081213"/>
                    <a:pt x="6589446" y="2078355"/>
                    <a:pt x="6586589" y="2076450"/>
                  </a:cubicBezTo>
                  <a:cubicBezTo>
                    <a:pt x="6586589" y="2075498"/>
                    <a:pt x="6585636" y="2075498"/>
                    <a:pt x="6585636" y="2074545"/>
                  </a:cubicBezTo>
                  <a:cubicBezTo>
                    <a:pt x="6600876" y="2030730"/>
                    <a:pt x="6615164" y="1986915"/>
                    <a:pt x="6631356" y="1944053"/>
                  </a:cubicBezTo>
                  <a:cubicBezTo>
                    <a:pt x="6647548" y="1899285"/>
                    <a:pt x="6665646" y="1855470"/>
                    <a:pt x="6684696" y="1812608"/>
                  </a:cubicBezTo>
                  <a:cubicBezTo>
                    <a:pt x="6721844" y="1725930"/>
                    <a:pt x="6763753" y="1640205"/>
                    <a:pt x="6809473" y="1557338"/>
                  </a:cubicBezTo>
                  <a:cubicBezTo>
                    <a:pt x="6856146" y="1473518"/>
                    <a:pt x="6907581" y="1392555"/>
                    <a:pt x="6959016" y="1311593"/>
                  </a:cubicBezTo>
                  <a:cubicBezTo>
                    <a:pt x="7009498" y="1231583"/>
                    <a:pt x="7058076" y="1149668"/>
                    <a:pt x="7090461" y="1061085"/>
                  </a:cubicBezTo>
                  <a:cubicBezTo>
                    <a:pt x="7100939" y="1032510"/>
                    <a:pt x="7109511" y="1002983"/>
                    <a:pt x="7116178" y="973455"/>
                  </a:cubicBezTo>
                  <a:cubicBezTo>
                    <a:pt x="7119036" y="960120"/>
                    <a:pt x="7121894" y="946785"/>
                    <a:pt x="7124751" y="934403"/>
                  </a:cubicBezTo>
                  <a:close/>
                  <a:moveTo>
                    <a:pt x="7103796" y="874395"/>
                  </a:moveTo>
                  <a:cubicBezTo>
                    <a:pt x="7106653" y="874395"/>
                    <a:pt x="7110464" y="875348"/>
                    <a:pt x="7112369" y="877253"/>
                  </a:cubicBezTo>
                  <a:cubicBezTo>
                    <a:pt x="7115226" y="881063"/>
                    <a:pt x="7114273" y="886778"/>
                    <a:pt x="7117131" y="890588"/>
                  </a:cubicBezTo>
                  <a:cubicBezTo>
                    <a:pt x="7117131" y="891540"/>
                    <a:pt x="7117131" y="893445"/>
                    <a:pt x="7117131" y="894398"/>
                  </a:cubicBezTo>
                  <a:cubicBezTo>
                    <a:pt x="7115226" y="917258"/>
                    <a:pt x="7111416" y="940118"/>
                    <a:pt x="7106653" y="962978"/>
                  </a:cubicBezTo>
                  <a:cubicBezTo>
                    <a:pt x="7099986" y="989648"/>
                    <a:pt x="7092366" y="1015365"/>
                    <a:pt x="7081889" y="1041083"/>
                  </a:cubicBezTo>
                  <a:cubicBezTo>
                    <a:pt x="7046646" y="1129665"/>
                    <a:pt x="6991401" y="1209675"/>
                    <a:pt x="6932346" y="1283970"/>
                  </a:cubicBezTo>
                  <a:cubicBezTo>
                    <a:pt x="6873291" y="1359218"/>
                    <a:pt x="6808521" y="1429703"/>
                    <a:pt x="6751371" y="1506855"/>
                  </a:cubicBezTo>
                  <a:cubicBezTo>
                    <a:pt x="6695173" y="1583055"/>
                    <a:pt x="6646596" y="1664970"/>
                    <a:pt x="6617069" y="1755458"/>
                  </a:cubicBezTo>
                  <a:cubicBezTo>
                    <a:pt x="6588494" y="1844040"/>
                    <a:pt x="6574206" y="1938338"/>
                    <a:pt x="6578969" y="2031683"/>
                  </a:cubicBezTo>
                  <a:cubicBezTo>
                    <a:pt x="6579921" y="2043113"/>
                    <a:pt x="6580873" y="2054543"/>
                    <a:pt x="6582778" y="2065973"/>
                  </a:cubicBezTo>
                  <a:cubicBezTo>
                    <a:pt x="6582778" y="2065973"/>
                    <a:pt x="6582778" y="2065973"/>
                    <a:pt x="6582778" y="2065973"/>
                  </a:cubicBezTo>
                  <a:cubicBezTo>
                    <a:pt x="6582778" y="2066925"/>
                    <a:pt x="6582778" y="2066925"/>
                    <a:pt x="6582778" y="2067878"/>
                  </a:cubicBezTo>
                  <a:cubicBezTo>
                    <a:pt x="6582778" y="2067878"/>
                    <a:pt x="6581826" y="2066925"/>
                    <a:pt x="6581826" y="2066925"/>
                  </a:cubicBezTo>
                  <a:cubicBezTo>
                    <a:pt x="6571348" y="1967865"/>
                    <a:pt x="6561823" y="1868805"/>
                    <a:pt x="6574206" y="1769745"/>
                  </a:cubicBezTo>
                  <a:cubicBezTo>
                    <a:pt x="6580873" y="1718310"/>
                    <a:pt x="6593256" y="1667828"/>
                    <a:pt x="6614211" y="1621155"/>
                  </a:cubicBezTo>
                  <a:cubicBezTo>
                    <a:pt x="6631356" y="1581150"/>
                    <a:pt x="6654216" y="1543050"/>
                    <a:pt x="6680886" y="1506855"/>
                  </a:cubicBezTo>
                  <a:cubicBezTo>
                    <a:pt x="6733273" y="1434465"/>
                    <a:pt x="6796139" y="1372553"/>
                    <a:pt x="6857098" y="1308735"/>
                  </a:cubicBezTo>
                  <a:cubicBezTo>
                    <a:pt x="6919011" y="1243965"/>
                    <a:pt x="6980923" y="1176338"/>
                    <a:pt x="7025691" y="1097280"/>
                  </a:cubicBezTo>
                  <a:cubicBezTo>
                    <a:pt x="7063791" y="1027748"/>
                    <a:pt x="7089508" y="952500"/>
                    <a:pt x="7103796" y="874395"/>
                  </a:cubicBezTo>
                  <a:close/>
                  <a:moveTo>
                    <a:pt x="7091414" y="882015"/>
                  </a:moveTo>
                  <a:cubicBezTo>
                    <a:pt x="7079983" y="944880"/>
                    <a:pt x="7059981" y="1005840"/>
                    <a:pt x="7030453" y="1063943"/>
                  </a:cubicBezTo>
                  <a:cubicBezTo>
                    <a:pt x="6988544" y="1146810"/>
                    <a:pt x="6928536" y="1217295"/>
                    <a:pt x="6865671" y="1284923"/>
                  </a:cubicBezTo>
                  <a:cubicBezTo>
                    <a:pt x="6804711" y="1350645"/>
                    <a:pt x="6740894" y="1413510"/>
                    <a:pt x="6686601" y="1483995"/>
                  </a:cubicBezTo>
                  <a:cubicBezTo>
                    <a:pt x="6659931" y="1518285"/>
                    <a:pt x="6637071" y="1554480"/>
                    <a:pt x="6617069" y="1593533"/>
                  </a:cubicBezTo>
                  <a:cubicBezTo>
                    <a:pt x="6595161" y="1637348"/>
                    <a:pt x="6579921" y="1684973"/>
                    <a:pt x="6571348" y="1733550"/>
                  </a:cubicBezTo>
                  <a:cubicBezTo>
                    <a:pt x="6552298" y="1839278"/>
                    <a:pt x="6561823" y="1946910"/>
                    <a:pt x="6573253" y="2052638"/>
                  </a:cubicBezTo>
                  <a:cubicBezTo>
                    <a:pt x="6573253" y="2054543"/>
                    <a:pt x="6573253" y="2056448"/>
                    <a:pt x="6574206" y="2057400"/>
                  </a:cubicBezTo>
                  <a:cubicBezTo>
                    <a:pt x="6573253" y="2056448"/>
                    <a:pt x="6573253" y="2055495"/>
                    <a:pt x="6572301" y="2054543"/>
                  </a:cubicBezTo>
                  <a:cubicBezTo>
                    <a:pt x="6538011" y="1931670"/>
                    <a:pt x="6518008" y="1797368"/>
                    <a:pt x="6535153" y="1669733"/>
                  </a:cubicBezTo>
                  <a:cubicBezTo>
                    <a:pt x="6554203" y="1595438"/>
                    <a:pt x="6594208" y="1529715"/>
                    <a:pt x="6641833" y="1470660"/>
                  </a:cubicBezTo>
                  <a:cubicBezTo>
                    <a:pt x="6702794" y="1396365"/>
                    <a:pt x="6776136" y="1333500"/>
                    <a:pt x="6843764" y="1264920"/>
                  </a:cubicBezTo>
                  <a:cubicBezTo>
                    <a:pt x="6877101" y="1231583"/>
                    <a:pt x="6908533" y="1197293"/>
                    <a:pt x="6937108" y="1160145"/>
                  </a:cubicBezTo>
                  <a:cubicBezTo>
                    <a:pt x="6964731" y="1124903"/>
                    <a:pt x="6989496" y="1087755"/>
                    <a:pt x="7011403" y="1049655"/>
                  </a:cubicBezTo>
                  <a:cubicBezTo>
                    <a:pt x="7043789" y="996315"/>
                    <a:pt x="7070458" y="940118"/>
                    <a:pt x="7091414" y="882015"/>
                  </a:cubicBezTo>
                  <a:close/>
                  <a:moveTo>
                    <a:pt x="6830428" y="1234440"/>
                  </a:moveTo>
                  <a:cubicBezTo>
                    <a:pt x="6903771" y="1170623"/>
                    <a:pt x="6967589" y="1095375"/>
                    <a:pt x="7016166" y="1011555"/>
                  </a:cubicBezTo>
                  <a:cubicBezTo>
                    <a:pt x="7035216" y="979170"/>
                    <a:pt x="7052361" y="945833"/>
                    <a:pt x="7067601" y="911543"/>
                  </a:cubicBezTo>
                  <a:cubicBezTo>
                    <a:pt x="7052361" y="948690"/>
                    <a:pt x="7035216" y="984885"/>
                    <a:pt x="7016166" y="1020128"/>
                  </a:cubicBezTo>
                  <a:cubicBezTo>
                    <a:pt x="6972351" y="1101090"/>
                    <a:pt x="6917106" y="1174433"/>
                    <a:pt x="6854241" y="1241108"/>
                  </a:cubicBezTo>
                  <a:cubicBezTo>
                    <a:pt x="6787566" y="1311593"/>
                    <a:pt x="6712319" y="1374458"/>
                    <a:pt x="6648501" y="1448753"/>
                  </a:cubicBezTo>
                  <a:cubicBezTo>
                    <a:pt x="6608496" y="1495425"/>
                    <a:pt x="6572301" y="1547813"/>
                    <a:pt x="6547536" y="1604963"/>
                  </a:cubicBezTo>
                  <a:cubicBezTo>
                    <a:pt x="6560871" y="1550670"/>
                    <a:pt x="6582778" y="1498283"/>
                    <a:pt x="6614211" y="1448753"/>
                  </a:cubicBezTo>
                  <a:cubicBezTo>
                    <a:pt x="6669456" y="1361123"/>
                    <a:pt x="6754228" y="1301115"/>
                    <a:pt x="6830428" y="1234440"/>
                  </a:cubicBezTo>
                  <a:close/>
                  <a:moveTo>
                    <a:pt x="6602781" y="1032510"/>
                  </a:moveTo>
                  <a:cubicBezTo>
                    <a:pt x="6618021" y="993458"/>
                    <a:pt x="6630403" y="954405"/>
                    <a:pt x="6639928" y="914400"/>
                  </a:cubicBezTo>
                  <a:cubicBezTo>
                    <a:pt x="6642786" y="900113"/>
                    <a:pt x="6646596" y="885825"/>
                    <a:pt x="6649453" y="870585"/>
                  </a:cubicBezTo>
                  <a:cubicBezTo>
                    <a:pt x="6652311" y="882015"/>
                    <a:pt x="6655169" y="893445"/>
                    <a:pt x="6658978" y="903923"/>
                  </a:cubicBezTo>
                  <a:cubicBezTo>
                    <a:pt x="6672314" y="943928"/>
                    <a:pt x="6688506" y="983933"/>
                    <a:pt x="6703746" y="1022985"/>
                  </a:cubicBezTo>
                  <a:cubicBezTo>
                    <a:pt x="6718986" y="1062990"/>
                    <a:pt x="6734226" y="1103948"/>
                    <a:pt x="6741846" y="1146810"/>
                  </a:cubicBezTo>
                  <a:cubicBezTo>
                    <a:pt x="6745656" y="1167765"/>
                    <a:pt x="6748514" y="1189673"/>
                    <a:pt x="6748514" y="1210628"/>
                  </a:cubicBezTo>
                  <a:cubicBezTo>
                    <a:pt x="6748514" y="1221105"/>
                    <a:pt x="6747561" y="1230630"/>
                    <a:pt x="6746608" y="1241108"/>
                  </a:cubicBezTo>
                  <a:cubicBezTo>
                    <a:pt x="6745656" y="1251585"/>
                    <a:pt x="6740894" y="1263015"/>
                    <a:pt x="6743751" y="1273493"/>
                  </a:cubicBezTo>
                  <a:cubicBezTo>
                    <a:pt x="6744703" y="1275398"/>
                    <a:pt x="6745656" y="1277303"/>
                    <a:pt x="6746608" y="1278255"/>
                  </a:cubicBezTo>
                  <a:cubicBezTo>
                    <a:pt x="6694221" y="1322070"/>
                    <a:pt x="6642786" y="1367790"/>
                    <a:pt x="6603733" y="1424940"/>
                  </a:cubicBezTo>
                  <a:cubicBezTo>
                    <a:pt x="6547536" y="1507808"/>
                    <a:pt x="6517056" y="1606868"/>
                    <a:pt x="6508483" y="1705928"/>
                  </a:cubicBezTo>
                  <a:cubicBezTo>
                    <a:pt x="6499911" y="1805940"/>
                    <a:pt x="6512294" y="1905953"/>
                    <a:pt x="6536106" y="2003108"/>
                  </a:cubicBezTo>
                  <a:cubicBezTo>
                    <a:pt x="6530391" y="1993583"/>
                    <a:pt x="6523723" y="1983105"/>
                    <a:pt x="6518008" y="1973580"/>
                  </a:cubicBezTo>
                  <a:cubicBezTo>
                    <a:pt x="6496101" y="1935480"/>
                    <a:pt x="6478003" y="1894523"/>
                    <a:pt x="6462764" y="1853565"/>
                  </a:cubicBezTo>
                  <a:cubicBezTo>
                    <a:pt x="6432283" y="1769745"/>
                    <a:pt x="6415139" y="1681163"/>
                    <a:pt x="6413233" y="1591628"/>
                  </a:cubicBezTo>
                  <a:cubicBezTo>
                    <a:pt x="6412281" y="1548765"/>
                    <a:pt x="6416091" y="1505903"/>
                    <a:pt x="6419901" y="1463040"/>
                  </a:cubicBezTo>
                  <a:cubicBezTo>
                    <a:pt x="6420853" y="1457325"/>
                    <a:pt x="6422758" y="1452563"/>
                    <a:pt x="6424664" y="1446848"/>
                  </a:cubicBezTo>
                  <a:cubicBezTo>
                    <a:pt x="6468478" y="1302068"/>
                    <a:pt x="6548489" y="1172528"/>
                    <a:pt x="6602781" y="1032510"/>
                  </a:cubicBezTo>
                  <a:close/>
                  <a:moveTo>
                    <a:pt x="5966511" y="101918"/>
                  </a:moveTo>
                  <a:cubicBezTo>
                    <a:pt x="5996991" y="130493"/>
                    <a:pt x="6031281" y="155258"/>
                    <a:pt x="6066523" y="178118"/>
                  </a:cubicBezTo>
                  <a:cubicBezTo>
                    <a:pt x="6137008" y="225743"/>
                    <a:pt x="6205589" y="274320"/>
                    <a:pt x="6266548" y="335280"/>
                  </a:cubicBezTo>
                  <a:cubicBezTo>
                    <a:pt x="6385611" y="455295"/>
                    <a:pt x="6473241" y="605790"/>
                    <a:pt x="6521819" y="767715"/>
                  </a:cubicBezTo>
                  <a:cubicBezTo>
                    <a:pt x="6549441" y="859155"/>
                    <a:pt x="6563728" y="955358"/>
                    <a:pt x="6563728" y="1050608"/>
                  </a:cubicBezTo>
                  <a:cubicBezTo>
                    <a:pt x="6563728" y="1054418"/>
                    <a:pt x="6565633" y="1057275"/>
                    <a:pt x="6568491" y="1059180"/>
                  </a:cubicBezTo>
                  <a:cubicBezTo>
                    <a:pt x="6554203" y="1094423"/>
                    <a:pt x="6538011" y="1128713"/>
                    <a:pt x="6521819" y="1163955"/>
                  </a:cubicBezTo>
                  <a:cubicBezTo>
                    <a:pt x="6519914" y="1120140"/>
                    <a:pt x="6514198" y="1076325"/>
                    <a:pt x="6509436" y="1033463"/>
                  </a:cubicBezTo>
                  <a:cubicBezTo>
                    <a:pt x="6503721" y="984885"/>
                    <a:pt x="6497053" y="937260"/>
                    <a:pt x="6487528" y="888683"/>
                  </a:cubicBezTo>
                  <a:cubicBezTo>
                    <a:pt x="6470383" y="797243"/>
                    <a:pt x="6444666" y="707708"/>
                    <a:pt x="6408471" y="621983"/>
                  </a:cubicBezTo>
                  <a:cubicBezTo>
                    <a:pt x="6376086" y="544830"/>
                    <a:pt x="6334176" y="470535"/>
                    <a:pt x="6281789" y="404813"/>
                  </a:cubicBezTo>
                  <a:cubicBezTo>
                    <a:pt x="6256071" y="371475"/>
                    <a:pt x="6227496" y="340995"/>
                    <a:pt x="6196064" y="312420"/>
                  </a:cubicBezTo>
                  <a:cubicBezTo>
                    <a:pt x="6161773" y="280988"/>
                    <a:pt x="6123673" y="253365"/>
                    <a:pt x="6086526" y="224790"/>
                  </a:cubicBezTo>
                  <a:cubicBezTo>
                    <a:pt x="6025566" y="179070"/>
                    <a:pt x="5962701" y="126683"/>
                    <a:pt x="5926506" y="58103"/>
                  </a:cubicBezTo>
                  <a:cubicBezTo>
                    <a:pt x="5937936" y="74295"/>
                    <a:pt x="5952223" y="88583"/>
                    <a:pt x="5966511" y="101918"/>
                  </a:cubicBezTo>
                  <a:close/>
                  <a:moveTo>
                    <a:pt x="5911266" y="38100"/>
                  </a:moveTo>
                  <a:cubicBezTo>
                    <a:pt x="5913171" y="42863"/>
                    <a:pt x="5915076" y="46673"/>
                    <a:pt x="5916981" y="51435"/>
                  </a:cubicBezTo>
                  <a:cubicBezTo>
                    <a:pt x="5917933" y="56198"/>
                    <a:pt x="5918886" y="60960"/>
                    <a:pt x="5920791" y="65723"/>
                  </a:cubicBezTo>
                  <a:cubicBezTo>
                    <a:pt x="5916981" y="59055"/>
                    <a:pt x="5913171" y="52388"/>
                    <a:pt x="5909361" y="45720"/>
                  </a:cubicBezTo>
                  <a:cubicBezTo>
                    <a:pt x="5909361" y="40958"/>
                    <a:pt x="5908408" y="36195"/>
                    <a:pt x="5908408" y="31433"/>
                  </a:cubicBezTo>
                  <a:cubicBezTo>
                    <a:pt x="5908408" y="34290"/>
                    <a:pt x="5910314" y="36195"/>
                    <a:pt x="5911266" y="38100"/>
                  </a:cubicBezTo>
                  <a:close/>
                  <a:moveTo>
                    <a:pt x="5890311" y="734378"/>
                  </a:moveTo>
                  <a:cubicBezTo>
                    <a:pt x="5895073" y="697230"/>
                    <a:pt x="5898883" y="660083"/>
                    <a:pt x="5902694" y="623888"/>
                  </a:cubicBezTo>
                  <a:cubicBezTo>
                    <a:pt x="5903646" y="663893"/>
                    <a:pt x="5906503" y="702945"/>
                    <a:pt x="5910314" y="742950"/>
                  </a:cubicBezTo>
                  <a:cubicBezTo>
                    <a:pt x="5919839" y="839153"/>
                    <a:pt x="5936031" y="935355"/>
                    <a:pt x="5959844" y="1028700"/>
                  </a:cubicBezTo>
                  <a:cubicBezTo>
                    <a:pt x="5982703" y="1122045"/>
                    <a:pt x="6013183" y="1214438"/>
                    <a:pt x="6049378" y="1303973"/>
                  </a:cubicBezTo>
                  <a:cubicBezTo>
                    <a:pt x="6085573" y="1393508"/>
                    <a:pt x="6129389" y="1480185"/>
                    <a:pt x="6177966" y="1564005"/>
                  </a:cubicBezTo>
                  <a:cubicBezTo>
                    <a:pt x="6186539" y="1578293"/>
                    <a:pt x="6196064" y="1593533"/>
                    <a:pt x="6204636" y="1607820"/>
                  </a:cubicBezTo>
                  <a:cubicBezTo>
                    <a:pt x="6192253" y="1590675"/>
                    <a:pt x="6179871" y="1573530"/>
                    <a:pt x="6168441" y="1555433"/>
                  </a:cubicBezTo>
                  <a:cubicBezTo>
                    <a:pt x="6135103" y="1502093"/>
                    <a:pt x="6106528" y="1445895"/>
                    <a:pt x="6078906" y="1388745"/>
                  </a:cubicBezTo>
                  <a:cubicBezTo>
                    <a:pt x="6052236" y="1334453"/>
                    <a:pt x="6024614" y="1280160"/>
                    <a:pt x="5994133" y="1227773"/>
                  </a:cubicBezTo>
                  <a:cubicBezTo>
                    <a:pt x="5979846" y="1203960"/>
                    <a:pt x="5964606" y="1181100"/>
                    <a:pt x="5949366" y="1158240"/>
                  </a:cubicBezTo>
                  <a:cubicBezTo>
                    <a:pt x="5949366" y="1156335"/>
                    <a:pt x="5949366" y="1154430"/>
                    <a:pt x="5948414" y="1152525"/>
                  </a:cubicBezTo>
                  <a:cubicBezTo>
                    <a:pt x="5931269" y="1122998"/>
                    <a:pt x="5913171" y="1095375"/>
                    <a:pt x="5901741" y="1062990"/>
                  </a:cubicBezTo>
                  <a:cubicBezTo>
                    <a:pt x="5890311" y="1030605"/>
                    <a:pt x="5883644" y="997268"/>
                    <a:pt x="5879833" y="963930"/>
                  </a:cubicBezTo>
                  <a:cubicBezTo>
                    <a:pt x="5871261" y="887730"/>
                    <a:pt x="5880786" y="810578"/>
                    <a:pt x="5890311" y="734378"/>
                  </a:cubicBezTo>
                  <a:close/>
                  <a:moveTo>
                    <a:pt x="5495976" y="745808"/>
                  </a:moveTo>
                  <a:cubicBezTo>
                    <a:pt x="5512169" y="756285"/>
                    <a:pt x="5527408" y="767715"/>
                    <a:pt x="5542648" y="780098"/>
                  </a:cubicBezTo>
                  <a:cubicBezTo>
                    <a:pt x="5550269" y="785813"/>
                    <a:pt x="5557889" y="791528"/>
                    <a:pt x="5565508" y="797243"/>
                  </a:cubicBezTo>
                  <a:cubicBezTo>
                    <a:pt x="5573128" y="802958"/>
                    <a:pt x="5579796" y="809625"/>
                    <a:pt x="5588369" y="813435"/>
                  </a:cubicBezTo>
                  <a:cubicBezTo>
                    <a:pt x="5589321" y="813435"/>
                    <a:pt x="5589321" y="813435"/>
                    <a:pt x="5590273" y="813435"/>
                  </a:cubicBezTo>
                  <a:cubicBezTo>
                    <a:pt x="5593131" y="816293"/>
                    <a:pt x="5595989" y="818198"/>
                    <a:pt x="5599798" y="820103"/>
                  </a:cubicBezTo>
                  <a:cubicBezTo>
                    <a:pt x="5690286" y="892493"/>
                    <a:pt x="5776964" y="971550"/>
                    <a:pt x="5853164" y="1059180"/>
                  </a:cubicBezTo>
                  <a:cubicBezTo>
                    <a:pt x="5870308" y="1079183"/>
                    <a:pt x="5886501" y="1100138"/>
                    <a:pt x="5902694" y="1121093"/>
                  </a:cubicBezTo>
                  <a:cubicBezTo>
                    <a:pt x="5911266" y="1135380"/>
                    <a:pt x="5920791" y="1149668"/>
                    <a:pt x="5932221" y="1161098"/>
                  </a:cubicBezTo>
                  <a:cubicBezTo>
                    <a:pt x="5940794" y="1172528"/>
                    <a:pt x="5948414" y="1184910"/>
                    <a:pt x="5956033" y="1197293"/>
                  </a:cubicBezTo>
                  <a:cubicBezTo>
                    <a:pt x="5989371" y="1248728"/>
                    <a:pt x="6016994" y="1303020"/>
                    <a:pt x="6044616" y="1357313"/>
                  </a:cubicBezTo>
                  <a:cubicBezTo>
                    <a:pt x="6098908" y="1467803"/>
                    <a:pt x="6152248" y="1577340"/>
                    <a:pt x="6233211" y="1671638"/>
                  </a:cubicBezTo>
                  <a:cubicBezTo>
                    <a:pt x="6250356" y="1691640"/>
                    <a:pt x="6269406" y="1711643"/>
                    <a:pt x="6287503" y="1731645"/>
                  </a:cubicBezTo>
                  <a:cubicBezTo>
                    <a:pt x="6303696" y="1756410"/>
                    <a:pt x="6320841" y="1781175"/>
                    <a:pt x="6338939" y="1804035"/>
                  </a:cubicBezTo>
                  <a:cubicBezTo>
                    <a:pt x="6345606" y="1811655"/>
                    <a:pt x="6351321" y="1819275"/>
                    <a:pt x="6357989" y="1826895"/>
                  </a:cubicBezTo>
                  <a:cubicBezTo>
                    <a:pt x="6357989" y="1826895"/>
                    <a:pt x="6357036" y="1827848"/>
                    <a:pt x="6357036" y="1827848"/>
                  </a:cubicBezTo>
                  <a:cubicBezTo>
                    <a:pt x="6357036" y="1827848"/>
                    <a:pt x="6356083" y="1827848"/>
                    <a:pt x="6356083" y="1827848"/>
                  </a:cubicBezTo>
                  <a:cubicBezTo>
                    <a:pt x="6338939" y="1813560"/>
                    <a:pt x="6322746" y="1799273"/>
                    <a:pt x="6306553" y="1784033"/>
                  </a:cubicBezTo>
                  <a:cubicBezTo>
                    <a:pt x="6269406" y="1748790"/>
                    <a:pt x="6235116" y="1710690"/>
                    <a:pt x="6201778" y="1670685"/>
                  </a:cubicBezTo>
                  <a:cubicBezTo>
                    <a:pt x="6134151" y="1587818"/>
                    <a:pt x="6075096" y="1497330"/>
                    <a:pt x="6018898" y="1406843"/>
                  </a:cubicBezTo>
                  <a:cubicBezTo>
                    <a:pt x="5958891" y="1309688"/>
                    <a:pt x="5900789" y="1211580"/>
                    <a:pt x="5835066" y="1118235"/>
                  </a:cubicBezTo>
                  <a:cubicBezTo>
                    <a:pt x="5774106" y="1030605"/>
                    <a:pt x="5705526" y="948690"/>
                    <a:pt x="5630278" y="873443"/>
                  </a:cubicBezTo>
                  <a:cubicBezTo>
                    <a:pt x="5576939" y="820103"/>
                    <a:pt x="5520741" y="769620"/>
                    <a:pt x="5461686" y="722948"/>
                  </a:cubicBezTo>
                  <a:cubicBezTo>
                    <a:pt x="5473116" y="730568"/>
                    <a:pt x="5484546" y="738188"/>
                    <a:pt x="5495976" y="745808"/>
                  </a:cubicBezTo>
                  <a:close/>
                  <a:moveTo>
                    <a:pt x="5415966" y="697230"/>
                  </a:moveTo>
                  <a:cubicBezTo>
                    <a:pt x="5420728" y="700088"/>
                    <a:pt x="5425491" y="702945"/>
                    <a:pt x="5430253" y="705803"/>
                  </a:cubicBezTo>
                  <a:cubicBezTo>
                    <a:pt x="5448351" y="719138"/>
                    <a:pt x="5466448" y="733425"/>
                    <a:pt x="5483594" y="747713"/>
                  </a:cubicBezTo>
                  <a:cubicBezTo>
                    <a:pt x="5523598" y="781050"/>
                    <a:pt x="5562651" y="816293"/>
                    <a:pt x="5599798" y="852488"/>
                  </a:cubicBezTo>
                  <a:cubicBezTo>
                    <a:pt x="5675998" y="926783"/>
                    <a:pt x="5744578" y="1007745"/>
                    <a:pt x="5806491" y="1093470"/>
                  </a:cubicBezTo>
                  <a:cubicBezTo>
                    <a:pt x="5873166" y="1185863"/>
                    <a:pt x="5932221" y="1283970"/>
                    <a:pt x="5991276" y="1380173"/>
                  </a:cubicBezTo>
                  <a:cubicBezTo>
                    <a:pt x="6047473" y="1472565"/>
                    <a:pt x="6105576" y="1564005"/>
                    <a:pt x="6172251" y="1649730"/>
                  </a:cubicBezTo>
                  <a:cubicBezTo>
                    <a:pt x="6216066" y="1706880"/>
                    <a:pt x="6264644" y="1761173"/>
                    <a:pt x="6317031" y="1809750"/>
                  </a:cubicBezTo>
                  <a:cubicBezTo>
                    <a:pt x="6259881" y="1774508"/>
                    <a:pt x="6204636" y="1736408"/>
                    <a:pt x="6151296" y="1695450"/>
                  </a:cubicBezTo>
                  <a:cubicBezTo>
                    <a:pt x="6068428" y="1631633"/>
                    <a:pt x="5992228" y="1559243"/>
                    <a:pt x="5929364" y="1476375"/>
                  </a:cubicBezTo>
                  <a:cubicBezTo>
                    <a:pt x="5897931" y="1434465"/>
                    <a:pt x="5869356" y="1390650"/>
                    <a:pt x="5846496" y="1343978"/>
                  </a:cubicBezTo>
                  <a:cubicBezTo>
                    <a:pt x="5819826" y="1290638"/>
                    <a:pt x="5798871" y="1234440"/>
                    <a:pt x="5776964" y="1178243"/>
                  </a:cubicBezTo>
                  <a:cubicBezTo>
                    <a:pt x="5755056" y="1122998"/>
                    <a:pt x="5733148" y="1067753"/>
                    <a:pt x="5703621" y="1016318"/>
                  </a:cubicBezTo>
                  <a:cubicBezTo>
                    <a:pt x="5676951" y="969645"/>
                    <a:pt x="5644566" y="924878"/>
                    <a:pt x="5609323" y="883920"/>
                  </a:cubicBezTo>
                  <a:cubicBezTo>
                    <a:pt x="5551221" y="816293"/>
                    <a:pt x="5484546" y="755333"/>
                    <a:pt x="5415966" y="697230"/>
                  </a:cubicBezTo>
                  <a:cubicBezTo>
                    <a:pt x="5415966" y="697230"/>
                    <a:pt x="5415966" y="697230"/>
                    <a:pt x="5415966" y="697230"/>
                  </a:cubicBezTo>
                  <a:close/>
                  <a:moveTo>
                    <a:pt x="5403583" y="690563"/>
                  </a:moveTo>
                  <a:cubicBezTo>
                    <a:pt x="5466448" y="744855"/>
                    <a:pt x="5528361" y="800100"/>
                    <a:pt x="5583606" y="862013"/>
                  </a:cubicBezTo>
                  <a:cubicBezTo>
                    <a:pt x="5620753" y="902970"/>
                    <a:pt x="5654091" y="946785"/>
                    <a:pt x="5683619" y="993458"/>
                  </a:cubicBezTo>
                  <a:cubicBezTo>
                    <a:pt x="5715051" y="1043940"/>
                    <a:pt x="5738864" y="1097280"/>
                    <a:pt x="5760771" y="1152525"/>
                  </a:cubicBezTo>
                  <a:cubicBezTo>
                    <a:pt x="5782678" y="1208723"/>
                    <a:pt x="5802681" y="1264920"/>
                    <a:pt x="5827446" y="1320165"/>
                  </a:cubicBezTo>
                  <a:cubicBezTo>
                    <a:pt x="5849353" y="1368743"/>
                    <a:pt x="5876023" y="1414463"/>
                    <a:pt x="5905551" y="1458278"/>
                  </a:cubicBezTo>
                  <a:cubicBezTo>
                    <a:pt x="5964606" y="1543050"/>
                    <a:pt x="6038901" y="1617345"/>
                    <a:pt x="6118911" y="1683068"/>
                  </a:cubicBezTo>
                  <a:cubicBezTo>
                    <a:pt x="6173203" y="1726883"/>
                    <a:pt x="6230353" y="1766888"/>
                    <a:pt x="6288456" y="1804988"/>
                  </a:cubicBezTo>
                  <a:cubicBezTo>
                    <a:pt x="6273216" y="1795463"/>
                    <a:pt x="6257023" y="1786890"/>
                    <a:pt x="6240831" y="1779270"/>
                  </a:cubicBezTo>
                  <a:cubicBezTo>
                    <a:pt x="6238926" y="1778318"/>
                    <a:pt x="6237973" y="1777365"/>
                    <a:pt x="6236069" y="1777365"/>
                  </a:cubicBezTo>
                  <a:cubicBezTo>
                    <a:pt x="6207494" y="1759268"/>
                    <a:pt x="6178919" y="1741170"/>
                    <a:pt x="6151296" y="1722120"/>
                  </a:cubicBezTo>
                  <a:cubicBezTo>
                    <a:pt x="6067476" y="1664018"/>
                    <a:pt x="5986514" y="1597343"/>
                    <a:pt x="5921744" y="1517333"/>
                  </a:cubicBezTo>
                  <a:cubicBezTo>
                    <a:pt x="5852211" y="1431608"/>
                    <a:pt x="5802681" y="1333500"/>
                    <a:pt x="5754103" y="1235393"/>
                  </a:cubicBezTo>
                  <a:cubicBezTo>
                    <a:pt x="5729339" y="1186815"/>
                    <a:pt x="5705526" y="1138238"/>
                    <a:pt x="5678856" y="1090613"/>
                  </a:cubicBezTo>
                  <a:cubicBezTo>
                    <a:pt x="5652186" y="1042988"/>
                    <a:pt x="5623611" y="997268"/>
                    <a:pt x="5593131" y="951548"/>
                  </a:cubicBezTo>
                  <a:cubicBezTo>
                    <a:pt x="5539791" y="871538"/>
                    <a:pt x="5481689" y="795338"/>
                    <a:pt x="5417871" y="723900"/>
                  </a:cubicBezTo>
                  <a:cubicBezTo>
                    <a:pt x="5415966" y="720090"/>
                    <a:pt x="5413108" y="716280"/>
                    <a:pt x="5411203" y="712470"/>
                  </a:cubicBezTo>
                  <a:cubicBezTo>
                    <a:pt x="5409298" y="709613"/>
                    <a:pt x="5407394" y="705803"/>
                    <a:pt x="5405489" y="702945"/>
                  </a:cubicBezTo>
                  <a:cubicBezTo>
                    <a:pt x="5404536" y="697230"/>
                    <a:pt x="5403583" y="693420"/>
                    <a:pt x="5403583" y="690563"/>
                  </a:cubicBezTo>
                  <a:cubicBezTo>
                    <a:pt x="5403583" y="690563"/>
                    <a:pt x="5403583" y="690563"/>
                    <a:pt x="5403583" y="690563"/>
                  </a:cubicBezTo>
                  <a:close/>
                  <a:moveTo>
                    <a:pt x="5395964" y="740093"/>
                  </a:moveTo>
                  <a:cubicBezTo>
                    <a:pt x="5433111" y="827723"/>
                    <a:pt x="5460733" y="920115"/>
                    <a:pt x="5485498" y="1012508"/>
                  </a:cubicBezTo>
                  <a:cubicBezTo>
                    <a:pt x="5517883" y="1128713"/>
                    <a:pt x="5549316" y="1245870"/>
                    <a:pt x="5601703" y="1355408"/>
                  </a:cubicBezTo>
                  <a:cubicBezTo>
                    <a:pt x="5651233" y="1460183"/>
                    <a:pt x="5720766" y="1556385"/>
                    <a:pt x="5816969" y="1623060"/>
                  </a:cubicBezTo>
                  <a:cubicBezTo>
                    <a:pt x="5918886" y="1693545"/>
                    <a:pt x="6037948" y="1731645"/>
                    <a:pt x="6150344" y="1780223"/>
                  </a:cubicBezTo>
                  <a:cubicBezTo>
                    <a:pt x="6190348" y="1797368"/>
                    <a:pt x="6231306" y="1817370"/>
                    <a:pt x="6270358" y="1839278"/>
                  </a:cubicBezTo>
                  <a:cubicBezTo>
                    <a:pt x="6229401" y="1822133"/>
                    <a:pt x="6186539" y="1808798"/>
                    <a:pt x="6144628" y="1797368"/>
                  </a:cubicBezTo>
                  <a:cubicBezTo>
                    <a:pt x="6081764" y="1780223"/>
                    <a:pt x="6017946" y="1766888"/>
                    <a:pt x="5956986" y="1744028"/>
                  </a:cubicBezTo>
                  <a:cubicBezTo>
                    <a:pt x="5903646" y="1724025"/>
                    <a:pt x="5854116" y="1697355"/>
                    <a:pt x="5809348" y="1663065"/>
                  </a:cubicBezTo>
                  <a:cubicBezTo>
                    <a:pt x="5722671" y="1597343"/>
                    <a:pt x="5655044" y="1508760"/>
                    <a:pt x="5602656" y="1413510"/>
                  </a:cubicBezTo>
                  <a:cubicBezTo>
                    <a:pt x="5543601" y="1306830"/>
                    <a:pt x="5504548" y="1190625"/>
                    <a:pt x="5472164" y="1073468"/>
                  </a:cubicBezTo>
                  <a:cubicBezTo>
                    <a:pt x="5440731" y="961073"/>
                    <a:pt x="5415014" y="846773"/>
                    <a:pt x="5382628" y="734378"/>
                  </a:cubicBezTo>
                  <a:cubicBezTo>
                    <a:pt x="5386439" y="736283"/>
                    <a:pt x="5391201" y="738188"/>
                    <a:pt x="5395964" y="740093"/>
                  </a:cubicBezTo>
                  <a:close/>
                  <a:moveTo>
                    <a:pt x="5343576" y="1306830"/>
                  </a:moveTo>
                  <a:cubicBezTo>
                    <a:pt x="5293094" y="1199198"/>
                    <a:pt x="5253089" y="1083945"/>
                    <a:pt x="5240706" y="964883"/>
                  </a:cubicBezTo>
                  <a:cubicBezTo>
                    <a:pt x="5234039" y="900113"/>
                    <a:pt x="5235944" y="833438"/>
                    <a:pt x="5250231" y="769620"/>
                  </a:cubicBezTo>
                  <a:cubicBezTo>
                    <a:pt x="5256898" y="739140"/>
                    <a:pt x="5266423" y="709613"/>
                    <a:pt x="5278806" y="681038"/>
                  </a:cubicBezTo>
                  <a:cubicBezTo>
                    <a:pt x="5289283" y="656273"/>
                    <a:pt x="5302619" y="633413"/>
                    <a:pt x="5316906" y="610553"/>
                  </a:cubicBezTo>
                  <a:cubicBezTo>
                    <a:pt x="5318811" y="613410"/>
                    <a:pt x="5320716" y="616268"/>
                    <a:pt x="5322621" y="618173"/>
                  </a:cubicBezTo>
                  <a:cubicBezTo>
                    <a:pt x="5348339" y="674370"/>
                    <a:pt x="5370246" y="731520"/>
                    <a:pt x="5384533" y="792480"/>
                  </a:cubicBezTo>
                  <a:cubicBezTo>
                    <a:pt x="5400726" y="861060"/>
                    <a:pt x="5409298" y="930593"/>
                    <a:pt x="5414061" y="1001078"/>
                  </a:cubicBezTo>
                  <a:cubicBezTo>
                    <a:pt x="5415014" y="1008698"/>
                    <a:pt x="5415014" y="1015365"/>
                    <a:pt x="5415014" y="1022985"/>
                  </a:cubicBezTo>
                  <a:cubicBezTo>
                    <a:pt x="5415014" y="1037273"/>
                    <a:pt x="5415966" y="1051560"/>
                    <a:pt x="5417871" y="1065848"/>
                  </a:cubicBezTo>
                  <a:cubicBezTo>
                    <a:pt x="5420728" y="1114425"/>
                    <a:pt x="5421681" y="1162050"/>
                    <a:pt x="5422633" y="1210628"/>
                  </a:cubicBezTo>
                  <a:cubicBezTo>
                    <a:pt x="5424539" y="1286828"/>
                    <a:pt x="5426444" y="1364933"/>
                    <a:pt x="5446446" y="1439228"/>
                  </a:cubicBezTo>
                  <a:cubicBezTo>
                    <a:pt x="5455019" y="1470660"/>
                    <a:pt x="5465496" y="1502093"/>
                    <a:pt x="5480736" y="1530668"/>
                  </a:cubicBezTo>
                  <a:cubicBezTo>
                    <a:pt x="5425491" y="1462088"/>
                    <a:pt x="5380723" y="1385888"/>
                    <a:pt x="5343576" y="1306830"/>
                  </a:cubicBezTo>
                  <a:close/>
                  <a:moveTo>
                    <a:pt x="5197844" y="1575435"/>
                  </a:moveTo>
                  <a:cubicBezTo>
                    <a:pt x="5093069" y="1542098"/>
                    <a:pt x="4992103" y="1489710"/>
                    <a:pt x="4913046" y="1412558"/>
                  </a:cubicBezTo>
                  <a:cubicBezTo>
                    <a:pt x="4892091" y="1391603"/>
                    <a:pt x="4873041" y="1369695"/>
                    <a:pt x="4855896" y="1345883"/>
                  </a:cubicBezTo>
                  <a:cubicBezTo>
                    <a:pt x="4843514" y="1328738"/>
                    <a:pt x="4833989" y="1310640"/>
                    <a:pt x="4823511" y="1292543"/>
                  </a:cubicBezTo>
                  <a:cubicBezTo>
                    <a:pt x="4901616" y="1346835"/>
                    <a:pt x="4985436" y="1394460"/>
                    <a:pt x="5070208" y="1437323"/>
                  </a:cubicBezTo>
                  <a:cubicBezTo>
                    <a:pt x="5162601" y="1483995"/>
                    <a:pt x="5258803" y="1525905"/>
                    <a:pt x="5355958" y="1562100"/>
                  </a:cubicBezTo>
                  <a:cubicBezTo>
                    <a:pt x="5411203" y="1582103"/>
                    <a:pt x="5467401" y="1601153"/>
                    <a:pt x="5524551" y="1618298"/>
                  </a:cubicBezTo>
                  <a:cubicBezTo>
                    <a:pt x="5524551" y="1618298"/>
                    <a:pt x="5524551" y="1618298"/>
                    <a:pt x="5524551" y="1618298"/>
                  </a:cubicBezTo>
                  <a:cubicBezTo>
                    <a:pt x="5531219" y="1624965"/>
                    <a:pt x="5536933" y="1631633"/>
                    <a:pt x="5543601" y="1637348"/>
                  </a:cubicBezTo>
                  <a:cubicBezTo>
                    <a:pt x="5427396" y="1624965"/>
                    <a:pt x="5311191" y="1611630"/>
                    <a:pt x="5197844" y="1575435"/>
                  </a:cubicBezTo>
                  <a:close/>
                  <a:moveTo>
                    <a:pt x="5568366" y="1604010"/>
                  </a:moveTo>
                  <a:cubicBezTo>
                    <a:pt x="5564556" y="1600200"/>
                    <a:pt x="5560746" y="1600200"/>
                    <a:pt x="5557889" y="1602105"/>
                  </a:cubicBezTo>
                  <a:cubicBezTo>
                    <a:pt x="5539791" y="1580198"/>
                    <a:pt x="5520741" y="1560195"/>
                    <a:pt x="5506453" y="1535430"/>
                  </a:cubicBezTo>
                  <a:cubicBezTo>
                    <a:pt x="5490261" y="1506855"/>
                    <a:pt x="5477878" y="1476375"/>
                    <a:pt x="5468353" y="1444943"/>
                  </a:cubicBezTo>
                  <a:cubicBezTo>
                    <a:pt x="5457876" y="1408748"/>
                    <a:pt x="5452161" y="1371600"/>
                    <a:pt x="5448351" y="1334453"/>
                  </a:cubicBezTo>
                  <a:cubicBezTo>
                    <a:pt x="5475973" y="1426845"/>
                    <a:pt x="5523598" y="1514475"/>
                    <a:pt x="5584558" y="1588770"/>
                  </a:cubicBezTo>
                  <a:cubicBezTo>
                    <a:pt x="5667426" y="1688783"/>
                    <a:pt x="5777916" y="1765935"/>
                    <a:pt x="5900789" y="1807845"/>
                  </a:cubicBezTo>
                  <a:cubicBezTo>
                    <a:pt x="5930316" y="1818323"/>
                    <a:pt x="5960796" y="1825943"/>
                    <a:pt x="5991276" y="1832610"/>
                  </a:cubicBezTo>
                  <a:cubicBezTo>
                    <a:pt x="5971273" y="1830705"/>
                    <a:pt x="5952223" y="1827848"/>
                    <a:pt x="5933173" y="1824038"/>
                  </a:cubicBezTo>
                  <a:cubicBezTo>
                    <a:pt x="5917933" y="1821180"/>
                    <a:pt x="5902694" y="1817370"/>
                    <a:pt x="5887453" y="1812608"/>
                  </a:cubicBezTo>
                  <a:cubicBezTo>
                    <a:pt x="5874119" y="1808798"/>
                    <a:pt x="5861736" y="1804035"/>
                    <a:pt x="5848401" y="1799273"/>
                  </a:cubicBezTo>
                  <a:cubicBezTo>
                    <a:pt x="5848401" y="1797368"/>
                    <a:pt x="5846496" y="1796415"/>
                    <a:pt x="5844591" y="1796415"/>
                  </a:cubicBezTo>
                  <a:cubicBezTo>
                    <a:pt x="5843639" y="1796415"/>
                    <a:pt x="5843639" y="1796415"/>
                    <a:pt x="5842686" y="1796415"/>
                  </a:cubicBezTo>
                  <a:cubicBezTo>
                    <a:pt x="5780773" y="1772603"/>
                    <a:pt x="5722671" y="1740218"/>
                    <a:pt x="5670283" y="1699260"/>
                  </a:cubicBezTo>
                  <a:cubicBezTo>
                    <a:pt x="5634089" y="1671638"/>
                    <a:pt x="5600751" y="1638300"/>
                    <a:pt x="5568366" y="1604010"/>
                  </a:cubicBezTo>
                  <a:close/>
                  <a:moveTo>
                    <a:pt x="5058778" y="1880235"/>
                  </a:moveTo>
                  <a:cubicBezTo>
                    <a:pt x="5143551" y="1791653"/>
                    <a:pt x="5256898" y="1729740"/>
                    <a:pt x="5375961" y="1705928"/>
                  </a:cubicBezTo>
                  <a:cubicBezTo>
                    <a:pt x="5436921" y="1693545"/>
                    <a:pt x="5497881" y="1690688"/>
                    <a:pt x="5558841" y="1697355"/>
                  </a:cubicBezTo>
                  <a:cubicBezTo>
                    <a:pt x="5555983" y="1697355"/>
                    <a:pt x="5552173" y="1698308"/>
                    <a:pt x="5549316" y="1698308"/>
                  </a:cubicBezTo>
                  <a:cubicBezTo>
                    <a:pt x="5534076" y="1700213"/>
                    <a:pt x="5517883" y="1701165"/>
                    <a:pt x="5502644" y="1703070"/>
                  </a:cubicBezTo>
                  <a:cubicBezTo>
                    <a:pt x="5471211" y="1706880"/>
                    <a:pt x="5438826" y="1712595"/>
                    <a:pt x="5408346" y="1719263"/>
                  </a:cubicBezTo>
                  <a:cubicBezTo>
                    <a:pt x="5348339" y="1732598"/>
                    <a:pt x="5288331" y="1750695"/>
                    <a:pt x="5232133" y="1776413"/>
                  </a:cubicBezTo>
                  <a:cubicBezTo>
                    <a:pt x="5181651" y="1799273"/>
                    <a:pt x="5134026" y="1827848"/>
                    <a:pt x="5090211" y="1863090"/>
                  </a:cubicBezTo>
                  <a:cubicBezTo>
                    <a:pt x="5055921" y="1890713"/>
                    <a:pt x="5025441" y="1922145"/>
                    <a:pt x="4997819" y="1956435"/>
                  </a:cubicBezTo>
                  <a:cubicBezTo>
                    <a:pt x="5016869" y="1929765"/>
                    <a:pt x="5036871" y="1904048"/>
                    <a:pt x="5058778" y="1880235"/>
                  </a:cubicBezTo>
                  <a:close/>
                  <a:moveTo>
                    <a:pt x="4943526" y="2042160"/>
                  </a:moveTo>
                  <a:cubicBezTo>
                    <a:pt x="4952098" y="2030730"/>
                    <a:pt x="4960671" y="2018348"/>
                    <a:pt x="4968291" y="2005965"/>
                  </a:cubicBezTo>
                  <a:cubicBezTo>
                    <a:pt x="4983531" y="1984058"/>
                    <a:pt x="4998771" y="1961198"/>
                    <a:pt x="5016869" y="1941195"/>
                  </a:cubicBezTo>
                  <a:cubicBezTo>
                    <a:pt x="5034966" y="1920240"/>
                    <a:pt x="5054969" y="1900238"/>
                    <a:pt x="5076876" y="1882140"/>
                  </a:cubicBezTo>
                  <a:cubicBezTo>
                    <a:pt x="5165458" y="1805940"/>
                    <a:pt x="5274996" y="1758315"/>
                    <a:pt x="5387391" y="1731645"/>
                  </a:cubicBezTo>
                  <a:cubicBezTo>
                    <a:pt x="5421681" y="1723073"/>
                    <a:pt x="5456923" y="1717358"/>
                    <a:pt x="5491214" y="1712595"/>
                  </a:cubicBezTo>
                  <a:cubicBezTo>
                    <a:pt x="5509311" y="1709738"/>
                    <a:pt x="5526456" y="1707833"/>
                    <a:pt x="5544553" y="1705928"/>
                  </a:cubicBezTo>
                  <a:cubicBezTo>
                    <a:pt x="5557889" y="1704975"/>
                    <a:pt x="5571223" y="1704023"/>
                    <a:pt x="5584558" y="1702118"/>
                  </a:cubicBezTo>
                  <a:cubicBezTo>
                    <a:pt x="5586464" y="1704023"/>
                    <a:pt x="5588369" y="1705928"/>
                    <a:pt x="5590273" y="1707833"/>
                  </a:cubicBezTo>
                  <a:cubicBezTo>
                    <a:pt x="5597894" y="1714500"/>
                    <a:pt x="5605514" y="1719263"/>
                    <a:pt x="5613133" y="1724978"/>
                  </a:cubicBezTo>
                  <a:cubicBezTo>
                    <a:pt x="5599798" y="1724025"/>
                    <a:pt x="5587416" y="1724025"/>
                    <a:pt x="5575033" y="1724025"/>
                  </a:cubicBezTo>
                  <a:cubicBezTo>
                    <a:pt x="5541696" y="1723073"/>
                    <a:pt x="5508358" y="1724978"/>
                    <a:pt x="5475021" y="1728788"/>
                  </a:cubicBezTo>
                  <a:cubicBezTo>
                    <a:pt x="5410251" y="1736408"/>
                    <a:pt x="5347386" y="1753553"/>
                    <a:pt x="5287378" y="1778318"/>
                  </a:cubicBezTo>
                  <a:cubicBezTo>
                    <a:pt x="5231181" y="1801178"/>
                    <a:pt x="5178794" y="1831658"/>
                    <a:pt x="5130216" y="1867853"/>
                  </a:cubicBezTo>
                  <a:cubicBezTo>
                    <a:pt x="5082591" y="1903095"/>
                    <a:pt x="5040681" y="1945005"/>
                    <a:pt x="5002581" y="1989773"/>
                  </a:cubicBezTo>
                  <a:cubicBezTo>
                    <a:pt x="4973053" y="2024063"/>
                    <a:pt x="4943526" y="2059305"/>
                    <a:pt x="4908283" y="2087880"/>
                  </a:cubicBezTo>
                  <a:cubicBezTo>
                    <a:pt x="4921619" y="2073593"/>
                    <a:pt x="4933048" y="2058353"/>
                    <a:pt x="4943526" y="2042160"/>
                  </a:cubicBezTo>
                  <a:close/>
                  <a:moveTo>
                    <a:pt x="4886376" y="2109788"/>
                  </a:moveTo>
                  <a:cubicBezTo>
                    <a:pt x="4926381" y="2085975"/>
                    <a:pt x="4957814" y="2050733"/>
                    <a:pt x="4987341" y="2015490"/>
                  </a:cubicBezTo>
                  <a:cubicBezTo>
                    <a:pt x="5005439" y="1993583"/>
                    <a:pt x="5024489" y="1971675"/>
                    <a:pt x="5043539" y="1950720"/>
                  </a:cubicBezTo>
                  <a:cubicBezTo>
                    <a:pt x="5064494" y="1928813"/>
                    <a:pt x="5087353" y="1907858"/>
                    <a:pt x="5111166" y="1887855"/>
                  </a:cubicBezTo>
                  <a:cubicBezTo>
                    <a:pt x="5208321" y="1809750"/>
                    <a:pt x="5325478" y="1757363"/>
                    <a:pt x="5449303" y="1739265"/>
                  </a:cubicBezTo>
                  <a:cubicBezTo>
                    <a:pt x="5486451" y="1733550"/>
                    <a:pt x="5524551" y="1730693"/>
                    <a:pt x="5562651" y="1730693"/>
                  </a:cubicBezTo>
                  <a:cubicBezTo>
                    <a:pt x="5580748" y="1730693"/>
                    <a:pt x="5599798" y="1731645"/>
                    <a:pt x="5617896" y="1733550"/>
                  </a:cubicBezTo>
                  <a:cubicBezTo>
                    <a:pt x="5621706" y="1733550"/>
                    <a:pt x="5624564" y="1734503"/>
                    <a:pt x="5628373" y="1734503"/>
                  </a:cubicBezTo>
                  <a:cubicBezTo>
                    <a:pt x="5632183" y="1737360"/>
                    <a:pt x="5635994" y="1739265"/>
                    <a:pt x="5640756" y="1742123"/>
                  </a:cubicBezTo>
                  <a:cubicBezTo>
                    <a:pt x="5636946" y="1742123"/>
                    <a:pt x="5632183" y="1742123"/>
                    <a:pt x="5628373" y="1742123"/>
                  </a:cubicBezTo>
                  <a:cubicBezTo>
                    <a:pt x="5595989" y="1743075"/>
                    <a:pt x="5563603" y="1745933"/>
                    <a:pt x="5532171" y="1749743"/>
                  </a:cubicBezTo>
                  <a:cubicBezTo>
                    <a:pt x="5469306" y="1758315"/>
                    <a:pt x="5407394" y="1774508"/>
                    <a:pt x="5347386" y="1797368"/>
                  </a:cubicBezTo>
                  <a:cubicBezTo>
                    <a:pt x="5287378" y="1820228"/>
                    <a:pt x="5231181" y="1848803"/>
                    <a:pt x="5177841" y="1884045"/>
                  </a:cubicBezTo>
                  <a:cubicBezTo>
                    <a:pt x="5151171" y="1901190"/>
                    <a:pt x="5125453" y="1920240"/>
                    <a:pt x="5101641" y="1940243"/>
                  </a:cubicBezTo>
                  <a:cubicBezTo>
                    <a:pt x="5076876" y="1960245"/>
                    <a:pt x="5054016" y="1983105"/>
                    <a:pt x="5031156" y="2005013"/>
                  </a:cubicBezTo>
                  <a:cubicBezTo>
                    <a:pt x="4985436" y="2048828"/>
                    <a:pt x="4937811" y="2092643"/>
                    <a:pt x="4878756" y="2117408"/>
                  </a:cubicBezTo>
                  <a:cubicBezTo>
                    <a:pt x="4877803" y="2117408"/>
                    <a:pt x="4876851" y="2117408"/>
                    <a:pt x="4875898" y="2117408"/>
                  </a:cubicBezTo>
                  <a:cubicBezTo>
                    <a:pt x="4879708" y="2115503"/>
                    <a:pt x="4882566" y="2112645"/>
                    <a:pt x="4886376" y="2109788"/>
                  </a:cubicBezTo>
                  <a:close/>
                  <a:moveTo>
                    <a:pt x="4602531" y="2093595"/>
                  </a:moveTo>
                  <a:cubicBezTo>
                    <a:pt x="4631106" y="2103120"/>
                    <a:pt x="4660633" y="2110740"/>
                    <a:pt x="4689208" y="2117408"/>
                  </a:cubicBezTo>
                  <a:cubicBezTo>
                    <a:pt x="4703496" y="2121218"/>
                    <a:pt x="4718736" y="2124075"/>
                    <a:pt x="4733024" y="2127885"/>
                  </a:cubicBezTo>
                  <a:cubicBezTo>
                    <a:pt x="4733976" y="2127885"/>
                    <a:pt x="4733976" y="2127885"/>
                    <a:pt x="4734928" y="2127885"/>
                  </a:cubicBezTo>
                  <a:cubicBezTo>
                    <a:pt x="4778743" y="2139315"/>
                    <a:pt x="4822558" y="2152650"/>
                    <a:pt x="4866374" y="2166938"/>
                  </a:cubicBezTo>
                  <a:cubicBezTo>
                    <a:pt x="4981626" y="2206943"/>
                    <a:pt x="5093069" y="2259330"/>
                    <a:pt x="5197844" y="2323148"/>
                  </a:cubicBezTo>
                  <a:cubicBezTo>
                    <a:pt x="5301666" y="2386013"/>
                    <a:pt x="5397869" y="2460308"/>
                    <a:pt x="5485498" y="2544128"/>
                  </a:cubicBezTo>
                  <a:cubicBezTo>
                    <a:pt x="5572176" y="2626995"/>
                    <a:pt x="5649328" y="2718435"/>
                    <a:pt x="5716956" y="2817495"/>
                  </a:cubicBezTo>
                  <a:cubicBezTo>
                    <a:pt x="5784583" y="2916555"/>
                    <a:pt x="5841733" y="3023235"/>
                    <a:pt x="5886501" y="3133725"/>
                  </a:cubicBezTo>
                  <a:cubicBezTo>
                    <a:pt x="5892216" y="3147060"/>
                    <a:pt x="5896978" y="3160395"/>
                    <a:pt x="5902694" y="3174683"/>
                  </a:cubicBezTo>
                  <a:cubicBezTo>
                    <a:pt x="5904598" y="3180398"/>
                    <a:pt x="5914123" y="3176588"/>
                    <a:pt x="5912219" y="3170873"/>
                  </a:cubicBezTo>
                  <a:cubicBezTo>
                    <a:pt x="5870308" y="3058478"/>
                    <a:pt x="5816016" y="2950845"/>
                    <a:pt x="5750294" y="2849880"/>
                  </a:cubicBezTo>
                  <a:cubicBezTo>
                    <a:pt x="5685523" y="2748915"/>
                    <a:pt x="5610276" y="2655570"/>
                    <a:pt x="5526456" y="2570798"/>
                  </a:cubicBezTo>
                  <a:cubicBezTo>
                    <a:pt x="5440731" y="2484120"/>
                    <a:pt x="5346433" y="2406968"/>
                    <a:pt x="5244516" y="2341245"/>
                  </a:cubicBezTo>
                  <a:cubicBezTo>
                    <a:pt x="5142598" y="2275523"/>
                    <a:pt x="5033061" y="2219325"/>
                    <a:pt x="4919714" y="2176463"/>
                  </a:cubicBezTo>
                  <a:cubicBezTo>
                    <a:pt x="4907331" y="2171700"/>
                    <a:pt x="4895901" y="2167890"/>
                    <a:pt x="4883519" y="2163128"/>
                  </a:cubicBezTo>
                  <a:cubicBezTo>
                    <a:pt x="4988294" y="2184083"/>
                    <a:pt x="5094973" y="2200275"/>
                    <a:pt x="5198796" y="2225040"/>
                  </a:cubicBezTo>
                  <a:cubicBezTo>
                    <a:pt x="5314048" y="2251710"/>
                    <a:pt x="5428348" y="2290763"/>
                    <a:pt x="5527408" y="2355533"/>
                  </a:cubicBezTo>
                  <a:cubicBezTo>
                    <a:pt x="5619801" y="2416493"/>
                    <a:pt x="5697906" y="2497455"/>
                    <a:pt x="5757914" y="2590800"/>
                  </a:cubicBezTo>
                  <a:cubicBezTo>
                    <a:pt x="5791251" y="2643188"/>
                    <a:pt x="5817921" y="2699385"/>
                    <a:pt x="5838876" y="2757488"/>
                  </a:cubicBezTo>
                  <a:cubicBezTo>
                    <a:pt x="5849353" y="2787015"/>
                    <a:pt x="5857926" y="2816543"/>
                    <a:pt x="5863641" y="2847023"/>
                  </a:cubicBezTo>
                  <a:cubicBezTo>
                    <a:pt x="5865546" y="2857500"/>
                    <a:pt x="5868403" y="2868930"/>
                    <a:pt x="5869356" y="2879408"/>
                  </a:cubicBezTo>
                  <a:cubicBezTo>
                    <a:pt x="5874119" y="2932748"/>
                    <a:pt x="5878881" y="2986088"/>
                    <a:pt x="5886501" y="3038475"/>
                  </a:cubicBezTo>
                  <a:cubicBezTo>
                    <a:pt x="5891264" y="3067050"/>
                    <a:pt x="5896026" y="3095625"/>
                    <a:pt x="5902694" y="3124200"/>
                  </a:cubicBezTo>
                  <a:cubicBezTo>
                    <a:pt x="5907456" y="3146108"/>
                    <a:pt x="5911266" y="3168968"/>
                    <a:pt x="5919839" y="3189923"/>
                  </a:cubicBezTo>
                  <a:cubicBezTo>
                    <a:pt x="5882691" y="3171825"/>
                    <a:pt x="5844591" y="3154680"/>
                    <a:pt x="5806491" y="3139440"/>
                  </a:cubicBezTo>
                  <a:cubicBezTo>
                    <a:pt x="5756008" y="3046095"/>
                    <a:pt x="5697906" y="2955608"/>
                    <a:pt x="5634089" y="2871788"/>
                  </a:cubicBezTo>
                  <a:cubicBezTo>
                    <a:pt x="5567414" y="2785110"/>
                    <a:pt x="5495023" y="2703195"/>
                    <a:pt x="5415014" y="2627948"/>
                  </a:cubicBezTo>
                  <a:cubicBezTo>
                    <a:pt x="5335003" y="2552700"/>
                    <a:pt x="5249278" y="2483168"/>
                    <a:pt x="5158791" y="2421255"/>
                  </a:cubicBezTo>
                  <a:cubicBezTo>
                    <a:pt x="5063541" y="2356485"/>
                    <a:pt x="4963528" y="2303145"/>
                    <a:pt x="4861611" y="2249805"/>
                  </a:cubicBezTo>
                  <a:cubicBezTo>
                    <a:pt x="4771124" y="2201228"/>
                    <a:pt x="4679683" y="2152650"/>
                    <a:pt x="4595864" y="2092643"/>
                  </a:cubicBezTo>
                  <a:cubicBezTo>
                    <a:pt x="4597768" y="2091690"/>
                    <a:pt x="4599674" y="2092643"/>
                    <a:pt x="4602531" y="2093595"/>
                  </a:cubicBezTo>
                  <a:close/>
                  <a:moveTo>
                    <a:pt x="4540618" y="2067878"/>
                  </a:moveTo>
                  <a:cubicBezTo>
                    <a:pt x="4547286" y="2071688"/>
                    <a:pt x="4553001" y="2074545"/>
                    <a:pt x="4560621" y="2076450"/>
                  </a:cubicBezTo>
                  <a:cubicBezTo>
                    <a:pt x="4638726" y="2138363"/>
                    <a:pt x="4726356" y="2187893"/>
                    <a:pt x="4813986" y="2234565"/>
                  </a:cubicBezTo>
                  <a:cubicBezTo>
                    <a:pt x="4915903" y="2289810"/>
                    <a:pt x="5018773" y="2341245"/>
                    <a:pt x="5115928" y="2405063"/>
                  </a:cubicBezTo>
                  <a:cubicBezTo>
                    <a:pt x="5207369" y="2464118"/>
                    <a:pt x="5293094" y="2530793"/>
                    <a:pt x="5374056" y="2604135"/>
                  </a:cubicBezTo>
                  <a:cubicBezTo>
                    <a:pt x="5455019" y="2677478"/>
                    <a:pt x="5529314" y="2757488"/>
                    <a:pt x="5597894" y="2842260"/>
                  </a:cubicBezTo>
                  <a:cubicBezTo>
                    <a:pt x="5666473" y="2927985"/>
                    <a:pt x="5727433" y="3019425"/>
                    <a:pt x="5781726" y="3114675"/>
                  </a:cubicBezTo>
                  <a:cubicBezTo>
                    <a:pt x="5785536" y="3121343"/>
                    <a:pt x="5789346" y="3128963"/>
                    <a:pt x="5793156" y="3135630"/>
                  </a:cubicBezTo>
                  <a:cubicBezTo>
                    <a:pt x="5790298" y="3137535"/>
                    <a:pt x="5790298" y="3142298"/>
                    <a:pt x="5793156" y="3146108"/>
                  </a:cubicBezTo>
                  <a:cubicBezTo>
                    <a:pt x="5787441" y="3161348"/>
                    <a:pt x="5784583" y="3177540"/>
                    <a:pt x="5781726" y="3193733"/>
                  </a:cubicBezTo>
                  <a:lnTo>
                    <a:pt x="5771248" y="3244215"/>
                  </a:lnTo>
                  <a:cubicBezTo>
                    <a:pt x="5766486" y="3268028"/>
                    <a:pt x="5761723" y="3290888"/>
                    <a:pt x="5756961" y="3314700"/>
                  </a:cubicBezTo>
                  <a:cubicBezTo>
                    <a:pt x="5721719" y="3216593"/>
                    <a:pt x="5675046" y="3123248"/>
                    <a:pt x="5617896" y="3035618"/>
                  </a:cubicBezTo>
                  <a:cubicBezTo>
                    <a:pt x="5553126" y="2937510"/>
                    <a:pt x="5475021" y="2847975"/>
                    <a:pt x="5387391" y="2769870"/>
                  </a:cubicBezTo>
                  <a:cubicBezTo>
                    <a:pt x="5290236" y="2685098"/>
                    <a:pt x="5180698" y="2615565"/>
                    <a:pt x="5071161" y="2546985"/>
                  </a:cubicBezTo>
                  <a:cubicBezTo>
                    <a:pt x="4966386" y="2481263"/>
                    <a:pt x="4862564" y="2415540"/>
                    <a:pt x="4767314" y="2335530"/>
                  </a:cubicBezTo>
                  <a:cubicBezTo>
                    <a:pt x="4677778" y="2260283"/>
                    <a:pt x="4597768" y="2172653"/>
                    <a:pt x="4542524" y="2068830"/>
                  </a:cubicBezTo>
                  <a:cubicBezTo>
                    <a:pt x="4541571" y="2068830"/>
                    <a:pt x="4540618" y="2068830"/>
                    <a:pt x="4540618" y="2067878"/>
                  </a:cubicBezTo>
                  <a:cubicBezTo>
                    <a:pt x="4540618" y="2067878"/>
                    <a:pt x="4540618" y="2067878"/>
                    <a:pt x="4540618" y="2067878"/>
                  </a:cubicBezTo>
                  <a:close/>
                  <a:moveTo>
                    <a:pt x="4535856" y="2070735"/>
                  </a:moveTo>
                  <a:cubicBezTo>
                    <a:pt x="4582528" y="2161223"/>
                    <a:pt x="4648251" y="2240280"/>
                    <a:pt x="4722546" y="2308860"/>
                  </a:cubicBezTo>
                  <a:cubicBezTo>
                    <a:pt x="4812081" y="2391728"/>
                    <a:pt x="4913998" y="2459355"/>
                    <a:pt x="5016869" y="2525078"/>
                  </a:cubicBezTo>
                  <a:cubicBezTo>
                    <a:pt x="5126406" y="2594610"/>
                    <a:pt x="5236896" y="2662238"/>
                    <a:pt x="5337861" y="2744153"/>
                  </a:cubicBezTo>
                  <a:cubicBezTo>
                    <a:pt x="5430253" y="2819400"/>
                    <a:pt x="5512169" y="2907030"/>
                    <a:pt x="5581701" y="3004185"/>
                  </a:cubicBezTo>
                  <a:cubicBezTo>
                    <a:pt x="5650281" y="3100388"/>
                    <a:pt x="5705526" y="3206115"/>
                    <a:pt x="5745531" y="3317558"/>
                  </a:cubicBezTo>
                  <a:cubicBezTo>
                    <a:pt x="5747436" y="3324225"/>
                    <a:pt x="5750294" y="3329940"/>
                    <a:pt x="5752198" y="3336608"/>
                  </a:cubicBezTo>
                  <a:cubicBezTo>
                    <a:pt x="5751246" y="3342323"/>
                    <a:pt x="5749341" y="3348038"/>
                    <a:pt x="5748389" y="3354705"/>
                  </a:cubicBezTo>
                  <a:cubicBezTo>
                    <a:pt x="5741721" y="3387090"/>
                    <a:pt x="5730291" y="3423285"/>
                    <a:pt x="5737911" y="3455670"/>
                  </a:cubicBezTo>
                  <a:cubicBezTo>
                    <a:pt x="5739816" y="3462338"/>
                    <a:pt x="5743626" y="3471863"/>
                    <a:pt x="5748389" y="3481388"/>
                  </a:cubicBezTo>
                  <a:cubicBezTo>
                    <a:pt x="5747436" y="3481388"/>
                    <a:pt x="5746483" y="3480435"/>
                    <a:pt x="5745531" y="3480435"/>
                  </a:cubicBezTo>
                  <a:cubicBezTo>
                    <a:pt x="5678856" y="3373755"/>
                    <a:pt x="5596941" y="3276600"/>
                    <a:pt x="5511216" y="3185160"/>
                  </a:cubicBezTo>
                  <a:cubicBezTo>
                    <a:pt x="5424539" y="3092768"/>
                    <a:pt x="5332146" y="3006090"/>
                    <a:pt x="5239753" y="2919413"/>
                  </a:cubicBezTo>
                  <a:cubicBezTo>
                    <a:pt x="5147361" y="2833688"/>
                    <a:pt x="5054016" y="2749868"/>
                    <a:pt x="4965433" y="2661285"/>
                  </a:cubicBezTo>
                  <a:cubicBezTo>
                    <a:pt x="4877803" y="2574608"/>
                    <a:pt x="4794936" y="2484120"/>
                    <a:pt x="4719689" y="2386013"/>
                  </a:cubicBezTo>
                  <a:cubicBezTo>
                    <a:pt x="4646346" y="2289810"/>
                    <a:pt x="4582528" y="2186940"/>
                    <a:pt x="4532999" y="2076450"/>
                  </a:cubicBezTo>
                  <a:cubicBezTo>
                    <a:pt x="4533951" y="2073593"/>
                    <a:pt x="4534903" y="2071688"/>
                    <a:pt x="4535856" y="2070735"/>
                  </a:cubicBezTo>
                  <a:close/>
                  <a:moveTo>
                    <a:pt x="4528236" y="2090738"/>
                  </a:moveTo>
                  <a:cubicBezTo>
                    <a:pt x="4534903" y="2164080"/>
                    <a:pt x="4550143" y="2236470"/>
                    <a:pt x="4570146" y="2306003"/>
                  </a:cubicBezTo>
                  <a:cubicBezTo>
                    <a:pt x="4594911" y="2391728"/>
                    <a:pt x="4628249" y="2474595"/>
                    <a:pt x="4668253" y="2554605"/>
                  </a:cubicBezTo>
                  <a:cubicBezTo>
                    <a:pt x="4708258" y="2635568"/>
                    <a:pt x="4754931" y="2713673"/>
                    <a:pt x="4805414" y="2787968"/>
                  </a:cubicBezTo>
                  <a:cubicBezTo>
                    <a:pt x="4856849" y="2865120"/>
                    <a:pt x="4913046" y="2939415"/>
                    <a:pt x="4971148" y="3010853"/>
                  </a:cubicBezTo>
                  <a:cubicBezTo>
                    <a:pt x="5029251" y="3083243"/>
                    <a:pt x="5090211" y="3154680"/>
                    <a:pt x="5151171" y="3225165"/>
                  </a:cubicBezTo>
                  <a:cubicBezTo>
                    <a:pt x="5155933" y="3230880"/>
                    <a:pt x="5161648" y="3237548"/>
                    <a:pt x="5166411" y="3243263"/>
                  </a:cubicBezTo>
                  <a:cubicBezTo>
                    <a:pt x="5160696" y="3270885"/>
                    <a:pt x="5152123" y="3297555"/>
                    <a:pt x="5143551" y="3324225"/>
                  </a:cubicBezTo>
                  <a:cubicBezTo>
                    <a:pt x="5138789" y="3336608"/>
                    <a:pt x="5134978" y="3349943"/>
                    <a:pt x="5130216" y="3362325"/>
                  </a:cubicBezTo>
                  <a:cubicBezTo>
                    <a:pt x="5063541" y="3292793"/>
                    <a:pt x="4996866" y="3222308"/>
                    <a:pt x="4933048" y="3149918"/>
                  </a:cubicBezTo>
                  <a:cubicBezTo>
                    <a:pt x="4869231" y="3076575"/>
                    <a:pt x="4808271" y="2999423"/>
                    <a:pt x="4755883" y="2917508"/>
                  </a:cubicBezTo>
                  <a:cubicBezTo>
                    <a:pt x="4702543" y="2833688"/>
                    <a:pt x="4658728" y="2745105"/>
                    <a:pt x="4626343" y="2650808"/>
                  </a:cubicBezTo>
                  <a:cubicBezTo>
                    <a:pt x="4593006" y="2554605"/>
                    <a:pt x="4571099" y="2453640"/>
                    <a:pt x="4555858" y="2352675"/>
                  </a:cubicBezTo>
                  <a:cubicBezTo>
                    <a:pt x="4542524" y="2267903"/>
                    <a:pt x="4533951" y="2183130"/>
                    <a:pt x="4526331" y="2098358"/>
                  </a:cubicBezTo>
                  <a:cubicBezTo>
                    <a:pt x="4526331" y="2096453"/>
                    <a:pt x="4527283" y="2093595"/>
                    <a:pt x="4528236" y="2090738"/>
                  </a:cubicBezTo>
                  <a:close/>
                  <a:moveTo>
                    <a:pt x="4516806" y="2107883"/>
                  </a:moveTo>
                  <a:cubicBezTo>
                    <a:pt x="4517758" y="2107883"/>
                    <a:pt x="4518711" y="2106930"/>
                    <a:pt x="4519664" y="2105978"/>
                  </a:cubicBezTo>
                  <a:cubicBezTo>
                    <a:pt x="4525378" y="2177415"/>
                    <a:pt x="4532999" y="2248853"/>
                    <a:pt x="4543476" y="2319338"/>
                  </a:cubicBezTo>
                  <a:cubicBezTo>
                    <a:pt x="4557764" y="2420303"/>
                    <a:pt x="4576814" y="2521268"/>
                    <a:pt x="4607293" y="2618423"/>
                  </a:cubicBezTo>
                  <a:cubicBezTo>
                    <a:pt x="4636821" y="2713673"/>
                    <a:pt x="4677778" y="2805113"/>
                    <a:pt x="4728261" y="2890838"/>
                  </a:cubicBezTo>
                  <a:cubicBezTo>
                    <a:pt x="4777791" y="2974658"/>
                    <a:pt x="4836846" y="3052763"/>
                    <a:pt x="4899711" y="3127058"/>
                  </a:cubicBezTo>
                  <a:cubicBezTo>
                    <a:pt x="4963528" y="3202305"/>
                    <a:pt x="5031156" y="3273743"/>
                    <a:pt x="5098783" y="3345180"/>
                  </a:cubicBezTo>
                  <a:cubicBezTo>
                    <a:pt x="5107356" y="3353753"/>
                    <a:pt x="5115928" y="3362325"/>
                    <a:pt x="5124501" y="3371850"/>
                  </a:cubicBezTo>
                  <a:cubicBezTo>
                    <a:pt x="5125453" y="3372803"/>
                    <a:pt x="5125453" y="3372803"/>
                    <a:pt x="5126406" y="3372803"/>
                  </a:cubicBezTo>
                  <a:cubicBezTo>
                    <a:pt x="5114023" y="3405188"/>
                    <a:pt x="5101641" y="3437573"/>
                    <a:pt x="5089258" y="3469958"/>
                  </a:cubicBezTo>
                  <a:cubicBezTo>
                    <a:pt x="5004486" y="3412808"/>
                    <a:pt x="4924476" y="3349943"/>
                    <a:pt x="4850181" y="3279458"/>
                  </a:cubicBezTo>
                  <a:cubicBezTo>
                    <a:pt x="4775886" y="3208973"/>
                    <a:pt x="4708258" y="3130868"/>
                    <a:pt x="4652061" y="3046095"/>
                  </a:cubicBezTo>
                  <a:cubicBezTo>
                    <a:pt x="4595864" y="2960370"/>
                    <a:pt x="4550143" y="2867978"/>
                    <a:pt x="4520616" y="2769870"/>
                  </a:cubicBezTo>
                  <a:cubicBezTo>
                    <a:pt x="4505376" y="2720340"/>
                    <a:pt x="4494899" y="2669858"/>
                    <a:pt x="4488231" y="2619375"/>
                  </a:cubicBezTo>
                  <a:cubicBezTo>
                    <a:pt x="4481564" y="2563178"/>
                    <a:pt x="4480611" y="2506028"/>
                    <a:pt x="4483468" y="2449830"/>
                  </a:cubicBezTo>
                  <a:cubicBezTo>
                    <a:pt x="4486326" y="2390775"/>
                    <a:pt x="4492041" y="2331720"/>
                    <a:pt x="4496803" y="2272665"/>
                  </a:cubicBezTo>
                  <a:cubicBezTo>
                    <a:pt x="4508233" y="2218373"/>
                    <a:pt x="4515853" y="2163128"/>
                    <a:pt x="4516806" y="2107883"/>
                  </a:cubicBezTo>
                  <a:close/>
                  <a:moveTo>
                    <a:pt x="4447274" y="2446973"/>
                  </a:moveTo>
                  <a:cubicBezTo>
                    <a:pt x="4450131" y="2437448"/>
                    <a:pt x="4452989" y="2426970"/>
                    <a:pt x="4455846" y="2417445"/>
                  </a:cubicBezTo>
                  <a:cubicBezTo>
                    <a:pt x="4466324" y="2382203"/>
                    <a:pt x="4476801" y="2345055"/>
                    <a:pt x="4486326" y="2307908"/>
                  </a:cubicBezTo>
                  <a:cubicBezTo>
                    <a:pt x="4483468" y="2344103"/>
                    <a:pt x="4480611" y="2380298"/>
                    <a:pt x="4477753" y="2415540"/>
                  </a:cubicBezTo>
                  <a:cubicBezTo>
                    <a:pt x="4473943" y="2472690"/>
                    <a:pt x="4472991" y="2529840"/>
                    <a:pt x="4477753" y="2586990"/>
                  </a:cubicBezTo>
                  <a:cubicBezTo>
                    <a:pt x="4481564" y="2638425"/>
                    <a:pt x="4491089" y="2688908"/>
                    <a:pt x="4503471" y="2738438"/>
                  </a:cubicBezTo>
                  <a:cubicBezTo>
                    <a:pt x="4529189" y="2836545"/>
                    <a:pt x="4571099" y="2929890"/>
                    <a:pt x="4623486" y="3016568"/>
                  </a:cubicBezTo>
                  <a:cubicBezTo>
                    <a:pt x="4676826" y="3104198"/>
                    <a:pt x="4742549" y="3185160"/>
                    <a:pt x="4815891" y="3257550"/>
                  </a:cubicBezTo>
                  <a:cubicBezTo>
                    <a:pt x="4888281" y="3329940"/>
                    <a:pt x="4967339" y="3395663"/>
                    <a:pt x="5051158" y="3454718"/>
                  </a:cubicBezTo>
                  <a:cubicBezTo>
                    <a:pt x="5061636" y="3462338"/>
                    <a:pt x="5072114" y="3469958"/>
                    <a:pt x="5082591" y="3477578"/>
                  </a:cubicBezTo>
                  <a:cubicBezTo>
                    <a:pt x="5082591" y="3477578"/>
                    <a:pt x="5083544" y="3477578"/>
                    <a:pt x="5083544" y="3477578"/>
                  </a:cubicBezTo>
                  <a:cubicBezTo>
                    <a:pt x="5079733" y="3488055"/>
                    <a:pt x="5075923" y="3497580"/>
                    <a:pt x="5073066" y="3508058"/>
                  </a:cubicBezTo>
                  <a:cubicBezTo>
                    <a:pt x="5068303" y="3520440"/>
                    <a:pt x="5064494" y="3533775"/>
                    <a:pt x="5060683" y="3546158"/>
                  </a:cubicBezTo>
                  <a:cubicBezTo>
                    <a:pt x="4985436" y="3495675"/>
                    <a:pt x="4910189" y="3446145"/>
                    <a:pt x="4838751" y="3389948"/>
                  </a:cubicBezTo>
                  <a:cubicBezTo>
                    <a:pt x="4766361" y="3332798"/>
                    <a:pt x="4698733" y="3270885"/>
                    <a:pt x="4638726" y="3200400"/>
                  </a:cubicBezTo>
                  <a:cubicBezTo>
                    <a:pt x="4582528" y="3134678"/>
                    <a:pt x="4533951" y="3062288"/>
                    <a:pt x="4496803" y="2983230"/>
                  </a:cubicBezTo>
                  <a:cubicBezTo>
                    <a:pt x="4458703" y="2902268"/>
                    <a:pt x="4434891" y="2816543"/>
                    <a:pt x="4428224" y="2727008"/>
                  </a:cubicBezTo>
                  <a:cubicBezTo>
                    <a:pt x="4422508" y="2634615"/>
                    <a:pt x="4433939" y="2540318"/>
                    <a:pt x="4447274" y="2446973"/>
                  </a:cubicBezTo>
                  <a:close/>
                  <a:moveTo>
                    <a:pt x="4452989" y="3116580"/>
                  </a:moveTo>
                  <a:cubicBezTo>
                    <a:pt x="4390124" y="3012758"/>
                    <a:pt x="4362501" y="2895600"/>
                    <a:pt x="4372026" y="2774633"/>
                  </a:cubicBezTo>
                  <a:cubicBezTo>
                    <a:pt x="4380599" y="2673668"/>
                    <a:pt x="4408221" y="2576513"/>
                    <a:pt x="4436796" y="2480310"/>
                  </a:cubicBezTo>
                  <a:cubicBezTo>
                    <a:pt x="4433939" y="2500313"/>
                    <a:pt x="4431081" y="2520315"/>
                    <a:pt x="4429176" y="2540318"/>
                  </a:cubicBezTo>
                  <a:cubicBezTo>
                    <a:pt x="4423461" y="2590800"/>
                    <a:pt x="4420603" y="2641283"/>
                    <a:pt x="4421556" y="2691765"/>
                  </a:cubicBezTo>
                  <a:cubicBezTo>
                    <a:pt x="4423461" y="2783205"/>
                    <a:pt x="4442511" y="2872740"/>
                    <a:pt x="4477753" y="2956560"/>
                  </a:cubicBezTo>
                  <a:cubicBezTo>
                    <a:pt x="4511091" y="3037523"/>
                    <a:pt x="4557764" y="3112770"/>
                    <a:pt x="4612056" y="3180398"/>
                  </a:cubicBezTo>
                  <a:cubicBezTo>
                    <a:pt x="4669206" y="3251835"/>
                    <a:pt x="4734928" y="3316605"/>
                    <a:pt x="4805414" y="3374708"/>
                  </a:cubicBezTo>
                  <a:cubicBezTo>
                    <a:pt x="4877803" y="3434715"/>
                    <a:pt x="4954003" y="3489008"/>
                    <a:pt x="5032108" y="3540443"/>
                  </a:cubicBezTo>
                  <a:cubicBezTo>
                    <a:pt x="5040681" y="3546158"/>
                    <a:pt x="5050206" y="3551873"/>
                    <a:pt x="5058778" y="3557588"/>
                  </a:cubicBezTo>
                  <a:cubicBezTo>
                    <a:pt x="5057826" y="3559493"/>
                    <a:pt x="5057826" y="3561398"/>
                    <a:pt x="5056873" y="3563303"/>
                  </a:cubicBezTo>
                  <a:cubicBezTo>
                    <a:pt x="5024489" y="3548063"/>
                    <a:pt x="4991151" y="3531870"/>
                    <a:pt x="4957814" y="3516630"/>
                  </a:cubicBezTo>
                  <a:cubicBezTo>
                    <a:pt x="4939716" y="3506153"/>
                    <a:pt x="4921619" y="3497580"/>
                    <a:pt x="4902569" y="3489008"/>
                  </a:cubicBezTo>
                  <a:cubicBezTo>
                    <a:pt x="4726356" y="3399473"/>
                    <a:pt x="4558716" y="3288983"/>
                    <a:pt x="4452989" y="3116580"/>
                  </a:cubicBezTo>
                  <a:close/>
                  <a:moveTo>
                    <a:pt x="4430128" y="3494723"/>
                  </a:moveTo>
                  <a:cubicBezTo>
                    <a:pt x="4522521" y="3460433"/>
                    <a:pt x="4622533" y="3450908"/>
                    <a:pt x="4719689" y="3463290"/>
                  </a:cubicBezTo>
                  <a:cubicBezTo>
                    <a:pt x="4771124" y="3469958"/>
                    <a:pt x="4821606" y="3483293"/>
                    <a:pt x="4870183" y="3502343"/>
                  </a:cubicBezTo>
                  <a:cubicBezTo>
                    <a:pt x="4900664" y="3517583"/>
                    <a:pt x="4931144" y="3532823"/>
                    <a:pt x="4961623" y="3548063"/>
                  </a:cubicBezTo>
                  <a:cubicBezTo>
                    <a:pt x="4985436" y="3562350"/>
                    <a:pt x="5007344" y="3577590"/>
                    <a:pt x="5028298" y="3595688"/>
                  </a:cubicBezTo>
                  <a:cubicBezTo>
                    <a:pt x="5035919" y="3602355"/>
                    <a:pt x="5045444" y="3596640"/>
                    <a:pt x="5048301" y="3589020"/>
                  </a:cubicBezTo>
                  <a:cubicBezTo>
                    <a:pt x="5049253" y="3589020"/>
                    <a:pt x="5050206" y="3589973"/>
                    <a:pt x="5050206" y="3589973"/>
                  </a:cubicBezTo>
                  <a:cubicBezTo>
                    <a:pt x="5048301" y="3600450"/>
                    <a:pt x="5045444" y="3609975"/>
                    <a:pt x="5043539" y="3620453"/>
                  </a:cubicBezTo>
                  <a:cubicBezTo>
                    <a:pt x="4997819" y="3588068"/>
                    <a:pt x="4946383" y="3563303"/>
                    <a:pt x="4893996" y="3543300"/>
                  </a:cubicBezTo>
                  <a:cubicBezTo>
                    <a:pt x="4835893" y="3521393"/>
                    <a:pt x="4774933" y="3507105"/>
                    <a:pt x="4713974" y="3499485"/>
                  </a:cubicBezTo>
                  <a:cubicBezTo>
                    <a:pt x="4591101" y="3485198"/>
                    <a:pt x="4466324" y="3501390"/>
                    <a:pt x="4351071" y="3545205"/>
                  </a:cubicBezTo>
                  <a:cubicBezTo>
                    <a:pt x="4324401" y="3555683"/>
                    <a:pt x="4297731" y="3567113"/>
                    <a:pt x="4272014" y="3580448"/>
                  </a:cubicBezTo>
                  <a:cubicBezTo>
                    <a:pt x="4320591" y="3545205"/>
                    <a:pt x="4373931" y="3515678"/>
                    <a:pt x="4430128" y="3494723"/>
                  </a:cubicBezTo>
                  <a:close/>
                  <a:moveTo>
                    <a:pt x="4254868" y="3602355"/>
                  </a:moveTo>
                  <a:cubicBezTo>
                    <a:pt x="4280586" y="3588068"/>
                    <a:pt x="4308208" y="3574733"/>
                    <a:pt x="4335831" y="3563303"/>
                  </a:cubicBezTo>
                  <a:cubicBezTo>
                    <a:pt x="4391076" y="3540443"/>
                    <a:pt x="4449178" y="3524250"/>
                    <a:pt x="4509186" y="3514725"/>
                  </a:cubicBezTo>
                  <a:cubicBezTo>
                    <a:pt x="4630153" y="3495675"/>
                    <a:pt x="4753978" y="3507105"/>
                    <a:pt x="4870183" y="3546158"/>
                  </a:cubicBezTo>
                  <a:cubicBezTo>
                    <a:pt x="4902569" y="3557588"/>
                    <a:pt x="4934953" y="3569970"/>
                    <a:pt x="4965433" y="3585210"/>
                  </a:cubicBezTo>
                  <a:cubicBezTo>
                    <a:pt x="4992103" y="3598545"/>
                    <a:pt x="5017821" y="3612833"/>
                    <a:pt x="5043539" y="3628073"/>
                  </a:cubicBezTo>
                  <a:cubicBezTo>
                    <a:pt x="5042586" y="3634740"/>
                    <a:pt x="5041633" y="3641408"/>
                    <a:pt x="5040681" y="3649028"/>
                  </a:cubicBezTo>
                  <a:cubicBezTo>
                    <a:pt x="5034014" y="3645218"/>
                    <a:pt x="5027346" y="3642360"/>
                    <a:pt x="5020678" y="3639503"/>
                  </a:cubicBezTo>
                  <a:cubicBezTo>
                    <a:pt x="5006391" y="3632835"/>
                    <a:pt x="4991151" y="3626168"/>
                    <a:pt x="4975911" y="3620453"/>
                  </a:cubicBezTo>
                  <a:cubicBezTo>
                    <a:pt x="4945431" y="3608070"/>
                    <a:pt x="4913998" y="3597593"/>
                    <a:pt x="4882566" y="3588068"/>
                  </a:cubicBezTo>
                  <a:cubicBezTo>
                    <a:pt x="4819701" y="3569970"/>
                    <a:pt x="4755883" y="3558540"/>
                    <a:pt x="4690161" y="3552825"/>
                  </a:cubicBezTo>
                  <a:cubicBezTo>
                    <a:pt x="4560621" y="3542348"/>
                    <a:pt x="4428224" y="3558540"/>
                    <a:pt x="4306303" y="3602355"/>
                  </a:cubicBezTo>
                  <a:cubicBezTo>
                    <a:pt x="4272966" y="3614738"/>
                    <a:pt x="4239628" y="3629025"/>
                    <a:pt x="4209149" y="3647123"/>
                  </a:cubicBezTo>
                  <a:cubicBezTo>
                    <a:pt x="4200576" y="3651885"/>
                    <a:pt x="4192003" y="3657600"/>
                    <a:pt x="4184383" y="3663315"/>
                  </a:cubicBezTo>
                  <a:cubicBezTo>
                    <a:pt x="4189146" y="3657600"/>
                    <a:pt x="4193908" y="3652838"/>
                    <a:pt x="4199624" y="3647123"/>
                  </a:cubicBezTo>
                  <a:cubicBezTo>
                    <a:pt x="4209149" y="3637598"/>
                    <a:pt x="4218674" y="3628073"/>
                    <a:pt x="4229151" y="3619500"/>
                  </a:cubicBezTo>
                  <a:cubicBezTo>
                    <a:pt x="4235818" y="3612833"/>
                    <a:pt x="4245343" y="3608070"/>
                    <a:pt x="4254868" y="3602355"/>
                  </a:cubicBezTo>
                  <a:close/>
                  <a:moveTo>
                    <a:pt x="4247249" y="3493770"/>
                  </a:moveTo>
                  <a:cubicBezTo>
                    <a:pt x="4247249" y="3494723"/>
                    <a:pt x="4247249" y="3495675"/>
                    <a:pt x="4247249" y="3496628"/>
                  </a:cubicBezTo>
                  <a:cubicBezTo>
                    <a:pt x="4237724" y="3510915"/>
                    <a:pt x="4228199" y="3525203"/>
                    <a:pt x="4217721" y="3538538"/>
                  </a:cubicBezTo>
                  <a:cubicBezTo>
                    <a:pt x="4202481" y="3557588"/>
                    <a:pt x="4186288" y="3575685"/>
                    <a:pt x="4169143" y="3592830"/>
                  </a:cubicBezTo>
                  <a:cubicBezTo>
                    <a:pt x="4134853" y="3627120"/>
                    <a:pt x="4097706" y="3657600"/>
                    <a:pt x="4057701" y="3686175"/>
                  </a:cubicBezTo>
                  <a:cubicBezTo>
                    <a:pt x="3971976" y="3748088"/>
                    <a:pt x="3877678" y="3796665"/>
                    <a:pt x="3786238" y="3849053"/>
                  </a:cubicBezTo>
                  <a:cubicBezTo>
                    <a:pt x="3760521" y="3863340"/>
                    <a:pt x="3733851" y="3878580"/>
                    <a:pt x="3708133" y="3894773"/>
                  </a:cubicBezTo>
                  <a:cubicBezTo>
                    <a:pt x="3685273" y="3909060"/>
                    <a:pt x="3662413" y="3923348"/>
                    <a:pt x="3640506" y="3938588"/>
                  </a:cubicBezTo>
                  <a:cubicBezTo>
                    <a:pt x="3643363" y="3916680"/>
                    <a:pt x="3647173" y="3893820"/>
                    <a:pt x="3650031" y="3871913"/>
                  </a:cubicBezTo>
                  <a:cubicBezTo>
                    <a:pt x="3651936" y="3858578"/>
                    <a:pt x="3653841" y="3844290"/>
                    <a:pt x="3656698" y="3830955"/>
                  </a:cubicBezTo>
                  <a:cubicBezTo>
                    <a:pt x="3692893" y="3797618"/>
                    <a:pt x="3731946" y="3768090"/>
                    <a:pt x="3774808" y="3742373"/>
                  </a:cubicBezTo>
                  <a:cubicBezTo>
                    <a:pt x="3820528" y="3714750"/>
                    <a:pt x="3868153" y="3690938"/>
                    <a:pt x="3916731" y="3666173"/>
                  </a:cubicBezTo>
                  <a:cubicBezTo>
                    <a:pt x="4010076" y="3619500"/>
                    <a:pt x="4104373" y="3569970"/>
                    <a:pt x="4176763" y="3492818"/>
                  </a:cubicBezTo>
                  <a:cubicBezTo>
                    <a:pt x="4194861" y="3473768"/>
                    <a:pt x="4211053" y="3452813"/>
                    <a:pt x="4225341" y="3429953"/>
                  </a:cubicBezTo>
                  <a:cubicBezTo>
                    <a:pt x="4233914" y="3415665"/>
                    <a:pt x="4241533" y="3401378"/>
                    <a:pt x="4248201" y="3386138"/>
                  </a:cubicBezTo>
                  <a:cubicBezTo>
                    <a:pt x="4250106" y="3422333"/>
                    <a:pt x="4251058" y="3458528"/>
                    <a:pt x="4247249" y="3493770"/>
                  </a:cubicBezTo>
                  <a:close/>
                  <a:moveTo>
                    <a:pt x="4245343" y="3367088"/>
                  </a:moveTo>
                  <a:cubicBezTo>
                    <a:pt x="4237724" y="3385185"/>
                    <a:pt x="4229151" y="3403283"/>
                    <a:pt x="4218674" y="3420428"/>
                  </a:cubicBezTo>
                  <a:cubicBezTo>
                    <a:pt x="4206291" y="3440430"/>
                    <a:pt x="4192956" y="3459480"/>
                    <a:pt x="4176763" y="3476625"/>
                  </a:cubicBezTo>
                  <a:cubicBezTo>
                    <a:pt x="4144378" y="3513773"/>
                    <a:pt x="4105326" y="3545205"/>
                    <a:pt x="4064368" y="3571875"/>
                  </a:cubicBezTo>
                  <a:cubicBezTo>
                    <a:pt x="3973881" y="3630930"/>
                    <a:pt x="3872916" y="3670935"/>
                    <a:pt x="3780523" y="3727133"/>
                  </a:cubicBezTo>
                  <a:cubicBezTo>
                    <a:pt x="3735756" y="3753803"/>
                    <a:pt x="3692893" y="3783330"/>
                    <a:pt x="3656698" y="3821430"/>
                  </a:cubicBezTo>
                  <a:cubicBezTo>
                    <a:pt x="3659556" y="3805238"/>
                    <a:pt x="3662413" y="3789045"/>
                    <a:pt x="3665271" y="3772853"/>
                  </a:cubicBezTo>
                  <a:cubicBezTo>
                    <a:pt x="3667176" y="3763328"/>
                    <a:pt x="3669081" y="3753803"/>
                    <a:pt x="3671938" y="3743325"/>
                  </a:cubicBezTo>
                  <a:cubicBezTo>
                    <a:pt x="3675748" y="3736658"/>
                    <a:pt x="3679558" y="3729038"/>
                    <a:pt x="3683368" y="3722370"/>
                  </a:cubicBezTo>
                  <a:cubicBezTo>
                    <a:pt x="3688131" y="3712845"/>
                    <a:pt x="3691941" y="3703320"/>
                    <a:pt x="3695751" y="3693795"/>
                  </a:cubicBezTo>
                  <a:cubicBezTo>
                    <a:pt x="3696703" y="3690938"/>
                    <a:pt x="3691941" y="3687128"/>
                    <a:pt x="3690036" y="3690938"/>
                  </a:cubicBezTo>
                  <a:cubicBezTo>
                    <a:pt x="3687178" y="3695700"/>
                    <a:pt x="3684321" y="3701415"/>
                    <a:pt x="3681463" y="3706178"/>
                  </a:cubicBezTo>
                  <a:cubicBezTo>
                    <a:pt x="3683368" y="3699510"/>
                    <a:pt x="3684321" y="3691890"/>
                    <a:pt x="3685273" y="3685223"/>
                  </a:cubicBezTo>
                  <a:cubicBezTo>
                    <a:pt x="3686226" y="3683318"/>
                    <a:pt x="3688131" y="3682365"/>
                    <a:pt x="3689083" y="3680460"/>
                  </a:cubicBezTo>
                  <a:cubicBezTo>
                    <a:pt x="3690988" y="3678555"/>
                    <a:pt x="3690988" y="3676650"/>
                    <a:pt x="3690988" y="3674745"/>
                  </a:cubicBezTo>
                  <a:cubicBezTo>
                    <a:pt x="3715753" y="3649980"/>
                    <a:pt x="3739566" y="3624263"/>
                    <a:pt x="3764331" y="3599498"/>
                  </a:cubicBezTo>
                  <a:cubicBezTo>
                    <a:pt x="3799573" y="3564255"/>
                    <a:pt x="3834816" y="3530918"/>
                    <a:pt x="3871963" y="3497580"/>
                  </a:cubicBezTo>
                  <a:cubicBezTo>
                    <a:pt x="3946258" y="3430905"/>
                    <a:pt x="4023411" y="3368040"/>
                    <a:pt x="4104373" y="3308985"/>
                  </a:cubicBezTo>
                  <a:cubicBezTo>
                    <a:pt x="4127233" y="3292793"/>
                    <a:pt x="4150093" y="3276600"/>
                    <a:pt x="4172953" y="3260408"/>
                  </a:cubicBezTo>
                  <a:cubicBezTo>
                    <a:pt x="4184383" y="3252788"/>
                    <a:pt x="4195814" y="3244215"/>
                    <a:pt x="4208196" y="3236595"/>
                  </a:cubicBezTo>
                  <a:cubicBezTo>
                    <a:pt x="4213911" y="3232785"/>
                    <a:pt x="4220578" y="3228975"/>
                    <a:pt x="4226293" y="3225165"/>
                  </a:cubicBezTo>
                  <a:cubicBezTo>
                    <a:pt x="4232008" y="3272790"/>
                    <a:pt x="4239628" y="3320415"/>
                    <a:pt x="4245343" y="3367088"/>
                  </a:cubicBezTo>
                  <a:close/>
                  <a:moveTo>
                    <a:pt x="4228199" y="3077528"/>
                  </a:moveTo>
                  <a:cubicBezTo>
                    <a:pt x="4155808" y="3121343"/>
                    <a:pt x="4089133" y="3173730"/>
                    <a:pt x="4026268" y="3229928"/>
                  </a:cubicBezTo>
                  <a:cubicBezTo>
                    <a:pt x="3956736" y="3291840"/>
                    <a:pt x="3891966" y="3358515"/>
                    <a:pt x="3827196" y="3425190"/>
                  </a:cubicBezTo>
                  <a:cubicBezTo>
                    <a:pt x="3760521" y="3493770"/>
                    <a:pt x="3694798" y="3562350"/>
                    <a:pt x="3622408" y="3625215"/>
                  </a:cubicBezTo>
                  <a:cubicBezTo>
                    <a:pt x="3553828" y="3685223"/>
                    <a:pt x="3479533" y="3740468"/>
                    <a:pt x="3398571" y="3784283"/>
                  </a:cubicBezTo>
                  <a:cubicBezTo>
                    <a:pt x="3334753" y="3818573"/>
                    <a:pt x="3267126" y="3845243"/>
                    <a:pt x="3196641" y="3862388"/>
                  </a:cubicBezTo>
                  <a:cubicBezTo>
                    <a:pt x="3167113" y="3866198"/>
                    <a:pt x="3138538" y="3870008"/>
                    <a:pt x="3109011" y="3873818"/>
                  </a:cubicBezTo>
                  <a:cubicBezTo>
                    <a:pt x="3189021" y="3845243"/>
                    <a:pt x="3263316" y="3805238"/>
                    <a:pt x="3335706" y="3760470"/>
                  </a:cubicBezTo>
                  <a:cubicBezTo>
                    <a:pt x="3415716" y="3710940"/>
                    <a:pt x="3490011" y="3653790"/>
                    <a:pt x="3562401" y="3593783"/>
                  </a:cubicBezTo>
                  <a:cubicBezTo>
                    <a:pt x="3634791" y="3533775"/>
                    <a:pt x="3704323" y="3470910"/>
                    <a:pt x="3772903" y="3406140"/>
                  </a:cubicBezTo>
                  <a:cubicBezTo>
                    <a:pt x="3841483" y="3341370"/>
                    <a:pt x="3908158" y="3274695"/>
                    <a:pt x="3978643" y="3211830"/>
                  </a:cubicBezTo>
                  <a:cubicBezTo>
                    <a:pt x="4057701" y="3140393"/>
                    <a:pt x="4142473" y="3077528"/>
                    <a:pt x="4239628" y="3033713"/>
                  </a:cubicBezTo>
                  <a:cubicBezTo>
                    <a:pt x="4234866" y="3047048"/>
                    <a:pt x="4231056" y="3062288"/>
                    <a:pt x="4228199" y="3077528"/>
                  </a:cubicBezTo>
                  <a:close/>
                  <a:moveTo>
                    <a:pt x="4143426" y="3053715"/>
                  </a:moveTo>
                  <a:cubicBezTo>
                    <a:pt x="4123423" y="3057525"/>
                    <a:pt x="4103421" y="3063240"/>
                    <a:pt x="4083418" y="3068955"/>
                  </a:cubicBezTo>
                  <a:cubicBezTo>
                    <a:pt x="4062463" y="3074670"/>
                    <a:pt x="4041508" y="3081338"/>
                    <a:pt x="4020553" y="3088958"/>
                  </a:cubicBezTo>
                  <a:cubicBezTo>
                    <a:pt x="3978643" y="3103245"/>
                    <a:pt x="3937686" y="3118485"/>
                    <a:pt x="3898633" y="3139440"/>
                  </a:cubicBezTo>
                  <a:cubicBezTo>
                    <a:pt x="3860533" y="3159443"/>
                    <a:pt x="3825291" y="3183255"/>
                    <a:pt x="3792906" y="3211830"/>
                  </a:cubicBezTo>
                  <a:cubicBezTo>
                    <a:pt x="3761473" y="3239453"/>
                    <a:pt x="3732898" y="3270885"/>
                    <a:pt x="3706228" y="3304223"/>
                  </a:cubicBezTo>
                  <a:cubicBezTo>
                    <a:pt x="3652888" y="3369945"/>
                    <a:pt x="3604311" y="3440430"/>
                    <a:pt x="3545256" y="3501390"/>
                  </a:cubicBezTo>
                  <a:cubicBezTo>
                    <a:pt x="3507156" y="3540443"/>
                    <a:pt x="3466198" y="3575685"/>
                    <a:pt x="3422383" y="3609023"/>
                  </a:cubicBezTo>
                  <a:cubicBezTo>
                    <a:pt x="3435718" y="3593783"/>
                    <a:pt x="3443338" y="3571875"/>
                    <a:pt x="3439528" y="3553778"/>
                  </a:cubicBezTo>
                  <a:cubicBezTo>
                    <a:pt x="3440481" y="3550920"/>
                    <a:pt x="3441433" y="3548063"/>
                    <a:pt x="3442386" y="3545205"/>
                  </a:cubicBezTo>
                  <a:cubicBezTo>
                    <a:pt x="3448101" y="3528060"/>
                    <a:pt x="3452863" y="3511868"/>
                    <a:pt x="3457626" y="3494723"/>
                  </a:cubicBezTo>
                  <a:cubicBezTo>
                    <a:pt x="3466198" y="3460433"/>
                    <a:pt x="3471913" y="3426143"/>
                    <a:pt x="3474771" y="3390900"/>
                  </a:cubicBezTo>
                  <a:cubicBezTo>
                    <a:pt x="3476676" y="3365183"/>
                    <a:pt x="3477628" y="3339465"/>
                    <a:pt x="3477628" y="3313748"/>
                  </a:cubicBezTo>
                  <a:cubicBezTo>
                    <a:pt x="3477628" y="3313748"/>
                    <a:pt x="3477628" y="3313748"/>
                    <a:pt x="3477628" y="3313748"/>
                  </a:cubicBezTo>
                  <a:cubicBezTo>
                    <a:pt x="3496678" y="3301365"/>
                    <a:pt x="3514776" y="3285173"/>
                    <a:pt x="3533826" y="3271838"/>
                  </a:cubicBezTo>
                  <a:cubicBezTo>
                    <a:pt x="3552876" y="3258503"/>
                    <a:pt x="3572878" y="3246120"/>
                    <a:pt x="3593833" y="3233738"/>
                  </a:cubicBezTo>
                  <a:cubicBezTo>
                    <a:pt x="3634791" y="3210878"/>
                    <a:pt x="3676701" y="3189923"/>
                    <a:pt x="3719563" y="3172778"/>
                  </a:cubicBezTo>
                  <a:cubicBezTo>
                    <a:pt x="3812908" y="3134678"/>
                    <a:pt x="3911016" y="3108008"/>
                    <a:pt x="4009123" y="3083243"/>
                  </a:cubicBezTo>
                  <a:cubicBezTo>
                    <a:pt x="4037698" y="3075623"/>
                    <a:pt x="4066273" y="3068955"/>
                    <a:pt x="4095801" y="3062288"/>
                  </a:cubicBezTo>
                  <a:cubicBezTo>
                    <a:pt x="4110088" y="3058478"/>
                    <a:pt x="4124376" y="3054668"/>
                    <a:pt x="4138663" y="3051810"/>
                  </a:cubicBezTo>
                  <a:cubicBezTo>
                    <a:pt x="4145331" y="3049905"/>
                    <a:pt x="4152951" y="3048000"/>
                    <a:pt x="4159618" y="3046095"/>
                  </a:cubicBezTo>
                  <a:cubicBezTo>
                    <a:pt x="4153903" y="3047048"/>
                    <a:pt x="4149141" y="3049905"/>
                    <a:pt x="4143426" y="3053715"/>
                  </a:cubicBezTo>
                  <a:close/>
                  <a:moveTo>
                    <a:pt x="4141521" y="3038475"/>
                  </a:moveTo>
                  <a:cubicBezTo>
                    <a:pt x="4140568" y="3038475"/>
                    <a:pt x="4140568" y="3038475"/>
                    <a:pt x="4139616" y="3039428"/>
                  </a:cubicBezTo>
                  <a:cubicBezTo>
                    <a:pt x="4127233" y="3042285"/>
                    <a:pt x="4113898" y="3046095"/>
                    <a:pt x="4101516" y="3048953"/>
                  </a:cubicBezTo>
                  <a:cubicBezTo>
                    <a:pt x="4075798" y="3055620"/>
                    <a:pt x="4050081" y="3062288"/>
                    <a:pt x="4024363" y="3068955"/>
                  </a:cubicBezTo>
                  <a:cubicBezTo>
                    <a:pt x="3972928" y="3082290"/>
                    <a:pt x="3922446" y="3095625"/>
                    <a:pt x="3871963" y="3109913"/>
                  </a:cubicBezTo>
                  <a:cubicBezTo>
                    <a:pt x="3779571" y="3137535"/>
                    <a:pt x="3687178" y="3170873"/>
                    <a:pt x="3603358" y="3218498"/>
                  </a:cubicBezTo>
                  <a:cubicBezTo>
                    <a:pt x="3580498" y="3231833"/>
                    <a:pt x="3558591" y="3245168"/>
                    <a:pt x="3537636" y="3260408"/>
                  </a:cubicBezTo>
                  <a:cubicBezTo>
                    <a:pt x="3517633" y="3274695"/>
                    <a:pt x="3495726" y="3288983"/>
                    <a:pt x="3478581" y="3307080"/>
                  </a:cubicBezTo>
                  <a:cubicBezTo>
                    <a:pt x="3477628" y="3264218"/>
                    <a:pt x="3473818" y="3220403"/>
                    <a:pt x="3465246" y="3178493"/>
                  </a:cubicBezTo>
                  <a:cubicBezTo>
                    <a:pt x="3464293" y="3175635"/>
                    <a:pt x="3464293" y="3172778"/>
                    <a:pt x="3463341" y="3169920"/>
                  </a:cubicBezTo>
                  <a:cubicBezTo>
                    <a:pt x="3506203" y="3155633"/>
                    <a:pt x="3549066" y="3142298"/>
                    <a:pt x="3592881" y="3129915"/>
                  </a:cubicBezTo>
                  <a:cubicBezTo>
                    <a:pt x="3642411" y="3116580"/>
                    <a:pt x="3691941" y="3104198"/>
                    <a:pt x="3742423" y="3093720"/>
                  </a:cubicBezTo>
                  <a:cubicBezTo>
                    <a:pt x="3843388" y="3071813"/>
                    <a:pt x="3945306" y="3056573"/>
                    <a:pt x="4047223" y="3047048"/>
                  </a:cubicBezTo>
                  <a:cubicBezTo>
                    <a:pt x="4078656" y="3043238"/>
                    <a:pt x="4110088" y="3040380"/>
                    <a:pt x="4141521" y="3038475"/>
                  </a:cubicBezTo>
                  <a:close/>
                  <a:moveTo>
                    <a:pt x="4065321" y="3034665"/>
                  </a:moveTo>
                  <a:cubicBezTo>
                    <a:pt x="4069131" y="3034665"/>
                    <a:pt x="4072941" y="3034665"/>
                    <a:pt x="4077703" y="3034665"/>
                  </a:cubicBezTo>
                  <a:cubicBezTo>
                    <a:pt x="4021506" y="3038475"/>
                    <a:pt x="3966261" y="3045143"/>
                    <a:pt x="3911016" y="3052763"/>
                  </a:cubicBezTo>
                  <a:cubicBezTo>
                    <a:pt x="3808146" y="3068003"/>
                    <a:pt x="3706228" y="3088958"/>
                    <a:pt x="3606216" y="3115628"/>
                  </a:cubicBezTo>
                  <a:cubicBezTo>
                    <a:pt x="3557638" y="3128963"/>
                    <a:pt x="3508108" y="3143250"/>
                    <a:pt x="3460483" y="3159443"/>
                  </a:cubicBezTo>
                  <a:cubicBezTo>
                    <a:pt x="3454768" y="3132773"/>
                    <a:pt x="3447148" y="3105150"/>
                    <a:pt x="3437623" y="3079433"/>
                  </a:cubicBezTo>
                  <a:cubicBezTo>
                    <a:pt x="3630028" y="2975610"/>
                    <a:pt x="3857676" y="3027045"/>
                    <a:pt x="4065321" y="3034665"/>
                  </a:cubicBezTo>
                  <a:close/>
                  <a:moveTo>
                    <a:pt x="3926256" y="3003233"/>
                  </a:moveTo>
                  <a:cubicBezTo>
                    <a:pt x="3888156" y="2966085"/>
                    <a:pt x="3846246" y="2932748"/>
                    <a:pt x="3804336" y="2900363"/>
                  </a:cubicBezTo>
                  <a:cubicBezTo>
                    <a:pt x="3760521" y="2867025"/>
                    <a:pt x="3715753" y="2836545"/>
                    <a:pt x="3670033" y="2807970"/>
                  </a:cubicBezTo>
                  <a:cubicBezTo>
                    <a:pt x="3578593" y="2750820"/>
                    <a:pt x="3481438" y="2702243"/>
                    <a:pt x="3380473" y="2664143"/>
                  </a:cubicBezTo>
                  <a:cubicBezTo>
                    <a:pt x="3349993" y="2652713"/>
                    <a:pt x="3319513" y="2641283"/>
                    <a:pt x="3288081" y="2633663"/>
                  </a:cubicBezTo>
                  <a:cubicBezTo>
                    <a:pt x="3281413" y="2631758"/>
                    <a:pt x="3274746" y="2630805"/>
                    <a:pt x="3268078" y="2628900"/>
                  </a:cubicBezTo>
                  <a:cubicBezTo>
                    <a:pt x="3288081" y="2628900"/>
                    <a:pt x="3308083" y="2628900"/>
                    <a:pt x="3328086" y="2627948"/>
                  </a:cubicBezTo>
                  <a:cubicBezTo>
                    <a:pt x="3418573" y="2646998"/>
                    <a:pt x="3506203" y="2678430"/>
                    <a:pt x="3587166" y="2721293"/>
                  </a:cubicBezTo>
                  <a:cubicBezTo>
                    <a:pt x="3674796" y="2767965"/>
                    <a:pt x="3753853" y="2826068"/>
                    <a:pt x="3827196" y="2891790"/>
                  </a:cubicBezTo>
                  <a:cubicBezTo>
                    <a:pt x="3867201" y="2927033"/>
                    <a:pt x="3903396" y="2965133"/>
                    <a:pt x="3940543" y="3003233"/>
                  </a:cubicBezTo>
                  <a:cubicBezTo>
                    <a:pt x="3935781" y="3003233"/>
                    <a:pt x="3931018" y="3003233"/>
                    <a:pt x="3926256" y="3003233"/>
                  </a:cubicBezTo>
                  <a:close/>
                  <a:moveTo>
                    <a:pt x="3909111" y="2929890"/>
                  </a:moveTo>
                  <a:cubicBezTo>
                    <a:pt x="3915778" y="2942273"/>
                    <a:pt x="3922446" y="2954655"/>
                    <a:pt x="3928161" y="2967038"/>
                  </a:cubicBezTo>
                  <a:cubicBezTo>
                    <a:pt x="3931018" y="2972753"/>
                    <a:pt x="3933876" y="2979420"/>
                    <a:pt x="3935781" y="2986088"/>
                  </a:cubicBezTo>
                  <a:cubicBezTo>
                    <a:pt x="3908158" y="2955608"/>
                    <a:pt x="3878631" y="2926080"/>
                    <a:pt x="3848151" y="2898458"/>
                  </a:cubicBezTo>
                  <a:cubicBezTo>
                    <a:pt x="3811003" y="2864168"/>
                    <a:pt x="3772903" y="2832735"/>
                    <a:pt x="3731946" y="2803208"/>
                  </a:cubicBezTo>
                  <a:cubicBezTo>
                    <a:pt x="3651936" y="2745105"/>
                    <a:pt x="3564306" y="2695575"/>
                    <a:pt x="3470961" y="2661285"/>
                  </a:cubicBezTo>
                  <a:cubicBezTo>
                    <a:pt x="3430956" y="2646998"/>
                    <a:pt x="3389998" y="2634615"/>
                    <a:pt x="3348088" y="2626995"/>
                  </a:cubicBezTo>
                  <a:cubicBezTo>
                    <a:pt x="3367138" y="2626043"/>
                    <a:pt x="3386188" y="2624138"/>
                    <a:pt x="3405238" y="2622233"/>
                  </a:cubicBezTo>
                  <a:cubicBezTo>
                    <a:pt x="3490963" y="2628900"/>
                    <a:pt x="3570021" y="2671763"/>
                    <a:pt x="3643363" y="2712720"/>
                  </a:cubicBezTo>
                  <a:cubicBezTo>
                    <a:pt x="3723373" y="2757488"/>
                    <a:pt x="3801478" y="2807970"/>
                    <a:pt x="3864343" y="2875598"/>
                  </a:cubicBezTo>
                  <a:cubicBezTo>
                    <a:pt x="3879583" y="2892743"/>
                    <a:pt x="3894823" y="2910840"/>
                    <a:pt x="3909111" y="2929890"/>
                  </a:cubicBezTo>
                  <a:close/>
                  <a:moveTo>
                    <a:pt x="3851961" y="2845118"/>
                  </a:moveTo>
                  <a:cubicBezTo>
                    <a:pt x="3857676" y="2851785"/>
                    <a:pt x="3863391" y="2859405"/>
                    <a:pt x="3868153" y="2867025"/>
                  </a:cubicBezTo>
                  <a:cubicBezTo>
                    <a:pt x="3842436" y="2839403"/>
                    <a:pt x="3813861" y="2814638"/>
                    <a:pt x="3783381" y="2791778"/>
                  </a:cubicBezTo>
                  <a:cubicBezTo>
                    <a:pt x="3745281" y="2763203"/>
                    <a:pt x="3704323" y="2737485"/>
                    <a:pt x="3662413" y="2713673"/>
                  </a:cubicBezTo>
                  <a:cubicBezTo>
                    <a:pt x="3620503" y="2689860"/>
                    <a:pt x="3578593" y="2667953"/>
                    <a:pt x="3533826" y="2648903"/>
                  </a:cubicBezTo>
                  <a:cubicBezTo>
                    <a:pt x="3510013" y="2638425"/>
                    <a:pt x="3485248" y="2629853"/>
                    <a:pt x="3459531" y="2624138"/>
                  </a:cubicBezTo>
                  <a:cubicBezTo>
                    <a:pt x="3459531" y="2624138"/>
                    <a:pt x="3458578" y="2624138"/>
                    <a:pt x="3458578" y="2624138"/>
                  </a:cubicBezTo>
                  <a:cubicBezTo>
                    <a:pt x="3461436" y="2624138"/>
                    <a:pt x="3464293" y="2624138"/>
                    <a:pt x="3468103" y="2624138"/>
                  </a:cubicBezTo>
                  <a:cubicBezTo>
                    <a:pt x="3503346" y="2629853"/>
                    <a:pt x="3537636" y="2637473"/>
                    <a:pt x="3570973" y="2648903"/>
                  </a:cubicBezTo>
                  <a:cubicBezTo>
                    <a:pt x="3681463" y="2685098"/>
                    <a:pt x="3779571" y="2754630"/>
                    <a:pt x="3851961" y="2845118"/>
                  </a:cubicBezTo>
                  <a:close/>
                  <a:moveTo>
                    <a:pt x="3541446" y="2619375"/>
                  </a:moveTo>
                  <a:cubicBezTo>
                    <a:pt x="3543351" y="2619375"/>
                    <a:pt x="3544303" y="2619375"/>
                    <a:pt x="3546208" y="2619375"/>
                  </a:cubicBezTo>
                  <a:cubicBezTo>
                    <a:pt x="3554781" y="2622233"/>
                    <a:pt x="3563353" y="2625090"/>
                    <a:pt x="3571926" y="2626995"/>
                  </a:cubicBezTo>
                  <a:cubicBezTo>
                    <a:pt x="3568116" y="2626043"/>
                    <a:pt x="3564306" y="2625090"/>
                    <a:pt x="3560496" y="2625090"/>
                  </a:cubicBezTo>
                  <a:cubicBezTo>
                    <a:pt x="3553828" y="2622233"/>
                    <a:pt x="3548113" y="2620328"/>
                    <a:pt x="3541446" y="2619375"/>
                  </a:cubicBezTo>
                  <a:close/>
                  <a:moveTo>
                    <a:pt x="3617646" y="2629853"/>
                  </a:moveTo>
                  <a:cubicBezTo>
                    <a:pt x="3598596" y="2626995"/>
                    <a:pt x="3579546" y="2622233"/>
                    <a:pt x="3560496" y="2617470"/>
                  </a:cubicBezTo>
                  <a:cubicBezTo>
                    <a:pt x="3652888" y="2607945"/>
                    <a:pt x="3746233" y="2590800"/>
                    <a:pt x="3836721" y="2570798"/>
                  </a:cubicBezTo>
                  <a:cubicBezTo>
                    <a:pt x="3963403" y="2543175"/>
                    <a:pt x="4087228" y="2506028"/>
                    <a:pt x="4209149" y="2463165"/>
                  </a:cubicBezTo>
                  <a:cubicBezTo>
                    <a:pt x="4232961" y="2454593"/>
                    <a:pt x="4256774" y="2446020"/>
                    <a:pt x="4280586" y="2436495"/>
                  </a:cubicBezTo>
                  <a:cubicBezTo>
                    <a:pt x="4208196" y="2481263"/>
                    <a:pt x="4134853" y="2523173"/>
                    <a:pt x="4057701" y="2557463"/>
                  </a:cubicBezTo>
                  <a:cubicBezTo>
                    <a:pt x="3950068" y="2605088"/>
                    <a:pt x="3833863" y="2637473"/>
                    <a:pt x="3714801" y="2637473"/>
                  </a:cubicBezTo>
                  <a:cubicBezTo>
                    <a:pt x="3682416" y="2637473"/>
                    <a:pt x="3650031" y="2635568"/>
                    <a:pt x="3617646" y="2629853"/>
                  </a:cubicBezTo>
                  <a:close/>
                  <a:moveTo>
                    <a:pt x="3715753" y="2644140"/>
                  </a:moveTo>
                  <a:cubicBezTo>
                    <a:pt x="3767188" y="2644140"/>
                    <a:pt x="3817671" y="2638425"/>
                    <a:pt x="3868153" y="2627948"/>
                  </a:cubicBezTo>
                  <a:cubicBezTo>
                    <a:pt x="3986263" y="2603183"/>
                    <a:pt x="4096753" y="2553653"/>
                    <a:pt x="4201528" y="2495550"/>
                  </a:cubicBezTo>
                  <a:cubicBezTo>
                    <a:pt x="4248201" y="2469833"/>
                    <a:pt x="4293921" y="2442210"/>
                    <a:pt x="4339641" y="2413635"/>
                  </a:cubicBezTo>
                  <a:cubicBezTo>
                    <a:pt x="4348214" y="2409825"/>
                    <a:pt x="4355833" y="2406968"/>
                    <a:pt x="4364406" y="2403158"/>
                  </a:cubicBezTo>
                  <a:cubicBezTo>
                    <a:pt x="4372026" y="2400300"/>
                    <a:pt x="4379646" y="2396490"/>
                    <a:pt x="4387266" y="2393633"/>
                  </a:cubicBezTo>
                  <a:cubicBezTo>
                    <a:pt x="4207243" y="2561273"/>
                    <a:pt x="3963403" y="2653665"/>
                    <a:pt x="3715753" y="2644140"/>
                  </a:cubicBezTo>
                  <a:close/>
                  <a:moveTo>
                    <a:pt x="4378693" y="2372678"/>
                  </a:moveTo>
                  <a:cubicBezTo>
                    <a:pt x="4380599" y="2372678"/>
                    <a:pt x="4383456" y="2372678"/>
                    <a:pt x="4385361" y="2373630"/>
                  </a:cubicBezTo>
                  <a:cubicBezTo>
                    <a:pt x="4380599" y="2375535"/>
                    <a:pt x="4375836" y="2377440"/>
                    <a:pt x="4371074" y="2380298"/>
                  </a:cubicBezTo>
                  <a:cubicBezTo>
                    <a:pt x="4371074" y="2380298"/>
                    <a:pt x="4370121" y="2380298"/>
                    <a:pt x="4370121" y="2380298"/>
                  </a:cubicBezTo>
                  <a:cubicBezTo>
                    <a:pt x="4370121" y="2380298"/>
                    <a:pt x="4370121" y="2380298"/>
                    <a:pt x="4370121" y="2380298"/>
                  </a:cubicBezTo>
                  <a:cubicBezTo>
                    <a:pt x="4368216" y="2381250"/>
                    <a:pt x="4366311" y="2382203"/>
                    <a:pt x="4365358" y="2382203"/>
                  </a:cubicBezTo>
                  <a:cubicBezTo>
                    <a:pt x="4349166" y="2389823"/>
                    <a:pt x="4332974" y="2396490"/>
                    <a:pt x="4316781" y="2403158"/>
                  </a:cubicBezTo>
                  <a:cubicBezTo>
                    <a:pt x="4287253" y="2415540"/>
                    <a:pt x="4257726" y="2428875"/>
                    <a:pt x="4227246" y="2440305"/>
                  </a:cubicBezTo>
                  <a:cubicBezTo>
                    <a:pt x="4167238" y="2464118"/>
                    <a:pt x="4106278" y="2485073"/>
                    <a:pt x="4045318" y="2504123"/>
                  </a:cubicBezTo>
                  <a:cubicBezTo>
                    <a:pt x="3919588" y="2542223"/>
                    <a:pt x="3791953" y="2571750"/>
                    <a:pt x="3661461" y="2591753"/>
                  </a:cubicBezTo>
                  <a:cubicBezTo>
                    <a:pt x="3618598" y="2598420"/>
                    <a:pt x="3575736" y="2604135"/>
                    <a:pt x="3532873" y="2608898"/>
                  </a:cubicBezTo>
                  <a:cubicBezTo>
                    <a:pt x="3529063" y="2607945"/>
                    <a:pt x="3524301" y="2606040"/>
                    <a:pt x="3520491" y="2605088"/>
                  </a:cubicBezTo>
                  <a:cubicBezTo>
                    <a:pt x="3518586" y="2605088"/>
                    <a:pt x="3517633" y="2606993"/>
                    <a:pt x="3519538" y="2606993"/>
                  </a:cubicBezTo>
                  <a:cubicBezTo>
                    <a:pt x="3521443" y="2607945"/>
                    <a:pt x="3523348" y="2608898"/>
                    <a:pt x="3525253" y="2608898"/>
                  </a:cubicBezTo>
                  <a:cubicBezTo>
                    <a:pt x="3521443" y="2609850"/>
                    <a:pt x="3516681" y="2609850"/>
                    <a:pt x="3512871" y="2610803"/>
                  </a:cubicBezTo>
                  <a:cubicBezTo>
                    <a:pt x="3507156" y="2609850"/>
                    <a:pt x="3500488" y="2607945"/>
                    <a:pt x="3494773" y="2606993"/>
                  </a:cubicBezTo>
                  <a:cubicBezTo>
                    <a:pt x="3533826" y="2599373"/>
                    <a:pt x="3572878" y="2588895"/>
                    <a:pt x="3610978" y="2577465"/>
                  </a:cubicBezTo>
                  <a:cubicBezTo>
                    <a:pt x="3633838" y="2572703"/>
                    <a:pt x="3656698" y="2566988"/>
                    <a:pt x="3679558" y="2561273"/>
                  </a:cubicBezTo>
                  <a:cubicBezTo>
                    <a:pt x="3736708" y="2547938"/>
                    <a:pt x="3792906" y="2533650"/>
                    <a:pt x="3849103" y="2519363"/>
                  </a:cubicBezTo>
                  <a:cubicBezTo>
                    <a:pt x="3962451" y="2490788"/>
                    <a:pt x="4074846" y="2460308"/>
                    <a:pt x="4187241" y="2428875"/>
                  </a:cubicBezTo>
                  <a:cubicBezTo>
                    <a:pt x="4250106" y="2410778"/>
                    <a:pt x="4312971" y="2392680"/>
                    <a:pt x="4375836" y="2373630"/>
                  </a:cubicBezTo>
                  <a:cubicBezTo>
                    <a:pt x="4377741" y="2374583"/>
                    <a:pt x="4378693" y="2373630"/>
                    <a:pt x="4378693" y="2372678"/>
                  </a:cubicBezTo>
                  <a:close/>
                  <a:moveTo>
                    <a:pt x="4031031" y="2391728"/>
                  </a:moveTo>
                  <a:cubicBezTo>
                    <a:pt x="4074846" y="2384108"/>
                    <a:pt x="4117708" y="2377440"/>
                    <a:pt x="4162476" y="2373630"/>
                  </a:cubicBezTo>
                  <a:cubicBezTo>
                    <a:pt x="4225341" y="2367915"/>
                    <a:pt x="4288206" y="2367915"/>
                    <a:pt x="4351071" y="2370773"/>
                  </a:cubicBezTo>
                  <a:cubicBezTo>
                    <a:pt x="4247249" y="2403158"/>
                    <a:pt x="4142473" y="2433638"/>
                    <a:pt x="4036746" y="2463165"/>
                  </a:cubicBezTo>
                  <a:cubicBezTo>
                    <a:pt x="3924351" y="2494598"/>
                    <a:pt x="3811956" y="2523173"/>
                    <a:pt x="3699561" y="2550795"/>
                  </a:cubicBezTo>
                  <a:cubicBezTo>
                    <a:pt x="3690036" y="2552700"/>
                    <a:pt x="3680511" y="2555558"/>
                    <a:pt x="3670986" y="2557463"/>
                  </a:cubicBezTo>
                  <a:cubicBezTo>
                    <a:pt x="3711943" y="2541270"/>
                    <a:pt x="3751948" y="2523173"/>
                    <a:pt x="3791001" y="2502218"/>
                  </a:cubicBezTo>
                  <a:cubicBezTo>
                    <a:pt x="3838626" y="2476500"/>
                    <a:pt x="3883393" y="2446973"/>
                    <a:pt x="3926256" y="2414588"/>
                  </a:cubicBezTo>
                  <a:cubicBezTo>
                    <a:pt x="3961498" y="2407920"/>
                    <a:pt x="3995788" y="2398395"/>
                    <a:pt x="4031031" y="2391728"/>
                  </a:cubicBezTo>
                  <a:close/>
                  <a:moveTo>
                    <a:pt x="4165333" y="2142173"/>
                  </a:moveTo>
                  <a:cubicBezTo>
                    <a:pt x="4088181" y="2238375"/>
                    <a:pt x="4002456" y="2328863"/>
                    <a:pt x="3903396" y="2403158"/>
                  </a:cubicBezTo>
                  <a:cubicBezTo>
                    <a:pt x="3902443" y="2403158"/>
                    <a:pt x="3901491" y="2404110"/>
                    <a:pt x="3900538" y="2404110"/>
                  </a:cubicBezTo>
                  <a:cubicBezTo>
                    <a:pt x="3898633" y="2405063"/>
                    <a:pt x="3896728" y="2406968"/>
                    <a:pt x="3896728" y="2407920"/>
                  </a:cubicBezTo>
                  <a:cubicBezTo>
                    <a:pt x="3878631" y="2421255"/>
                    <a:pt x="3860533" y="2433638"/>
                    <a:pt x="3842436" y="2446020"/>
                  </a:cubicBezTo>
                  <a:cubicBezTo>
                    <a:pt x="3713848" y="2527935"/>
                    <a:pt x="3566211" y="2579370"/>
                    <a:pt x="3414763" y="2598420"/>
                  </a:cubicBezTo>
                  <a:cubicBezTo>
                    <a:pt x="3411906" y="2598420"/>
                    <a:pt x="3410001" y="2598420"/>
                    <a:pt x="3407143" y="2598420"/>
                  </a:cubicBezTo>
                  <a:cubicBezTo>
                    <a:pt x="3362376" y="2596515"/>
                    <a:pt x="3315703" y="2598420"/>
                    <a:pt x="3270936" y="2606993"/>
                  </a:cubicBezTo>
                  <a:cubicBezTo>
                    <a:pt x="3236646" y="2606993"/>
                    <a:pt x="3201403" y="2605088"/>
                    <a:pt x="3167113" y="2601278"/>
                  </a:cubicBezTo>
                  <a:cubicBezTo>
                    <a:pt x="3125203" y="2596515"/>
                    <a:pt x="3083293" y="2588895"/>
                    <a:pt x="3042336" y="2579370"/>
                  </a:cubicBezTo>
                  <a:cubicBezTo>
                    <a:pt x="3037573" y="2576513"/>
                    <a:pt x="3033763" y="2572703"/>
                    <a:pt x="3029001" y="2568893"/>
                  </a:cubicBezTo>
                  <a:cubicBezTo>
                    <a:pt x="3029001" y="2568893"/>
                    <a:pt x="3029001" y="2567940"/>
                    <a:pt x="3029001" y="2567940"/>
                  </a:cubicBezTo>
                  <a:cubicBezTo>
                    <a:pt x="3034716" y="2568893"/>
                    <a:pt x="3040431" y="2569845"/>
                    <a:pt x="3045193" y="2570798"/>
                  </a:cubicBezTo>
                  <a:cubicBezTo>
                    <a:pt x="3109011" y="2582228"/>
                    <a:pt x="3173781" y="2591753"/>
                    <a:pt x="3239503" y="2594610"/>
                  </a:cubicBezTo>
                  <a:cubicBezTo>
                    <a:pt x="3342373" y="2599373"/>
                    <a:pt x="3444291" y="2586038"/>
                    <a:pt x="3542398" y="2556510"/>
                  </a:cubicBezTo>
                  <a:cubicBezTo>
                    <a:pt x="3637648" y="2527935"/>
                    <a:pt x="3728136" y="2484120"/>
                    <a:pt x="3812908" y="2431733"/>
                  </a:cubicBezTo>
                  <a:cubicBezTo>
                    <a:pt x="3901491" y="2377440"/>
                    <a:pt x="3982453" y="2312670"/>
                    <a:pt x="4059606" y="2243138"/>
                  </a:cubicBezTo>
                  <a:cubicBezTo>
                    <a:pt x="4098658" y="2207895"/>
                    <a:pt x="4135806" y="2171700"/>
                    <a:pt x="4172953" y="2134553"/>
                  </a:cubicBezTo>
                  <a:cubicBezTo>
                    <a:pt x="4170096" y="2136458"/>
                    <a:pt x="4167238" y="2139315"/>
                    <a:pt x="4165333" y="2142173"/>
                  </a:cubicBezTo>
                  <a:close/>
                  <a:moveTo>
                    <a:pt x="4575861" y="1591628"/>
                  </a:moveTo>
                  <a:cubicBezTo>
                    <a:pt x="4574908" y="1592580"/>
                    <a:pt x="4574908" y="1594485"/>
                    <a:pt x="4575861" y="1595438"/>
                  </a:cubicBezTo>
                  <a:cubicBezTo>
                    <a:pt x="4573956" y="1598295"/>
                    <a:pt x="4571099" y="1600200"/>
                    <a:pt x="4569193" y="1603058"/>
                  </a:cubicBezTo>
                  <a:cubicBezTo>
                    <a:pt x="4520616" y="1660208"/>
                    <a:pt x="4475849" y="1719263"/>
                    <a:pt x="4432033" y="1780223"/>
                  </a:cubicBezTo>
                  <a:cubicBezTo>
                    <a:pt x="4363453" y="1874520"/>
                    <a:pt x="4297731" y="1970723"/>
                    <a:pt x="4227246" y="2064068"/>
                  </a:cubicBezTo>
                  <a:cubicBezTo>
                    <a:pt x="4215816" y="2075498"/>
                    <a:pt x="4205339" y="2087880"/>
                    <a:pt x="4193908" y="2099310"/>
                  </a:cubicBezTo>
                  <a:cubicBezTo>
                    <a:pt x="4157713" y="2137410"/>
                    <a:pt x="4119613" y="2173605"/>
                    <a:pt x="4081513" y="2209800"/>
                  </a:cubicBezTo>
                  <a:cubicBezTo>
                    <a:pt x="4006266" y="2280285"/>
                    <a:pt x="3927208" y="2346008"/>
                    <a:pt x="3841483" y="2403158"/>
                  </a:cubicBezTo>
                  <a:cubicBezTo>
                    <a:pt x="3758616" y="2458403"/>
                    <a:pt x="3670033" y="2505075"/>
                    <a:pt x="3576688" y="2537460"/>
                  </a:cubicBezTo>
                  <a:cubicBezTo>
                    <a:pt x="3480486" y="2571750"/>
                    <a:pt x="3379521" y="2590800"/>
                    <a:pt x="3276651" y="2589848"/>
                  </a:cubicBezTo>
                  <a:cubicBezTo>
                    <a:pt x="3228073" y="2589848"/>
                    <a:pt x="3180448" y="2585085"/>
                    <a:pt x="3131871" y="2579370"/>
                  </a:cubicBezTo>
                  <a:cubicBezTo>
                    <a:pt x="3190926" y="2581275"/>
                    <a:pt x="3250933" y="2578418"/>
                    <a:pt x="3309988" y="2570798"/>
                  </a:cubicBezTo>
                  <a:cubicBezTo>
                    <a:pt x="3443338" y="2552700"/>
                    <a:pt x="3572878" y="2508885"/>
                    <a:pt x="3692893" y="2446973"/>
                  </a:cubicBezTo>
                  <a:cubicBezTo>
                    <a:pt x="3808146" y="2386965"/>
                    <a:pt x="3915778" y="2311718"/>
                    <a:pt x="4013886" y="2226945"/>
                  </a:cubicBezTo>
                  <a:cubicBezTo>
                    <a:pt x="4116756" y="2137410"/>
                    <a:pt x="4211053" y="2038350"/>
                    <a:pt x="4298683" y="1933575"/>
                  </a:cubicBezTo>
                  <a:cubicBezTo>
                    <a:pt x="4388218" y="1827848"/>
                    <a:pt x="4471086" y="1716405"/>
                    <a:pt x="4553001" y="1604963"/>
                  </a:cubicBezTo>
                  <a:cubicBezTo>
                    <a:pt x="4561574" y="1597343"/>
                    <a:pt x="4571099" y="1589723"/>
                    <a:pt x="4579671" y="1581150"/>
                  </a:cubicBezTo>
                  <a:cubicBezTo>
                    <a:pt x="4579671" y="1584008"/>
                    <a:pt x="4577766" y="1587818"/>
                    <a:pt x="4575861" y="1591628"/>
                  </a:cubicBezTo>
                  <a:close/>
                  <a:moveTo>
                    <a:pt x="4589196" y="1536383"/>
                  </a:moveTo>
                  <a:cubicBezTo>
                    <a:pt x="4589196" y="1536383"/>
                    <a:pt x="4589196" y="1536383"/>
                    <a:pt x="4589196" y="1536383"/>
                  </a:cubicBezTo>
                  <a:cubicBezTo>
                    <a:pt x="4586339" y="1539240"/>
                    <a:pt x="4587291" y="1542098"/>
                    <a:pt x="4588243" y="1544955"/>
                  </a:cubicBezTo>
                  <a:cubicBezTo>
                    <a:pt x="4588243" y="1544955"/>
                    <a:pt x="4587291" y="1544955"/>
                    <a:pt x="4587291" y="1544955"/>
                  </a:cubicBezTo>
                  <a:cubicBezTo>
                    <a:pt x="4577766" y="1556385"/>
                    <a:pt x="4568241" y="1567815"/>
                    <a:pt x="4558716" y="1580198"/>
                  </a:cubicBezTo>
                  <a:cubicBezTo>
                    <a:pt x="4521568" y="1615440"/>
                    <a:pt x="4483468" y="1650683"/>
                    <a:pt x="4445368" y="1684973"/>
                  </a:cubicBezTo>
                  <a:cubicBezTo>
                    <a:pt x="4407268" y="1718310"/>
                    <a:pt x="4369168" y="1750695"/>
                    <a:pt x="4331068" y="1784033"/>
                  </a:cubicBezTo>
                  <a:cubicBezTo>
                    <a:pt x="4331068" y="1784033"/>
                    <a:pt x="4331068" y="1784033"/>
                    <a:pt x="4331068" y="1784033"/>
                  </a:cubicBezTo>
                  <a:cubicBezTo>
                    <a:pt x="4231056" y="1867853"/>
                    <a:pt x="4129138" y="1946910"/>
                    <a:pt x="4025316" y="2025015"/>
                  </a:cubicBezTo>
                  <a:cubicBezTo>
                    <a:pt x="3918636" y="2105978"/>
                    <a:pt x="3808146" y="2183130"/>
                    <a:pt x="3698608" y="2259330"/>
                  </a:cubicBezTo>
                  <a:cubicBezTo>
                    <a:pt x="3588118" y="2336483"/>
                    <a:pt x="3477628" y="2415540"/>
                    <a:pt x="3354756" y="2471738"/>
                  </a:cubicBezTo>
                  <a:cubicBezTo>
                    <a:pt x="3250933" y="2519363"/>
                    <a:pt x="3137586" y="2550795"/>
                    <a:pt x="3023286" y="2547938"/>
                  </a:cubicBezTo>
                  <a:cubicBezTo>
                    <a:pt x="3021381" y="2544128"/>
                    <a:pt x="3020428" y="2540318"/>
                    <a:pt x="3018523" y="2537460"/>
                  </a:cubicBezTo>
                  <a:cubicBezTo>
                    <a:pt x="3022333" y="2537460"/>
                    <a:pt x="3025191" y="2537460"/>
                    <a:pt x="3029001" y="2537460"/>
                  </a:cubicBezTo>
                  <a:cubicBezTo>
                    <a:pt x="3061386" y="2536508"/>
                    <a:pt x="3093771" y="2533650"/>
                    <a:pt x="3126156" y="2527935"/>
                  </a:cubicBezTo>
                  <a:cubicBezTo>
                    <a:pt x="3189973" y="2517458"/>
                    <a:pt x="3251886" y="2498408"/>
                    <a:pt x="3311893" y="2473643"/>
                  </a:cubicBezTo>
                  <a:cubicBezTo>
                    <a:pt x="3430956" y="2424113"/>
                    <a:pt x="3539541" y="2353628"/>
                    <a:pt x="3646221" y="2281238"/>
                  </a:cubicBezTo>
                  <a:cubicBezTo>
                    <a:pt x="3756711" y="2205990"/>
                    <a:pt x="3864343" y="2125028"/>
                    <a:pt x="3970071" y="2042160"/>
                  </a:cubicBezTo>
                  <a:cubicBezTo>
                    <a:pt x="4076751" y="1959293"/>
                    <a:pt x="4180573" y="1873568"/>
                    <a:pt x="4284396" y="1787843"/>
                  </a:cubicBezTo>
                  <a:cubicBezTo>
                    <a:pt x="4386314" y="1703070"/>
                    <a:pt x="4488231" y="1619250"/>
                    <a:pt x="4590149" y="1534478"/>
                  </a:cubicBezTo>
                  <a:cubicBezTo>
                    <a:pt x="4589196" y="1534478"/>
                    <a:pt x="4589196" y="1535430"/>
                    <a:pt x="4589196" y="1536383"/>
                  </a:cubicBezTo>
                  <a:close/>
                  <a:moveTo>
                    <a:pt x="4480611" y="1611630"/>
                  </a:moveTo>
                  <a:cubicBezTo>
                    <a:pt x="4427271" y="1656398"/>
                    <a:pt x="4373931" y="1700213"/>
                    <a:pt x="4320591" y="1744980"/>
                  </a:cubicBezTo>
                  <a:cubicBezTo>
                    <a:pt x="4217721" y="1829753"/>
                    <a:pt x="4115803" y="1915478"/>
                    <a:pt x="4011028" y="1999298"/>
                  </a:cubicBezTo>
                  <a:cubicBezTo>
                    <a:pt x="3906253" y="2083118"/>
                    <a:pt x="3801478" y="2164080"/>
                    <a:pt x="3691941" y="2241233"/>
                  </a:cubicBezTo>
                  <a:cubicBezTo>
                    <a:pt x="3586213" y="2315528"/>
                    <a:pt x="3477628" y="2388870"/>
                    <a:pt x="3360471" y="2444115"/>
                  </a:cubicBezTo>
                  <a:cubicBezTo>
                    <a:pt x="3269031" y="2487930"/>
                    <a:pt x="3171876" y="2518410"/>
                    <a:pt x="3071863" y="2527935"/>
                  </a:cubicBezTo>
                  <a:cubicBezTo>
                    <a:pt x="3077578" y="2526983"/>
                    <a:pt x="3083293" y="2526030"/>
                    <a:pt x="3089961" y="2525078"/>
                  </a:cubicBezTo>
                  <a:cubicBezTo>
                    <a:pt x="3157588" y="2512695"/>
                    <a:pt x="3224263" y="2493645"/>
                    <a:pt x="3289033" y="2467928"/>
                  </a:cubicBezTo>
                  <a:cubicBezTo>
                    <a:pt x="3420478" y="2416493"/>
                    <a:pt x="3540493" y="2342198"/>
                    <a:pt x="3651936" y="2257425"/>
                  </a:cubicBezTo>
                  <a:cubicBezTo>
                    <a:pt x="3768141" y="2169795"/>
                    <a:pt x="3874821" y="2070735"/>
                    <a:pt x="3981501" y="1972628"/>
                  </a:cubicBezTo>
                  <a:cubicBezTo>
                    <a:pt x="4085323" y="1877378"/>
                    <a:pt x="4189146" y="1783080"/>
                    <a:pt x="4302493" y="1699260"/>
                  </a:cubicBezTo>
                  <a:cubicBezTo>
                    <a:pt x="4389171" y="1634490"/>
                    <a:pt x="4480611" y="1576388"/>
                    <a:pt x="4578718" y="1530668"/>
                  </a:cubicBezTo>
                  <a:cubicBezTo>
                    <a:pt x="4545381" y="1557338"/>
                    <a:pt x="4512996" y="1584960"/>
                    <a:pt x="4480611" y="1611630"/>
                  </a:cubicBezTo>
                  <a:close/>
                  <a:moveTo>
                    <a:pt x="4336783" y="1644015"/>
                  </a:moveTo>
                  <a:cubicBezTo>
                    <a:pt x="4223436" y="1724978"/>
                    <a:pt x="4119613" y="1817370"/>
                    <a:pt x="4017696" y="1910715"/>
                  </a:cubicBezTo>
                  <a:cubicBezTo>
                    <a:pt x="3807193" y="2103120"/>
                    <a:pt x="3598596" y="2306955"/>
                    <a:pt x="3335706" y="2426018"/>
                  </a:cubicBezTo>
                  <a:cubicBezTo>
                    <a:pt x="3265221" y="2458403"/>
                    <a:pt x="3190926" y="2484120"/>
                    <a:pt x="3114726" y="2500313"/>
                  </a:cubicBezTo>
                  <a:cubicBezTo>
                    <a:pt x="3087103" y="2506028"/>
                    <a:pt x="3059481" y="2510790"/>
                    <a:pt x="3031858" y="2513648"/>
                  </a:cubicBezTo>
                  <a:cubicBezTo>
                    <a:pt x="3051861" y="2506980"/>
                    <a:pt x="3070911" y="2499360"/>
                    <a:pt x="3090913" y="2490788"/>
                  </a:cubicBezTo>
                  <a:cubicBezTo>
                    <a:pt x="3176638" y="2471738"/>
                    <a:pt x="3258553" y="2437448"/>
                    <a:pt x="3334753" y="2394585"/>
                  </a:cubicBezTo>
                  <a:cubicBezTo>
                    <a:pt x="3448101" y="2330768"/>
                    <a:pt x="3549066" y="2248853"/>
                    <a:pt x="3644316" y="2161223"/>
                  </a:cubicBezTo>
                  <a:cubicBezTo>
                    <a:pt x="3745281" y="2067878"/>
                    <a:pt x="3841483" y="1968818"/>
                    <a:pt x="3944353" y="1875473"/>
                  </a:cubicBezTo>
                  <a:cubicBezTo>
                    <a:pt x="4044366" y="1784985"/>
                    <a:pt x="4151998" y="1704023"/>
                    <a:pt x="4268203" y="1637348"/>
                  </a:cubicBezTo>
                  <a:cubicBezTo>
                    <a:pt x="4348214" y="1590675"/>
                    <a:pt x="4432986" y="1550670"/>
                    <a:pt x="4518711" y="1518285"/>
                  </a:cubicBezTo>
                  <a:cubicBezTo>
                    <a:pt x="4532999" y="1515428"/>
                    <a:pt x="4548239" y="1513523"/>
                    <a:pt x="4562526" y="1510665"/>
                  </a:cubicBezTo>
                  <a:cubicBezTo>
                    <a:pt x="4483468" y="1547813"/>
                    <a:pt x="4408221" y="1592580"/>
                    <a:pt x="4336783" y="1644015"/>
                  </a:cubicBezTo>
                  <a:close/>
                  <a:moveTo>
                    <a:pt x="4444416" y="1512570"/>
                  </a:moveTo>
                  <a:cubicBezTo>
                    <a:pt x="4470133" y="1505903"/>
                    <a:pt x="4495851" y="1500188"/>
                    <a:pt x="4521568" y="1494473"/>
                  </a:cubicBezTo>
                  <a:cubicBezTo>
                    <a:pt x="4521568" y="1494473"/>
                    <a:pt x="4522521" y="1494473"/>
                    <a:pt x="4522521" y="1494473"/>
                  </a:cubicBezTo>
                  <a:cubicBezTo>
                    <a:pt x="4527283" y="1495425"/>
                    <a:pt x="4532046" y="1495425"/>
                    <a:pt x="4537761" y="1496378"/>
                  </a:cubicBezTo>
                  <a:cubicBezTo>
                    <a:pt x="4528236" y="1500188"/>
                    <a:pt x="4517758" y="1503998"/>
                    <a:pt x="4508233" y="1507808"/>
                  </a:cubicBezTo>
                  <a:cubicBezTo>
                    <a:pt x="4487278" y="1511618"/>
                    <a:pt x="4466324" y="1516380"/>
                    <a:pt x="4446321" y="1521143"/>
                  </a:cubicBezTo>
                  <a:cubicBezTo>
                    <a:pt x="4390124" y="1534478"/>
                    <a:pt x="4335831" y="1552575"/>
                    <a:pt x="4282491" y="1572578"/>
                  </a:cubicBezTo>
                  <a:cubicBezTo>
                    <a:pt x="4174858" y="1614488"/>
                    <a:pt x="4073893" y="1670685"/>
                    <a:pt x="3981501" y="1739265"/>
                  </a:cubicBezTo>
                  <a:cubicBezTo>
                    <a:pt x="3883393" y="1812608"/>
                    <a:pt x="3798621" y="1900238"/>
                    <a:pt x="3717658" y="1991678"/>
                  </a:cubicBezTo>
                  <a:cubicBezTo>
                    <a:pt x="3636696" y="2083118"/>
                    <a:pt x="3557638" y="2177415"/>
                    <a:pt x="3467151" y="2260283"/>
                  </a:cubicBezTo>
                  <a:cubicBezTo>
                    <a:pt x="3396666" y="2324100"/>
                    <a:pt x="3318561" y="2381250"/>
                    <a:pt x="3231883" y="2421255"/>
                  </a:cubicBezTo>
                  <a:cubicBezTo>
                    <a:pt x="3294748" y="2383155"/>
                    <a:pt x="3350946" y="2335530"/>
                    <a:pt x="3402381" y="2283143"/>
                  </a:cubicBezTo>
                  <a:cubicBezTo>
                    <a:pt x="3459531" y="2225040"/>
                    <a:pt x="3511918" y="2162175"/>
                    <a:pt x="3564306" y="2100263"/>
                  </a:cubicBezTo>
                  <a:cubicBezTo>
                    <a:pt x="3617646" y="2037398"/>
                    <a:pt x="3670986" y="1974533"/>
                    <a:pt x="3730041" y="1917383"/>
                  </a:cubicBezTo>
                  <a:cubicBezTo>
                    <a:pt x="3795763" y="1853565"/>
                    <a:pt x="3870058" y="1797368"/>
                    <a:pt x="3945306" y="1745933"/>
                  </a:cubicBezTo>
                  <a:cubicBezTo>
                    <a:pt x="4021506" y="1694498"/>
                    <a:pt x="4100563" y="1648778"/>
                    <a:pt x="4179621" y="1601153"/>
                  </a:cubicBezTo>
                  <a:cubicBezTo>
                    <a:pt x="4265346" y="1565910"/>
                    <a:pt x="4353928" y="1535430"/>
                    <a:pt x="4444416" y="1512570"/>
                  </a:cubicBezTo>
                  <a:close/>
                  <a:moveTo>
                    <a:pt x="3965308" y="1710690"/>
                  </a:moveTo>
                  <a:cubicBezTo>
                    <a:pt x="4004361" y="1687830"/>
                    <a:pt x="4044366" y="1665923"/>
                    <a:pt x="4085323" y="1645920"/>
                  </a:cubicBezTo>
                  <a:cubicBezTo>
                    <a:pt x="4046271" y="1669733"/>
                    <a:pt x="4007218" y="1693545"/>
                    <a:pt x="3970071" y="1719263"/>
                  </a:cubicBezTo>
                  <a:cubicBezTo>
                    <a:pt x="3893871" y="1769745"/>
                    <a:pt x="3819576" y="1824990"/>
                    <a:pt x="3751948" y="1886903"/>
                  </a:cubicBezTo>
                  <a:cubicBezTo>
                    <a:pt x="3690988" y="1943100"/>
                    <a:pt x="3635743" y="2005013"/>
                    <a:pt x="3582403" y="2068830"/>
                  </a:cubicBezTo>
                  <a:cubicBezTo>
                    <a:pt x="3542398" y="2116455"/>
                    <a:pt x="3503346" y="2164080"/>
                    <a:pt x="3462388" y="2209800"/>
                  </a:cubicBezTo>
                  <a:cubicBezTo>
                    <a:pt x="3464293" y="2207895"/>
                    <a:pt x="3465246" y="2205990"/>
                    <a:pt x="3467151" y="2204085"/>
                  </a:cubicBezTo>
                  <a:cubicBezTo>
                    <a:pt x="3513823" y="2145030"/>
                    <a:pt x="3552876" y="2081213"/>
                    <a:pt x="3584308" y="2013585"/>
                  </a:cubicBezTo>
                  <a:cubicBezTo>
                    <a:pt x="3607168" y="1990725"/>
                    <a:pt x="3629076" y="1966913"/>
                    <a:pt x="3652888" y="1945005"/>
                  </a:cubicBezTo>
                  <a:cubicBezTo>
                    <a:pt x="3684321" y="1915478"/>
                    <a:pt x="3717658" y="1886903"/>
                    <a:pt x="3750996" y="1859280"/>
                  </a:cubicBezTo>
                  <a:cubicBezTo>
                    <a:pt x="3818623" y="1804988"/>
                    <a:pt x="3890061" y="1755458"/>
                    <a:pt x="3965308" y="1710690"/>
                  </a:cubicBezTo>
                  <a:close/>
                  <a:moveTo>
                    <a:pt x="4173906" y="837248"/>
                  </a:moveTo>
                  <a:cubicBezTo>
                    <a:pt x="4172953" y="861060"/>
                    <a:pt x="4172001" y="884873"/>
                    <a:pt x="4170096" y="908685"/>
                  </a:cubicBezTo>
                  <a:cubicBezTo>
                    <a:pt x="4166286" y="957263"/>
                    <a:pt x="4160571" y="1004888"/>
                    <a:pt x="4152951" y="1052513"/>
                  </a:cubicBezTo>
                  <a:cubicBezTo>
                    <a:pt x="4136758" y="1147763"/>
                    <a:pt x="4110088" y="1241108"/>
                    <a:pt x="4074846" y="1330643"/>
                  </a:cubicBezTo>
                  <a:cubicBezTo>
                    <a:pt x="4009123" y="1497330"/>
                    <a:pt x="3912921" y="1650683"/>
                    <a:pt x="3791001" y="1783080"/>
                  </a:cubicBezTo>
                  <a:cubicBezTo>
                    <a:pt x="3773856" y="1802130"/>
                    <a:pt x="3755758" y="1819275"/>
                    <a:pt x="3738613" y="1837373"/>
                  </a:cubicBezTo>
                  <a:cubicBezTo>
                    <a:pt x="3707181" y="1862138"/>
                    <a:pt x="3676701" y="1887855"/>
                    <a:pt x="3648126" y="1915478"/>
                  </a:cubicBezTo>
                  <a:cubicBezTo>
                    <a:pt x="3641458" y="1922145"/>
                    <a:pt x="3633838" y="1928813"/>
                    <a:pt x="3626218" y="1935480"/>
                  </a:cubicBezTo>
                  <a:cubicBezTo>
                    <a:pt x="3670986" y="1884998"/>
                    <a:pt x="3711943" y="1831658"/>
                    <a:pt x="3751948" y="1777365"/>
                  </a:cubicBezTo>
                  <a:cubicBezTo>
                    <a:pt x="3795763" y="1717358"/>
                    <a:pt x="3837673" y="1655445"/>
                    <a:pt x="3876726" y="1592580"/>
                  </a:cubicBezTo>
                  <a:cubicBezTo>
                    <a:pt x="3915778" y="1529715"/>
                    <a:pt x="3951021" y="1464945"/>
                    <a:pt x="3984358" y="1398270"/>
                  </a:cubicBezTo>
                  <a:cubicBezTo>
                    <a:pt x="4017696" y="1331595"/>
                    <a:pt x="4048176" y="1263968"/>
                    <a:pt x="4075798" y="1194435"/>
                  </a:cubicBezTo>
                  <a:cubicBezTo>
                    <a:pt x="4103421" y="1124903"/>
                    <a:pt x="4127233" y="1054418"/>
                    <a:pt x="4149141" y="983933"/>
                  </a:cubicBezTo>
                  <a:cubicBezTo>
                    <a:pt x="4151998" y="975360"/>
                    <a:pt x="4153903" y="966788"/>
                    <a:pt x="4155808" y="958215"/>
                  </a:cubicBezTo>
                  <a:cubicBezTo>
                    <a:pt x="4156761" y="952500"/>
                    <a:pt x="4148188" y="950595"/>
                    <a:pt x="4146283" y="955358"/>
                  </a:cubicBezTo>
                  <a:cubicBezTo>
                    <a:pt x="4139616" y="972503"/>
                    <a:pt x="4134853" y="990600"/>
                    <a:pt x="4130091" y="1007745"/>
                  </a:cubicBezTo>
                  <a:cubicBezTo>
                    <a:pt x="4124376" y="1025843"/>
                    <a:pt x="4118661" y="1043940"/>
                    <a:pt x="4112946" y="1061085"/>
                  </a:cubicBezTo>
                  <a:cubicBezTo>
                    <a:pt x="4101516" y="1096328"/>
                    <a:pt x="4089133" y="1131570"/>
                    <a:pt x="4075798" y="1165860"/>
                  </a:cubicBezTo>
                  <a:cubicBezTo>
                    <a:pt x="4050081" y="1235393"/>
                    <a:pt x="4020553" y="1303020"/>
                    <a:pt x="3989121" y="1370648"/>
                  </a:cubicBezTo>
                  <a:cubicBezTo>
                    <a:pt x="3957688" y="1437323"/>
                    <a:pt x="3922446" y="1503045"/>
                    <a:pt x="3885298" y="1566863"/>
                  </a:cubicBezTo>
                  <a:cubicBezTo>
                    <a:pt x="3848151" y="1630680"/>
                    <a:pt x="3808146" y="1693545"/>
                    <a:pt x="3764331" y="1753553"/>
                  </a:cubicBezTo>
                  <a:cubicBezTo>
                    <a:pt x="3721468" y="1813560"/>
                    <a:pt x="3675748" y="1872615"/>
                    <a:pt x="3627171" y="1928813"/>
                  </a:cubicBezTo>
                  <a:cubicBezTo>
                    <a:pt x="3626218" y="1930718"/>
                    <a:pt x="3624313" y="1931670"/>
                    <a:pt x="3623361" y="1933575"/>
                  </a:cubicBezTo>
                  <a:cubicBezTo>
                    <a:pt x="3655746" y="1881188"/>
                    <a:pt x="3684321" y="1824990"/>
                    <a:pt x="3710991" y="1769745"/>
                  </a:cubicBezTo>
                  <a:cubicBezTo>
                    <a:pt x="3749091" y="1689735"/>
                    <a:pt x="3782428" y="1607820"/>
                    <a:pt x="3814813" y="1525905"/>
                  </a:cubicBezTo>
                  <a:cubicBezTo>
                    <a:pt x="3879583" y="1362075"/>
                    <a:pt x="3938638" y="1195388"/>
                    <a:pt x="4021506" y="1039178"/>
                  </a:cubicBezTo>
                  <a:cubicBezTo>
                    <a:pt x="4065321" y="956310"/>
                    <a:pt x="4114851" y="877253"/>
                    <a:pt x="4174858" y="804863"/>
                  </a:cubicBezTo>
                  <a:cubicBezTo>
                    <a:pt x="4174858" y="815340"/>
                    <a:pt x="4174858" y="826770"/>
                    <a:pt x="4173906" y="837248"/>
                  </a:cubicBezTo>
                  <a:close/>
                  <a:moveTo>
                    <a:pt x="4105326" y="825818"/>
                  </a:moveTo>
                  <a:cubicBezTo>
                    <a:pt x="4111041" y="822008"/>
                    <a:pt x="4115803" y="818198"/>
                    <a:pt x="4121518" y="815340"/>
                  </a:cubicBezTo>
                  <a:cubicBezTo>
                    <a:pt x="4130091" y="809625"/>
                    <a:pt x="4139616" y="803910"/>
                    <a:pt x="4148188" y="799148"/>
                  </a:cubicBezTo>
                  <a:cubicBezTo>
                    <a:pt x="4048176" y="931545"/>
                    <a:pt x="3975786" y="1081088"/>
                    <a:pt x="3912921" y="1235393"/>
                  </a:cubicBezTo>
                  <a:cubicBezTo>
                    <a:pt x="3846246" y="1399223"/>
                    <a:pt x="3790048" y="1567815"/>
                    <a:pt x="3716706" y="1728788"/>
                  </a:cubicBezTo>
                  <a:cubicBezTo>
                    <a:pt x="3691941" y="1783080"/>
                    <a:pt x="3665271" y="1835468"/>
                    <a:pt x="3636696" y="1886903"/>
                  </a:cubicBezTo>
                  <a:cubicBezTo>
                    <a:pt x="3644316" y="1855470"/>
                    <a:pt x="3650983" y="1824038"/>
                    <a:pt x="3658603" y="1793558"/>
                  </a:cubicBezTo>
                  <a:cubicBezTo>
                    <a:pt x="3668128" y="1755458"/>
                    <a:pt x="3678606" y="1716405"/>
                    <a:pt x="3689083" y="1678305"/>
                  </a:cubicBezTo>
                  <a:cubicBezTo>
                    <a:pt x="3710991" y="1603058"/>
                    <a:pt x="3735756" y="1528763"/>
                    <a:pt x="3764331" y="1455420"/>
                  </a:cubicBezTo>
                  <a:cubicBezTo>
                    <a:pt x="3792906" y="1382078"/>
                    <a:pt x="3824338" y="1309688"/>
                    <a:pt x="3858628" y="1239203"/>
                  </a:cubicBezTo>
                  <a:cubicBezTo>
                    <a:pt x="3892918" y="1168718"/>
                    <a:pt x="3930066" y="1099185"/>
                    <a:pt x="3971023" y="1031558"/>
                  </a:cubicBezTo>
                  <a:cubicBezTo>
                    <a:pt x="4011981" y="963930"/>
                    <a:pt x="4054843" y="898208"/>
                    <a:pt x="4101516" y="834390"/>
                  </a:cubicBezTo>
                  <a:cubicBezTo>
                    <a:pt x="4102468" y="830580"/>
                    <a:pt x="4103421" y="828675"/>
                    <a:pt x="4105326" y="825818"/>
                  </a:cubicBezTo>
                  <a:close/>
                  <a:moveTo>
                    <a:pt x="3684321" y="1475423"/>
                  </a:moveTo>
                  <a:cubicBezTo>
                    <a:pt x="3684321" y="1474470"/>
                    <a:pt x="3685273" y="1473518"/>
                    <a:pt x="3685273" y="1473518"/>
                  </a:cubicBezTo>
                  <a:cubicBezTo>
                    <a:pt x="3687178" y="1470660"/>
                    <a:pt x="3686226" y="1467803"/>
                    <a:pt x="3684321" y="1465898"/>
                  </a:cubicBezTo>
                  <a:cubicBezTo>
                    <a:pt x="3684321" y="1461135"/>
                    <a:pt x="3684321" y="1455420"/>
                    <a:pt x="3684321" y="1450658"/>
                  </a:cubicBezTo>
                  <a:cubicBezTo>
                    <a:pt x="3684321" y="1436370"/>
                    <a:pt x="3684321" y="1423035"/>
                    <a:pt x="3684321" y="1408748"/>
                  </a:cubicBezTo>
                  <a:cubicBezTo>
                    <a:pt x="3686226" y="1404938"/>
                    <a:pt x="3688131" y="1402080"/>
                    <a:pt x="3690036" y="1398270"/>
                  </a:cubicBezTo>
                  <a:cubicBezTo>
                    <a:pt x="3691941" y="1393508"/>
                    <a:pt x="3688131" y="1390650"/>
                    <a:pt x="3684321" y="1390650"/>
                  </a:cubicBezTo>
                  <a:cubicBezTo>
                    <a:pt x="3684321" y="1361123"/>
                    <a:pt x="3683368" y="1331595"/>
                    <a:pt x="3683368" y="1302068"/>
                  </a:cubicBezTo>
                  <a:cubicBezTo>
                    <a:pt x="3769093" y="1129665"/>
                    <a:pt x="3898633" y="978218"/>
                    <a:pt x="4051986" y="862965"/>
                  </a:cubicBezTo>
                  <a:cubicBezTo>
                    <a:pt x="4060558" y="856298"/>
                    <a:pt x="4069131" y="850583"/>
                    <a:pt x="4077703" y="843915"/>
                  </a:cubicBezTo>
                  <a:cubicBezTo>
                    <a:pt x="4075798" y="845820"/>
                    <a:pt x="4074846" y="848678"/>
                    <a:pt x="4072941" y="850583"/>
                  </a:cubicBezTo>
                  <a:cubicBezTo>
                    <a:pt x="4061511" y="866775"/>
                    <a:pt x="4050081" y="883920"/>
                    <a:pt x="4038651" y="900113"/>
                  </a:cubicBezTo>
                  <a:cubicBezTo>
                    <a:pt x="4016743" y="932498"/>
                    <a:pt x="3995788" y="965835"/>
                    <a:pt x="3974833" y="1000125"/>
                  </a:cubicBezTo>
                  <a:cubicBezTo>
                    <a:pt x="3933876" y="1067753"/>
                    <a:pt x="3895776" y="1136333"/>
                    <a:pt x="3860533" y="1206818"/>
                  </a:cubicBezTo>
                  <a:cubicBezTo>
                    <a:pt x="3825291" y="1277303"/>
                    <a:pt x="3792906" y="1349693"/>
                    <a:pt x="3764331" y="1423988"/>
                  </a:cubicBezTo>
                  <a:cubicBezTo>
                    <a:pt x="3735756" y="1497330"/>
                    <a:pt x="3710038" y="1572578"/>
                    <a:pt x="3687178" y="1648778"/>
                  </a:cubicBezTo>
                  <a:cubicBezTo>
                    <a:pt x="3678606" y="1676400"/>
                    <a:pt x="3670986" y="1704023"/>
                    <a:pt x="3664318" y="1731645"/>
                  </a:cubicBezTo>
                  <a:cubicBezTo>
                    <a:pt x="3678606" y="1646873"/>
                    <a:pt x="3683368" y="1561148"/>
                    <a:pt x="3684321" y="1475423"/>
                  </a:cubicBezTo>
                  <a:close/>
                  <a:moveTo>
                    <a:pt x="3661461" y="1392555"/>
                  </a:moveTo>
                  <a:cubicBezTo>
                    <a:pt x="3661461" y="1404938"/>
                    <a:pt x="3661461" y="1417320"/>
                    <a:pt x="3661461" y="1428750"/>
                  </a:cubicBezTo>
                  <a:cubicBezTo>
                    <a:pt x="3620503" y="1503045"/>
                    <a:pt x="3571926" y="1574483"/>
                    <a:pt x="3519538" y="1641158"/>
                  </a:cubicBezTo>
                  <a:cubicBezTo>
                    <a:pt x="3458578" y="1719263"/>
                    <a:pt x="3391903" y="1791653"/>
                    <a:pt x="3320466" y="1860233"/>
                  </a:cubicBezTo>
                  <a:cubicBezTo>
                    <a:pt x="3246171" y="1930718"/>
                    <a:pt x="3168066" y="1996440"/>
                    <a:pt x="3087103" y="2058353"/>
                  </a:cubicBezTo>
                  <a:cubicBezTo>
                    <a:pt x="3000426" y="2124075"/>
                    <a:pt x="2911843" y="2185988"/>
                    <a:pt x="2820403" y="2245043"/>
                  </a:cubicBezTo>
                  <a:cubicBezTo>
                    <a:pt x="2728963" y="2304098"/>
                    <a:pt x="2636571" y="2361248"/>
                    <a:pt x="2545131" y="2419350"/>
                  </a:cubicBezTo>
                  <a:cubicBezTo>
                    <a:pt x="2536558" y="2424113"/>
                    <a:pt x="2528938" y="2429828"/>
                    <a:pt x="2520366" y="2435543"/>
                  </a:cubicBezTo>
                  <a:cubicBezTo>
                    <a:pt x="2523223" y="2424113"/>
                    <a:pt x="2526081" y="2411730"/>
                    <a:pt x="2528938" y="2400300"/>
                  </a:cubicBezTo>
                  <a:cubicBezTo>
                    <a:pt x="2574658" y="2370773"/>
                    <a:pt x="2618473" y="2338388"/>
                    <a:pt x="2662288" y="2306955"/>
                  </a:cubicBezTo>
                  <a:cubicBezTo>
                    <a:pt x="2708008" y="2274570"/>
                    <a:pt x="2752776" y="2241233"/>
                    <a:pt x="2797543" y="2208848"/>
                  </a:cubicBezTo>
                  <a:cubicBezTo>
                    <a:pt x="2887078" y="2142173"/>
                    <a:pt x="2976613" y="2074545"/>
                    <a:pt x="3065196" y="2006918"/>
                  </a:cubicBezTo>
                  <a:cubicBezTo>
                    <a:pt x="3144253" y="1945958"/>
                    <a:pt x="3223311" y="1884045"/>
                    <a:pt x="3299511" y="1819275"/>
                  </a:cubicBezTo>
                  <a:cubicBezTo>
                    <a:pt x="3371901" y="1757363"/>
                    <a:pt x="3440481" y="1692593"/>
                    <a:pt x="3503346" y="1621155"/>
                  </a:cubicBezTo>
                  <a:cubicBezTo>
                    <a:pt x="3564306" y="1550670"/>
                    <a:pt x="3618598" y="1473518"/>
                    <a:pt x="3660508" y="1390650"/>
                  </a:cubicBezTo>
                  <a:cubicBezTo>
                    <a:pt x="3661461" y="1388745"/>
                    <a:pt x="3662413" y="1386840"/>
                    <a:pt x="3663366" y="1384935"/>
                  </a:cubicBezTo>
                  <a:cubicBezTo>
                    <a:pt x="3661461" y="1386840"/>
                    <a:pt x="3661461" y="1389698"/>
                    <a:pt x="3661461" y="1392555"/>
                  </a:cubicBezTo>
                  <a:close/>
                  <a:moveTo>
                    <a:pt x="3657651" y="1168718"/>
                  </a:moveTo>
                  <a:cubicBezTo>
                    <a:pt x="3658603" y="1190625"/>
                    <a:pt x="3658603" y="1211580"/>
                    <a:pt x="3659556" y="1233488"/>
                  </a:cubicBezTo>
                  <a:cubicBezTo>
                    <a:pt x="3657651" y="1234440"/>
                    <a:pt x="3656698" y="1235393"/>
                    <a:pt x="3655746" y="1237298"/>
                  </a:cubicBezTo>
                  <a:cubicBezTo>
                    <a:pt x="3631933" y="1327785"/>
                    <a:pt x="3589071" y="1412558"/>
                    <a:pt x="3535731" y="1489710"/>
                  </a:cubicBezTo>
                  <a:cubicBezTo>
                    <a:pt x="3479533" y="1569720"/>
                    <a:pt x="3411906" y="1641158"/>
                    <a:pt x="3339516" y="1706880"/>
                  </a:cubicBezTo>
                  <a:cubicBezTo>
                    <a:pt x="3263316" y="1775460"/>
                    <a:pt x="3182353" y="1838325"/>
                    <a:pt x="3102343" y="1902143"/>
                  </a:cubicBezTo>
                  <a:cubicBezTo>
                    <a:pt x="3015666" y="1969770"/>
                    <a:pt x="2928988" y="2038350"/>
                    <a:pt x="2842311" y="2105978"/>
                  </a:cubicBezTo>
                  <a:cubicBezTo>
                    <a:pt x="2755633" y="2173605"/>
                    <a:pt x="2668956" y="2242185"/>
                    <a:pt x="2583231" y="2310765"/>
                  </a:cubicBezTo>
                  <a:cubicBezTo>
                    <a:pt x="2572753" y="2319338"/>
                    <a:pt x="2562276" y="2327910"/>
                    <a:pt x="2551798" y="2336483"/>
                  </a:cubicBezTo>
                  <a:cubicBezTo>
                    <a:pt x="2548941" y="2338388"/>
                    <a:pt x="2551798" y="2342198"/>
                    <a:pt x="2554656" y="2340293"/>
                  </a:cubicBezTo>
                  <a:cubicBezTo>
                    <a:pt x="2599423" y="2307908"/>
                    <a:pt x="2643238" y="2272665"/>
                    <a:pt x="2687053" y="2239328"/>
                  </a:cubicBezTo>
                  <a:cubicBezTo>
                    <a:pt x="2730868" y="2205038"/>
                    <a:pt x="2774683" y="2171700"/>
                    <a:pt x="2818498" y="2137410"/>
                  </a:cubicBezTo>
                  <a:cubicBezTo>
                    <a:pt x="2906128" y="2068830"/>
                    <a:pt x="2993758" y="2000250"/>
                    <a:pt x="3081388" y="1931670"/>
                  </a:cubicBezTo>
                  <a:cubicBezTo>
                    <a:pt x="3163303" y="1867853"/>
                    <a:pt x="3246171" y="1804035"/>
                    <a:pt x="3324276" y="1735455"/>
                  </a:cubicBezTo>
                  <a:cubicBezTo>
                    <a:pt x="3398571" y="1670685"/>
                    <a:pt x="3468103" y="1600200"/>
                    <a:pt x="3527158" y="1520190"/>
                  </a:cubicBezTo>
                  <a:cubicBezTo>
                    <a:pt x="3583356" y="1444943"/>
                    <a:pt x="3629076" y="1361123"/>
                    <a:pt x="3657651" y="1271588"/>
                  </a:cubicBezTo>
                  <a:cubicBezTo>
                    <a:pt x="3658603" y="1267778"/>
                    <a:pt x="3659556" y="1264920"/>
                    <a:pt x="3660508" y="1261110"/>
                  </a:cubicBezTo>
                  <a:cubicBezTo>
                    <a:pt x="3660508" y="1275398"/>
                    <a:pt x="3660508" y="1289685"/>
                    <a:pt x="3661461" y="1304925"/>
                  </a:cubicBezTo>
                  <a:cubicBezTo>
                    <a:pt x="3660508" y="1306830"/>
                    <a:pt x="3659556" y="1308735"/>
                    <a:pt x="3658603" y="1310640"/>
                  </a:cubicBezTo>
                  <a:cubicBezTo>
                    <a:pt x="3655746" y="1315403"/>
                    <a:pt x="3657651" y="1319213"/>
                    <a:pt x="3661461" y="1322070"/>
                  </a:cubicBezTo>
                  <a:cubicBezTo>
                    <a:pt x="3661461" y="1335405"/>
                    <a:pt x="3661461" y="1347788"/>
                    <a:pt x="3661461" y="1361123"/>
                  </a:cubicBezTo>
                  <a:cubicBezTo>
                    <a:pt x="3623361" y="1444943"/>
                    <a:pt x="3571926" y="1522095"/>
                    <a:pt x="3512871" y="1592580"/>
                  </a:cubicBezTo>
                  <a:cubicBezTo>
                    <a:pt x="3452863" y="1664970"/>
                    <a:pt x="3384283" y="1731645"/>
                    <a:pt x="3313798" y="1793558"/>
                  </a:cubicBezTo>
                  <a:cubicBezTo>
                    <a:pt x="3240456" y="1858328"/>
                    <a:pt x="3163303" y="1918335"/>
                    <a:pt x="3087103" y="1978343"/>
                  </a:cubicBezTo>
                  <a:cubicBezTo>
                    <a:pt x="2999473" y="2046923"/>
                    <a:pt x="2910891" y="2114550"/>
                    <a:pt x="2821356" y="2181225"/>
                  </a:cubicBezTo>
                  <a:cubicBezTo>
                    <a:pt x="2732773" y="2246948"/>
                    <a:pt x="2643238" y="2311718"/>
                    <a:pt x="2553703" y="2376488"/>
                  </a:cubicBezTo>
                  <a:cubicBezTo>
                    <a:pt x="2546083" y="2382203"/>
                    <a:pt x="2538463" y="2387918"/>
                    <a:pt x="2530843" y="2394585"/>
                  </a:cubicBezTo>
                  <a:cubicBezTo>
                    <a:pt x="2541321" y="2347913"/>
                    <a:pt x="2550846" y="2301240"/>
                    <a:pt x="2561323" y="2254568"/>
                  </a:cubicBezTo>
                  <a:cubicBezTo>
                    <a:pt x="2562276" y="2254568"/>
                    <a:pt x="2562276" y="2254568"/>
                    <a:pt x="2563228" y="2254568"/>
                  </a:cubicBezTo>
                  <a:cubicBezTo>
                    <a:pt x="2609901" y="2225040"/>
                    <a:pt x="2654668" y="2193608"/>
                    <a:pt x="2700388" y="2162175"/>
                  </a:cubicBezTo>
                  <a:cubicBezTo>
                    <a:pt x="2746108" y="2130743"/>
                    <a:pt x="2790876" y="2099310"/>
                    <a:pt x="2835643" y="2066925"/>
                  </a:cubicBezTo>
                  <a:cubicBezTo>
                    <a:pt x="2925178" y="2003108"/>
                    <a:pt x="3011856" y="1936433"/>
                    <a:pt x="3096628" y="1865948"/>
                  </a:cubicBezTo>
                  <a:cubicBezTo>
                    <a:pt x="3175686" y="1799273"/>
                    <a:pt x="3251886" y="1728788"/>
                    <a:pt x="3322371" y="1652588"/>
                  </a:cubicBezTo>
                  <a:cubicBezTo>
                    <a:pt x="3389998" y="1579245"/>
                    <a:pt x="3453816" y="1502093"/>
                    <a:pt x="3509061" y="1419225"/>
                  </a:cubicBezTo>
                  <a:cubicBezTo>
                    <a:pt x="3564306" y="1337310"/>
                    <a:pt x="3612883" y="1249680"/>
                    <a:pt x="3650031" y="1158240"/>
                  </a:cubicBezTo>
                  <a:cubicBezTo>
                    <a:pt x="3651936" y="1152525"/>
                    <a:pt x="3654793" y="1146810"/>
                    <a:pt x="3656698" y="1142048"/>
                  </a:cubicBezTo>
                  <a:cubicBezTo>
                    <a:pt x="3656698" y="1149668"/>
                    <a:pt x="3657651" y="1159193"/>
                    <a:pt x="3657651" y="1168718"/>
                  </a:cubicBezTo>
                  <a:close/>
                  <a:moveTo>
                    <a:pt x="3652888" y="1060133"/>
                  </a:moveTo>
                  <a:cubicBezTo>
                    <a:pt x="3653841" y="1079183"/>
                    <a:pt x="3654793" y="1099185"/>
                    <a:pt x="3655746" y="1118235"/>
                  </a:cubicBezTo>
                  <a:cubicBezTo>
                    <a:pt x="3655746" y="1118235"/>
                    <a:pt x="3654793" y="1119188"/>
                    <a:pt x="3654793" y="1120140"/>
                  </a:cubicBezTo>
                  <a:cubicBezTo>
                    <a:pt x="3619551" y="1212533"/>
                    <a:pt x="3573831" y="1301115"/>
                    <a:pt x="3519538" y="1383983"/>
                  </a:cubicBezTo>
                  <a:cubicBezTo>
                    <a:pt x="3466198" y="1466850"/>
                    <a:pt x="3405238" y="1545908"/>
                    <a:pt x="3338563" y="1619250"/>
                  </a:cubicBezTo>
                  <a:cubicBezTo>
                    <a:pt x="3269983" y="1695450"/>
                    <a:pt x="3195688" y="1766888"/>
                    <a:pt x="3118536" y="1833563"/>
                  </a:cubicBezTo>
                  <a:cubicBezTo>
                    <a:pt x="3035668" y="1905000"/>
                    <a:pt x="2949943" y="1972628"/>
                    <a:pt x="2861361" y="2036445"/>
                  </a:cubicBezTo>
                  <a:cubicBezTo>
                    <a:pt x="2772778" y="2101215"/>
                    <a:pt x="2683243" y="2163128"/>
                    <a:pt x="2592756" y="2225040"/>
                  </a:cubicBezTo>
                  <a:cubicBezTo>
                    <a:pt x="2582278" y="2231708"/>
                    <a:pt x="2572753" y="2239328"/>
                    <a:pt x="2562276" y="2246948"/>
                  </a:cubicBezTo>
                  <a:cubicBezTo>
                    <a:pt x="2567991" y="2222183"/>
                    <a:pt x="2573706" y="2196465"/>
                    <a:pt x="2580373" y="2171700"/>
                  </a:cubicBezTo>
                  <a:cubicBezTo>
                    <a:pt x="2626093" y="2145030"/>
                    <a:pt x="2670861" y="2114550"/>
                    <a:pt x="2714676" y="2085975"/>
                  </a:cubicBezTo>
                  <a:cubicBezTo>
                    <a:pt x="2760396" y="2056448"/>
                    <a:pt x="2806116" y="2025968"/>
                    <a:pt x="2850883" y="1994535"/>
                  </a:cubicBezTo>
                  <a:cubicBezTo>
                    <a:pt x="2941371" y="1932623"/>
                    <a:pt x="3029953" y="1867853"/>
                    <a:pt x="3114726" y="1797368"/>
                  </a:cubicBezTo>
                  <a:cubicBezTo>
                    <a:pt x="3193783" y="1730693"/>
                    <a:pt x="3269983" y="1660208"/>
                    <a:pt x="3338563" y="1583055"/>
                  </a:cubicBezTo>
                  <a:cubicBezTo>
                    <a:pt x="3404286" y="1508760"/>
                    <a:pt x="3464293" y="1429703"/>
                    <a:pt x="3515728" y="1343978"/>
                  </a:cubicBezTo>
                  <a:cubicBezTo>
                    <a:pt x="3566211" y="1259205"/>
                    <a:pt x="3607168" y="1169670"/>
                    <a:pt x="3636696" y="1075373"/>
                  </a:cubicBezTo>
                  <a:cubicBezTo>
                    <a:pt x="3640506" y="1063943"/>
                    <a:pt x="3643363" y="1051560"/>
                    <a:pt x="3646221" y="1040130"/>
                  </a:cubicBezTo>
                  <a:cubicBezTo>
                    <a:pt x="3647173" y="1037273"/>
                    <a:pt x="3643363" y="1034415"/>
                    <a:pt x="3640506" y="1036320"/>
                  </a:cubicBezTo>
                  <a:cubicBezTo>
                    <a:pt x="3640506" y="1036320"/>
                    <a:pt x="3640506" y="1035368"/>
                    <a:pt x="3641458" y="1035368"/>
                  </a:cubicBezTo>
                  <a:cubicBezTo>
                    <a:pt x="3644316" y="1026795"/>
                    <a:pt x="3648126" y="1018223"/>
                    <a:pt x="3650031" y="1010603"/>
                  </a:cubicBezTo>
                  <a:cubicBezTo>
                    <a:pt x="3650983" y="1025843"/>
                    <a:pt x="3651936" y="1042988"/>
                    <a:pt x="3652888" y="1060133"/>
                  </a:cubicBezTo>
                  <a:close/>
                  <a:moveTo>
                    <a:pt x="3644316" y="981075"/>
                  </a:moveTo>
                  <a:cubicBezTo>
                    <a:pt x="3646221" y="979170"/>
                    <a:pt x="3648126" y="977265"/>
                    <a:pt x="3650031" y="975360"/>
                  </a:cubicBezTo>
                  <a:cubicBezTo>
                    <a:pt x="3650031" y="982028"/>
                    <a:pt x="3650031" y="988695"/>
                    <a:pt x="3650031" y="995363"/>
                  </a:cubicBezTo>
                  <a:cubicBezTo>
                    <a:pt x="3649078" y="995363"/>
                    <a:pt x="3648126" y="996315"/>
                    <a:pt x="3647173" y="997268"/>
                  </a:cubicBezTo>
                  <a:cubicBezTo>
                    <a:pt x="3629076" y="1042988"/>
                    <a:pt x="3610978" y="1088708"/>
                    <a:pt x="3589071" y="1133475"/>
                  </a:cubicBezTo>
                  <a:cubicBezTo>
                    <a:pt x="3567163" y="1178243"/>
                    <a:pt x="3543351" y="1221105"/>
                    <a:pt x="3517633" y="1263015"/>
                  </a:cubicBezTo>
                  <a:cubicBezTo>
                    <a:pt x="3465246" y="1346835"/>
                    <a:pt x="3406191" y="1425893"/>
                    <a:pt x="3341421" y="1500188"/>
                  </a:cubicBezTo>
                  <a:cubicBezTo>
                    <a:pt x="3274746" y="1577340"/>
                    <a:pt x="3202356" y="1648778"/>
                    <a:pt x="3126156" y="1716405"/>
                  </a:cubicBezTo>
                  <a:cubicBezTo>
                    <a:pt x="3045193" y="1788795"/>
                    <a:pt x="2960421" y="1856423"/>
                    <a:pt x="2872791" y="1921193"/>
                  </a:cubicBezTo>
                  <a:cubicBezTo>
                    <a:pt x="2786113" y="1985963"/>
                    <a:pt x="2696578" y="2048828"/>
                    <a:pt x="2607996" y="2111693"/>
                  </a:cubicBezTo>
                  <a:cubicBezTo>
                    <a:pt x="2603233" y="2114550"/>
                    <a:pt x="2598471" y="2118360"/>
                    <a:pt x="2594661" y="2121218"/>
                  </a:cubicBezTo>
                  <a:cubicBezTo>
                    <a:pt x="2599423" y="2105025"/>
                    <a:pt x="2604186" y="2087880"/>
                    <a:pt x="2608948" y="2071688"/>
                  </a:cubicBezTo>
                  <a:cubicBezTo>
                    <a:pt x="2627998" y="2059305"/>
                    <a:pt x="2646096" y="2045018"/>
                    <a:pt x="2664193" y="2030730"/>
                  </a:cubicBezTo>
                  <a:cubicBezTo>
                    <a:pt x="2685148" y="2015490"/>
                    <a:pt x="2705151" y="1999298"/>
                    <a:pt x="2726106" y="1984058"/>
                  </a:cubicBezTo>
                  <a:cubicBezTo>
                    <a:pt x="2767063" y="1952625"/>
                    <a:pt x="2808973" y="1921193"/>
                    <a:pt x="2848978" y="1888808"/>
                  </a:cubicBezTo>
                  <a:cubicBezTo>
                    <a:pt x="2929941" y="1824990"/>
                    <a:pt x="3008998" y="1759268"/>
                    <a:pt x="3086151" y="1690688"/>
                  </a:cubicBezTo>
                  <a:cubicBezTo>
                    <a:pt x="3160446" y="1624965"/>
                    <a:pt x="3231883" y="1555433"/>
                    <a:pt x="3299511" y="1483043"/>
                  </a:cubicBezTo>
                  <a:cubicBezTo>
                    <a:pt x="3364281" y="1413510"/>
                    <a:pt x="3425241" y="1340168"/>
                    <a:pt x="3481438" y="1262063"/>
                  </a:cubicBezTo>
                  <a:cubicBezTo>
                    <a:pt x="3537636" y="1184910"/>
                    <a:pt x="3588118" y="1102995"/>
                    <a:pt x="3631933" y="1018223"/>
                  </a:cubicBezTo>
                  <a:cubicBezTo>
                    <a:pt x="3637648" y="1007745"/>
                    <a:pt x="3642411" y="997268"/>
                    <a:pt x="3648126" y="986790"/>
                  </a:cubicBezTo>
                  <a:cubicBezTo>
                    <a:pt x="3647173" y="983933"/>
                    <a:pt x="3646221" y="982028"/>
                    <a:pt x="3644316" y="981075"/>
                  </a:cubicBezTo>
                  <a:close/>
                  <a:moveTo>
                    <a:pt x="3490011" y="1228725"/>
                  </a:moveTo>
                  <a:cubicBezTo>
                    <a:pt x="3435718" y="1306830"/>
                    <a:pt x="3375711" y="1381125"/>
                    <a:pt x="3311893" y="1451610"/>
                  </a:cubicBezTo>
                  <a:cubicBezTo>
                    <a:pt x="3246171" y="1524000"/>
                    <a:pt x="3176638" y="1593533"/>
                    <a:pt x="3105201" y="1660208"/>
                  </a:cubicBezTo>
                  <a:cubicBezTo>
                    <a:pt x="3029953" y="1729740"/>
                    <a:pt x="2950896" y="1796415"/>
                    <a:pt x="2870886" y="1860233"/>
                  </a:cubicBezTo>
                  <a:cubicBezTo>
                    <a:pt x="2790876" y="1925003"/>
                    <a:pt x="2708961" y="1987868"/>
                    <a:pt x="2626093" y="2049780"/>
                  </a:cubicBezTo>
                  <a:cubicBezTo>
                    <a:pt x="2621331" y="2053590"/>
                    <a:pt x="2615616" y="2057400"/>
                    <a:pt x="2610853" y="2062163"/>
                  </a:cubicBezTo>
                  <a:cubicBezTo>
                    <a:pt x="2611806" y="2057400"/>
                    <a:pt x="2613711" y="2053590"/>
                    <a:pt x="2614663" y="2048828"/>
                  </a:cubicBezTo>
                  <a:cubicBezTo>
                    <a:pt x="2621331" y="2029778"/>
                    <a:pt x="2627998" y="2010728"/>
                    <a:pt x="2634666" y="1991678"/>
                  </a:cubicBezTo>
                  <a:cubicBezTo>
                    <a:pt x="2650858" y="1984058"/>
                    <a:pt x="2665146" y="1974533"/>
                    <a:pt x="2679433" y="1964055"/>
                  </a:cubicBezTo>
                  <a:cubicBezTo>
                    <a:pt x="2698483" y="1951673"/>
                    <a:pt x="2717533" y="1938338"/>
                    <a:pt x="2735631" y="1925003"/>
                  </a:cubicBezTo>
                  <a:cubicBezTo>
                    <a:pt x="2771826" y="1898333"/>
                    <a:pt x="2807068" y="1870710"/>
                    <a:pt x="2841358" y="1841183"/>
                  </a:cubicBezTo>
                  <a:cubicBezTo>
                    <a:pt x="2910891" y="1782128"/>
                    <a:pt x="2975661" y="1719263"/>
                    <a:pt x="3038526" y="1653540"/>
                  </a:cubicBezTo>
                  <a:cubicBezTo>
                    <a:pt x="3171876" y="1515428"/>
                    <a:pt x="3297606" y="1369695"/>
                    <a:pt x="3424288" y="1226820"/>
                  </a:cubicBezTo>
                  <a:cubicBezTo>
                    <a:pt x="3491916" y="1150620"/>
                    <a:pt x="3558591" y="1073468"/>
                    <a:pt x="3627171" y="998220"/>
                  </a:cubicBezTo>
                  <a:cubicBezTo>
                    <a:pt x="3588118" y="1078230"/>
                    <a:pt x="3541446" y="1155383"/>
                    <a:pt x="3490011" y="1228725"/>
                  </a:cubicBezTo>
                  <a:close/>
                  <a:moveTo>
                    <a:pt x="3564306" y="976313"/>
                  </a:moveTo>
                  <a:cubicBezTo>
                    <a:pt x="3582403" y="973455"/>
                    <a:pt x="3601453" y="970598"/>
                    <a:pt x="3619551" y="966788"/>
                  </a:cubicBezTo>
                  <a:cubicBezTo>
                    <a:pt x="3491916" y="1115378"/>
                    <a:pt x="3359518" y="1260158"/>
                    <a:pt x="3229978" y="1406843"/>
                  </a:cubicBezTo>
                  <a:cubicBezTo>
                    <a:pt x="3109963" y="1542098"/>
                    <a:pt x="2989948" y="1677353"/>
                    <a:pt x="2854693" y="1798320"/>
                  </a:cubicBezTo>
                  <a:cubicBezTo>
                    <a:pt x="2817546" y="1831658"/>
                    <a:pt x="2779446" y="1864043"/>
                    <a:pt x="2739441" y="1894523"/>
                  </a:cubicBezTo>
                  <a:cubicBezTo>
                    <a:pt x="2719438" y="1909763"/>
                    <a:pt x="2698483" y="1925955"/>
                    <a:pt x="2677528" y="1940243"/>
                  </a:cubicBezTo>
                  <a:cubicBezTo>
                    <a:pt x="2665146" y="1948815"/>
                    <a:pt x="2652763" y="1957388"/>
                    <a:pt x="2640381" y="1965960"/>
                  </a:cubicBezTo>
                  <a:cubicBezTo>
                    <a:pt x="2637523" y="1957388"/>
                    <a:pt x="2626093" y="1953578"/>
                    <a:pt x="2619426" y="1960245"/>
                  </a:cubicBezTo>
                  <a:cubicBezTo>
                    <a:pt x="2618473" y="1961198"/>
                    <a:pt x="2617521" y="1961198"/>
                    <a:pt x="2616568" y="1962150"/>
                  </a:cubicBezTo>
                  <a:cubicBezTo>
                    <a:pt x="2610853" y="1966913"/>
                    <a:pt x="2606091" y="1972628"/>
                    <a:pt x="2600376" y="1977390"/>
                  </a:cubicBezTo>
                  <a:cubicBezTo>
                    <a:pt x="2575611" y="1983105"/>
                    <a:pt x="2550846" y="1989773"/>
                    <a:pt x="2527033" y="1996440"/>
                  </a:cubicBezTo>
                  <a:cubicBezTo>
                    <a:pt x="2595613" y="1970723"/>
                    <a:pt x="2657526" y="1929765"/>
                    <a:pt x="2714676" y="1884045"/>
                  </a:cubicBezTo>
                  <a:cubicBezTo>
                    <a:pt x="2784208" y="1827848"/>
                    <a:pt x="2846121" y="1763078"/>
                    <a:pt x="2906128" y="1697355"/>
                  </a:cubicBezTo>
                  <a:cubicBezTo>
                    <a:pt x="2977566" y="1619250"/>
                    <a:pt x="3049003" y="1541145"/>
                    <a:pt x="3120441" y="1463040"/>
                  </a:cubicBezTo>
                  <a:cubicBezTo>
                    <a:pt x="3193783" y="1383030"/>
                    <a:pt x="3266173" y="1303020"/>
                    <a:pt x="3339516" y="1222058"/>
                  </a:cubicBezTo>
                  <a:cubicBezTo>
                    <a:pt x="3412858" y="1142048"/>
                    <a:pt x="3485248" y="1062038"/>
                    <a:pt x="3558591" y="981075"/>
                  </a:cubicBezTo>
                  <a:cubicBezTo>
                    <a:pt x="3561448" y="981075"/>
                    <a:pt x="3562401" y="979170"/>
                    <a:pt x="3564306" y="976313"/>
                  </a:cubicBezTo>
                  <a:close/>
                  <a:moveTo>
                    <a:pt x="3512871" y="982028"/>
                  </a:moveTo>
                  <a:cubicBezTo>
                    <a:pt x="3524301" y="981075"/>
                    <a:pt x="3536683" y="980123"/>
                    <a:pt x="3548113" y="979170"/>
                  </a:cubicBezTo>
                  <a:cubicBezTo>
                    <a:pt x="3485248" y="1047750"/>
                    <a:pt x="3423336" y="1116330"/>
                    <a:pt x="3360471" y="1184910"/>
                  </a:cubicBezTo>
                  <a:lnTo>
                    <a:pt x="3143301" y="1423988"/>
                  </a:lnTo>
                  <a:cubicBezTo>
                    <a:pt x="3070911" y="1503998"/>
                    <a:pt x="2998521" y="1584008"/>
                    <a:pt x="2926131" y="1663065"/>
                  </a:cubicBezTo>
                  <a:cubicBezTo>
                    <a:pt x="2866123" y="1728788"/>
                    <a:pt x="2805163" y="1794510"/>
                    <a:pt x="2738488" y="1853565"/>
                  </a:cubicBezTo>
                  <a:cubicBezTo>
                    <a:pt x="2705151" y="1882140"/>
                    <a:pt x="2670861" y="1909763"/>
                    <a:pt x="2634666" y="1933575"/>
                  </a:cubicBezTo>
                  <a:cubicBezTo>
                    <a:pt x="2597518" y="1957388"/>
                    <a:pt x="2559418" y="1977390"/>
                    <a:pt x="2518461" y="1994535"/>
                  </a:cubicBezTo>
                  <a:cubicBezTo>
                    <a:pt x="2507983" y="1998345"/>
                    <a:pt x="2498458" y="2003108"/>
                    <a:pt x="2487981" y="2006918"/>
                  </a:cubicBezTo>
                  <a:cubicBezTo>
                    <a:pt x="2487028" y="2006918"/>
                    <a:pt x="2487028" y="2007870"/>
                    <a:pt x="2487028" y="2007870"/>
                  </a:cubicBezTo>
                  <a:cubicBezTo>
                    <a:pt x="2462263" y="2014538"/>
                    <a:pt x="2437498" y="2021205"/>
                    <a:pt x="2412733" y="2026920"/>
                  </a:cubicBezTo>
                  <a:cubicBezTo>
                    <a:pt x="2432736" y="2015490"/>
                    <a:pt x="2451786" y="2003108"/>
                    <a:pt x="2470836" y="1990725"/>
                  </a:cubicBezTo>
                  <a:cubicBezTo>
                    <a:pt x="2513698" y="1962150"/>
                    <a:pt x="2554656" y="1931670"/>
                    <a:pt x="2593708" y="1900238"/>
                  </a:cubicBezTo>
                  <a:cubicBezTo>
                    <a:pt x="2672766" y="1836420"/>
                    <a:pt x="2747061" y="1766888"/>
                    <a:pt x="2818498" y="1695450"/>
                  </a:cubicBezTo>
                  <a:cubicBezTo>
                    <a:pt x="2891841" y="1621155"/>
                    <a:pt x="2962326" y="1544003"/>
                    <a:pt x="3031858" y="1465898"/>
                  </a:cubicBezTo>
                  <a:cubicBezTo>
                    <a:pt x="3103296" y="1385888"/>
                    <a:pt x="3173781" y="1306830"/>
                    <a:pt x="3248076" y="1229678"/>
                  </a:cubicBezTo>
                  <a:cubicBezTo>
                    <a:pt x="3322371" y="1152525"/>
                    <a:pt x="3399523" y="1077278"/>
                    <a:pt x="3482391" y="1008698"/>
                  </a:cubicBezTo>
                  <a:cubicBezTo>
                    <a:pt x="3491916" y="1000125"/>
                    <a:pt x="3502393" y="992505"/>
                    <a:pt x="3512871" y="983933"/>
                  </a:cubicBezTo>
                  <a:cubicBezTo>
                    <a:pt x="3511918" y="982980"/>
                    <a:pt x="3511918" y="982980"/>
                    <a:pt x="3512871" y="982028"/>
                  </a:cubicBezTo>
                  <a:close/>
                  <a:moveTo>
                    <a:pt x="3458578" y="984885"/>
                  </a:moveTo>
                  <a:cubicBezTo>
                    <a:pt x="3470961" y="984885"/>
                    <a:pt x="3483343" y="983933"/>
                    <a:pt x="3494773" y="982980"/>
                  </a:cubicBezTo>
                  <a:cubicBezTo>
                    <a:pt x="3415716" y="1046798"/>
                    <a:pt x="3341421" y="1117283"/>
                    <a:pt x="3270936" y="1189673"/>
                  </a:cubicBezTo>
                  <a:cubicBezTo>
                    <a:pt x="3196641" y="1266825"/>
                    <a:pt x="3125203" y="1345883"/>
                    <a:pt x="3053766" y="1425893"/>
                  </a:cubicBezTo>
                  <a:cubicBezTo>
                    <a:pt x="2984233" y="1503998"/>
                    <a:pt x="2914701" y="1581150"/>
                    <a:pt x="2843263" y="1657350"/>
                  </a:cubicBezTo>
                  <a:cubicBezTo>
                    <a:pt x="2772778" y="1731645"/>
                    <a:pt x="2698483" y="1803083"/>
                    <a:pt x="2620378" y="1868805"/>
                  </a:cubicBezTo>
                  <a:cubicBezTo>
                    <a:pt x="2548941" y="1928813"/>
                    <a:pt x="2473693" y="1982153"/>
                    <a:pt x="2394636" y="2030730"/>
                  </a:cubicBezTo>
                  <a:cubicBezTo>
                    <a:pt x="2372728" y="2036445"/>
                    <a:pt x="2351773" y="2041208"/>
                    <a:pt x="2329866" y="2045970"/>
                  </a:cubicBezTo>
                  <a:cubicBezTo>
                    <a:pt x="2387016" y="2008823"/>
                    <a:pt x="2442261" y="1966913"/>
                    <a:pt x="2495601" y="1923098"/>
                  </a:cubicBezTo>
                  <a:cubicBezTo>
                    <a:pt x="2579421" y="1853565"/>
                    <a:pt x="2658478" y="1778318"/>
                    <a:pt x="2734678" y="1700213"/>
                  </a:cubicBezTo>
                  <a:cubicBezTo>
                    <a:pt x="2811831" y="1621155"/>
                    <a:pt x="2886126" y="1538288"/>
                    <a:pt x="2961373" y="1456373"/>
                  </a:cubicBezTo>
                  <a:cubicBezTo>
                    <a:pt x="3037573" y="1373505"/>
                    <a:pt x="3113773" y="1290638"/>
                    <a:pt x="3194736" y="1211580"/>
                  </a:cubicBezTo>
                  <a:cubicBezTo>
                    <a:pt x="3274746" y="1133475"/>
                    <a:pt x="3358566" y="1058228"/>
                    <a:pt x="3448101" y="991553"/>
                  </a:cubicBezTo>
                  <a:cubicBezTo>
                    <a:pt x="3450006" y="990600"/>
                    <a:pt x="3453816" y="987743"/>
                    <a:pt x="3458578" y="984885"/>
                  </a:cubicBezTo>
                  <a:close/>
                  <a:moveTo>
                    <a:pt x="3426193" y="996315"/>
                  </a:moveTo>
                  <a:cubicBezTo>
                    <a:pt x="3352851" y="1052513"/>
                    <a:pt x="3283318" y="1113473"/>
                    <a:pt x="3216643" y="1177290"/>
                  </a:cubicBezTo>
                  <a:cubicBezTo>
                    <a:pt x="3135681" y="1254443"/>
                    <a:pt x="3059481" y="1336358"/>
                    <a:pt x="2983281" y="1419225"/>
                  </a:cubicBezTo>
                  <a:cubicBezTo>
                    <a:pt x="2908033" y="1501140"/>
                    <a:pt x="2833738" y="1583055"/>
                    <a:pt x="2757538" y="1664018"/>
                  </a:cubicBezTo>
                  <a:cubicBezTo>
                    <a:pt x="2681338" y="1743075"/>
                    <a:pt x="2604186" y="1821180"/>
                    <a:pt x="2520366" y="1892618"/>
                  </a:cubicBezTo>
                  <a:cubicBezTo>
                    <a:pt x="2452738" y="1950720"/>
                    <a:pt x="2382253" y="2005013"/>
                    <a:pt x="2307958" y="2053590"/>
                  </a:cubicBezTo>
                  <a:cubicBezTo>
                    <a:pt x="2270811" y="2062163"/>
                    <a:pt x="2232711" y="2070735"/>
                    <a:pt x="2195563" y="2079308"/>
                  </a:cubicBezTo>
                  <a:cubicBezTo>
                    <a:pt x="2229853" y="2061210"/>
                    <a:pt x="2263191" y="2040255"/>
                    <a:pt x="2295576" y="2019300"/>
                  </a:cubicBezTo>
                  <a:cubicBezTo>
                    <a:pt x="2342248" y="1988820"/>
                    <a:pt x="2386063" y="1955483"/>
                    <a:pt x="2428926" y="1920240"/>
                  </a:cubicBezTo>
                  <a:cubicBezTo>
                    <a:pt x="2514651" y="1849755"/>
                    <a:pt x="2594661" y="1771650"/>
                    <a:pt x="2671813" y="1690688"/>
                  </a:cubicBezTo>
                  <a:cubicBezTo>
                    <a:pt x="2748966" y="1609725"/>
                    <a:pt x="2823261" y="1525905"/>
                    <a:pt x="2899461" y="1443038"/>
                  </a:cubicBezTo>
                  <a:cubicBezTo>
                    <a:pt x="2975661" y="1360170"/>
                    <a:pt x="3053766" y="1279208"/>
                    <a:pt x="3137586" y="1203960"/>
                  </a:cubicBezTo>
                  <a:cubicBezTo>
                    <a:pt x="3219501" y="1130618"/>
                    <a:pt x="3306178" y="1062990"/>
                    <a:pt x="3401428" y="1007745"/>
                  </a:cubicBezTo>
                  <a:cubicBezTo>
                    <a:pt x="3407143" y="1004888"/>
                    <a:pt x="3411906" y="1002983"/>
                    <a:pt x="3417621" y="1000125"/>
                  </a:cubicBezTo>
                  <a:cubicBezTo>
                    <a:pt x="3421431" y="998220"/>
                    <a:pt x="3423336" y="997268"/>
                    <a:pt x="3426193" y="996315"/>
                  </a:cubicBezTo>
                  <a:close/>
                  <a:moveTo>
                    <a:pt x="3369996" y="991553"/>
                  </a:moveTo>
                  <a:cubicBezTo>
                    <a:pt x="3372853" y="989648"/>
                    <a:pt x="3373806" y="987743"/>
                    <a:pt x="3372853" y="984885"/>
                  </a:cubicBezTo>
                  <a:cubicBezTo>
                    <a:pt x="3388093" y="984885"/>
                    <a:pt x="3402381" y="984885"/>
                    <a:pt x="3417621" y="984885"/>
                  </a:cubicBezTo>
                  <a:cubicBezTo>
                    <a:pt x="3413811" y="986790"/>
                    <a:pt x="3410953" y="988695"/>
                    <a:pt x="3408096" y="990600"/>
                  </a:cubicBezTo>
                  <a:cubicBezTo>
                    <a:pt x="3316656" y="1033463"/>
                    <a:pt x="3229978" y="1086803"/>
                    <a:pt x="3148063" y="1145858"/>
                  </a:cubicBezTo>
                  <a:cubicBezTo>
                    <a:pt x="3051861" y="1216343"/>
                    <a:pt x="2962326" y="1294448"/>
                    <a:pt x="2875648" y="1376363"/>
                  </a:cubicBezTo>
                  <a:cubicBezTo>
                    <a:pt x="2788971" y="1458278"/>
                    <a:pt x="2706103" y="1544003"/>
                    <a:pt x="2622283" y="1628775"/>
                  </a:cubicBezTo>
                  <a:cubicBezTo>
                    <a:pt x="2537511" y="1715453"/>
                    <a:pt x="2451786" y="1800225"/>
                    <a:pt x="2360346" y="1880235"/>
                  </a:cubicBezTo>
                  <a:cubicBezTo>
                    <a:pt x="2269858" y="1959293"/>
                    <a:pt x="2174608" y="2033588"/>
                    <a:pt x="2071738" y="2096453"/>
                  </a:cubicBezTo>
                  <a:cubicBezTo>
                    <a:pt x="2068881" y="2098358"/>
                    <a:pt x="2066976" y="2099310"/>
                    <a:pt x="2064118" y="2101215"/>
                  </a:cubicBezTo>
                  <a:cubicBezTo>
                    <a:pt x="2055546" y="2102168"/>
                    <a:pt x="2046973" y="2104073"/>
                    <a:pt x="2038401" y="2105025"/>
                  </a:cubicBezTo>
                  <a:cubicBezTo>
                    <a:pt x="2049831" y="2094548"/>
                    <a:pt x="2060308" y="2083118"/>
                    <a:pt x="2070786" y="2072640"/>
                  </a:cubicBezTo>
                  <a:cubicBezTo>
                    <a:pt x="2093646" y="2049780"/>
                    <a:pt x="2117458" y="2027873"/>
                    <a:pt x="2140318" y="2005013"/>
                  </a:cubicBezTo>
                  <a:cubicBezTo>
                    <a:pt x="2186038" y="1960245"/>
                    <a:pt x="2231758" y="1915478"/>
                    <a:pt x="2277478" y="1870710"/>
                  </a:cubicBezTo>
                  <a:cubicBezTo>
                    <a:pt x="2360346" y="1790700"/>
                    <a:pt x="2442261" y="1709738"/>
                    <a:pt x="2525128" y="1630680"/>
                  </a:cubicBezTo>
                  <a:cubicBezTo>
                    <a:pt x="2607043" y="1552575"/>
                    <a:pt x="2690863" y="1475423"/>
                    <a:pt x="2777541" y="1401128"/>
                  </a:cubicBezTo>
                  <a:cubicBezTo>
                    <a:pt x="2863266" y="1327785"/>
                    <a:pt x="2951848" y="1257300"/>
                    <a:pt x="3043288" y="1190625"/>
                  </a:cubicBezTo>
                  <a:cubicBezTo>
                    <a:pt x="3135681" y="1123950"/>
                    <a:pt x="3230931" y="1062990"/>
                    <a:pt x="3330943" y="1008698"/>
                  </a:cubicBezTo>
                  <a:cubicBezTo>
                    <a:pt x="3345231" y="1004888"/>
                    <a:pt x="3357613" y="998220"/>
                    <a:pt x="3369996" y="991553"/>
                  </a:cubicBezTo>
                  <a:close/>
                  <a:moveTo>
                    <a:pt x="3294748" y="982980"/>
                  </a:moveTo>
                  <a:cubicBezTo>
                    <a:pt x="3310941" y="983933"/>
                    <a:pt x="3326181" y="983933"/>
                    <a:pt x="3342373" y="984885"/>
                  </a:cubicBezTo>
                  <a:cubicBezTo>
                    <a:pt x="3347136" y="984885"/>
                    <a:pt x="3351898" y="984885"/>
                    <a:pt x="3357613" y="984885"/>
                  </a:cubicBezTo>
                  <a:cubicBezTo>
                    <a:pt x="3260458" y="1036320"/>
                    <a:pt x="3167113" y="1095375"/>
                    <a:pt x="3076626" y="1159193"/>
                  </a:cubicBezTo>
                  <a:cubicBezTo>
                    <a:pt x="2983281" y="1224915"/>
                    <a:pt x="2893746" y="1295400"/>
                    <a:pt x="2807068" y="1368743"/>
                  </a:cubicBezTo>
                  <a:cubicBezTo>
                    <a:pt x="2719438" y="1442085"/>
                    <a:pt x="2634666" y="1519238"/>
                    <a:pt x="2551798" y="1598295"/>
                  </a:cubicBezTo>
                  <a:cubicBezTo>
                    <a:pt x="2468931" y="1676400"/>
                    <a:pt x="2387016" y="1756410"/>
                    <a:pt x="2306053" y="1836420"/>
                  </a:cubicBezTo>
                  <a:cubicBezTo>
                    <a:pt x="2214613" y="1926908"/>
                    <a:pt x="2123173" y="2016443"/>
                    <a:pt x="2031733" y="2106930"/>
                  </a:cubicBezTo>
                  <a:cubicBezTo>
                    <a:pt x="2030781" y="2107883"/>
                    <a:pt x="2029828" y="2108835"/>
                    <a:pt x="2028876" y="2109788"/>
                  </a:cubicBezTo>
                  <a:cubicBezTo>
                    <a:pt x="2010778" y="2112645"/>
                    <a:pt x="1993633" y="2114550"/>
                    <a:pt x="1975536" y="2116455"/>
                  </a:cubicBezTo>
                  <a:cubicBezTo>
                    <a:pt x="2006016" y="2092643"/>
                    <a:pt x="2031733" y="2064068"/>
                    <a:pt x="2055546" y="2034540"/>
                  </a:cubicBezTo>
                  <a:cubicBezTo>
                    <a:pt x="2091741" y="1991678"/>
                    <a:pt x="2124126" y="1945958"/>
                    <a:pt x="2158416" y="1902143"/>
                  </a:cubicBezTo>
                  <a:cubicBezTo>
                    <a:pt x="2230806" y="1811655"/>
                    <a:pt x="2307958" y="1725930"/>
                    <a:pt x="2389873" y="1644968"/>
                  </a:cubicBezTo>
                  <a:cubicBezTo>
                    <a:pt x="2471788" y="1563053"/>
                    <a:pt x="2559418" y="1485900"/>
                    <a:pt x="2648953" y="1413510"/>
                  </a:cubicBezTo>
                  <a:cubicBezTo>
                    <a:pt x="2740393" y="1339215"/>
                    <a:pt x="2835643" y="1268730"/>
                    <a:pt x="2933751" y="1203008"/>
                  </a:cubicBezTo>
                  <a:cubicBezTo>
                    <a:pt x="3037573" y="1133475"/>
                    <a:pt x="3143301" y="1067753"/>
                    <a:pt x="3252838" y="1006793"/>
                  </a:cubicBezTo>
                  <a:cubicBezTo>
                    <a:pt x="3266173" y="999173"/>
                    <a:pt x="3279508" y="991553"/>
                    <a:pt x="3293796" y="984885"/>
                  </a:cubicBezTo>
                  <a:cubicBezTo>
                    <a:pt x="3293796" y="983933"/>
                    <a:pt x="3294748" y="983933"/>
                    <a:pt x="3294748" y="982980"/>
                  </a:cubicBezTo>
                  <a:close/>
                  <a:moveTo>
                    <a:pt x="3220453" y="979170"/>
                  </a:moveTo>
                  <a:cubicBezTo>
                    <a:pt x="3238551" y="980123"/>
                    <a:pt x="3255696" y="981075"/>
                    <a:pt x="3273793" y="982028"/>
                  </a:cubicBezTo>
                  <a:cubicBezTo>
                    <a:pt x="3169971" y="1039178"/>
                    <a:pt x="3068053" y="1100138"/>
                    <a:pt x="2968993" y="1164908"/>
                  </a:cubicBezTo>
                  <a:cubicBezTo>
                    <a:pt x="2868981" y="1230630"/>
                    <a:pt x="2771826" y="1301115"/>
                    <a:pt x="2678481" y="1375410"/>
                  </a:cubicBezTo>
                  <a:cubicBezTo>
                    <a:pt x="2587993" y="1446848"/>
                    <a:pt x="2500363" y="1523048"/>
                    <a:pt x="2417496" y="1604010"/>
                  </a:cubicBezTo>
                  <a:cubicBezTo>
                    <a:pt x="2334628" y="1684020"/>
                    <a:pt x="2256523" y="1768793"/>
                    <a:pt x="2183181" y="1857375"/>
                  </a:cubicBezTo>
                  <a:cubicBezTo>
                    <a:pt x="2146986" y="1901190"/>
                    <a:pt x="2113648" y="1946910"/>
                    <a:pt x="2078406" y="1991678"/>
                  </a:cubicBezTo>
                  <a:cubicBezTo>
                    <a:pt x="2045068" y="2035493"/>
                    <a:pt x="2009826" y="2078355"/>
                    <a:pt x="1966963" y="2113598"/>
                  </a:cubicBezTo>
                  <a:cubicBezTo>
                    <a:pt x="1966011" y="2114550"/>
                    <a:pt x="1964106" y="2115503"/>
                    <a:pt x="1963153" y="2116455"/>
                  </a:cubicBezTo>
                  <a:cubicBezTo>
                    <a:pt x="1927911" y="2120265"/>
                    <a:pt x="1891716" y="2122170"/>
                    <a:pt x="1856473" y="2122170"/>
                  </a:cubicBezTo>
                  <a:cubicBezTo>
                    <a:pt x="1891716" y="2105978"/>
                    <a:pt x="1923148" y="2081213"/>
                    <a:pt x="1951723" y="2055495"/>
                  </a:cubicBezTo>
                  <a:cubicBezTo>
                    <a:pt x="1993633" y="2016443"/>
                    <a:pt x="2028876" y="1971675"/>
                    <a:pt x="2066023" y="1927860"/>
                  </a:cubicBezTo>
                  <a:cubicBezTo>
                    <a:pt x="2146033" y="1832610"/>
                    <a:pt x="2229853" y="1742123"/>
                    <a:pt x="2318436" y="1654493"/>
                  </a:cubicBezTo>
                  <a:cubicBezTo>
                    <a:pt x="2406066" y="1567815"/>
                    <a:pt x="2497506" y="1485900"/>
                    <a:pt x="2592756" y="1406843"/>
                  </a:cubicBezTo>
                  <a:cubicBezTo>
                    <a:pt x="2688006" y="1328738"/>
                    <a:pt x="2786113" y="1254443"/>
                    <a:pt x="2888031" y="1183958"/>
                  </a:cubicBezTo>
                  <a:cubicBezTo>
                    <a:pt x="2989948" y="1114425"/>
                    <a:pt x="3094723" y="1048703"/>
                    <a:pt x="3202356" y="987743"/>
                  </a:cubicBezTo>
                  <a:cubicBezTo>
                    <a:pt x="3208071" y="985838"/>
                    <a:pt x="3213786" y="982980"/>
                    <a:pt x="3220453" y="979170"/>
                  </a:cubicBezTo>
                  <a:close/>
                  <a:moveTo>
                    <a:pt x="3177591" y="977265"/>
                  </a:moveTo>
                  <a:cubicBezTo>
                    <a:pt x="3183306" y="977265"/>
                    <a:pt x="3189973" y="978218"/>
                    <a:pt x="3195688" y="978218"/>
                  </a:cubicBezTo>
                  <a:cubicBezTo>
                    <a:pt x="3102343" y="1030605"/>
                    <a:pt x="3010903" y="1086803"/>
                    <a:pt x="2922321" y="1146810"/>
                  </a:cubicBezTo>
                  <a:cubicBezTo>
                    <a:pt x="2819451" y="1215390"/>
                    <a:pt x="2720391" y="1288733"/>
                    <a:pt x="2625141" y="1365885"/>
                  </a:cubicBezTo>
                  <a:cubicBezTo>
                    <a:pt x="2528938" y="1443038"/>
                    <a:pt x="2437498" y="1525905"/>
                    <a:pt x="2348916" y="1611630"/>
                  </a:cubicBezTo>
                  <a:cubicBezTo>
                    <a:pt x="2296528" y="1662113"/>
                    <a:pt x="2246046" y="1714500"/>
                    <a:pt x="2196516" y="1767840"/>
                  </a:cubicBezTo>
                  <a:cubicBezTo>
                    <a:pt x="2217471" y="1737360"/>
                    <a:pt x="2236521" y="1704975"/>
                    <a:pt x="2253666" y="1671638"/>
                  </a:cubicBezTo>
                  <a:cubicBezTo>
                    <a:pt x="2259381" y="1665923"/>
                    <a:pt x="2264143" y="1659255"/>
                    <a:pt x="2269858" y="1653540"/>
                  </a:cubicBezTo>
                  <a:cubicBezTo>
                    <a:pt x="2347963" y="1563053"/>
                    <a:pt x="2430831" y="1476375"/>
                    <a:pt x="2521318" y="1396365"/>
                  </a:cubicBezTo>
                  <a:cubicBezTo>
                    <a:pt x="2612758" y="1315403"/>
                    <a:pt x="2709913" y="1242060"/>
                    <a:pt x="2811831" y="1176338"/>
                  </a:cubicBezTo>
                  <a:cubicBezTo>
                    <a:pt x="2914701" y="1109663"/>
                    <a:pt x="3022333" y="1051560"/>
                    <a:pt x="3133776" y="1001078"/>
                  </a:cubicBezTo>
                  <a:cubicBezTo>
                    <a:pt x="3147111" y="995363"/>
                    <a:pt x="3161398" y="988695"/>
                    <a:pt x="3174733" y="982980"/>
                  </a:cubicBezTo>
                  <a:cubicBezTo>
                    <a:pt x="3176638" y="981075"/>
                    <a:pt x="3177591" y="979170"/>
                    <a:pt x="3177591" y="977265"/>
                  </a:cubicBezTo>
                  <a:close/>
                  <a:moveTo>
                    <a:pt x="2528938" y="1048703"/>
                  </a:moveTo>
                  <a:cubicBezTo>
                    <a:pt x="2601328" y="1013460"/>
                    <a:pt x="2678481" y="992505"/>
                    <a:pt x="2757538" y="980123"/>
                  </a:cubicBezTo>
                  <a:cubicBezTo>
                    <a:pt x="2750871" y="982980"/>
                    <a:pt x="2744203" y="985838"/>
                    <a:pt x="2736583" y="988695"/>
                  </a:cubicBezTo>
                  <a:cubicBezTo>
                    <a:pt x="2719438" y="995363"/>
                    <a:pt x="2702293" y="1002983"/>
                    <a:pt x="2686101" y="1011555"/>
                  </a:cubicBezTo>
                  <a:cubicBezTo>
                    <a:pt x="2652763" y="1027748"/>
                    <a:pt x="2619426" y="1044893"/>
                    <a:pt x="2587993" y="1063943"/>
                  </a:cubicBezTo>
                  <a:cubicBezTo>
                    <a:pt x="2524176" y="1102043"/>
                    <a:pt x="2463216" y="1146810"/>
                    <a:pt x="2407971" y="1197293"/>
                  </a:cubicBezTo>
                  <a:cubicBezTo>
                    <a:pt x="2392731" y="1211580"/>
                    <a:pt x="2377491" y="1225868"/>
                    <a:pt x="2363203" y="1240155"/>
                  </a:cubicBezTo>
                  <a:cubicBezTo>
                    <a:pt x="2364156" y="1216343"/>
                    <a:pt x="2363203" y="1192530"/>
                    <a:pt x="2362251" y="1168718"/>
                  </a:cubicBezTo>
                  <a:cubicBezTo>
                    <a:pt x="2362251" y="1168718"/>
                    <a:pt x="2362251" y="1168718"/>
                    <a:pt x="2362251" y="1168718"/>
                  </a:cubicBezTo>
                  <a:cubicBezTo>
                    <a:pt x="2410828" y="1120140"/>
                    <a:pt x="2466073" y="1079183"/>
                    <a:pt x="2528938" y="1048703"/>
                  </a:cubicBezTo>
                  <a:close/>
                  <a:moveTo>
                    <a:pt x="2362251" y="1253490"/>
                  </a:moveTo>
                  <a:cubicBezTo>
                    <a:pt x="2402256" y="1214438"/>
                    <a:pt x="2445118" y="1177290"/>
                    <a:pt x="2489886" y="1143000"/>
                  </a:cubicBezTo>
                  <a:cubicBezTo>
                    <a:pt x="2548941" y="1098233"/>
                    <a:pt x="2612758" y="1060133"/>
                    <a:pt x="2679433" y="1027748"/>
                  </a:cubicBezTo>
                  <a:cubicBezTo>
                    <a:pt x="2698483" y="1018223"/>
                    <a:pt x="2717533" y="1009650"/>
                    <a:pt x="2736583" y="1002030"/>
                  </a:cubicBezTo>
                  <a:cubicBezTo>
                    <a:pt x="2746108" y="998220"/>
                    <a:pt x="2755633" y="994410"/>
                    <a:pt x="2765158" y="990600"/>
                  </a:cubicBezTo>
                  <a:cubicBezTo>
                    <a:pt x="2774683" y="986790"/>
                    <a:pt x="2784208" y="983933"/>
                    <a:pt x="2792781" y="978218"/>
                  </a:cubicBezTo>
                  <a:cubicBezTo>
                    <a:pt x="2792781" y="978218"/>
                    <a:pt x="2793733" y="977265"/>
                    <a:pt x="2793733" y="977265"/>
                  </a:cubicBezTo>
                  <a:cubicBezTo>
                    <a:pt x="2813736" y="975360"/>
                    <a:pt x="2832786" y="973455"/>
                    <a:pt x="2852788" y="972503"/>
                  </a:cubicBezTo>
                  <a:cubicBezTo>
                    <a:pt x="2845168" y="976313"/>
                    <a:pt x="2837548" y="980123"/>
                    <a:pt x="2829928" y="983933"/>
                  </a:cubicBezTo>
                  <a:cubicBezTo>
                    <a:pt x="2809926" y="993458"/>
                    <a:pt x="2789923" y="1002983"/>
                    <a:pt x="2769921" y="1013460"/>
                  </a:cubicBezTo>
                  <a:cubicBezTo>
                    <a:pt x="2729916" y="1033463"/>
                    <a:pt x="2691816" y="1055370"/>
                    <a:pt x="2653716" y="1078230"/>
                  </a:cubicBezTo>
                  <a:cubicBezTo>
                    <a:pt x="2576563" y="1123950"/>
                    <a:pt x="2503221" y="1175385"/>
                    <a:pt x="2432736" y="1231583"/>
                  </a:cubicBezTo>
                  <a:cubicBezTo>
                    <a:pt x="2407971" y="1251585"/>
                    <a:pt x="2384158" y="1271588"/>
                    <a:pt x="2360346" y="1292543"/>
                  </a:cubicBezTo>
                  <a:cubicBezTo>
                    <a:pt x="2361298" y="1278255"/>
                    <a:pt x="2362251" y="1265873"/>
                    <a:pt x="2362251" y="1253490"/>
                  </a:cubicBezTo>
                  <a:close/>
                  <a:moveTo>
                    <a:pt x="2359393" y="1301115"/>
                  </a:moveTo>
                  <a:cubicBezTo>
                    <a:pt x="2414638" y="1254443"/>
                    <a:pt x="2470836" y="1209675"/>
                    <a:pt x="2529891" y="1167765"/>
                  </a:cubicBezTo>
                  <a:cubicBezTo>
                    <a:pt x="2603233" y="1116330"/>
                    <a:pt x="2679433" y="1069658"/>
                    <a:pt x="2758491" y="1028700"/>
                  </a:cubicBezTo>
                  <a:cubicBezTo>
                    <a:pt x="2780398" y="1017270"/>
                    <a:pt x="2803258" y="1005840"/>
                    <a:pt x="2825166" y="995363"/>
                  </a:cubicBezTo>
                  <a:cubicBezTo>
                    <a:pt x="2843263" y="986790"/>
                    <a:pt x="2862313" y="978218"/>
                    <a:pt x="2881363" y="969645"/>
                  </a:cubicBezTo>
                  <a:cubicBezTo>
                    <a:pt x="2897556" y="968693"/>
                    <a:pt x="2914701" y="968693"/>
                    <a:pt x="2930893" y="968693"/>
                  </a:cubicBezTo>
                  <a:cubicBezTo>
                    <a:pt x="2843263" y="1004888"/>
                    <a:pt x="2758491" y="1047750"/>
                    <a:pt x="2677528" y="1097280"/>
                  </a:cubicBezTo>
                  <a:cubicBezTo>
                    <a:pt x="2586088" y="1152525"/>
                    <a:pt x="2500363" y="1214438"/>
                    <a:pt x="2419401" y="1283970"/>
                  </a:cubicBezTo>
                  <a:cubicBezTo>
                    <a:pt x="2397493" y="1303020"/>
                    <a:pt x="2375586" y="1322070"/>
                    <a:pt x="2354631" y="1342073"/>
                  </a:cubicBezTo>
                  <a:cubicBezTo>
                    <a:pt x="2356536" y="1327785"/>
                    <a:pt x="2358441" y="1314450"/>
                    <a:pt x="2359393" y="1301115"/>
                  </a:cubicBezTo>
                  <a:close/>
                  <a:moveTo>
                    <a:pt x="2353678" y="1355408"/>
                  </a:moveTo>
                  <a:cubicBezTo>
                    <a:pt x="2372728" y="1337310"/>
                    <a:pt x="2391778" y="1320165"/>
                    <a:pt x="2411781" y="1303020"/>
                  </a:cubicBezTo>
                  <a:cubicBezTo>
                    <a:pt x="2451786" y="1268730"/>
                    <a:pt x="2492743" y="1235393"/>
                    <a:pt x="2534653" y="1204913"/>
                  </a:cubicBezTo>
                  <a:cubicBezTo>
                    <a:pt x="2620378" y="1142048"/>
                    <a:pt x="2710866" y="1086803"/>
                    <a:pt x="2805163" y="1039178"/>
                  </a:cubicBezTo>
                  <a:cubicBezTo>
                    <a:pt x="2856598" y="1013460"/>
                    <a:pt x="2909938" y="989648"/>
                    <a:pt x="2964231" y="968693"/>
                  </a:cubicBezTo>
                  <a:cubicBezTo>
                    <a:pt x="2978518" y="968693"/>
                    <a:pt x="2992806" y="968693"/>
                    <a:pt x="3007093" y="969645"/>
                  </a:cubicBezTo>
                  <a:cubicBezTo>
                    <a:pt x="2902318" y="1019175"/>
                    <a:pt x="2800401" y="1075373"/>
                    <a:pt x="2703246" y="1139190"/>
                  </a:cubicBezTo>
                  <a:cubicBezTo>
                    <a:pt x="2601328" y="1204913"/>
                    <a:pt x="2505126" y="1278255"/>
                    <a:pt x="2413686" y="1357313"/>
                  </a:cubicBezTo>
                  <a:cubicBezTo>
                    <a:pt x="2389873" y="1378268"/>
                    <a:pt x="2366061" y="1400175"/>
                    <a:pt x="2342248" y="1422083"/>
                  </a:cubicBezTo>
                  <a:cubicBezTo>
                    <a:pt x="2346058" y="1399223"/>
                    <a:pt x="2349868" y="1377315"/>
                    <a:pt x="2353678" y="1355408"/>
                  </a:cubicBezTo>
                  <a:close/>
                  <a:moveTo>
                    <a:pt x="2337486" y="1443038"/>
                  </a:moveTo>
                  <a:cubicBezTo>
                    <a:pt x="2338438" y="1440180"/>
                    <a:pt x="2338438" y="1438275"/>
                    <a:pt x="2339391" y="1435418"/>
                  </a:cubicBezTo>
                  <a:cubicBezTo>
                    <a:pt x="2360346" y="1415415"/>
                    <a:pt x="2382253" y="1396365"/>
                    <a:pt x="2403208" y="1377315"/>
                  </a:cubicBezTo>
                  <a:cubicBezTo>
                    <a:pt x="2447976" y="1338263"/>
                    <a:pt x="2494648" y="1300163"/>
                    <a:pt x="2542273" y="1263968"/>
                  </a:cubicBezTo>
                  <a:cubicBezTo>
                    <a:pt x="2638476" y="1190625"/>
                    <a:pt x="2739441" y="1123950"/>
                    <a:pt x="2844216" y="1065848"/>
                  </a:cubicBezTo>
                  <a:cubicBezTo>
                    <a:pt x="2903271" y="1032510"/>
                    <a:pt x="2963278" y="1002030"/>
                    <a:pt x="3024238" y="974408"/>
                  </a:cubicBezTo>
                  <a:cubicBezTo>
                    <a:pt x="3026143" y="973455"/>
                    <a:pt x="3027096" y="972503"/>
                    <a:pt x="3027096" y="970598"/>
                  </a:cubicBezTo>
                  <a:cubicBezTo>
                    <a:pt x="3045193" y="971550"/>
                    <a:pt x="3064243" y="971550"/>
                    <a:pt x="3082341" y="972503"/>
                  </a:cubicBezTo>
                  <a:cubicBezTo>
                    <a:pt x="3023286" y="998220"/>
                    <a:pt x="2965183" y="1025843"/>
                    <a:pt x="2908986" y="1057275"/>
                  </a:cubicBezTo>
                  <a:cubicBezTo>
                    <a:pt x="2844216" y="1092518"/>
                    <a:pt x="2780398" y="1130618"/>
                    <a:pt x="2718486" y="1172528"/>
                  </a:cubicBezTo>
                  <a:cubicBezTo>
                    <a:pt x="2656573" y="1214438"/>
                    <a:pt x="2596566" y="1259205"/>
                    <a:pt x="2539416" y="1306830"/>
                  </a:cubicBezTo>
                  <a:cubicBezTo>
                    <a:pt x="2482266" y="1354455"/>
                    <a:pt x="2427021" y="1404938"/>
                    <a:pt x="2374633" y="1457325"/>
                  </a:cubicBezTo>
                  <a:cubicBezTo>
                    <a:pt x="2355583" y="1477328"/>
                    <a:pt x="2335581" y="1497330"/>
                    <a:pt x="2316531" y="1517333"/>
                  </a:cubicBezTo>
                  <a:cubicBezTo>
                    <a:pt x="2325103" y="1491615"/>
                    <a:pt x="2331771" y="1467803"/>
                    <a:pt x="2337486" y="1443038"/>
                  </a:cubicBezTo>
                  <a:close/>
                  <a:moveTo>
                    <a:pt x="2361298" y="1481138"/>
                  </a:moveTo>
                  <a:cubicBezTo>
                    <a:pt x="2412733" y="1427798"/>
                    <a:pt x="2467978" y="1377315"/>
                    <a:pt x="2524176" y="1329690"/>
                  </a:cubicBezTo>
                  <a:cubicBezTo>
                    <a:pt x="2580373" y="1282065"/>
                    <a:pt x="2639428" y="1237298"/>
                    <a:pt x="2701341" y="1195388"/>
                  </a:cubicBezTo>
                  <a:cubicBezTo>
                    <a:pt x="2762301" y="1153478"/>
                    <a:pt x="2826118" y="1114425"/>
                    <a:pt x="2890888" y="1078230"/>
                  </a:cubicBezTo>
                  <a:cubicBezTo>
                    <a:pt x="2955658" y="1042035"/>
                    <a:pt x="3022333" y="1009650"/>
                    <a:pt x="3089961" y="980123"/>
                  </a:cubicBezTo>
                  <a:cubicBezTo>
                    <a:pt x="3095676" y="977265"/>
                    <a:pt x="3101391" y="975360"/>
                    <a:pt x="3107106" y="973455"/>
                  </a:cubicBezTo>
                  <a:cubicBezTo>
                    <a:pt x="3125203" y="974408"/>
                    <a:pt x="3142348" y="975360"/>
                    <a:pt x="3160446" y="976313"/>
                  </a:cubicBezTo>
                  <a:cubicBezTo>
                    <a:pt x="3051861" y="1022985"/>
                    <a:pt x="2947086" y="1078230"/>
                    <a:pt x="2847073" y="1140143"/>
                  </a:cubicBezTo>
                  <a:cubicBezTo>
                    <a:pt x="2743251" y="1204913"/>
                    <a:pt x="2644191" y="1276350"/>
                    <a:pt x="2551798" y="1356360"/>
                  </a:cubicBezTo>
                  <a:cubicBezTo>
                    <a:pt x="2460358" y="1434465"/>
                    <a:pt x="2375586" y="1519238"/>
                    <a:pt x="2296528" y="1609725"/>
                  </a:cubicBezTo>
                  <a:cubicBezTo>
                    <a:pt x="2287003" y="1620203"/>
                    <a:pt x="2278431" y="1630680"/>
                    <a:pt x="2269858" y="1641158"/>
                  </a:cubicBezTo>
                  <a:cubicBezTo>
                    <a:pt x="2286051" y="1606868"/>
                    <a:pt x="2300338" y="1571625"/>
                    <a:pt x="2312721" y="1535430"/>
                  </a:cubicBezTo>
                  <a:cubicBezTo>
                    <a:pt x="2327961" y="1516380"/>
                    <a:pt x="2344153" y="1499235"/>
                    <a:pt x="2361298" y="1481138"/>
                  </a:cubicBezTo>
                  <a:close/>
                  <a:moveTo>
                    <a:pt x="2306053" y="940118"/>
                  </a:moveTo>
                  <a:cubicBezTo>
                    <a:pt x="2306053" y="981075"/>
                    <a:pt x="2308911" y="1022033"/>
                    <a:pt x="2309863" y="1062990"/>
                  </a:cubicBezTo>
                  <a:cubicBezTo>
                    <a:pt x="2310816" y="1108710"/>
                    <a:pt x="2310816" y="1155383"/>
                    <a:pt x="2307958" y="1201103"/>
                  </a:cubicBezTo>
                  <a:cubicBezTo>
                    <a:pt x="2307006" y="1215390"/>
                    <a:pt x="2306053" y="1228725"/>
                    <a:pt x="2304148" y="1243013"/>
                  </a:cubicBezTo>
                  <a:cubicBezTo>
                    <a:pt x="2302243" y="1244918"/>
                    <a:pt x="2301291" y="1246823"/>
                    <a:pt x="2301291" y="1249680"/>
                  </a:cubicBezTo>
                  <a:cubicBezTo>
                    <a:pt x="2300338" y="1263015"/>
                    <a:pt x="2299386" y="1275398"/>
                    <a:pt x="2298433" y="1288733"/>
                  </a:cubicBezTo>
                  <a:cubicBezTo>
                    <a:pt x="2295576" y="1304925"/>
                    <a:pt x="2293671" y="1320165"/>
                    <a:pt x="2289861" y="1336358"/>
                  </a:cubicBezTo>
                  <a:cubicBezTo>
                    <a:pt x="2280336" y="1379220"/>
                    <a:pt x="2267001" y="1421130"/>
                    <a:pt x="2250808" y="1462088"/>
                  </a:cubicBezTo>
                  <a:cubicBezTo>
                    <a:pt x="2219376" y="1542098"/>
                    <a:pt x="2176513" y="1617345"/>
                    <a:pt x="2129841" y="1688783"/>
                  </a:cubicBezTo>
                  <a:cubicBezTo>
                    <a:pt x="2091741" y="1747838"/>
                    <a:pt x="2051736" y="1804988"/>
                    <a:pt x="2007921" y="1859280"/>
                  </a:cubicBezTo>
                  <a:cubicBezTo>
                    <a:pt x="2043163" y="1811655"/>
                    <a:pt x="2074596" y="1761173"/>
                    <a:pt x="2103171" y="1707833"/>
                  </a:cubicBezTo>
                  <a:cubicBezTo>
                    <a:pt x="2145081" y="1627823"/>
                    <a:pt x="2178418" y="1542098"/>
                    <a:pt x="2205088" y="1455420"/>
                  </a:cubicBezTo>
                  <a:cubicBezTo>
                    <a:pt x="2234616" y="1356360"/>
                    <a:pt x="2255571" y="1254443"/>
                    <a:pt x="2270811" y="1151573"/>
                  </a:cubicBezTo>
                  <a:cubicBezTo>
                    <a:pt x="2283193" y="1069658"/>
                    <a:pt x="2291766" y="986790"/>
                    <a:pt x="2300338" y="903923"/>
                  </a:cubicBezTo>
                  <a:cubicBezTo>
                    <a:pt x="2302243" y="916305"/>
                    <a:pt x="2304148" y="928688"/>
                    <a:pt x="2306053" y="940118"/>
                  </a:cubicBezTo>
                  <a:close/>
                  <a:moveTo>
                    <a:pt x="2291766" y="852488"/>
                  </a:moveTo>
                  <a:cubicBezTo>
                    <a:pt x="2291766" y="855345"/>
                    <a:pt x="2290813" y="859155"/>
                    <a:pt x="2290813" y="862013"/>
                  </a:cubicBezTo>
                  <a:cubicBezTo>
                    <a:pt x="2289861" y="876300"/>
                    <a:pt x="2287956" y="890588"/>
                    <a:pt x="2286051" y="904875"/>
                  </a:cubicBezTo>
                  <a:cubicBezTo>
                    <a:pt x="2282241" y="933450"/>
                    <a:pt x="2276526" y="962978"/>
                    <a:pt x="2270811" y="991553"/>
                  </a:cubicBezTo>
                  <a:cubicBezTo>
                    <a:pt x="2258428" y="1047750"/>
                    <a:pt x="2240331" y="1103948"/>
                    <a:pt x="2218423" y="1157288"/>
                  </a:cubicBezTo>
                  <a:cubicBezTo>
                    <a:pt x="2174608" y="1264920"/>
                    <a:pt x="2112696" y="1365885"/>
                    <a:pt x="2036496" y="1454468"/>
                  </a:cubicBezTo>
                  <a:cubicBezTo>
                    <a:pt x="2015541" y="1479233"/>
                    <a:pt x="1992681" y="1503045"/>
                    <a:pt x="1968868" y="1525905"/>
                  </a:cubicBezTo>
                  <a:cubicBezTo>
                    <a:pt x="1961248" y="1533525"/>
                    <a:pt x="1952676" y="1541145"/>
                    <a:pt x="1944103" y="1548765"/>
                  </a:cubicBezTo>
                  <a:cubicBezTo>
                    <a:pt x="1920291" y="1564958"/>
                    <a:pt x="1895526" y="1580198"/>
                    <a:pt x="1869808" y="1595438"/>
                  </a:cubicBezTo>
                  <a:cubicBezTo>
                    <a:pt x="1833613" y="1616393"/>
                    <a:pt x="1796466" y="1636395"/>
                    <a:pt x="1759318" y="1655445"/>
                  </a:cubicBezTo>
                  <a:cubicBezTo>
                    <a:pt x="1809801" y="1609725"/>
                    <a:pt x="1860283" y="1564005"/>
                    <a:pt x="1906956" y="1514475"/>
                  </a:cubicBezTo>
                  <a:cubicBezTo>
                    <a:pt x="1961248" y="1458278"/>
                    <a:pt x="2011731" y="1397318"/>
                    <a:pt x="2056498" y="1333500"/>
                  </a:cubicBezTo>
                  <a:cubicBezTo>
                    <a:pt x="2102218" y="1268730"/>
                    <a:pt x="2142223" y="1201103"/>
                    <a:pt x="2175561" y="1128713"/>
                  </a:cubicBezTo>
                  <a:cubicBezTo>
                    <a:pt x="2208898" y="1055370"/>
                    <a:pt x="2234616" y="978218"/>
                    <a:pt x="2249856" y="899160"/>
                  </a:cubicBezTo>
                  <a:cubicBezTo>
                    <a:pt x="2260333" y="845820"/>
                    <a:pt x="2267001" y="791528"/>
                    <a:pt x="2267953" y="736283"/>
                  </a:cubicBezTo>
                  <a:cubicBezTo>
                    <a:pt x="2276526" y="774383"/>
                    <a:pt x="2284146" y="813435"/>
                    <a:pt x="2291766" y="852488"/>
                  </a:cubicBezTo>
                  <a:close/>
                  <a:moveTo>
                    <a:pt x="2240331" y="581978"/>
                  </a:moveTo>
                  <a:cubicBezTo>
                    <a:pt x="2246046" y="621030"/>
                    <a:pt x="2253666" y="661035"/>
                    <a:pt x="2261286" y="700088"/>
                  </a:cubicBezTo>
                  <a:cubicBezTo>
                    <a:pt x="2262238" y="756285"/>
                    <a:pt x="2258428" y="812483"/>
                    <a:pt x="2247951" y="868680"/>
                  </a:cubicBezTo>
                  <a:cubicBezTo>
                    <a:pt x="2233663" y="947738"/>
                    <a:pt x="2209851" y="1024890"/>
                    <a:pt x="2178418" y="1098233"/>
                  </a:cubicBezTo>
                  <a:cubicBezTo>
                    <a:pt x="2146986" y="1170623"/>
                    <a:pt x="2108886" y="1240155"/>
                    <a:pt x="2064118" y="1304925"/>
                  </a:cubicBezTo>
                  <a:cubicBezTo>
                    <a:pt x="2020303" y="1368743"/>
                    <a:pt x="1971726" y="1428750"/>
                    <a:pt x="1919338" y="1485900"/>
                  </a:cubicBezTo>
                  <a:cubicBezTo>
                    <a:pt x="1866951" y="1543050"/>
                    <a:pt x="1810753" y="1596390"/>
                    <a:pt x="1751698" y="1647825"/>
                  </a:cubicBezTo>
                  <a:cubicBezTo>
                    <a:pt x="1744078" y="1654493"/>
                    <a:pt x="1737411" y="1660208"/>
                    <a:pt x="1729791" y="1665923"/>
                  </a:cubicBezTo>
                  <a:cubicBezTo>
                    <a:pt x="1727886" y="1666875"/>
                    <a:pt x="1727886" y="1668780"/>
                    <a:pt x="1727886" y="1670685"/>
                  </a:cubicBezTo>
                  <a:cubicBezTo>
                    <a:pt x="1710741" y="1679258"/>
                    <a:pt x="1694548" y="1687830"/>
                    <a:pt x="1677403" y="1695450"/>
                  </a:cubicBezTo>
                  <a:cubicBezTo>
                    <a:pt x="1727886" y="1652588"/>
                    <a:pt x="1774558" y="1605915"/>
                    <a:pt x="1819326" y="1556385"/>
                  </a:cubicBezTo>
                  <a:cubicBezTo>
                    <a:pt x="1879333" y="1489710"/>
                    <a:pt x="1934578" y="1418273"/>
                    <a:pt x="1982203" y="1343025"/>
                  </a:cubicBezTo>
                  <a:cubicBezTo>
                    <a:pt x="2029828" y="1267778"/>
                    <a:pt x="2072691" y="1188720"/>
                    <a:pt x="2107933" y="1106805"/>
                  </a:cubicBezTo>
                  <a:cubicBezTo>
                    <a:pt x="2143176" y="1024890"/>
                    <a:pt x="2171751" y="940118"/>
                    <a:pt x="2193658" y="853440"/>
                  </a:cubicBezTo>
                  <a:cubicBezTo>
                    <a:pt x="2215566" y="766763"/>
                    <a:pt x="2230806" y="678180"/>
                    <a:pt x="2237473" y="589598"/>
                  </a:cubicBezTo>
                  <a:cubicBezTo>
                    <a:pt x="2239378" y="587693"/>
                    <a:pt x="2240331" y="584835"/>
                    <a:pt x="2240331" y="581978"/>
                  </a:cubicBezTo>
                  <a:close/>
                  <a:moveTo>
                    <a:pt x="2234616" y="540068"/>
                  </a:moveTo>
                  <a:cubicBezTo>
                    <a:pt x="2233663" y="543878"/>
                    <a:pt x="2233663" y="547688"/>
                    <a:pt x="2232711" y="551498"/>
                  </a:cubicBezTo>
                  <a:cubicBezTo>
                    <a:pt x="2231758" y="552450"/>
                    <a:pt x="2231758" y="553403"/>
                    <a:pt x="2231758" y="554355"/>
                  </a:cubicBezTo>
                  <a:cubicBezTo>
                    <a:pt x="2231758" y="557213"/>
                    <a:pt x="2231758" y="560070"/>
                    <a:pt x="2230806" y="562928"/>
                  </a:cubicBezTo>
                  <a:cubicBezTo>
                    <a:pt x="2214613" y="656273"/>
                    <a:pt x="2191753" y="747713"/>
                    <a:pt x="2161273" y="837248"/>
                  </a:cubicBezTo>
                  <a:cubicBezTo>
                    <a:pt x="2126983" y="938213"/>
                    <a:pt x="2085073" y="1036320"/>
                    <a:pt x="2034591" y="1130618"/>
                  </a:cubicBezTo>
                  <a:cubicBezTo>
                    <a:pt x="1984108" y="1224915"/>
                    <a:pt x="1926958" y="1316355"/>
                    <a:pt x="1862188" y="1401128"/>
                  </a:cubicBezTo>
                  <a:cubicBezTo>
                    <a:pt x="1797418" y="1485900"/>
                    <a:pt x="1725981" y="1565910"/>
                    <a:pt x="1647876" y="1639253"/>
                  </a:cubicBezTo>
                  <a:cubicBezTo>
                    <a:pt x="1575486" y="1707833"/>
                    <a:pt x="1497381" y="1769745"/>
                    <a:pt x="1415466" y="1826895"/>
                  </a:cubicBezTo>
                  <a:cubicBezTo>
                    <a:pt x="1364031" y="1855470"/>
                    <a:pt x="1314501" y="1887855"/>
                    <a:pt x="1269733" y="1924050"/>
                  </a:cubicBezTo>
                  <a:cubicBezTo>
                    <a:pt x="1229728" y="1956435"/>
                    <a:pt x="1192581" y="1994535"/>
                    <a:pt x="1164958" y="2038350"/>
                  </a:cubicBezTo>
                  <a:cubicBezTo>
                    <a:pt x="1139241" y="2078355"/>
                    <a:pt x="1121143" y="2122170"/>
                    <a:pt x="1104951" y="2165985"/>
                  </a:cubicBezTo>
                  <a:cubicBezTo>
                    <a:pt x="1089711" y="2208848"/>
                    <a:pt x="1076376" y="2252663"/>
                    <a:pt x="1061136" y="2295525"/>
                  </a:cubicBezTo>
                  <a:cubicBezTo>
                    <a:pt x="1062088" y="2288858"/>
                    <a:pt x="1063041" y="2282190"/>
                    <a:pt x="1063993" y="2275523"/>
                  </a:cubicBezTo>
                  <a:cubicBezTo>
                    <a:pt x="1064946" y="2275523"/>
                    <a:pt x="1064946" y="2274570"/>
                    <a:pt x="1065898" y="2273618"/>
                  </a:cubicBezTo>
                  <a:cubicBezTo>
                    <a:pt x="1072566" y="2239328"/>
                    <a:pt x="1080186" y="2205990"/>
                    <a:pt x="1090663" y="2173605"/>
                  </a:cubicBezTo>
                  <a:cubicBezTo>
                    <a:pt x="1124953" y="2079308"/>
                    <a:pt x="1183056" y="1994535"/>
                    <a:pt x="1250683" y="1919288"/>
                  </a:cubicBezTo>
                  <a:cubicBezTo>
                    <a:pt x="1362126" y="1796415"/>
                    <a:pt x="1499286" y="1701165"/>
                    <a:pt x="1620253" y="1588770"/>
                  </a:cubicBezTo>
                  <a:cubicBezTo>
                    <a:pt x="1730743" y="1485900"/>
                    <a:pt x="1825993" y="1366838"/>
                    <a:pt x="1905051" y="1239203"/>
                  </a:cubicBezTo>
                  <a:cubicBezTo>
                    <a:pt x="1984108" y="1112520"/>
                    <a:pt x="2047926" y="976313"/>
                    <a:pt x="2102218" y="837248"/>
                  </a:cubicBezTo>
                  <a:cubicBezTo>
                    <a:pt x="2150796" y="714375"/>
                    <a:pt x="2191753" y="586740"/>
                    <a:pt x="2227948" y="457200"/>
                  </a:cubicBezTo>
                  <a:cubicBezTo>
                    <a:pt x="2228901" y="476250"/>
                    <a:pt x="2229853" y="494348"/>
                    <a:pt x="2231758" y="512445"/>
                  </a:cubicBezTo>
                  <a:cubicBezTo>
                    <a:pt x="2232711" y="521970"/>
                    <a:pt x="2233663" y="530543"/>
                    <a:pt x="2234616" y="540068"/>
                  </a:cubicBezTo>
                  <a:close/>
                  <a:moveTo>
                    <a:pt x="2219376" y="393383"/>
                  </a:moveTo>
                  <a:cubicBezTo>
                    <a:pt x="2221281" y="386715"/>
                    <a:pt x="2223186" y="381000"/>
                    <a:pt x="2225091" y="374333"/>
                  </a:cubicBezTo>
                  <a:cubicBezTo>
                    <a:pt x="2226996" y="370523"/>
                    <a:pt x="2228901" y="366713"/>
                    <a:pt x="2231758" y="362903"/>
                  </a:cubicBezTo>
                  <a:cubicBezTo>
                    <a:pt x="2229853" y="381000"/>
                    <a:pt x="2228901" y="399098"/>
                    <a:pt x="2227948" y="417195"/>
                  </a:cubicBezTo>
                  <a:cubicBezTo>
                    <a:pt x="2193658" y="541020"/>
                    <a:pt x="2156511" y="662940"/>
                    <a:pt x="2111743" y="782955"/>
                  </a:cubicBezTo>
                  <a:cubicBezTo>
                    <a:pt x="2059356" y="925830"/>
                    <a:pt x="1996491" y="1064895"/>
                    <a:pt x="1919338" y="1196340"/>
                  </a:cubicBezTo>
                  <a:cubicBezTo>
                    <a:pt x="1843138" y="1325880"/>
                    <a:pt x="1751698" y="1447800"/>
                    <a:pt x="1644066" y="1553528"/>
                  </a:cubicBezTo>
                  <a:cubicBezTo>
                    <a:pt x="1525003" y="1669733"/>
                    <a:pt x="1386891" y="1765935"/>
                    <a:pt x="1270686" y="1884998"/>
                  </a:cubicBezTo>
                  <a:cubicBezTo>
                    <a:pt x="1226871" y="1929765"/>
                    <a:pt x="1185913" y="1978343"/>
                    <a:pt x="1150671" y="2031683"/>
                  </a:cubicBezTo>
                  <a:cubicBezTo>
                    <a:pt x="1178293" y="1979295"/>
                    <a:pt x="1211631" y="1929765"/>
                    <a:pt x="1246873" y="1882140"/>
                  </a:cubicBezTo>
                  <a:cubicBezTo>
                    <a:pt x="1341171" y="1757363"/>
                    <a:pt x="1455471" y="1649730"/>
                    <a:pt x="1566913" y="1540193"/>
                  </a:cubicBezTo>
                  <a:cubicBezTo>
                    <a:pt x="1622158" y="1484948"/>
                    <a:pt x="1678356" y="1429703"/>
                    <a:pt x="1729791" y="1370648"/>
                  </a:cubicBezTo>
                  <a:cubicBezTo>
                    <a:pt x="1777416" y="1317308"/>
                    <a:pt x="1821231" y="1261110"/>
                    <a:pt x="1863141" y="1202055"/>
                  </a:cubicBezTo>
                  <a:cubicBezTo>
                    <a:pt x="1946008" y="1084898"/>
                    <a:pt x="2017446" y="959168"/>
                    <a:pt x="2074596" y="827723"/>
                  </a:cubicBezTo>
                  <a:cubicBezTo>
                    <a:pt x="2126983" y="707708"/>
                    <a:pt x="2168893" y="582930"/>
                    <a:pt x="2199373" y="456248"/>
                  </a:cubicBezTo>
                  <a:cubicBezTo>
                    <a:pt x="2206041" y="436245"/>
                    <a:pt x="2212708" y="415290"/>
                    <a:pt x="2219376" y="393383"/>
                  </a:cubicBezTo>
                  <a:close/>
                  <a:moveTo>
                    <a:pt x="2203183" y="384810"/>
                  </a:moveTo>
                  <a:lnTo>
                    <a:pt x="2203183" y="384810"/>
                  </a:lnTo>
                  <a:cubicBezTo>
                    <a:pt x="2202231" y="387668"/>
                    <a:pt x="2202231" y="391478"/>
                    <a:pt x="2201278" y="394335"/>
                  </a:cubicBezTo>
                  <a:cubicBezTo>
                    <a:pt x="2137461" y="507683"/>
                    <a:pt x="2069833" y="620078"/>
                    <a:pt x="2000301" y="730568"/>
                  </a:cubicBezTo>
                  <a:cubicBezTo>
                    <a:pt x="1922196" y="853440"/>
                    <a:pt x="1841233" y="974408"/>
                    <a:pt x="1756461" y="1092518"/>
                  </a:cubicBezTo>
                  <a:cubicBezTo>
                    <a:pt x="1672641" y="1210628"/>
                    <a:pt x="1585011" y="1325880"/>
                    <a:pt x="1493571" y="1439228"/>
                  </a:cubicBezTo>
                  <a:cubicBezTo>
                    <a:pt x="1447851" y="1495425"/>
                    <a:pt x="1402131" y="1551623"/>
                    <a:pt x="1355458" y="1606868"/>
                  </a:cubicBezTo>
                  <a:cubicBezTo>
                    <a:pt x="1307833" y="1662113"/>
                    <a:pt x="1259256" y="1716405"/>
                    <a:pt x="1211631" y="1771650"/>
                  </a:cubicBezTo>
                  <a:cubicBezTo>
                    <a:pt x="1134478" y="1861185"/>
                    <a:pt x="1061136" y="1962150"/>
                    <a:pt x="1035418" y="2079308"/>
                  </a:cubicBezTo>
                  <a:cubicBezTo>
                    <a:pt x="1035418" y="2077403"/>
                    <a:pt x="1034466" y="2076450"/>
                    <a:pt x="1034466" y="2074545"/>
                  </a:cubicBezTo>
                  <a:cubicBezTo>
                    <a:pt x="1043038" y="1931670"/>
                    <a:pt x="1106856" y="1803083"/>
                    <a:pt x="1184008" y="1685925"/>
                  </a:cubicBezTo>
                  <a:cubicBezTo>
                    <a:pt x="1259256" y="1571625"/>
                    <a:pt x="1344981" y="1463040"/>
                    <a:pt x="1432611" y="1357313"/>
                  </a:cubicBezTo>
                  <a:cubicBezTo>
                    <a:pt x="1521193" y="1250633"/>
                    <a:pt x="1612633" y="1147763"/>
                    <a:pt x="1703121" y="1042988"/>
                  </a:cubicBezTo>
                  <a:cubicBezTo>
                    <a:pt x="1792656" y="940118"/>
                    <a:pt x="1881238" y="835343"/>
                    <a:pt x="1965058" y="726758"/>
                  </a:cubicBezTo>
                  <a:cubicBezTo>
                    <a:pt x="2039353" y="629603"/>
                    <a:pt x="2108886" y="529590"/>
                    <a:pt x="2170798" y="424815"/>
                  </a:cubicBezTo>
                  <a:cubicBezTo>
                    <a:pt x="2181276" y="410528"/>
                    <a:pt x="2192706" y="398145"/>
                    <a:pt x="2203183" y="384810"/>
                  </a:cubicBezTo>
                  <a:close/>
                  <a:moveTo>
                    <a:pt x="2172703" y="397193"/>
                  </a:moveTo>
                  <a:cubicBezTo>
                    <a:pt x="2172703" y="397193"/>
                    <a:pt x="2173656" y="396240"/>
                    <a:pt x="2173656" y="396240"/>
                  </a:cubicBezTo>
                  <a:cubicBezTo>
                    <a:pt x="2169846" y="402908"/>
                    <a:pt x="2166036" y="408623"/>
                    <a:pt x="2163178" y="415290"/>
                  </a:cubicBezTo>
                  <a:cubicBezTo>
                    <a:pt x="2093646" y="501968"/>
                    <a:pt x="2024113" y="587693"/>
                    <a:pt x="1953628" y="673418"/>
                  </a:cubicBezTo>
                  <a:cubicBezTo>
                    <a:pt x="1861236" y="784860"/>
                    <a:pt x="1767891" y="895350"/>
                    <a:pt x="1672641" y="1004888"/>
                  </a:cubicBezTo>
                  <a:cubicBezTo>
                    <a:pt x="1579296" y="1112520"/>
                    <a:pt x="1484046" y="1219200"/>
                    <a:pt x="1387843" y="1325880"/>
                  </a:cubicBezTo>
                  <a:cubicBezTo>
                    <a:pt x="1296403" y="1426845"/>
                    <a:pt x="1205916" y="1530668"/>
                    <a:pt x="1134478" y="1646873"/>
                  </a:cubicBezTo>
                  <a:cubicBezTo>
                    <a:pt x="1102093" y="1699260"/>
                    <a:pt x="1073518" y="1754505"/>
                    <a:pt x="1051611" y="1812608"/>
                  </a:cubicBezTo>
                  <a:cubicBezTo>
                    <a:pt x="1052563" y="1807845"/>
                    <a:pt x="1052563" y="1803083"/>
                    <a:pt x="1053516" y="1798320"/>
                  </a:cubicBezTo>
                  <a:cubicBezTo>
                    <a:pt x="1067803" y="1753553"/>
                    <a:pt x="1084948" y="1710690"/>
                    <a:pt x="1104951" y="1668780"/>
                  </a:cubicBezTo>
                  <a:cubicBezTo>
                    <a:pt x="1165911" y="1543050"/>
                    <a:pt x="1249731" y="1428750"/>
                    <a:pt x="1333551" y="1317308"/>
                  </a:cubicBezTo>
                  <a:cubicBezTo>
                    <a:pt x="1416418" y="1205865"/>
                    <a:pt x="1503096" y="1098233"/>
                    <a:pt x="1593583" y="992505"/>
                  </a:cubicBezTo>
                  <a:cubicBezTo>
                    <a:pt x="1683118" y="887730"/>
                    <a:pt x="1776463" y="785813"/>
                    <a:pt x="1872666" y="686753"/>
                  </a:cubicBezTo>
                  <a:cubicBezTo>
                    <a:pt x="1969821" y="586740"/>
                    <a:pt x="2069833" y="490538"/>
                    <a:pt x="2172703" y="397193"/>
                  </a:cubicBezTo>
                  <a:close/>
                  <a:moveTo>
                    <a:pt x="1349743" y="1131570"/>
                  </a:moveTo>
                  <a:cubicBezTo>
                    <a:pt x="1404036" y="1050608"/>
                    <a:pt x="1464996" y="973455"/>
                    <a:pt x="1531671" y="901065"/>
                  </a:cubicBezTo>
                  <a:cubicBezTo>
                    <a:pt x="1599298" y="828675"/>
                    <a:pt x="1672641" y="762000"/>
                    <a:pt x="1750746" y="701993"/>
                  </a:cubicBezTo>
                  <a:cubicBezTo>
                    <a:pt x="1830756" y="641033"/>
                    <a:pt x="1915528" y="586740"/>
                    <a:pt x="1998396" y="528638"/>
                  </a:cubicBezTo>
                  <a:cubicBezTo>
                    <a:pt x="2017446" y="515303"/>
                    <a:pt x="2036496" y="501968"/>
                    <a:pt x="2054593" y="488633"/>
                  </a:cubicBezTo>
                  <a:cubicBezTo>
                    <a:pt x="2002206" y="539115"/>
                    <a:pt x="1950771" y="589598"/>
                    <a:pt x="1899336" y="641985"/>
                  </a:cubicBezTo>
                  <a:cubicBezTo>
                    <a:pt x="1801228" y="741045"/>
                    <a:pt x="1705978" y="843915"/>
                    <a:pt x="1614538" y="949643"/>
                  </a:cubicBezTo>
                  <a:cubicBezTo>
                    <a:pt x="1523098" y="1055370"/>
                    <a:pt x="1434516" y="1163955"/>
                    <a:pt x="1350696" y="1275398"/>
                  </a:cubicBezTo>
                  <a:cubicBezTo>
                    <a:pt x="1265923" y="1386840"/>
                    <a:pt x="1180198" y="1500188"/>
                    <a:pt x="1114476" y="1624965"/>
                  </a:cubicBezTo>
                  <a:cubicBezTo>
                    <a:pt x="1100188" y="1651635"/>
                    <a:pt x="1086853" y="1679258"/>
                    <a:pt x="1075423" y="1706880"/>
                  </a:cubicBezTo>
                  <a:cubicBezTo>
                    <a:pt x="1084948" y="1680210"/>
                    <a:pt x="1094473" y="1654493"/>
                    <a:pt x="1104951" y="1628775"/>
                  </a:cubicBezTo>
                  <a:cubicBezTo>
                    <a:pt x="1137336" y="1546860"/>
                    <a:pt x="1174483" y="1465898"/>
                    <a:pt x="1204963" y="1382078"/>
                  </a:cubicBezTo>
                  <a:cubicBezTo>
                    <a:pt x="1250683" y="1297305"/>
                    <a:pt x="1295451" y="1212533"/>
                    <a:pt x="1349743" y="1131570"/>
                  </a:cubicBezTo>
                  <a:close/>
                  <a:moveTo>
                    <a:pt x="1226871" y="962978"/>
                  </a:moveTo>
                  <a:cubicBezTo>
                    <a:pt x="1244016" y="1031558"/>
                    <a:pt x="1244968" y="1102043"/>
                    <a:pt x="1235443" y="1171575"/>
                  </a:cubicBezTo>
                  <a:cubicBezTo>
                    <a:pt x="1220203" y="1275398"/>
                    <a:pt x="1184008" y="1373505"/>
                    <a:pt x="1144003" y="1469708"/>
                  </a:cubicBezTo>
                  <a:cubicBezTo>
                    <a:pt x="1155433" y="1432560"/>
                    <a:pt x="1164958" y="1395413"/>
                    <a:pt x="1173531" y="1357313"/>
                  </a:cubicBezTo>
                  <a:cubicBezTo>
                    <a:pt x="1195438" y="1263015"/>
                    <a:pt x="1210678" y="1167765"/>
                    <a:pt x="1219251" y="1071563"/>
                  </a:cubicBezTo>
                  <a:cubicBezTo>
                    <a:pt x="1223061" y="1034415"/>
                    <a:pt x="1224966" y="996315"/>
                    <a:pt x="1225918" y="959168"/>
                  </a:cubicBezTo>
                  <a:cubicBezTo>
                    <a:pt x="1226871" y="961073"/>
                    <a:pt x="1226871" y="962025"/>
                    <a:pt x="1226871" y="962978"/>
                  </a:cubicBezTo>
                  <a:close/>
                  <a:moveTo>
                    <a:pt x="1149718" y="775335"/>
                  </a:moveTo>
                  <a:cubicBezTo>
                    <a:pt x="1178293" y="827723"/>
                    <a:pt x="1203058" y="882015"/>
                    <a:pt x="1220203" y="939165"/>
                  </a:cubicBezTo>
                  <a:cubicBezTo>
                    <a:pt x="1216393" y="1025843"/>
                    <a:pt x="1209726" y="1111568"/>
                    <a:pt x="1195438" y="1196340"/>
                  </a:cubicBezTo>
                  <a:cubicBezTo>
                    <a:pt x="1180198" y="1291590"/>
                    <a:pt x="1158291" y="1384935"/>
                    <a:pt x="1129716" y="1477328"/>
                  </a:cubicBezTo>
                  <a:cubicBezTo>
                    <a:pt x="1122096" y="1503045"/>
                    <a:pt x="1113523" y="1528763"/>
                    <a:pt x="1103998" y="1554480"/>
                  </a:cubicBezTo>
                  <a:cubicBezTo>
                    <a:pt x="1098283" y="1569720"/>
                    <a:pt x="1093521" y="1584960"/>
                    <a:pt x="1087806" y="1600200"/>
                  </a:cubicBezTo>
                  <a:cubicBezTo>
                    <a:pt x="1050658" y="1689735"/>
                    <a:pt x="1018273" y="1781175"/>
                    <a:pt x="1004938" y="1876425"/>
                  </a:cubicBezTo>
                  <a:cubicBezTo>
                    <a:pt x="998271" y="1893570"/>
                    <a:pt x="992556" y="1909763"/>
                    <a:pt x="985888" y="1925955"/>
                  </a:cubicBezTo>
                  <a:cubicBezTo>
                    <a:pt x="968743" y="1968818"/>
                    <a:pt x="952551" y="2012633"/>
                    <a:pt x="935406" y="2055495"/>
                  </a:cubicBezTo>
                  <a:cubicBezTo>
                    <a:pt x="902068" y="2142173"/>
                    <a:pt x="868731" y="2228850"/>
                    <a:pt x="836346" y="2315528"/>
                  </a:cubicBezTo>
                  <a:cubicBezTo>
                    <a:pt x="817296" y="2364105"/>
                    <a:pt x="799198" y="2413635"/>
                    <a:pt x="781101" y="2462213"/>
                  </a:cubicBezTo>
                  <a:cubicBezTo>
                    <a:pt x="781101" y="2463165"/>
                    <a:pt x="782053" y="2464118"/>
                    <a:pt x="783006" y="2463165"/>
                  </a:cubicBezTo>
                  <a:cubicBezTo>
                    <a:pt x="818248" y="2377440"/>
                    <a:pt x="851586" y="2289810"/>
                    <a:pt x="885876" y="2204085"/>
                  </a:cubicBezTo>
                  <a:cubicBezTo>
                    <a:pt x="920166" y="2117408"/>
                    <a:pt x="954456" y="2030730"/>
                    <a:pt x="987793" y="1944053"/>
                  </a:cubicBezTo>
                  <a:cubicBezTo>
                    <a:pt x="992556" y="1932623"/>
                    <a:pt x="996366" y="1921193"/>
                    <a:pt x="1001128" y="1909763"/>
                  </a:cubicBezTo>
                  <a:cubicBezTo>
                    <a:pt x="999223" y="1932623"/>
                    <a:pt x="998271" y="1956435"/>
                    <a:pt x="998271" y="1980248"/>
                  </a:cubicBezTo>
                  <a:cubicBezTo>
                    <a:pt x="998271" y="1988820"/>
                    <a:pt x="999223" y="1997393"/>
                    <a:pt x="999223" y="2006918"/>
                  </a:cubicBezTo>
                  <a:cubicBezTo>
                    <a:pt x="994461" y="2023110"/>
                    <a:pt x="989698" y="2040255"/>
                    <a:pt x="984936" y="2056448"/>
                  </a:cubicBezTo>
                  <a:cubicBezTo>
                    <a:pt x="955408" y="2153603"/>
                    <a:pt x="914451" y="2246948"/>
                    <a:pt x="864921" y="2335530"/>
                  </a:cubicBezTo>
                  <a:cubicBezTo>
                    <a:pt x="839203" y="2381250"/>
                    <a:pt x="809676" y="2426018"/>
                    <a:pt x="780148" y="2469833"/>
                  </a:cubicBezTo>
                  <a:cubicBezTo>
                    <a:pt x="779196" y="2469833"/>
                    <a:pt x="778243" y="2469833"/>
                    <a:pt x="777291" y="2469833"/>
                  </a:cubicBezTo>
                  <a:cubicBezTo>
                    <a:pt x="777291" y="2466023"/>
                    <a:pt x="777291" y="2462213"/>
                    <a:pt x="777291" y="2458403"/>
                  </a:cubicBezTo>
                  <a:cubicBezTo>
                    <a:pt x="785863" y="2432685"/>
                    <a:pt x="792531" y="2406968"/>
                    <a:pt x="799198" y="2382203"/>
                  </a:cubicBezTo>
                  <a:cubicBezTo>
                    <a:pt x="807771" y="2352675"/>
                    <a:pt x="817296" y="2323148"/>
                    <a:pt x="826821" y="2293620"/>
                  </a:cubicBezTo>
                  <a:cubicBezTo>
                    <a:pt x="845871" y="2234565"/>
                    <a:pt x="865873" y="2176463"/>
                    <a:pt x="886828" y="2118360"/>
                  </a:cubicBezTo>
                  <a:cubicBezTo>
                    <a:pt x="928738" y="2002155"/>
                    <a:pt x="973506" y="1886903"/>
                    <a:pt x="1014463" y="1770698"/>
                  </a:cubicBezTo>
                  <a:cubicBezTo>
                    <a:pt x="1054468" y="1657350"/>
                    <a:pt x="1090663" y="1542098"/>
                    <a:pt x="1117333" y="1423988"/>
                  </a:cubicBezTo>
                  <a:cubicBezTo>
                    <a:pt x="1144003" y="1307783"/>
                    <a:pt x="1160196" y="1187768"/>
                    <a:pt x="1162101" y="1068705"/>
                  </a:cubicBezTo>
                  <a:cubicBezTo>
                    <a:pt x="1164006" y="951548"/>
                    <a:pt x="1150671" y="834390"/>
                    <a:pt x="1116381" y="721995"/>
                  </a:cubicBezTo>
                  <a:cubicBezTo>
                    <a:pt x="1115428" y="720090"/>
                    <a:pt x="1114476" y="717233"/>
                    <a:pt x="1114476" y="715328"/>
                  </a:cubicBezTo>
                  <a:cubicBezTo>
                    <a:pt x="1127811" y="734378"/>
                    <a:pt x="1139241" y="755333"/>
                    <a:pt x="1149718" y="775335"/>
                  </a:cubicBezTo>
                  <a:close/>
                  <a:moveTo>
                    <a:pt x="1095426" y="677228"/>
                  </a:moveTo>
                  <a:cubicBezTo>
                    <a:pt x="1093521" y="679133"/>
                    <a:pt x="1092568" y="681038"/>
                    <a:pt x="1093521" y="684848"/>
                  </a:cubicBezTo>
                  <a:cubicBezTo>
                    <a:pt x="1132573" y="796290"/>
                    <a:pt x="1149718" y="913448"/>
                    <a:pt x="1151623" y="1031558"/>
                  </a:cubicBezTo>
                  <a:cubicBezTo>
                    <a:pt x="1153528" y="1150620"/>
                    <a:pt x="1139241" y="1269683"/>
                    <a:pt x="1115428" y="1385888"/>
                  </a:cubicBezTo>
                  <a:cubicBezTo>
                    <a:pt x="1091616" y="1503998"/>
                    <a:pt x="1057326" y="1619250"/>
                    <a:pt x="1018273" y="1733550"/>
                  </a:cubicBezTo>
                  <a:cubicBezTo>
                    <a:pt x="979221" y="1849755"/>
                    <a:pt x="935406" y="1964055"/>
                    <a:pt x="893496" y="2079308"/>
                  </a:cubicBezTo>
                  <a:cubicBezTo>
                    <a:pt x="851586" y="2194560"/>
                    <a:pt x="811581" y="2309813"/>
                    <a:pt x="780148" y="2427923"/>
                  </a:cubicBezTo>
                  <a:cubicBezTo>
                    <a:pt x="779196" y="2429828"/>
                    <a:pt x="779196" y="2432685"/>
                    <a:pt x="778243" y="2434590"/>
                  </a:cubicBezTo>
                  <a:cubicBezTo>
                    <a:pt x="778243" y="2417445"/>
                    <a:pt x="779196" y="2400300"/>
                    <a:pt x="780148" y="2383155"/>
                  </a:cubicBezTo>
                  <a:cubicBezTo>
                    <a:pt x="783006" y="2368868"/>
                    <a:pt x="785863" y="2354580"/>
                    <a:pt x="789673" y="2340293"/>
                  </a:cubicBezTo>
                  <a:cubicBezTo>
                    <a:pt x="805866" y="2277428"/>
                    <a:pt x="825868" y="2215515"/>
                    <a:pt x="843966" y="2153603"/>
                  </a:cubicBezTo>
                  <a:cubicBezTo>
                    <a:pt x="882066" y="2028825"/>
                    <a:pt x="921118" y="1904048"/>
                    <a:pt x="957313" y="1779270"/>
                  </a:cubicBezTo>
                  <a:cubicBezTo>
                    <a:pt x="993508" y="1654493"/>
                    <a:pt x="1026846" y="1528763"/>
                    <a:pt x="1051611" y="1401128"/>
                  </a:cubicBezTo>
                  <a:cubicBezTo>
                    <a:pt x="1076376" y="1274445"/>
                    <a:pt x="1093521" y="1145858"/>
                    <a:pt x="1098283" y="1017270"/>
                  </a:cubicBezTo>
                  <a:cubicBezTo>
                    <a:pt x="1103046" y="892493"/>
                    <a:pt x="1096378" y="766763"/>
                    <a:pt x="1072566" y="643890"/>
                  </a:cubicBezTo>
                  <a:cubicBezTo>
                    <a:pt x="1082091" y="655320"/>
                    <a:pt x="1088758" y="665798"/>
                    <a:pt x="1095426" y="677228"/>
                  </a:cubicBezTo>
                  <a:close/>
                  <a:moveTo>
                    <a:pt x="1064946" y="626745"/>
                  </a:moveTo>
                  <a:cubicBezTo>
                    <a:pt x="1074471" y="677228"/>
                    <a:pt x="1082091" y="727710"/>
                    <a:pt x="1086853" y="779145"/>
                  </a:cubicBezTo>
                  <a:cubicBezTo>
                    <a:pt x="1092568" y="843915"/>
                    <a:pt x="1094473" y="909638"/>
                    <a:pt x="1093521" y="975360"/>
                  </a:cubicBezTo>
                  <a:cubicBezTo>
                    <a:pt x="1090663" y="1105853"/>
                    <a:pt x="1075423" y="1235393"/>
                    <a:pt x="1051611" y="1363980"/>
                  </a:cubicBezTo>
                  <a:cubicBezTo>
                    <a:pt x="1027798" y="1493520"/>
                    <a:pt x="995413" y="1621155"/>
                    <a:pt x="959218" y="1746885"/>
                  </a:cubicBezTo>
                  <a:cubicBezTo>
                    <a:pt x="923023" y="1872615"/>
                    <a:pt x="883971" y="1997393"/>
                    <a:pt x="844918" y="2123123"/>
                  </a:cubicBezTo>
                  <a:cubicBezTo>
                    <a:pt x="825868" y="2185988"/>
                    <a:pt x="805866" y="2249805"/>
                    <a:pt x="787768" y="2312670"/>
                  </a:cubicBezTo>
                  <a:cubicBezTo>
                    <a:pt x="787768" y="2312670"/>
                    <a:pt x="787768" y="2312670"/>
                    <a:pt x="787768" y="2312670"/>
                  </a:cubicBezTo>
                  <a:cubicBezTo>
                    <a:pt x="796341" y="2239328"/>
                    <a:pt x="810628" y="2166938"/>
                    <a:pt x="826821" y="2094548"/>
                  </a:cubicBezTo>
                  <a:cubicBezTo>
                    <a:pt x="831583" y="2080260"/>
                    <a:pt x="835393" y="2066925"/>
                    <a:pt x="840156" y="2052638"/>
                  </a:cubicBezTo>
                  <a:cubicBezTo>
                    <a:pt x="859206" y="1993583"/>
                    <a:pt x="877303" y="1934528"/>
                    <a:pt x="895401" y="1874520"/>
                  </a:cubicBezTo>
                  <a:cubicBezTo>
                    <a:pt x="930643" y="1756410"/>
                    <a:pt x="963028" y="1637348"/>
                    <a:pt x="987793" y="1516380"/>
                  </a:cubicBezTo>
                  <a:cubicBezTo>
                    <a:pt x="1012558" y="1398270"/>
                    <a:pt x="1031608" y="1278255"/>
                    <a:pt x="1041133" y="1157288"/>
                  </a:cubicBezTo>
                  <a:cubicBezTo>
                    <a:pt x="1050658" y="1040130"/>
                    <a:pt x="1050658" y="922020"/>
                    <a:pt x="1039228" y="804863"/>
                  </a:cubicBezTo>
                  <a:cubicBezTo>
                    <a:pt x="1027798" y="688658"/>
                    <a:pt x="1004938" y="574358"/>
                    <a:pt x="967791" y="463868"/>
                  </a:cubicBezTo>
                  <a:cubicBezTo>
                    <a:pt x="966838" y="461963"/>
                    <a:pt x="965886" y="459105"/>
                    <a:pt x="964933" y="457200"/>
                  </a:cubicBezTo>
                  <a:cubicBezTo>
                    <a:pt x="997318" y="514350"/>
                    <a:pt x="1031608" y="570548"/>
                    <a:pt x="1064946" y="626745"/>
                  </a:cubicBezTo>
                  <a:close/>
                  <a:moveTo>
                    <a:pt x="954456" y="445770"/>
                  </a:moveTo>
                  <a:cubicBezTo>
                    <a:pt x="970648" y="494348"/>
                    <a:pt x="984936" y="543878"/>
                    <a:pt x="996366" y="594360"/>
                  </a:cubicBezTo>
                  <a:cubicBezTo>
                    <a:pt x="1009701" y="651510"/>
                    <a:pt x="1018273" y="708660"/>
                    <a:pt x="1025893" y="766763"/>
                  </a:cubicBezTo>
                  <a:cubicBezTo>
                    <a:pt x="1039228" y="883920"/>
                    <a:pt x="1041133" y="1001078"/>
                    <a:pt x="1034466" y="1118235"/>
                  </a:cubicBezTo>
                  <a:cubicBezTo>
                    <a:pt x="1026846" y="1237298"/>
                    <a:pt x="1010653" y="1356360"/>
                    <a:pt x="986841" y="1473518"/>
                  </a:cubicBezTo>
                  <a:cubicBezTo>
                    <a:pt x="963028" y="1594485"/>
                    <a:pt x="931596" y="1713548"/>
                    <a:pt x="897306" y="1830705"/>
                  </a:cubicBezTo>
                  <a:cubicBezTo>
                    <a:pt x="883971" y="1876425"/>
                    <a:pt x="869683" y="1923098"/>
                    <a:pt x="855396" y="1968818"/>
                  </a:cubicBezTo>
                  <a:cubicBezTo>
                    <a:pt x="877303" y="1872615"/>
                    <a:pt x="899211" y="1775460"/>
                    <a:pt x="918261" y="1678305"/>
                  </a:cubicBezTo>
                  <a:cubicBezTo>
                    <a:pt x="970648" y="1408748"/>
                    <a:pt x="1003986" y="1134428"/>
                    <a:pt x="996366" y="859155"/>
                  </a:cubicBezTo>
                  <a:cubicBezTo>
                    <a:pt x="994461" y="782003"/>
                    <a:pt x="988746" y="704850"/>
                    <a:pt x="980173" y="628650"/>
                  </a:cubicBezTo>
                  <a:cubicBezTo>
                    <a:pt x="973506" y="569595"/>
                    <a:pt x="965886" y="509588"/>
                    <a:pt x="953503" y="451485"/>
                  </a:cubicBezTo>
                  <a:cubicBezTo>
                    <a:pt x="953503" y="449580"/>
                    <a:pt x="954456" y="447675"/>
                    <a:pt x="954456" y="445770"/>
                  </a:cubicBezTo>
                  <a:close/>
                  <a:moveTo>
                    <a:pt x="582028" y="2108835"/>
                  </a:moveTo>
                  <a:cubicBezTo>
                    <a:pt x="535356" y="1970723"/>
                    <a:pt x="508686" y="1824990"/>
                    <a:pt x="507733" y="1678305"/>
                  </a:cubicBezTo>
                  <a:cubicBezTo>
                    <a:pt x="506781" y="1529715"/>
                    <a:pt x="531546" y="1381125"/>
                    <a:pt x="584886" y="1243013"/>
                  </a:cubicBezTo>
                  <a:cubicBezTo>
                    <a:pt x="619176" y="1153478"/>
                    <a:pt x="665848" y="1070610"/>
                    <a:pt x="714426" y="988695"/>
                  </a:cubicBezTo>
                  <a:lnTo>
                    <a:pt x="714426" y="988695"/>
                  </a:lnTo>
                  <a:cubicBezTo>
                    <a:pt x="694423" y="1039178"/>
                    <a:pt x="676326" y="1091565"/>
                    <a:pt x="660133" y="1143953"/>
                  </a:cubicBezTo>
                  <a:cubicBezTo>
                    <a:pt x="628701" y="1248728"/>
                    <a:pt x="605841" y="1355408"/>
                    <a:pt x="591553" y="1463040"/>
                  </a:cubicBezTo>
                  <a:cubicBezTo>
                    <a:pt x="577266" y="1571625"/>
                    <a:pt x="572503" y="1681163"/>
                    <a:pt x="576313" y="1790700"/>
                  </a:cubicBezTo>
                  <a:cubicBezTo>
                    <a:pt x="580123" y="1900238"/>
                    <a:pt x="592506" y="2009775"/>
                    <a:pt x="614413" y="2116455"/>
                  </a:cubicBezTo>
                  <a:cubicBezTo>
                    <a:pt x="625843" y="2173605"/>
                    <a:pt x="640131" y="2230755"/>
                    <a:pt x="656323" y="2286000"/>
                  </a:cubicBezTo>
                  <a:cubicBezTo>
                    <a:pt x="627748" y="2229803"/>
                    <a:pt x="602983" y="2170748"/>
                    <a:pt x="582028" y="2108835"/>
                  </a:cubicBezTo>
                  <a:close/>
                  <a:moveTo>
                    <a:pt x="690613" y="2355533"/>
                  </a:moveTo>
                  <a:cubicBezTo>
                    <a:pt x="667753" y="2289810"/>
                    <a:pt x="648703" y="2222183"/>
                    <a:pt x="633463" y="2153603"/>
                  </a:cubicBezTo>
                  <a:cubicBezTo>
                    <a:pt x="609651" y="2047875"/>
                    <a:pt x="594411" y="1939290"/>
                    <a:pt x="588696" y="1831658"/>
                  </a:cubicBezTo>
                  <a:cubicBezTo>
                    <a:pt x="582981" y="1723073"/>
                    <a:pt x="585838" y="1613535"/>
                    <a:pt x="597268" y="1504950"/>
                  </a:cubicBezTo>
                  <a:cubicBezTo>
                    <a:pt x="608698" y="1396365"/>
                    <a:pt x="628701" y="1288733"/>
                    <a:pt x="658228" y="1183958"/>
                  </a:cubicBezTo>
                  <a:cubicBezTo>
                    <a:pt x="680136" y="1103948"/>
                    <a:pt x="707758" y="1025843"/>
                    <a:pt x="740143" y="949643"/>
                  </a:cubicBezTo>
                  <a:cubicBezTo>
                    <a:pt x="760146" y="915353"/>
                    <a:pt x="781101" y="881063"/>
                    <a:pt x="801103" y="846773"/>
                  </a:cubicBezTo>
                  <a:cubicBezTo>
                    <a:pt x="802056" y="844868"/>
                    <a:pt x="803008" y="842963"/>
                    <a:pt x="803961" y="841058"/>
                  </a:cubicBezTo>
                  <a:cubicBezTo>
                    <a:pt x="774433" y="930593"/>
                    <a:pt x="750621" y="1022033"/>
                    <a:pt x="730618" y="1114425"/>
                  </a:cubicBezTo>
                  <a:cubicBezTo>
                    <a:pt x="705853" y="1226820"/>
                    <a:pt x="686803" y="1340168"/>
                    <a:pt x="673468" y="1453515"/>
                  </a:cubicBezTo>
                  <a:cubicBezTo>
                    <a:pt x="660133" y="1567815"/>
                    <a:pt x="652513" y="1682115"/>
                    <a:pt x="650608" y="1796415"/>
                  </a:cubicBezTo>
                  <a:cubicBezTo>
                    <a:pt x="648703" y="1907858"/>
                    <a:pt x="652513" y="2021205"/>
                    <a:pt x="663943" y="2131695"/>
                  </a:cubicBezTo>
                  <a:cubicBezTo>
                    <a:pt x="674421" y="2228850"/>
                    <a:pt x="693471" y="2326005"/>
                    <a:pt x="729666" y="2417445"/>
                  </a:cubicBezTo>
                  <a:cubicBezTo>
                    <a:pt x="729666" y="2419350"/>
                    <a:pt x="729666" y="2420303"/>
                    <a:pt x="729666" y="2422208"/>
                  </a:cubicBezTo>
                  <a:cubicBezTo>
                    <a:pt x="714426" y="2400300"/>
                    <a:pt x="702043" y="2378393"/>
                    <a:pt x="690613" y="2355533"/>
                  </a:cubicBezTo>
                  <a:close/>
                  <a:moveTo>
                    <a:pt x="731571" y="2082165"/>
                  </a:moveTo>
                  <a:cubicBezTo>
                    <a:pt x="729666" y="2145983"/>
                    <a:pt x="728713" y="2210753"/>
                    <a:pt x="727761" y="2274570"/>
                  </a:cubicBezTo>
                  <a:cubicBezTo>
                    <a:pt x="727761" y="2302193"/>
                    <a:pt x="726808" y="2329815"/>
                    <a:pt x="726808" y="2356485"/>
                  </a:cubicBezTo>
                  <a:cubicBezTo>
                    <a:pt x="703948" y="2295525"/>
                    <a:pt x="688708" y="2231708"/>
                    <a:pt x="679183" y="2166938"/>
                  </a:cubicBezTo>
                  <a:cubicBezTo>
                    <a:pt x="663943" y="2064068"/>
                    <a:pt x="662991" y="1959293"/>
                    <a:pt x="669658" y="1854518"/>
                  </a:cubicBezTo>
                  <a:cubicBezTo>
                    <a:pt x="676326" y="1742123"/>
                    <a:pt x="689661" y="1630680"/>
                    <a:pt x="705853" y="1519238"/>
                  </a:cubicBezTo>
                  <a:cubicBezTo>
                    <a:pt x="722998" y="1403985"/>
                    <a:pt x="743001" y="1288733"/>
                    <a:pt x="764908" y="1173480"/>
                  </a:cubicBezTo>
                  <a:cubicBezTo>
                    <a:pt x="787768" y="1059180"/>
                    <a:pt x="812533" y="944880"/>
                    <a:pt x="835393" y="829628"/>
                  </a:cubicBezTo>
                  <a:cubicBezTo>
                    <a:pt x="838251" y="815340"/>
                    <a:pt x="841108" y="801053"/>
                    <a:pt x="843013" y="785813"/>
                  </a:cubicBezTo>
                  <a:cubicBezTo>
                    <a:pt x="843013" y="784860"/>
                    <a:pt x="841108" y="783908"/>
                    <a:pt x="840156" y="784860"/>
                  </a:cubicBezTo>
                  <a:cubicBezTo>
                    <a:pt x="824916" y="841058"/>
                    <a:pt x="813486" y="898208"/>
                    <a:pt x="801103" y="954405"/>
                  </a:cubicBezTo>
                  <a:cubicBezTo>
                    <a:pt x="788721" y="1012508"/>
                    <a:pt x="776338" y="1069658"/>
                    <a:pt x="764908" y="1127760"/>
                  </a:cubicBezTo>
                  <a:cubicBezTo>
                    <a:pt x="741096" y="1243013"/>
                    <a:pt x="719188" y="1359218"/>
                    <a:pt x="701091" y="1476375"/>
                  </a:cubicBezTo>
                  <a:cubicBezTo>
                    <a:pt x="682993" y="1590675"/>
                    <a:pt x="668706" y="1704975"/>
                    <a:pt x="660133" y="1820228"/>
                  </a:cubicBezTo>
                  <a:cubicBezTo>
                    <a:pt x="659181" y="1827848"/>
                    <a:pt x="659181" y="1836420"/>
                    <a:pt x="658228" y="1844040"/>
                  </a:cubicBezTo>
                  <a:cubicBezTo>
                    <a:pt x="658228" y="1840230"/>
                    <a:pt x="658228" y="1837373"/>
                    <a:pt x="658228" y="1833563"/>
                  </a:cubicBezTo>
                  <a:cubicBezTo>
                    <a:pt x="658228" y="1720215"/>
                    <a:pt x="662991" y="1605915"/>
                    <a:pt x="674421" y="1493520"/>
                  </a:cubicBezTo>
                  <a:cubicBezTo>
                    <a:pt x="685851" y="1380173"/>
                    <a:pt x="702996" y="1267778"/>
                    <a:pt x="725856" y="1156335"/>
                  </a:cubicBezTo>
                  <a:cubicBezTo>
                    <a:pt x="748716" y="1043940"/>
                    <a:pt x="777291" y="933450"/>
                    <a:pt x="811581" y="823913"/>
                  </a:cubicBezTo>
                  <a:cubicBezTo>
                    <a:pt x="812533" y="821055"/>
                    <a:pt x="813486" y="817245"/>
                    <a:pt x="814438" y="814388"/>
                  </a:cubicBezTo>
                  <a:cubicBezTo>
                    <a:pt x="831583" y="783908"/>
                    <a:pt x="848728" y="752475"/>
                    <a:pt x="863968" y="720090"/>
                  </a:cubicBezTo>
                  <a:cubicBezTo>
                    <a:pt x="826821" y="944880"/>
                    <a:pt x="797293" y="1170623"/>
                    <a:pt x="774433" y="1396365"/>
                  </a:cubicBezTo>
                  <a:cubicBezTo>
                    <a:pt x="753478" y="1626870"/>
                    <a:pt x="739191" y="1854518"/>
                    <a:pt x="731571" y="2082165"/>
                  </a:cubicBezTo>
                  <a:close/>
                  <a:moveTo>
                    <a:pt x="742048" y="2393633"/>
                  </a:moveTo>
                  <a:cubicBezTo>
                    <a:pt x="740143" y="2389823"/>
                    <a:pt x="738238" y="2385060"/>
                    <a:pt x="736333" y="2381250"/>
                  </a:cubicBezTo>
                  <a:cubicBezTo>
                    <a:pt x="736333" y="2351723"/>
                    <a:pt x="736333" y="2323148"/>
                    <a:pt x="737286" y="2293620"/>
                  </a:cubicBezTo>
                  <a:cubicBezTo>
                    <a:pt x="738238" y="2236470"/>
                    <a:pt x="739191" y="2179320"/>
                    <a:pt x="741096" y="2122170"/>
                  </a:cubicBezTo>
                  <a:cubicBezTo>
                    <a:pt x="744906" y="2008823"/>
                    <a:pt x="749668" y="1895475"/>
                    <a:pt x="756336" y="1782128"/>
                  </a:cubicBezTo>
                  <a:cubicBezTo>
                    <a:pt x="770623" y="1554480"/>
                    <a:pt x="792531" y="1326833"/>
                    <a:pt x="821106" y="1101090"/>
                  </a:cubicBezTo>
                  <a:cubicBezTo>
                    <a:pt x="837298" y="973455"/>
                    <a:pt x="856348" y="846773"/>
                    <a:pt x="877303" y="720090"/>
                  </a:cubicBezTo>
                  <a:cubicBezTo>
                    <a:pt x="878256" y="715328"/>
                    <a:pt x="873493" y="712470"/>
                    <a:pt x="868731" y="714375"/>
                  </a:cubicBezTo>
                  <a:cubicBezTo>
                    <a:pt x="902068" y="644843"/>
                    <a:pt x="928738" y="572453"/>
                    <a:pt x="944931" y="498158"/>
                  </a:cubicBezTo>
                  <a:cubicBezTo>
                    <a:pt x="945883" y="506730"/>
                    <a:pt x="947788" y="514350"/>
                    <a:pt x="948741" y="522923"/>
                  </a:cubicBezTo>
                  <a:cubicBezTo>
                    <a:pt x="918261" y="776288"/>
                    <a:pt x="890638" y="1030605"/>
                    <a:pt x="861111" y="1283970"/>
                  </a:cubicBezTo>
                  <a:cubicBezTo>
                    <a:pt x="831583" y="1539240"/>
                    <a:pt x="802056" y="1793558"/>
                    <a:pt x="775386" y="2048828"/>
                  </a:cubicBezTo>
                  <a:cubicBezTo>
                    <a:pt x="767766" y="2120265"/>
                    <a:pt x="760146" y="2191703"/>
                    <a:pt x="753478" y="2262188"/>
                  </a:cubicBezTo>
                  <a:cubicBezTo>
                    <a:pt x="749668" y="2298383"/>
                    <a:pt x="745858" y="2334578"/>
                    <a:pt x="743001" y="2370773"/>
                  </a:cubicBezTo>
                  <a:cubicBezTo>
                    <a:pt x="743001" y="2377440"/>
                    <a:pt x="743001" y="2385060"/>
                    <a:pt x="742048" y="2393633"/>
                  </a:cubicBezTo>
                  <a:close/>
                  <a:moveTo>
                    <a:pt x="747763" y="2406968"/>
                  </a:moveTo>
                  <a:cubicBezTo>
                    <a:pt x="752526" y="2366963"/>
                    <a:pt x="755383" y="2326005"/>
                    <a:pt x="760146" y="2286000"/>
                  </a:cubicBezTo>
                  <a:cubicBezTo>
                    <a:pt x="766813" y="2222183"/>
                    <a:pt x="773481" y="2159318"/>
                    <a:pt x="780148" y="2095500"/>
                  </a:cubicBezTo>
                  <a:cubicBezTo>
                    <a:pt x="794436" y="1968818"/>
                    <a:pt x="808723" y="1842135"/>
                    <a:pt x="823011" y="1715453"/>
                  </a:cubicBezTo>
                  <a:cubicBezTo>
                    <a:pt x="851586" y="1460183"/>
                    <a:pt x="881113" y="1204913"/>
                    <a:pt x="910641" y="949643"/>
                  </a:cubicBezTo>
                  <a:cubicBezTo>
                    <a:pt x="925881" y="820103"/>
                    <a:pt x="941121" y="690563"/>
                    <a:pt x="955408" y="560070"/>
                  </a:cubicBezTo>
                  <a:cubicBezTo>
                    <a:pt x="957313" y="576263"/>
                    <a:pt x="960171" y="592455"/>
                    <a:pt x="962076" y="609600"/>
                  </a:cubicBezTo>
                  <a:cubicBezTo>
                    <a:pt x="969696" y="677228"/>
                    <a:pt x="975411" y="744855"/>
                    <a:pt x="976363" y="813435"/>
                  </a:cubicBezTo>
                  <a:cubicBezTo>
                    <a:pt x="979221" y="950595"/>
                    <a:pt x="975411" y="1087755"/>
                    <a:pt x="963028" y="1223963"/>
                  </a:cubicBezTo>
                  <a:cubicBezTo>
                    <a:pt x="950646" y="1362075"/>
                    <a:pt x="929691" y="1499235"/>
                    <a:pt x="904926" y="1636395"/>
                  </a:cubicBezTo>
                  <a:cubicBezTo>
                    <a:pt x="879208" y="1771650"/>
                    <a:pt x="846823" y="1905000"/>
                    <a:pt x="816343" y="2038350"/>
                  </a:cubicBezTo>
                  <a:cubicBezTo>
                    <a:pt x="803961" y="2091690"/>
                    <a:pt x="791578" y="2145983"/>
                    <a:pt x="782053" y="2200275"/>
                  </a:cubicBezTo>
                  <a:cubicBezTo>
                    <a:pt x="779196" y="2208848"/>
                    <a:pt x="777291" y="2217420"/>
                    <a:pt x="774433" y="2226945"/>
                  </a:cubicBezTo>
                  <a:cubicBezTo>
                    <a:pt x="773481" y="2228850"/>
                    <a:pt x="775386" y="2230755"/>
                    <a:pt x="776338" y="2231708"/>
                  </a:cubicBezTo>
                  <a:cubicBezTo>
                    <a:pt x="765861" y="2294573"/>
                    <a:pt x="758241" y="2358390"/>
                    <a:pt x="756336" y="2422208"/>
                  </a:cubicBezTo>
                  <a:cubicBezTo>
                    <a:pt x="752526" y="2416493"/>
                    <a:pt x="750621" y="2411730"/>
                    <a:pt x="747763" y="2406968"/>
                  </a:cubicBezTo>
                  <a:close/>
                  <a:moveTo>
                    <a:pt x="196266" y="3853815"/>
                  </a:moveTo>
                  <a:cubicBezTo>
                    <a:pt x="127686" y="3698558"/>
                    <a:pt x="48628" y="3542348"/>
                    <a:pt x="28626" y="3370898"/>
                  </a:cubicBezTo>
                  <a:cubicBezTo>
                    <a:pt x="20053" y="3293745"/>
                    <a:pt x="22911" y="3212783"/>
                    <a:pt x="45771" y="3137535"/>
                  </a:cubicBezTo>
                  <a:cubicBezTo>
                    <a:pt x="65773" y="3070860"/>
                    <a:pt x="101016" y="3010853"/>
                    <a:pt x="149593" y="2960370"/>
                  </a:cubicBezTo>
                  <a:cubicBezTo>
                    <a:pt x="235318" y="2870835"/>
                    <a:pt x="349618" y="2815590"/>
                    <a:pt x="457251" y="2756535"/>
                  </a:cubicBezTo>
                  <a:cubicBezTo>
                    <a:pt x="562026" y="2699385"/>
                    <a:pt x="674421" y="2636520"/>
                    <a:pt x="743953" y="2536508"/>
                  </a:cubicBezTo>
                  <a:cubicBezTo>
                    <a:pt x="749668" y="2528888"/>
                    <a:pt x="754431" y="2521268"/>
                    <a:pt x="758241" y="2513648"/>
                  </a:cubicBezTo>
                  <a:cubicBezTo>
                    <a:pt x="760146" y="2522220"/>
                    <a:pt x="763003" y="2530793"/>
                    <a:pt x="765861" y="2539365"/>
                  </a:cubicBezTo>
                  <a:cubicBezTo>
                    <a:pt x="765861" y="2539365"/>
                    <a:pt x="765861" y="2539365"/>
                    <a:pt x="765861" y="2540318"/>
                  </a:cubicBezTo>
                  <a:cubicBezTo>
                    <a:pt x="763003" y="2662238"/>
                    <a:pt x="759193" y="2783205"/>
                    <a:pt x="746811" y="2904173"/>
                  </a:cubicBezTo>
                  <a:cubicBezTo>
                    <a:pt x="734428" y="3025140"/>
                    <a:pt x="717283" y="3145155"/>
                    <a:pt x="693471" y="3265170"/>
                  </a:cubicBezTo>
                  <a:cubicBezTo>
                    <a:pt x="669658" y="3385185"/>
                    <a:pt x="639178" y="3505200"/>
                    <a:pt x="603936" y="3622358"/>
                  </a:cubicBezTo>
                  <a:cubicBezTo>
                    <a:pt x="568693" y="3738563"/>
                    <a:pt x="528688" y="3853815"/>
                    <a:pt x="482016" y="3966210"/>
                  </a:cubicBezTo>
                  <a:cubicBezTo>
                    <a:pt x="436296" y="4078605"/>
                    <a:pt x="383908" y="4188143"/>
                    <a:pt x="325806" y="4295775"/>
                  </a:cubicBezTo>
                  <a:cubicBezTo>
                    <a:pt x="321996" y="4302443"/>
                    <a:pt x="319138" y="4309110"/>
                    <a:pt x="315328" y="4314825"/>
                  </a:cubicBezTo>
                  <a:cubicBezTo>
                    <a:pt x="317233" y="4243388"/>
                    <a:pt x="304851" y="4170998"/>
                    <a:pt x="285801" y="4102418"/>
                  </a:cubicBezTo>
                  <a:cubicBezTo>
                    <a:pt x="264846" y="4014788"/>
                    <a:pt x="231508" y="3933825"/>
                    <a:pt x="196266" y="3853815"/>
                  </a:cubicBezTo>
                  <a:close/>
                  <a:moveTo>
                    <a:pt x="817296" y="4379595"/>
                  </a:moveTo>
                  <a:cubicBezTo>
                    <a:pt x="657276" y="4417695"/>
                    <a:pt x="493446" y="4411028"/>
                    <a:pt x="334378" y="4371975"/>
                  </a:cubicBezTo>
                  <a:cubicBezTo>
                    <a:pt x="326758" y="4370070"/>
                    <a:pt x="320091" y="4368165"/>
                    <a:pt x="312471" y="4366260"/>
                  </a:cubicBezTo>
                  <a:cubicBezTo>
                    <a:pt x="313423" y="4365308"/>
                    <a:pt x="313423" y="4363403"/>
                    <a:pt x="313423" y="4362450"/>
                  </a:cubicBezTo>
                  <a:cubicBezTo>
                    <a:pt x="316281" y="4361498"/>
                    <a:pt x="320091" y="4359593"/>
                    <a:pt x="322948" y="4358640"/>
                  </a:cubicBezTo>
                  <a:cubicBezTo>
                    <a:pt x="327711" y="4358640"/>
                    <a:pt x="332473" y="4357688"/>
                    <a:pt x="338188" y="4356735"/>
                  </a:cubicBezTo>
                  <a:cubicBezTo>
                    <a:pt x="338188" y="4356735"/>
                    <a:pt x="338188" y="4356735"/>
                    <a:pt x="338188" y="4356735"/>
                  </a:cubicBezTo>
                  <a:cubicBezTo>
                    <a:pt x="345808" y="4358640"/>
                    <a:pt x="353428" y="4360545"/>
                    <a:pt x="362001" y="4360545"/>
                  </a:cubicBezTo>
                  <a:cubicBezTo>
                    <a:pt x="369621" y="4361498"/>
                    <a:pt x="378193" y="4361498"/>
                    <a:pt x="385813" y="4362450"/>
                  </a:cubicBezTo>
                  <a:cubicBezTo>
                    <a:pt x="402006" y="4363403"/>
                    <a:pt x="417246" y="4363403"/>
                    <a:pt x="433438" y="4363403"/>
                  </a:cubicBezTo>
                  <a:cubicBezTo>
                    <a:pt x="463918" y="4363403"/>
                    <a:pt x="495351" y="4361498"/>
                    <a:pt x="525831" y="4357688"/>
                  </a:cubicBezTo>
                  <a:cubicBezTo>
                    <a:pt x="588696" y="4351020"/>
                    <a:pt x="649656" y="4337685"/>
                    <a:pt x="709663" y="4319588"/>
                  </a:cubicBezTo>
                  <a:cubicBezTo>
                    <a:pt x="829678" y="4282440"/>
                    <a:pt x="943026" y="4221480"/>
                    <a:pt x="1041133" y="4142423"/>
                  </a:cubicBezTo>
                  <a:cubicBezTo>
                    <a:pt x="1139241" y="4062413"/>
                    <a:pt x="1221156" y="3963353"/>
                    <a:pt x="1279258" y="3850005"/>
                  </a:cubicBezTo>
                  <a:cubicBezTo>
                    <a:pt x="1339266" y="3734753"/>
                    <a:pt x="1374508" y="3607118"/>
                    <a:pt x="1384986" y="3477578"/>
                  </a:cubicBezTo>
                  <a:cubicBezTo>
                    <a:pt x="1394511" y="3365183"/>
                    <a:pt x="1384986" y="3249930"/>
                    <a:pt x="1355458" y="3141345"/>
                  </a:cubicBezTo>
                  <a:cubicBezTo>
                    <a:pt x="1358316" y="3146108"/>
                    <a:pt x="1361173" y="3149918"/>
                    <a:pt x="1364031" y="3154680"/>
                  </a:cubicBezTo>
                  <a:cubicBezTo>
                    <a:pt x="1366888" y="3159443"/>
                    <a:pt x="1369746" y="3164205"/>
                    <a:pt x="1371651" y="3168015"/>
                  </a:cubicBezTo>
                  <a:cubicBezTo>
                    <a:pt x="1376413" y="3179445"/>
                    <a:pt x="1380223" y="3191828"/>
                    <a:pt x="1384033" y="3203258"/>
                  </a:cubicBezTo>
                  <a:cubicBezTo>
                    <a:pt x="1413561" y="3291840"/>
                    <a:pt x="1434516" y="3383280"/>
                    <a:pt x="1449756" y="3474720"/>
                  </a:cubicBezTo>
                  <a:cubicBezTo>
                    <a:pt x="1454518" y="3500438"/>
                    <a:pt x="1458328" y="3527108"/>
                    <a:pt x="1462138" y="3552825"/>
                  </a:cubicBezTo>
                  <a:cubicBezTo>
                    <a:pt x="1464996" y="3572828"/>
                    <a:pt x="1465948" y="3593783"/>
                    <a:pt x="1469758" y="3613785"/>
                  </a:cubicBezTo>
                  <a:cubicBezTo>
                    <a:pt x="1470711" y="3624263"/>
                    <a:pt x="1471663" y="3634740"/>
                    <a:pt x="1471663" y="3645218"/>
                  </a:cubicBezTo>
                  <a:cubicBezTo>
                    <a:pt x="1471663" y="3647123"/>
                    <a:pt x="1471663" y="3649028"/>
                    <a:pt x="1471663" y="3650933"/>
                  </a:cubicBezTo>
                  <a:cubicBezTo>
                    <a:pt x="1470711" y="3657600"/>
                    <a:pt x="1469758" y="3664268"/>
                    <a:pt x="1469758" y="3669983"/>
                  </a:cubicBezTo>
                  <a:cubicBezTo>
                    <a:pt x="1464043" y="3693795"/>
                    <a:pt x="1458328" y="3717608"/>
                    <a:pt x="1451661" y="3740468"/>
                  </a:cubicBezTo>
                  <a:cubicBezTo>
                    <a:pt x="1436421" y="3789998"/>
                    <a:pt x="1417371" y="3837623"/>
                    <a:pt x="1394511" y="3884295"/>
                  </a:cubicBezTo>
                  <a:cubicBezTo>
                    <a:pt x="1348791" y="3978593"/>
                    <a:pt x="1286878" y="4065270"/>
                    <a:pt x="1214488" y="4139565"/>
                  </a:cubicBezTo>
                  <a:cubicBezTo>
                    <a:pt x="1193533" y="4160520"/>
                    <a:pt x="1171626" y="4181475"/>
                    <a:pt x="1148766" y="4200525"/>
                  </a:cubicBezTo>
                  <a:cubicBezTo>
                    <a:pt x="1137336" y="4210050"/>
                    <a:pt x="1125906" y="4218623"/>
                    <a:pt x="1114476" y="4228148"/>
                  </a:cubicBezTo>
                  <a:cubicBezTo>
                    <a:pt x="1105903" y="4234815"/>
                    <a:pt x="1098283" y="4242435"/>
                    <a:pt x="1089711" y="4250055"/>
                  </a:cubicBezTo>
                  <a:cubicBezTo>
                    <a:pt x="1088758" y="4250055"/>
                    <a:pt x="1087806" y="4251008"/>
                    <a:pt x="1086853" y="4251960"/>
                  </a:cubicBezTo>
                  <a:cubicBezTo>
                    <a:pt x="1077328" y="4261485"/>
                    <a:pt x="1068756" y="4271010"/>
                    <a:pt x="1059231" y="4280535"/>
                  </a:cubicBezTo>
                  <a:cubicBezTo>
                    <a:pt x="983983" y="4326255"/>
                    <a:pt x="903021" y="4358640"/>
                    <a:pt x="817296" y="4379595"/>
                  </a:cubicBezTo>
                  <a:close/>
                  <a:moveTo>
                    <a:pt x="1248778" y="4180523"/>
                  </a:moveTo>
                  <a:cubicBezTo>
                    <a:pt x="1245921" y="4183380"/>
                    <a:pt x="1244016" y="4186238"/>
                    <a:pt x="1241158" y="4189095"/>
                  </a:cubicBezTo>
                  <a:cubicBezTo>
                    <a:pt x="1238301" y="4192905"/>
                    <a:pt x="1234491" y="4196715"/>
                    <a:pt x="1231633" y="4200525"/>
                  </a:cubicBezTo>
                  <a:cubicBezTo>
                    <a:pt x="1230681" y="4199573"/>
                    <a:pt x="1229728" y="4199573"/>
                    <a:pt x="1227823" y="4200525"/>
                  </a:cubicBezTo>
                  <a:cubicBezTo>
                    <a:pt x="1219251" y="4205288"/>
                    <a:pt x="1210678" y="4211003"/>
                    <a:pt x="1202106" y="4215765"/>
                  </a:cubicBezTo>
                  <a:cubicBezTo>
                    <a:pt x="1209726" y="4209098"/>
                    <a:pt x="1216393" y="4203383"/>
                    <a:pt x="1223061" y="4196715"/>
                  </a:cubicBezTo>
                  <a:cubicBezTo>
                    <a:pt x="1231633" y="4191000"/>
                    <a:pt x="1240206" y="4185285"/>
                    <a:pt x="1248778" y="4180523"/>
                  </a:cubicBezTo>
                  <a:close/>
                  <a:moveTo>
                    <a:pt x="351523" y="4854893"/>
                  </a:moveTo>
                  <a:cubicBezTo>
                    <a:pt x="455346" y="4731068"/>
                    <a:pt x="590601" y="4642485"/>
                    <a:pt x="724903" y="4555808"/>
                  </a:cubicBezTo>
                  <a:cubicBezTo>
                    <a:pt x="706806" y="4570095"/>
                    <a:pt x="687756" y="4585335"/>
                    <a:pt x="669658" y="4599623"/>
                  </a:cubicBezTo>
                  <a:cubicBezTo>
                    <a:pt x="583933" y="4669155"/>
                    <a:pt x="500113" y="4739640"/>
                    <a:pt x="422008" y="4817745"/>
                  </a:cubicBezTo>
                  <a:cubicBezTo>
                    <a:pt x="346761" y="4892993"/>
                    <a:pt x="278181" y="4975860"/>
                    <a:pt x="225793" y="5068253"/>
                  </a:cubicBezTo>
                  <a:cubicBezTo>
                    <a:pt x="205791" y="5104448"/>
                    <a:pt x="187693" y="5141595"/>
                    <a:pt x="172453" y="5179695"/>
                  </a:cubicBezTo>
                  <a:cubicBezTo>
                    <a:pt x="210553" y="5061585"/>
                    <a:pt x="271513" y="4951095"/>
                    <a:pt x="351523" y="4854893"/>
                  </a:cubicBezTo>
                  <a:close/>
                  <a:moveTo>
                    <a:pt x="157213" y="5249228"/>
                  </a:moveTo>
                  <a:cubicBezTo>
                    <a:pt x="171501" y="5199698"/>
                    <a:pt x="191503" y="5151120"/>
                    <a:pt x="215316" y="5104448"/>
                  </a:cubicBezTo>
                  <a:cubicBezTo>
                    <a:pt x="263893" y="5010150"/>
                    <a:pt x="329616" y="4925378"/>
                    <a:pt x="402958" y="4848225"/>
                  </a:cubicBezTo>
                  <a:cubicBezTo>
                    <a:pt x="478206" y="4770120"/>
                    <a:pt x="561073" y="4698683"/>
                    <a:pt x="644893" y="4630103"/>
                  </a:cubicBezTo>
                  <a:cubicBezTo>
                    <a:pt x="699186" y="4586288"/>
                    <a:pt x="754431" y="4542473"/>
                    <a:pt x="809676" y="4500563"/>
                  </a:cubicBezTo>
                  <a:cubicBezTo>
                    <a:pt x="819201" y="4494848"/>
                    <a:pt x="828726" y="4488180"/>
                    <a:pt x="837298" y="4482465"/>
                  </a:cubicBezTo>
                  <a:cubicBezTo>
                    <a:pt x="891591" y="4446270"/>
                    <a:pt x="945883" y="4407218"/>
                    <a:pt x="996366" y="4364355"/>
                  </a:cubicBezTo>
                  <a:cubicBezTo>
                    <a:pt x="1062088" y="4318635"/>
                    <a:pt x="1128763" y="4273868"/>
                    <a:pt x="1196391" y="4230053"/>
                  </a:cubicBezTo>
                  <a:cubicBezTo>
                    <a:pt x="1202106" y="4226243"/>
                    <a:pt x="1207821" y="4222433"/>
                    <a:pt x="1212583" y="4218623"/>
                  </a:cubicBezTo>
                  <a:cubicBezTo>
                    <a:pt x="1131621" y="4308158"/>
                    <a:pt x="1042086" y="4389120"/>
                    <a:pt x="949693" y="4467225"/>
                  </a:cubicBezTo>
                  <a:cubicBezTo>
                    <a:pt x="840156" y="4560570"/>
                    <a:pt x="725856" y="4648200"/>
                    <a:pt x="616318" y="4742498"/>
                  </a:cubicBezTo>
                  <a:cubicBezTo>
                    <a:pt x="514401" y="4829175"/>
                    <a:pt x="417246" y="4921568"/>
                    <a:pt x="331521" y="5024438"/>
                  </a:cubicBezTo>
                  <a:cubicBezTo>
                    <a:pt x="253416" y="5118735"/>
                    <a:pt x="184836" y="5222558"/>
                    <a:pt x="137211" y="5334953"/>
                  </a:cubicBezTo>
                  <a:cubicBezTo>
                    <a:pt x="142926" y="5306378"/>
                    <a:pt x="149593" y="5277803"/>
                    <a:pt x="157213" y="5249228"/>
                  </a:cubicBezTo>
                  <a:close/>
                  <a:moveTo>
                    <a:pt x="136258" y="5354003"/>
                  </a:moveTo>
                  <a:cubicBezTo>
                    <a:pt x="156261" y="5308283"/>
                    <a:pt x="178168" y="5262563"/>
                    <a:pt x="202933" y="5219700"/>
                  </a:cubicBezTo>
                  <a:cubicBezTo>
                    <a:pt x="235318" y="5164455"/>
                    <a:pt x="272466" y="5111115"/>
                    <a:pt x="312471" y="5060633"/>
                  </a:cubicBezTo>
                  <a:cubicBezTo>
                    <a:pt x="395338" y="4955858"/>
                    <a:pt x="490588" y="4862513"/>
                    <a:pt x="590601" y="4774883"/>
                  </a:cubicBezTo>
                  <a:cubicBezTo>
                    <a:pt x="699186" y="4680585"/>
                    <a:pt x="812533" y="4592003"/>
                    <a:pt x="923976" y="4499610"/>
                  </a:cubicBezTo>
                  <a:cubicBezTo>
                    <a:pt x="1027798" y="4413885"/>
                    <a:pt x="1130668" y="4324350"/>
                    <a:pt x="1222108" y="4225290"/>
                  </a:cubicBezTo>
                  <a:cubicBezTo>
                    <a:pt x="1244016" y="4201478"/>
                    <a:pt x="1264971" y="4177665"/>
                    <a:pt x="1284973" y="4152900"/>
                  </a:cubicBezTo>
                  <a:cubicBezTo>
                    <a:pt x="1286878" y="4150995"/>
                    <a:pt x="1288783" y="4150043"/>
                    <a:pt x="1290688" y="4148138"/>
                  </a:cubicBezTo>
                  <a:cubicBezTo>
                    <a:pt x="1284021" y="4156710"/>
                    <a:pt x="1277353" y="4164330"/>
                    <a:pt x="1270686" y="4172903"/>
                  </a:cubicBezTo>
                  <a:cubicBezTo>
                    <a:pt x="1185913" y="4276725"/>
                    <a:pt x="1091616" y="4371023"/>
                    <a:pt x="992556" y="4462463"/>
                  </a:cubicBezTo>
                  <a:cubicBezTo>
                    <a:pt x="894448" y="4552950"/>
                    <a:pt x="793483" y="4640580"/>
                    <a:pt x="693471" y="4729163"/>
                  </a:cubicBezTo>
                  <a:cubicBezTo>
                    <a:pt x="594411" y="4817745"/>
                    <a:pt x="496303" y="4909185"/>
                    <a:pt x="405816" y="5007293"/>
                  </a:cubicBezTo>
                  <a:cubicBezTo>
                    <a:pt x="320091" y="5100638"/>
                    <a:pt x="241033" y="5201603"/>
                    <a:pt x="177216" y="5311140"/>
                  </a:cubicBezTo>
                  <a:cubicBezTo>
                    <a:pt x="166738" y="5325428"/>
                    <a:pt x="156261" y="5339715"/>
                    <a:pt x="146736" y="5354003"/>
                  </a:cubicBezTo>
                  <a:cubicBezTo>
                    <a:pt x="142926" y="5356860"/>
                    <a:pt x="139116" y="5359718"/>
                    <a:pt x="134353" y="5362575"/>
                  </a:cubicBezTo>
                  <a:cubicBezTo>
                    <a:pt x="134353" y="5362575"/>
                    <a:pt x="134353" y="5363528"/>
                    <a:pt x="133401" y="5363528"/>
                  </a:cubicBezTo>
                  <a:cubicBezTo>
                    <a:pt x="135306" y="5360670"/>
                    <a:pt x="135306" y="5357813"/>
                    <a:pt x="136258" y="5354003"/>
                  </a:cubicBezTo>
                  <a:close/>
                  <a:moveTo>
                    <a:pt x="134353" y="5364480"/>
                  </a:moveTo>
                  <a:cubicBezTo>
                    <a:pt x="134353" y="5365433"/>
                    <a:pt x="135306" y="5366385"/>
                    <a:pt x="137211" y="5365433"/>
                  </a:cubicBezTo>
                  <a:cubicBezTo>
                    <a:pt x="139116" y="5364480"/>
                    <a:pt x="140068" y="5363528"/>
                    <a:pt x="141973" y="5362575"/>
                  </a:cubicBezTo>
                  <a:cubicBezTo>
                    <a:pt x="139116" y="5367338"/>
                    <a:pt x="136258" y="5371148"/>
                    <a:pt x="133401" y="5375910"/>
                  </a:cubicBezTo>
                  <a:cubicBezTo>
                    <a:pt x="133401" y="5372100"/>
                    <a:pt x="134353" y="5368290"/>
                    <a:pt x="134353" y="5364480"/>
                  </a:cubicBezTo>
                  <a:close/>
                  <a:moveTo>
                    <a:pt x="132448" y="5381625"/>
                  </a:moveTo>
                  <a:cubicBezTo>
                    <a:pt x="138163" y="5373053"/>
                    <a:pt x="144831" y="5364480"/>
                    <a:pt x="151498" y="5355908"/>
                  </a:cubicBezTo>
                  <a:cubicBezTo>
                    <a:pt x="152451" y="5354955"/>
                    <a:pt x="153403" y="5354955"/>
                    <a:pt x="154356" y="5354003"/>
                  </a:cubicBezTo>
                  <a:cubicBezTo>
                    <a:pt x="151498" y="5358765"/>
                    <a:pt x="148641" y="5364480"/>
                    <a:pt x="145783" y="5369243"/>
                  </a:cubicBezTo>
                  <a:cubicBezTo>
                    <a:pt x="145783" y="5370195"/>
                    <a:pt x="145783" y="5371148"/>
                    <a:pt x="145783" y="5371148"/>
                  </a:cubicBezTo>
                  <a:cubicBezTo>
                    <a:pt x="141021" y="5375910"/>
                    <a:pt x="136258" y="5379720"/>
                    <a:pt x="131496" y="5384483"/>
                  </a:cubicBezTo>
                  <a:cubicBezTo>
                    <a:pt x="132448" y="5384483"/>
                    <a:pt x="132448" y="5382578"/>
                    <a:pt x="132448" y="5381625"/>
                  </a:cubicBezTo>
                  <a:close/>
                  <a:moveTo>
                    <a:pt x="136258" y="5408295"/>
                  </a:moveTo>
                  <a:cubicBezTo>
                    <a:pt x="142926" y="5405438"/>
                    <a:pt x="149593" y="5401628"/>
                    <a:pt x="157213" y="5398770"/>
                  </a:cubicBezTo>
                  <a:cubicBezTo>
                    <a:pt x="178168" y="5397818"/>
                    <a:pt x="199123" y="5394960"/>
                    <a:pt x="220078" y="5393055"/>
                  </a:cubicBezTo>
                  <a:cubicBezTo>
                    <a:pt x="207696" y="5395913"/>
                    <a:pt x="196266" y="5398770"/>
                    <a:pt x="183883" y="5401628"/>
                  </a:cubicBezTo>
                  <a:cubicBezTo>
                    <a:pt x="167691" y="5404485"/>
                    <a:pt x="152451" y="5406390"/>
                    <a:pt x="136258" y="5408295"/>
                  </a:cubicBezTo>
                  <a:close/>
                  <a:moveTo>
                    <a:pt x="200076" y="5399723"/>
                  </a:moveTo>
                  <a:cubicBezTo>
                    <a:pt x="213411" y="5396865"/>
                    <a:pt x="225793" y="5394008"/>
                    <a:pt x="239128" y="5391150"/>
                  </a:cubicBezTo>
                  <a:cubicBezTo>
                    <a:pt x="262941" y="5388293"/>
                    <a:pt x="286753" y="5384483"/>
                    <a:pt x="309613" y="5380673"/>
                  </a:cubicBezTo>
                  <a:cubicBezTo>
                    <a:pt x="273418" y="5387340"/>
                    <a:pt x="237223" y="5394008"/>
                    <a:pt x="200076" y="5399723"/>
                  </a:cubicBezTo>
                  <a:close/>
                  <a:moveTo>
                    <a:pt x="313423" y="5372100"/>
                  </a:moveTo>
                  <a:cubicBezTo>
                    <a:pt x="384861" y="5351145"/>
                    <a:pt x="454393" y="5326380"/>
                    <a:pt x="522973" y="5296853"/>
                  </a:cubicBezTo>
                  <a:cubicBezTo>
                    <a:pt x="632511" y="5250180"/>
                    <a:pt x="737286" y="5192078"/>
                    <a:pt x="836346" y="5124450"/>
                  </a:cubicBezTo>
                  <a:cubicBezTo>
                    <a:pt x="933501" y="5057775"/>
                    <a:pt x="1024941" y="4981575"/>
                    <a:pt x="1106856" y="4896803"/>
                  </a:cubicBezTo>
                  <a:cubicBezTo>
                    <a:pt x="1188771" y="4812983"/>
                    <a:pt x="1263066" y="4722495"/>
                    <a:pt x="1327836" y="4625340"/>
                  </a:cubicBezTo>
                  <a:cubicBezTo>
                    <a:pt x="1387843" y="4535805"/>
                    <a:pt x="1440231" y="4439603"/>
                    <a:pt x="1483093" y="4340543"/>
                  </a:cubicBezTo>
                  <a:cubicBezTo>
                    <a:pt x="1484998" y="4355783"/>
                    <a:pt x="1487856" y="4370070"/>
                    <a:pt x="1490713" y="4385310"/>
                  </a:cubicBezTo>
                  <a:cubicBezTo>
                    <a:pt x="1493571" y="4398645"/>
                    <a:pt x="1497381" y="4411980"/>
                    <a:pt x="1501191" y="4425315"/>
                  </a:cubicBezTo>
                  <a:cubicBezTo>
                    <a:pt x="1460233" y="4521518"/>
                    <a:pt x="1408798" y="4613910"/>
                    <a:pt x="1349743" y="4700588"/>
                  </a:cubicBezTo>
                  <a:cubicBezTo>
                    <a:pt x="1285926" y="4793933"/>
                    <a:pt x="1212583" y="4879658"/>
                    <a:pt x="1130668" y="4957763"/>
                  </a:cubicBezTo>
                  <a:cubicBezTo>
                    <a:pt x="1047801" y="5036820"/>
                    <a:pt x="955408" y="5107305"/>
                    <a:pt x="857301" y="5166360"/>
                  </a:cubicBezTo>
                  <a:cubicBezTo>
                    <a:pt x="755383" y="5228273"/>
                    <a:pt x="644893" y="5278755"/>
                    <a:pt x="531546" y="5315903"/>
                  </a:cubicBezTo>
                  <a:cubicBezTo>
                    <a:pt x="460108" y="5339715"/>
                    <a:pt x="386766" y="5357813"/>
                    <a:pt x="313423" y="5372100"/>
                  </a:cubicBezTo>
                  <a:close/>
                  <a:moveTo>
                    <a:pt x="659181" y="5275898"/>
                  </a:moveTo>
                  <a:cubicBezTo>
                    <a:pt x="715378" y="5252085"/>
                    <a:pt x="771576" y="5224463"/>
                    <a:pt x="824916" y="5193983"/>
                  </a:cubicBezTo>
                  <a:cubicBezTo>
                    <a:pt x="926833" y="5136833"/>
                    <a:pt x="1022083" y="5068253"/>
                    <a:pt x="1108761" y="4990148"/>
                  </a:cubicBezTo>
                  <a:cubicBezTo>
                    <a:pt x="1192581" y="4914900"/>
                    <a:pt x="1268781" y="4830128"/>
                    <a:pt x="1335456" y="4738688"/>
                  </a:cubicBezTo>
                  <a:cubicBezTo>
                    <a:pt x="1402131" y="4649153"/>
                    <a:pt x="1458328" y="4551998"/>
                    <a:pt x="1504048" y="4450080"/>
                  </a:cubicBezTo>
                  <a:cubicBezTo>
                    <a:pt x="1470711" y="4649153"/>
                    <a:pt x="1351648" y="4818698"/>
                    <a:pt x="1203058" y="4951095"/>
                  </a:cubicBezTo>
                  <a:cubicBezTo>
                    <a:pt x="1201153" y="4951095"/>
                    <a:pt x="1198296" y="4951095"/>
                    <a:pt x="1196391" y="4953953"/>
                  </a:cubicBezTo>
                  <a:cubicBezTo>
                    <a:pt x="1193533" y="4956810"/>
                    <a:pt x="1190676" y="4960620"/>
                    <a:pt x="1188771" y="4964430"/>
                  </a:cubicBezTo>
                  <a:cubicBezTo>
                    <a:pt x="1172578" y="4977765"/>
                    <a:pt x="1156386" y="4991100"/>
                    <a:pt x="1140193" y="5004435"/>
                  </a:cubicBezTo>
                  <a:cubicBezTo>
                    <a:pt x="995413" y="5118735"/>
                    <a:pt x="831583" y="5209223"/>
                    <a:pt x="659181" y="5275898"/>
                  </a:cubicBezTo>
                  <a:close/>
                  <a:moveTo>
                    <a:pt x="894448" y="5689283"/>
                  </a:moveTo>
                  <a:cubicBezTo>
                    <a:pt x="924928" y="5522595"/>
                    <a:pt x="980173" y="5360670"/>
                    <a:pt x="1058278" y="5210175"/>
                  </a:cubicBezTo>
                  <a:cubicBezTo>
                    <a:pt x="1093521" y="5142548"/>
                    <a:pt x="1132573" y="5076825"/>
                    <a:pt x="1175436" y="5013960"/>
                  </a:cubicBezTo>
                  <a:cubicBezTo>
                    <a:pt x="1197343" y="4995863"/>
                    <a:pt x="1218298" y="4977765"/>
                    <a:pt x="1239253" y="4958715"/>
                  </a:cubicBezTo>
                  <a:cubicBezTo>
                    <a:pt x="1207821" y="5018723"/>
                    <a:pt x="1178293" y="5080635"/>
                    <a:pt x="1150671" y="5141595"/>
                  </a:cubicBezTo>
                  <a:cubicBezTo>
                    <a:pt x="1114476" y="5220653"/>
                    <a:pt x="1080186" y="5301615"/>
                    <a:pt x="1048753" y="5383530"/>
                  </a:cubicBezTo>
                  <a:cubicBezTo>
                    <a:pt x="1017321" y="5465445"/>
                    <a:pt x="989698" y="5547360"/>
                    <a:pt x="964933" y="5631180"/>
                  </a:cubicBezTo>
                  <a:cubicBezTo>
                    <a:pt x="940168" y="5714048"/>
                    <a:pt x="919213" y="5797868"/>
                    <a:pt x="902068" y="5882640"/>
                  </a:cubicBezTo>
                  <a:cubicBezTo>
                    <a:pt x="888733" y="5949315"/>
                    <a:pt x="877303" y="6015990"/>
                    <a:pt x="868731" y="6083618"/>
                  </a:cubicBezTo>
                  <a:cubicBezTo>
                    <a:pt x="862063" y="5952173"/>
                    <a:pt x="870636" y="5819775"/>
                    <a:pt x="894448" y="5689283"/>
                  </a:cubicBezTo>
                  <a:close/>
                  <a:moveTo>
                    <a:pt x="871588" y="6122670"/>
                  </a:moveTo>
                  <a:cubicBezTo>
                    <a:pt x="874446" y="6096953"/>
                    <a:pt x="877303" y="6071235"/>
                    <a:pt x="881113" y="6045518"/>
                  </a:cubicBezTo>
                  <a:cubicBezTo>
                    <a:pt x="886828" y="6002655"/>
                    <a:pt x="894448" y="5960745"/>
                    <a:pt x="903021" y="5917883"/>
                  </a:cubicBezTo>
                  <a:cubicBezTo>
                    <a:pt x="919213" y="5832158"/>
                    <a:pt x="940168" y="5747385"/>
                    <a:pt x="963981" y="5664518"/>
                  </a:cubicBezTo>
                  <a:cubicBezTo>
                    <a:pt x="988746" y="5580698"/>
                    <a:pt x="1016368" y="5497830"/>
                    <a:pt x="1047801" y="5416868"/>
                  </a:cubicBezTo>
                  <a:cubicBezTo>
                    <a:pt x="1078281" y="5335905"/>
                    <a:pt x="1112571" y="5254943"/>
                    <a:pt x="1148766" y="5175885"/>
                  </a:cubicBezTo>
                  <a:cubicBezTo>
                    <a:pt x="1184961" y="5096828"/>
                    <a:pt x="1224013" y="5018723"/>
                    <a:pt x="1264018" y="4941570"/>
                  </a:cubicBezTo>
                  <a:cubicBezTo>
                    <a:pt x="1265923" y="4937760"/>
                    <a:pt x="1267828" y="4934903"/>
                    <a:pt x="1269733" y="4931093"/>
                  </a:cubicBezTo>
                  <a:cubicBezTo>
                    <a:pt x="1311643" y="4890135"/>
                    <a:pt x="1350696" y="4845368"/>
                    <a:pt x="1384986" y="4798695"/>
                  </a:cubicBezTo>
                  <a:cubicBezTo>
                    <a:pt x="1407846" y="4767263"/>
                    <a:pt x="1428801" y="4733925"/>
                    <a:pt x="1447851" y="4699635"/>
                  </a:cubicBezTo>
                  <a:cubicBezTo>
                    <a:pt x="1427848" y="4740593"/>
                    <a:pt x="1404988" y="4780598"/>
                    <a:pt x="1383081" y="4820603"/>
                  </a:cubicBezTo>
                  <a:cubicBezTo>
                    <a:pt x="1324026" y="4924425"/>
                    <a:pt x="1265923" y="5027295"/>
                    <a:pt x="1213536" y="5134928"/>
                  </a:cubicBezTo>
                  <a:cubicBezTo>
                    <a:pt x="1161148" y="5242560"/>
                    <a:pt x="1113523" y="5352098"/>
                    <a:pt x="1070661" y="5463540"/>
                  </a:cubicBezTo>
                  <a:cubicBezTo>
                    <a:pt x="1027798" y="5574983"/>
                    <a:pt x="988746" y="5688330"/>
                    <a:pt x="956361" y="5802630"/>
                  </a:cubicBezTo>
                  <a:cubicBezTo>
                    <a:pt x="923976" y="5914073"/>
                    <a:pt x="896353" y="6026468"/>
                    <a:pt x="874446" y="6139815"/>
                  </a:cubicBezTo>
                  <a:cubicBezTo>
                    <a:pt x="872541" y="6133148"/>
                    <a:pt x="872541" y="6127433"/>
                    <a:pt x="871588" y="6122670"/>
                  </a:cubicBezTo>
                  <a:close/>
                  <a:moveTo>
                    <a:pt x="875398" y="6160770"/>
                  </a:moveTo>
                  <a:cubicBezTo>
                    <a:pt x="897306" y="6112193"/>
                    <a:pt x="918261" y="6063615"/>
                    <a:pt x="939216" y="6015038"/>
                  </a:cubicBezTo>
                  <a:cubicBezTo>
                    <a:pt x="963028" y="5958840"/>
                    <a:pt x="987793" y="5902643"/>
                    <a:pt x="1011606" y="5846445"/>
                  </a:cubicBezTo>
                  <a:cubicBezTo>
                    <a:pt x="1059231" y="5734050"/>
                    <a:pt x="1107808" y="5621655"/>
                    <a:pt x="1156386" y="5510213"/>
                  </a:cubicBezTo>
                  <a:cubicBezTo>
                    <a:pt x="1204963" y="5397818"/>
                    <a:pt x="1252588" y="5285423"/>
                    <a:pt x="1300213" y="5173980"/>
                  </a:cubicBezTo>
                  <a:cubicBezTo>
                    <a:pt x="1346886" y="5066348"/>
                    <a:pt x="1392606" y="4957763"/>
                    <a:pt x="1435468" y="4848225"/>
                  </a:cubicBezTo>
                  <a:cubicBezTo>
                    <a:pt x="1460233" y="4784408"/>
                    <a:pt x="1483093" y="4720590"/>
                    <a:pt x="1505001" y="4655820"/>
                  </a:cubicBezTo>
                  <a:cubicBezTo>
                    <a:pt x="1502143" y="4670108"/>
                    <a:pt x="1499286" y="4683443"/>
                    <a:pt x="1495476" y="4697730"/>
                  </a:cubicBezTo>
                  <a:cubicBezTo>
                    <a:pt x="1482141" y="4754880"/>
                    <a:pt x="1467853" y="4812030"/>
                    <a:pt x="1452613" y="4869180"/>
                  </a:cubicBezTo>
                  <a:cubicBezTo>
                    <a:pt x="1422133" y="4982528"/>
                    <a:pt x="1386891" y="5093970"/>
                    <a:pt x="1347838" y="5204460"/>
                  </a:cubicBezTo>
                  <a:cubicBezTo>
                    <a:pt x="1308786" y="5314950"/>
                    <a:pt x="1265923" y="5423535"/>
                    <a:pt x="1219251" y="5530215"/>
                  </a:cubicBezTo>
                  <a:cubicBezTo>
                    <a:pt x="1172578" y="5637848"/>
                    <a:pt x="1122096" y="5743575"/>
                    <a:pt x="1066851" y="5846445"/>
                  </a:cubicBezTo>
                  <a:cubicBezTo>
                    <a:pt x="1011606" y="5950268"/>
                    <a:pt x="952551" y="6051233"/>
                    <a:pt x="889686" y="6150293"/>
                  </a:cubicBezTo>
                  <a:cubicBezTo>
                    <a:pt x="884923" y="6156960"/>
                    <a:pt x="881113" y="6164580"/>
                    <a:pt x="876351" y="6171248"/>
                  </a:cubicBezTo>
                  <a:cubicBezTo>
                    <a:pt x="875398" y="6168390"/>
                    <a:pt x="875398" y="6164580"/>
                    <a:pt x="875398" y="6160770"/>
                  </a:cubicBezTo>
                  <a:close/>
                  <a:moveTo>
                    <a:pt x="884923" y="6169343"/>
                  </a:moveTo>
                  <a:cubicBezTo>
                    <a:pt x="944931" y="6079808"/>
                    <a:pt x="999223" y="5985510"/>
                    <a:pt x="1051611" y="5891213"/>
                  </a:cubicBezTo>
                  <a:cubicBezTo>
                    <a:pt x="1107808" y="5788343"/>
                    <a:pt x="1162101" y="5682615"/>
                    <a:pt x="1210678" y="5575935"/>
                  </a:cubicBezTo>
                  <a:cubicBezTo>
                    <a:pt x="1259256" y="5469255"/>
                    <a:pt x="1304976" y="5359718"/>
                    <a:pt x="1344981" y="5249228"/>
                  </a:cubicBezTo>
                  <a:cubicBezTo>
                    <a:pt x="1385938" y="5138738"/>
                    <a:pt x="1422133" y="5026343"/>
                    <a:pt x="1453566" y="4913948"/>
                  </a:cubicBezTo>
                  <a:cubicBezTo>
                    <a:pt x="1468806" y="4860608"/>
                    <a:pt x="1482141" y="4807268"/>
                    <a:pt x="1495476" y="4753928"/>
                  </a:cubicBezTo>
                  <a:cubicBezTo>
                    <a:pt x="1470711" y="4897755"/>
                    <a:pt x="1437373" y="5039678"/>
                    <a:pt x="1393558" y="5179695"/>
                  </a:cubicBezTo>
                  <a:cubicBezTo>
                    <a:pt x="1320216" y="5413058"/>
                    <a:pt x="1220203" y="5638800"/>
                    <a:pt x="1097331" y="5850255"/>
                  </a:cubicBezTo>
                  <a:cubicBezTo>
                    <a:pt x="1063041" y="5910263"/>
                    <a:pt x="1025893" y="5968365"/>
                    <a:pt x="987793" y="6026468"/>
                  </a:cubicBezTo>
                  <a:cubicBezTo>
                    <a:pt x="955408" y="6075045"/>
                    <a:pt x="921118" y="6121718"/>
                    <a:pt x="886828" y="6168390"/>
                  </a:cubicBezTo>
                  <a:cubicBezTo>
                    <a:pt x="886828" y="6168390"/>
                    <a:pt x="885876" y="6169343"/>
                    <a:pt x="884923" y="6169343"/>
                  </a:cubicBezTo>
                  <a:close/>
                  <a:moveTo>
                    <a:pt x="912546" y="6168390"/>
                  </a:moveTo>
                  <a:cubicBezTo>
                    <a:pt x="907783" y="6170295"/>
                    <a:pt x="903973" y="6171248"/>
                    <a:pt x="899211" y="6173153"/>
                  </a:cubicBezTo>
                  <a:cubicBezTo>
                    <a:pt x="901116" y="6171248"/>
                    <a:pt x="902068" y="6169343"/>
                    <a:pt x="903973" y="6166485"/>
                  </a:cubicBezTo>
                  <a:cubicBezTo>
                    <a:pt x="919213" y="6156008"/>
                    <a:pt x="934453" y="6144578"/>
                    <a:pt x="948741" y="6134100"/>
                  </a:cubicBezTo>
                  <a:cubicBezTo>
                    <a:pt x="939216" y="6142673"/>
                    <a:pt x="929691" y="6152198"/>
                    <a:pt x="920166" y="6160770"/>
                  </a:cubicBezTo>
                  <a:cubicBezTo>
                    <a:pt x="918261" y="6163628"/>
                    <a:pt x="915403" y="6165533"/>
                    <a:pt x="912546" y="6168390"/>
                  </a:cubicBezTo>
                  <a:close/>
                  <a:moveTo>
                    <a:pt x="1684071" y="5451158"/>
                  </a:moveTo>
                  <a:cubicBezTo>
                    <a:pt x="1644066" y="5571173"/>
                    <a:pt x="1584058" y="5683568"/>
                    <a:pt x="1505001" y="5782628"/>
                  </a:cubicBezTo>
                  <a:cubicBezTo>
                    <a:pt x="1429753" y="5877878"/>
                    <a:pt x="1339266" y="5959793"/>
                    <a:pt x="1238301" y="6026468"/>
                  </a:cubicBezTo>
                  <a:cubicBezTo>
                    <a:pt x="1146861" y="6087428"/>
                    <a:pt x="1044943" y="6135053"/>
                    <a:pt x="939216" y="6165533"/>
                  </a:cubicBezTo>
                  <a:cubicBezTo>
                    <a:pt x="971601" y="6153150"/>
                    <a:pt x="1003033" y="6137910"/>
                    <a:pt x="1033513" y="6120765"/>
                  </a:cubicBezTo>
                  <a:cubicBezTo>
                    <a:pt x="1079233" y="6095048"/>
                    <a:pt x="1123048" y="6065520"/>
                    <a:pt x="1164006" y="6033135"/>
                  </a:cubicBezTo>
                  <a:cubicBezTo>
                    <a:pt x="1243063" y="5972175"/>
                    <a:pt x="1315453" y="5901690"/>
                    <a:pt x="1381176" y="5826443"/>
                  </a:cubicBezTo>
                  <a:cubicBezTo>
                    <a:pt x="1445946" y="5752148"/>
                    <a:pt x="1504048" y="5672138"/>
                    <a:pt x="1553578" y="5586413"/>
                  </a:cubicBezTo>
                  <a:cubicBezTo>
                    <a:pt x="1603108" y="5501640"/>
                    <a:pt x="1645971" y="5412105"/>
                    <a:pt x="1680261" y="5319713"/>
                  </a:cubicBezTo>
                  <a:cubicBezTo>
                    <a:pt x="1705026" y="5253038"/>
                    <a:pt x="1725028" y="5185410"/>
                    <a:pt x="1740268" y="5115878"/>
                  </a:cubicBezTo>
                  <a:cubicBezTo>
                    <a:pt x="1738363" y="5231130"/>
                    <a:pt x="1719313" y="5344478"/>
                    <a:pt x="1684071" y="5451158"/>
                  </a:cubicBezTo>
                  <a:close/>
                  <a:moveTo>
                    <a:pt x="1739316" y="5052060"/>
                  </a:moveTo>
                  <a:cubicBezTo>
                    <a:pt x="1739316" y="5052060"/>
                    <a:pt x="1739316" y="5053013"/>
                    <a:pt x="1739316" y="5053013"/>
                  </a:cubicBezTo>
                  <a:cubicBezTo>
                    <a:pt x="1725028" y="5131118"/>
                    <a:pt x="1705026" y="5207318"/>
                    <a:pt x="1680261" y="5282565"/>
                  </a:cubicBezTo>
                  <a:cubicBezTo>
                    <a:pt x="1648828" y="5374958"/>
                    <a:pt x="1608823" y="5464493"/>
                    <a:pt x="1562151" y="5549265"/>
                  </a:cubicBezTo>
                  <a:cubicBezTo>
                    <a:pt x="1514526" y="5634990"/>
                    <a:pt x="1460233" y="5715953"/>
                    <a:pt x="1397368" y="5792153"/>
                  </a:cubicBezTo>
                  <a:cubicBezTo>
                    <a:pt x="1335456" y="5868353"/>
                    <a:pt x="1265923" y="5937885"/>
                    <a:pt x="1190676" y="6000750"/>
                  </a:cubicBezTo>
                  <a:cubicBezTo>
                    <a:pt x="1111618" y="6066473"/>
                    <a:pt x="1023988" y="6125528"/>
                    <a:pt x="926833" y="6161723"/>
                  </a:cubicBezTo>
                  <a:cubicBezTo>
                    <a:pt x="950646" y="6140768"/>
                    <a:pt x="973506" y="6119813"/>
                    <a:pt x="995413" y="6097905"/>
                  </a:cubicBezTo>
                  <a:cubicBezTo>
                    <a:pt x="1043038" y="6059805"/>
                    <a:pt x="1088758" y="6018848"/>
                    <a:pt x="1132573" y="5975985"/>
                  </a:cubicBezTo>
                  <a:cubicBezTo>
                    <a:pt x="1212583" y="5897880"/>
                    <a:pt x="1285926" y="5812155"/>
                    <a:pt x="1351648" y="5720715"/>
                  </a:cubicBezTo>
                  <a:cubicBezTo>
                    <a:pt x="1419276" y="5626418"/>
                    <a:pt x="1477378" y="5525453"/>
                    <a:pt x="1525956" y="5420678"/>
                  </a:cubicBezTo>
                  <a:cubicBezTo>
                    <a:pt x="1577391" y="5310188"/>
                    <a:pt x="1618348" y="5193983"/>
                    <a:pt x="1647876" y="5075873"/>
                  </a:cubicBezTo>
                  <a:cubicBezTo>
                    <a:pt x="1671688" y="4980623"/>
                    <a:pt x="1687881" y="4882515"/>
                    <a:pt x="1695501" y="4784408"/>
                  </a:cubicBezTo>
                  <a:cubicBezTo>
                    <a:pt x="1721218" y="4872038"/>
                    <a:pt x="1735506" y="4961573"/>
                    <a:pt x="1739316" y="5052060"/>
                  </a:cubicBezTo>
                  <a:close/>
                  <a:moveTo>
                    <a:pt x="1726933" y="4650105"/>
                  </a:moveTo>
                  <a:cubicBezTo>
                    <a:pt x="1664068" y="4593908"/>
                    <a:pt x="1625968" y="4517708"/>
                    <a:pt x="1602156" y="4436745"/>
                  </a:cubicBezTo>
                  <a:cubicBezTo>
                    <a:pt x="1581201" y="4367213"/>
                    <a:pt x="1568818" y="4293870"/>
                    <a:pt x="1558341" y="4221480"/>
                  </a:cubicBezTo>
                  <a:cubicBezTo>
                    <a:pt x="1581201" y="4302443"/>
                    <a:pt x="1608823" y="4381500"/>
                    <a:pt x="1645018" y="4457700"/>
                  </a:cubicBezTo>
                  <a:cubicBezTo>
                    <a:pt x="1693596" y="4557713"/>
                    <a:pt x="1758366" y="4651058"/>
                    <a:pt x="1844091" y="4722495"/>
                  </a:cubicBezTo>
                  <a:cubicBezTo>
                    <a:pt x="1851711" y="4728210"/>
                    <a:pt x="1858378" y="4733925"/>
                    <a:pt x="1865998" y="4739640"/>
                  </a:cubicBezTo>
                  <a:cubicBezTo>
                    <a:pt x="1817421" y="4714875"/>
                    <a:pt x="1768843" y="4687253"/>
                    <a:pt x="1726933" y="4650105"/>
                  </a:cubicBezTo>
                  <a:close/>
                  <a:moveTo>
                    <a:pt x="1942198" y="4776788"/>
                  </a:moveTo>
                  <a:cubicBezTo>
                    <a:pt x="1938388" y="4774883"/>
                    <a:pt x="1935531" y="4772978"/>
                    <a:pt x="1931721" y="4771073"/>
                  </a:cubicBezTo>
                  <a:cubicBezTo>
                    <a:pt x="1908861" y="4757738"/>
                    <a:pt x="1886001" y="4742498"/>
                    <a:pt x="1865046" y="4726305"/>
                  </a:cubicBezTo>
                  <a:cubicBezTo>
                    <a:pt x="1823136" y="4692968"/>
                    <a:pt x="1785036" y="4654868"/>
                    <a:pt x="1751698" y="4612958"/>
                  </a:cubicBezTo>
                  <a:cubicBezTo>
                    <a:pt x="1677403" y="4520565"/>
                    <a:pt x="1626921" y="4411980"/>
                    <a:pt x="1589773" y="4300538"/>
                  </a:cubicBezTo>
                  <a:cubicBezTo>
                    <a:pt x="1575486" y="4258628"/>
                    <a:pt x="1563103" y="4216718"/>
                    <a:pt x="1551673" y="4173855"/>
                  </a:cubicBezTo>
                  <a:cubicBezTo>
                    <a:pt x="1551673" y="4171950"/>
                    <a:pt x="1550721" y="4170045"/>
                    <a:pt x="1550721" y="4167188"/>
                  </a:cubicBezTo>
                  <a:cubicBezTo>
                    <a:pt x="1546911" y="4137660"/>
                    <a:pt x="1544053" y="4107180"/>
                    <a:pt x="1541196" y="4077653"/>
                  </a:cubicBezTo>
                  <a:cubicBezTo>
                    <a:pt x="1554531" y="4142423"/>
                    <a:pt x="1571676" y="4205288"/>
                    <a:pt x="1594536" y="4267200"/>
                  </a:cubicBezTo>
                  <a:cubicBezTo>
                    <a:pt x="1627873" y="4355783"/>
                    <a:pt x="1671688" y="4440555"/>
                    <a:pt x="1725981" y="4517708"/>
                  </a:cubicBezTo>
                  <a:cubicBezTo>
                    <a:pt x="1777416" y="4590098"/>
                    <a:pt x="1839328" y="4655820"/>
                    <a:pt x="1908861" y="4712018"/>
                  </a:cubicBezTo>
                  <a:cubicBezTo>
                    <a:pt x="1949818" y="4744403"/>
                    <a:pt x="1993633" y="4773930"/>
                    <a:pt x="2040306" y="4797743"/>
                  </a:cubicBezTo>
                  <a:cubicBezTo>
                    <a:pt x="2007921" y="4791075"/>
                    <a:pt x="1974583" y="4784408"/>
                    <a:pt x="1942198" y="4776788"/>
                  </a:cubicBezTo>
                  <a:close/>
                  <a:moveTo>
                    <a:pt x="2412733" y="5473065"/>
                  </a:moveTo>
                  <a:cubicBezTo>
                    <a:pt x="2325103" y="5369243"/>
                    <a:pt x="2200326" y="5306378"/>
                    <a:pt x="2110791" y="5204460"/>
                  </a:cubicBezTo>
                  <a:cubicBezTo>
                    <a:pt x="2025066" y="5106353"/>
                    <a:pt x="1980298" y="4972050"/>
                    <a:pt x="1988871" y="4842510"/>
                  </a:cubicBezTo>
                  <a:cubicBezTo>
                    <a:pt x="1988871" y="4834890"/>
                    <a:pt x="1989823" y="4827270"/>
                    <a:pt x="1990776" y="4819650"/>
                  </a:cubicBezTo>
                  <a:cubicBezTo>
                    <a:pt x="1993633" y="4819650"/>
                    <a:pt x="1996491" y="4820603"/>
                    <a:pt x="1999348" y="4820603"/>
                  </a:cubicBezTo>
                  <a:cubicBezTo>
                    <a:pt x="2025066" y="4826318"/>
                    <a:pt x="2050783" y="4831080"/>
                    <a:pt x="2076501" y="4835843"/>
                  </a:cubicBezTo>
                  <a:cubicBezTo>
                    <a:pt x="2075548" y="4856798"/>
                    <a:pt x="2077453" y="4878705"/>
                    <a:pt x="2080311" y="4899660"/>
                  </a:cubicBezTo>
                  <a:cubicBezTo>
                    <a:pt x="2084121" y="4926330"/>
                    <a:pt x="2090788" y="4953000"/>
                    <a:pt x="2100313" y="4978718"/>
                  </a:cubicBezTo>
                  <a:cubicBezTo>
                    <a:pt x="2118411" y="5031105"/>
                    <a:pt x="2145081" y="5080635"/>
                    <a:pt x="2175561" y="5127308"/>
                  </a:cubicBezTo>
                  <a:cubicBezTo>
                    <a:pt x="2237473" y="5222558"/>
                    <a:pt x="2315578" y="5305425"/>
                    <a:pt x="2375586" y="5401628"/>
                  </a:cubicBezTo>
                  <a:cubicBezTo>
                    <a:pt x="2389873" y="5425440"/>
                    <a:pt x="2403208" y="5449253"/>
                    <a:pt x="2414638" y="5474018"/>
                  </a:cubicBezTo>
                  <a:cubicBezTo>
                    <a:pt x="2413686" y="5474018"/>
                    <a:pt x="2413686" y="5474018"/>
                    <a:pt x="2412733" y="5473065"/>
                  </a:cubicBezTo>
                  <a:close/>
                  <a:moveTo>
                    <a:pt x="2439403" y="5508308"/>
                  </a:moveTo>
                  <a:cubicBezTo>
                    <a:pt x="2427021" y="5477828"/>
                    <a:pt x="2412733" y="5448300"/>
                    <a:pt x="2395588" y="5420678"/>
                  </a:cubicBezTo>
                  <a:cubicBezTo>
                    <a:pt x="2367966" y="5373053"/>
                    <a:pt x="2334628" y="5329238"/>
                    <a:pt x="2301291" y="5285423"/>
                  </a:cubicBezTo>
                  <a:cubicBezTo>
                    <a:pt x="2232711" y="5195888"/>
                    <a:pt x="2157463" y="5108258"/>
                    <a:pt x="2114601" y="5002530"/>
                  </a:cubicBezTo>
                  <a:cubicBezTo>
                    <a:pt x="2103171" y="4973003"/>
                    <a:pt x="2093646" y="4943475"/>
                    <a:pt x="2087931" y="4912043"/>
                  </a:cubicBezTo>
                  <a:cubicBezTo>
                    <a:pt x="2083168" y="4887278"/>
                    <a:pt x="2082216" y="4861560"/>
                    <a:pt x="2082216" y="4836795"/>
                  </a:cubicBezTo>
                  <a:cubicBezTo>
                    <a:pt x="2086978" y="4837748"/>
                    <a:pt x="2090788" y="4838700"/>
                    <a:pt x="2095551" y="4839653"/>
                  </a:cubicBezTo>
                  <a:cubicBezTo>
                    <a:pt x="2087931" y="4894898"/>
                    <a:pt x="2110791" y="4951095"/>
                    <a:pt x="2140318" y="4996815"/>
                  </a:cubicBezTo>
                  <a:cubicBezTo>
                    <a:pt x="2176513" y="5051108"/>
                    <a:pt x="2226043" y="5093970"/>
                    <a:pt x="2270811" y="5139690"/>
                  </a:cubicBezTo>
                  <a:cubicBezTo>
                    <a:pt x="2314626" y="5184458"/>
                    <a:pt x="2350821" y="5233988"/>
                    <a:pt x="2379396" y="5290185"/>
                  </a:cubicBezTo>
                  <a:cubicBezTo>
                    <a:pt x="2406066" y="5343525"/>
                    <a:pt x="2425116" y="5400675"/>
                    <a:pt x="2440356" y="5458778"/>
                  </a:cubicBezTo>
                  <a:cubicBezTo>
                    <a:pt x="2447023" y="5484495"/>
                    <a:pt x="2452738" y="5511165"/>
                    <a:pt x="2457501" y="5536883"/>
                  </a:cubicBezTo>
                  <a:cubicBezTo>
                    <a:pt x="2452738" y="5527358"/>
                    <a:pt x="2446071" y="5517833"/>
                    <a:pt x="2439403" y="5508308"/>
                  </a:cubicBezTo>
                  <a:close/>
                  <a:moveTo>
                    <a:pt x="2476551" y="5573078"/>
                  </a:moveTo>
                  <a:cubicBezTo>
                    <a:pt x="2476551" y="5572125"/>
                    <a:pt x="2475598" y="5570220"/>
                    <a:pt x="2475598" y="5569268"/>
                  </a:cubicBezTo>
                  <a:cubicBezTo>
                    <a:pt x="2469883" y="5539740"/>
                    <a:pt x="2464168" y="5510213"/>
                    <a:pt x="2457501" y="5480685"/>
                  </a:cubicBezTo>
                  <a:cubicBezTo>
                    <a:pt x="2443213" y="5422583"/>
                    <a:pt x="2426068" y="5365433"/>
                    <a:pt x="2401303" y="5311140"/>
                  </a:cubicBezTo>
                  <a:cubicBezTo>
                    <a:pt x="2376538" y="5256848"/>
                    <a:pt x="2344153" y="5205413"/>
                    <a:pt x="2304148" y="5160645"/>
                  </a:cubicBezTo>
                  <a:cubicBezTo>
                    <a:pt x="2260333" y="5112068"/>
                    <a:pt x="2208898" y="5070158"/>
                    <a:pt x="2167941" y="5018723"/>
                  </a:cubicBezTo>
                  <a:cubicBezTo>
                    <a:pt x="2126983" y="4968240"/>
                    <a:pt x="2098408" y="4906328"/>
                    <a:pt x="2102218" y="4839653"/>
                  </a:cubicBezTo>
                  <a:cubicBezTo>
                    <a:pt x="2111743" y="4841558"/>
                    <a:pt x="2122221" y="4843463"/>
                    <a:pt x="2131746" y="4845368"/>
                  </a:cubicBezTo>
                  <a:cubicBezTo>
                    <a:pt x="2206993" y="4858703"/>
                    <a:pt x="2285098" y="4873943"/>
                    <a:pt x="2359393" y="4898708"/>
                  </a:cubicBezTo>
                  <a:cubicBezTo>
                    <a:pt x="2359393" y="4993005"/>
                    <a:pt x="2392731" y="5083493"/>
                    <a:pt x="2425116" y="5171123"/>
                  </a:cubicBezTo>
                  <a:cubicBezTo>
                    <a:pt x="2442261" y="5218748"/>
                    <a:pt x="2460358" y="5266373"/>
                    <a:pt x="2471788" y="5315903"/>
                  </a:cubicBezTo>
                  <a:cubicBezTo>
                    <a:pt x="2484171" y="5368290"/>
                    <a:pt x="2490838" y="5421630"/>
                    <a:pt x="2491791" y="5474970"/>
                  </a:cubicBezTo>
                  <a:cubicBezTo>
                    <a:pt x="2491791" y="5514023"/>
                    <a:pt x="2488933" y="5552123"/>
                    <a:pt x="2483218" y="5590223"/>
                  </a:cubicBezTo>
                  <a:cubicBezTo>
                    <a:pt x="2481313" y="5584508"/>
                    <a:pt x="2478456" y="5578793"/>
                    <a:pt x="2476551" y="5573078"/>
                  </a:cubicBezTo>
                  <a:close/>
                  <a:moveTo>
                    <a:pt x="2494648" y="5626418"/>
                  </a:moveTo>
                  <a:cubicBezTo>
                    <a:pt x="2492743" y="5616893"/>
                    <a:pt x="2489886" y="5608320"/>
                    <a:pt x="2487028" y="5598795"/>
                  </a:cubicBezTo>
                  <a:cubicBezTo>
                    <a:pt x="2502268" y="5512118"/>
                    <a:pt x="2502268" y="5422583"/>
                    <a:pt x="2485123" y="5336858"/>
                  </a:cubicBezTo>
                  <a:cubicBezTo>
                    <a:pt x="2466073" y="5237798"/>
                    <a:pt x="2423211" y="5146358"/>
                    <a:pt x="2394636" y="5051108"/>
                  </a:cubicBezTo>
                  <a:cubicBezTo>
                    <a:pt x="2380348" y="5002530"/>
                    <a:pt x="2369871" y="4953000"/>
                    <a:pt x="2369871" y="4902518"/>
                  </a:cubicBezTo>
                  <a:cubicBezTo>
                    <a:pt x="2424163" y="4921568"/>
                    <a:pt x="2476551" y="4946333"/>
                    <a:pt x="2523223" y="4980623"/>
                  </a:cubicBezTo>
                  <a:cubicBezTo>
                    <a:pt x="2536558" y="4990148"/>
                    <a:pt x="2549893" y="5000625"/>
                    <a:pt x="2564181" y="5010150"/>
                  </a:cubicBezTo>
                  <a:cubicBezTo>
                    <a:pt x="2566086" y="5014913"/>
                    <a:pt x="2571801" y="5016818"/>
                    <a:pt x="2575611" y="5012055"/>
                  </a:cubicBezTo>
                  <a:cubicBezTo>
                    <a:pt x="2576563" y="5012055"/>
                    <a:pt x="2578468" y="5011103"/>
                    <a:pt x="2579421" y="5010150"/>
                  </a:cubicBezTo>
                  <a:cubicBezTo>
                    <a:pt x="2587041" y="5050155"/>
                    <a:pt x="2591803" y="5091113"/>
                    <a:pt x="2591803" y="5132070"/>
                  </a:cubicBezTo>
                  <a:cubicBezTo>
                    <a:pt x="2592756" y="5186363"/>
                    <a:pt x="2587041" y="5241608"/>
                    <a:pt x="2578468" y="5294948"/>
                  </a:cubicBezTo>
                  <a:cubicBezTo>
                    <a:pt x="2569896" y="5349240"/>
                    <a:pt x="2556561" y="5402580"/>
                    <a:pt x="2541321" y="5455920"/>
                  </a:cubicBezTo>
                  <a:cubicBezTo>
                    <a:pt x="2533701" y="5482590"/>
                    <a:pt x="2526081" y="5508308"/>
                    <a:pt x="2518461" y="5534025"/>
                  </a:cubicBezTo>
                  <a:cubicBezTo>
                    <a:pt x="2510841" y="5559743"/>
                    <a:pt x="2502268" y="5585460"/>
                    <a:pt x="2496553" y="5611178"/>
                  </a:cubicBezTo>
                  <a:cubicBezTo>
                    <a:pt x="2496553" y="5616893"/>
                    <a:pt x="2495601" y="5621655"/>
                    <a:pt x="2494648" y="5626418"/>
                  </a:cubicBezTo>
                  <a:close/>
                  <a:moveTo>
                    <a:pt x="2524176" y="5727383"/>
                  </a:moveTo>
                  <a:cubicBezTo>
                    <a:pt x="2524176" y="5727383"/>
                    <a:pt x="2524176" y="5727383"/>
                    <a:pt x="2524176" y="5727383"/>
                  </a:cubicBezTo>
                  <a:cubicBezTo>
                    <a:pt x="2520366" y="5724525"/>
                    <a:pt x="2516556" y="5721668"/>
                    <a:pt x="2513698" y="5716905"/>
                  </a:cubicBezTo>
                  <a:cubicBezTo>
                    <a:pt x="2510841" y="5712143"/>
                    <a:pt x="2508936" y="5706428"/>
                    <a:pt x="2507031" y="5701665"/>
                  </a:cubicBezTo>
                  <a:cubicBezTo>
                    <a:pt x="2512746" y="5664518"/>
                    <a:pt x="2542273" y="5636895"/>
                    <a:pt x="2570848" y="5614035"/>
                  </a:cubicBezTo>
                  <a:cubicBezTo>
                    <a:pt x="2601328" y="5589270"/>
                    <a:pt x="2631808" y="5563553"/>
                    <a:pt x="2660383" y="5536883"/>
                  </a:cubicBezTo>
                  <a:cubicBezTo>
                    <a:pt x="2716581" y="5482590"/>
                    <a:pt x="2767063" y="5421630"/>
                    <a:pt x="2799448" y="5349240"/>
                  </a:cubicBezTo>
                  <a:cubicBezTo>
                    <a:pt x="2831833" y="5275898"/>
                    <a:pt x="2840406" y="5196840"/>
                    <a:pt x="2832786" y="5117783"/>
                  </a:cubicBezTo>
                  <a:cubicBezTo>
                    <a:pt x="2825166" y="5035868"/>
                    <a:pt x="2805163" y="4955858"/>
                    <a:pt x="2788971" y="4875848"/>
                  </a:cubicBezTo>
                  <a:cubicBezTo>
                    <a:pt x="2773731" y="4796790"/>
                    <a:pt x="2762301" y="4715828"/>
                    <a:pt x="2774683" y="4635818"/>
                  </a:cubicBezTo>
                  <a:cubicBezTo>
                    <a:pt x="2776588" y="4626293"/>
                    <a:pt x="2778493" y="4615815"/>
                    <a:pt x="2780398" y="4606290"/>
                  </a:cubicBezTo>
                  <a:cubicBezTo>
                    <a:pt x="2781351" y="4600575"/>
                    <a:pt x="2772778" y="4599623"/>
                    <a:pt x="2770873" y="4605338"/>
                  </a:cubicBezTo>
                  <a:cubicBezTo>
                    <a:pt x="2752776" y="4684395"/>
                    <a:pt x="2759443" y="4766310"/>
                    <a:pt x="2773731" y="4844415"/>
                  </a:cubicBezTo>
                  <a:cubicBezTo>
                    <a:pt x="2788018" y="4925378"/>
                    <a:pt x="2808973" y="5005388"/>
                    <a:pt x="2820403" y="5086350"/>
                  </a:cubicBezTo>
                  <a:cubicBezTo>
                    <a:pt x="2830881" y="5166360"/>
                    <a:pt x="2829928" y="5247323"/>
                    <a:pt x="2800401" y="5323523"/>
                  </a:cubicBezTo>
                  <a:cubicBezTo>
                    <a:pt x="2772778" y="5397818"/>
                    <a:pt x="2723248" y="5461635"/>
                    <a:pt x="2668003" y="5517833"/>
                  </a:cubicBezTo>
                  <a:cubicBezTo>
                    <a:pt x="2640381" y="5546408"/>
                    <a:pt x="2609901" y="5572125"/>
                    <a:pt x="2579421" y="5597843"/>
                  </a:cubicBezTo>
                  <a:cubicBezTo>
                    <a:pt x="2551798" y="5620703"/>
                    <a:pt x="2520366" y="5644515"/>
                    <a:pt x="2507983" y="5678805"/>
                  </a:cubicBezTo>
                  <a:cubicBezTo>
                    <a:pt x="2506078" y="5682615"/>
                    <a:pt x="2505126" y="5687378"/>
                    <a:pt x="2504173" y="5692140"/>
                  </a:cubicBezTo>
                  <a:cubicBezTo>
                    <a:pt x="2503221" y="5687378"/>
                    <a:pt x="2502268" y="5681663"/>
                    <a:pt x="2501316" y="5676900"/>
                  </a:cubicBezTo>
                  <a:cubicBezTo>
                    <a:pt x="2501316" y="5675948"/>
                    <a:pt x="2501316" y="5675948"/>
                    <a:pt x="2501316" y="5674995"/>
                  </a:cubicBezTo>
                  <a:cubicBezTo>
                    <a:pt x="2513698" y="5653088"/>
                    <a:pt x="2527033" y="5632133"/>
                    <a:pt x="2543226" y="5613083"/>
                  </a:cubicBezTo>
                  <a:cubicBezTo>
                    <a:pt x="2565133" y="5585460"/>
                    <a:pt x="2588946" y="5560695"/>
                    <a:pt x="2612758" y="5534978"/>
                  </a:cubicBezTo>
                  <a:cubicBezTo>
                    <a:pt x="2661336" y="5483543"/>
                    <a:pt x="2710866" y="5432108"/>
                    <a:pt x="2740393" y="5366385"/>
                  </a:cubicBezTo>
                  <a:cubicBezTo>
                    <a:pt x="2772778" y="5293995"/>
                    <a:pt x="2779446" y="5213033"/>
                    <a:pt x="2775636" y="5134928"/>
                  </a:cubicBezTo>
                  <a:cubicBezTo>
                    <a:pt x="2770873" y="5051108"/>
                    <a:pt x="2753728" y="4968240"/>
                    <a:pt x="2740393" y="4885373"/>
                  </a:cubicBezTo>
                  <a:cubicBezTo>
                    <a:pt x="2726106" y="4797743"/>
                    <a:pt x="2715628" y="4708208"/>
                    <a:pt x="2731821" y="4619625"/>
                  </a:cubicBezTo>
                  <a:cubicBezTo>
                    <a:pt x="2733726" y="4609148"/>
                    <a:pt x="2736583" y="4598670"/>
                    <a:pt x="2738488" y="4587240"/>
                  </a:cubicBezTo>
                  <a:cubicBezTo>
                    <a:pt x="2740393" y="4580573"/>
                    <a:pt x="2729916" y="4579620"/>
                    <a:pt x="2728011" y="4586288"/>
                  </a:cubicBezTo>
                  <a:cubicBezTo>
                    <a:pt x="2707056" y="4672013"/>
                    <a:pt x="2711818" y="4761548"/>
                    <a:pt x="2724201" y="4848225"/>
                  </a:cubicBezTo>
                  <a:cubicBezTo>
                    <a:pt x="2736583" y="4932045"/>
                    <a:pt x="2755633" y="5015865"/>
                    <a:pt x="2763253" y="5100638"/>
                  </a:cubicBezTo>
                  <a:cubicBezTo>
                    <a:pt x="2770873" y="5179695"/>
                    <a:pt x="2768968" y="5262563"/>
                    <a:pt x="2742298" y="5338763"/>
                  </a:cubicBezTo>
                  <a:cubicBezTo>
                    <a:pt x="2717533" y="5407343"/>
                    <a:pt x="2670861" y="5462588"/>
                    <a:pt x="2622283" y="5515928"/>
                  </a:cubicBezTo>
                  <a:cubicBezTo>
                    <a:pt x="2578468" y="5562600"/>
                    <a:pt x="2532748" y="5609273"/>
                    <a:pt x="2501316" y="5665470"/>
                  </a:cubicBezTo>
                  <a:cubicBezTo>
                    <a:pt x="2501316" y="5650230"/>
                    <a:pt x="2502268" y="5634990"/>
                    <a:pt x="2505126" y="5619750"/>
                  </a:cubicBezTo>
                  <a:cubicBezTo>
                    <a:pt x="2509888" y="5593080"/>
                    <a:pt x="2518461" y="5568315"/>
                    <a:pt x="2526081" y="5542598"/>
                  </a:cubicBezTo>
                  <a:cubicBezTo>
                    <a:pt x="2533701" y="5515928"/>
                    <a:pt x="2541321" y="5489258"/>
                    <a:pt x="2547988" y="5462588"/>
                  </a:cubicBezTo>
                  <a:cubicBezTo>
                    <a:pt x="2575611" y="5359718"/>
                    <a:pt x="2597518" y="5253990"/>
                    <a:pt x="2596566" y="5147310"/>
                  </a:cubicBezTo>
                  <a:cubicBezTo>
                    <a:pt x="2596566" y="5100638"/>
                    <a:pt x="2592756" y="5053965"/>
                    <a:pt x="2582278" y="5009198"/>
                  </a:cubicBezTo>
                  <a:cubicBezTo>
                    <a:pt x="2585136" y="5005388"/>
                    <a:pt x="2586088" y="5000625"/>
                    <a:pt x="2583231" y="4995863"/>
                  </a:cubicBezTo>
                  <a:cubicBezTo>
                    <a:pt x="2585136" y="4991100"/>
                    <a:pt x="2587041" y="4985385"/>
                    <a:pt x="2589898" y="4980623"/>
                  </a:cubicBezTo>
                  <a:cubicBezTo>
                    <a:pt x="2594661" y="4977765"/>
                    <a:pt x="2597518" y="4972050"/>
                    <a:pt x="2596566" y="4965383"/>
                  </a:cubicBezTo>
                  <a:cubicBezTo>
                    <a:pt x="2627998" y="4888230"/>
                    <a:pt x="2652763" y="4808220"/>
                    <a:pt x="2675623" y="4728210"/>
                  </a:cubicBezTo>
                  <a:cubicBezTo>
                    <a:pt x="2689911" y="4676775"/>
                    <a:pt x="2702293" y="4624388"/>
                    <a:pt x="2711818" y="4572000"/>
                  </a:cubicBezTo>
                  <a:cubicBezTo>
                    <a:pt x="2711818" y="4572000"/>
                    <a:pt x="2712771" y="4572000"/>
                    <a:pt x="2712771" y="4572000"/>
                  </a:cubicBezTo>
                  <a:cubicBezTo>
                    <a:pt x="2748966" y="4587240"/>
                    <a:pt x="2784208" y="4604385"/>
                    <a:pt x="2816593" y="4625340"/>
                  </a:cubicBezTo>
                  <a:cubicBezTo>
                    <a:pt x="2846121" y="4654868"/>
                    <a:pt x="2878506" y="4681538"/>
                    <a:pt x="2912796" y="4705350"/>
                  </a:cubicBezTo>
                  <a:cubicBezTo>
                    <a:pt x="2926131" y="4719638"/>
                    <a:pt x="2939466" y="4734878"/>
                    <a:pt x="2950896" y="4751070"/>
                  </a:cubicBezTo>
                  <a:cubicBezTo>
                    <a:pt x="2942323" y="4828223"/>
                    <a:pt x="2962326" y="4906328"/>
                    <a:pt x="2974708" y="4982528"/>
                  </a:cubicBezTo>
                  <a:cubicBezTo>
                    <a:pt x="2981376" y="5023485"/>
                    <a:pt x="2986138" y="5064443"/>
                    <a:pt x="2986138" y="5106353"/>
                  </a:cubicBezTo>
                  <a:cubicBezTo>
                    <a:pt x="2986138" y="5146358"/>
                    <a:pt x="2982328" y="5186363"/>
                    <a:pt x="2974708" y="5225415"/>
                  </a:cubicBezTo>
                  <a:cubicBezTo>
                    <a:pt x="2960421" y="5304473"/>
                    <a:pt x="2930893" y="5380673"/>
                    <a:pt x="2888983" y="5448300"/>
                  </a:cubicBezTo>
                  <a:cubicBezTo>
                    <a:pt x="2849931" y="5511165"/>
                    <a:pt x="2799448" y="5568315"/>
                    <a:pt x="2741346" y="5614035"/>
                  </a:cubicBezTo>
                  <a:cubicBezTo>
                    <a:pt x="2684196" y="5659755"/>
                    <a:pt x="2618473" y="5695950"/>
                    <a:pt x="2549893" y="5721668"/>
                  </a:cubicBezTo>
                  <a:cubicBezTo>
                    <a:pt x="2542273" y="5721668"/>
                    <a:pt x="2533701" y="5724525"/>
                    <a:pt x="2524176" y="5727383"/>
                  </a:cubicBezTo>
                  <a:close/>
                  <a:moveTo>
                    <a:pt x="2921368" y="5514975"/>
                  </a:moveTo>
                  <a:cubicBezTo>
                    <a:pt x="2838501" y="5614035"/>
                    <a:pt x="2724201" y="5688330"/>
                    <a:pt x="2600376" y="5723573"/>
                  </a:cubicBezTo>
                  <a:cubicBezTo>
                    <a:pt x="2580373" y="5729288"/>
                    <a:pt x="2551798" y="5739765"/>
                    <a:pt x="2531796" y="5732145"/>
                  </a:cubicBezTo>
                  <a:cubicBezTo>
                    <a:pt x="2601328" y="5711190"/>
                    <a:pt x="2667051" y="5677853"/>
                    <a:pt x="2726106" y="5634990"/>
                  </a:cubicBezTo>
                  <a:cubicBezTo>
                    <a:pt x="2786113" y="5591175"/>
                    <a:pt x="2838501" y="5537835"/>
                    <a:pt x="2880411" y="5476875"/>
                  </a:cubicBezTo>
                  <a:cubicBezTo>
                    <a:pt x="2926131" y="5411153"/>
                    <a:pt x="2958516" y="5336858"/>
                    <a:pt x="2977566" y="5258753"/>
                  </a:cubicBezTo>
                  <a:cubicBezTo>
                    <a:pt x="2996616" y="5180648"/>
                    <a:pt x="3001378" y="5098733"/>
                    <a:pt x="2991853" y="5018723"/>
                  </a:cubicBezTo>
                  <a:cubicBezTo>
                    <a:pt x="2981376" y="4933950"/>
                    <a:pt x="2955658" y="4849178"/>
                    <a:pt x="2961373" y="4763453"/>
                  </a:cubicBezTo>
                  <a:cubicBezTo>
                    <a:pt x="2965183" y="4768215"/>
                    <a:pt x="2968041" y="4772978"/>
                    <a:pt x="2970898" y="4777740"/>
                  </a:cubicBezTo>
                  <a:cubicBezTo>
                    <a:pt x="2978518" y="4789170"/>
                    <a:pt x="2985186" y="4801553"/>
                    <a:pt x="2991853" y="4812983"/>
                  </a:cubicBezTo>
                  <a:cubicBezTo>
                    <a:pt x="3048051" y="4922520"/>
                    <a:pt x="3052813" y="5047298"/>
                    <a:pt x="3069006" y="5167313"/>
                  </a:cubicBezTo>
                  <a:cubicBezTo>
                    <a:pt x="3054718" y="5294948"/>
                    <a:pt x="3003283" y="5416868"/>
                    <a:pt x="2921368" y="5514975"/>
                  </a:cubicBezTo>
                  <a:close/>
                  <a:moveTo>
                    <a:pt x="3050908" y="4835843"/>
                  </a:moveTo>
                  <a:cubicBezTo>
                    <a:pt x="3050908" y="4834890"/>
                    <a:pt x="3049956" y="4833938"/>
                    <a:pt x="3049956" y="4832985"/>
                  </a:cubicBezTo>
                  <a:cubicBezTo>
                    <a:pt x="3049956" y="4832033"/>
                    <a:pt x="3049003" y="4832033"/>
                    <a:pt x="3048051" y="4832985"/>
                  </a:cubicBezTo>
                  <a:cubicBezTo>
                    <a:pt x="3046146" y="4831080"/>
                    <a:pt x="3044241" y="4829175"/>
                    <a:pt x="3042336" y="4826318"/>
                  </a:cubicBezTo>
                  <a:cubicBezTo>
                    <a:pt x="3037573" y="4815840"/>
                    <a:pt x="3032811" y="4805363"/>
                    <a:pt x="3027096" y="4794885"/>
                  </a:cubicBezTo>
                  <a:cubicBezTo>
                    <a:pt x="3026143" y="4793933"/>
                    <a:pt x="3026143" y="4792028"/>
                    <a:pt x="3025191" y="4791075"/>
                  </a:cubicBezTo>
                  <a:cubicBezTo>
                    <a:pt x="3039478" y="4804410"/>
                    <a:pt x="3052813" y="4816793"/>
                    <a:pt x="3067101" y="4829175"/>
                  </a:cubicBezTo>
                  <a:cubicBezTo>
                    <a:pt x="3102343" y="4860608"/>
                    <a:pt x="3139491" y="4890135"/>
                    <a:pt x="3176638" y="4918710"/>
                  </a:cubicBezTo>
                  <a:cubicBezTo>
                    <a:pt x="3251886" y="4975860"/>
                    <a:pt x="3329038" y="5031105"/>
                    <a:pt x="3402381" y="5091113"/>
                  </a:cubicBezTo>
                  <a:cubicBezTo>
                    <a:pt x="3472866" y="5149215"/>
                    <a:pt x="3539541" y="5212080"/>
                    <a:pt x="3601453" y="5278755"/>
                  </a:cubicBezTo>
                  <a:cubicBezTo>
                    <a:pt x="3663366" y="5345430"/>
                    <a:pt x="3719563" y="5416868"/>
                    <a:pt x="3771951" y="5492115"/>
                  </a:cubicBezTo>
                  <a:cubicBezTo>
                    <a:pt x="3791001" y="5518785"/>
                    <a:pt x="3808146" y="5546408"/>
                    <a:pt x="3826243" y="5574983"/>
                  </a:cubicBezTo>
                  <a:cubicBezTo>
                    <a:pt x="3809098" y="5549265"/>
                    <a:pt x="3791001" y="5524500"/>
                    <a:pt x="3771951" y="5499735"/>
                  </a:cubicBezTo>
                  <a:cubicBezTo>
                    <a:pt x="3712896" y="5426393"/>
                    <a:pt x="3647173" y="5360670"/>
                    <a:pt x="3576688" y="5298758"/>
                  </a:cubicBezTo>
                  <a:cubicBezTo>
                    <a:pt x="3434766" y="5172075"/>
                    <a:pt x="3278556" y="5061585"/>
                    <a:pt x="3141396" y="4929188"/>
                  </a:cubicBezTo>
                  <a:cubicBezTo>
                    <a:pt x="3111868" y="4900613"/>
                    <a:pt x="3082341" y="4871085"/>
                    <a:pt x="3054718" y="4839653"/>
                  </a:cubicBezTo>
                  <a:cubicBezTo>
                    <a:pt x="3054718" y="4837748"/>
                    <a:pt x="3053766" y="4836795"/>
                    <a:pt x="3053766" y="4834890"/>
                  </a:cubicBezTo>
                  <a:cubicBezTo>
                    <a:pt x="3052813" y="4833938"/>
                    <a:pt x="3050908" y="4834890"/>
                    <a:pt x="3050908" y="4835843"/>
                  </a:cubicBezTo>
                  <a:cubicBezTo>
                    <a:pt x="3050908" y="4835843"/>
                    <a:pt x="3050908" y="4835843"/>
                    <a:pt x="3050908" y="4835843"/>
                  </a:cubicBezTo>
                  <a:close/>
                  <a:moveTo>
                    <a:pt x="3800526" y="5514975"/>
                  </a:moveTo>
                  <a:cubicBezTo>
                    <a:pt x="3750043" y="5438775"/>
                    <a:pt x="3693846" y="5366385"/>
                    <a:pt x="3632886" y="5298758"/>
                  </a:cubicBezTo>
                  <a:cubicBezTo>
                    <a:pt x="3571926" y="5230178"/>
                    <a:pt x="3506203" y="5166360"/>
                    <a:pt x="3436671" y="5107305"/>
                  </a:cubicBezTo>
                  <a:cubicBezTo>
                    <a:pt x="3364281" y="5046345"/>
                    <a:pt x="3287128" y="4992053"/>
                    <a:pt x="3211881" y="4935855"/>
                  </a:cubicBezTo>
                  <a:cubicBezTo>
                    <a:pt x="3145206" y="4886325"/>
                    <a:pt x="3079483" y="4835843"/>
                    <a:pt x="3019476" y="4777740"/>
                  </a:cubicBezTo>
                  <a:cubicBezTo>
                    <a:pt x="3016618" y="4771073"/>
                    <a:pt x="3012808" y="4765358"/>
                    <a:pt x="3009951" y="4758690"/>
                  </a:cubicBezTo>
                  <a:cubicBezTo>
                    <a:pt x="3015666" y="4761548"/>
                    <a:pt x="3020428" y="4764405"/>
                    <a:pt x="3026143" y="4766310"/>
                  </a:cubicBezTo>
                  <a:cubicBezTo>
                    <a:pt x="3026143" y="4766310"/>
                    <a:pt x="3027096" y="4766310"/>
                    <a:pt x="3027096" y="4767263"/>
                  </a:cubicBezTo>
                  <a:cubicBezTo>
                    <a:pt x="3086151" y="4815840"/>
                    <a:pt x="3150921" y="4859655"/>
                    <a:pt x="3214738" y="4901565"/>
                  </a:cubicBezTo>
                  <a:cubicBezTo>
                    <a:pt x="3292843" y="4953000"/>
                    <a:pt x="3372853" y="5002530"/>
                    <a:pt x="3447148" y="5059680"/>
                  </a:cubicBezTo>
                  <a:cubicBezTo>
                    <a:pt x="3520491" y="5115878"/>
                    <a:pt x="3586213" y="5181600"/>
                    <a:pt x="3644316" y="5253990"/>
                  </a:cubicBezTo>
                  <a:cubicBezTo>
                    <a:pt x="3701466" y="5326380"/>
                    <a:pt x="3750996" y="5403533"/>
                    <a:pt x="3795763" y="5484495"/>
                  </a:cubicBezTo>
                  <a:cubicBezTo>
                    <a:pt x="3819576" y="5527358"/>
                    <a:pt x="3841483" y="5570220"/>
                    <a:pt x="3863391" y="5613083"/>
                  </a:cubicBezTo>
                  <a:cubicBezTo>
                    <a:pt x="3842436" y="5579745"/>
                    <a:pt x="3821481" y="5547360"/>
                    <a:pt x="3800526" y="5514975"/>
                  </a:cubicBezTo>
                  <a:close/>
                  <a:moveTo>
                    <a:pt x="3065196" y="4871085"/>
                  </a:moveTo>
                  <a:cubicBezTo>
                    <a:pt x="3077578" y="4884420"/>
                    <a:pt x="3089961" y="4897755"/>
                    <a:pt x="3103296" y="4910138"/>
                  </a:cubicBezTo>
                  <a:cubicBezTo>
                    <a:pt x="3169971" y="4976813"/>
                    <a:pt x="3241408" y="5037773"/>
                    <a:pt x="3313798" y="5098733"/>
                  </a:cubicBezTo>
                  <a:cubicBezTo>
                    <a:pt x="3459531" y="5220653"/>
                    <a:pt x="3611931" y="5337810"/>
                    <a:pt x="3733851" y="5485448"/>
                  </a:cubicBezTo>
                  <a:cubicBezTo>
                    <a:pt x="3770046" y="5529263"/>
                    <a:pt x="3801478" y="5574983"/>
                    <a:pt x="3831958" y="5622608"/>
                  </a:cubicBezTo>
                  <a:cubicBezTo>
                    <a:pt x="3839578" y="5634038"/>
                    <a:pt x="3847198" y="5645468"/>
                    <a:pt x="3853866" y="5656898"/>
                  </a:cubicBezTo>
                  <a:cubicBezTo>
                    <a:pt x="3822433" y="5626418"/>
                    <a:pt x="3791001" y="5595938"/>
                    <a:pt x="3759568" y="5565458"/>
                  </a:cubicBezTo>
                  <a:cubicBezTo>
                    <a:pt x="3700513" y="5508308"/>
                    <a:pt x="3642411" y="5452110"/>
                    <a:pt x="3583356" y="5394960"/>
                  </a:cubicBezTo>
                  <a:cubicBezTo>
                    <a:pt x="3525253" y="5337810"/>
                    <a:pt x="3466198" y="5281613"/>
                    <a:pt x="3408096" y="5224463"/>
                  </a:cubicBezTo>
                  <a:cubicBezTo>
                    <a:pt x="3349993" y="5168265"/>
                    <a:pt x="3292843" y="5112068"/>
                    <a:pt x="3234741" y="5055870"/>
                  </a:cubicBezTo>
                  <a:cubicBezTo>
                    <a:pt x="3206166" y="5028248"/>
                    <a:pt x="3176638" y="4999673"/>
                    <a:pt x="3148063" y="4971098"/>
                  </a:cubicBezTo>
                  <a:cubicBezTo>
                    <a:pt x="3125203" y="4948238"/>
                    <a:pt x="3102343" y="4924425"/>
                    <a:pt x="3078531" y="4901565"/>
                  </a:cubicBezTo>
                  <a:cubicBezTo>
                    <a:pt x="3073768" y="4891088"/>
                    <a:pt x="3069958" y="4881563"/>
                    <a:pt x="3065196" y="4871085"/>
                  </a:cubicBezTo>
                  <a:close/>
                  <a:moveTo>
                    <a:pt x="3372853" y="5623560"/>
                  </a:moveTo>
                  <a:cubicBezTo>
                    <a:pt x="3320466" y="5599748"/>
                    <a:pt x="3273793" y="5563553"/>
                    <a:pt x="3235693" y="5520690"/>
                  </a:cubicBezTo>
                  <a:cubicBezTo>
                    <a:pt x="3180448" y="5457825"/>
                    <a:pt x="3142348" y="5383530"/>
                    <a:pt x="3118536" y="5304473"/>
                  </a:cubicBezTo>
                  <a:cubicBezTo>
                    <a:pt x="3112821" y="5280660"/>
                    <a:pt x="3108058" y="5256848"/>
                    <a:pt x="3105201" y="5232083"/>
                  </a:cubicBezTo>
                  <a:cubicBezTo>
                    <a:pt x="3103296" y="5216843"/>
                    <a:pt x="3102343" y="5202555"/>
                    <a:pt x="3100438" y="5187315"/>
                  </a:cubicBezTo>
                  <a:cubicBezTo>
                    <a:pt x="3100438" y="5182553"/>
                    <a:pt x="3099486" y="5176838"/>
                    <a:pt x="3098533" y="5172075"/>
                  </a:cubicBezTo>
                  <a:cubicBezTo>
                    <a:pt x="3100438" y="5161598"/>
                    <a:pt x="3101391" y="5150168"/>
                    <a:pt x="3101391" y="5138738"/>
                  </a:cubicBezTo>
                  <a:cubicBezTo>
                    <a:pt x="3128061" y="5249228"/>
                    <a:pt x="3169018" y="5356860"/>
                    <a:pt x="3234741" y="5449253"/>
                  </a:cubicBezTo>
                  <a:cubicBezTo>
                    <a:pt x="3269031" y="5497830"/>
                    <a:pt x="3310941" y="5542598"/>
                    <a:pt x="3357613" y="5578793"/>
                  </a:cubicBezTo>
                  <a:cubicBezTo>
                    <a:pt x="3407143" y="5616893"/>
                    <a:pt x="3462388" y="5645468"/>
                    <a:pt x="3522396" y="5663565"/>
                  </a:cubicBezTo>
                  <a:cubicBezTo>
                    <a:pt x="3471913" y="5655945"/>
                    <a:pt x="3420478" y="5645468"/>
                    <a:pt x="3372853" y="5623560"/>
                  </a:cubicBezTo>
                  <a:close/>
                  <a:moveTo>
                    <a:pt x="3615741" y="5673090"/>
                  </a:moveTo>
                  <a:cubicBezTo>
                    <a:pt x="3594786" y="5670233"/>
                    <a:pt x="3574783" y="5666423"/>
                    <a:pt x="3553828" y="5661660"/>
                  </a:cubicBezTo>
                  <a:cubicBezTo>
                    <a:pt x="3492868" y="5647373"/>
                    <a:pt x="3434766" y="5622608"/>
                    <a:pt x="3382378" y="5586413"/>
                  </a:cubicBezTo>
                  <a:cubicBezTo>
                    <a:pt x="3280461" y="5514975"/>
                    <a:pt x="3207118" y="5410200"/>
                    <a:pt x="3159493" y="5295900"/>
                  </a:cubicBezTo>
                  <a:cubicBezTo>
                    <a:pt x="3135681" y="5239703"/>
                    <a:pt x="3117583" y="5180648"/>
                    <a:pt x="3102343" y="5121593"/>
                  </a:cubicBezTo>
                  <a:cubicBezTo>
                    <a:pt x="3102343" y="5111115"/>
                    <a:pt x="3102343" y="5100638"/>
                    <a:pt x="3101391" y="5090160"/>
                  </a:cubicBezTo>
                  <a:cubicBezTo>
                    <a:pt x="3101391" y="5087303"/>
                    <a:pt x="3101391" y="5085398"/>
                    <a:pt x="3100438" y="5082540"/>
                  </a:cubicBezTo>
                  <a:cubicBezTo>
                    <a:pt x="3100438" y="5082540"/>
                    <a:pt x="3101391" y="5082540"/>
                    <a:pt x="3101391" y="5082540"/>
                  </a:cubicBezTo>
                  <a:cubicBezTo>
                    <a:pt x="3140443" y="5195888"/>
                    <a:pt x="3192831" y="5305425"/>
                    <a:pt x="3264268" y="5401628"/>
                  </a:cubicBezTo>
                  <a:cubicBezTo>
                    <a:pt x="3336658" y="5497830"/>
                    <a:pt x="3430003" y="5580698"/>
                    <a:pt x="3540493" y="5630228"/>
                  </a:cubicBezTo>
                  <a:cubicBezTo>
                    <a:pt x="3573831" y="5645468"/>
                    <a:pt x="3608121" y="5655945"/>
                    <a:pt x="3643363" y="5666423"/>
                  </a:cubicBezTo>
                  <a:cubicBezTo>
                    <a:pt x="3659556" y="5671185"/>
                    <a:pt x="3674796" y="5675948"/>
                    <a:pt x="3690988" y="5680710"/>
                  </a:cubicBezTo>
                  <a:cubicBezTo>
                    <a:pt x="3666223" y="5676900"/>
                    <a:pt x="3640506" y="5674995"/>
                    <a:pt x="3615741" y="5673090"/>
                  </a:cubicBezTo>
                  <a:close/>
                  <a:moveTo>
                    <a:pt x="3738613" y="5685473"/>
                  </a:moveTo>
                  <a:cubicBezTo>
                    <a:pt x="3714801" y="5674995"/>
                    <a:pt x="3690036" y="5668328"/>
                    <a:pt x="3665271" y="5660708"/>
                  </a:cubicBezTo>
                  <a:cubicBezTo>
                    <a:pt x="3632886" y="5651183"/>
                    <a:pt x="3601453" y="5642610"/>
                    <a:pt x="3570021" y="5630228"/>
                  </a:cubicBezTo>
                  <a:cubicBezTo>
                    <a:pt x="3513823" y="5608320"/>
                    <a:pt x="3461436" y="5576888"/>
                    <a:pt x="3413811" y="5540693"/>
                  </a:cubicBezTo>
                  <a:cubicBezTo>
                    <a:pt x="3313798" y="5462588"/>
                    <a:pt x="3236646" y="5360670"/>
                    <a:pt x="3179496" y="5248275"/>
                  </a:cubicBezTo>
                  <a:cubicBezTo>
                    <a:pt x="3149968" y="5190173"/>
                    <a:pt x="3125203" y="5130165"/>
                    <a:pt x="3104248" y="5069205"/>
                  </a:cubicBezTo>
                  <a:cubicBezTo>
                    <a:pt x="3104248" y="5066348"/>
                    <a:pt x="3104248" y="5063490"/>
                    <a:pt x="3103296" y="5061585"/>
                  </a:cubicBezTo>
                  <a:lnTo>
                    <a:pt x="3108058" y="5066348"/>
                  </a:lnTo>
                  <a:cubicBezTo>
                    <a:pt x="3109011" y="5067300"/>
                    <a:pt x="3109011" y="5066348"/>
                    <a:pt x="3109011" y="5065395"/>
                  </a:cubicBezTo>
                  <a:cubicBezTo>
                    <a:pt x="3107106" y="5063490"/>
                    <a:pt x="3105201" y="5061585"/>
                    <a:pt x="3103296" y="5060633"/>
                  </a:cubicBezTo>
                  <a:cubicBezTo>
                    <a:pt x="3103296" y="5056823"/>
                    <a:pt x="3102343" y="5053013"/>
                    <a:pt x="3102343" y="5050155"/>
                  </a:cubicBezTo>
                  <a:cubicBezTo>
                    <a:pt x="3109011" y="5065395"/>
                    <a:pt x="3115678" y="5080635"/>
                    <a:pt x="3122346" y="5095875"/>
                  </a:cubicBezTo>
                  <a:cubicBezTo>
                    <a:pt x="3159493" y="5175885"/>
                    <a:pt x="3205213" y="5251133"/>
                    <a:pt x="3259506" y="5320665"/>
                  </a:cubicBezTo>
                  <a:cubicBezTo>
                    <a:pt x="3312846" y="5389245"/>
                    <a:pt x="3374758" y="5451158"/>
                    <a:pt x="3442386" y="5505450"/>
                  </a:cubicBezTo>
                  <a:cubicBezTo>
                    <a:pt x="3509061" y="5559743"/>
                    <a:pt x="3581451" y="5606415"/>
                    <a:pt x="3658603" y="5643563"/>
                  </a:cubicBezTo>
                  <a:cubicBezTo>
                    <a:pt x="3693846" y="5660708"/>
                    <a:pt x="3730041" y="5676900"/>
                    <a:pt x="3767188" y="5690235"/>
                  </a:cubicBezTo>
                  <a:cubicBezTo>
                    <a:pt x="3757663" y="5688330"/>
                    <a:pt x="3748138" y="5687378"/>
                    <a:pt x="3738613" y="5685473"/>
                  </a:cubicBezTo>
                  <a:close/>
                  <a:moveTo>
                    <a:pt x="3696703" y="5651183"/>
                  </a:moveTo>
                  <a:cubicBezTo>
                    <a:pt x="3617646" y="5615940"/>
                    <a:pt x="3543351" y="5572125"/>
                    <a:pt x="3474771" y="5520690"/>
                  </a:cubicBezTo>
                  <a:cubicBezTo>
                    <a:pt x="3406191" y="5469255"/>
                    <a:pt x="3343326" y="5409248"/>
                    <a:pt x="3288081" y="5343525"/>
                  </a:cubicBezTo>
                  <a:cubicBezTo>
                    <a:pt x="3231883" y="5275898"/>
                    <a:pt x="3182353" y="5201603"/>
                    <a:pt x="3143301" y="5122545"/>
                  </a:cubicBezTo>
                  <a:cubicBezTo>
                    <a:pt x="3134728" y="5105400"/>
                    <a:pt x="3126156" y="5088255"/>
                    <a:pt x="3118536" y="5071110"/>
                  </a:cubicBezTo>
                  <a:cubicBezTo>
                    <a:pt x="3119488" y="5073015"/>
                    <a:pt x="3120441" y="5073968"/>
                    <a:pt x="3121393" y="5075873"/>
                  </a:cubicBezTo>
                  <a:cubicBezTo>
                    <a:pt x="3157588" y="5145405"/>
                    <a:pt x="3203308" y="5210175"/>
                    <a:pt x="3253791" y="5270183"/>
                  </a:cubicBezTo>
                  <a:cubicBezTo>
                    <a:pt x="3307131" y="5333048"/>
                    <a:pt x="3366186" y="5390198"/>
                    <a:pt x="3429051" y="5442585"/>
                  </a:cubicBezTo>
                  <a:cubicBezTo>
                    <a:pt x="3492868" y="5495925"/>
                    <a:pt x="3561448" y="5545455"/>
                    <a:pt x="3630981" y="5591175"/>
                  </a:cubicBezTo>
                  <a:cubicBezTo>
                    <a:pt x="3666223" y="5614035"/>
                    <a:pt x="3701466" y="5635943"/>
                    <a:pt x="3737661" y="5657850"/>
                  </a:cubicBezTo>
                  <a:cubicBezTo>
                    <a:pt x="3754806" y="5668328"/>
                    <a:pt x="3772903" y="5678805"/>
                    <a:pt x="3791001" y="5688330"/>
                  </a:cubicBezTo>
                  <a:cubicBezTo>
                    <a:pt x="3759568" y="5676900"/>
                    <a:pt x="3728136" y="5664518"/>
                    <a:pt x="3696703" y="5651183"/>
                  </a:cubicBezTo>
                  <a:close/>
                  <a:moveTo>
                    <a:pt x="3662413" y="5598795"/>
                  </a:moveTo>
                  <a:cubicBezTo>
                    <a:pt x="3592881" y="5554980"/>
                    <a:pt x="3525253" y="5507355"/>
                    <a:pt x="3460483" y="5455920"/>
                  </a:cubicBezTo>
                  <a:cubicBezTo>
                    <a:pt x="3396666" y="5404485"/>
                    <a:pt x="3335706" y="5349240"/>
                    <a:pt x="3280461" y="5288280"/>
                  </a:cubicBezTo>
                  <a:cubicBezTo>
                    <a:pt x="3228073" y="5230178"/>
                    <a:pt x="3181401" y="5167313"/>
                    <a:pt x="3142348" y="5099685"/>
                  </a:cubicBezTo>
                  <a:cubicBezTo>
                    <a:pt x="3127108" y="5073015"/>
                    <a:pt x="3111868" y="5045393"/>
                    <a:pt x="3099486" y="5017770"/>
                  </a:cubicBezTo>
                  <a:cubicBezTo>
                    <a:pt x="3095676" y="4987290"/>
                    <a:pt x="3089008" y="4957763"/>
                    <a:pt x="3080436" y="4929188"/>
                  </a:cubicBezTo>
                  <a:cubicBezTo>
                    <a:pt x="3096628" y="4973003"/>
                    <a:pt x="3116631" y="5014913"/>
                    <a:pt x="3139491" y="5055870"/>
                  </a:cubicBezTo>
                  <a:cubicBezTo>
                    <a:pt x="3178543" y="5125403"/>
                    <a:pt x="3226168" y="5190173"/>
                    <a:pt x="3277603" y="5251133"/>
                  </a:cubicBezTo>
                  <a:cubicBezTo>
                    <a:pt x="3331896" y="5313998"/>
                    <a:pt x="3391903" y="5371148"/>
                    <a:pt x="3454768" y="5424488"/>
                  </a:cubicBezTo>
                  <a:cubicBezTo>
                    <a:pt x="3523348" y="5481638"/>
                    <a:pt x="3595738" y="5534025"/>
                    <a:pt x="3669081" y="5584508"/>
                  </a:cubicBezTo>
                  <a:cubicBezTo>
                    <a:pt x="3734803" y="5628323"/>
                    <a:pt x="3801478" y="5670233"/>
                    <a:pt x="3868153" y="5711190"/>
                  </a:cubicBezTo>
                  <a:cubicBezTo>
                    <a:pt x="3795763" y="5684520"/>
                    <a:pt x="3728136" y="5640705"/>
                    <a:pt x="3662413" y="5598795"/>
                  </a:cubicBezTo>
                  <a:close/>
                  <a:moveTo>
                    <a:pt x="3081388" y="4916805"/>
                  </a:moveTo>
                  <a:cubicBezTo>
                    <a:pt x="3085198" y="4923473"/>
                    <a:pt x="3088056" y="4930140"/>
                    <a:pt x="3091866" y="4935855"/>
                  </a:cubicBezTo>
                  <a:cubicBezTo>
                    <a:pt x="3109963" y="4969193"/>
                    <a:pt x="3130918" y="5000625"/>
                    <a:pt x="3152826" y="5030153"/>
                  </a:cubicBezTo>
                  <a:cubicBezTo>
                    <a:pt x="3199498" y="5093018"/>
                    <a:pt x="3253791" y="5149215"/>
                    <a:pt x="3309988" y="5204460"/>
                  </a:cubicBezTo>
                  <a:cubicBezTo>
                    <a:pt x="3371901" y="5265420"/>
                    <a:pt x="3436671" y="5324475"/>
                    <a:pt x="3502393" y="5381625"/>
                  </a:cubicBezTo>
                  <a:cubicBezTo>
                    <a:pt x="3569068" y="5440680"/>
                    <a:pt x="3636696" y="5499735"/>
                    <a:pt x="3703371" y="5559743"/>
                  </a:cubicBezTo>
                  <a:cubicBezTo>
                    <a:pt x="3747186" y="5597843"/>
                    <a:pt x="3790048" y="5636895"/>
                    <a:pt x="3833863" y="5674995"/>
                  </a:cubicBezTo>
                  <a:cubicBezTo>
                    <a:pt x="3828148" y="5671185"/>
                    <a:pt x="3822433" y="5667375"/>
                    <a:pt x="3815766" y="5664518"/>
                  </a:cubicBezTo>
                  <a:cubicBezTo>
                    <a:pt x="3777666" y="5640705"/>
                    <a:pt x="3740518" y="5616893"/>
                    <a:pt x="3703371" y="5593080"/>
                  </a:cubicBezTo>
                  <a:cubicBezTo>
                    <a:pt x="3630028" y="5544503"/>
                    <a:pt x="3557638" y="5494020"/>
                    <a:pt x="3489058" y="5438775"/>
                  </a:cubicBezTo>
                  <a:cubicBezTo>
                    <a:pt x="3423336" y="5386388"/>
                    <a:pt x="3361423" y="5330190"/>
                    <a:pt x="3305226" y="5268278"/>
                  </a:cubicBezTo>
                  <a:cubicBezTo>
                    <a:pt x="3251886" y="5210175"/>
                    <a:pt x="3203308" y="5146358"/>
                    <a:pt x="3161398" y="5078730"/>
                  </a:cubicBezTo>
                  <a:cubicBezTo>
                    <a:pt x="3140443" y="5044440"/>
                    <a:pt x="3121393" y="5009198"/>
                    <a:pt x="3105201" y="4973003"/>
                  </a:cubicBezTo>
                  <a:cubicBezTo>
                    <a:pt x="3096628" y="4954905"/>
                    <a:pt x="3089008" y="4935855"/>
                    <a:pt x="3081388" y="4916805"/>
                  </a:cubicBezTo>
                  <a:close/>
                  <a:moveTo>
                    <a:pt x="3890061" y="5710238"/>
                  </a:moveTo>
                  <a:cubicBezTo>
                    <a:pt x="3839578" y="5665470"/>
                    <a:pt x="3788143" y="5620703"/>
                    <a:pt x="3737661" y="5576888"/>
                  </a:cubicBezTo>
                  <a:cubicBezTo>
                    <a:pt x="3670033" y="5517833"/>
                    <a:pt x="3603358" y="5458778"/>
                    <a:pt x="3535731" y="5399723"/>
                  </a:cubicBezTo>
                  <a:cubicBezTo>
                    <a:pt x="3470961" y="5342573"/>
                    <a:pt x="3406191" y="5285423"/>
                    <a:pt x="3343326" y="5226368"/>
                  </a:cubicBezTo>
                  <a:cubicBezTo>
                    <a:pt x="3285223" y="5171123"/>
                    <a:pt x="3229026" y="5114925"/>
                    <a:pt x="3178543" y="5053013"/>
                  </a:cubicBezTo>
                  <a:cubicBezTo>
                    <a:pt x="3142348" y="5009198"/>
                    <a:pt x="3109963" y="4961573"/>
                    <a:pt x="3084246" y="4911090"/>
                  </a:cubicBezTo>
                  <a:cubicBezTo>
                    <a:pt x="3125203" y="4953953"/>
                    <a:pt x="3166161" y="4996815"/>
                    <a:pt x="3207118" y="5038725"/>
                  </a:cubicBezTo>
                  <a:cubicBezTo>
                    <a:pt x="3263316" y="5095875"/>
                    <a:pt x="3320466" y="5151120"/>
                    <a:pt x="3377616" y="5207318"/>
                  </a:cubicBezTo>
                  <a:cubicBezTo>
                    <a:pt x="3436671" y="5264468"/>
                    <a:pt x="3495726" y="5322570"/>
                    <a:pt x="3554781" y="5379720"/>
                  </a:cubicBezTo>
                  <a:cubicBezTo>
                    <a:pt x="3612883" y="5436870"/>
                    <a:pt x="3671938" y="5494020"/>
                    <a:pt x="3730041" y="5551170"/>
                  </a:cubicBezTo>
                  <a:cubicBezTo>
                    <a:pt x="3783381" y="5603558"/>
                    <a:pt x="3837673" y="5655945"/>
                    <a:pt x="3891013" y="5708333"/>
                  </a:cubicBezTo>
                  <a:cubicBezTo>
                    <a:pt x="3892918" y="5710238"/>
                    <a:pt x="3893871" y="5712143"/>
                    <a:pt x="3895776" y="5715000"/>
                  </a:cubicBezTo>
                  <a:cubicBezTo>
                    <a:pt x="3893871" y="5713095"/>
                    <a:pt x="3891966" y="5712143"/>
                    <a:pt x="3890061" y="5710238"/>
                  </a:cubicBezTo>
                  <a:close/>
                  <a:moveTo>
                    <a:pt x="3818623" y="5508308"/>
                  </a:moveTo>
                  <a:cubicBezTo>
                    <a:pt x="3774808" y="5427345"/>
                    <a:pt x="3726231" y="5349240"/>
                    <a:pt x="3670033" y="5275898"/>
                  </a:cubicBezTo>
                  <a:cubicBezTo>
                    <a:pt x="3614788" y="5202555"/>
                    <a:pt x="3550971" y="5135880"/>
                    <a:pt x="3479533" y="5077778"/>
                  </a:cubicBezTo>
                  <a:cubicBezTo>
                    <a:pt x="3406191" y="5018723"/>
                    <a:pt x="3327133" y="4967288"/>
                    <a:pt x="3248076" y="4917758"/>
                  </a:cubicBezTo>
                  <a:cubicBezTo>
                    <a:pt x="3176638" y="4872990"/>
                    <a:pt x="3106153" y="4827270"/>
                    <a:pt x="3039478" y="4775835"/>
                  </a:cubicBezTo>
                  <a:cubicBezTo>
                    <a:pt x="3104248" y="4812983"/>
                    <a:pt x="3172828" y="4841558"/>
                    <a:pt x="3244266" y="4862513"/>
                  </a:cubicBezTo>
                  <a:cubicBezTo>
                    <a:pt x="3269031" y="4874895"/>
                    <a:pt x="3292843" y="4887278"/>
                    <a:pt x="3315703" y="4901565"/>
                  </a:cubicBezTo>
                  <a:cubicBezTo>
                    <a:pt x="3389046" y="4944428"/>
                    <a:pt x="3457626" y="4994910"/>
                    <a:pt x="3521443" y="5052060"/>
                  </a:cubicBezTo>
                  <a:cubicBezTo>
                    <a:pt x="3586213" y="5109210"/>
                    <a:pt x="3644316" y="5173980"/>
                    <a:pt x="3695751" y="5243513"/>
                  </a:cubicBezTo>
                  <a:cubicBezTo>
                    <a:pt x="3747186" y="5313045"/>
                    <a:pt x="3791953" y="5388293"/>
                    <a:pt x="3829101" y="5467350"/>
                  </a:cubicBezTo>
                  <a:cubicBezTo>
                    <a:pt x="3861486" y="5535930"/>
                    <a:pt x="3887203" y="5607368"/>
                    <a:pt x="3906253" y="5680710"/>
                  </a:cubicBezTo>
                  <a:cubicBezTo>
                    <a:pt x="3878631" y="5622608"/>
                    <a:pt x="3849103" y="5565458"/>
                    <a:pt x="3818623" y="5508308"/>
                  </a:cubicBezTo>
                  <a:close/>
                  <a:moveTo>
                    <a:pt x="3923398" y="5661660"/>
                  </a:moveTo>
                  <a:cubicBezTo>
                    <a:pt x="3922446" y="5663565"/>
                    <a:pt x="3922446" y="5665470"/>
                    <a:pt x="3922446" y="5667375"/>
                  </a:cubicBezTo>
                  <a:cubicBezTo>
                    <a:pt x="3919588" y="5667375"/>
                    <a:pt x="3916731" y="5668328"/>
                    <a:pt x="3914826" y="5671185"/>
                  </a:cubicBezTo>
                  <a:cubicBezTo>
                    <a:pt x="3898633" y="5610225"/>
                    <a:pt x="3877678" y="5550218"/>
                    <a:pt x="3851961" y="5493068"/>
                  </a:cubicBezTo>
                  <a:cubicBezTo>
                    <a:pt x="3816718" y="5412105"/>
                    <a:pt x="3772903" y="5335905"/>
                    <a:pt x="3722421" y="5263515"/>
                  </a:cubicBezTo>
                  <a:cubicBezTo>
                    <a:pt x="3672891" y="5193030"/>
                    <a:pt x="3614788" y="5127308"/>
                    <a:pt x="3551923" y="5068253"/>
                  </a:cubicBezTo>
                  <a:cubicBezTo>
                    <a:pt x="3489058" y="5009198"/>
                    <a:pt x="3419526" y="4956810"/>
                    <a:pt x="3346183" y="4912043"/>
                  </a:cubicBezTo>
                  <a:cubicBezTo>
                    <a:pt x="3322371" y="4897755"/>
                    <a:pt x="3297606" y="4883468"/>
                    <a:pt x="3271888" y="4870133"/>
                  </a:cubicBezTo>
                  <a:cubicBezTo>
                    <a:pt x="3287128" y="4873943"/>
                    <a:pt x="3302368" y="4877753"/>
                    <a:pt x="3317608" y="4880610"/>
                  </a:cubicBezTo>
                  <a:cubicBezTo>
                    <a:pt x="3334753" y="4884420"/>
                    <a:pt x="3352851" y="4887278"/>
                    <a:pt x="3369996" y="4890135"/>
                  </a:cubicBezTo>
                  <a:cubicBezTo>
                    <a:pt x="3414763" y="4912043"/>
                    <a:pt x="3458578" y="4936808"/>
                    <a:pt x="3499536" y="4965383"/>
                  </a:cubicBezTo>
                  <a:cubicBezTo>
                    <a:pt x="3559543" y="5006340"/>
                    <a:pt x="3614788" y="5053013"/>
                    <a:pt x="3664318" y="5105400"/>
                  </a:cubicBezTo>
                  <a:cubicBezTo>
                    <a:pt x="3714801" y="5158740"/>
                    <a:pt x="3759568" y="5218748"/>
                    <a:pt x="3796716" y="5281613"/>
                  </a:cubicBezTo>
                  <a:cubicBezTo>
                    <a:pt x="3835768" y="5348288"/>
                    <a:pt x="3867201" y="5419725"/>
                    <a:pt x="3889108" y="5494020"/>
                  </a:cubicBezTo>
                  <a:cubicBezTo>
                    <a:pt x="3904348" y="5545455"/>
                    <a:pt x="3915778" y="5597843"/>
                    <a:pt x="3923398" y="5651183"/>
                  </a:cubicBezTo>
                  <a:cubicBezTo>
                    <a:pt x="3924351" y="5654993"/>
                    <a:pt x="3924351" y="5657850"/>
                    <a:pt x="3923398" y="5661660"/>
                  </a:cubicBezTo>
                  <a:close/>
                  <a:moveTo>
                    <a:pt x="3907206" y="5517833"/>
                  </a:moveTo>
                  <a:cubicBezTo>
                    <a:pt x="3886251" y="5442585"/>
                    <a:pt x="3855771" y="5371148"/>
                    <a:pt x="3818623" y="5302568"/>
                  </a:cubicBezTo>
                  <a:cubicBezTo>
                    <a:pt x="3782428" y="5236845"/>
                    <a:pt x="3738613" y="5174933"/>
                    <a:pt x="3688131" y="5119688"/>
                  </a:cubicBezTo>
                  <a:cubicBezTo>
                    <a:pt x="3639553" y="5066348"/>
                    <a:pt x="3585261" y="5017770"/>
                    <a:pt x="3527158" y="4975860"/>
                  </a:cubicBezTo>
                  <a:cubicBezTo>
                    <a:pt x="3497631" y="4954905"/>
                    <a:pt x="3467151" y="4935855"/>
                    <a:pt x="3435718" y="4917758"/>
                  </a:cubicBezTo>
                  <a:cubicBezTo>
                    <a:pt x="3420478" y="4909185"/>
                    <a:pt x="3404286" y="4900613"/>
                    <a:pt x="3388093" y="4892993"/>
                  </a:cubicBezTo>
                  <a:cubicBezTo>
                    <a:pt x="3422383" y="4897755"/>
                    <a:pt x="3457626" y="4900613"/>
                    <a:pt x="3492868" y="4900613"/>
                  </a:cubicBezTo>
                  <a:cubicBezTo>
                    <a:pt x="3536683" y="4929188"/>
                    <a:pt x="3575736" y="4963478"/>
                    <a:pt x="3612883" y="5000625"/>
                  </a:cubicBezTo>
                  <a:cubicBezTo>
                    <a:pt x="3658603" y="5046345"/>
                    <a:pt x="3705276" y="5091113"/>
                    <a:pt x="3747186" y="5139690"/>
                  </a:cubicBezTo>
                  <a:cubicBezTo>
                    <a:pt x="3789096" y="5188268"/>
                    <a:pt x="3828148" y="5239703"/>
                    <a:pt x="3856723" y="5296853"/>
                  </a:cubicBezTo>
                  <a:cubicBezTo>
                    <a:pt x="3885298" y="5353050"/>
                    <a:pt x="3906253" y="5413058"/>
                    <a:pt x="3917683" y="5474970"/>
                  </a:cubicBezTo>
                  <a:cubicBezTo>
                    <a:pt x="3924351" y="5509260"/>
                    <a:pt x="3928161" y="5544503"/>
                    <a:pt x="3929113" y="5578793"/>
                  </a:cubicBezTo>
                  <a:cubicBezTo>
                    <a:pt x="3929113" y="5588318"/>
                    <a:pt x="3929113" y="5597843"/>
                    <a:pt x="3929113" y="5607368"/>
                  </a:cubicBezTo>
                  <a:cubicBezTo>
                    <a:pt x="3922446" y="5576888"/>
                    <a:pt x="3915778" y="5546408"/>
                    <a:pt x="3907206" y="5517833"/>
                  </a:cubicBezTo>
                  <a:close/>
                  <a:moveTo>
                    <a:pt x="3951021" y="5504498"/>
                  </a:moveTo>
                  <a:cubicBezTo>
                    <a:pt x="3950068" y="5521643"/>
                    <a:pt x="3947211" y="5538788"/>
                    <a:pt x="3944353" y="5554980"/>
                  </a:cubicBezTo>
                  <a:cubicBezTo>
                    <a:pt x="3943401" y="5558790"/>
                    <a:pt x="3943401" y="5562600"/>
                    <a:pt x="3942448" y="5566410"/>
                  </a:cubicBezTo>
                  <a:cubicBezTo>
                    <a:pt x="3940543" y="5573078"/>
                    <a:pt x="3939591" y="5578793"/>
                    <a:pt x="3938638" y="5585460"/>
                  </a:cubicBezTo>
                  <a:cubicBezTo>
                    <a:pt x="3938638" y="5586413"/>
                    <a:pt x="3938638" y="5587365"/>
                    <a:pt x="3939591" y="5588318"/>
                  </a:cubicBezTo>
                  <a:cubicBezTo>
                    <a:pt x="3938638" y="5593080"/>
                    <a:pt x="3937686" y="5598795"/>
                    <a:pt x="3936733" y="5603558"/>
                  </a:cubicBezTo>
                  <a:cubicBezTo>
                    <a:pt x="3936733" y="5598795"/>
                    <a:pt x="3936733" y="5594033"/>
                    <a:pt x="3936733" y="5589270"/>
                  </a:cubicBezTo>
                  <a:cubicBezTo>
                    <a:pt x="3936733" y="5557838"/>
                    <a:pt x="3933876" y="5526405"/>
                    <a:pt x="3929113" y="5495925"/>
                  </a:cubicBezTo>
                  <a:cubicBezTo>
                    <a:pt x="3919588" y="5433060"/>
                    <a:pt x="3900538" y="5372100"/>
                    <a:pt x="3872916" y="5314950"/>
                  </a:cubicBezTo>
                  <a:cubicBezTo>
                    <a:pt x="3816718" y="5196840"/>
                    <a:pt x="3723373" y="5103495"/>
                    <a:pt x="3630981" y="5013008"/>
                  </a:cubicBezTo>
                  <a:cubicBezTo>
                    <a:pt x="3590023" y="4973003"/>
                    <a:pt x="3549066" y="4931093"/>
                    <a:pt x="3499536" y="4900613"/>
                  </a:cubicBezTo>
                  <a:cubicBezTo>
                    <a:pt x="3517633" y="4900613"/>
                    <a:pt x="3536683" y="4900613"/>
                    <a:pt x="3554781" y="4899660"/>
                  </a:cubicBezTo>
                  <a:cubicBezTo>
                    <a:pt x="3593833" y="4931093"/>
                    <a:pt x="3632886" y="4964430"/>
                    <a:pt x="3668128" y="5000625"/>
                  </a:cubicBezTo>
                  <a:cubicBezTo>
                    <a:pt x="3706228" y="5039678"/>
                    <a:pt x="3741471" y="5080635"/>
                    <a:pt x="3774808" y="5122545"/>
                  </a:cubicBezTo>
                  <a:cubicBezTo>
                    <a:pt x="3842436" y="5206365"/>
                    <a:pt x="3911016" y="5296853"/>
                    <a:pt x="3938638" y="5403533"/>
                  </a:cubicBezTo>
                  <a:cubicBezTo>
                    <a:pt x="3946258" y="5433060"/>
                    <a:pt x="3951021" y="5464493"/>
                    <a:pt x="3951021" y="5494973"/>
                  </a:cubicBezTo>
                  <a:cubicBezTo>
                    <a:pt x="3951973" y="5498783"/>
                    <a:pt x="3951021" y="5501640"/>
                    <a:pt x="3951021" y="5504498"/>
                  </a:cubicBezTo>
                  <a:close/>
                  <a:moveTo>
                    <a:pt x="3952926" y="5427345"/>
                  </a:moveTo>
                  <a:cubicBezTo>
                    <a:pt x="3952926" y="5426393"/>
                    <a:pt x="3952926" y="5425440"/>
                    <a:pt x="3951973" y="5424488"/>
                  </a:cubicBezTo>
                  <a:cubicBezTo>
                    <a:pt x="3941496" y="5370195"/>
                    <a:pt x="3918636" y="5318760"/>
                    <a:pt x="3891013" y="5271135"/>
                  </a:cubicBezTo>
                  <a:cubicBezTo>
                    <a:pt x="3863391" y="5223510"/>
                    <a:pt x="3830053" y="5178743"/>
                    <a:pt x="3795763" y="5135880"/>
                  </a:cubicBezTo>
                  <a:cubicBezTo>
                    <a:pt x="3761473" y="5093018"/>
                    <a:pt x="3725278" y="5051108"/>
                    <a:pt x="3687178" y="5011103"/>
                  </a:cubicBezTo>
                  <a:cubicBezTo>
                    <a:pt x="3648126" y="4971098"/>
                    <a:pt x="3607168" y="4932045"/>
                    <a:pt x="3562401" y="4898708"/>
                  </a:cubicBezTo>
                  <a:cubicBezTo>
                    <a:pt x="3574783" y="4897755"/>
                    <a:pt x="3588118" y="4896803"/>
                    <a:pt x="3600501" y="4895850"/>
                  </a:cubicBezTo>
                  <a:cubicBezTo>
                    <a:pt x="3669081" y="4961573"/>
                    <a:pt x="3739566" y="5027295"/>
                    <a:pt x="3799573" y="5100638"/>
                  </a:cubicBezTo>
                  <a:cubicBezTo>
                    <a:pt x="3860533" y="5173980"/>
                    <a:pt x="3911968" y="5256848"/>
                    <a:pt x="3939591" y="5348288"/>
                  </a:cubicBezTo>
                  <a:cubicBezTo>
                    <a:pt x="3943401" y="5360670"/>
                    <a:pt x="3946258" y="5373053"/>
                    <a:pt x="3949116" y="5385435"/>
                  </a:cubicBezTo>
                  <a:cubicBezTo>
                    <a:pt x="3951973" y="5398770"/>
                    <a:pt x="3952926" y="5413058"/>
                    <a:pt x="3952926" y="5427345"/>
                  </a:cubicBezTo>
                  <a:close/>
                  <a:moveTo>
                    <a:pt x="3876726" y="5150168"/>
                  </a:moveTo>
                  <a:cubicBezTo>
                    <a:pt x="3907206" y="5204460"/>
                    <a:pt x="3928161" y="5263515"/>
                    <a:pt x="3940543" y="5323523"/>
                  </a:cubicBezTo>
                  <a:cubicBezTo>
                    <a:pt x="3929113" y="5292090"/>
                    <a:pt x="3915778" y="5261610"/>
                    <a:pt x="3899586" y="5232083"/>
                  </a:cubicBezTo>
                  <a:cubicBezTo>
                    <a:pt x="3852913" y="5146358"/>
                    <a:pt x="3789096" y="5070158"/>
                    <a:pt x="3719563" y="5001578"/>
                  </a:cubicBezTo>
                  <a:cubicBezTo>
                    <a:pt x="3682416" y="4965383"/>
                    <a:pt x="3644316" y="4930140"/>
                    <a:pt x="3605263" y="4895850"/>
                  </a:cubicBezTo>
                  <a:cubicBezTo>
                    <a:pt x="3606216" y="4895850"/>
                    <a:pt x="3606216" y="4895850"/>
                    <a:pt x="3607168" y="4895850"/>
                  </a:cubicBezTo>
                  <a:cubicBezTo>
                    <a:pt x="3608121" y="4896803"/>
                    <a:pt x="3608121" y="4896803"/>
                    <a:pt x="3609073" y="4896803"/>
                  </a:cubicBezTo>
                  <a:cubicBezTo>
                    <a:pt x="3721468" y="4951095"/>
                    <a:pt x="3816718" y="5040630"/>
                    <a:pt x="3876726" y="5150168"/>
                  </a:cubicBezTo>
                  <a:close/>
                  <a:moveTo>
                    <a:pt x="3689083" y="4858703"/>
                  </a:moveTo>
                  <a:cubicBezTo>
                    <a:pt x="3665271" y="4863465"/>
                    <a:pt x="3640506" y="4867275"/>
                    <a:pt x="3616693" y="4870133"/>
                  </a:cubicBezTo>
                  <a:cubicBezTo>
                    <a:pt x="3613836" y="4869180"/>
                    <a:pt x="3610978" y="4870133"/>
                    <a:pt x="3609073" y="4871085"/>
                  </a:cubicBezTo>
                  <a:cubicBezTo>
                    <a:pt x="3475723" y="4885373"/>
                    <a:pt x="3339516" y="4871085"/>
                    <a:pt x="3211881" y="4828223"/>
                  </a:cubicBezTo>
                  <a:cubicBezTo>
                    <a:pt x="3212833" y="4828223"/>
                    <a:pt x="3213786" y="4828223"/>
                    <a:pt x="3214738" y="4829175"/>
                  </a:cubicBezTo>
                  <a:cubicBezTo>
                    <a:pt x="3324276" y="4851083"/>
                    <a:pt x="3436671" y="4853940"/>
                    <a:pt x="3547161" y="4842510"/>
                  </a:cubicBezTo>
                  <a:cubicBezTo>
                    <a:pt x="3657651" y="4831080"/>
                    <a:pt x="3767188" y="4807268"/>
                    <a:pt x="3873868" y="4775835"/>
                  </a:cubicBezTo>
                  <a:cubicBezTo>
                    <a:pt x="3923398" y="4761548"/>
                    <a:pt x="3971976" y="4745355"/>
                    <a:pt x="4021506" y="4728210"/>
                  </a:cubicBezTo>
                  <a:cubicBezTo>
                    <a:pt x="3914826" y="4781550"/>
                    <a:pt x="3807193" y="4834890"/>
                    <a:pt x="3689083" y="4858703"/>
                  </a:cubicBezTo>
                  <a:close/>
                  <a:moveTo>
                    <a:pt x="4111041" y="4686300"/>
                  </a:moveTo>
                  <a:cubicBezTo>
                    <a:pt x="4046271" y="4710113"/>
                    <a:pt x="3981501" y="4733925"/>
                    <a:pt x="3915778" y="4754880"/>
                  </a:cubicBezTo>
                  <a:cubicBezTo>
                    <a:pt x="3810051" y="4788218"/>
                    <a:pt x="3702418" y="4814888"/>
                    <a:pt x="3592881" y="4830128"/>
                  </a:cubicBezTo>
                  <a:cubicBezTo>
                    <a:pt x="3483343" y="4844415"/>
                    <a:pt x="3371901" y="4847273"/>
                    <a:pt x="3261411" y="4830128"/>
                  </a:cubicBezTo>
                  <a:cubicBezTo>
                    <a:pt x="3223311" y="4824413"/>
                    <a:pt x="3186163" y="4815840"/>
                    <a:pt x="3149016" y="4805363"/>
                  </a:cubicBezTo>
                  <a:cubicBezTo>
                    <a:pt x="3109963" y="4789170"/>
                    <a:pt x="3071863" y="4771073"/>
                    <a:pt x="3035668" y="4749165"/>
                  </a:cubicBezTo>
                  <a:cubicBezTo>
                    <a:pt x="2981376" y="4716780"/>
                    <a:pt x="2929941" y="4678680"/>
                    <a:pt x="2884221" y="4635818"/>
                  </a:cubicBezTo>
                  <a:cubicBezTo>
                    <a:pt x="2874696" y="4627245"/>
                    <a:pt x="2864218" y="4617720"/>
                    <a:pt x="2853741" y="4608195"/>
                  </a:cubicBezTo>
                  <a:cubicBezTo>
                    <a:pt x="2913748" y="4648200"/>
                    <a:pt x="2977566" y="4681538"/>
                    <a:pt x="3045193" y="4707255"/>
                  </a:cubicBezTo>
                  <a:cubicBezTo>
                    <a:pt x="3134728" y="4742498"/>
                    <a:pt x="3229026" y="4765358"/>
                    <a:pt x="3324276" y="4773930"/>
                  </a:cubicBezTo>
                  <a:cubicBezTo>
                    <a:pt x="3424288" y="4783455"/>
                    <a:pt x="3524301" y="4776788"/>
                    <a:pt x="3623361" y="4760595"/>
                  </a:cubicBezTo>
                  <a:cubicBezTo>
                    <a:pt x="3726231" y="4744403"/>
                    <a:pt x="3827196" y="4718685"/>
                    <a:pt x="3930066" y="4697730"/>
                  </a:cubicBezTo>
                  <a:cubicBezTo>
                    <a:pt x="4007218" y="4681538"/>
                    <a:pt x="4086276" y="4668203"/>
                    <a:pt x="4164381" y="4662488"/>
                  </a:cubicBezTo>
                  <a:cubicBezTo>
                    <a:pt x="4146283" y="4670108"/>
                    <a:pt x="4129138" y="4677728"/>
                    <a:pt x="4111041" y="4686300"/>
                  </a:cubicBezTo>
                  <a:close/>
                  <a:moveTo>
                    <a:pt x="4198671" y="4650105"/>
                  </a:moveTo>
                  <a:cubicBezTo>
                    <a:pt x="4123423" y="4653915"/>
                    <a:pt x="4048176" y="4665345"/>
                    <a:pt x="3973881" y="4679633"/>
                  </a:cubicBezTo>
                  <a:cubicBezTo>
                    <a:pt x="3871963" y="4699635"/>
                    <a:pt x="3770998" y="4725353"/>
                    <a:pt x="3669081" y="4744403"/>
                  </a:cubicBezTo>
                  <a:cubicBezTo>
                    <a:pt x="3569068" y="4763453"/>
                    <a:pt x="3468103" y="4774883"/>
                    <a:pt x="3367138" y="4769168"/>
                  </a:cubicBezTo>
                  <a:cubicBezTo>
                    <a:pt x="3270936" y="4764405"/>
                    <a:pt x="3175686" y="4745355"/>
                    <a:pt x="3085198" y="4714875"/>
                  </a:cubicBezTo>
                  <a:cubicBezTo>
                    <a:pt x="2998521" y="4685348"/>
                    <a:pt x="2915653" y="4644390"/>
                    <a:pt x="2839453" y="4592955"/>
                  </a:cubicBezTo>
                  <a:cubicBezTo>
                    <a:pt x="2839453" y="4592955"/>
                    <a:pt x="2839453" y="4592003"/>
                    <a:pt x="2839453" y="4592003"/>
                  </a:cubicBezTo>
                  <a:cubicBezTo>
                    <a:pt x="2894698" y="4623435"/>
                    <a:pt x="2954706" y="4645343"/>
                    <a:pt x="3016618" y="4660583"/>
                  </a:cubicBezTo>
                  <a:cubicBezTo>
                    <a:pt x="3061386" y="4671060"/>
                    <a:pt x="3106153" y="4678680"/>
                    <a:pt x="3151873" y="4682490"/>
                  </a:cubicBezTo>
                  <a:cubicBezTo>
                    <a:pt x="3207118" y="4692015"/>
                    <a:pt x="3263316" y="4697730"/>
                    <a:pt x="3319513" y="4700588"/>
                  </a:cubicBezTo>
                  <a:cubicBezTo>
                    <a:pt x="3424288" y="4705350"/>
                    <a:pt x="3529063" y="4700588"/>
                    <a:pt x="3632886" y="4690110"/>
                  </a:cubicBezTo>
                  <a:cubicBezTo>
                    <a:pt x="3736708" y="4679633"/>
                    <a:pt x="3839578" y="4662488"/>
                    <a:pt x="3942448" y="4648200"/>
                  </a:cubicBezTo>
                  <a:cubicBezTo>
                    <a:pt x="4042461" y="4633913"/>
                    <a:pt x="4143426" y="4623435"/>
                    <a:pt x="4244391" y="4634865"/>
                  </a:cubicBezTo>
                  <a:cubicBezTo>
                    <a:pt x="4229151" y="4639628"/>
                    <a:pt x="4213911" y="4644390"/>
                    <a:pt x="4198671" y="4650105"/>
                  </a:cubicBezTo>
                  <a:close/>
                  <a:moveTo>
                    <a:pt x="2846121" y="4588193"/>
                  </a:moveTo>
                  <a:cubicBezTo>
                    <a:pt x="2865171" y="4597718"/>
                    <a:pt x="2885173" y="4606290"/>
                    <a:pt x="2904223" y="4613910"/>
                  </a:cubicBezTo>
                  <a:cubicBezTo>
                    <a:pt x="2945181" y="4630103"/>
                    <a:pt x="2987091" y="4644390"/>
                    <a:pt x="3029953" y="4655820"/>
                  </a:cubicBezTo>
                  <a:cubicBezTo>
                    <a:pt x="2965183" y="4641533"/>
                    <a:pt x="2903271" y="4618673"/>
                    <a:pt x="2846121" y="4588193"/>
                  </a:cubicBezTo>
                  <a:close/>
                  <a:moveTo>
                    <a:pt x="4259631" y="4630103"/>
                  </a:moveTo>
                  <a:cubicBezTo>
                    <a:pt x="4170096" y="4614863"/>
                    <a:pt x="4076751" y="4621530"/>
                    <a:pt x="3987216" y="4632960"/>
                  </a:cubicBezTo>
                  <a:cubicBezTo>
                    <a:pt x="3884346" y="4646295"/>
                    <a:pt x="3781476" y="4664393"/>
                    <a:pt x="3678606" y="4675823"/>
                  </a:cubicBezTo>
                  <a:cubicBezTo>
                    <a:pt x="3574783" y="4687253"/>
                    <a:pt x="3470008" y="4694873"/>
                    <a:pt x="3365233" y="4692015"/>
                  </a:cubicBezTo>
                  <a:cubicBezTo>
                    <a:pt x="3335706" y="4691063"/>
                    <a:pt x="3307131" y="4690110"/>
                    <a:pt x="3277603" y="4687253"/>
                  </a:cubicBezTo>
                  <a:cubicBezTo>
                    <a:pt x="3288081" y="4687253"/>
                    <a:pt x="3297606" y="4687253"/>
                    <a:pt x="3308083" y="4686300"/>
                  </a:cubicBezTo>
                  <a:cubicBezTo>
                    <a:pt x="3420478" y="4681538"/>
                    <a:pt x="3532873" y="4662488"/>
                    <a:pt x="3643363" y="4641533"/>
                  </a:cubicBezTo>
                  <a:cubicBezTo>
                    <a:pt x="3757663" y="4619625"/>
                    <a:pt x="3871963" y="4595813"/>
                    <a:pt x="3987216" y="4581525"/>
                  </a:cubicBezTo>
                  <a:cubicBezTo>
                    <a:pt x="4089133" y="4569143"/>
                    <a:pt x="4197718" y="4564380"/>
                    <a:pt x="4294874" y="4605338"/>
                  </a:cubicBezTo>
                  <a:cubicBezTo>
                    <a:pt x="4302493" y="4609148"/>
                    <a:pt x="4310114" y="4612958"/>
                    <a:pt x="4317733" y="4616768"/>
                  </a:cubicBezTo>
                  <a:cubicBezTo>
                    <a:pt x="4298683" y="4620578"/>
                    <a:pt x="4279633" y="4625340"/>
                    <a:pt x="4259631" y="4630103"/>
                  </a:cubicBezTo>
                  <a:close/>
                  <a:moveTo>
                    <a:pt x="4292968" y="4584383"/>
                  </a:moveTo>
                  <a:cubicBezTo>
                    <a:pt x="4296778" y="4590098"/>
                    <a:pt x="4301541" y="4594860"/>
                    <a:pt x="4307256" y="4600575"/>
                  </a:cubicBezTo>
                  <a:cubicBezTo>
                    <a:pt x="4223436" y="4562475"/>
                    <a:pt x="4128186" y="4559618"/>
                    <a:pt x="4037698" y="4568190"/>
                  </a:cubicBezTo>
                  <a:cubicBezTo>
                    <a:pt x="3923398" y="4578668"/>
                    <a:pt x="3811003" y="4602480"/>
                    <a:pt x="3699561" y="4624388"/>
                  </a:cubicBezTo>
                  <a:cubicBezTo>
                    <a:pt x="3586213" y="4646295"/>
                    <a:pt x="3472866" y="4668203"/>
                    <a:pt x="3357613" y="4677728"/>
                  </a:cubicBezTo>
                  <a:cubicBezTo>
                    <a:pt x="3304273" y="4681538"/>
                    <a:pt x="3250933" y="4683443"/>
                    <a:pt x="3196641" y="4680585"/>
                  </a:cubicBezTo>
                  <a:cubicBezTo>
                    <a:pt x="3157588" y="4674870"/>
                    <a:pt x="3118536" y="4668203"/>
                    <a:pt x="3079483" y="4659630"/>
                  </a:cubicBezTo>
                  <a:cubicBezTo>
                    <a:pt x="2998521" y="4641533"/>
                    <a:pt x="2920416" y="4613910"/>
                    <a:pt x="2846121" y="4577715"/>
                  </a:cubicBezTo>
                  <a:cubicBezTo>
                    <a:pt x="2847073" y="4575810"/>
                    <a:pt x="2848978" y="4574858"/>
                    <a:pt x="2850883" y="4572953"/>
                  </a:cubicBezTo>
                  <a:cubicBezTo>
                    <a:pt x="2851836" y="4572953"/>
                    <a:pt x="2851836" y="4572000"/>
                    <a:pt x="2852788" y="4572000"/>
                  </a:cubicBezTo>
                  <a:cubicBezTo>
                    <a:pt x="2872791" y="4572953"/>
                    <a:pt x="2891841" y="4574858"/>
                    <a:pt x="2911843" y="4577715"/>
                  </a:cubicBezTo>
                  <a:cubicBezTo>
                    <a:pt x="2975661" y="4599623"/>
                    <a:pt x="3039478" y="4617720"/>
                    <a:pt x="3106153" y="4626293"/>
                  </a:cubicBezTo>
                  <a:cubicBezTo>
                    <a:pt x="3210928" y="4639628"/>
                    <a:pt x="3316656" y="4627245"/>
                    <a:pt x="3420478" y="4612005"/>
                  </a:cubicBezTo>
                  <a:cubicBezTo>
                    <a:pt x="3525253" y="4596765"/>
                    <a:pt x="3630028" y="4578668"/>
                    <a:pt x="3734803" y="4564380"/>
                  </a:cubicBezTo>
                  <a:cubicBezTo>
                    <a:pt x="3836721" y="4550093"/>
                    <a:pt x="3939591" y="4538663"/>
                    <a:pt x="4041508" y="4536758"/>
                  </a:cubicBezTo>
                  <a:cubicBezTo>
                    <a:pt x="4124376" y="4535805"/>
                    <a:pt x="4210101" y="4543425"/>
                    <a:pt x="4286301" y="4577715"/>
                  </a:cubicBezTo>
                  <a:cubicBezTo>
                    <a:pt x="4289158" y="4577715"/>
                    <a:pt x="4291064" y="4580573"/>
                    <a:pt x="4292968" y="4584383"/>
                  </a:cubicBezTo>
                  <a:close/>
                  <a:moveTo>
                    <a:pt x="4279633" y="4564380"/>
                  </a:moveTo>
                  <a:cubicBezTo>
                    <a:pt x="4219626" y="4537710"/>
                    <a:pt x="4152951" y="4527233"/>
                    <a:pt x="4086276" y="4525328"/>
                  </a:cubicBezTo>
                  <a:cubicBezTo>
                    <a:pt x="3986263" y="4522470"/>
                    <a:pt x="3886251" y="4532948"/>
                    <a:pt x="3787191" y="4545330"/>
                  </a:cubicBezTo>
                  <a:cubicBezTo>
                    <a:pt x="3681463" y="4558665"/>
                    <a:pt x="3576688" y="4575810"/>
                    <a:pt x="3470961" y="4592003"/>
                  </a:cubicBezTo>
                  <a:cubicBezTo>
                    <a:pt x="3365233" y="4608195"/>
                    <a:pt x="3258553" y="4625340"/>
                    <a:pt x="3151873" y="4618673"/>
                  </a:cubicBezTo>
                  <a:cubicBezTo>
                    <a:pt x="3096628" y="4614863"/>
                    <a:pt x="3043288" y="4604385"/>
                    <a:pt x="2990901" y="4589145"/>
                  </a:cubicBezTo>
                  <a:cubicBezTo>
                    <a:pt x="3008046" y="4592003"/>
                    <a:pt x="3025191" y="4595813"/>
                    <a:pt x="3042336" y="4598670"/>
                  </a:cubicBezTo>
                  <a:cubicBezTo>
                    <a:pt x="3125203" y="4613910"/>
                    <a:pt x="3218548" y="4623435"/>
                    <a:pt x="3297606" y="4586288"/>
                  </a:cubicBezTo>
                  <a:cubicBezTo>
                    <a:pt x="3299511" y="4585335"/>
                    <a:pt x="3300463" y="4583430"/>
                    <a:pt x="3301416" y="4582478"/>
                  </a:cubicBezTo>
                  <a:cubicBezTo>
                    <a:pt x="3329991" y="4570095"/>
                    <a:pt x="3356661" y="4555808"/>
                    <a:pt x="3382378" y="4537710"/>
                  </a:cubicBezTo>
                  <a:cubicBezTo>
                    <a:pt x="3400476" y="4525328"/>
                    <a:pt x="3418573" y="4510088"/>
                    <a:pt x="3434766" y="4494848"/>
                  </a:cubicBezTo>
                  <a:cubicBezTo>
                    <a:pt x="3440481" y="4492943"/>
                    <a:pt x="3446196" y="4491990"/>
                    <a:pt x="3451911" y="4490085"/>
                  </a:cubicBezTo>
                  <a:cubicBezTo>
                    <a:pt x="3469056" y="4485323"/>
                    <a:pt x="3485248" y="4481513"/>
                    <a:pt x="3502393" y="4477703"/>
                  </a:cubicBezTo>
                  <a:cubicBezTo>
                    <a:pt x="3535731" y="4470083"/>
                    <a:pt x="3570021" y="4464368"/>
                    <a:pt x="3604311" y="4459605"/>
                  </a:cubicBezTo>
                  <a:cubicBezTo>
                    <a:pt x="3672891" y="4450080"/>
                    <a:pt x="3742423" y="4444365"/>
                    <a:pt x="3811003" y="4444365"/>
                  </a:cubicBezTo>
                  <a:cubicBezTo>
                    <a:pt x="3878631" y="4444365"/>
                    <a:pt x="3945306" y="4449128"/>
                    <a:pt x="4011981" y="4458653"/>
                  </a:cubicBezTo>
                  <a:cubicBezTo>
                    <a:pt x="4068178" y="4467225"/>
                    <a:pt x="4123423" y="4479608"/>
                    <a:pt x="4175811" y="4501515"/>
                  </a:cubicBezTo>
                  <a:cubicBezTo>
                    <a:pt x="4204386" y="4512945"/>
                    <a:pt x="4232008" y="4527233"/>
                    <a:pt x="4257726" y="4544378"/>
                  </a:cubicBezTo>
                  <a:cubicBezTo>
                    <a:pt x="4264393" y="4549140"/>
                    <a:pt x="4271061" y="4553903"/>
                    <a:pt x="4277728" y="4559618"/>
                  </a:cubicBezTo>
                  <a:cubicBezTo>
                    <a:pt x="4278681" y="4561523"/>
                    <a:pt x="4279633" y="4562475"/>
                    <a:pt x="4279633" y="4564380"/>
                  </a:cubicBezTo>
                  <a:close/>
                  <a:moveTo>
                    <a:pt x="4266299" y="4540568"/>
                  </a:moveTo>
                  <a:cubicBezTo>
                    <a:pt x="4199624" y="4491990"/>
                    <a:pt x="4115803" y="4467225"/>
                    <a:pt x="4035793" y="4452938"/>
                  </a:cubicBezTo>
                  <a:cubicBezTo>
                    <a:pt x="3901491" y="4429125"/>
                    <a:pt x="3762426" y="4429125"/>
                    <a:pt x="3628123" y="4445318"/>
                  </a:cubicBezTo>
                  <a:cubicBezTo>
                    <a:pt x="3589071" y="4450080"/>
                    <a:pt x="3550971" y="4456748"/>
                    <a:pt x="3512871" y="4464368"/>
                  </a:cubicBezTo>
                  <a:cubicBezTo>
                    <a:pt x="3493821" y="4468178"/>
                    <a:pt x="3474771" y="4472940"/>
                    <a:pt x="3455721" y="4477703"/>
                  </a:cubicBezTo>
                  <a:cubicBezTo>
                    <a:pt x="3453816" y="4478655"/>
                    <a:pt x="3450958" y="4478655"/>
                    <a:pt x="3449053" y="4479608"/>
                  </a:cubicBezTo>
                  <a:cubicBezTo>
                    <a:pt x="3454768" y="4473893"/>
                    <a:pt x="3459531" y="4469130"/>
                    <a:pt x="3465246" y="4463415"/>
                  </a:cubicBezTo>
                  <a:cubicBezTo>
                    <a:pt x="3484296" y="4442460"/>
                    <a:pt x="3502393" y="4419600"/>
                    <a:pt x="3517633" y="4395788"/>
                  </a:cubicBezTo>
                  <a:cubicBezTo>
                    <a:pt x="3569068" y="4391978"/>
                    <a:pt x="3619551" y="4388168"/>
                    <a:pt x="3670986" y="4385310"/>
                  </a:cubicBezTo>
                  <a:cubicBezTo>
                    <a:pt x="3728136" y="4383405"/>
                    <a:pt x="3784333" y="4383405"/>
                    <a:pt x="3841483" y="4386263"/>
                  </a:cubicBezTo>
                  <a:cubicBezTo>
                    <a:pt x="3941496" y="4392930"/>
                    <a:pt x="4040556" y="4411980"/>
                    <a:pt x="4133901" y="4451033"/>
                  </a:cubicBezTo>
                  <a:cubicBezTo>
                    <a:pt x="4158666" y="4461510"/>
                    <a:pt x="4183431" y="4472940"/>
                    <a:pt x="4206291" y="4486275"/>
                  </a:cubicBezTo>
                  <a:cubicBezTo>
                    <a:pt x="4223436" y="4495800"/>
                    <a:pt x="4239628" y="4507230"/>
                    <a:pt x="4255821" y="4517708"/>
                  </a:cubicBezTo>
                  <a:cubicBezTo>
                    <a:pt x="4259631" y="4526280"/>
                    <a:pt x="4262489" y="4532948"/>
                    <a:pt x="4266299" y="4540568"/>
                  </a:cubicBezTo>
                  <a:close/>
                  <a:moveTo>
                    <a:pt x="4235818" y="4476750"/>
                  </a:moveTo>
                  <a:cubicBezTo>
                    <a:pt x="4240581" y="4486275"/>
                    <a:pt x="4244391" y="4494848"/>
                    <a:pt x="4249153" y="4504373"/>
                  </a:cubicBezTo>
                  <a:cubicBezTo>
                    <a:pt x="4238676" y="4497705"/>
                    <a:pt x="4229151" y="4491038"/>
                    <a:pt x="4218674" y="4484370"/>
                  </a:cubicBezTo>
                  <a:cubicBezTo>
                    <a:pt x="4198671" y="4471988"/>
                    <a:pt x="4176763" y="4460558"/>
                    <a:pt x="4154856" y="4451033"/>
                  </a:cubicBezTo>
                  <a:cubicBezTo>
                    <a:pt x="4110088" y="4430078"/>
                    <a:pt x="4063416" y="4414838"/>
                    <a:pt x="4015791" y="4403408"/>
                  </a:cubicBezTo>
                  <a:cubicBezTo>
                    <a:pt x="3910063" y="4377690"/>
                    <a:pt x="3801478" y="4371975"/>
                    <a:pt x="3692893" y="4374833"/>
                  </a:cubicBezTo>
                  <a:cubicBezTo>
                    <a:pt x="3636696" y="4376738"/>
                    <a:pt x="3580498" y="4379595"/>
                    <a:pt x="3524301" y="4385310"/>
                  </a:cubicBezTo>
                  <a:cubicBezTo>
                    <a:pt x="3539541" y="4360545"/>
                    <a:pt x="3553828" y="4334828"/>
                    <a:pt x="3565258" y="4307205"/>
                  </a:cubicBezTo>
                  <a:cubicBezTo>
                    <a:pt x="3660508" y="4300538"/>
                    <a:pt x="3757663" y="4306253"/>
                    <a:pt x="3851961" y="4322445"/>
                  </a:cubicBezTo>
                  <a:cubicBezTo>
                    <a:pt x="3951021" y="4339590"/>
                    <a:pt x="4048176" y="4369118"/>
                    <a:pt x="4139616" y="4410075"/>
                  </a:cubicBezTo>
                  <a:cubicBezTo>
                    <a:pt x="4163428" y="4420553"/>
                    <a:pt x="4187241" y="4431030"/>
                    <a:pt x="4210101" y="4445318"/>
                  </a:cubicBezTo>
                  <a:cubicBezTo>
                    <a:pt x="4215816" y="4449128"/>
                    <a:pt x="4221531" y="4452938"/>
                    <a:pt x="4226293" y="4456748"/>
                  </a:cubicBezTo>
                  <a:cubicBezTo>
                    <a:pt x="4229151" y="4463415"/>
                    <a:pt x="4232961" y="4470083"/>
                    <a:pt x="4235818" y="4476750"/>
                  </a:cubicBezTo>
                  <a:close/>
                  <a:moveTo>
                    <a:pt x="4196766" y="4397693"/>
                  </a:moveTo>
                  <a:cubicBezTo>
                    <a:pt x="4204386" y="4412933"/>
                    <a:pt x="4212006" y="4428173"/>
                    <a:pt x="4219626" y="4443413"/>
                  </a:cubicBezTo>
                  <a:cubicBezTo>
                    <a:pt x="4204386" y="4432935"/>
                    <a:pt x="4186288" y="4424363"/>
                    <a:pt x="4170096" y="4415790"/>
                  </a:cubicBezTo>
                  <a:cubicBezTo>
                    <a:pt x="4124376" y="4392930"/>
                    <a:pt x="4076751" y="4373880"/>
                    <a:pt x="4027221" y="4357688"/>
                  </a:cubicBezTo>
                  <a:cubicBezTo>
                    <a:pt x="3929113" y="4325303"/>
                    <a:pt x="3827196" y="4305300"/>
                    <a:pt x="3724326" y="4297680"/>
                  </a:cubicBezTo>
                  <a:cubicBezTo>
                    <a:pt x="3672891" y="4293870"/>
                    <a:pt x="3620503" y="4293870"/>
                    <a:pt x="3569068" y="4297680"/>
                  </a:cubicBezTo>
                  <a:cubicBezTo>
                    <a:pt x="3573831" y="4285298"/>
                    <a:pt x="3578593" y="4271963"/>
                    <a:pt x="3583356" y="4259580"/>
                  </a:cubicBezTo>
                  <a:cubicBezTo>
                    <a:pt x="3586213" y="4250055"/>
                    <a:pt x="3589071" y="4241483"/>
                    <a:pt x="3590976" y="4231958"/>
                  </a:cubicBezTo>
                  <a:cubicBezTo>
                    <a:pt x="3606216" y="4230053"/>
                    <a:pt x="3621456" y="4228148"/>
                    <a:pt x="3636696" y="4227195"/>
                  </a:cubicBezTo>
                  <a:cubicBezTo>
                    <a:pt x="3659556" y="4225290"/>
                    <a:pt x="3681463" y="4225290"/>
                    <a:pt x="3704323" y="4225290"/>
                  </a:cubicBezTo>
                  <a:cubicBezTo>
                    <a:pt x="3749091" y="4226243"/>
                    <a:pt x="3793858" y="4230053"/>
                    <a:pt x="3837673" y="4238625"/>
                  </a:cubicBezTo>
                  <a:cubicBezTo>
                    <a:pt x="3925303" y="4254818"/>
                    <a:pt x="4011028" y="4285298"/>
                    <a:pt x="4089133" y="4328160"/>
                  </a:cubicBezTo>
                  <a:cubicBezTo>
                    <a:pt x="4127233" y="4348163"/>
                    <a:pt x="4163428" y="4371975"/>
                    <a:pt x="4196766" y="4397693"/>
                  </a:cubicBezTo>
                  <a:close/>
                  <a:moveTo>
                    <a:pt x="4177716" y="4357688"/>
                  </a:moveTo>
                  <a:cubicBezTo>
                    <a:pt x="4181526" y="4366260"/>
                    <a:pt x="4186288" y="4374833"/>
                    <a:pt x="4190098" y="4383405"/>
                  </a:cubicBezTo>
                  <a:cubicBezTo>
                    <a:pt x="4164381" y="4362450"/>
                    <a:pt x="4137711" y="4344353"/>
                    <a:pt x="4109136" y="4327208"/>
                  </a:cubicBezTo>
                  <a:cubicBezTo>
                    <a:pt x="4070083" y="4304348"/>
                    <a:pt x="4029126" y="4284345"/>
                    <a:pt x="3986263" y="4268153"/>
                  </a:cubicBezTo>
                  <a:cubicBezTo>
                    <a:pt x="3901491" y="4235768"/>
                    <a:pt x="3811956" y="4217670"/>
                    <a:pt x="3721468" y="4214813"/>
                  </a:cubicBezTo>
                  <a:cubicBezTo>
                    <a:pt x="3695751" y="4213860"/>
                    <a:pt x="3670033" y="4213860"/>
                    <a:pt x="3645268" y="4215765"/>
                  </a:cubicBezTo>
                  <a:cubicBezTo>
                    <a:pt x="3628123" y="4216718"/>
                    <a:pt x="3610978" y="4217670"/>
                    <a:pt x="3593833" y="4220528"/>
                  </a:cubicBezTo>
                  <a:cubicBezTo>
                    <a:pt x="3600501" y="4194810"/>
                    <a:pt x="3604311" y="4169093"/>
                    <a:pt x="3606216" y="4142423"/>
                  </a:cubicBezTo>
                  <a:cubicBezTo>
                    <a:pt x="3613836" y="4141470"/>
                    <a:pt x="3620503" y="4137660"/>
                    <a:pt x="3628123" y="4135755"/>
                  </a:cubicBezTo>
                  <a:cubicBezTo>
                    <a:pt x="3629076" y="4135755"/>
                    <a:pt x="3630981" y="4134803"/>
                    <a:pt x="3631933" y="4134803"/>
                  </a:cubicBezTo>
                  <a:cubicBezTo>
                    <a:pt x="3640506" y="4134803"/>
                    <a:pt x="3648126" y="4134803"/>
                    <a:pt x="3656698" y="4134803"/>
                  </a:cubicBezTo>
                  <a:cubicBezTo>
                    <a:pt x="3679558" y="4135755"/>
                    <a:pt x="3701466" y="4137660"/>
                    <a:pt x="3724326" y="4141470"/>
                  </a:cubicBezTo>
                  <a:cubicBezTo>
                    <a:pt x="3769093" y="4148138"/>
                    <a:pt x="3813861" y="4160520"/>
                    <a:pt x="3856723" y="4175760"/>
                  </a:cubicBezTo>
                  <a:cubicBezTo>
                    <a:pt x="3942448" y="4206240"/>
                    <a:pt x="4023411" y="4251008"/>
                    <a:pt x="4103421" y="4294823"/>
                  </a:cubicBezTo>
                  <a:cubicBezTo>
                    <a:pt x="4123423" y="4306253"/>
                    <a:pt x="4146283" y="4317683"/>
                    <a:pt x="4165333" y="4331970"/>
                  </a:cubicBezTo>
                  <a:cubicBezTo>
                    <a:pt x="4169143" y="4341495"/>
                    <a:pt x="4172953" y="4349115"/>
                    <a:pt x="4177716" y="4357688"/>
                  </a:cubicBezTo>
                  <a:close/>
                  <a:moveTo>
                    <a:pt x="4154856" y="4252913"/>
                  </a:moveTo>
                  <a:cubicBezTo>
                    <a:pt x="4153903" y="4251960"/>
                    <a:pt x="4152951" y="4250055"/>
                    <a:pt x="4152951" y="4249103"/>
                  </a:cubicBezTo>
                  <a:cubicBezTo>
                    <a:pt x="4155808" y="4250055"/>
                    <a:pt x="4159618" y="4251008"/>
                    <a:pt x="4162476" y="4251960"/>
                  </a:cubicBezTo>
                  <a:cubicBezTo>
                    <a:pt x="4165333" y="4253865"/>
                    <a:pt x="4168191" y="4256723"/>
                    <a:pt x="4171048" y="4258628"/>
                  </a:cubicBezTo>
                  <a:cubicBezTo>
                    <a:pt x="4165333" y="4256723"/>
                    <a:pt x="4160571" y="4254818"/>
                    <a:pt x="4154856" y="4252913"/>
                  </a:cubicBezTo>
                  <a:close/>
                  <a:moveTo>
                    <a:pt x="4337736" y="4302443"/>
                  </a:moveTo>
                  <a:cubicBezTo>
                    <a:pt x="4328211" y="4299585"/>
                    <a:pt x="4317733" y="4297680"/>
                    <a:pt x="4308208" y="4294823"/>
                  </a:cubicBezTo>
                  <a:cubicBezTo>
                    <a:pt x="4269156" y="4285298"/>
                    <a:pt x="4229151" y="4274820"/>
                    <a:pt x="4190098" y="4263390"/>
                  </a:cubicBezTo>
                  <a:cubicBezTo>
                    <a:pt x="4184383" y="4260533"/>
                    <a:pt x="4178668" y="4257675"/>
                    <a:pt x="4172953" y="4253865"/>
                  </a:cubicBezTo>
                  <a:cubicBezTo>
                    <a:pt x="4189146" y="4257675"/>
                    <a:pt x="4205339" y="4260533"/>
                    <a:pt x="4221531" y="4263390"/>
                  </a:cubicBezTo>
                  <a:cubicBezTo>
                    <a:pt x="4291064" y="4272915"/>
                    <a:pt x="4361549" y="4267200"/>
                    <a:pt x="4430128" y="4251960"/>
                  </a:cubicBezTo>
                  <a:cubicBezTo>
                    <a:pt x="4508233" y="4234815"/>
                    <a:pt x="4582528" y="4207193"/>
                    <a:pt x="4655871" y="4177665"/>
                  </a:cubicBezTo>
                  <a:cubicBezTo>
                    <a:pt x="4730166" y="4148138"/>
                    <a:pt x="4804461" y="4116705"/>
                    <a:pt x="4881614" y="4092893"/>
                  </a:cubicBezTo>
                  <a:cubicBezTo>
                    <a:pt x="4959719" y="4069080"/>
                    <a:pt x="5040681" y="4053840"/>
                    <a:pt x="5121644" y="4057650"/>
                  </a:cubicBezTo>
                  <a:cubicBezTo>
                    <a:pt x="5124501" y="4057650"/>
                    <a:pt x="5127358" y="4058603"/>
                    <a:pt x="5130216" y="4058603"/>
                  </a:cubicBezTo>
                  <a:cubicBezTo>
                    <a:pt x="5133073" y="4063365"/>
                    <a:pt x="5135931" y="4067175"/>
                    <a:pt x="5138789" y="4071938"/>
                  </a:cubicBezTo>
                  <a:cubicBezTo>
                    <a:pt x="5002581" y="4070985"/>
                    <a:pt x="4874946" y="4129088"/>
                    <a:pt x="4753978" y="4185285"/>
                  </a:cubicBezTo>
                  <a:cubicBezTo>
                    <a:pt x="4628249" y="4244340"/>
                    <a:pt x="4497756" y="4306253"/>
                    <a:pt x="4354881" y="4302443"/>
                  </a:cubicBezTo>
                  <a:cubicBezTo>
                    <a:pt x="4350118" y="4303395"/>
                    <a:pt x="4343451" y="4303395"/>
                    <a:pt x="4337736" y="4302443"/>
                  </a:cubicBezTo>
                  <a:close/>
                  <a:moveTo>
                    <a:pt x="4427271" y="4329113"/>
                  </a:moveTo>
                  <a:cubicBezTo>
                    <a:pt x="4423461" y="4327208"/>
                    <a:pt x="4419651" y="4325303"/>
                    <a:pt x="4415841" y="4322445"/>
                  </a:cubicBezTo>
                  <a:cubicBezTo>
                    <a:pt x="4413936" y="4321493"/>
                    <a:pt x="4412983" y="4323398"/>
                    <a:pt x="4413936" y="4324350"/>
                  </a:cubicBezTo>
                  <a:cubicBezTo>
                    <a:pt x="4398696" y="4319588"/>
                    <a:pt x="4382503" y="4314825"/>
                    <a:pt x="4366311" y="4310063"/>
                  </a:cubicBezTo>
                  <a:cubicBezTo>
                    <a:pt x="4417746" y="4310063"/>
                    <a:pt x="4469181" y="4302443"/>
                    <a:pt x="4518711" y="4289108"/>
                  </a:cubicBezTo>
                  <a:cubicBezTo>
                    <a:pt x="4589196" y="4270058"/>
                    <a:pt x="4655871" y="4240530"/>
                    <a:pt x="4721593" y="4210050"/>
                  </a:cubicBezTo>
                  <a:cubicBezTo>
                    <a:pt x="4788268" y="4179570"/>
                    <a:pt x="4854943" y="4147185"/>
                    <a:pt x="4925428" y="4122420"/>
                  </a:cubicBezTo>
                  <a:cubicBezTo>
                    <a:pt x="4995914" y="4097655"/>
                    <a:pt x="5070208" y="4080510"/>
                    <a:pt x="5145456" y="4083368"/>
                  </a:cubicBezTo>
                  <a:cubicBezTo>
                    <a:pt x="5145456" y="4083368"/>
                    <a:pt x="5146408" y="4083368"/>
                    <a:pt x="5146408" y="4083368"/>
                  </a:cubicBezTo>
                  <a:cubicBezTo>
                    <a:pt x="5151171" y="4090988"/>
                    <a:pt x="5155933" y="4097655"/>
                    <a:pt x="5160696" y="4104323"/>
                  </a:cubicBezTo>
                  <a:cubicBezTo>
                    <a:pt x="5113071" y="4102418"/>
                    <a:pt x="5064494" y="4113848"/>
                    <a:pt x="5020678" y="4130993"/>
                  </a:cubicBezTo>
                  <a:cubicBezTo>
                    <a:pt x="4968291" y="4151948"/>
                    <a:pt x="4919714" y="4182428"/>
                    <a:pt x="4873993" y="4214813"/>
                  </a:cubicBezTo>
                  <a:cubicBezTo>
                    <a:pt x="4784458" y="4276725"/>
                    <a:pt x="4691114" y="4347210"/>
                    <a:pt x="4579671" y="4358640"/>
                  </a:cubicBezTo>
                  <a:cubicBezTo>
                    <a:pt x="4551096" y="4361498"/>
                    <a:pt x="4522521" y="4359593"/>
                    <a:pt x="4494899" y="4353878"/>
                  </a:cubicBezTo>
                  <a:cubicBezTo>
                    <a:pt x="4472039" y="4345305"/>
                    <a:pt x="4450131" y="4336733"/>
                    <a:pt x="4427271" y="4329113"/>
                  </a:cubicBezTo>
                  <a:close/>
                  <a:moveTo>
                    <a:pt x="4518711" y="4366260"/>
                  </a:moveTo>
                  <a:cubicBezTo>
                    <a:pt x="4530141" y="4367213"/>
                    <a:pt x="4540618" y="4368165"/>
                    <a:pt x="4552049" y="4368165"/>
                  </a:cubicBezTo>
                  <a:cubicBezTo>
                    <a:pt x="4605389" y="4368165"/>
                    <a:pt x="4656824" y="4352925"/>
                    <a:pt x="4704449" y="4330065"/>
                  </a:cubicBezTo>
                  <a:cubicBezTo>
                    <a:pt x="4807318" y="4281488"/>
                    <a:pt x="4892091" y="4201478"/>
                    <a:pt x="4995914" y="4152900"/>
                  </a:cubicBezTo>
                  <a:cubicBezTo>
                    <a:pt x="5050206" y="4127183"/>
                    <a:pt x="5109261" y="4111943"/>
                    <a:pt x="5169269" y="4115753"/>
                  </a:cubicBezTo>
                  <a:cubicBezTo>
                    <a:pt x="5175936" y="4124325"/>
                    <a:pt x="5181651" y="4132898"/>
                    <a:pt x="5188319" y="4140518"/>
                  </a:cubicBezTo>
                  <a:cubicBezTo>
                    <a:pt x="5096878" y="4142423"/>
                    <a:pt x="5013058" y="4192905"/>
                    <a:pt x="4939716" y="4245293"/>
                  </a:cubicBezTo>
                  <a:cubicBezTo>
                    <a:pt x="4858753" y="4303395"/>
                    <a:pt x="4779696" y="4370070"/>
                    <a:pt x="4680636" y="4392930"/>
                  </a:cubicBezTo>
                  <a:cubicBezTo>
                    <a:pt x="4643489" y="4401503"/>
                    <a:pt x="4606341" y="4402455"/>
                    <a:pt x="4569193" y="4395788"/>
                  </a:cubicBezTo>
                  <a:cubicBezTo>
                    <a:pt x="4553953" y="4385310"/>
                    <a:pt x="4536808" y="4375785"/>
                    <a:pt x="4518711" y="4366260"/>
                  </a:cubicBezTo>
                  <a:close/>
                  <a:moveTo>
                    <a:pt x="4632058" y="4440555"/>
                  </a:moveTo>
                  <a:cubicBezTo>
                    <a:pt x="4616818" y="4429125"/>
                    <a:pt x="4601578" y="4417695"/>
                    <a:pt x="4586339" y="4406265"/>
                  </a:cubicBezTo>
                  <a:cubicBezTo>
                    <a:pt x="4656824" y="4416743"/>
                    <a:pt x="4733976" y="4391025"/>
                    <a:pt x="4793983" y="4356735"/>
                  </a:cubicBezTo>
                  <a:cubicBezTo>
                    <a:pt x="4882566" y="4306253"/>
                    <a:pt x="4956861" y="4233863"/>
                    <a:pt x="5048301" y="4189095"/>
                  </a:cubicBezTo>
                  <a:cubicBezTo>
                    <a:pt x="5094021" y="4166235"/>
                    <a:pt x="5145456" y="4150995"/>
                    <a:pt x="5196891" y="4150995"/>
                  </a:cubicBezTo>
                  <a:cubicBezTo>
                    <a:pt x="5201653" y="4156710"/>
                    <a:pt x="5206416" y="4162425"/>
                    <a:pt x="5211178" y="4168140"/>
                  </a:cubicBezTo>
                  <a:cubicBezTo>
                    <a:pt x="5126406" y="4189095"/>
                    <a:pt x="5055921" y="4244340"/>
                    <a:pt x="4990198" y="4298633"/>
                  </a:cubicBezTo>
                  <a:cubicBezTo>
                    <a:pt x="4917808" y="4357688"/>
                    <a:pt x="4843514" y="4421505"/>
                    <a:pt x="4749216" y="4441508"/>
                  </a:cubicBezTo>
                  <a:cubicBezTo>
                    <a:pt x="4710164" y="4450080"/>
                    <a:pt x="4670158" y="4451033"/>
                    <a:pt x="4632058" y="4440555"/>
                  </a:cubicBezTo>
                  <a:close/>
                  <a:moveTo>
                    <a:pt x="4645393" y="4451033"/>
                  </a:moveTo>
                  <a:cubicBezTo>
                    <a:pt x="4715878" y="4467225"/>
                    <a:pt x="4794936" y="4444365"/>
                    <a:pt x="4856849" y="4408170"/>
                  </a:cubicBezTo>
                  <a:cubicBezTo>
                    <a:pt x="4939716" y="4360545"/>
                    <a:pt x="5006391" y="4291013"/>
                    <a:pt x="5086401" y="4238625"/>
                  </a:cubicBezTo>
                  <a:cubicBezTo>
                    <a:pt x="5127358" y="4211003"/>
                    <a:pt x="5173078" y="4189095"/>
                    <a:pt x="5221656" y="4178618"/>
                  </a:cubicBezTo>
                  <a:cubicBezTo>
                    <a:pt x="5225466" y="4183380"/>
                    <a:pt x="5230228" y="4187190"/>
                    <a:pt x="5234039" y="4191953"/>
                  </a:cubicBezTo>
                  <a:cubicBezTo>
                    <a:pt x="5199748" y="4204335"/>
                    <a:pt x="5170221" y="4226243"/>
                    <a:pt x="5143551" y="4250055"/>
                  </a:cubicBezTo>
                  <a:cubicBezTo>
                    <a:pt x="5110214" y="4279583"/>
                    <a:pt x="5079733" y="4311968"/>
                    <a:pt x="5046396" y="4341495"/>
                  </a:cubicBezTo>
                  <a:cubicBezTo>
                    <a:pt x="4977816" y="4402455"/>
                    <a:pt x="4899711" y="4455795"/>
                    <a:pt x="4808271" y="4474845"/>
                  </a:cubicBezTo>
                  <a:cubicBezTo>
                    <a:pt x="4765408" y="4484370"/>
                    <a:pt x="4720641" y="4485323"/>
                    <a:pt x="4677778" y="4477703"/>
                  </a:cubicBezTo>
                  <a:cubicBezTo>
                    <a:pt x="4666349" y="4468178"/>
                    <a:pt x="4655871" y="4459605"/>
                    <a:pt x="4645393" y="4451033"/>
                  </a:cubicBezTo>
                  <a:close/>
                  <a:moveTo>
                    <a:pt x="4750168" y="4529138"/>
                  </a:moveTo>
                  <a:cubicBezTo>
                    <a:pt x="4729214" y="4515803"/>
                    <a:pt x="4709211" y="4501515"/>
                    <a:pt x="4689208" y="4486275"/>
                  </a:cubicBezTo>
                  <a:cubicBezTo>
                    <a:pt x="4698733" y="4488180"/>
                    <a:pt x="4708258" y="4489133"/>
                    <a:pt x="4717783" y="4490085"/>
                  </a:cubicBezTo>
                  <a:cubicBezTo>
                    <a:pt x="4740643" y="4491990"/>
                    <a:pt x="4763503" y="4490085"/>
                    <a:pt x="4786364" y="4487228"/>
                  </a:cubicBezTo>
                  <a:cubicBezTo>
                    <a:pt x="4832083" y="4480560"/>
                    <a:pt x="4875898" y="4465320"/>
                    <a:pt x="4915903" y="4443413"/>
                  </a:cubicBezTo>
                  <a:cubicBezTo>
                    <a:pt x="4955908" y="4422458"/>
                    <a:pt x="4994008" y="4395788"/>
                    <a:pt x="5029251" y="4366260"/>
                  </a:cubicBezTo>
                  <a:cubicBezTo>
                    <a:pt x="5064494" y="4336733"/>
                    <a:pt x="5096878" y="4305300"/>
                    <a:pt x="5130216" y="4273868"/>
                  </a:cubicBezTo>
                  <a:cubicBezTo>
                    <a:pt x="5163553" y="4243388"/>
                    <a:pt x="5199748" y="4213860"/>
                    <a:pt x="5242611" y="4199573"/>
                  </a:cubicBezTo>
                  <a:cubicBezTo>
                    <a:pt x="5249278" y="4206240"/>
                    <a:pt x="5255946" y="4211955"/>
                    <a:pt x="5263566" y="4218623"/>
                  </a:cubicBezTo>
                  <a:cubicBezTo>
                    <a:pt x="5232133" y="4243388"/>
                    <a:pt x="5204511" y="4273868"/>
                    <a:pt x="5178794" y="4304348"/>
                  </a:cubicBezTo>
                  <a:cubicBezTo>
                    <a:pt x="5151171" y="4337685"/>
                    <a:pt x="5124501" y="4371975"/>
                    <a:pt x="5095926" y="4403408"/>
                  </a:cubicBezTo>
                  <a:cubicBezTo>
                    <a:pt x="5066398" y="4435793"/>
                    <a:pt x="5033061" y="4465320"/>
                    <a:pt x="4994961" y="4486275"/>
                  </a:cubicBezTo>
                  <a:cubicBezTo>
                    <a:pt x="4956861" y="4507230"/>
                    <a:pt x="4914951" y="4521518"/>
                    <a:pt x="4872089" y="4528185"/>
                  </a:cubicBezTo>
                  <a:cubicBezTo>
                    <a:pt x="4832083" y="4536758"/>
                    <a:pt x="4790174" y="4535805"/>
                    <a:pt x="4750168" y="4529138"/>
                  </a:cubicBezTo>
                  <a:close/>
                  <a:moveTo>
                    <a:pt x="4112946" y="5609273"/>
                  </a:moveTo>
                  <a:cubicBezTo>
                    <a:pt x="4113898" y="5600700"/>
                    <a:pt x="4115803" y="5592128"/>
                    <a:pt x="4116756" y="5583555"/>
                  </a:cubicBezTo>
                  <a:cubicBezTo>
                    <a:pt x="4122471" y="5535930"/>
                    <a:pt x="4125328" y="5488305"/>
                    <a:pt x="4127233" y="5439728"/>
                  </a:cubicBezTo>
                  <a:cubicBezTo>
                    <a:pt x="4131996" y="5347335"/>
                    <a:pt x="4143426" y="5257800"/>
                    <a:pt x="4174858" y="5170170"/>
                  </a:cubicBezTo>
                  <a:cubicBezTo>
                    <a:pt x="4235818" y="5000625"/>
                    <a:pt x="4351071" y="4855845"/>
                    <a:pt x="4491089" y="4744403"/>
                  </a:cubicBezTo>
                  <a:cubicBezTo>
                    <a:pt x="4530141" y="4712970"/>
                    <a:pt x="4571099" y="4684395"/>
                    <a:pt x="4613008" y="4657725"/>
                  </a:cubicBezTo>
                  <a:cubicBezTo>
                    <a:pt x="4650156" y="4633913"/>
                    <a:pt x="4690161" y="4613910"/>
                    <a:pt x="4728261" y="4592003"/>
                  </a:cubicBezTo>
                  <a:cubicBezTo>
                    <a:pt x="4728261" y="4592003"/>
                    <a:pt x="4729214" y="4592003"/>
                    <a:pt x="4729214" y="4592003"/>
                  </a:cubicBezTo>
                  <a:cubicBezTo>
                    <a:pt x="4734928" y="4591050"/>
                    <a:pt x="4740643" y="4589145"/>
                    <a:pt x="4746358" y="4587240"/>
                  </a:cubicBezTo>
                  <a:cubicBezTo>
                    <a:pt x="4751121" y="4585335"/>
                    <a:pt x="4756836" y="4584383"/>
                    <a:pt x="4761599" y="4582478"/>
                  </a:cubicBezTo>
                  <a:cubicBezTo>
                    <a:pt x="4763503" y="4581525"/>
                    <a:pt x="4765408" y="4581525"/>
                    <a:pt x="4768266" y="4580573"/>
                  </a:cubicBezTo>
                  <a:cubicBezTo>
                    <a:pt x="4771124" y="4579620"/>
                    <a:pt x="4774933" y="4578668"/>
                    <a:pt x="4777791" y="4577715"/>
                  </a:cubicBezTo>
                  <a:cubicBezTo>
                    <a:pt x="4780649" y="4576763"/>
                    <a:pt x="4782553" y="4573905"/>
                    <a:pt x="4783506" y="4571048"/>
                  </a:cubicBezTo>
                  <a:cubicBezTo>
                    <a:pt x="4793031" y="4575810"/>
                    <a:pt x="4803508" y="4580573"/>
                    <a:pt x="4813033" y="4585335"/>
                  </a:cubicBezTo>
                  <a:cubicBezTo>
                    <a:pt x="4837799" y="4595813"/>
                    <a:pt x="4862564" y="4604385"/>
                    <a:pt x="4889233" y="4611053"/>
                  </a:cubicBezTo>
                  <a:cubicBezTo>
                    <a:pt x="4813986" y="4666298"/>
                    <a:pt x="4733024" y="4712018"/>
                    <a:pt x="4652061" y="4758690"/>
                  </a:cubicBezTo>
                  <a:cubicBezTo>
                    <a:pt x="4569193" y="4806315"/>
                    <a:pt x="4487278" y="4855845"/>
                    <a:pt x="4413936" y="4917758"/>
                  </a:cubicBezTo>
                  <a:cubicBezTo>
                    <a:pt x="4345356" y="4975860"/>
                    <a:pt x="4283443" y="5043488"/>
                    <a:pt x="4244391" y="5125403"/>
                  </a:cubicBezTo>
                  <a:cubicBezTo>
                    <a:pt x="4203433" y="5209223"/>
                    <a:pt x="4186288" y="5302568"/>
                    <a:pt x="4171048" y="5394008"/>
                  </a:cubicBezTo>
                  <a:cubicBezTo>
                    <a:pt x="4157713" y="5473065"/>
                    <a:pt x="4144378" y="5552123"/>
                    <a:pt x="4118661" y="5627370"/>
                  </a:cubicBezTo>
                  <a:cubicBezTo>
                    <a:pt x="4115803" y="5622608"/>
                    <a:pt x="4113898" y="5615940"/>
                    <a:pt x="4112946" y="5609273"/>
                  </a:cubicBezTo>
                  <a:close/>
                  <a:moveTo>
                    <a:pt x="4126281" y="5642610"/>
                  </a:moveTo>
                  <a:cubicBezTo>
                    <a:pt x="4126281" y="5642610"/>
                    <a:pt x="4125328" y="5642610"/>
                    <a:pt x="4125328" y="5642610"/>
                  </a:cubicBezTo>
                  <a:cubicBezTo>
                    <a:pt x="4124376" y="5640705"/>
                    <a:pt x="4122471" y="5638800"/>
                    <a:pt x="4121518" y="5635943"/>
                  </a:cubicBezTo>
                  <a:cubicBezTo>
                    <a:pt x="4146283" y="5571173"/>
                    <a:pt x="4159618" y="5502593"/>
                    <a:pt x="4171048" y="5434965"/>
                  </a:cubicBezTo>
                  <a:cubicBezTo>
                    <a:pt x="4187241" y="5343525"/>
                    <a:pt x="4200576" y="5250180"/>
                    <a:pt x="4236771" y="5163503"/>
                  </a:cubicBezTo>
                  <a:cubicBezTo>
                    <a:pt x="4272014" y="5078730"/>
                    <a:pt x="4329164" y="5006340"/>
                    <a:pt x="4397743" y="4945380"/>
                  </a:cubicBezTo>
                  <a:cubicBezTo>
                    <a:pt x="4468228" y="4882515"/>
                    <a:pt x="4548239" y="4832033"/>
                    <a:pt x="4629201" y="4785360"/>
                  </a:cubicBezTo>
                  <a:cubicBezTo>
                    <a:pt x="4716831" y="4733925"/>
                    <a:pt x="4805414" y="4686300"/>
                    <a:pt x="4887328" y="4627245"/>
                  </a:cubicBezTo>
                  <a:cubicBezTo>
                    <a:pt x="4892091" y="4623435"/>
                    <a:pt x="4897806" y="4619625"/>
                    <a:pt x="4902569" y="4615815"/>
                  </a:cubicBezTo>
                  <a:cubicBezTo>
                    <a:pt x="4937811" y="4624388"/>
                    <a:pt x="4974958" y="4629150"/>
                    <a:pt x="5011153" y="4632008"/>
                  </a:cubicBezTo>
                  <a:cubicBezTo>
                    <a:pt x="5052111" y="4634865"/>
                    <a:pt x="5094021" y="4634865"/>
                    <a:pt x="5134978" y="4632960"/>
                  </a:cubicBezTo>
                  <a:cubicBezTo>
                    <a:pt x="5140694" y="4634865"/>
                    <a:pt x="5146408" y="4637723"/>
                    <a:pt x="5152123" y="4639628"/>
                  </a:cubicBezTo>
                  <a:cubicBezTo>
                    <a:pt x="5081639" y="4697730"/>
                    <a:pt x="4999723" y="4738688"/>
                    <a:pt x="4916856" y="4776788"/>
                  </a:cubicBezTo>
                  <a:cubicBezTo>
                    <a:pt x="4819701" y="4820603"/>
                    <a:pt x="4720641" y="4861560"/>
                    <a:pt x="4631106" y="4920615"/>
                  </a:cubicBezTo>
                  <a:cubicBezTo>
                    <a:pt x="4542524" y="4979670"/>
                    <a:pt x="4464418" y="5053965"/>
                    <a:pt x="4399649" y="5138738"/>
                  </a:cubicBezTo>
                  <a:cubicBezTo>
                    <a:pt x="4367264" y="5181600"/>
                    <a:pt x="4338689" y="5226368"/>
                    <a:pt x="4314876" y="5273993"/>
                  </a:cubicBezTo>
                  <a:cubicBezTo>
                    <a:pt x="4291064" y="5319713"/>
                    <a:pt x="4272014" y="5367338"/>
                    <a:pt x="4252011" y="5414963"/>
                  </a:cubicBezTo>
                  <a:cubicBezTo>
                    <a:pt x="4219626" y="5492115"/>
                    <a:pt x="4186288" y="5572125"/>
                    <a:pt x="4133901" y="5638800"/>
                  </a:cubicBezTo>
                  <a:cubicBezTo>
                    <a:pt x="4130091" y="5639753"/>
                    <a:pt x="4128186" y="5640705"/>
                    <a:pt x="4126281" y="5642610"/>
                  </a:cubicBezTo>
                  <a:close/>
                  <a:moveTo>
                    <a:pt x="4132948" y="5647373"/>
                  </a:moveTo>
                  <a:cubicBezTo>
                    <a:pt x="4133901" y="5645468"/>
                    <a:pt x="4135806" y="5644515"/>
                    <a:pt x="4136758" y="5642610"/>
                  </a:cubicBezTo>
                  <a:cubicBezTo>
                    <a:pt x="4145331" y="5636895"/>
                    <a:pt x="4152951" y="5630228"/>
                    <a:pt x="4161523" y="5623560"/>
                  </a:cubicBezTo>
                  <a:cubicBezTo>
                    <a:pt x="4152951" y="5632133"/>
                    <a:pt x="4144378" y="5640705"/>
                    <a:pt x="4135806" y="5650230"/>
                  </a:cubicBezTo>
                  <a:cubicBezTo>
                    <a:pt x="4134853" y="5648325"/>
                    <a:pt x="4133901" y="5648325"/>
                    <a:pt x="4132948" y="5647373"/>
                  </a:cubicBezTo>
                  <a:close/>
                  <a:moveTo>
                    <a:pt x="4254868" y="5553075"/>
                  </a:moveTo>
                  <a:cubicBezTo>
                    <a:pt x="4308208" y="5501640"/>
                    <a:pt x="4362501" y="5451158"/>
                    <a:pt x="4418699" y="5401628"/>
                  </a:cubicBezTo>
                  <a:cubicBezTo>
                    <a:pt x="4529189" y="5302568"/>
                    <a:pt x="4644441" y="5207318"/>
                    <a:pt x="4761599" y="5116830"/>
                  </a:cubicBezTo>
                  <a:cubicBezTo>
                    <a:pt x="4879708" y="5025390"/>
                    <a:pt x="4999723" y="4938713"/>
                    <a:pt x="5123548" y="4855845"/>
                  </a:cubicBezTo>
                  <a:cubicBezTo>
                    <a:pt x="5248326" y="4772978"/>
                    <a:pt x="5375961" y="4694873"/>
                    <a:pt x="5506453" y="4621530"/>
                  </a:cubicBezTo>
                  <a:cubicBezTo>
                    <a:pt x="5550269" y="4596765"/>
                    <a:pt x="5594083" y="4573905"/>
                    <a:pt x="5638851" y="4550093"/>
                  </a:cubicBezTo>
                  <a:cubicBezTo>
                    <a:pt x="5643614" y="4548188"/>
                    <a:pt x="5648376" y="4547235"/>
                    <a:pt x="5652186" y="4545330"/>
                  </a:cubicBezTo>
                  <a:cubicBezTo>
                    <a:pt x="5646471" y="4550093"/>
                    <a:pt x="5640756" y="4555808"/>
                    <a:pt x="5634089" y="4560570"/>
                  </a:cubicBezTo>
                  <a:cubicBezTo>
                    <a:pt x="5551221" y="4601528"/>
                    <a:pt x="5471211" y="4647248"/>
                    <a:pt x="5393106" y="4695825"/>
                  </a:cubicBezTo>
                  <a:cubicBezTo>
                    <a:pt x="5287378" y="4761548"/>
                    <a:pt x="5186414" y="4832985"/>
                    <a:pt x="5086401" y="4908233"/>
                  </a:cubicBezTo>
                  <a:cubicBezTo>
                    <a:pt x="4987341" y="4982528"/>
                    <a:pt x="4891139" y="5060633"/>
                    <a:pt x="4793983" y="5138738"/>
                  </a:cubicBezTo>
                  <a:cubicBezTo>
                    <a:pt x="4687303" y="5224463"/>
                    <a:pt x="4581576" y="5310188"/>
                    <a:pt x="4474896" y="5395913"/>
                  </a:cubicBezTo>
                  <a:cubicBezTo>
                    <a:pt x="4372978" y="5478780"/>
                    <a:pt x="4270108" y="5559743"/>
                    <a:pt x="4169143" y="5644515"/>
                  </a:cubicBezTo>
                  <a:cubicBezTo>
                    <a:pt x="4162476" y="5649278"/>
                    <a:pt x="4154856" y="5654040"/>
                    <a:pt x="4148188" y="5658803"/>
                  </a:cubicBezTo>
                  <a:cubicBezTo>
                    <a:pt x="4184383" y="5623560"/>
                    <a:pt x="4219626" y="5587365"/>
                    <a:pt x="4254868" y="5553075"/>
                  </a:cubicBezTo>
                  <a:close/>
                  <a:moveTo>
                    <a:pt x="4150093" y="5665470"/>
                  </a:moveTo>
                  <a:cubicBezTo>
                    <a:pt x="4151998" y="5663565"/>
                    <a:pt x="4153903" y="5662613"/>
                    <a:pt x="4155808" y="5660708"/>
                  </a:cubicBezTo>
                  <a:cubicBezTo>
                    <a:pt x="4240581" y="5604510"/>
                    <a:pt x="4337736" y="5570220"/>
                    <a:pt x="4432986" y="5536883"/>
                  </a:cubicBezTo>
                  <a:cubicBezTo>
                    <a:pt x="4547286" y="5496878"/>
                    <a:pt x="4663491" y="5457825"/>
                    <a:pt x="4760646" y="5383530"/>
                  </a:cubicBezTo>
                  <a:cubicBezTo>
                    <a:pt x="4862564" y="5306378"/>
                    <a:pt x="4938764" y="5202555"/>
                    <a:pt x="5014964" y="5102543"/>
                  </a:cubicBezTo>
                  <a:cubicBezTo>
                    <a:pt x="5054016" y="5051108"/>
                    <a:pt x="5094021" y="5000625"/>
                    <a:pt x="5136883" y="4953953"/>
                  </a:cubicBezTo>
                  <a:cubicBezTo>
                    <a:pt x="5181651" y="4905375"/>
                    <a:pt x="5229276" y="4859655"/>
                    <a:pt x="5279758" y="4817745"/>
                  </a:cubicBezTo>
                  <a:cubicBezTo>
                    <a:pt x="5362626" y="4748213"/>
                    <a:pt x="5453114" y="4688205"/>
                    <a:pt x="5549316" y="4637723"/>
                  </a:cubicBezTo>
                  <a:cubicBezTo>
                    <a:pt x="5547411" y="4638675"/>
                    <a:pt x="5546458" y="4640580"/>
                    <a:pt x="5544553" y="4641533"/>
                  </a:cubicBezTo>
                  <a:cubicBezTo>
                    <a:pt x="5493119" y="4682490"/>
                    <a:pt x="5446446" y="4730115"/>
                    <a:pt x="5404536" y="4781550"/>
                  </a:cubicBezTo>
                  <a:cubicBezTo>
                    <a:pt x="5310239" y="4896803"/>
                    <a:pt x="5238801" y="5028248"/>
                    <a:pt x="5156886" y="5152073"/>
                  </a:cubicBezTo>
                  <a:cubicBezTo>
                    <a:pt x="5081639" y="5264468"/>
                    <a:pt x="4995914" y="5374005"/>
                    <a:pt x="4881614" y="5449253"/>
                  </a:cubicBezTo>
                  <a:cubicBezTo>
                    <a:pt x="4770171" y="5523548"/>
                    <a:pt x="4638726" y="5552123"/>
                    <a:pt x="4509186" y="5575935"/>
                  </a:cubicBezTo>
                  <a:cubicBezTo>
                    <a:pt x="4390124" y="5597843"/>
                    <a:pt x="4267251" y="5616893"/>
                    <a:pt x="4157713" y="5669280"/>
                  </a:cubicBezTo>
                  <a:cubicBezTo>
                    <a:pt x="4155808" y="5668328"/>
                    <a:pt x="4152951" y="5667375"/>
                    <a:pt x="4150093" y="5665470"/>
                  </a:cubicBezTo>
                  <a:close/>
                  <a:moveTo>
                    <a:pt x="5263566" y="5133975"/>
                  </a:moveTo>
                  <a:cubicBezTo>
                    <a:pt x="5193081" y="5283518"/>
                    <a:pt x="5123548" y="5437823"/>
                    <a:pt x="5008296" y="5559743"/>
                  </a:cubicBezTo>
                  <a:cubicBezTo>
                    <a:pt x="4957814" y="5613083"/>
                    <a:pt x="4897806" y="5658803"/>
                    <a:pt x="4830178" y="5689283"/>
                  </a:cubicBezTo>
                  <a:cubicBezTo>
                    <a:pt x="4758741" y="5721668"/>
                    <a:pt x="4680636" y="5732145"/>
                    <a:pt x="4602531" y="5728335"/>
                  </a:cubicBezTo>
                  <a:cubicBezTo>
                    <a:pt x="4487278" y="5722620"/>
                    <a:pt x="4372026" y="5690235"/>
                    <a:pt x="4255821" y="5685473"/>
                  </a:cubicBezTo>
                  <a:cubicBezTo>
                    <a:pt x="4255821" y="5683568"/>
                    <a:pt x="4254868" y="5681663"/>
                    <a:pt x="4252964" y="5680710"/>
                  </a:cubicBezTo>
                  <a:cubicBezTo>
                    <a:pt x="4240581" y="5674995"/>
                    <a:pt x="4227246" y="5674043"/>
                    <a:pt x="4213911" y="5673090"/>
                  </a:cubicBezTo>
                  <a:cubicBezTo>
                    <a:pt x="4204386" y="5672138"/>
                    <a:pt x="4193908" y="5673090"/>
                    <a:pt x="4184383" y="5673090"/>
                  </a:cubicBezTo>
                  <a:cubicBezTo>
                    <a:pt x="4182478" y="5673090"/>
                    <a:pt x="4179621" y="5673090"/>
                    <a:pt x="4177716" y="5673090"/>
                  </a:cubicBezTo>
                  <a:cubicBezTo>
                    <a:pt x="4264393" y="5653088"/>
                    <a:pt x="4356786" y="5654040"/>
                    <a:pt x="4445368" y="5655945"/>
                  </a:cubicBezTo>
                  <a:cubicBezTo>
                    <a:pt x="4559668" y="5657850"/>
                    <a:pt x="4676826" y="5661660"/>
                    <a:pt x="4785411" y="5620703"/>
                  </a:cubicBezTo>
                  <a:cubicBezTo>
                    <a:pt x="4884471" y="5583555"/>
                    <a:pt x="4964481" y="5512118"/>
                    <a:pt x="5033061" y="5433060"/>
                  </a:cubicBezTo>
                  <a:cubicBezTo>
                    <a:pt x="5109261" y="5345430"/>
                    <a:pt x="5172126" y="5247323"/>
                    <a:pt x="5237848" y="5152073"/>
                  </a:cubicBezTo>
                  <a:cubicBezTo>
                    <a:pt x="5256898" y="5124450"/>
                    <a:pt x="5276901" y="5095875"/>
                    <a:pt x="5295951" y="5068253"/>
                  </a:cubicBezTo>
                  <a:cubicBezTo>
                    <a:pt x="5284521" y="5089208"/>
                    <a:pt x="5274044" y="5112068"/>
                    <a:pt x="5263566" y="5133975"/>
                  </a:cubicBezTo>
                  <a:close/>
                  <a:moveTo>
                    <a:pt x="5333098" y="4993958"/>
                  </a:moveTo>
                  <a:cubicBezTo>
                    <a:pt x="5308333" y="5030153"/>
                    <a:pt x="5283569" y="5066348"/>
                    <a:pt x="5258803" y="5102543"/>
                  </a:cubicBezTo>
                  <a:cubicBezTo>
                    <a:pt x="5221656" y="5155883"/>
                    <a:pt x="5184508" y="5210175"/>
                    <a:pt x="5147361" y="5263515"/>
                  </a:cubicBezTo>
                  <a:cubicBezTo>
                    <a:pt x="5116881" y="5307330"/>
                    <a:pt x="5085448" y="5351145"/>
                    <a:pt x="5052111" y="5393055"/>
                  </a:cubicBezTo>
                  <a:cubicBezTo>
                    <a:pt x="4986389" y="5474970"/>
                    <a:pt x="4909236" y="5552123"/>
                    <a:pt x="4812081" y="5596890"/>
                  </a:cubicBezTo>
                  <a:cubicBezTo>
                    <a:pt x="4707306" y="5646420"/>
                    <a:pt x="4590149" y="5648325"/>
                    <a:pt x="4475849" y="5646420"/>
                  </a:cubicBezTo>
                  <a:cubicBezTo>
                    <a:pt x="4387266" y="5644515"/>
                    <a:pt x="4294874" y="5639753"/>
                    <a:pt x="4207243" y="5657850"/>
                  </a:cubicBezTo>
                  <a:cubicBezTo>
                    <a:pt x="4231056" y="5649278"/>
                    <a:pt x="4254868" y="5640705"/>
                    <a:pt x="4279633" y="5634038"/>
                  </a:cubicBezTo>
                  <a:cubicBezTo>
                    <a:pt x="4342499" y="5615940"/>
                    <a:pt x="4407268" y="5604510"/>
                    <a:pt x="4472039" y="5593080"/>
                  </a:cubicBezTo>
                  <a:cubicBezTo>
                    <a:pt x="4598721" y="5570220"/>
                    <a:pt x="4730166" y="5548313"/>
                    <a:pt x="4844466" y="5484495"/>
                  </a:cubicBezTo>
                  <a:cubicBezTo>
                    <a:pt x="4961623" y="5419725"/>
                    <a:pt x="5053064" y="5317808"/>
                    <a:pt x="5130216" y="5210175"/>
                  </a:cubicBezTo>
                  <a:cubicBezTo>
                    <a:pt x="5216894" y="5088255"/>
                    <a:pt x="5288331" y="4955858"/>
                    <a:pt x="5377866" y="4835843"/>
                  </a:cubicBezTo>
                  <a:cubicBezTo>
                    <a:pt x="5431206" y="4764405"/>
                    <a:pt x="5493119" y="4695825"/>
                    <a:pt x="5565508" y="4641533"/>
                  </a:cubicBezTo>
                  <a:cubicBezTo>
                    <a:pt x="5564556" y="4642485"/>
                    <a:pt x="5563603" y="4644390"/>
                    <a:pt x="5562651" y="4645343"/>
                  </a:cubicBezTo>
                  <a:cubicBezTo>
                    <a:pt x="5555983" y="4652963"/>
                    <a:pt x="5548364" y="4661535"/>
                    <a:pt x="5541696" y="4669155"/>
                  </a:cubicBezTo>
                  <a:cubicBezTo>
                    <a:pt x="5528361" y="4684395"/>
                    <a:pt x="5512169" y="4700588"/>
                    <a:pt x="5505501" y="4719638"/>
                  </a:cubicBezTo>
                  <a:cubicBezTo>
                    <a:pt x="5503596" y="4725353"/>
                    <a:pt x="5505501" y="4730115"/>
                    <a:pt x="5509311" y="4732973"/>
                  </a:cubicBezTo>
                  <a:cubicBezTo>
                    <a:pt x="5462639" y="4788218"/>
                    <a:pt x="5420728" y="4846320"/>
                    <a:pt x="5382628" y="4907280"/>
                  </a:cubicBezTo>
                  <a:cubicBezTo>
                    <a:pt x="5365483" y="4935855"/>
                    <a:pt x="5349291" y="4965383"/>
                    <a:pt x="5333098" y="4993958"/>
                  </a:cubicBezTo>
                  <a:close/>
                  <a:moveTo>
                    <a:pt x="5375008" y="5202555"/>
                  </a:moveTo>
                  <a:cubicBezTo>
                    <a:pt x="5374056" y="5182553"/>
                    <a:pt x="5374056" y="5163503"/>
                    <a:pt x="5375008" y="5143500"/>
                  </a:cubicBezTo>
                  <a:cubicBezTo>
                    <a:pt x="5387391" y="5118735"/>
                    <a:pt x="5398821" y="5093018"/>
                    <a:pt x="5411203" y="5069205"/>
                  </a:cubicBezTo>
                  <a:cubicBezTo>
                    <a:pt x="5427396" y="5037773"/>
                    <a:pt x="5444541" y="5006340"/>
                    <a:pt x="5462639" y="4975860"/>
                  </a:cubicBezTo>
                  <a:cubicBezTo>
                    <a:pt x="5498833" y="4914900"/>
                    <a:pt x="5538839" y="4856798"/>
                    <a:pt x="5581701" y="4800600"/>
                  </a:cubicBezTo>
                  <a:cubicBezTo>
                    <a:pt x="5624564" y="4745355"/>
                    <a:pt x="5671236" y="4692015"/>
                    <a:pt x="5721719" y="4642485"/>
                  </a:cubicBezTo>
                  <a:cubicBezTo>
                    <a:pt x="5771248" y="4592003"/>
                    <a:pt x="5824589" y="4545330"/>
                    <a:pt x="5879833" y="4501515"/>
                  </a:cubicBezTo>
                  <a:cubicBezTo>
                    <a:pt x="5935078" y="4457700"/>
                    <a:pt x="5994133" y="4417695"/>
                    <a:pt x="6054141" y="4381500"/>
                  </a:cubicBezTo>
                  <a:cubicBezTo>
                    <a:pt x="6055094" y="4380548"/>
                    <a:pt x="6056046" y="4380548"/>
                    <a:pt x="6057951" y="4379595"/>
                  </a:cubicBezTo>
                  <a:cubicBezTo>
                    <a:pt x="6069381" y="4375785"/>
                    <a:pt x="6080811" y="4371975"/>
                    <a:pt x="6091289" y="4369118"/>
                  </a:cubicBezTo>
                  <a:cubicBezTo>
                    <a:pt x="6084621" y="4372928"/>
                    <a:pt x="6078906" y="4376738"/>
                    <a:pt x="6072239" y="4380548"/>
                  </a:cubicBezTo>
                  <a:cubicBezTo>
                    <a:pt x="6036996" y="4403408"/>
                    <a:pt x="6002706" y="4427220"/>
                    <a:pt x="5969369" y="4451985"/>
                  </a:cubicBezTo>
                  <a:cubicBezTo>
                    <a:pt x="5901741" y="4502468"/>
                    <a:pt x="5837923" y="4557713"/>
                    <a:pt x="5778869" y="4616768"/>
                  </a:cubicBezTo>
                  <a:cubicBezTo>
                    <a:pt x="5719814" y="4675823"/>
                    <a:pt x="5663616" y="4739640"/>
                    <a:pt x="5613133" y="4806315"/>
                  </a:cubicBezTo>
                  <a:cubicBezTo>
                    <a:pt x="5562651" y="4872990"/>
                    <a:pt x="5516931" y="4943475"/>
                    <a:pt x="5475973" y="5016818"/>
                  </a:cubicBezTo>
                  <a:cubicBezTo>
                    <a:pt x="5437873" y="5086350"/>
                    <a:pt x="5403583" y="5158740"/>
                    <a:pt x="5375008" y="5233035"/>
                  </a:cubicBezTo>
                  <a:cubicBezTo>
                    <a:pt x="5375961" y="5223510"/>
                    <a:pt x="5375961" y="5213033"/>
                    <a:pt x="5375008" y="5202555"/>
                  </a:cubicBezTo>
                  <a:close/>
                  <a:moveTo>
                    <a:pt x="5378819" y="5253038"/>
                  </a:moveTo>
                  <a:cubicBezTo>
                    <a:pt x="5383581" y="5241608"/>
                    <a:pt x="5388344" y="5229225"/>
                    <a:pt x="5393106" y="5217795"/>
                  </a:cubicBezTo>
                  <a:cubicBezTo>
                    <a:pt x="5400726" y="5198745"/>
                    <a:pt x="5409298" y="5178743"/>
                    <a:pt x="5417871" y="5159693"/>
                  </a:cubicBezTo>
                  <a:cubicBezTo>
                    <a:pt x="5435016" y="5121593"/>
                    <a:pt x="5453114" y="5084445"/>
                    <a:pt x="5473116" y="5048250"/>
                  </a:cubicBezTo>
                  <a:cubicBezTo>
                    <a:pt x="5512169" y="4974908"/>
                    <a:pt x="5556936" y="4904423"/>
                    <a:pt x="5606466" y="4837748"/>
                  </a:cubicBezTo>
                  <a:cubicBezTo>
                    <a:pt x="5655996" y="4771073"/>
                    <a:pt x="5710289" y="4707255"/>
                    <a:pt x="5768391" y="4647248"/>
                  </a:cubicBezTo>
                  <a:cubicBezTo>
                    <a:pt x="5826494" y="4588193"/>
                    <a:pt x="5888406" y="4531995"/>
                    <a:pt x="5955081" y="4481513"/>
                  </a:cubicBezTo>
                  <a:cubicBezTo>
                    <a:pt x="6012231" y="4437698"/>
                    <a:pt x="6072239" y="4396740"/>
                    <a:pt x="6135103" y="4360545"/>
                  </a:cubicBezTo>
                  <a:cubicBezTo>
                    <a:pt x="6147486" y="4357688"/>
                    <a:pt x="6159869" y="4354830"/>
                    <a:pt x="6172251" y="4351020"/>
                  </a:cubicBezTo>
                  <a:cubicBezTo>
                    <a:pt x="6188444" y="4347210"/>
                    <a:pt x="6203683" y="4342448"/>
                    <a:pt x="6219876" y="4338638"/>
                  </a:cubicBezTo>
                  <a:cubicBezTo>
                    <a:pt x="6159869" y="4372928"/>
                    <a:pt x="6101766" y="4411028"/>
                    <a:pt x="6046521" y="4451985"/>
                  </a:cubicBezTo>
                  <a:cubicBezTo>
                    <a:pt x="5967464" y="4510088"/>
                    <a:pt x="5894121" y="4573905"/>
                    <a:pt x="5824589" y="4642485"/>
                  </a:cubicBezTo>
                  <a:cubicBezTo>
                    <a:pt x="5756008" y="4711065"/>
                    <a:pt x="5692191" y="4785360"/>
                    <a:pt x="5635041" y="4864418"/>
                  </a:cubicBezTo>
                  <a:cubicBezTo>
                    <a:pt x="5575986" y="4945380"/>
                    <a:pt x="5520741" y="5031105"/>
                    <a:pt x="5477878" y="5122545"/>
                  </a:cubicBezTo>
                  <a:cubicBezTo>
                    <a:pt x="5435016" y="5212080"/>
                    <a:pt x="5403583" y="5311140"/>
                    <a:pt x="5413108" y="5411153"/>
                  </a:cubicBezTo>
                  <a:cubicBezTo>
                    <a:pt x="5395011" y="5358765"/>
                    <a:pt x="5384533" y="5306378"/>
                    <a:pt x="5378819" y="5253038"/>
                  </a:cubicBezTo>
                  <a:close/>
                  <a:moveTo>
                    <a:pt x="5433111" y="5468303"/>
                  </a:moveTo>
                  <a:cubicBezTo>
                    <a:pt x="5433111" y="5469255"/>
                    <a:pt x="5433111" y="5470208"/>
                    <a:pt x="5433111" y="5470208"/>
                  </a:cubicBezTo>
                  <a:cubicBezTo>
                    <a:pt x="5431206" y="5465445"/>
                    <a:pt x="5429301" y="5461635"/>
                    <a:pt x="5428348" y="5456873"/>
                  </a:cubicBezTo>
                  <a:cubicBezTo>
                    <a:pt x="5424539" y="5434013"/>
                    <a:pt x="5421681" y="5411153"/>
                    <a:pt x="5420728" y="5387340"/>
                  </a:cubicBezTo>
                  <a:cubicBezTo>
                    <a:pt x="5419776" y="5360670"/>
                    <a:pt x="5422633" y="5334000"/>
                    <a:pt x="5426444" y="5308283"/>
                  </a:cubicBezTo>
                  <a:cubicBezTo>
                    <a:pt x="5435016" y="5254943"/>
                    <a:pt x="5452161" y="5204460"/>
                    <a:pt x="5473116" y="5154930"/>
                  </a:cubicBezTo>
                  <a:cubicBezTo>
                    <a:pt x="5513121" y="5062538"/>
                    <a:pt x="5567414" y="4975860"/>
                    <a:pt x="5625516" y="4894898"/>
                  </a:cubicBezTo>
                  <a:cubicBezTo>
                    <a:pt x="5680761" y="4816793"/>
                    <a:pt x="5742673" y="4742498"/>
                    <a:pt x="5809348" y="4672965"/>
                  </a:cubicBezTo>
                  <a:cubicBezTo>
                    <a:pt x="5876023" y="4603433"/>
                    <a:pt x="5948414" y="4539615"/>
                    <a:pt x="6025566" y="4481513"/>
                  </a:cubicBezTo>
                  <a:cubicBezTo>
                    <a:pt x="6102719" y="4423410"/>
                    <a:pt x="6183681" y="4371023"/>
                    <a:pt x="6268453" y="4325303"/>
                  </a:cubicBezTo>
                  <a:cubicBezTo>
                    <a:pt x="6272264" y="4323398"/>
                    <a:pt x="6276073" y="4321493"/>
                    <a:pt x="6279883" y="4319588"/>
                  </a:cubicBezTo>
                  <a:cubicBezTo>
                    <a:pt x="6281789" y="4318635"/>
                    <a:pt x="6283694" y="4318635"/>
                    <a:pt x="6285598" y="4317683"/>
                  </a:cubicBezTo>
                  <a:cubicBezTo>
                    <a:pt x="6217971" y="4367213"/>
                    <a:pt x="6151296" y="4417695"/>
                    <a:pt x="6085573" y="4470083"/>
                  </a:cubicBezTo>
                  <a:cubicBezTo>
                    <a:pt x="6001753" y="4536758"/>
                    <a:pt x="5920791" y="4606290"/>
                    <a:pt x="5844591" y="4681538"/>
                  </a:cubicBezTo>
                  <a:cubicBezTo>
                    <a:pt x="5771248" y="4753928"/>
                    <a:pt x="5702669" y="4832033"/>
                    <a:pt x="5643614" y="4917758"/>
                  </a:cubicBezTo>
                  <a:cubicBezTo>
                    <a:pt x="5586464" y="4999673"/>
                    <a:pt x="5537886" y="5087303"/>
                    <a:pt x="5500739" y="5180648"/>
                  </a:cubicBezTo>
                  <a:cubicBezTo>
                    <a:pt x="5464544" y="5272088"/>
                    <a:pt x="5440731" y="5369243"/>
                    <a:pt x="5433111" y="5468303"/>
                  </a:cubicBezTo>
                  <a:close/>
                  <a:moveTo>
                    <a:pt x="5470258" y="5550218"/>
                  </a:moveTo>
                  <a:cubicBezTo>
                    <a:pt x="5458828" y="5528310"/>
                    <a:pt x="5448351" y="5506403"/>
                    <a:pt x="5438826" y="5483543"/>
                  </a:cubicBezTo>
                  <a:cubicBezTo>
                    <a:pt x="5442636" y="5440680"/>
                    <a:pt x="5448351" y="5398770"/>
                    <a:pt x="5456923" y="5356860"/>
                  </a:cubicBezTo>
                  <a:cubicBezTo>
                    <a:pt x="5467401" y="5308283"/>
                    <a:pt x="5480736" y="5260658"/>
                    <a:pt x="5497881" y="5214938"/>
                  </a:cubicBezTo>
                  <a:cubicBezTo>
                    <a:pt x="5532171" y="5121593"/>
                    <a:pt x="5578844" y="5033010"/>
                    <a:pt x="5634089" y="4951095"/>
                  </a:cubicBezTo>
                  <a:cubicBezTo>
                    <a:pt x="5690286" y="4866323"/>
                    <a:pt x="5756008" y="4788218"/>
                    <a:pt x="5827446" y="4714875"/>
                  </a:cubicBezTo>
                  <a:cubicBezTo>
                    <a:pt x="5901741" y="4638675"/>
                    <a:pt x="5981751" y="4569143"/>
                    <a:pt x="6064619" y="4502468"/>
                  </a:cubicBezTo>
                  <a:cubicBezTo>
                    <a:pt x="6147486" y="4435793"/>
                    <a:pt x="6233211" y="4372928"/>
                    <a:pt x="6318936" y="4310063"/>
                  </a:cubicBezTo>
                  <a:cubicBezTo>
                    <a:pt x="6319889" y="4310063"/>
                    <a:pt x="6319889" y="4309110"/>
                    <a:pt x="6320841" y="4309110"/>
                  </a:cubicBezTo>
                  <a:cubicBezTo>
                    <a:pt x="6249403" y="4370070"/>
                    <a:pt x="6177014" y="4431030"/>
                    <a:pt x="6107481" y="4494848"/>
                  </a:cubicBezTo>
                  <a:cubicBezTo>
                    <a:pt x="6026519" y="4568190"/>
                    <a:pt x="5948414" y="4643438"/>
                    <a:pt x="5875071" y="4724400"/>
                  </a:cubicBezTo>
                  <a:cubicBezTo>
                    <a:pt x="5804586" y="4802505"/>
                    <a:pt x="5738864" y="4884420"/>
                    <a:pt x="5681714" y="4973003"/>
                  </a:cubicBezTo>
                  <a:cubicBezTo>
                    <a:pt x="5626469" y="5058728"/>
                    <a:pt x="5577891" y="5150168"/>
                    <a:pt x="5541696" y="5245418"/>
                  </a:cubicBezTo>
                  <a:cubicBezTo>
                    <a:pt x="5505501" y="5339715"/>
                    <a:pt x="5479783" y="5439728"/>
                    <a:pt x="5471211" y="5540693"/>
                  </a:cubicBezTo>
                  <a:cubicBezTo>
                    <a:pt x="5470258" y="5541645"/>
                    <a:pt x="5470258" y="5546408"/>
                    <a:pt x="5470258" y="5550218"/>
                  </a:cubicBezTo>
                  <a:close/>
                  <a:moveTo>
                    <a:pt x="5516931" y="5627370"/>
                  </a:moveTo>
                  <a:cubicBezTo>
                    <a:pt x="5502644" y="5606415"/>
                    <a:pt x="5489308" y="5584508"/>
                    <a:pt x="5476926" y="5561648"/>
                  </a:cubicBezTo>
                  <a:cubicBezTo>
                    <a:pt x="5481689" y="5515928"/>
                    <a:pt x="5488356" y="5471160"/>
                    <a:pt x="5497881" y="5426393"/>
                  </a:cubicBezTo>
                  <a:cubicBezTo>
                    <a:pt x="5508358" y="5376863"/>
                    <a:pt x="5522646" y="5328285"/>
                    <a:pt x="5539791" y="5280660"/>
                  </a:cubicBezTo>
                  <a:cubicBezTo>
                    <a:pt x="5574081" y="5184458"/>
                    <a:pt x="5619801" y="5093018"/>
                    <a:pt x="5674094" y="5006340"/>
                  </a:cubicBezTo>
                  <a:cubicBezTo>
                    <a:pt x="5729339" y="4917758"/>
                    <a:pt x="5792203" y="4835843"/>
                    <a:pt x="5860783" y="4757738"/>
                  </a:cubicBezTo>
                  <a:cubicBezTo>
                    <a:pt x="5932221" y="4676775"/>
                    <a:pt x="6009373" y="4600575"/>
                    <a:pt x="6089383" y="4527233"/>
                  </a:cubicBezTo>
                  <a:cubicBezTo>
                    <a:pt x="6169394" y="4454843"/>
                    <a:pt x="6251308" y="4384358"/>
                    <a:pt x="6334176" y="4314825"/>
                  </a:cubicBezTo>
                  <a:cubicBezTo>
                    <a:pt x="6341796" y="4308158"/>
                    <a:pt x="6349416" y="4301490"/>
                    <a:pt x="6357989" y="4294823"/>
                  </a:cubicBezTo>
                  <a:cubicBezTo>
                    <a:pt x="6357989" y="4294823"/>
                    <a:pt x="6358941" y="4294823"/>
                    <a:pt x="6358941" y="4294823"/>
                  </a:cubicBezTo>
                  <a:cubicBezTo>
                    <a:pt x="6296076" y="4350068"/>
                    <a:pt x="6234164" y="4408170"/>
                    <a:pt x="6176061" y="4469130"/>
                  </a:cubicBezTo>
                  <a:cubicBezTo>
                    <a:pt x="6160821" y="4485323"/>
                    <a:pt x="6144628" y="4501515"/>
                    <a:pt x="6129389" y="4518660"/>
                  </a:cubicBezTo>
                  <a:cubicBezTo>
                    <a:pt x="6128436" y="4519613"/>
                    <a:pt x="6127483" y="4520565"/>
                    <a:pt x="6126531" y="4520565"/>
                  </a:cubicBezTo>
                  <a:cubicBezTo>
                    <a:pt x="6051283" y="4596765"/>
                    <a:pt x="5978894" y="4675823"/>
                    <a:pt x="5912219" y="4759643"/>
                  </a:cubicBezTo>
                  <a:cubicBezTo>
                    <a:pt x="5845544" y="4842510"/>
                    <a:pt x="5784583" y="4930140"/>
                    <a:pt x="5731244" y="5022533"/>
                  </a:cubicBezTo>
                  <a:cubicBezTo>
                    <a:pt x="5677903" y="5113973"/>
                    <a:pt x="5632183" y="5209223"/>
                    <a:pt x="5595989" y="5308283"/>
                  </a:cubicBezTo>
                  <a:cubicBezTo>
                    <a:pt x="5559794" y="5406390"/>
                    <a:pt x="5533123" y="5508308"/>
                    <a:pt x="5518836" y="5612130"/>
                  </a:cubicBezTo>
                  <a:cubicBezTo>
                    <a:pt x="5517883" y="5616893"/>
                    <a:pt x="5517883" y="5621655"/>
                    <a:pt x="5516931" y="5627370"/>
                  </a:cubicBezTo>
                  <a:close/>
                  <a:moveTo>
                    <a:pt x="5583606" y="5711190"/>
                  </a:moveTo>
                  <a:cubicBezTo>
                    <a:pt x="5565508" y="5691188"/>
                    <a:pt x="5549316" y="5671185"/>
                    <a:pt x="5533123" y="5649278"/>
                  </a:cubicBezTo>
                  <a:cubicBezTo>
                    <a:pt x="5529314" y="5644515"/>
                    <a:pt x="5526456" y="5639753"/>
                    <a:pt x="5522646" y="5634990"/>
                  </a:cubicBezTo>
                  <a:cubicBezTo>
                    <a:pt x="5529314" y="5588318"/>
                    <a:pt x="5537886" y="5542598"/>
                    <a:pt x="5548364" y="5495925"/>
                  </a:cubicBezTo>
                  <a:cubicBezTo>
                    <a:pt x="5559794" y="5444490"/>
                    <a:pt x="5575033" y="5394960"/>
                    <a:pt x="5592178" y="5345430"/>
                  </a:cubicBezTo>
                  <a:cubicBezTo>
                    <a:pt x="5626469" y="5246370"/>
                    <a:pt x="5670283" y="5151120"/>
                    <a:pt x="5720766" y="5059680"/>
                  </a:cubicBezTo>
                  <a:cubicBezTo>
                    <a:pt x="5772201" y="4967288"/>
                    <a:pt x="5831256" y="4879658"/>
                    <a:pt x="5896978" y="4795838"/>
                  </a:cubicBezTo>
                  <a:cubicBezTo>
                    <a:pt x="5917933" y="4768215"/>
                    <a:pt x="5939841" y="4741545"/>
                    <a:pt x="5962701" y="4715828"/>
                  </a:cubicBezTo>
                  <a:cubicBezTo>
                    <a:pt x="5959844" y="4720590"/>
                    <a:pt x="5956033" y="4724400"/>
                    <a:pt x="5953176" y="4729163"/>
                  </a:cubicBezTo>
                  <a:cubicBezTo>
                    <a:pt x="5884596" y="4821555"/>
                    <a:pt x="5823636" y="4918710"/>
                    <a:pt x="5771248" y="5020628"/>
                  </a:cubicBezTo>
                  <a:cubicBezTo>
                    <a:pt x="5717908" y="5124450"/>
                    <a:pt x="5674094" y="5233988"/>
                    <a:pt x="5641708" y="5346383"/>
                  </a:cubicBezTo>
                  <a:cubicBezTo>
                    <a:pt x="5610276" y="5457825"/>
                    <a:pt x="5590273" y="5572125"/>
                    <a:pt x="5585511" y="5688330"/>
                  </a:cubicBezTo>
                  <a:cubicBezTo>
                    <a:pt x="5583606" y="5695950"/>
                    <a:pt x="5583606" y="5703570"/>
                    <a:pt x="5583606" y="5711190"/>
                  </a:cubicBezTo>
                  <a:close/>
                  <a:moveTo>
                    <a:pt x="5619801" y="5749290"/>
                  </a:moveTo>
                  <a:cubicBezTo>
                    <a:pt x="5609323" y="5738813"/>
                    <a:pt x="5598846" y="5728335"/>
                    <a:pt x="5589321" y="5717858"/>
                  </a:cubicBezTo>
                  <a:cubicBezTo>
                    <a:pt x="5593131" y="5663565"/>
                    <a:pt x="5596941" y="5610225"/>
                    <a:pt x="5604561" y="5556885"/>
                  </a:cubicBezTo>
                  <a:cubicBezTo>
                    <a:pt x="5613133" y="5499735"/>
                    <a:pt x="5624564" y="5442585"/>
                    <a:pt x="5639803" y="5387340"/>
                  </a:cubicBezTo>
                  <a:cubicBezTo>
                    <a:pt x="5669331" y="5275898"/>
                    <a:pt x="5710289" y="5167313"/>
                    <a:pt x="5760771" y="5063490"/>
                  </a:cubicBezTo>
                  <a:cubicBezTo>
                    <a:pt x="5811253" y="4960620"/>
                    <a:pt x="5870308" y="4862513"/>
                    <a:pt x="5937936" y="4769168"/>
                  </a:cubicBezTo>
                  <a:cubicBezTo>
                    <a:pt x="5998896" y="4684395"/>
                    <a:pt x="6065571" y="4603433"/>
                    <a:pt x="6137008" y="4526280"/>
                  </a:cubicBezTo>
                  <a:cubicBezTo>
                    <a:pt x="6197969" y="4465320"/>
                    <a:pt x="6261786" y="4406265"/>
                    <a:pt x="6327508" y="4349115"/>
                  </a:cubicBezTo>
                  <a:cubicBezTo>
                    <a:pt x="6281789" y="4398645"/>
                    <a:pt x="6238926" y="4450080"/>
                    <a:pt x="6197969" y="4502468"/>
                  </a:cubicBezTo>
                  <a:cubicBezTo>
                    <a:pt x="6194158" y="4507230"/>
                    <a:pt x="6191301" y="4511040"/>
                    <a:pt x="6188444" y="4515803"/>
                  </a:cubicBezTo>
                  <a:cubicBezTo>
                    <a:pt x="6116053" y="4602480"/>
                    <a:pt x="6048426" y="4692015"/>
                    <a:pt x="5985561" y="4786313"/>
                  </a:cubicBezTo>
                  <a:cubicBezTo>
                    <a:pt x="5923648" y="4880610"/>
                    <a:pt x="5866498" y="4978718"/>
                    <a:pt x="5816969" y="5079683"/>
                  </a:cubicBezTo>
                  <a:cubicBezTo>
                    <a:pt x="5766486" y="5183505"/>
                    <a:pt x="5724576" y="5290185"/>
                    <a:pt x="5690286" y="5399723"/>
                  </a:cubicBezTo>
                  <a:cubicBezTo>
                    <a:pt x="5656948" y="5508308"/>
                    <a:pt x="5633136" y="5620703"/>
                    <a:pt x="5619801" y="5733098"/>
                  </a:cubicBezTo>
                  <a:cubicBezTo>
                    <a:pt x="5620753" y="5739765"/>
                    <a:pt x="5619801" y="5744528"/>
                    <a:pt x="5619801" y="5749290"/>
                  </a:cubicBezTo>
                  <a:close/>
                  <a:moveTo>
                    <a:pt x="5682666" y="5805488"/>
                  </a:moveTo>
                  <a:cubicBezTo>
                    <a:pt x="5662664" y="5789295"/>
                    <a:pt x="5643614" y="5773103"/>
                    <a:pt x="5625516" y="5755958"/>
                  </a:cubicBezTo>
                  <a:cubicBezTo>
                    <a:pt x="5633136" y="5707380"/>
                    <a:pt x="5639803" y="5658803"/>
                    <a:pt x="5649328" y="5611178"/>
                  </a:cubicBezTo>
                  <a:cubicBezTo>
                    <a:pt x="5660758" y="5554980"/>
                    <a:pt x="5674094" y="5498783"/>
                    <a:pt x="5689333" y="5444490"/>
                  </a:cubicBezTo>
                  <a:cubicBezTo>
                    <a:pt x="5720766" y="5334953"/>
                    <a:pt x="5761723" y="5228273"/>
                    <a:pt x="5809348" y="5124450"/>
                  </a:cubicBezTo>
                  <a:cubicBezTo>
                    <a:pt x="5856973" y="5021580"/>
                    <a:pt x="5912219" y="4922520"/>
                    <a:pt x="5974131" y="4827270"/>
                  </a:cubicBezTo>
                  <a:cubicBezTo>
                    <a:pt x="5997944" y="4790123"/>
                    <a:pt x="6023661" y="4752975"/>
                    <a:pt x="6049378" y="4716780"/>
                  </a:cubicBezTo>
                  <a:cubicBezTo>
                    <a:pt x="6034139" y="4741545"/>
                    <a:pt x="6018898" y="4766310"/>
                    <a:pt x="6004611" y="4792028"/>
                  </a:cubicBezTo>
                  <a:cubicBezTo>
                    <a:pt x="5947461" y="4892040"/>
                    <a:pt x="5896978" y="4994910"/>
                    <a:pt x="5853164" y="5101590"/>
                  </a:cubicBezTo>
                  <a:cubicBezTo>
                    <a:pt x="5810301" y="5208270"/>
                    <a:pt x="5774106" y="5317808"/>
                    <a:pt x="5746483" y="5429250"/>
                  </a:cubicBezTo>
                  <a:cubicBezTo>
                    <a:pt x="5717908" y="5540693"/>
                    <a:pt x="5697906" y="5654040"/>
                    <a:pt x="5685523" y="5768340"/>
                  </a:cubicBezTo>
                  <a:cubicBezTo>
                    <a:pt x="5684571" y="5778818"/>
                    <a:pt x="5683619" y="5792153"/>
                    <a:pt x="5682666" y="5805488"/>
                  </a:cubicBezTo>
                  <a:close/>
                  <a:moveTo>
                    <a:pt x="5752198" y="5855018"/>
                  </a:moveTo>
                  <a:cubicBezTo>
                    <a:pt x="5729339" y="5840730"/>
                    <a:pt x="5708383" y="5825490"/>
                    <a:pt x="5687428" y="5809298"/>
                  </a:cubicBezTo>
                  <a:cubicBezTo>
                    <a:pt x="5701716" y="5695950"/>
                    <a:pt x="5717908" y="5582603"/>
                    <a:pt x="5744578" y="5471160"/>
                  </a:cubicBezTo>
                  <a:cubicBezTo>
                    <a:pt x="5771248" y="5359718"/>
                    <a:pt x="5806491" y="5250180"/>
                    <a:pt x="5848401" y="5142548"/>
                  </a:cubicBezTo>
                  <a:cubicBezTo>
                    <a:pt x="5890311" y="5035868"/>
                    <a:pt x="5938889" y="4932045"/>
                    <a:pt x="5994133" y="4832033"/>
                  </a:cubicBezTo>
                  <a:cubicBezTo>
                    <a:pt x="6045569" y="4739640"/>
                    <a:pt x="6102719" y="4650105"/>
                    <a:pt x="6164631" y="4565333"/>
                  </a:cubicBezTo>
                  <a:cubicBezTo>
                    <a:pt x="6167489" y="4562475"/>
                    <a:pt x="6169394" y="4558665"/>
                    <a:pt x="6172251" y="4555808"/>
                  </a:cubicBezTo>
                  <a:cubicBezTo>
                    <a:pt x="6243689" y="4469130"/>
                    <a:pt x="6318936" y="4385310"/>
                    <a:pt x="6398946" y="4305300"/>
                  </a:cubicBezTo>
                  <a:cubicBezTo>
                    <a:pt x="6408471" y="4295775"/>
                    <a:pt x="6417996" y="4286250"/>
                    <a:pt x="6427521" y="4276725"/>
                  </a:cubicBezTo>
                  <a:cubicBezTo>
                    <a:pt x="6429426" y="4274820"/>
                    <a:pt x="6429426" y="4272915"/>
                    <a:pt x="6428473" y="4271010"/>
                  </a:cubicBezTo>
                  <a:cubicBezTo>
                    <a:pt x="6429426" y="4270058"/>
                    <a:pt x="6431331" y="4270058"/>
                    <a:pt x="6432283" y="4270058"/>
                  </a:cubicBezTo>
                  <a:cubicBezTo>
                    <a:pt x="6436094" y="4269105"/>
                    <a:pt x="6438951" y="4267200"/>
                    <a:pt x="6442761" y="4266248"/>
                  </a:cubicBezTo>
                  <a:cubicBezTo>
                    <a:pt x="6377991" y="4335780"/>
                    <a:pt x="6317983" y="4409123"/>
                    <a:pt x="6263691" y="4486275"/>
                  </a:cubicBezTo>
                  <a:cubicBezTo>
                    <a:pt x="6197969" y="4578668"/>
                    <a:pt x="6138914" y="4675823"/>
                    <a:pt x="6086526" y="4775835"/>
                  </a:cubicBezTo>
                  <a:cubicBezTo>
                    <a:pt x="6032233" y="4879658"/>
                    <a:pt x="5985561" y="4986338"/>
                    <a:pt x="5944603" y="5095875"/>
                  </a:cubicBezTo>
                  <a:cubicBezTo>
                    <a:pt x="5901741" y="5212080"/>
                    <a:pt x="5865546" y="5330190"/>
                    <a:pt x="5835066" y="5450205"/>
                  </a:cubicBezTo>
                  <a:cubicBezTo>
                    <a:pt x="5804586" y="5570220"/>
                    <a:pt x="5778869" y="5692140"/>
                    <a:pt x="5758866" y="5814060"/>
                  </a:cubicBezTo>
                  <a:cubicBezTo>
                    <a:pt x="5756008" y="5826443"/>
                    <a:pt x="5754103" y="5840730"/>
                    <a:pt x="5752198" y="5855018"/>
                  </a:cubicBezTo>
                  <a:close/>
                  <a:moveTo>
                    <a:pt x="5863641" y="5708333"/>
                  </a:moveTo>
                  <a:cubicBezTo>
                    <a:pt x="5856021" y="5775960"/>
                    <a:pt x="5851258" y="5845493"/>
                    <a:pt x="5856973" y="5913120"/>
                  </a:cubicBezTo>
                  <a:cubicBezTo>
                    <a:pt x="5850306" y="5910263"/>
                    <a:pt x="5844591" y="5907405"/>
                    <a:pt x="5837923" y="5904548"/>
                  </a:cubicBezTo>
                  <a:cubicBezTo>
                    <a:pt x="5810301" y="5889308"/>
                    <a:pt x="5782678" y="5874068"/>
                    <a:pt x="5756961" y="5857875"/>
                  </a:cubicBezTo>
                  <a:cubicBezTo>
                    <a:pt x="5770296" y="5797868"/>
                    <a:pt x="5778869" y="5737860"/>
                    <a:pt x="5791251" y="5677853"/>
                  </a:cubicBezTo>
                  <a:cubicBezTo>
                    <a:pt x="5803633" y="5617845"/>
                    <a:pt x="5816969" y="5557838"/>
                    <a:pt x="5831256" y="5497830"/>
                  </a:cubicBezTo>
                  <a:cubicBezTo>
                    <a:pt x="5860783" y="5377815"/>
                    <a:pt x="5896026" y="5258753"/>
                    <a:pt x="5937936" y="5141595"/>
                  </a:cubicBezTo>
                  <a:cubicBezTo>
                    <a:pt x="5976989" y="5031105"/>
                    <a:pt x="6022708" y="4923473"/>
                    <a:pt x="6075096" y="4818698"/>
                  </a:cubicBezTo>
                  <a:cubicBezTo>
                    <a:pt x="6125578" y="4717733"/>
                    <a:pt x="6182728" y="4619625"/>
                    <a:pt x="6247498" y="4526280"/>
                  </a:cubicBezTo>
                  <a:cubicBezTo>
                    <a:pt x="6311316" y="4433888"/>
                    <a:pt x="6381801" y="4346258"/>
                    <a:pt x="6458953" y="4265295"/>
                  </a:cubicBezTo>
                  <a:cubicBezTo>
                    <a:pt x="6462764" y="4261485"/>
                    <a:pt x="6465621" y="4258628"/>
                    <a:pt x="6469431" y="4254818"/>
                  </a:cubicBezTo>
                  <a:cubicBezTo>
                    <a:pt x="6473241" y="4252913"/>
                    <a:pt x="6478003" y="4251960"/>
                    <a:pt x="6481814" y="4250055"/>
                  </a:cubicBezTo>
                  <a:cubicBezTo>
                    <a:pt x="6338939" y="4386263"/>
                    <a:pt x="6248451" y="4569143"/>
                    <a:pt x="6169394" y="4749165"/>
                  </a:cubicBezTo>
                  <a:cubicBezTo>
                    <a:pt x="6064619" y="4989195"/>
                    <a:pt x="5961748" y="5233035"/>
                    <a:pt x="5901741" y="5489258"/>
                  </a:cubicBezTo>
                  <a:cubicBezTo>
                    <a:pt x="5885548" y="5560695"/>
                    <a:pt x="5871261" y="5634038"/>
                    <a:pt x="5863641" y="5708333"/>
                  </a:cubicBezTo>
                  <a:close/>
                  <a:moveTo>
                    <a:pt x="5907456" y="5892165"/>
                  </a:moveTo>
                  <a:cubicBezTo>
                    <a:pt x="5896978" y="5898833"/>
                    <a:pt x="5886501" y="5905500"/>
                    <a:pt x="5876023" y="5912168"/>
                  </a:cubicBezTo>
                  <a:cubicBezTo>
                    <a:pt x="5876976" y="5852160"/>
                    <a:pt x="5876976" y="5793105"/>
                    <a:pt x="5882691" y="5733098"/>
                  </a:cubicBezTo>
                  <a:cubicBezTo>
                    <a:pt x="5889358" y="5667375"/>
                    <a:pt x="5899836" y="5602605"/>
                    <a:pt x="5913171" y="5538788"/>
                  </a:cubicBezTo>
                  <a:cubicBezTo>
                    <a:pt x="5940794" y="5410200"/>
                    <a:pt x="5983656" y="5284470"/>
                    <a:pt x="6030328" y="5161598"/>
                  </a:cubicBezTo>
                  <a:cubicBezTo>
                    <a:pt x="6076048" y="5040630"/>
                    <a:pt x="6127483" y="4921568"/>
                    <a:pt x="6177966" y="4801553"/>
                  </a:cubicBezTo>
                  <a:cubicBezTo>
                    <a:pt x="6222733" y="4696778"/>
                    <a:pt x="6269406" y="4592003"/>
                    <a:pt x="6327508" y="4494848"/>
                  </a:cubicBezTo>
                  <a:cubicBezTo>
                    <a:pt x="6374181" y="4415790"/>
                    <a:pt x="6429426" y="4340543"/>
                    <a:pt x="6495148" y="4276725"/>
                  </a:cubicBezTo>
                  <a:cubicBezTo>
                    <a:pt x="6391326" y="4449128"/>
                    <a:pt x="6295123" y="4627245"/>
                    <a:pt x="6213208" y="4812030"/>
                  </a:cubicBezTo>
                  <a:cubicBezTo>
                    <a:pt x="6118911" y="5026343"/>
                    <a:pt x="6045569" y="5250180"/>
                    <a:pt x="6004611" y="5481638"/>
                  </a:cubicBezTo>
                  <a:cubicBezTo>
                    <a:pt x="5982703" y="5605463"/>
                    <a:pt x="5967464" y="5732145"/>
                    <a:pt x="5969369" y="5857875"/>
                  </a:cubicBezTo>
                  <a:cubicBezTo>
                    <a:pt x="5949366" y="5868353"/>
                    <a:pt x="5928411" y="5879783"/>
                    <a:pt x="5907456" y="5892165"/>
                  </a:cubicBezTo>
                  <a:close/>
                  <a:moveTo>
                    <a:pt x="5980798" y="5851208"/>
                  </a:moveTo>
                  <a:cubicBezTo>
                    <a:pt x="5985561" y="5742623"/>
                    <a:pt x="5994133" y="5634038"/>
                    <a:pt x="6012231" y="5526405"/>
                  </a:cubicBezTo>
                  <a:cubicBezTo>
                    <a:pt x="6031281" y="5410200"/>
                    <a:pt x="6058903" y="5295900"/>
                    <a:pt x="6093194" y="5183505"/>
                  </a:cubicBezTo>
                  <a:cubicBezTo>
                    <a:pt x="6160821" y="4963478"/>
                    <a:pt x="6253214" y="4752023"/>
                    <a:pt x="6362751" y="4549140"/>
                  </a:cubicBezTo>
                  <a:cubicBezTo>
                    <a:pt x="6402756" y="4473893"/>
                    <a:pt x="6445619" y="4400550"/>
                    <a:pt x="6489433" y="4328160"/>
                  </a:cubicBezTo>
                  <a:cubicBezTo>
                    <a:pt x="6411328" y="4488180"/>
                    <a:pt x="6343701" y="4652963"/>
                    <a:pt x="6285598" y="4820603"/>
                  </a:cubicBezTo>
                  <a:cubicBezTo>
                    <a:pt x="6214161" y="5027295"/>
                    <a:pt x="6157011" y="5239703"/>
                    <a:pt x="6114148" y="5454015"/>
                  </a:cubicBezTo>
                  <a:cubicBezTo>
                    <a:pt x="6090336" y="5572125"/>
                    <a:pt x="6070333" y="5692140"/>
                    <a:pt x="6060808" y="5812155"/>
                  </a:cubicBezTo>
                  <a:cubicBezTo>
                    <a:pt x="6034139" y="5825490"/>
                    <a:pt x="6007469" y="5837873"/>
                    <a:pt x="5980798" y="5851208"/>
                  </a:cubicBezTo>
                  <a:close/>
                  <a:moveTo>
                    <a:pt x="6068428" y="5809298"/>
                  </a:moveTo>
                  <a:cubicBezTo>
                    <a:pt x="6085573" y="5705475"/>
                    <a:pt x="6100814" y="5600700"/>
                    <a:pt x="6121769" y="5496878"/>
                  </a:cubicBezTo>
                  <a:cubicBezTo>
                    <a:pt x="6142723" y="5389245"/>
                    <a:pt x="6167489" y="5281613"/>
                    <a:pt x="6197016" y="5174933"/>
                  </a:cubicBezTo>
                  <a:cubicBezTo>
                    <a:pt x="6254166" y="4965383"/>
                    <a:pt x="6325603" y="4759643"/>
                    <a:pt x="6411328" y="4559618"/>
                  </a:cubicBezTo>
                  <a:cubicBezTo>
                    <a:pt x="6454191" y="4458653"/>
                    <a:pt x="6501816" y="4358640"/>
                    <a:pt x="6550394" y="4260533"/>
                  </a:cubicBezTo>
                  <a:cubicBezTo>
                    <a:pt x="6513246" y="4459605"/>
                    <a:pt x="6431331" y="4647248"/>
                    <a:pt x="6354178" y="4833938"/>
                  </a:cubicBezTo>
                  <a:cubicBezTo>
                    <a:pt x="6276073" y="5022533"/>
                    <a:pt x="6199873" y="5215890"/>
                    <a:pt x="6185586" y="5422583"/>
                  </a:cubicBezTo>
                  <a:cubicBezTo>
                    <a:pt x="6177966" y="5532120"/>
                    <a:pt x="6188444" y="5641658"/>
                    <a:pt x="6223686" y="5746433"/>
                  </a:cubicBezTo>
                  <a:cubicBezTo>
                    <a:pt x="6171298" y="5766435"/>
                    <a:pt x="6118911" y="5786438"/>
                    <a:pt x="6068428" y="5809298"/>
                  </a:cubicBezTo>
                  <a:close/>
                  <a:moveTo>
                    <a:pt x="6238926" y="5738813"/>
                  </a:moveTo>
                  <a:cubicBezTo>
                    <a:pt x="6173203" y="5547360"/>
                    <a:pt x="6195111" y="5338763"/>
                    <a:pt x="6251308" y="5147310"/>
                  </a:cubicBezTo>
                  <a:cubicBezTo>
                    <a:pt x="6308458" y="4949190"/>
                    <a:pt x="6400851" y="4764405"/>
                    <a:pt x="6472289" y="4571048"/>
                  </a:cubicBezTo>
                  <a:cubicBezTo>
                    <a:pt x="6492291" y="4516755"/>
                    <a:pt x="6510389" y="4462463"/>
                    <a:pt x="6525628" y="4407218"/>
                  </a:cubicBezTo>
                  <a:cubicBezTo>
                    <a:pt x="6538964" y="4357688"/>
                    <a:pt x="6549441" y="4307205"/>
                    <a:pt x="6557061" y="4256723"/>
                  </a:cubicBezTo>
                  <a:cubicBezTo>
                    <a:pt x="6559919" y="4268153"/>
                    <a:pt x="6564681" y="4279583"/>
                    <a:pt x="6568491" y="4290060"/>
                  </a:cubicBezTo>
                  <a:cubicBezTo>
                    <a:pt x="6566586" y="4310063"/>
                    <a:pt x="6565633" y="4330065"/>
                    <a:pt x="6563728" y="4350068"/>
                  </a:cubicBezTo>
                  <a:cubicBezTo>
                    <a:pt x="6561823" y="4374833"/>
                    <a:pt x="6558014" y="4398645"/>
                    <a:pt x="6553251" y="4422458"/>
                  </a:cubicBezTo>
                  <a:cubicBezTo>
                    <a:pt x="6544678" y="4470083"/>
                    <a:pt x="6531344" y="4517708"/>
                    <a:pt x="6516103" y="4563428"/>
                  </a:cubicBezTo>
                  <a:cubicBezTo>
                    <a:pt x="6485623" y="4655820"/>
                    <a:pt x="6445619" y="4744403"/>
                    <a:pt x="6408471" y="4833938"/>
                  </a:cubicBezTo>
                  <a:cubicBezTo>
                    <a:pt x="6371323" y="4922520"/>
                    <a:pt x="6337986" y="5013008"/>
                    <a:pt x="6316078" y="5107305"/>
                  </a:cubicBezTo>
                  <a:cubicBezTo>
                    <a:pt x="6295123" y="5198745"/>
                    <a:pt x="6283694" y="5293043"/>
                    <a:pt x="6281789" y="5387340"/>
                  </a:cubicBezTo>
                  <a:cubicBezTo>
                    <a:pt x="6280836" y="5440680"/>
                    <a:pt x="6282741" y="5493068"/>
                    <a:pt x="6288456" y="5546408"/>
                  </a:cubicBezTo>
                  <a:cubicBezTo>
                    <a:pt x="6291314" y="5573078"/>
                    <a:pt x="6294171" y="5598795"/>
                    <a:pt x="6298933" y="5625465"/>
                  </a:cubicBezTo>
                  <a:cubicBezTo>
                    <a:pt x="6302744" y="5651183"/>
                    <a:pt x="6307506" y="5677853"/>
                    <a:pt x="6316078" y="5702618"/>
                  </a:cubicBezTo>
                  <a:cubicBezTo>
                    <a:pt x="6317031" y="5705475"/>
                    <a:pt x="6318936" y="5706428"/>
                    <a:pt x="6320841" y="5707380"/>
                  </a:cubicBezTo>
                  <a:cubicBezTo>
                    <a:pt x="6293219" y="5717858"/>
                    <a:pt x="6266548" y="5728335"/>
                    <a:pt x="6238926" y="5738813"/>
                  </a:cubicBezTo>
                  <a:close/>
                  <a:moveTo>
                    <a:pt x="6362751" y="5691188"/>
                  </a:moveTo>
                  <a:cubicBezTo>
                    <a:pt x="6351321" y="5695950"/>
                    <a:pt x="6340844" y="5699760"/>
                    <a:pt x="6329414" y="5704523"/>
                  </a:cubicBezTo>
                  <a:cubicBezTo>
                    <a:pt x="6330366" y="5703570"/>
                    <a:pt x="6331319" y="5701665"/>
                    <a:pt x="6330366" y="5699760"/>
                  </a:cubicBezTo>
                  <a:cubicBezTo>
                    <a:pt x="6327508" y="5675948"/>
                    <a:pt x="6321794" y="5653088"/>
                    <a:pt x="6317983" y="5630228"/>
                  </a:cubicBezTo>
                  <a:cubicBezTo>
                    <a:pt x="6314173" y="5607368"/>
                    <a:pt x="6310364" y="5583555"/>
                    <a:pt x="6307506" y="5560695"/>
                  </a:cubicBezTo>
                  <a:cubicBezTo>
                    <a:pt x="6301791" y="5513070"/>
                    <a:pt x="6298933" y="5465445"/>
                    <a:pt x="6298933" y="5417820"/>
                  </a:cubicBezTo>
                  <a:cubicBezTo>
                    <a:pt x="6297981" y="5322570"/>
                    <a:pt x="6307506" y="5228273"/>
                    <a:pt x="6326556" y="5134928"/>
                  </a:cubicBezTo>
                  <a:cubicBezTo>
                    <a:pt x="6345606" y="5040630"/>
                    <a:pt x="6377039" y="4950143"/>
                    <a:pt x="6413233" y="4860608"/>
                  </a:cubicBezTo>
                  <a:cubicBezTo>
                    <a:pt x="6449428" y="4771073"/>
                    <a:pt x="6489433" y="4683443"/>
                    <a:pt x="6519914" y="4592003"/>
                  </a:cubicBezTo>
                  <a:cubicBezTo>
                    <a:pt x="6537058" y="4542473"/>
                    <a:pt x="6551346" y="4491038"/>
                    <a:pt x="6560871" y="4439603"/>
                  </a:cubicBezTo>
                  <a:cubicBezTo>
                    <a:pt x="6565633" y="4412933"/>
                    <a:pt x="6569444" y="4387215"/>
                    <a:pt x="6572301" y="4360545"/>
                  </a:cubicBezTo>
                  <a:cubicBezTo>
                    <a:pt x="6573253" y="4344353"/>
                    <a:pt x="6575158" y="4328160"/>
                    <a:pt x="6574206" y="4311968"/>
                  </a:cubicBezTo>
                  <a:cubicBezTo>
                    <a:pt x="6578969" y="4322445"/>
                    <a:pt x="6583731" y="4332923"/>
                    <a:pt x="6588494" y="4342448"/>
                  </a:cubicBezTo>
                  <a:cubicBezTo>
                    <a:pt x="6593256" y="4384358"/>
                    <a:pt x="6598019" y="4425315"/>
                    <a:pt x="6596114" y="4468178"/>
                  </a:cubicBezTo>
                  <a:cubicBezTo>
                    <a:pt x="6594208" y="4514850"/>
                    <a:pt x="6588494" y="4561523"/>
                    <a:pt x="6578969" y="4608195"/>
                  </a:cubicBezTo>
                  <a:cubicBezTo>
                    <a:pt x="6559919" y="4700588"/>
                    <a:pt x="6528486" y="4789170"/>
                    <a:pt x="6494196" y="4877753"/>
                  </a:cubicBezTo>
                  <a:cubicBezTo>
                    <a:pt x="6429426" y="5046345"/>
                    <a:pt x="6356083" y="5217795"/>
                    <a:pt x="6357036" y="5402580"/>
                  </a:cubicBezTo>
                  <a:cubicBezTo>
                    <a:pt x="6357036" y="5495925"/>
                    <a:pt x="6377039" y="5585460"/>
                    <a:pt x="6420853" y="5668328"/>
                  </a:cubicBezTo>
                  <a:cubicBezTo>
                    <a:pt x="6403708" y="5674043"/>
                    <a:pt x="6382753" y="5682615"/>
                    <a:pt x="6362751" y="5691188"/>
                  </a:cubicBezTo>
                  <a:close/>
                  <a:moveTo>
                    <a:pt x="6441808" y="5658803"/>
                  </a:moveTo>
                  <a:cubicBezTo>
                    <a:pt x="6397994" y="5587365"/>
                    <a:pt x="6379896" y="5501640"/>
                    <a:pt x="6377039" y="5418773"/>
                  </a:cubicBezTo>
                  <a:cubicBezTo>
                    <a:pt x="6374181" y="5330190"/>
                    <a:pt x="6389421" y="5241608"/>
                    <a:pt x="6413233" y="5156835"/>
                  </a:cubicBezTo>
                  <a:cubicBezTo>
                    <a:pt x="6464669" y="4976813"/>
                    <a:pt x="6551346" y="4809173"/>
                    <a:pt x="6591351" y="4626293"/>
                  </a:cubicBezTo>
                  <a:cubicBezTo>
                    <a:pt x="6601828" y="4575810"/>
                    <a:pt x="6609448" y="4524375"/>
                    <a:pt x="6611353" y="4472940"/>
                  </a:cubicBezTo>
                  <a:cubicBezTo>
                    <a:pt x="6612306" y="4439603"/>
                    <a:pt x="6612306" y="4405313"/>
                    <a:pt x="6607544" y="4371975"/>
                  </a:cubicBezTo>
                  <a:cubicBezTo>
                    <a:pt x="6608496" y="4373880"/>
                    <a:pt x="6609448" y="4375785"/>
                    <a:pt x="6610401" y="4376738"/>
                  </a:cubicBezTo>
                  <a:cubicBezTo>
                    <a:pt x="6613258" y="4391025"/>
                    <a:pt x="6618021" y="4404360"/>
                    <a:pt x="6620878" y="4418648"/>
                  </a:cubicBezTo>
                  <a:cubicBezTo>
                    <a:pt x="6624689" y="4438650"/>
                    <a:pt x="6628498" y="4458653"/>
                    <a:pt x="6630403" y="4479608"/>
                  </a:cubicBezTo>
                  <a:cubicBezTo>
                    <a:pt x="6634214" y="4520565"/>
                    <a:pt x="6633261" y="4562475"/>
                    <a:pt x="6628498" y="4603433"/>
                  </a:cubicBezTo>
                  <a:cubicBezTo>
                    <a:pt x="6619926" y="4688205"/>
                    <a:pt x="6596114" y="4770120"/>
                    <a:pt x="6570396" y="4852035"/>
                  </a:cubicBezTo>
                  <a:cubicBezTo>
                    <a:pt x="6544678" y="4933950"/>
                    <a:pt x="6516103" y="5014913"/>
                    <a:pt x="6498006" y="5098733"/>
                  </a:cubicBezTo>
                  <a:cubicBezTo>
                    <a:pt x="6479908" y="5181600"/>
                    <a:pt x="6471336" y="5265420"/>
                    <a:pt x="6473241" y="5350193"/>
                  </a:cubicBezTo>
                  <a:cubicBezTo>
                    <a:pt x="6475146" y="5443538"/>
                    <a:pt x="6490386" y="5534978"/>
                    <a:pt x="6517056" y="5624513"/>
                  </a:cubicBezTo>
                  <a:cubicBezTo>
                    <a:pt x="6491339" y="5635943"/>
                    <a:pt x="6466573" y="5647373"/>
                    <a:pt x="6441808" y="5658803"/>
                  </a:cubicBezTo>
                  <a:close/>
                  <a:moveTo>
                    <a:pt x="6588494" y="5587365"/>
                  </a:moveTo>
                  <a:cubicBezTo>
                    <a:pt x="6570396" y="5597843"/>
                    <a:pt x="6551346" y="5607368"/>
                    <a:pt x="6532296" y="5615940"/>
                  </a:cubicBezTo>
                  <a:cubicBezTo>
                    <a:pt x="6484671" y="5454015"/>
                    <a:pt x="6477051" y="5281613"/>
                    <a:pt x="6510389" y="5115878"/>
                  </a:cubicBezTo>
                  <a:cubicBezTo>
                    <a:pt x="6543726" y="4948238"/>
                    <a:pt x="6618021" y="4791075"/>
                    <a:pt x="6638976" y="4619625"/>
                  </a:cubicBezTo>
                  <a:cubicBezTo>
                    <a:pt x="6644691" y="4574858"/>
                    <a:pt x="6646596" y="4529138"/>
                    <a:pt x="6642786" y="4483418"/>
                  </a:cubicBezTo>
                  <a:cubicBezTo>
                    <a:pt x="6640881" y="4460558"/>
                    <a:pt x="6638023" y="4438650"/>
                    <a:pt x="6632308" y="4416743"/>
                  </a:cubicBezTo>
                  <a:cubicBezTo>
                    <a:pt x="6631356" y="4412933"/>
                    <a:pt x="6630403" y="4409123"/>
                    <a:pt x="6629451" y="4405313"/>
                  </a:cubicBezTo>
                  <a:cubicBezTo>
                    <a:pt x="6635166" y="4413885"/>
                    <a:pt x="6641833" y="4422458"/>
                    <a:pt x="6647548" y="4431030"/>
                  </a:cubicBezTo>
                  <a:cubicBezTo>
                    <a:pt x="6657073" y="4461510"/>
                    <a:pt x="6665646" y="4491990"/>
                    <a:pt x="6669456" y="4524375"/>
                  </a:cubicBezTo>
                  <a:cubicBezTo>
                    <a:pt x="6675171" y="4562475"/>
                    <a:pt x="6676123" y="4600575"/>
                    <a:pt x="6675171" y="4638675"/>
                  </a:cubicBezTo>
                  <a:cubicBezTo>
                    <a:pt x="6673266" y="4713923"/>
                    <a:pt x="6659931" y="4788218"/>
                    <a:pt x="6642786" y="4860608"/>
                  </a:cubicBezTo>
                  <a:cubicBezTo>
                    <a:pt x="6607544" y="5013008"/>
                    <a:pt x="6559919" y="5163503"/>
                    <a:pt x="6562776" y="5322570"/>
                  </a:cubicBezTo>
                  <a:cubicBezTo>
                    <a:pt x="6563728" y="5409248"/>
                    <a:pt x="6578016" y="5494973"/>
                    <a:pt x="6603733" y="5577840"/>
                  </a:cubicBezTo>
                  <a:cubicBezTo>
                    <a:pt x="6598971" y="5581650"/>
                    <a:pt x="6594208" y="5584508"/>
                    <a:pt x="6588494" y="5587365"/>
                  </a:cubicBezTo>
                  <a:close/>
                  <a:moveTo>
                    <a:pt x="6619926" y="5570220"/>
                  </a:moveTo>
                  <a:cubicBezTo>
                    <a:pt x="6597066" y="5495925"/>
                    <a:pt x="6583731" y="5418773"/>
                    <a:pt x="6580873" y="5341620"/>
                  </a:cubicBezTo>
                  <a:cubicBezTo>
                    <a:pt x="6578016" y="5262563"/>
                    <a:pt x="6586589" y="5184458"/>
                    <a:pt x="6601828" y="5107305"/>
                  </a:cubicBezTo>
                  <a:cubicBezTo>
                    <a:pt x="6631356" y="4955858"/>
                    <a:pt x="6682791" y="4808220"/>
                    <a:pt x="6688506" y="4652010"/>
                  </a:cubicBezTo>
                  <a:cubicBezTo>
                    <a:pt x="6690411" y="4612005"/>
                    <a:pt x="6688506" y="4572000"/>
                    <a:pt x="6682791" y="4531995"/>
                  </a:cubicBezTo>
                  <a:cubicBezTo>
                    <a:pt x="6678981" y="4507230"/>
                    <a:pt x="6674219" y="4482465"/>
                    <a:pt x="6666598" y="4458653"/>
                  </a:cubicBezTo>
                  <a:cubicBezTo>
                    <a:pt x="6679933" y="4484370"/>
                    <a:pt x="6693269" y="4511040"/>
                    <a:pt x="6702794" y="4538663"/>
                  </a:cubicBezTo>
                  <a:cubicBezTo>
                    <a:pt x="6714223" y="4571048"/>
                    <a:pt x="6720891" y="4605338"/>
                    <a:pt x="6724701" y="4639628"/>
                  </a:cubicBezTo>
                  <a:cubicBezTo>
                    <a:pt x="6733273" y="4710113"/>
                    <a:pt x="6728511" y="4781550"/>
                    <a:pt x="6718033" y="4852035"/>
                  </a:cubicBezTo>
                  <a:cubicBezTo>
                    <a:pt x="6695173" y="5001578"/>
                    <a:pt x="6645644" y="5148263"/>
                    <a:pt x="6643739" y="5301615"/>
                  </a:cubicBezTo>
                  <a:cubicBezTo>
                    <a:pt x="6642786" y="5340668"/>
                    <a:pt x="6645644" y="5380673"/>
                    <a:pt x="6652311" y="5419725"/>
                  </a:cubicBezTo>
                  <a:cubicBezTo>
                    <a:pt x="6658978" y="5455920"/>
                    <a:pt x="6667551" y="5496878"/>
                    <a:pt x="6685648" y="5529263"/>
                  </a:cubicBezTo>
                  <a:cubicBezTo>
                    <a:pt x="6664694" y="5542598"/>
                    <a:pt x="6641833" y="5556885"/>
                    <a:pt x="6619926" y="5570220"/>
                  </a:cubicBezTo>
                  <a:close/>
                  <a:moveTo>
                    <a:pt x="6697078" y="5520690"/>
                  </a:moveTo>
                  <a:cubicBezTo>
                    <a:pt x="6692316" y="5504498"/>
                    <a:pt x="6684696" y="5490210"/>
                    <a:pt x="6679933" y="5474018"/>
                  </a:cubicBezTo>
                  <a:cubicBezTo>
                    <a:pt x="6674219" y="5455920"/>
                    <a:pt x="6669456" y="5437823"/>
                    <a:pt x="6666598" y="5418773"/>
                  </a:cubicBezTo>
                  <a:cubicBezTo>
                    <a:pt x="6659931" y="5382578"/>
                    <a:pt x="6657073" y="5346383"/>
                    <a:pt x="6657073" y="5309235"/>
                  </a:cubicBezTo>
                  <a:cubicBezTo>
                    <a:pt x="6657073" y="5234940"/>
                    <a:pt x="6667551" y="5160645"/>
                    <a:pt x="6681839" y="5088255"/>
                  </a:cubicBezTo>
                  <a:cubicBezTo>
                    <a:pt x="6709461" y="4944428"/>
                    <a:pt x="6749466" y="4800600"/>
                    <a:pt x="6734226" y="4652963"/>
                  </a:cubicBezTo>
                  <a:cubicBezTo>
                    <a:pt x="6728511" y="4598670"/>
                    <a:pt x="6717081" y="4539615"/>
                    <a:pt x="6691364" y="4489133"/>
                  </a:cubicBezTo>
                  <a:cubicBezTo>
                    <a:pt x="6702794" y="4502468"/>
                    <a:pt x="6714223" y="4514850"/>
                    <a:pt x="6725653" y="4528185"/>
                  </a:cubicBezTo>
                  <a:cubicBezTo>
                    <a:pt x="6732321" y="4551045"/>
                    <a:pt x="6741846" y="4573905"/>
                    <a:pt x="6748514" y="4596765"/>
                  </a:cubicBezTo>
                  <a:cubicBezTo>
                    <a:pt x="6758039" y="4629150"/>
                    <a:pt x="6766611" y="4661535"/>
                    <a:pt x="6773278" y="4694873"/>
                  </a:cubicBezTo>
                  <a:cubicBezTo>
                    <a:pt x="6785661" y="4763453"/>
                    <a:pt x="6784708" y="4832033"/>
                    <a:pt x="6775183" y="4900613"/>
                  </a:cubicBezTo>
                  <a:cubicBezTo>
                    <a:pt x="6757086" y="5027295"/>
                    <a:pt x="6718033" y="5151120"/>
                    <a:pt x="6719939" y="5279708"/>
                  </a:cubicBezTo>
                  <a:cubicBezTo>
                    <a:pt x="6720891" y="5313045"/>
                    <a:pt x="6723748" y="5346383"/>
                    <a:pt x="6732321" y="5378768"/>
                  </a:cubicBezTo>
                  <a:cubicBezTo>
                    <a:pt x="6736131" y="5394960"/>
                    <a:pt x="6740894" y="5410200"/>
                    <a:pt x="6746608" y="5426393"/>
                  </a:cubicBezTo>
                  <a:cubicBezTo>
                    <a:pt x="6752323" y="5440680"/>
                    <a:pt x="6758039" y="5455920"/>
                    <a:pt x="6767564" y="5467350"/>
                  </a:cubicBezTo>
                  <a:cubicBezTo>
                    <a:pt x="6745656" y="5485448"/>
                    <a:pt x="6721844" y="5503545"/>
                    <a:pt x="6697078" y="5520690"/>
                  </a:cubicBezTo>
                  <a:close/>
                  <a:moveTo>
                    <a:pt x="6793281" y="5445443"/>
                  </a:moveTo>
                  <a:cubicBezTo>
                    <a:pt x="6788519" y="5449253"/>
                    <a:pt x="6783756" y="5453063"/>
                    <a:pt x="6778994" y="5457825"/>
                  </a:cubicBezTo>
                  <a:cubicBezTo>
                    <a:pt x="6774231" y="5445443"/>
                    <a:pt x="6768516" y="5434965"/>
                    <a:pt x="6763753" y="5422583"/>
                  </a:cubicBezTo>
                  <a:cubicBezTo>
                    <a:pt x="6758039" y="5407343"/>
                    <a:pt x="6752323" y="5392103"/>
                    <a:pt x="6748514" y="5375910"/>
                  </a:cubicBezTo>
                  <a:cubicBezTo>
                    <a:pt x="6741846" y="5347335"/>
                    <a:pt x="6738036" y="5318760"/>
                    <a:pt x="6736131" y="5289233"/>
                  </a:cubicBezTo>
                  <a:cubicBezTo>
                    <a:pt x="6733273" y="5229225"/>
                    <a:pt x="6739941" y="5168265"/>
                    <a:pt x="6749466" y="5109210"/>
                  </a:cubicBezTo>
                  <a:cubicBezTo>
                    <a:pt x="6772326" y="4976813"/>
                    <a:pt x="6810426" y="4845368"/>
                    <a:pt x="6788519" y="4710113"/>
                  </a:cubicBezTo>
                  <a:cubicBezTo>
                    <a:pt x="6782803" y="4673918"/>
                    <a:pt x="6774231" y="4638675"/>
                    <a:pt x="6763753" y="4604385"/>
                  </a:cubicBezTo>
                  <a:cubicBezTo>
                    <a:pt x="6758039" y="4587240"/>
                    <a:pt x="6753276" y="4570095"/>
                    <a:pt x="6746608" y="4552950"/>
                  </a:cubicBezTo>
                  <a:cubicBezTo>
                    <a:pt x="6745656" y="4551045"/>
                    <a:pt x="6744703" y="4549140"/>
                    <a:pt x="6744703" y="4546283"/>
                  </a:cubicBezTo>
                  <a:cubicBezTo>
                    <a:pt x="6748514" y="4550093"/>
                    <a:pt x="6752323" y="4554855"/>
                    <a:pt x="6757086" y="4558665"/>
                  </a:cubicBezTo>
                  <a:cubicBezTo>
                    <a:pt x="6815189" y="4648200"/>
                    <a:pt x="6836144" y="4757738"/>
                    <a:pt x="6836144" y="4863465"/>
                  </a:cubicBezTo>
                  <a:cubicBezTo>
                    <a:pt x="6836144" y="4923473"/>
                    <a:pt x="6830428" y="4982528"/>
                    <a:pt x="6821856" y="5041583"/>
                  </a:cubicBezTo>
                  <a:cubicBezTo>
                    <a:pt x="6814236" y="5099685"/>
                    <a:pt x="6805664" y="5158740"/>
                    <a:pt x="6805664" y="5217795"/>
                  </a:cubicBezTo>
                  <a:cubicBezTo>
                    <a:pt x="6805664" y="5277803"/>
                    <a:pt x="6816141" y="5337810"/>
                    <a:pt x="6843764" y="5392103"/>
                  </a:cubicBezTo>
                  <a:cubicBezTo>
                    <a:pt x="6844716" y="5394008"/>
                    <a:pt x="6845669" y="5394960"/>
                    <a:pt x="6846621" y="5394960"/>
                  </a:cubicBezTo>
                  <a:cubicBezTo>
                    <a:pt x="6829476" y="5413058"/>
                    <a:pt x="6812331" y="5429250"/>
                    <a:pt x="6793281" y="5445443"/>
                  </a:cubicBezTo>
                  <a:close/>
                  <a:moveTo>
                    <a:pt x="6857098" y="5385435"/>
                  </a:moveTo>
                  <a:cubicBezTo>
                    <a:pt x="6801853" y="5278755"/>
                    <a:pt x="6822808" y="5157788"/>
                    <a:pt x="6837096" y="5044440"/>
                  </a:cubicBezTo>
                  <a:cubicBezTo>
                    <a:pt x="6851383" y="4929188"/>
                    <a:pt x="6858051" y="4810125"/>
                    <a:pt x="6826619" y="4696778"/>
                  </a:cubicBezTo>
                  <a:cubicBezTo>
                    <a:pt x="6815189" y="4655820"/>
                    <a:pt x="6798996" y="4616768"/>
                    <a:pt x="6777089" y="4580573"/>
                  </a:cubicBezTo>
                  <a:cubicBezTo>
                    <a:pt x="6786614" y="4591050"/>
                    <a:pt x="6797091" y="4600575"/>
                    <a:pt x="6806616" y="4610100"/>
                  </a:cubicBezTo>
                  <a:cubicBezTo>
                    <a:pt x="6808521" y="4612005"/>
                    <a:pt x="6811378" y="4614863"/>
                    <a:pt x="6813283" y="4616768"/>
                  </a:cubicBezTo>
                  <a:cubicBezTo>
                    <a:pt x="6829476" y="4651058"/>
                    <a:pt x="6843764" y="4686300"/>
                    <a:pt x="6854241" y="4723448"/>
                  </a:cubicBezTo>
                  <a:cubicBezTo>
                    <a:pt x="6867576" y="4771073"/>
                    <a:pt x="6875196" y="4821555"/>
                    <a:pt x="6876148" y="4871085"/>
                  </a:cubicBezTo>
                  <a:cubicBezTo>
                    <a:pt x="6879006" y="4972050"/>
                    <a:pt x="6847573" y="5075873"/>
                    <a:pt x="6875196" y="5175885"/>
                  </a:cubicBezTo>
                  <a:cubicBezTo>
                    <a:pt x="6886626" y="5219700"/>
                    <a:pt x="6908533" y="5259705"/>
                    <a:pt x="6944728" y="5288280"/>
                  </a:cubicBezTo>
                  <a:cubicBezTo>
                    <a:pt x="6917106" y="5321618"/>
                    <a:pt x="6887578" y="5354003"/>
                    <a:pt x="6857098" y="5385435"/>
                  </a:cubicBezTo>
                  <a:close/>
                  <a:moveTo>
                    <a:pt x="6936156" y="5110163"/>
                  </a:moveTo>
                  <a:cubicBezTo>
                    <a:pt x="6937108" y="5131118"/>
                    <a:pt x="6939966" y="5153025"/>
                    <a:pt x="6945681" y="5173028"/>
                  </a:cubicBezTo>
                  <a:cubicBezTo>
                    <a:pt x="6951396" y="5192078"/>
                    <a:pt x="6959016" y="5213985"/>
                    <a:pt x="6973303" y="5228273"/>
                  </a:cubicBezTo>
                  <a:cubicBezTo>
                    <a:pt x="6979019" y="5233988"/>
                    <a:pt x="6990448" y="5229225"/>
                    <a:pt x="6985686" y="5220653"/>
                  </a:cubicBezTo>
                  <a:cubicBezTo>
                    <a:pt x="6977114" y="5203508"/>
                    <a:pt x="6967589" y="5188268"/>
                    <a:pt x="6961873" y="5169218"/>
                  </a:cubicBezTo>
                  <a:cubicBezTo>
                    <a:pt x="6956158" y="5150168"/>
                    <a:pt x="6953301" y="5131118"/>
                    <a:pt x="6952348" y="5111115"/>
                  </a:cubicBezTo>
                  <a:cubicBezTo>
                    <a:pt x="6949491" y="5067300"/>
                    <a:pt x="6955206" y="5023485"/>
                    <a:pt x="6957111" y="4980623"/>
                  </a:cubicBezTo>
                  <a:cubicBezTo>
                    <a:pt x="6960921" y="4903470"/>
                    <a:pt x="6947586" y="4826318"/>
                    <a:pt x="6919011" y="4754880"/>
                  </a:cubicBezTo>
                  <a:cubicBezTo>
                    <a:pt x="6912344" y="4737735"/>
                    <a:pt x="6903771" y="4718685"/>
                    <a:pt x="6895198" y="4701540"/>
                  </a:cubicBezTo>
                  <a:cubicBezTo>
                    <a:pt x="6906628" y="4713923"/>
                    <a:pt x="6917106" y="4726305"/>
                    <a:pt x="6928536" y="4738688"/>
                  </a:cubicBezTo>
                  <a:cubicBezTo>
                    <a:pt x="6927583" y="4738688"/>
                    <a:pt x="6926631" y="4740593"/>
                    <a:pt x="6927583" y="4741545"/>
                  </a:cubicBezTo>
                  <a:cubicBezTo>
                    <a:pt x="6949491" y="4772978"/>
                    <a:pt x="6969494" y="4805363"/>
                    <a:pt x="6984733" y="4840605"/>
                  </a:cubicBezTo>
                  <a:cubicBezTo>
                    <a:pt x="6999021" y="4874895"/>
                    <a:pt x="7008546" y="4910138"/>
                    <a:pt x="7012356" y="4947285"/>
                  </a:cubicBezTo>
                  <a:cubicBezTo>
                    <a:pt x="7021881" y="5028248"/>
                    <a:pt x="6998069" y="5108258"/>
                    <a:pt x="7009498" y="5189220"/>
                  </a:cubicBezTo>
                  <a:cubicBezTo>
                    <a:pt x="7009498" y="5191125"/>
                    <a:pt x="7010451" y="5192078"/>
                    <a:pt x="7011403" y="5193030"/>
                  </a:cubicBezTo>
                  <a:cubicBezTo>
                    <a:pt x="6996164" y="5218748"/>
                    <a:pt x="6979019" y="5242560"/>
                    <a:pt x="6961873" y="5265420"/>
                  </a:cubicBezTo>
                  <a:cubicBezTo>
                    <a:pt x="6959016" y="5268278"/>
                    <a:pt x="6957111" y="5272088"/>
                    <a:pt x="6954253" y="5274945"/>
                  </a:cubicBezTo>
                  <a:cubicBezTo>
                    <a:pt x="6879958" y="5216843"/>
                    <a:pt x="6873291" y="5113973"/>
                    <a:pt x="6879958" y="5027295"/>
                  </a:cubicBezTo>
                  <a:cubicBezTo>
                    <a:pt x="6883769" y="4974908"/>
                    <a:pt x="6890436" y="4923473"/>
                    <a:pt x="6888531" y="4871085"/>
                  </a:cubicBezTo>
                  <a:cubicBezTo>
                    <a:pt x="6886626" y="4821555"/>
                    <a:pt x="6879006" y="4772978"/>
                    <a:pt x="6866623" y="4725353"/>
                  </a:cubicBezTo>
                  <a:cubicBezTo>
                    <a:pt x="6858051" y="4694873"/>
                    <a:pt x="6847573" y="4665345"/>
                    <a:pt x="6834239" y="4635818"/>
                  </a:cubicBezTo>
                  <a:cubicBezTo>
                    <a:pt x="6842811" y="4645343"/>
                    <a:pt x="6852336" y="4653915"/>
                    <a:pt x="6860908" y="4663440"/>
                  </a:cubicBezTo>
                  <a:cubicBezTo>
                    <a:pt x="6876148" y="4691063"/>
                    <a:pt x="6892341" y="4718685"/>
                    <a:pt x="6904723" y="4748213"/>
                  </a:cubicBezTo>
                  <a:cubicBezTo>
                    <a:pt x="6919964" y="4784408"/>
                    <a:pt x="6930441" y="4822508"/>
                    <a:pt x="6937108" y="4861560"/>
                  </a:cubicBezTo>
                  <a:cubicBezTo>
                    <a:pt x="6943776" y="4901565"/>
                    <a:pt x="6945681" y="4942523"/>
                    <a:pt x="6943776" y="4983480"/>
                  </a:cubicBezTo>
                  <a:cubicBezTo>
                    <a:pt x="6939966" y="5025390"/>
                    <a:pt x="6934251" y="5067300"/>
                    <a:pt x="6936156" y="5110163"/>
                  </a:cubicBezTo>
                  <a:close/>
                  <a:moveTo>
                    <a:pt x="7020928" y="4936808"/>
                  </a:moveTo>
                  <a:cubicBezTo>
                    <a:pt x="7013308" y="4884420"/>
                    <a:pt x="6995211" y="4830128"/>
                    <a:pt x="6966636" y="4784408"/>
                  </a:cubicBezTo>
                  <a:cubicBezTo>
                    <a:pt x="6970446" y="4789170"/>
                    <a:pt x="6974256" y="4794885"/>
                    <a:pt x="6979019" y="4799648"/>
                  </a:cubicBezTo>
                  <a:cubicBezTo>
                    <a:pt x="7029501" y="4868228"/>
                    <a:pt x="7075221" y="4949190"/>
                    <a:pt x="7066648" y="5036820"/>
                  </a:cubicBezTo>
                  <a:cubicBezTo>
                    <a:pt x="7061886" y="5085398"/>
                    <a:pt x="7044741" y="5130165"/>
                    <a:pt x="7020928" y="5173028"/>
                  </a:cubicBezTo>
                  <a:cubicBezTo>
                    <a:pt x="7015214" y="5133023"/>
                    <a:pt x="7019023" y="5093018"/>
                    <a:pt x="7021881" y="5053013"/>
                  </a:cubicBezTo>
                  <a:cubicBezTo>
                    <a:pt x="7024739" y="5014913"/>
                    <a:pt x="7026644" y="4975860"/>
                    <a:pt x="7020928" y="4936808"/>
                  </a:cubicBezTo>
                  <a:close/>
                  <a:moveTo>
                    <a:pt x="7101891" y="5331143"/>
                  </a:moveTo>
                  <a:cubicBezTo>
                    <a:pt x="7045694" y="5354955"/>
                    <a:pt x="6983781" y="5367338"/>
                    <a:pt x="6923773" y="5351145"/>
                  </a:cubicBezTo>
                  <a:cubicBezTo>
                    <a:pt x="6932346" y="5341620"/>
                    <a:pt x="6940919" y="5331143"/>
                    <a:pt x="6949491" y="5320665"/>
                  </a:cubicBezTo>
                  <a:cubicBezTo>
                    <a:pt x="6974256" y="5290185"/>
                    <a:pt x="6999021" y="5257800"/>
                    <a:pt x="7020928" y="5223510"/>
                  </a:cubicBezTo>
                  <a:cubicBezTo>
                    <a:pt x="7024739" y="5233988"/>
                    <a:pt x="7030453" y="5243513"/>
                    <a:pt x="7036169" y="5253038"/>
                  </a:cubicBezTo>
                  <a:cubicBezTo>
                    <a:pt x="7043789" y="5265420"/>
                    <a:pt x="7052361" y="5276850"/>
                    <a:pt x="7061886" y="5288280"/>
                  </a:cubicBezTo>
                  <a:cubicBezTo>
                    <a:pt x="7070458" y="5298758"/>
                    <a:pt x="7079983" y="5309235"/>
                    <a:pt x="7090461" y="5319713"/>
                  </a:cubicBezTo>
                  <a:cubicBezTo>
                    <a:pt x="7094271" y="5323523"/>
                    <a:pt x="7099033" y="5327333"/>
                    <a:pt x="7101891" y="5331143"/>
                  </a:cubicBezTo>
                  <a:cubicBezTo>
                    <a:pt x="7102844" y="5331143"/>
                    <a:pt x="7101891" y="5331143"/>
                    <a:pt x="7101891" y="5331143"/>
                  </a:cubicBezTo>
                  <a:close/>
                  <a:moveTo>
                    <a:pt x="7119036" y="5323523"/>
                  </a:moveTo>
                  <a:cubicBezTo>
                    <a:pt x="7119036" y="5323523"/>
                    <a:pt x="7118083" y="5322570"/>
                    <a:pt x="7118083" y="5322570"/>
                  </a:cubicBezTo>
                  <a:cubicBezTo>
                    <a:pt x="7113321" y="5317808"/>
                    <a:pt x="7107606" y="5313998"/>
                    <a:pt x="7102844" y="5309235"/>
                  </a:cubicBezTo>
                  <a:cubicBezTo>
                    <a:pt x="7092366" y="5299710"/>
                    <a:pt x="7083794" y="5289233"/>
                    <a:pt x="7074269" y="5278755"/>
                  </a:cubicBezTo>
                  <a:cubicBezTo>
                    <a:pt x="7065696" y="5268278"/>
                    <a:pt x="7058076" y="5257800"/>
                    <a:pt x="7050456" y="5246370"/>
                  </a:cubicBezTo>
                  <a:cubicBezTo>
                    <a:pt x="7042836" y="5234940"/>
                    <a:pt x="7037121" y="5222558"/>
                    <a:pt x="7028548" y="5212080"/>
                  </a:cubicBezTo>
                  <a:cubicBezTo>
                    <a:pt x="7041883" y="5190173"/>
                    <a:pt x="7053314" y="5168265"/>
                    <a:pt x="7063791" y="5145405"/>
                  </a:cubicBezTo>
                  <a:cubicBezTo>
                    <a:pt x="7063791" y="5145405"/>
                    <a:pt x="7063791" y="5146358"/>
                    <a:pt x="7064744" y="5146358"/>
                  </a:cubicBezTo>
                  <a:cubicBezTo>
                    <a:pt x="7070458" y="5153978"/>
                    <a:pt x="7077126" y="5161598"/>
                    <a:pt x="7083794" y="5168265"/>
                  </a:cubicBezTo>
                  <a:cubicBezTo>
                    <a:pt x="7097128" y="5182553"/>
                    <a:pt x="7110464" y="5196840"/>
                    <a:pt x="7124751" y="5211128"/>
                  </a:cubicBezTo>
                  <a:cubicBezTo>
                    <a:pt x="7139039" y="5224463"/>
                    <a:pt x="7153326" y="5237798"/>
                    <a:pt x="7167614" y="5250180"/>
                  </a:cubicBezTo>
                  <a:cubicBezTo>
                    <a:pt x="7175233" y="5256848"/>
                    <a:pt x="7183806" y="5262563"/>
                    <a:pt x="7191426" y="5269230"/>
                  </a:cubicBezTo>
                  <a:cubicBezTo>
                    <a:pt x="7195236" y="5272088"/>
                    <a:pt x="7199998" y="5276850"/>
                    <a:pt x="7204761" y="5278755"/>
                  </a:cubicBezTo>
                  <a:cubicBezTo>
                    <a:pt x="7175233" y="5294948"/>
                    <a:pt x="7147611" y="5310188"/>
                    <a:pt x="7119036" y="5323523"/>
                  </a:cubicBezTo>
                  <a:close/>
                  <a:moveTo>
                    <a:pt x="7262864" y="5249228"/>
                  </a:moveTo>
                  <a:cubicBezTo>
                    <a:pt x="7247623" y="5256848"/>
                    <a:pt x="7232383" y="5264468"/>
                    <a:pt x="7218096" y="5272088"/>
                  </a:cubicBezTo>
                  <a:cubicBezTo>
                    <a:pt x="7214286" y="5265420"/>
                    <a:pt x="7205714" y="5260658"/>
                    <a:pt x="7199046" y="5255895"/>
                  </a:cubicBezTo>
                  <a:cubicBezTo>
                    <a:pt x="7191426" y="5250180"/>
                    <a:pt x="7183806" y="5244465"/>
                    <a:pt x="7176186" y="5237798"/>
                  </a:cubicBezTo>
                  <a:cubicBezTo>
                    <a:pt x="7161898" y="5225415"/>
                    <a:pt x="7147611" y="5213033"/>
                    <a:pt x="7133323" y="5200650"/>
                  </a:cubicBezTo>
                  <a:cubicBezTo>
                    <a:pt x="7119036" y="5187315"/>
                    <a:pt x="7105701" y="5173980"/>
                    <a:pt x="7093319" y="5159693"/>
                  </a:cubicBezTo>
                  <a:cubicBezTo>
                    <a:pt x="7086651" y="5153025"/>
                    <a:pt x="7080936" y="5145405"/>
                    <a:pt x="7075221" y="5138738"/>
                  </a:cubicBezTo>
                  <a:cubicBezTo>
                    <a:pt x="7073316" y="5136833"/>
                    <a:pt x="7071411" y="5134928"/>
                    <a:pt x="7069506" y="5132070"/>
                  </a:cubicBezTo>
                  <a:cubicBezTo>
                    <a:pt x="7073316" y="5122545"/>
                    <a:pt x="7076173" y="5113020"/>
                    <a:pt x="7079031" y="5103495"/>
                  </a:cubicBezTo>
                  <a:cubicBezTo>
                    <a:pt x="7091414" y="5063490"/>
                    <a:pt x="7096176" y="5021580"/>
                    <a:pt x="7089508" y="4979670"/>
                  </a:cubicBezTo>
                  <a:cubicBezTo>
                    <a:pt x="7089508" y="4977765"/>
                    <a:pt x="7088556" y="4976813"/>
                    <a:pt x="7088556" y="4974908"/>
                  </a:cubicBezTo>
                  <a:cubicBezTo>
                    <a:pt x="7121894" y="5020628"/>
                    <a:pt x="7162851" y="5060633"/>
                    <a:pt x="7203808" y="5098733"/>
                  </a:cubicBezTo>
                  <a:cubicBezTo>
                    <a:pt x="7227621" y="5121593"/>
                    <a:pt x="7253339" y="5142548"/>
                    <a:pt x="7279056" y="5163503"/>
                  </a:cubicBezTo>
                  <a:cubicBezTo>
                    <a:pt x="7292391" y="5173980"/>
                    <a:pt x="7305726" y="5183505"/>
                    <a:pt x="7319061" y="5193030"/>
                  </a:cubicBezTo>
                  <a:cubicBezTo>
                    <a:pt x="7327633" y="5198745"/>
                    <a:pt x="7336206" y="5207318"/>
                    <a:pt x="7345731" y="5213033"/>
                  </a:cubicBezTo>
                  <a:cubicBezTo>
                    <a:pt x="7317156" y="5224463"/>
                    <a:pt x="7289533" y="5235893"/>
                    <a:pt x="7262864" y="5249228"/>
                  </a:cubicBezTo>
                  <a:close/>
                  <a:moveTo>
                    <a:pt x="7432408" y="5185410"/>
                  </a:moveTo>
                  <a:cubicBezTo>
                    <a:pt x="7409548" y="5192078"/>
                    <a:pt x="7386689" y="5198745"/>
                    <a:pt x="7364781" y="5207318"/>
                  </a:cubicBezTo>
                  <a:cubicBezTo>
                    <a:pt x="7355256" y="5197793"/>
                    <a:pt x="7340969" y="5191125"/>
                    <a:pt x="7330491" y="5182553"/>
                  </a:cubicBezTo>
                  <a:cubicBezTo>
                    <a:pt x="7317156" y="5173028"/>
                    <a:pt x="7303821" y="5162550"/>
                    <a:pt x="7290486" y="5153025"/>
                  </a:cubicBezTo>
                  <a:cubicBezTo>
                    <a:pt x="7264769" y="5133023"/>
                    <a:pt x="7240003" y="5112068"/>
                    <a:pt x="7216191" y="5090160"/>
                  </a:cubicBezTo>
                  <a:cubicBezTo>
                    <a:pt x="7168566" y="5047298"/>
                    <a:pt x="7127608" y="4997768"/>
                    <a:pt x="7083794" y="4951095"/>
                  </a:cubicBezTo>
                  <a:cubicBezTo>
                    <a:pt x="7075221" y="4919663"/>
                    <a:pt x="7062839" y="4889183"/>
                    <a:pt x="7046646" y="4860608"/>
                  </a:cubicBezTo>
                  <a:cubicBezTo>
                    <a:pt x="7004736" y="4785360"/>
                    <a:pt x="6946633" y="4719638"/>
                    <a:pt x="6886626" y="4657725"/>
                  </a:cubicBezTo>
                  <a:cubicBezTo>
                    <a:pt x="6770421" y="4537710"/>
                    <a:pt x="6637071" y="4422458"/>
                    <a:pt x="6577064" y="4261485"/>
                  </a:cubicBezTo>
                  <a:cubicBezTo>
                    <a:pt x="6575158" y="4254818"/>
                    <a:pt x="6572301" y="4248150"/>
                    <a:pt x="6570396" y="4242435"/>
                  </a:cubicBezTo>
                  <a:cubicBezTo>
                    <a:pt x="6618021" y="4298633"/>
                    <a:pt x="6670408" y="4351020"/>
                    <a:pt x="6724701" y="4401503"/>
                  </a:cubicBezTo>
                  <a:cubicBezTo>
                    <a:pt x="6790423" y="4462463"/>
                    <a:pt x="6857098" y="4521518"/>
                    <a:pt x="6923773" y="4581525"/>
                  </a:cubicBezTo>
                  <a:cubicBezTo>
                    <a:pt x="7061886" y="4706303"/>
                    <a:pt x="7199998" y="4830128"/>
                    <a:pt x="7338111" y="4954905"/>
                  </a:cubicBezTo>
                  <a:cubicBezTo>
                    <a:pt x="7413358" y="5022533"/>
                    <a:pt x="7488606" y="5091113"/>
                    <a:pt x="7563853" y="5158740"/>
                  </a:cubicBezTo>
                  <a:cubicBezTo>
                    <a:pt x="7520039" y="5164455"/>
                    <a:pt x="7475271" y="5173028"/>
                    <a:pt x="7432408" y="5185410"/>
                  </a:cubicBezTo>
                  <a:close/>
                  <a:moveTo>
                    <a:pt x="7743876" y="5148263"/>
                  </a:moveTo>
                  <a:cubicBezTo>
                    <a:pt x="7690536" y="5146358"/>
                    <a:pt x="7637196" y="5149215"/>
                    <a:pt x="7583856" y="5155883"/>
                  </a:cubicBezTo>
                  <a:cubicBezTo>
                    <a:pt x="7583856" y="5153978"/>
                    <a:pt x="7582903" y="5152073"/>
                    <a:pt x="7580998" y="5151120"/>
                  </a:cubicBezTo>
                  <a:cubicBezTo>
                    <a:pt x="7443839" y="5028248"/>
                    <a:pt x="7305726" y="4906328"/>
                    <a:pt x="7168566" y="4783455"/>
                  </a:cubicBezTo>
                  <a:cubicBezTo>
                    <a:pt x="7032358" y="4662488"/>
                    <a:pt x="6895198" y="4541520"/>
                    <a:pt x="6759944" y="4420553"/>
                  </a:cubicBezTo>
                  <a:cubicBezTo>
                    <a:pt x="6692316" y="4359593"/>
                    <a:pt x="6626594" y="4296728"/>
                    <a:pt x="6566586" y="4228148"/>
                  </a:cubicBezTo>
                  <a:cubicBezTo>
                    <a:pt x="6566586" y="4227195"/>
                    <a:pt x="6567539" y="4227195"/>
                    <a:pt x="6567539" y="4226243"/>
                  </a:cubicBezTo>
                  <a:cubicBezTo>
                    <a:pt x="6569444" y="4222433"/>
                    <a:pt x="6568491" y="4218623"/>
                    <a:pt x="6566586" y="4215765"/>
                  </a:cubicBezTo>
                  <a:cubicBezTo>
                    <a:pt x="6568491" y="4214813"/>
                    <a:pt x="6570396" y="4212908"/>
                    <a:pt x="6572301" y="4211955"/>
                  </a:cubicBezTo>
                  <a:cubicBezTo>
                    <a:pt x="6573253" y="4211003"/>
                    <a:pt x="6574206" y="4211003"/>
                    <a:pt x="6574206" y="4210050"/>
                  </a:cubicBezTo>
                  <a:cubicBezTo>
                    <a:pt x="6658978" y="4261485"/>
                    <a:pt x="6745656" y="4310063"/>
                    <a:pt x="6830428" y="4362450"/>
                  </a:cubicBezTo>
                  <a:cubicBezTo>
                    <a:pt x="6916153" y="4415790"/>
                    <a:pt x="6999973" y="4472940"/>
                    <a:pt x="7080936" y="4532948"/>
                  </a:cubicBezTo>
                  <a:cubicBezTo>
                    <a:pt x="7242861" y="4652010"/>
                    <a:pt x="7395261" y="4783455"/>
                    <a:pt x="7537183" y="4925378"/>
                  </a:cubicBezTo>
                  <a:cubicBezTo>
                    <a:pt x="7577189" y="4965383"/>
                    <a:pt x="7616241" y="5005388"/>
                    <a:pt x="7653389" y="5047298"/>
                  </a:cubicBezTo>
                  <a:cubicBezTo>
                    <a:pt x="7672439" y="5068253"/>
                    <a:pt x="7691489" y="5089208"/>
                    <a:pt x="7710539" y="5111115"/>
                  </a:cubicBezTo>
                  <a:cubicBezTo>
                    <a:pt x="7721969" y="5121593"/>
                    <a:pt x="7732446" y="5135880"/>
                    <a:pt x="7743876" y="5148263"/>
                  </a:cubicBezTo>
                  <a:close/>
                  <a:moveTo>
                    <a:pt x="7711491" y="4847273"/>
                  </a:moveTo>
                  <a:cubicBezTo>
                    <a:pt x="7574331" y="4732020"/>
                    <a:pt x="7437171" y="4615815"/>
                    <a:pt x="7291439" y="4511993"/>
                  </a:cubicBezTo>
                  <a:cubicBezTo>
                    <a:pt x="7151421" y="4411980"/>
                    <a:pt x="7002831" y="4324350"/>
                    <a:pt x="6843764" y="4258628"/>
                  </a:cubicBezTo>
                  <a:cubicBezTo>
                    <a:pt x="6798996" y="4240530"/>
                    <a:pt x="6754228" y="4224338"/>
                    <a:pt x="6708508" y="4210050"/>
                  </a:cubicBezTo>
                  <a:cubicBezTo>
                    <a:pt x="6688506" y="4204335"/>
                    <a:pt x="6668503" y="4197668"/>
                    <a:pt x="6647548" y="4192905"/>
                  </a:cubicBezTo>
                  <a:cubicBezTo>
                    <a:pt x="6678981" y="4193858"/>
                    <a:pt x="6709461" y="4195763"/>
                    <a:pt x="6740894" y="4199573"/>
                  </a:cubicBezTo>
                  <a:cubicBezTo>
                    <a:pt x="6779946" y="4205288"/>
                    <a:pt x="6818998" y="4213860"/>
                    <a:pt x="6857098" y="4224338"/>
                  </a:cubicBezTo>
                  <a:cubicBezTo>
                    <a:pt x="6932346" y="4246245"/>
                    <a:pt x="7004736" y="4276725"/>
                    <a:pt x="7075221" y="4311968"/>
                  </a:cubicBezTo>
                  <a:cubicBezTo>
                    <a:pt x="7147611" y="4348163"/>
                    <a:pt x="7218096" y="4389120"/>
                    <a:pt x="7288581" y="4429125"/>
                  </a:cubicBezTo>
                  <a:cubicBezTo>
                    <a:pt x="7360971" y="4471988"/>
                    <a:pt x="7433361" y="4514850"/>
                    <a:pt x="7504798" y="4559618"/>
                  </a:cubicBezTo>
                  <a:cubicBezTo>
                    <a:pt x="7585761" y="4610100"/>
                    <a:pt x="7664819" y="4661535"/>
                    <a:pt x="7743876" y="4714875"/>
                  </a:cubicBezTo>
                  <a:cubicBezTo>
                    <a:pt x="7744828" y="4715828"/>
                    <a:pt x="7745781" y="4715828"/>
                    <a:pt x="7746733" y="4715828"/>
                  </a:cubicBezTo>
                  <a:cubicBezTo>
                    <a:pt x="7734351" y="4760595"/>
                    <a:pt x="7721016" y="4803458"/>
                    <a:pt x="7711491" y="4847273"/>
                  </a:cubicBezTo>
                  <a:close/>
                  <a:moveTo>
                    <a:pt x="7758164" y="4669155"/>
                  </a:moveTo>
                  <a:cubicBezTo>
                    <a:pt x="7755306" y="4679633"/>
                    <a:pt x="7753401" y="4690110"/>
                    <a:pt x="7750544" y="4700588"/>
                  </a:cubicBezTo>
                  <a:cubicBezTo>
                    <a:pt x="7608621" y="4606290"/>
                    <a:pt x="7462889" y="4516755"/>
                    <a:pt x="7315251" y="4431030"/>
                  </a:cubicBezTo>
                  <a:cubicBezTo>
                    <a:pt x="7276198" y="4408170"/>
                    <a:pt x="7236194" y="4385310"/>
                    <a:pt x="7196189" y="4363403"/>
                  </a:cubicBezTo>
                  <a:cubicBezTo>
                    <a:pt x="7247623" y="4383405"/>
                    <a:pt x="7300011" y="4398645"/>
                    <a:pt x="7353351" y="4408170"/>
                  </a:cubicBezTo>
                  <a:cubicBezTo>
                    <a:pt x="7392403" y="4414838"/>
                    <a:pt x="7431456" y="4419600"/>
                    <a:pt x="7471461" y="4420553"/>
                  </a:cubicBezTo>
                  <a:cubicBezTo>
                    <a:pt x="7522896" y="4447223"/>
                    <a:pt x="7575283" y="4472940"/>
                    <a:pt x="7624814" y="4504373"/>
                  </a:cubicBezTo>
                  <a:cubicBezTo>
                    <a:pt x="7650531" y="4520565"/>
                    <a:pt x="7675296" y="4538663"/>
                    <a:pt x="7700061" y="4556760"/>
                  </a:cubicBezTo>
                  <a:cubicBezTo>
                    <a:pt x="7711491" y="4565333"/>
                    <a:pt x="7722921" y="4574858"/>
                    <a:pt x="7734351" y="4584383"/>
                  </a:cubicBezTo>
                  <a:cubicBezTo>
                    <a:pt x="7745781" y="4593908"/>
                    <a:pt x="7756258" y="4604385"/>
                    <a:pt x="7767689" y="4612958"/>
                  </a:cubicBezTo>
                  <a:cubicBezTo>
                    <a:pt x="7765783" y="4632008"/>
                    <a:pt x="7761973" y="4651058"/>
                    <a:pt x="7758164" y="4669155"/>
                  </a:cubicBezTo>
                  <a:close/>
                  <a:moveTo>
                    <a:pt x="7770546" y="4592955"/>
                  </a:moveTo>
                  <a:cubicBezTo>
                    <a:pt x="7762926" y="4586288"/>
                    <a:pt x="7755306" y="4580573"/>
                    <a:pt x="7747686" y="4573905"/>
                  </a:cubicBezTo>
                  <a:cubicBezTo>
                    <a:pt x="7735303" y="4563428"/>
                    <a:pt x="7722921" y="4553903"/>
                    <a:pt x="7709586" y="4544378"/>
                  </a:cubicBezTo>
                  <a:cubicBezTo>
                    <a:pt x="7684821" y="4525328"/>
                    <a:pt x="7658151" y="4508183"/>
                    <a:pt x="7632433" y="4491990"/>
                  </a:cubicBezTo>
                  <a:cubicBezTo>
                    <a:pt x="7589571" y="4465320"/>
                    <a:pt x="7543851" y="4439603"/>
                    <a:pt x="7496226" y="4420553"/>
                  </a:cubicBezTo>
                  <a:cubicBezTo>
                    <a:pt x="7525753" y="4420553"/>
                    <a:pt x="7554328" y="4417695"/>
                    <a:pt x="7582903" y="4413885"/>
                  </a:cubicBezTo>
                  <a:cubicBezTo>
                    <a:pt x="7628623" y="4407218"/>
                    <a:pt x="7672439" y="4394835"/>
                    <a:pt x="7714348" y="4377690"/>
                  </a:cubicBezTo>
                  <a:cubicBezTo>
                    <a:pt x="7767689" y="4435793"/>
                    <a:pt x="7778166" y="4515803"/>
                    <a:pt x="7770546" y="4592955"/>
                  </a:cubicBezTo>
                  <a:close/>
                  <a:moveTo>
                    <a:pt x="7902944" y="4233863"/>
                  </a:moveTo>
                  <a:cubicBezTo>
                    <a:pt x="7899133" y="4235768"/>
                    <a:pt x="7895323" y="4237673"/>
                    <a:pt x="7891514" y="4240530"/>
                  </a:cubicBezTo>
                  <a:cubicBezTo>
                    <a:pt x="7883894" y="4245293"/>
                    <a:pt x="7875321" y="4251008"/>
                    <a:pt x="7867701" y="4255770"/>
                  </a:cubicBezTo>
                  <a:cubicBezTo>
                    <a:pt x="7851508" y="4265295"/>
                    <a:pt x="7835316" y="4274820"/>
                    <a:pt x="7819123" y="4283393"/>
                  </a:cubicBezTo>
                  <a:cubicBezTo>
                    <a:pt x="7785786" y="4301490"/>
                    <a:pt x="7751496" y="4316730"/>
                    <a:pt x="7716253" y="4330065"/>
                  </a:cubicBezTo>
                  <a:cubicBezTo>
                    <a:pt x="7645769" y="4356735"/>
                    <a:pt x="7572426" y="4374833"/>
                    <a:pt x="7497178" y="4383405"/>
                  </a:cubicBezTo>
                  <a:cubicBezTo>
                    <a:pt x="7476223" y="4386263"/>
                    <a:pt x="7455269" y="4387215"/>
                    <a:pt x="7434314" y="4389120"/>
                  </a:cubicBezTo>
                  <a:cubicBezTo>
                    <a:pt x="7426694" y="4389120"/>
                    <a:pt x="7420026" y="4390073"/>
                    <a:pt x="7412406" y="4390073"/>
                  </a:cubicBezTo>
                  <a:cubicBezTo>
                    <a:pt x="7406691" y="4389120"/>
                    <a:pt x="7400976" y="4389120"/>
                    <a:pt x="7395261" y="4388168"/>
                  </a:cubicBezTo>
                  <a:cubicBezTo>
                    <a:pt x="7318108" y="4377690"/>
                    <a:pt x="7242861" y="4355783"/>
                    <a:pt x="7171423" y="4325303"/>
                  </a:cubicBezTo>
                  <a:cubicBezTo>
                    <a:pt x="7098081" y="4293870"/>
                    <a:pt x="7031406" y="4250055"/>
                    <a:pt x="6961873" y="4211955"/>
                  </a:cubicBezTo>
                  <a:cubicBezTo>
                    <a:pt x="6927583" y="4193858"/>
                    <a:pt x="6893294" y="4176713"/>
                    <a:pt x="6856146" y="4163378"/>
                  </a:cubicBezTo>
                  <a:cubicBezTo>
                    <a:pt x="6936156" y="4185285"/>
                    <a:pt x="7010451" y="4222433"/>
                    <a:pt x="7084746" y="4258628"/>
                  </a:cubicBezTo>
                  <a:cubicBezTo>
                    <a:pt x="7133323" y="4282440"/>
                    <a:pt x="7181901" y="4305300"/>
                    <a:pt x="7233336" y="4322445"/>
                  </a:cubicBezTo>
                  <a:cubicBezTo>
                    <a:pt x="7287628" y="4340543"/>
                    <a:pt x="7343826" y="4350068"/>
                    <a:pt x="7400023" y="4351020"/>
                  </a:cubicBezTo>
                  <a:cubicBezTo>
                    <a:pt x="7647673" y="4354830"/>
                    <a:pt x="7861033" y="4209098"/>
                    <a:pt x="8062011" y="4083368"/>
                  </a:cubicBezTo>
                  <a:cubicBezTo>
                    <a:pt x="8084871" y="4069080"/>
                    <a:pt x="8107731" y="4054793"/>
                    <a:pt x="8131544" y="4041458"/>
                  </a:cubicBezTo>
                  <a:cubicBezTo>
                    <a:pt x="8054391" y="4104323"/>
                    <a:pt x="7982001" y="4173855"/>
                    <a:pt x="7902944" y="4233863"/>
                  </a:cubicBezTo>
                  <a:close/>
                  <a:moveTo>
                    <a:pt x="8217269" y="3976688"/>
                  </a:moveTo>
                  <a:cubicBezTo>
                    <a:pt x="8178216" y="3997643"/>
                    <a:pt x="8141069" y="4020503"/>
                    <a:pt x="8103921" y="4042410"/>
                  </a:cubicBezTo>
                  <a:cubicBezTo>
                    <a:pt x="7999146" y="4106228"/>
                    <a:pt x="7897228" y="4175760"/>
                    <a:pt x="7787691" y="4231958"/>
                  </a:cubicBezTo>
                  <a:cubicBezTo>
                    <a:pt x="7680058" y="4287203"/>
                    <a:pt x="7564806" y="4329113"/>
                    <a:pt x="7442886" y="4336733"/>
                  </a:cubicBezTo>
                  <a:cubicBezTo>
                    <a:pt x="7382878" y="4340543"/>
                    <a:pt x="7321919" y="4335780"/>
                    <a:pt x="7262864" y="4319588"/>
                  </a:cubicBezTo>
                  <a:cubicBezTo>
                    <a:pt x="7212381" y="4305300"/>
                    <a:pt x="7163803" y="4284345"/>
                    <a:pt x="7116178" y="4261485"/>
                  </a:cubicBezTo>
                  <a:cubicBezTo>
                    <a:pt x="7044741" y="4227195"/>
                    <a:pt x="6972351" y="4187190"/>
                    <a:pt x="6896151" y="4163378"/>
                  </a:cubicBezTo>
                  <a:cubicBezTo>
                    <a:pt x="6966636" y="4180523"/>
                    <a:pt x="7033311" y="4210050"/>
                    <a:pt x="7100939" y="4236720"/>
                  </a:cubicBezTo>
                  <a:cubicBezTo>
                    <a:pt x="7152373" y="4256723"/>
                    <a:pt x="7203808" y="4276725"/>
                    <a:pt x="7258101" y="4288155"/>
                  </a:cubicBezTo>
                  <a:cubicBezTo>
                    <a:pt x="7316203" y="4300538"/>
                    <a:pt x="7376211" y="4303395"/>
                    <a:pt x="7434314" y="4298633"/>
                  </a:cubicBezTo>
                  <a:cubicBezTo>
                    <a:pt x="7683869" y="4278630"/>
                    <a:pt x="7897228" y="4130040"/>
                    <a:pt x="8112494" y="4015740"/>
                  </a:cubicBezTo>
                  <a:cubicBezTo>
                    <a:pt x="8163928" y="3989070"/>
                    <a:pt x="8215364" y="3963353"/>
                    <a:pt x="8268703" y="3941445"/>
                  </a:cubicBezTo>
                  <a:cubicBezTo>
                    <a:pt x="8252511" y="3952875"/>
                    <a:pt x="8234414" y="3964305"/>
                    <a:pt x="8217269" y="3976688"/>
                  </a:cubicBezTo>
                  <a:close/>
                  <a:moveTo>
                    <a:pt x="8385861" y="3882390"/>
                  </a:moveTo>
                  <a:cubicBezTo>
                    <a:pt x="8363953" y="3889058"/>
                    <a:pt x="8342046" y="3895725"/>
                    <a:pt x="8321091" y="3903345"/>
                  </a:cubicBezTo>
                  <a:cubicBezTo>
                    <a:pt x="8263941" y="3923348"/>
                    <a:pt x="8209648" y="3949065"/>
                    <a:pt x="8155356" y="3976688"/>
                  </a:cubicBezTo>
                  <a:cubicBezTo>
                    <a:pt x="8044866" y="4033838"/>
                    <a:pt x="7940091" y="4101465"/>
                    <a:pt x="7829601" y="4158615"/>
                  </a:cubicBezTo>
                  <a:cubicBezTo>
                    <a:pt x="7720064" y="4215765"/>
                    <a:pt x="7603858" y="4264343"/>
                    <a:pt x="7480986" y="4283393"/>
                  </a:cubicBezTo>
                  <a:cubicBezTo>
                    <a:pt x="7420026" y="4292918"/>
                    <a:pt x="7358114" y="4294823"/>
                    <a:pt x="7297153" y="4285298"/>
                  </a:cubicBezTo>
                  <a:cubicBezTo>
                    <a:pt x="7240003" y="4276725"/>
                    <a:pt x="7184758" y="4258628"/>
                    <a:pt x="7131419" y="4238625"/>
                  </a:cubicBezTo>
                  <a:cubicBezTo>
                    <a:pt x="7031406" y="4200525"/>
                    <a:pt x="6930441" y="4150043"/>
                    <a:pt x="6822808" y="4143375"/>
                  </a:cubicBezTo>
                  <a:cubicBezTo>
                    <a:pt x="6842811" y="4143375"/>
                    <a:pt x="6861861" y="4143375"/>
                    <a:pt x="6881864" y="4144328"/>
                  </a:cubicBezTo>
                  <a:cubicBezTo>
                    <a:pt x="6905676" y="4149090"/>
                    <a:pt x="6930441" y="4154805"/>
                    <a:pt x="6954253" y="4161473"/>
                  </a:cubicBezTo>
                  <a:cubicBezTo>
                    <a:pt x="7015214" y="4177665"/>
                    <a:pt x="7076173" y="4196715"/>
                    <a:pt x="7137133" y="4211003"/>
                  </a:cubicBezTo>
                  <a:cubicBezTo>
                    <a:pt x="7261911" y="4240530"/>
                    <a:pt x="7392403" y="4248150"/>
                    <a:pt x="7519086" y="4231005"/>
                  </a:cubicBezTo>
                  <a:cubicBezTo>
                    <a:pt x="7638148" y="4214813"/>
                    <a:pt x="7751496" y="4175760"/>
                    <a:pt x="7860081" y="4124325"/>
                  </a:cubicBezTo>
                  <a:cubicBezTo>
                    <a:pt x="7962951" y="4075748"/>
                    <a:pt x="8061058" y="4017645"/>
                    <a:pt x="8163928" y="3968115"/>
                  </a:cubicBezTo>
                  <a:cubicBezTo>
                    <a:pt x="8220126" y="3940493"/>
                    <a:pt x="8278228" y="3914775"/>
                    <a:pt x="8337283" y="3894773"/>
                  </a:cubicBezTo>
                  <a:cubicBezTo>
                    <a:pt x="8361096" y="3887153"/>
                    <a:pt x="8384908" y="3879533"/>
                    <a:pt x="8408721" y="3872865"/>
                  </a:cubicBezTo>
                  <a:cubicBezTo>
                    <a:pt x="8401101" y="3875723"/>
                    <a:pt x="8393481" y="3878580"/>
                    <a:pt x="8385861" y="3882390"/>
                  </a:cubicBezTo>
                  <a:close/>
                  <a:moveTo>
                    <a:pt x="8363001" y="3867150"/>
                  </a:moveTo>
                  <a:cubicBezTo>
                    <a:pt x="8309661" y="3884295"/>
                    <a:pt x="8258226" y="3906203"/>
                    <a:pt x="8206791" y="3930968"/>
                  </a:cubicBezTo>
                  <a:cubicBezTo>
                    <a:pt x="8104873" y="3979545"/>
                    <a:pt x="8006766" y="4036695"/>
                    <a:pt x="7905801" y="4088130"/>
                  </a:cubicBezTo>
                  <a:cubicBezTo>
                    <a:pt x="7798169" y="4142423"/>
                    <a:pt x="7687678" y="4188143"/>
                    <a:pt x="7568616" y="4211003"/>
                  </a:cubicBezTo>
                  <a:cubicBezTo>
                    <a:pt x="7440981" y="4234815"/>
                    <a:pt x="7309536" y="4235768"/>
                    <a:pt x="7181901" y="4211955"/>
                  </a:cubicBezTo>
                  <a:cubicBezTo>
                    <a:pt x="7110464" y="4198620"/>
                    <a:pt x="7040931" y="4176713"/>
                    <a:pt x="6970446" y="4156710"/>
                  </a:cubicBezTo>
                  <a:cubicBezTo>
                    <a:pt x="6956158" y="4152900"/>
                    <a:pt x="6942823" y="4149090"/>
                    <a:pt x="6928536" y="4145280"/>
                  </a:cubicBezTo>
                  <a:cubicBezTo>
                    <a:pt x="6981876" y="4148138"/>
                    <a:pt x="7034264" y="4151948"/>
                    <a:pt x="7086651" y="4156710"/>
                  </a:cubicBezTo>
                  <a:cubicBezTo>
                    <a:pt x="7212381" y="4167188"/>
                    <a:pt x="7339064" y="4177665"/>
                    <a:pt x="7465746" y="4168140"/>
                  </a:cubicBezTo>
                  <a:cubicBezTo>
                    <a:pt x="7528611" y="4163378"/>
                    <a:pt x="7590523" y="4153853"/>
                    <a:pt x="7651483" y="4136708"/>
                  </a:cubicBezTo>
                  <a:cubicBezTo>
                    <a:pt x="7709586" y="4120515"/>
                    <a:pt x="7766736" y="4098608"/>
                    <a:pt x="7821981" y="4073843"/>
                  </a:cubicBezTo>
                  <a:cubicBezTo>
                    <a:pt x="7934376" y="4023360"/>
                    <a:pt x="8042008" y="3960495"/>
                    <a:pt x="8156308" y="3912870"/>
                  </a:cubicBezTo>
                  <a:cubicBezTo>
                    <a:pt x="8247748" y="3874770"/>
                    <a:pt x="8344903" y="3847148"/>
                    <a:pt x="8443010" y="3844290"/>
                  </a:cubicBezTo>
                  <a:cubicBezTo>
                    <a:pt x="8417293" y="3850958"/>
                    <a:pt x="8389671" y="3858578"/>
                    <a:pt x="8363001" y="3867150"/>
                  </a:cubicBezTo>
                  <a:close/>
                  <a:moveTo>
                    <a:pt x="8328711" y="3780473"/>
                  </a:moveTo>
                  <a:cubicBezTo>
                    <a:pt x="8152498" y="3763328"/>
                    <a:pt x="7974381" y="3765233"/>
                    <a:pt x="7798169" y="3785235"/>
                  </a:cubicBezTo>
                  <a:cubicBezTo>
                    <a:pt x="7554328" y="3812858"/>
                    <a:pt x="7316203" y="3874770"/>
                    <a:pt x="7089508" y="3968115"/>
                  </a:cubicBezTo>
                  <a:cubicBezTo>
                    <a:pt x="7045694" y="3986213"/>
                    <a:pt x="7001878" y="4006215"/>
                    <a:pt x="6959016" y="4027170"/>
                  </a:cubicBezTo>
                  <a:cubicBezTo>
                    <a:pt x="7059981" y="3972878"/>
                    <a:pt x="7161898" y="3920490"/>
                    <a:pt x="7270483" y="3884295"/>
                  </a:cubicBezTo>
                  <a:cubicBezTo>
                    <a:pt x="7406691" y="3838575"/>
                    <a:pt x="7547661" y="3810000"/>
                    <a:pt x="7688631" y="3783330"/>
                  </a:cubicBezTo>
                  <a:cubicBezTo>
                    <a:pt x="7834364" y="3755708"/>
                    <a:pt x="7981048" y="3725228"/>
                    <a:pt x="8129639" y="3723323"/>
                  </a:cubicBezTo>
                  <a:cubicBezTo>
                    <a:pt x="8249653" y="3721418"/>
                    <a:pt x="8372526" y="3740468"/>
                    <a:pt x="8481110" y="3792855"/>
                  </a:cubicBezTo>
                  <a:cubicBezTo>
                    <a:pt x="8430628" y="3787140"/>
                    <a:pt x="8380146" y="3783330"/>
                    <a:pt x="8328711" y="3780473"/>
                  </a:cubicBezTo>
                  <a:close/>
                  <a:moveTo>
                    <a:pt x="7480033" y="3799523"/>
                  </a:moveTo>
                  <a:cubicBezTo>
                    <a:pt x="7605764" y="3767138"/>
                    <a:pt x="7733398" y="3743325"/>
                    <a:pt x="7861986" y="3724275"/>
                  </a:cubicBezTo>
                  <a:cubicBezTo>
                    <a:pt x="7823886" y="3730943"/>
                    <a:pt x="7785786" y="3737610"/>
                    <a:pt x="7747686" y="3745230"/>
                  </a:cubicBezTo>
                  <a:cubicBezTo>
                    <a:pt x="7658151" y="3762375"/>
                    <a:pt x="7568616" y="3779520"/>
                    <a:pt x="7480033" y="3799523"/>
                  </a:cubicBezTo>
                  <a:close/>
                  <a:moveTo>
                    <a:pt x="8414435" y="3678555"/>
                  </a:moveTo>
                  <a:cubicBezTo>
                    <a:pt x="8437296" y="3696653"/>
                    <a:pt x="8459203" y="3714750"/>
                    <a:pt x="8480158" y="3734753"/>
                  </a:cubicBezTo>
                  <a:cubicBezTo>
                    <a:pt x="8497303" y="3751898"/>
                    <a:pt x="8513496" y="3769995"/>
                    <a:pt x="8527783" y="3789998"/>
                  </a:cubicBezTo>
                  <a:cubicBezTo>
                    <a:pt x="8425866" y="3732848"/>
                    <a:pt x="8308708" y="3705225"/>
                    <a:pt x="8192503" y="3699510"/>
                  </a:cubicBezTo>
                  <a:cubicBezTo>
                    <a:pt x="8153451" y="3697605"/>
                    <a:pt x="8114398" y="3697605"/>
                    <a:pt x="8074394" y="3699510"/>
                  </a:cubicBezTo>
                  <a:cubicBezTo>
                    <a:pt x="8124876" y="3694748"/>
                    <a:pt x="8175358" y="3690938"/>
                    <a:pt x="8226794" y="3687128"/>
                  </a:cubicBezTo>
                  <a:cubicBezTo>
                    <a:pt x="8289658" y="3683318"/>
                    <a:pt x="8352523" y="3679508"/>
                    <a:pt x="8414435" y="3678555"/>
                  </a:cubicBezTo>
                  <a:close/>
                  <a:moveTo>
                    <a:pt x="8400148" y="3668078"/>
                  </a:moveTo>
                  <a:cubicBezTo>
                    <a:pt x="8290611" y="3675698"/>
                    <a:pt x="8181073" y="3680460"/>
                    <a:pt x="8070583" y="3690938"/>
                  </a:cubicBezTo>
                  <a:cubicBezTo>
                    <a:pt x="7950569" y="3702368"/>
                    <a:pt x="7831506" y="3719513"/>
                    <a:pt x="7712444" y="3742373"/>
                  </a:cubicBezTo>
                  <a:cubicBezTo>
                    <a:pt x="7601001" y="3763328"/>
                    <a:pt x="7489558" y="3789998"/>
                    <a:pt x="7380973" y="3822383"/>
                  </a:cubicBezTo>
                  <a:cubicBezTo>
                    <a:pt x="7348589" y="3831908"/>
                    <a:pt x="7316203" y="3842385"/>
                    <a:pt x="7283819" y="3853815"/>
                  </a:cubicBezTo>
                  <a:cubicBezTo>
                    <a:pt x="7244766" y="3866198"/>
                    <a:pt x="7206666" y="3880485"/>
                    <a:pt x="7169519" y="3895725"/>
                  </a:cubicBezTo>
                  <a:cubicBezTo>
                    <a:pt x="7136181" y="3908108"/>
                    <a:pt x="7103796" y="3920490"/>
                    <a:pt x="7071411" y="3934778"/>
                  </a:cubicBezTo>
                  <a:cubicBezTo>
                    <a:pt x="7040931" y="3948113"/>
                    <a:pt x="7010451" y="3962400"/>
                    <a:pt x="6979971" y="3976688"/>
                  </a:cubicBezTo>
                  <a:cubicBezTo>
                    <a:pt x="7079031" y="3925253"/>
                    <a:pt x="7181901" y="3878580"/>
                    <a:pt x="7285723" y="3837623"/>
                  </a:cubicBezTo>
                  <a:cubicBezTo>
                    <a:pt x="7504798" y="3750945"/>
                    <a:pt x="7734351" y="3684270"/>
                    <a:pt x="7968666" y="3654743"/>
                  </a:cubicBezTo>
                  <a:cubicBezTo>
                    <a:pt x="8102016" y="3637598"/>
                    <a:pt x="8237271" y="3633788"/>
                    <a:pt x="8371573" y="3647123"/>
                  </a:cubicBezTo>
                  <a:cubicBezTo>
                    <a:pt x="8381098" y="3653790"/>
                    <a:pt x="8390623" y="3660458"/>
                    <a:pt x="8400148" y="3668078"/>
                  </a:cubicBezTo>
                  <a:close/>
                  <a:moveTo>
                    <a:pt x="8273466" y="3579495"/>
                  </a:moveTo>
                  <a:cubicBezTo>
                    <a:pt x="8298231" y="3594735"/>
                    <a:pt x="8322044" y="3610928"/>
                    <a:pt x="8345856" y="3627120"/>
                  </a:cubicBezTo>
                  <a:cubicBezTo>
                    <a:pt x="8113446" y="3609975"/>
                    <a:pt x="7881036" y="3643313"/>
                    <a:pt x="7656246" y="3701415"/>
                  </a:cubicBezTo>
                  <a:cubicBezTo>
                    <a:pt x="7433361" y="3759518"/>
                    <a:pt x="7217144" y="3842385"/>
                    <a:pt x="7011403" y="3946208"/>
                  </a:cubicBezTo>
                  <a:cubicBezTo>
                    <a:pt x="7003783" y="3950018"/>
                    <a:pt x="6997116" y="3953828"/>
                    <a:pt x="6989496" y="3957638"/>
                  </a:cubicBezTo>
                  <a:cubicBezTo>
                    <a:pt x="7039978" y="3923348"/>
                    <a:pt x="7090461" y="3890010"/>
                    <a:pt x="7141896" y="3858578"/>
                  </a:cubicBezTo>
                  <a:cubicBezTo>
                    <a:pt x="7205714" y="3824288"/>
                    <a:pt x="7270483" y="3792855"/>
                    <a:pt x="7337158" y="3765233"/>
                  </a:cubicBezTo>
                  <a:cubicBezTo>
                    <a:pt x="7524801" y="3686175"/>
                    <a:pt x="7722921" y="3631883"/>
                    <a:pt x="7924851" y="3602355"/>
                  </a:cubicBezTo>
                  <a:cubicBezTo>
                    <a:pt x="8039151" y="3586163"/>
                    <a:pt x="8155356" y="3575685"/>
                    <a:pt x="8270608" y="3579495"/>
                  </a:cubicBezTo>
                  <a:cubicBezTo>
                    <a:pt x="8272514" y="3580448"/>
                    <a:pt x="8272514" y="3579495"/>
                    <a:pt x="8273466" y="3579495"/>
                  </a:cubicBezTo>
                  <a:close/>
                  <a:moveTo>
                    <a:pt x="8214411" y="3545205"/>
                  </a:moveTo>
                  <a:cubicBezTo>
                    <a:pt x="8226794" y="3552825"/>
                    <a:pt x="8240128" y="3559493"/>
                    <a:pt x="8252511" y="3567113"/>
                  </a:cubicBezTo>
                  <a:cubicBezTo>
                    <a:pt x="8155356" y="3569970"/>
                    <a:pt x="8058201" y="3574733"/>
                    <a:pt x="7961998" y="3587115"/>
                  </a:cubicBezTo>
                  <a:cubicBezTo>
                    <a:pt x="7859128" y="3600450"/>
                    <a:pt x="7757211" y="3620453"/>
                    <a:pt x="7657198" y="3647123"/>
                  </a:cubicBezTo>
                  <a:cubicBezTo>
                    <a:pt x="7527658" y="3681413"/>
                    <a:pt x="7401928" y="3726180"/>
                    <a:pt x="7280008" y="3781425"/>
                  </a:cubicBezTo>
                  <a:cubicBezTo>
                    <a:pt x="7460983" y="3687128"/>
                    <a:pt x="7655294" y="3619500"/>
                    <a:pt x="7856271" y="3581400"/>
                  </a:cubicBezTo>
                  <a:cubicBezTo>
                    <a:pt x="7974381" y="3558540"/>
                    <a:pt x="8094396" y="3546158"/>
                    <a:pt x="8214411" y="3545205"/>
                  </a:cubicBezTo>
                  <a:cubicBezTo>
                    <a:pt x="8214411" y="3545205"/>
                    <a:pt x="8214411" y="3545205"/>
                    <a:pt x="8214411" y="3545205"/>
                  </a:cubicBezTo>
                  <a:close/>
                  <a:moveTo>
                    <a:pt x="8184883" y="3528060"/>
                  </a:moveTo>
                  <a:cubicBezTo>
                    <a:pt x="7980096" y="3537585"/>
                    <a:pt x="7779119" y="3575685"/>
                    <a:pt x="7584808" y="3640455"/>
                  </a:cubicBezTo>
                  <a:cubicBezTo>
                    <a:pt x="7483844" y="3674745"/>
                    <a:pt x="7384783" y="3715703"/>
                    <a:pt x="7289533" y="3764280"/>
                  </a:cubicBezTo>
                  <a:cubicBezTo>
                    <a:pt x="7235241" y="3791903"/>
                    <a:pt x="7182853" y="3822383"/>
                    <a:pt x="7131419" y="3854768"/>
                  </a:cubicBezTo>
                  <a:cubicBezTo>
                    <a:pt x="7118083" y="3862388"/>
                    <a:pt x="7103796" y="3870008"/>
                    <a:pt x="7090461" y="3877628"/>
                  </a:cubicBezTo>
                  <a:cubicBezTo>
                    <a:pt x="7084746" y="3880485"/>
                    <a:pt x="7079983" y="3883343"/>
                    <a:pt x="7074269" y="3886200"/>
                  </a:cubicBezTo>
                  <a:cubicBezTo>
                    <a:pt x="7130466" y="3840480"/>
                    <a:pt x="7185711" y="3794760"/>
                    <a:pt x="7245719" y="3754755"/>
                  </a:cubicBezTo>
                  <a:cubicBezTo>
                    <a:pt x="7410501" y="3647123"/>
                    <a:pt x="7591476" y="3566160"/>
                    <a:pt x="7783881" y="3522345"/>
                  </a:cubicBezTo>
                  <a:cubicBezTo>
                    <a:pt x="7887703" y="3499485"/>
                    <a:pt x="7992478" y="3488055"/>
                    <a:pt x="8099158" y="3486150"/>
                  </a:cubicBezTo>
                  <a:cubicBezTo>
                    <a:pt x="8128686" y="3499485"/>
                    <a:pt x="8156308" y="3512820"/>
                    <a:pt x="8184883" y="3528060"/>
                  </a:cubicBezTo>
                  <a:close/>
                  <a:moveTo>
                    <a:pt x="8071536" y="3473768"/>
                  </a:moveTo>
                  <a:cubicBezTo>
                    <a:pt x="7890561" y="3479483"/>
                    <a:pt x="7710539" y="3518535"/>
                    <a:pt x="7542898" y="3585210"/>
                  </a:cubicBezTo>
                  <a:cubicBezTo>
                    <a:pt x="7452411" y="3621405"/>
                    <a:pt x="7365733" y="3666173"/>
                    <a:pt x="7283819" y="3719513"/>
                  </a:cubicBezTo>
                  <a:cubicBezTo>
                    <a:pt x="7201903" y="3772853"/>
                    <a:pt x="7125703" y="3836670"/>
                    <a:pt x="7049503" y="3897630"/>
                  </a:cubicBezTo>
                  <a:cubicBezTo>
                    <a:pt x="7044741" y="3901440"/>
                    <a:pt x="7039026" y="3906203"/>
                    <a:pt x="7034264" y="3910013"/>
                  </a:cubicBezTo>
                  <a:cubicBezTo>
                    <a:pt x="7007594" y="3926205"/>
                    <a:pt x="6981876" y="3942398"/>
                    <a:pt x="6956158" y="3959543"/>
                  </a:cubicBezTo>
                  <a:cubicBezTo>
                    <a:pt x="6967589" y="3949065"/>
                    <a:pt x="6978066" y="3939540"/>
                    <a:pt x="6989496" y="3929063"/>
                  </a:cubicBezTo>
                  <a:cubicBezTo>
                    <a:pt x="7058076" y="3865245"/>
                    <a:pt x="7123798" y="3797618"/>
                    <a:pt x="7195236" y="3736658"/>
                  </a:cubicBezTo>
                  <a:cubicBezTo>
                    <a:pt x="7340969" y="3613785"/>
                    <a:pt x="7515276" y="3526155"/>
                    <a:pt x="7701014" y="3482340"/>
                  </a:cubicBezTo>
                  <a:cubicBezTo>
                    <a:pt x="7751496" y="3469958"/>
                    <a:pt x="7803883" y="3461385"/>
                    <a:pt x="7855319" y="3455670"/>
                  </a:cubicBezTo>
                  <a:cubicBezTo>
                    <a:pt x="7906753" y="3449955"/>
                    <a:pt x="7958189" y="3450908"/>
                    <a:pt x="8009623" y="3449955"/>
                  </a:cubicBezTo>
                  <a:cubicBezTo>
                    <a:pt x="8029626" y="3456623"/>
                    <a:pt x="8050581" y="3465195"/>
                    <a:pt x="8071536" y="3473768"/>
                  </a:cubicBezTo>
                  <a:close/>
                  <a:moveTo>
                    <a:pt x="7959141" y="3431858"/>
                  </a:moveTo>
                  <a:cubicBezTo>
                    <a:pt x="7930566" y="3432810"/>
                    <a:pt x="7901039" y="3434715"/>
                    <a:pt x="7873416" y="3437573"/>
                  </a:cubicBezTo>
                  <a:cubicBezTo>
                    <a:pt x="7825791" y="3442335"/>
                    <a:pt x="7779119" y="3449003"/>
                    <a:pt x="7732446" y="3458528"/>
                  </a:cubicBezTo>
                  <a:cubicBezTo>
                    <a:pt x="7640053" y="3478530"/>
                    <a:pt x="7549566" y="3508058"/>
                    <a:pt x="7463841" y="3548063"/>
                  </a:cubicBezTo>
                  <a:cubicBezTo>
                    <a:pt x="7377164" y="3588068"/>
                    <a:pt x="7296201" y="3638550"/>
                    <a:pt x="7222858" y="3698558"/>
                  </a:cubicBezTo>
                  <a:cubicBezTo>
                    <a:pt x="7149516" y="3757613"/>
                    <a:pt x="7081889" y="3825240"/>
                    <a:pt x="7014261" y="3890010"/>
                  </a:cubicBezTo>
                  <a:cubicBezTo>
                    <a:pt x="6976161" y="3927158"/>
                    <a:pt x="6937108" y="3962400"/>
                    <a:pt x="6896151" y="3996690"/>
                  </a:cubicBezTo>
                  <a:cubicBezTo>
                    <a:pt x="6885673" y="4005263"/>
                    <a:pt x="6875196" y="4013835"/>
                    <a:pt x="6863766" y="4022408"/>
                  </a:cubicBezTo>
                  <a:cubicBezTo>
                    <a:pt x="6857098" y="4027170"/>
                    <a:pt x="6850431" y="4031933"/>
                    <a:pt x="6844716" y="4036695"/>
                  </a:cubicBezTo>
                  <a:cubicBezTo>
                    <a:pt x="6843764" y="4037648"/>
                    <a:pt x="6842811" y="4037648"/>
                    <a:pt x="6840906" y="4038600"/>
                  </a:cubicBezTo>
                  <a:cubicBezTo>
                    <a:pt x="6830428" y="4045268"/>
                    <a:pt x="6818998" y="4050983"/>
                    <a:pt x="6808521" y="4057650"/>
                  </a:cubicBezTo>
                  <a:cubicBezTo>
                    <a:pt x="6833286" y="4039553"/>
                    <a:pt x="6857098" y="4021455"/>
                    <a:pt x="6879958" y="4001453"/>
                  </a:cubicBezTo>
                  <a:cubicBezTo>
                    <a:pt x="6952348" y="3940493"/>
                    <a:pt x="7017119" y="3870960"/>
                    <a:pt x="7073316" y="3795713"/>
                  </a:cubicBezTo>
                  <a:cubicBezTo>
                    <a:pt x="7105701" y="3764280"/>
                    <a:pt x="7139039" y="3734753"/>
                    <a:pt x="7175233" y="3706178"/>
                  </a:cubicBezTo>
                  <a:cubicBezTo>
                    <a:pt x="7307631" y="3600450"/>
                    <a:pt x="7460983" y="3519488"/>
                    <a:pt x="7621956" y="3466148"/>
                  </a:cubicBezTo>
                  <a:cubicBezTo>
                    <a:pt x="7704823" y="3438525"/>
                    <a:pt x="7790548" y="3418523"/>
                    <a:pt x="7877226" y="3407093"/>
                  </a:cubicBezTo>
                  <a:cubicBezTo>
                    <a:pt x="7902944" y="3414713"/>
                    <a:pt x="7931519" y="3423285"/>
                    <a:pt x="7959141" y="3431858"/>
                  </a:cubicBezTo>
                  <a:close/>
                  <a:moveTo>
                    <a:pt x="7827696" y="3398520"/>
                  </a:moveTo>
                  <a:cubicBezTo>
                    <a:pt x="7831506" y="3399473"/>
                    <a:pt x="7836269" y="3400425"/>
                    <a:pt x="7840078" y="3401378"/>
                  </a:cubicBezTo>
                  <a:cubicBezTo>
                    <a:pt x="7691489" y="3426143"/>
                    <a:pt x="7546708" y="3473768"/>
                    <a:pt x="7412406" y="3542348"/>
                  </a:cubicBezTo>
                  <a:cubicBezTo>
                    <a:pt x="7337158" y="3581400"/>
                    <a:pt x="7265721" y="3627120"/>
                    <a:pt x="7198094" y="3678555"/>
                  </a:cubicBezTo>
                  <a:cubicBezTo>
                    <a:pt x="7162851" y="3705225"/>
                    <a:pt x="7128561" y="3733800"/>
                    <a:pt x="7096176" y="3764280"/>
                  </a:cubicBezTo>
                  <a:cubicBezTo>
                    <a:pt x="7112369" y="3740468"/>
                    <a:pt x="7128561" y="3715703"/>
                    <a:pt x="7143801" y="3689985"/>
                  </a:cubicBezTo>
                  <a:cubicBezTo>
                    <a:pt x="7144753" y="3689033"/>
                    <a:pt x="7144753" y="3688080"/>
                    <a:pt x="7145706" y="3687128"/>
                  </a:cubicBezTo>
                  <a:cubicBezTo>
                    <a:pt x="7228573" y="3627120"/>
                    <a:pt x="7316203" y="3572828"/>
                    <a:pt x="7408596" y="3529013"/>
                  </a:cubicBezTo>
                  <a:cubicBezTo>
                    <a:pt x="7503846" y="3483293"/>
                    <a:pt x="7602906" y="3448050"/>
                    <a:pt x="7705776" y="3423285"/>
                  </a:cubicBezTo>
                  <a:cubicBezTo>
                    <a:pt x="7734351" y="3416618"/>
                    <a:pt x="7763878" y="3409950"/>
                    <a:pt x="7793406" y="3404235"/>
                  </a:cubicBezTo>
                  <a:cubicBezTo>
                    <a:pt x="7803883" y="3402330"/>
                    <a:pt x="7816266" y="3400425"/>
                    <a:pt x="7827696" y="3398520"/>
                  </a:cubicBezTo>
                  <a:close/>
                  <a:moveTo>
                    <a:pt x="7780071" y="3389948"/>
                  </a:moveTo>
                  <a:cubicBezTo>
                    <a:pt x="7783881" y="3390900"/>
                    <a:pt x="7787691" y="3390900"/>
                    <a:pt x="7790548" y="3391853"/>
                  </a:cubicBezTo>
                  <a:cubicBezTo>
                    <a:pt x="7766736" y="3396615"/>
                    <a:pt x="7742923" y="3401378"/>
                    <a:pt x="7719111" y="3407093"/>
                  </a:cubicBezTo>
                  <a:cubicBezTo>
                    <a:pt x="7667676" y="3419475"/>
                    <a:pt x="7617194" y="3433763"/>
                    <a:pt x="7567664" y="3451860"/>
                  </a:cubicBezTo>
                  <a:cubicBezTo>
                    <a:pt x="7468603" y="3487103"/>
                    <a:pt x="7372401" y="3531870"/>
                    <a:pt x="7281914" y="3586163"/>
                  </a:cubicBezTo>
                  <a:cubicBezTo>
                    <a:pt x="7235241" y="3614738"/>
                    <a:pt x="7191426" y="3645218"/>
                    <a:pt x="7148564" y="3679508"/>
                  </a:cubicBezTo>
                  <a:cubicBezTo>
                    <a:pt x="7150469" y="3676650"/>
                    <a:pt x="7151421" y="3673793"/>
                    <a:pt x="7153326" y="3671888"/>
                  </a:cubicBezTo>
                  <a:cubicBezTo>
                    <a:pt x="7192378" y="3632835"/>
                    <a:pt x="7233336" y="3596640"/>
                    <a:pt x="7279056" y="3564255"/>
                  </a:cubicBezTo>
                  <a:cubicBezTo>
                    <a:pt x="7355256" y="3509963"/>
                    <a:pt x="7440028" y="3468053"/>
                    <a:pt x="7528611" y="3438525"/>
                  </a:cubicBezTo>
                  <a:cubicBezTo>
                    <a:pt x="7578141" y="3421380"/>
                    <a:pt x="7629576" y="3408998"/>
                    <a:pt x="7681011" y="3401378"/>
                  </a:cubicBezTo>
                  <a:cubicBezTo>
                    <a:pt x="7714348" y="3394710"/>
                    <a:pt x="7747686" y="3391853"/>
                    <a:pt x="7780071" y="3389948"/>
                  </a:cubicBezTo>
                  <a:close/>
                  <a:moveTo>
                    <a:pt x="7912469" y="3055620"/>
                  </a:moveTo>
                  <a:cubicBezTo>
                    <a:pt x="7893419" y="3144203"/>
                    <a:pt x="7849603" y="3228023"/>
                    <a:pt x="7783881" y="3290888"/>
                  </a:cubicBezTo>
                  <a:cubicBezTo>
                    <a:pt x="7768641" y="3302318"/>
                    <a:pt x="7753401" y="3311843"/>
                    <a:pt x="7736256" y="3321368"/>
                  </a:cubicBezTo>
                  <a:cubicBezTo>
                    <a:pt x="7719111" y="3330893"/>
                    <a:pt x="7700061" y="3338513"/>
                    <a:pt x="7683869" y="3349943"/>
                  </a:cubicBezTo>
                  <a:cubicBezTo>
                    <a:pt x="7654341" y="3348038"/>
                    <a:pt x="7625766" y="3348038"/>
                    <a:pt x="7596239" y="3348990"/>
                  </a:cubicBezTo>
                  <a:cubicBezTo>
                    <a:pt x="7595286" y="3347085"/>
                    <a:pt x="7592428" y="3345180"/>
                    <a:pt x="7589571" y="3345180"/>
                  </a:cubicBezTo>
                  <a:cubicBezTo>
                    <a:pt x="7580046" y="3346133"/>
                    <a:pt x="7570521" y="3348038"/>
                    <a:pt x="7561948" y="3349943"/>
                  </a:cubicBezTo>
                  <a:cubicBezTo>
                    <a:pt x="7549566" y="3350895"/>
                    <a:pt x="7538136" y="3351848"/>
                    <a:pt x="7525753" y="3352800"/>
                  </a:cubicBezTo>
                  <a:cubicBezTo>
                    <a:pt x="7469556" y="3358515"/>
                    <a:pt x="7414311" y="3368993"/>
                    <a:pt x="7360971" y="3385185"/>
                  </a:cubicBezTo>
                  <a:cubicBezTo>
                    <a:pt x="7361923" y="3385185"/>
                    <a:pt x="7361923" y="3384233"/>
                    <a:pt x="7362876" y="3384233"/>
                  </a:cubicBezTo>
                  <a:cubicBezTo>
                    <a:pt x="7376211" y="3379470"/>
                    <a:pt x="7390498" y="3374708"/>
                    <a:pt x="7403833" y="3368993"/>
                  </a:cubicBezTo>
                  <a:cubicBezTo>
                    <a:pt x="7412406" y="3367088"/>
                    <a:pt x="7421931" y="3364230"/>
                    <a:pt x="7430503" y="3363278"/>
                  </a:cubicBezTo>
                  <a:cubicBezTo>
                    <a:pt x="7502894" y="3348990"/>
                    <a:pt x="7578141" y="3351848"/>
                    <a:pt x="7648626" y="3328988"/>
                  </a:cubicBezTo>
                  <a:cubicBezTo>
                    <a:pt x="7766736" y="3290888"/>
                    <a:pt x="7846746" y="3177540"/>
                    <a:pt x="7864844" y="3057525"/>
                  </a:cubicBezTo>
                  <a:cubicBezTo>
                    <a:pt x="7886751" y="2916555"/>
                    <a:pt x="7828648" y="2773680"/>
                    <a:pt x="7741019" y="2665095"/>
                  </a:cubicBezTo>
                  <a:cubicBezTo>
                    <a:pt x="7649578" y="2549843"/>
                    <a:pt x="7526706" y="2465070"/>
                    <a:pt x="7405739" y="2384108"/>
                  </a:cubicBezTo>
                  <a:cubicBezTo>
                    <a:pt x="7340016" y="2340293"/>
                    <a:pt x="7274294" y="2297430"/>
                    <a:pt x="7211428" y="2248853"/>
                  </a:cubicBezTo>
                  <a:cubicBezTo>
                    <a:pt x="7159041" y="2208848"/>
                    <a:pt x="7108558" y="2164080"/>
                    <a:pt x="7078078" y="2105025"/>
                  </a:cubicBezTo>
                  <a:cubicBezTo>
                    <a:pt x="7093319" y="2127885"/>
                    <a:pt x="7111416" y="2149793"/>
                    <a:pt x="7129514" y="2169795"/>
                  </a:cubicBezTo>
                  <a:cubicBezTo>
                    <a:pt x="7161898" y="2204085"/>
                    <a:pt x="7197141" y="2234565"/>
                    <a:pt x="7235241" y="2262188"/>
                  </a:cubicBezTo>
                  <a:cubicBezTo>
                    <a:pt x="7315251" y="2320290"/>
                    <a:pt x="7403833" y="2366010"/>
                    <a:pt x="7489558" y="2415540"/>
                  </a:cubicBezTo>
                  <a:cubicBezTo>
                    <a:pt x="7576236" y="2465070"/>
                    <a:pt x="7661961" y="2519363"/>
                    <a:pt x="7729589" y="2593658"/>
                  </a:cubicBezTo>
                  <a:cubicBezTo>
                    <a:pt x="7792453" y="2661285"/>
                    <a:pt x="7840078" y="2741295"/>
                    <a:pt x="7871511" y="2827973"/>
                  </a:cubicBezTo>
                  <a:cubicBezTo>
                    <a:pt x="7897228" y="2900363"/>
                    <a:pt x="7911516" y="2976563"/>
                    <a:pt x="7912469" y="3053715"/>
                  </a:cubicBezTo>
                  <a:cubicBezTo>
                    <a:pt x="7913421" y="3053715"/>
                    <a:pt x="7912469" y="3054668"/>
                    <a:pt x="7912469" y="3055620"/>
                  </a:cubicBezTo>
                  <a:close/>
                  <a:moveTo>
                    <a:pt x="7860081" y="2746058"/>
                  </a:moveTo>
                  <a:cubicBezTo>
                    <a:pt x="7879131" y="2788920"/>
                    <a:pt x="7896276" y="2833688"/>
                    <a:pt x="7907706" y="2879408"/>
                  </a:cubicBezTo>
                  <a:cubicBezTo>
                    <a:pt x="7914373" y="2907030"/>
                    <a:pt x="7919136" y="2934653"/>
                    <a:pt x="7923898" y="2962275"/>
                  </a:cubicBezTo>
                  <a:cubicBezTo>
                    <a:pt x="7923898" y="2972753"/>
                    <a:pt x="7922946" y="2983230"/>
                    <a:pt x="7921994" y="2993708"/>
                  </a:cubicBezTo>
                  <a:cubicBezTo>
                    <a:pt x="7917231" y="2948940"/>
                    <a:pt x="7908658" y="2904173"/>
                    <a:pt x="7896276" y="2860358"/>
                  </a:cubicBezTo>
                  <a:cubicBezTo>
                    <a:pt x="7870558" y="2772728"/>
                    <a:pt x="7826744" y="2689860"/>
                    <a:pt x="7768641" y="2618423"/>
                  </a:cubicBezTo>
                  <a:cubicBezTo>
                    <a:pt x="7705776" y="2541270"/>
                    <a:pt x="7624814" y="2482215"/>
                    <a:pt x="7540041" y="2431733"/>
                  </a:cubicBezTo>
                  <a:cubicBezTo>
                    <a:pt x="7453364" y="2380298"/>
                    <a:pt x="7362876" y="2336483"/>
                    <a:pt x="7279056" y="2281238"/>
                  </a:cubicBezTo>
                  <a:cubicBezTo>
                    <a:pt x="7203808" y="2231708"/>
                    <a:pt x="7132371" y="2171700"/>
                    <a:pt x="7081889" y="2096453"/>
                  </a:cubicBezTo>
                  <a:cubicBezTo>
                    <a:pt x="7082841" y="2096453"/>
                    <a:pt x="7084746" y="2096453"/>
                    <a:pt x="7085698" y="2097405"/>
                  </a:cubicBezTo>
                  <a:cubicBezTo>
                    <a:pt x="7087603" y="2097405"/>
                    <a:pt x="7088556" y="2098358"/>
                    <a:pt x="7090461" y="2098358"/>
                  </a:cubicBezTo>
                  <a:cubicBezTo>
                    <a:pt x="7107606" y="2122170"/>
                    <a:pt x="7128561" y="2143125"/>
                    <a:pt x="7151421" y="2161223"/>
                  </a:cubicBezTo>
                  <a:cubicBezTo>
                    <a:pt x="7197141" y="2197418"/>
                    <a:pt x="7249528" y="2222183"/>
                    <a:pt x="7302869" y="2243138"/>
                  </a:cubicBezTo>
                  <a:cubicBezTo>
                    <a:pt x="7361923" y="2265998"/>
                    <a:pt x="7421931" y="2286000"/>
                    <a:pt x="7479081" y="2313623"/>
                  </a:cubicBezTo>
                  <a:cubicBezTo>
                    <a:pt x="7503846" y="2326005"/>
                    <a:pt x="7527658" y="2339340"/>
                    <a:pt x="7550519" y="2354580"/>
                  </a:cubicBezTo>
                  <a:cubicBezTo>
                    <a:pt x="7558139" y="2360295"/>
                    <a:pt x="7564806" y="2366963"/>
                    <a:pt x="7571473" y="2372678"/>
                  </a:cubicBezTo>
                  <a:cubicBezTo>
                    <a:pt x="7578141" y="2380298"/>
                    <a:pt x="7584808" y="2388870"/>
                    <a:pt x="7591476" y="2397443"/>
                  </a:cubicBezTo>
                  <a:cubicBezTo>
                    <a:pt x="7593381" y="2399348"/>
                    <a:pt x="7597191" y="2397443"/>
                    <a:pt x="7596239" y="2394585"/>
                  </a:cubicBezTo>
                  <a:cubicBezTo>
                    <a:pt x="7596239" y="2394585"/>
                    <a:pt x="7596239" y="2393633"/>
                    <a:pt x="7596239" y="2393633"/>
                  </a:cubicBezTo>
                  <a:cubicBezTo>
                    <a:pt x="7705776" y="2491740"/>
                    <a:pt x="7799121" y="2609850"/>
                    <a:pt x="7860081" y="2746058"/>
                  </a:cubicBezTo>
                  <a:close/>
                  <a:moveTo>
                    <a:pt x="8844966" y="2515553"/>
                  </a:moveTo>
                  <a:cubicBezTo>
                    <a:pt x="8805913" y="2523173"/>
                    <a:pt x="8767813" y="2536508"/>
                    <a:pt x="8730666" y="2550795"/>
                  </a:cubicBezTo>
                  <a:cubicBezTo>
                    <a:pt x="8655418" y="2581275"/>
                    <a:pt x="8584933" y="2620328"/>
                    <a:pt x="8510638" y="2652713"/>
                  </a:cubicBezTo>
                  <a:cubicBezTo>
                    <a:pt x="8433485" y="2686050"/>
                    <a:pt x="8352523" y="2709863"/>
                    <a:pt x="8267751" y="2707958"/>
                  </a:cubicBezTo>
                  <a:cubicBezTo>
                    <a:pt x="8177264" y="2706053"/>
                    <a:pt x="8087728" y="2680335"/>
                    <a:pt x="8005814" y="2642235"/>
                  </a:cubicBezTo>
                  <a:cubicBezTo>
                    <a:pt x="7923898" y="2604135"/>
                    <a:pt x="7850556" y="2551748"/>
                    <a:pt x="7778166" y="2498408"/>
                  </a:cubicBezTo>
                  <a:cubicBezTo>
                    <a:pt x="7761973" y="2486025"/>
                    <a:pt x="7745781" y="2474595"/>
                    <a:pt x="7729589" y="2463165"/>
                  </a:cubicBezTo>
                  <a:cubicBezTo>
                    <a:pt x="7671486" y="2403158"/>
                    <a:pt x="7604811" y="2349818"/>
                    <a:pt x="7536231" y="2302193"/>
                  </a:cubicBezTo>
                  <a:cubicBezTo>
                    <a:pt x="7480986" y="2259330"/>
                    <a:pt x="7422883" y="2220278"/>
                    <a:pt x="7362876" y="2185035"/>
                  </a:cubicBezTo>
                  <a:cubicBezTo>
                    <a:pt x="7359066" y="2183130"/>
                    <a:pt x="7356208" y="2181225"/>
                    <a:pt x="7352398" y="2178368"/>
                  </a:cubicBezTo>
                  <a:cubicBezTo>
                    <a:pt x="7357161" y="2178368"/>
                    <a:pt x="7360971" y="2179320"/>
                    <a:pt x="7365733" y="2179320"/>
                  </a:cubicBezTo>
                  <a:cubicBezTo>
                    <a:pt x="7374306" y="2180273"/>
                    <a:pt x="7383831" y="2180273"/>
                    <a:pt x="7392403" y="2180273"/>
                  </a:cubicBezTo>
                  <a:cubicBezTo>
                    <a:pt x="7406691" y="2185988"/>
                    <a:pt x="7421931" y="2192655"/>
                    <a:pt x="7436219" y="2198370"/>
                  </a:cubicBezTo>
                  <a:cubicBezTo>
                    <a:pt x="7551471" y="2245995"/>
                    <a:pt x="7668628" y="2289810"/>
                    <a:pt x="7787691" y="2326958"/>
                  </a:cubicBezTo>
                  <a:cubicBezTo>
                    <a:pt x="7905801" y="2363153"/>
                    <a:pt x="8025816" y="2390775"/>
                    <a:pt x="8147736" y="2407920"/>
                  </a:cubicBezTo>
                  <a:cubicBezTo>
                    <a:pt x="8272514" y="2425065"/>
                    <a:pt x="8399196" y="2431733"/>
                    <a:pt x="8524926" y="2442210"/>
                  </a:cubicBezTo>
                  <a:cubicBezTo>
                    <a:pt x="8657323" y="2452688"/>
                    <a:pt x="8790673" y="2466975"/>
                    <a:pt x="8920213" y="2501265"/>
                  </a:cubicBezTo>
                  <a:cubicBezTo>
                    <a:pt x="8895448" y="2510790"/>
                    <a:pt x="8858301" y="2512695"/>
                    <a:pt x="8844966" y="2515553"/>
                  </a:cubicBezTo>
                  <a:close/>
                  <a:moveTo>
                    <a:pt x="8940216" y="2485073"/>
                  </a:moveTo>
                  <a:cubicBezTo>
                    <a:pt x="8700185" y="2421255"/>
                    <a:pt x="8448726" y="2425065"/>
                    <a:pt x="8202981" y="2396490"/>
                  </a:cubicBezTo>
                  <a:cubicBezTo>
                    <a:pt x="7954378" y="2367915"/>
                    <a:pt x="7716253" y="2294573"/>
                    <a:pt x="7484796" y="2202180"/>
                  </a:cubicBezTo>
                  <a:cubicBezTo>
                    <a:pt x="7465746" y="2194560"/>
                    <a:pt x="7445744" y="2186940"/>
                    <a:pt x="7426694" y="2178368"/>
                  </a:cubicBezTo>
                  <a:cubicBezTo>
                    <a:pt x="7508608" y="2172653"/>
                    <a:pt x="7589571" y="2145983"/>
                    <a:pt x="7662914" y="2108835"/>
                  </a:cubicBezTo>
                  <a:cubicBezTo>
                    <a:pt x="7689583" y="2095500"/>
                    <a:pt x="7716253" y="2080260"/>
                    <a:pt x="7741971" y="2064068"/>
                  </a:cubicBezTo>
                  <a:cubicBezTo>
                    <a:pt x="7753401" y="2057400"/>
                    <a:pt x="7764831" y="2049780"/>
                    <a:pt x="7776261" y="2042160"/>
                  </a:cubicBezTo>
                  <a:cubicBezTo>
                    <a:pt x="7785786" y="2038350"/>
                    <a:pt x="7796264" y="2033588"/>
                    <a:pt x="7805789" y="2029778"/>
                  </a:cubicBezTo>
                  <a:cubicBezTo>
                    <a:pt x="7814361" y="2026920"/>
                    <a:pt x="7821981" y="2025015"/>
                    <a:pt x="7830553" y="2022158"/>
                  </a:cubicBezTo>
                  <a:cubicBezTo>
                    <a:pt x="7968666" y="1997393"/>
                    <a:pt x="8111541" y="2002155"/>
                    <a:pt x="8248701" y="2030730"/>
                  </a:cubicBezTo>
                  <a:cubicBezTo>
                    <a:pt x="8287753" y="2038350"/>
                    <a:pt x="8324901" y="2052638"/>
                    <a:pt x="8363953" y="2058353"/>
                  </a:cubicBezTo>
                  <a:cubicBezTo>
                    <a:pt x="8369669" y="2060258"/>
                    <a:pt x="8376336" y="2062163"/>
                    <a:pt x="8382051" y="2063115"/>
                  </a:cubicBezTo>
                  <a:cubicBezTo>
                    <a:pt x="8396338" y="2066925"/>
                    <a:pt x="8410626" y="2072640"/>
                    <a:pt x="8424913" y="2078355"/>
                  </a:cubicBezTo>
                  <a:cubicBezTo>
                    <a:pt x="8439201" y="2084070"/>
                    <a:pt x="8452535" y="2089785"/>
                    <a:pt x="8465871" y="2097405"/>
                  </a:cubicBezTo>
                  <a:cubicBezTo>
                    <a:pt x="8477301" y="2103120"/>
                    <a:pt x="8487778" y="2109788"/>
                    <a:pt x="8500160" y="2113598"/>
                  </a:cubicBezTo>
                  <a:cubicBezTo>
                    <a:pt x="8589696" y="2162175"/>
                    <a:pt x="8674468" y="2221230"/>
                    <a:pt x="8752573" y="2286953"/>
                  </a:cubicBezTo>
                  <a:cubicBezTo>
                    <a:pt x="8785910" y="2314575"/>
                    <a:pt x="8818296" y="2343150"/>
                    <a:pt x="8849728" y="2372678"/>
                  </a:cubicBezTo>
                  <a:cubicBezTo>
                    <a:pt x="8864968" y="2386965"/>
                    <a:pt x="8881160" y="2402205"/>
                    <a:pt x="8896401" y="2417445"/>
                  </a:cubicBezTo>
                  <a:cubicBezTo>
                    <a:pt x="8910688" y="2431733"/>
                    <a:pt x="8928785" y="2446020"/>
                    <a:pt x="8939263" y="2463165"/>
                  </a:cubicBezTo>
                  <a:cubicBezTo>
                    <a:pt x="8942121" y="2471738"/>
                    <a:pt x="8942121" y="2479358"/>
                    <a:pt x="8940216" y="248507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NI-Dom"/>
                <a:ea typeface="+mn-ea"/>
                <a:cs typeface="+mn-cs"/>
              </a:endParaRPr>
            </a:p>
          </p:txBody>
        </p:sp>
        <p:sp>
          <p:nvSpPr>
            <p:cNvPr id="72" name="Freeform: Shape 71">
              <a:extLst>
                <a:ext uri="{FF2B5EF4-FFF2-40B4-BE49-F238E27FC236}">
                  <a16:creationId xmlns:a16="http://schemas.microsoft.com/office/drawing/2014/main" id="{34184A0D-F9D7-41D7-58D8-5380A0E6715C}"/>
                </a:ext>
              </a:extLst>
            </p:cNvPr>
            <p:cNvSpPr/>
            <p:nvPr/>
          </p:nvSpPr>
          <p:spPr>
            <a:xfrm>
              <a:off x="1659686" y="2945130"/>
              <a:ext cx="5803" cy="5714"/>
            </a:xfrm>
            <a:custGeom>
              <a:avLst/>
              <a:gdLst>
                <a:gd name="connsiteX0" fmla="*/ 2425 w 5803"/>
                <a:gd name="connsiteY0" fmla="*/ 5715 h 5714"/>
                <a:gd name="connsiteX1" fmla="*/ 3378 w 5803"/>
                <a:gd name="connsiteY1" fmla="*/ 0 h 5714"/>
                <a:gd name="connsiteX2" fmla="*/ 2425 w 5803"/>
                <a:gd name="connsiteY2" fmla="*/ 5715 h 5714"/>
              </a:gdLst>
              <a:ahLst/>
              <a:cxnLst>
                <a:cxn ang="0">
                  <a:pos x="connsiteX0" y="connsiteY0"/>
                </a:cxn>
                <a:cxn ang="0">
                  <a:pos x="connsiteX1" y="connsiteY1"/>
                </a:cxn>
                <a:cxn ang="0">
                  <a:pos x="connsiteX2" y="connsiteY2"/>
                </a:cxn>
              </a:cxnLst>
              <a:rect l="l" t="t" r="r" b="b"/>
              <a:pathLst>
                <a:path w="5803" h="5714">
                  <a:moveTo>
                    <a:pt x="2425" y="5715"/>
                  </a:moveTo>
                  <a:cubicBezTo>
                    <a:pt x="6235" y="5715"/>
                    <a:pt x="7188" y="0"/>
                    <a:pt x="3378" y="0"/>
                  </a:cubicBezTo>
                  <a:cubicBezTo>
                    <a:pt x="-432" y="0"/>
                    <a:pt x="-1385" y="5715"/>
                    <a:pt x="2425" y="57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NI-Dom"/>
                <a:ea typeface="+mn-ea"/>
                <a:cs typeface="+mn-cs"/>
              </a:endParaRPr>
            </a:p>
          </p:txBody>
        </p:sp>
      </p:grpSp>
      <p:sp>
        <p:nvSpPr>
          <p:cNvPr id="27" name="Rectangle 5">
            <a:extLst>
              <a:ext uri="{FF2B5EF4-FFF2-40B4-BE49-F238E27FC236}">
                <a16:creationId xmlns:a16="http://schemas.microsoft.com/office/drawing/2014/main" id="{9C93580B-5C4A-DE6A-7813-AEC2A230676D}"/>
              </a:ext>
            </a:extLst>
          </p:cNvPr>
          <p:cNvSpPr/>
          <p:nvPr/>
        </p:nvSpPr>
        <p:spPr>
          <a:xfrm>
            <a:off x="0" y="6753226"/>
            <a:ext cx="12192000" cy="104774"/>
          </a:xfrm>
          <a:prstGeom prst="rect">
            <a:avLst/>
          </a:prstGeom>
          <a:gradFill flip="none" rotWithShape="1">
            <a:gsLst>
              <a:gs pos="0">
                <a:srgbClr val="E40B0B"/>
              </a:gs>
              <a:gs pos="100000">
                <a:srgbClr val="8C151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2" name="Group 1">
            <a:extLst>
              <a:ext uri="{FF2B5EF4-FFF2-40B4-BE49-F238E27FC236}">
                <a16:creationId xmlns:a16="http://schemas.microsoft.com/office/drawing/2014/main" id="{A9E7C5DB-B08E-CB87-E927-FBEE4B504DF3}"/>
              </a:ext>
            </a:extLst>
          </p:cNvPr>
          <p:cNvGrpSpPr/>
          <p:nvPr/>
        </p:nvGrpSpPr>
        <p:grpSpPr>
          <a:xfrm>
            <a:off x="400050" y="1496354"/>
            <a:ext cx="4572000" cy="3865291"/>
            <a:chOff x="3523254" y="2333113"/>
            <a:chExt cx="5539168" cy="2738945"/>
          </a:xfrm>
        </p:grpSpPr>
        <p:sp>
          <p:nvSpPr>
            <p:cNvPr id="3" name="Rectangle: Diagonal Corners Snipped 38">
              <a:extLst>
                <a:ext uri="{FF2B5EF4-FFF2-40B4-BE49-F238E27FC236}">
                  <a16:creationId xmlns:a16="http://schemas.microsoft.com/office/drawing/2014/main" id="{A0892F36-3492-3802-5F1D-4C6E8C22F11C}"/>
                </a:ext>
              </a:extLst>
            </p:cNvPr>
            <p:cNvSpPr>
              <a:spLocks noChangeAspect="1"/>
            </p:cNvSpPr>
            <p:nvPr>
              <p:custDataLst>
                <p:tags r:id="rId1"/>
              </p:custDataLst>
            </p:nvPr>
          </p:nvSpPr>
          <p:spPr>
            <a:xfrm>
              <a:off x="3523254" y="2333113"/>
              <a:ext cx="5539168" cy="2738945"/>
            </a:xfrm>
            <a:prstGeom prst="round2DiagRect">
              <a:avLst>
                <a:gd name="adj1" fmla="val 13217"/>
                <a:gd name="adj2" fmla="val 0"/>
              </a:avLst>
            </a:prstGeom>
            <a:solidFill>
              <a:srgbClr val="FEFAF4">
                <a:alpha val="46000"/>
              </a:srgbClr>
            </a:solidFill>
            <a:ln w="50800" cap="flat" cmpd="sng" algn="ctr">
              <a:gradFill flip="none" rotWithShape="1">
                <a:gsLst>
                  <a:gs pos="53000">
                    <a:srgbClr val="00FF99">
                      <a:alpha val="37000"/>
                    </a:srgbClr>
                  </a:gs>
                  <a:gs pos="0">
                    <a:srgbClr val="7030A0"/>
                  </a:gs>
                  <a:gs pos="100000">
                    <a:srgbClr val="C00000"/>
                  </a:gs>
                </a:gsLst>
                <a:lin ang="16200000" scaled="1"/>
                <a:tileRect/>
              </a:gra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9Slide02 Noi dung dai"/>
                <a:ea typeface="微软雅黑"/>
                <a:cs typeface="+mn-cs"/>
              </a:endParaRPr>
            </a:p>
          </p:txBody>
        </p:sp>
        <p:sp>
          <p:nvSpPr>
            <p:cNvPr id="5" name="TextBox 4">
              <a:extLst>
                <a:ext uri="{FF2B5EF4-FFF2-40B4-BE49-F238E27FC236}">
                  <a16:creationId xmlns:a16="http://schemas.microsoft.com/office/drawing/2014/main" id="{58834AD0-7BF4-3B1B-EE10-68BBACD3DDE7}"/>
                </a:ext>
              </a:extLst>
            </p:cNvPr>
            <p:cNvSpPr txBox="1"/>
            <p:nvPr/>
          </p:nvSpPr>
          <p:spPr>
            <a:xfrm>
              <a:off x="3952451" y="2569598"/>
              <a:ext cx="4680772" cy="218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224" tIns="30611" rIns="61224" bIns="30611">
              <a:spAutoFit/>
            </a:bodyPr>
            <a:lstStyle>
              <a:defPPr>
                <a:defRPr lang="en-US"/>
              </a:defPPr>
              <a:lvl1pPr marR="0" lvl="0" indent="0" algn="just" fontAlgn="auto">
                <a:lnSpc>
                  <a:spcPct val="100000"/>
                </a:lnSpc>
                <a:spcBef>
                  <a:spcPts val="0"/>
                </a:spcBef>
                <a:spcAft>
                  <a:spcPts val="0"/>
                </a:spcAft>
                <a:buClrTx/>
                <a:buSzTx/>
                <a:buFontTx/>
                <a:buNone/>
                <a:tabLst/>
                <a:defRPr kumimoji="0" sz="2400" b="0" i="0" u="none" strike="noStrike" cap="none" spc="0" normalizeH="0" baseline="0">
                  <a:ln>
                    <a:noFill/>
                  </a:ln>
                  <a:solidFill>
                    <a:prstClr val="white">
                      <a:lumMod val="50000"/>
                    </a:prstClr>
                  </a:solidFill>
                  <a:effectLst/>
                  <a:uLnTx/>
                  <a:uFillTx/>
                  <a:latin typeface="#9Slide03 Roboto Condensed" panose="02000000000000000000" pitchFamily="2" charset="0"/>
                  <a:ea typeface="#9Slide03 Roboto Condensed" panose="02000000000000000000" pitchFamily="2" charset="0"/>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00" cap="none" spc="0" normalizeH="0" baseline="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800" b="1" i="1" u="none" strike="noStrike" kern="100" cap="none" spc="0" normalizeH="0" baseline="0" noProof="0" dirty="0">
                  <a:ln>
                    <a:noFill/>
                  </a:ln>
                  <a:solidFill>
                    <a:srgbClr val="00823B"/>
                  </a:solidFill>
                  <a:effectLst/>
                  <a:uLnTx/>
                  <a:uFillTx/>
                  <a:latin typeface="Times New Roman" panose="02020603050405020304" pitchFamily="18" charset="0"/>
                  <a:ea typeface="Calibri" panose="020F0502020204030204" pitchFamily="34" charset="0"/>
                  <a:cs typeface="Times New Roman" panose="02020603050405020304" pitchFamily="18" charset="0"/>
                </a:rPr>
                <a:t>Văn </a:t>
              </a:r>
              <a:r>
                <a:rPr kumimoji="0" lang="en-US" sz="2800" b="1" i="1" u="none" strike="noStrike" kern="100" cap="none" spc="0" normalizeH="0" baseline="0" noProof="0" dirty="0" err="1">
                  <a:ln>
                    <a:noFill/>
                  </a:ln>
                  <a:solidFill>
                    <a:srgbClr val="00823B"/>
                  </a:solidFill>
                  <a:effectLst/>
                  <a:uLnTx/>
                  <a:uFillTx/>
                  <a:latin typeface="Times New Roman" panose="02020603050405020304" pitchFamily="18" charset="0"/>
                  <a:ea typeface="Calibri" panose="020F0502020204030204" pitchFamily="34" charset="0"/>
                  <a:cs typeface="Times New Roman" panose="02020603050405020304" pitchFamily="18" charset="0"/>
                </a:rPr>
                <a:t>hóa</a:t>
              </a:r>
              <a:r>
                <a:rPr kumimoji="0" lang="en-US" sz="2800" b="1" i="1" u="none" strike="noStrike" kern="100" cap="none" spc="0" normalizeH="0" baseline="0" noProof="0" dirty="0">
                  <a:ln>
                    <a:noFill/>
                  </a:ln>
                  <a:solidFill>
                    <a:srgbClr val="00823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00" cap="none" spc="0" normalizeH="0" baseline="0" noProof="0" dirty="0" err="1">
                  <a:ln>
                    <a:noFill/>
                  </a:ln>
                  <a:solidFill>
                    <a:srgbClr val="00823B"/>
                  </a:solidFill>
                  <a:effectLst/>
                  <a:uLnTx/>
                  <a:uFillTx/>
                  <a:latin typeface="Times New Roman" panose="02020603050405020304" pitchFamily="18" charset="0"/>
                  <a:ea typeface="Calibri" panose="020F0502020204030204" pitchFamily="34" charset="0"/>
                  <a:cs typeface="Times New Roman" panose="02020603050405020304" pitchFamily="18" charset="0"/>
                </a:rPr>
                <a:t>Việt</a:t>
              </a:r>
              <a:r>
                <a:rPr kumimoji="0" lang="en-US" sz="2800" b="1" i="1" u="none" strike="noStrike" kern="100" cap="none" spc="0" normalizeH="0" baseline="0" noProof="0" dirty="0">
                  <a:ln>
                    <a:noFill/>
                  </a:ln>
                  <a:solidFill>
                    <a:srgbClr val="00823B"/>
                  </a:solidFill>
                  <a:effectLst/>
                  <a:uLnTx/>
                  <a:uFillTx/>
                  <a:latin typeface="Times New Roman" panose="02020603050405020304" pitchFamily="18" charset="0"/>
                  <a:ea typeface="Calibri" panose="020F0502020204030204" pitchFamily="34" charset="0"/>
                  <a:cs typeface="Times New Roman" panose="02020603050405020304" pitchFamily="18" charset="0"/>
                </a:rPr>
                <a:t> Nam </a:t>
              </a:r>
              <a:r>
                <a:rPr kumimoji="0" lang="en-US" sz="2800" b="1" i="1" u="none" strike="noStrike" kern="100" cap="none" spc="0" normalizeH="0" baseline="0" noProof="0" dirty="0" err="1">
                  <a:ln>
                    <a:noFill/>
                  </a:ln>
                  <a:solidFill>
                    <a:srgbClr val="00823B"/>
                  </a:solidFill>
                  <a:effectLst/>
                  <a:uLnTx/>
                  <a:uFillTx/>
                  <a:latin typeface="Times New Roman" panose="02020603050405020304" pitchFamily="18" charset="0"/>
                  <a:ea typeface="Calibri" panose="020F0502020204030204" pitchFamily="34" charset="0"/>
                  <a:cs typeface="Times New Roman" panose="02020603050405020304" pitchFamily="18" charset="0"/>
                </a:rPr>
                <a:t>ảnh</a:t>
              </a:r>
              <a:r>
                <a:rPr kumimoji="0" lang="en-US" sz="2800" b="1" i="1" u="none" strike="noStrike" kern="100" cap="none" spc="0" normalizeH="0" baseline="0" noProof="0" dirty="0">
                  <a:ln>
                    <a:noFill/>
                  </a:ln>
                  <a:solidFill>
                    <a:srgbClr val="00823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00" cap="none" spc="0" normalizeH="0" baseline="0" noProof="0" dirty="0" err="1">
                  <a:ln>
                    <a:noFill/>
                  </a:ln>
                  <a:solidFill>
                    <a:srgbClr val="00823B"/>
                  </a:solidFill>
                  <a:effectLst/>
                  <a:uLnTx/>
                  <a:uFillTx/>
                  <a:latin typeface="Times New Roman" panose="02020603050405020304" pitchFamily="18" charset="0"/>
                  <a:ea typeface="Calibri" panose="020F0502020204030204" pitchFamily="34" charset="0"/>
                  <a:cs typeface="Times New Roman" panose="02020603050405020304" pitchFamily="18" charset="0"/>
                </a:rPr>
                <a:t>hưởng</a:t>
              </a:r>
              <a:r>
                <a:rPr kumimoji="0" lang="en-US" sz="2800" b="1" i="1" u="none" strike="noStrike" kern="100" cap="none" spc="0" normalizeH="0" baseline="0" noProof="0" dirty="0">
                  <a:ln>
                    <a:noFill/>
                  </a:ln>
                  <a:solidFill>
                    <a:srgbClr val="00823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00" cap="none" spc="0" normalizeH="0" baseline="0" noProof="0" dirty="0" err="1">
                  <a:ln>
                    <a:noFill/>
                  </a:ln>
                  <a:solidFill>
                    <a:srgbClr val="00823B"/>
                  </a:solidFill>
                  <a:effectLst/>
                  <a:uLnTx/>
                  <a:uFillTx/>
                  <a:latin typeface="Times New Roman" panose="02020603050405020304" pitchFamily="18" charset="0"/>
                  <a:ea typeface="Calibri" panose="020F0502020204030204" pitchFamily="34" charset="0"/>
                  <a:cs typeface="Times New Roman" panose="02020603050405020304" pitchFamily="18" charset="0"/>
                </a:rPr>
                <a:t>lẫn</a:t>
              </a:r>
              <a:r>
                <a:rPr kumimoji="0" lang="en-US" sz="2800" b="1" i="1" u="none" strike="noStrike" kern="100" cap="none" spc="0" normalizeH="0" baseline="0" noProof="0" dirty="0">
                  <a:ln>
                    <a:noFill/>
                  </a:ln>
                  <a:solidFill>
                    <a:srgbClr val="00823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00" cap="none" spc="0" normalizeH="0" baseline="0" noProof="0" dirty="0" err="1">
                  <a:ln>
                    <a:noFill/>
                  </a:ln>
                  <a:solidFill>
                    <a:srgbClr val="00823B"/>
                  </a:solidFill>
                  <a:effectLst/>
                  <a:uLnTx/>
                  <a:uFillTx/>
                  <a:latin typeface="Times New Roman" panose="02020603050405020304" pitchFamily="18" charset="0"/>
                  <a:ea typeface="Calibri" panose="020F0502020204030204" pitchFamily="34" charset="0"/>
                  <a:cs typeface="Times New Roman" panose="02020603050405020304" pitchFamily="18" charset="0"/>
                </a:rPr>
                <a:t>nhau</a:t>
              </a:r>
              <a:r>
                <a:rPr kumimoji="0" lang="en-US" sz="2800" b="1" i="1" u="none" strike="noStrike" kern="100" cap="none" spc="0" normalizeH="0" baseline="0" noProof="0" dirty="0">
                  <a:ln>
                    <a:noFill/>
                  </a:ln>
                  <a:solidFill>
                    <a:srgbClr val="00823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00" cap="none" spc="0" normalizeH="0" baseline="0" noProof="0" dirty="0" err="1">
                  <a:ln>
                    <a:noFill/>
                  </a:ln>
                  <a:solidFill>
                    <a:srgbClr val="00823B"/>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1" i="1" u="none" strike="noStrike" kern="100" cap="none" spc="0" normalizeH="0" baseline="0" noProof="0" dirty="0">
                  <a:ln>
                    <a:noFill/>
                  </a:ln>
                  <a:solidFill>
                    <a:srgbClr val="00823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00" cap="none" spc="0" normalizeH="0" baseline="0" noProof="0" dirty="0" err="1">
                  <a:ln>
                    <a:noFill/>
                  </a:ln>
                  <a:solidFill>
                    <a:srgbClr val="00823B"/>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2800" b="1" i="1" u="none" strike="noStrike" kern="100" cap="none" spc="0" normalizeH="0" baseline="0" noProof="0" dirty="0">
                  <a:ln>
                    <a:noFill/>
                  </a:ln>
                  <a:solidFill>
                    <a:srgbClr val="00823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00" cap="none" spc="0" normalizeH="0" baseline="0" noProof="0" dirty="0" err="1">
                  <a:ln>
                    <a:noFill/>
                  </a:ln>
                  <a:solidFill>
                    <a:srgbClr val="00823B"/>
                  </a:solidFill>
                  <a:effectLst/>
                  <a:uLnTx/>
                  <a:uFillTx/>
                  <a:latin typeface="Times New Roman" panose="02020603050405020304" pitchFamily="18" charset="0"/>
                  <a:ea typeface="Calibri" panose="020F0502020204030204" pitchFamily="34" charset="0"/>
                  <a:cs typeface="Times New Roman" panose="02020603050405020304" pitchFamily="18" charset="0"/>
                </a:rPr>
                <a:t>hóa</a:t>
              </a:r>
              <a:r>
                <a:rPr kumimoji="0" lang="en-US" sz="2800" b="1" i="1" u="none" strike="noStrike" kern="100" cap="none" spc="0" normalizeH="0" baseline="0" noProof="0" dirty="0">
                  <a:ln>
                    <a:noFill/>
                  </a:ln>
                  <a:solidFill>
                    <a:srgbClr val="00823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00" cap="none" spc="0" normalizeH="0" baseline="0" noProof="0" dirty="0" err="1">
                  <a:ln>
                    <a:noFill/>
                  </a:ln>
                  <a:solidFill>
                    <a:srgbClr val="00823B"/>
                  </a:solidFill>
                  <a:effectLst/>
                  <a:uLnTx/>
                  <a:uFillTx/>
                  <a:latin typeface="Times New Roman" panose="02020603050405020304" pitchFamily="18" charset="0"/>
                  <a:ea typeface="Calibri" panose="020F0502020204030204" pitchFamily="34" charset="0"/>
                  <a:cs typeface="Times New Roman" panose="02020603050405020304" pitchFamily="18" charset="0"/>
                </a:rPr>
                <a:t>Đông</a:t>
              </a:r>
              <a:r>
                <a:rPr kumimoji="0" lang="en-US" sz="2800" b="1" i="1" u="none" strike="noStrike" kern="100" cap="none" spc="0" normalizeH="0" baseline="0" noProof="0" dirty="0">
                  <a:ln>
                    <a:noFill/>
                  </a:ln>
                  <a:solidFill>
                    <a:srgbClr val="00823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00" cap="none" spc="0" normalizeH="0" baseline="0" noProof="0" dirty="0" err="1">
                  <a:ln>
                    <a:noFill/>
                  </a:ln>
                  <a:solidFill>
                    <a:srgbClr val="00823B"/>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800" b="1" i="1" u="none" strike="noStrike" kern="100" cap="none" spc="0" normalizeH="0" baseline="0" noProof="0" dirty="0">
                  <a:ln>
                    <a:noFill/>
                  </a:ln>
                  <a:solidFill>
                    <a:srgbClr val="00823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00" cap="none" spc="0" normalizeH="0" baseline="0" noProof="0" dirty="0" err="1">
                  <a:ln>
                    <a:noFill/>
                  </a:ln>
                  <a:solidFill>
                    <a:srgbClr val="00823B"/>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800" b="1" i="1" u="none" strike="noStrike" kern="100" cap="none" spc="0" normalizeH="0" baseline="0" noProof="0" dirty="0">
                  <a:ln>
                    <a:noFill/>
                  </a:ln>
                  <a:solidFill>
                    <a:srgbClr val="00823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00" cap="none" spc="0" normalizeH="0" baseline="0" noProof="0" dirty="0" err="1">
                  <a:ln>
                    <a:noFill/>
                  </a:ln>
                  <a:solidFill>
                    <a:srgbClr val="00823B"/>
                  </a:solidFill>
                  <a:effectLst/>
                  <a:uLnTx/>
                  <a:uFillTx/>
                  <a:latin typeface="Times New Roman" panose="02020603050405020304" pitchFamily="18" charset="0"/>
                  <a:ea typeface="Calibri" panose="020F0502020204030204" pitchFamily="34" charset="0"/>
                  <a:cs typeface="Times New Roman" panose="02020603050405020304" pitchFamily="18" charset="0"/>
                </a:rPr>
                <a:t>Tây</a:t>
              </a:r>
              <a:r>
                <a:rPr kumimoji="0" lang="en-US" sz="2800" b="1" i="1" u="none" strike="noStrike" kern="100" cap="none" spc="0" normalizeH="0" baseline="0" noProof="0" dirty="0">
                  <a:ln>
                    <a:noFill/>
                  </a:ln>
                  <a:solidFill>
                    <a:srgbClr val="00823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00" cap="none" spc="0" normalizeH="0" baseline="0" noProof="0" dirty="0" err="1">
                  <a:ln>
                    <a:noFill/>
                  </a:ln>
                  <a:solidFill>
                    <a:srgbClr val="00823B"/>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800" b="1" i="1" u="none" strike="noStrike" kern="100" cap="none" spc="0" normalizeH="0" baseline="0" noProof="0" dirty="0">
                  <a:ln>
                    <a:noFill/>
                  </a:ln>
                  <a:solidFill>
                    <a:srgbClr val="00823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00" cap="none" spc="0" normalizeH="0" baseline="0" noProof="0" dirty="0" err="1">
                  <a:ln>
                    <a:noFill/>
                  </a:ln>
                  <a:solidFill>
                    <a:srgbClr val="00823B"/>
                  </a:solidFill>
                  <a:effectLst/>
                  <a:uLnTx/>
                  <a:uFillTx/>
                  <a:latin typeface="Times New Roman" panose="02020603050405020304" pitchFamily="18" charset="0"/>
                  <a:ea typeface="Calibri" panose="020F0502020204030204" pitchFamily="34" charset="0"/>
                  <a:cs typeface="Times New Roman" panose="02020603050405020304" pitchFamily="18" charset="0"/>
                </a:rPr>
                <a:t>chung</a:t>
              </a:r>
              <a:r>
                <a:rPr kumimoji="0" lang="en-US" sz="2800" b="1" i="1" u="none" strike="noStrike" kern="100" cap="none" spc="0" normalizeH="0" baseline="0" noProof="0" dirty="0">
                  <a:ln>
                    <a:noFill/>
                  </a:ln>
                  <a:solidFill>
                    <a:srgbClr val="00823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00" cap="none" spc="0" normalizeH="0" baseline="0" noProof="0" dirty="0" err="1">
                  <a:ln>
                    <a:noFill/>
                  </a:ln>
                  <a:solidFill>
                    <a:srgbClr val="00823B"/>
                  </a:solidFill>
                  <a:effectLst/>
                  <a:uLnTx/>
                  <a:uFillTx/>
                  <a:latin typeface="Times New Roman" panose="02020603050405020304" pitchFamily="18" charset="0"/>
                  <a:ea typeface="Calibri" panose="020F0502020204030204" pitchFamily="34" charset="0"/>
                  <a:cs typeface="Times New Roman" panose="02020603050405020304" pitchFamily="18" charset="0"/>
                </a:rPr>
                <a:t>đúc</a:t>
              </a:r>
              <a:r>
                <a:rPr kumimoji="0" lang="en-US" sz="2800" b="1" i="1" u="none" strike="noStrike" kern="100" cap="none" spc="0" normalizeH="0" baseline="0" noProof="0" dirty="0">
                  <a:ln>
                    <a:noFill/>
                  </a:ln>
                  <a:solidFill>
                    <a:srgbClr val="00823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00" cap="none" spc="0" normalizeH="0" baseline="0" noProof="0" dirty="0" err="1">
                  <a:ln>
                    <a:noFill/>
                  </a:ln>
                  <a:solidFill>
                    <a:srgbClr val="00823B"/>
                  </a:solidFill>
                  <a:effectLst/>
                  <a:uLnTx/>
                  <a:uFillTx/>
                  <a:latin typeface="Times New Roman" panose="02020603050405020304" pitchFamily="18" charset="0"/>
                  <a:ea typeface="Calibri" panose="020F0502020204030204" pitchFamily="34" charset="0"/>
                  <a:cs typeface="Times New Roman" panose="02020603050405020304" pitchFamily="18" charset="0"/>
                </a:rPr>
                <a:t>lại</a:t>
              </a:r>
              <a:r>
                <a:rPr kumimoji="0" lang="en-US" sz="2800" b="1" i="1" u="none" strike="noStrike" kern="100" cap="none" spc="0" normalizeH="0" baseline="0" noProof="0" dirty="0">
                  <a:ln>
                    <a:noFill/>
                  </a:ln>
                  <a:solidFill>
                    <a:srgbClr val="00823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800" b="1" i="1" u="none" strike="noStrike" kern="1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cái</a:t>
              </a:r>
              <a:r>
                <a:rPr kumimoji="0" lang="en-US" sz="2800" b="1" i="1" u="none" strike="noStrike" kern="1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gì</a:t>
              </a:r>
              <a:r>
                <a:rPr kumimoji="0" lang="en-US" sz="2800" b="1" i="1" u="none" strike="noStrike" kern="1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tốt</a:t>
              </a:r>
              <a:r>
                <a:rPr kumimoji="0" lang="en-US" sz="2800" b="1" i="1" u="none" strike="noStrike" kern="1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ta </a:t>
              </a:r>
              <a:r>
                <a:rPr kumimoji="0" lang="en-US" sz="2800" b="1" i="1" u="none" strike="noStrike" kern="1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sz="2800" b="1" i="1" u="none" strike="noStrike" kern="1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lấy</a:t>
              </a:r>
              <a:r>
                <a:rPr kumimoji="0" lang="en-US" sz="2800" b="1" i="1" u="none" strike="noStrike" kern="1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2800" b="1" i="1" u="none" strike="noStrike" kern="1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tạo</a:t>
              </a:r>
              <a:r>
                <a:rPr kumimoji="0" lang="en-US" sz="2800" b="1" i="1" u="none" strike="noStrike" kern="1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ra</a:t>
              </a:r>
              <a:r>
                <a:rPr kumimoji="0" lang="en-US" sz="2800" b="1" i="1" u="none" strike="noStrike" kern="1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2800" b="1" i="1" u="none" strike="noStrike" kern="1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nền</a:t>
              </a:r>
              <a:r>
                <a:rPr kumimoji="0" lang="en-US" sz="2800" b="1" i="1" u="none" strike="noStrike" kern="1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2800" b="1" i="1" u="none" strike="noStrike" kern="1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hóa</a:t>
              </a:r>
              <a:r>
                <a:rPr kumimoji="0" lang="en-US" sz="2800" b="1" i="1" u="none" strike="noStrike" kern="1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Việt</a:t>
              </a:r>
              <a:r>
                <a:rPr kumimoji="0" lang="en-US" sz="2800" b="1" i="1" u="none" strike="noStrike" kern="1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Nam</a:t>
              </a:r>
              <a:r>
                <a:rPr kumimoji="0" lang="en-US" sz="2800" b="1" i="1" u="none" strike="noStrike" kern="100" cap="none" spc="0" normalizeH="0" baseline="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800" b="1" i="1" u="none" strike="noStrike" kern="0" cap="none" spc="0" normalizeH="0" baseline="0" noProof="0" dirty="0">
                <a:ln>
                  <a:noFill/>
                </a:ln>
                <a:solidFill>
                  <a:srgbClr val="00B050"/>
                </a:solidFill>
                <a:effectLst/>
                <a:uLnTx/>
                <a:uFillTx/>
                <a:latin typeface="#9Slide03 AllRoundGothic" panose="020B0703020202020104" pitchFamily="34" charset="0"/>
                <a:ea typeface="#9Slide03 Roboto Condensed" panose="02000000000000000000" pitchFamily="2" charset="0"/>
                <a:cs typeface="+mn-cs"/>
              </a:endParaRPr>
            </a:p>
          </p:txBody>
        </p:sp>
      </p:grpSp>
      <p:grpSp>
        <p:nvGrpSpPr>
          <p:cNvPr id="6" name="Group 5">
            <a:extLst>
              <a:ext uri="{FF2B5EF4-FFF2-40B4-BE49-F238E27FC236}">
                <a16:creationId xmlns:a16="http://schemas.microsoft.com/office/drawing/2014/main" id="{42845267-E03E-7EAD-4041-D663C7F9799D}"/>
              </a:ext>
            </a:extLst>
          </p:cNvPr>
          <p:cNvGrpSpPr/>
          <p:nvPr/>
        </p:nvGrpSpPr>
        <p:grpSpPr>
          <a:xfrm>
            <a:off x="6659793" y="1152290"/>
            <a:ext cx="3343779" cy="5210113"/>
            <a:chOff x="4347910" y="1694977"/>
            <a:chExt cx="3343779" cy="5210113"/>
          </a:xfrm>
        </p:grpSpPr>
        <p:pic>
          <p:nvPicPr>
            <p:cNvPr id="7" name="Picture 4" descr="Không có mô tả ảnh.">
              <a:extLst>
                <a:ext uri="{FF2B5EF4-FFF2-40B4-BE49-F238E27FC236}">
                  <a16:creationId xmlns:a16="http://schemas.microsoft.com/office/drawing/2014/main" id="{08792F63-237F-1B3C-02CE-DDAEA5A81A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910" y="1694977"/>
              <a:ext cx="3343779" cy="435094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186093E2-D70C-E717-8722-E2EE2913176E}"/>
                </a:ext>
              </a:extLst>
            </p:cNvPr>
            <p:cNvSpPr txBox="1"/>
            <p:nvPr/>
          </p:nvSpPr>
          <p:spPr>
            <a:xfrm>
              <a:off x="4347910" y="6166426"/>
              <a:ext cx="3343779"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Chủ</a:t>
              </a: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tịch</a:t>
              </a: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Hồ</a:t>
              </a: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Chí Minh </a:t>
              </a:r>
              <a:r>
                <a:rPr kumimoji="0" lang="en-US" sz="1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thăm</a:t>
              </a: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Văn </a:t>
              </a:r>
              <a:r>
                <a:rPr kumimoji="0" lang="en-US" sz="1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Miếu</a:t>
              </a: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Quốc</a:t>
              </a: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Tử</a:t>
              </a: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Giám</a:t>
              </a: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Hà </a:t>
              </a:r>
              <a:r>
                <a:rPr kumimoji="0" lang="en-US" sz="1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Nội</a:t>
              </a: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1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ngày</a:t>
              </a: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29/01/1960).</a:t>
              </a:r>
            </a:p>
          </p:txBody>
        </p:sp>
      </p:grpSp>
      <p:grpSp>
        <p:nvGrpSpPr>
          <p:cNvPr id="4" name="Group 3">
            <a:extLst>
              <a:ext uri="{FF2B5EF4-FFF2-40B4-BE49-F238E27FC236}">
                <a16:creationId xmlns:a16="http://schemas.microsoft.com/office/drawing/2014/main" id="{ED69F056-0296-BB66-FDB5-AD6ECDE88886}"/>
              </a:ext>
            </a:extLst>
          </p:cNvPr>
          <p:cNvGrpSpPr/>
          <p:nvPr/>
        </p:nvGrpSpPr>
        <p:grpSpPr>
          <a:xfrm>
            <a:off x="-1" y="-29108"/>
            <a:ext cx="12191999" cy="1268868"/>
            <a:chOff x="-1" y="-29108"/>
            <a:chExt cx="12191999" cy="1268868"/>
          </a:xfrm>
        </p:grpSpPr>
        <p:grpSp>
          <p:nvGrpSpPr>
            <p:cNvPr id="8" name="Group 7">
              <a:extLst>
                <a:ext uri="{FF2B5EF4-FFF2-40B4-BE49-F238E27FC236}">
                  <a16:creationId xmlns:a16="http://schemas.microsoft.com/office/drawing/2014/main" id="{95445BF8-CFCB-C93A-55B3-44A23A9249D5}"/>
                </a:ext>
              </a:extLst>
            </p:cNvPr>
            <p:cNvGrpSpPr/>
            <p:nvPr/>
          </p:nvGrpSpPr>
          <p:grpSpPr>
            <a:xfrm>
              <a:off x="-1" y="-29108"/>
              <a:ext cx="12191999" cy="1268868"/>
              <a:chOff x="-1" y="-29108"/>
              <a:chExt cx="12191999" cy="1268868"/>
            </a:xfrm>
          </p:grpSpPr>
          <p:sp>
            <p:nvSpPr>
              <p:cNvPr id="10" name="Rectangle: Rounded Corners 9">
                <a:extLst>
                  <a:ext uri="{FF2B5EF4-FFF2-40B4-BE49-F238E27FC236}">
                    <a16:creationId xmlns:a16="http://schemas.microsoft.com/office/drawing/2014/main" id="{4DF5B377-B51D-75AB-17EC-910E64C08C4E}"/>
                  </a:ext>
                </a:extLst>
              </p:cNvPr>
              <p:cNvSpPr>
                <a:spLocks noChangeAspect="1"/>
              </p:cNvSpPr>
              <p:nvPr/>
            </p:nvSpPr>
            <p:spPr>
              <a:xfrm>
                <a:off x="-1" y="0"/>
                <a:ext cx="12191999" cy="694477"/>
              </a:xfrm>
              <a:prstGeom prst="roundRect">
                <a:avLst>
                  <a:gd name="adj" fmla="val 0"/>
                </a:avLst>
              </a:prstGeom>
              <a:gradFill flip="none" rotWithShape="1">
                <a:gsLst>
                  <a:gs pos="0">
                    <a:srgbClr val="E40B0B"/>
                  </a:gs>
                  <a:gs pos="100000">
                    <a:srgbClr val="8C1519"/>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宋体 CN Light" panose="02020300000000000000" pitchFamily="18" charset="-122"/>
                  <a:ea typeface="思源宋体 CN Light" panose="02020300000000000000" pitchFamily="18" charset="-122"/>
                  <a:cs typeface="+mn-cs"/>
                </a:endParaRPr>
              </a:p>
            </p:txBody>
          </p:sp>
          <p:sp>
            <p:nvSpPr>
              <p:cNvPr id="11" name="Rectangle: Rounded Corners 10">
                <a:extLst>
                  <a:ext uri="{FF2B5EF4-FFF2-40B4-BE49-F238E27FC236}">
                    <a16:creationId xmlns:a16="http://schemas.microsoft.com/office/drawing/2014/main" id="{BCF1C9A6-E5CD-18EF-DA7B-EE599B70B788}"/>
                  </a:ext>
                </a:extLst>
              </p:cNvPr>
              <p:cNvSpPr/>
              <p:nvPr/>
            </p:nvSpPr>
            <p:spPr>
              <a:xfrm>
                <a:off x="44450" y="568737"/>
                <a:ext cx="1648548" cy="6710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9Slide02 Tieu de rat dai 02" panose="020B0606020202050201" pitchFamily="34" charset="0"/>
                    <a:ea typeface="+mn-ea"/>
                    <a:cs typeface="+mn-cs"/>
                  </a:rPr>
                  <a:t>NHÓM 1</a:t>
                </a:r>
              </a:p>
            </p:txBody>
          </p:sp>
          <p:sp>
            <p:nvSpPr>
              <p:cNvPr id="12" name="TextBox 11">
                <a:extLst>
                  <a:ext uri="{FF2B5EF4-FFF2-40B4-BE49-F238E27FC236}">
                    <a16:creationId xmlns:a16="http://schemas.microsoft.com/office/drawing/2014/main" id="{E4773FF8-8D55-EDB4-EAB8-34ED890CD853}"/>
                  </a:ext>
                </a:extLst>
              </p:cNvPr>
              <p:cNvSpPr txBox="1"/>
              <p:nvPr/>
            </p:nvSpPr>
            <p:spPr>
              <a:xfrm>
                <a:off x="204415" y="45517"/>
                <a:ext cx="67185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gradFill>
                    <a:gsLst>
                      <a:gs pos="42000">
                        <a:srgbClr val="D5370A"/>
                      </a:gs>
                      <a:gs pos="0">
                        <a:srgbClr val="D22008"/>
                      </a:gs>
                      <a:gs pos="100000">
                        <a:srgbClr val="DE7F11"/>
                      </a:gs>
                    </a:gsLst>
                    <a:lin ang="13500000" scaled="1"/>
                  </a:gradFill>
                  <a:effectLst/>
                  <a:uLnTx/>
                  <a:uFillTx/>
                  <a:latin typeface="#9Slide02 Tieu de rat dai 02" panose="020B0606020202050201" pitchFamily="34" charset="0"/>
                  <a:ea typeface="+mn-ea"/>
                  <a:cs typeface="+mn-cs"/>
                </a:endParaRPr>
              </a:p>
            </p:txBody>
          </p:sp>
          <p:pic>
            <p:nvPicPr>
              <p:cNvPr id="13" name="Picture 12" descr="Kết quả tích cực sau hơn 10 năm thực hiện phân công đảng viên phụ trách hộ,  nhóm hộ theo Chỉ thị 10-CT/TU">
                <a:extLst>
                  <a:ext uri="{FF2B5EF4-FFF2-40B4-BE49-F238E27FC236}">
                    <a16:creationId xmlns:a16="http://schemas.microsoft.com/office/drawing/2014/main" id="{C6A363F9-8C48-3C6F-E060-1BA666145E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96278" y="-29108"/>
                <a:ext cx="1314517" cy="73612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CF6B48C6-76A2-AA10-3753-4F7F8257E57A}"/>
                </a:ext>
              </a:extLst>
            </p:cNvPr>
            <p:cNvSpPr txBox="1"/>
            <p:nvPr/>
          </p:nvSpPr>
          <p:spPr>
            <a:xfrm>
              <a:off x="319752" y="-12544"/>
              <a:ext cx="9801224" cy="584775"/>
            </a:xfrm>
            <a:prstGeom prst="rect">
              <a:avLst/>
            </a:prstGeom>
            <a:noFill/>
          </p:spPr>
          <p:txBody>
            <a:bodyPr wrap="square">
              <a:spAutoFit/>
            </a:bodyPr>
            <a:lstStyle/>
            <a:p>
              <a:pPr marL="0" marR="0" lvl="0" indent="45720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9Slide02 Tieu de rat dai 01" panose="02000000000000000000" pitchFamily="2" charset="0"/>
                  <a:ea typeface="#9Slide02 Tieu de rat dai 01" panose="02000000000000000000" pitchFamily="2" charset="0"/>
                  <a:cs typeface="+mn-cs"/>
                </a:rPr>
                <a:t>PHIÊN I </a:t>
              </a:r>
              <a:r>
                <a:rPr kumimoji="0" lang="en-US" sz="32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rPr>
                <a:t>Quan </a:t>
              </a:r>
              <a:r>
                <a:rPr kumimoji="0" lang="en-US" sz="3200" b="1" i="0" u="none" strike="noStrike" kern="1200" cap="none" spc="0" normalizeH="0" baseline="0" noProof="0" dirty="0" err="1">
                  <a:ln>
                    <a:noFill/>
                  </a:ln>
                  <a:solidFill>
                    <a:prstClr val="white"/>
                  </a:solidFill>
                  <a:effectLst/>
                  <a:uLnTx/>
                  <a:uFillTx/>
                  <a:latin typeface="#9Slide02 Tieu de rat dai 02" panose="020B0606020202050201" pitchFamily="34" charset="0"/>
                  <a:ea typeface="Times New Roman" panose="02020603050405020304" pitchFamily="18" charset="0"/>
                  <a:cs typeface="+mn-cs"/>
                </a:rPr>
                <a:t>điểm</a:t>
              </a:r>
              <a:r>
                <a:rPr kumimoji="0" lang="en-US" sz="32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9Slide02 Tieu de rat dai 02" panose="020B0606020202050201" pitchFamily="34" charset="0"/>
                  <a:ea typeface="Times New Roman" panose="02020603050405020304" pitchFamily="18" charset="0"/>
                  <a:cs typeface="+mn-cs"/>
                </a:rPr>
                <a:t>Hồ</a:t>
              </a:r>
              <a:r>
                <a:rPr kumimoji="0" lang="en-US" sz="32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rPr>
                <a:t> Chí Minh </a:t>
              </a:r>
              <a:r>
                <a:rPr kumimoji="0" lang="en-US" sz="3200" b="1" i="0" u="none" strike="noStrike" kern="1200" cap="none" spc="0" normalizeH="0" baseline="0" noProof="0" dirty="0" err="1">
                  <a:ln>
                    <a:noFill/>
                  </a:ln>
                  <a:solidFill>
                    <a:prstClr val="white"/>
                  </a:solidFill>
                  <a:effectLst/>
                  <a:uLnTx/>
                  <a:uFillTx/>
                  <a:latin typeface="#9Slide02 Tieu de rat dai 02" panose="020B0606020202050201" pitchFamily="34" charset="0"/>
                  <a:ea typeface="Times New Roman" panose="02020603050405020304" pitchFamily="18" charset="0"/>
                  <a:cs typeface="+mn-cs"/>
                </a:rPr>
                <a:t>về</a:t>
              </a:r>
              <a:r>
                <a:rPr kumimoji="0" lang="en-US" sz="32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9Slide02 Tieu de rat dai 02" panose="020B0606020202050201" pitchFamily="34" charset="0"/>
                  <a:ea typeface="Times New Roman" panose="02020603050405020304" pitchFamily="18" charset="0"/>
                  <a:cs typeface="+mn-cs"/>
                </a:rPr>
                <a:t>giữ</a:t>
              </a:r>
              <a:r>
                <a:rPr kumimoji="0" lang="en-US" sz="32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9Slide02 Tieu de rat dai 02" panose="020B0606020202050201" pitchFamily="34" charset="0"/>
                  <a:ea typeface="Times New Roman" panose="02020603050405020304" pitchFamily="18" charset="0"/>
                  <a:cs typeface="+mn-cs"/>
                </a:rPr>
                <a:t>gìn</a:t>
              </a:r>
              <a:r>
                <a:rPr kumimoji="0" lang="en-US" sz="32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9Slide02 Tieu de rat dai 02" panose="020B0606020202050201" pitchFamily="34" charset="0"/>
                  <a:ea typeface="Times New Roman" panose="02020603050405020304" pitchFamily="18" charset="0"/>
                  <a:cs typeface="+mn-cs"/>
                </a:rPr>
                <a:t>bản</a:t>
              </a:r>
              <a:r>
                <a:rPr kumimoji="0" lang="en-US" sz="32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9Slide02 Tieu de rat dai 02" panose="020B0606020202050201" pitchFamily="34" charset="0"/>
                  <a:ea typeface="Times New Roman" panose="02020603050405020304" pitchFamily="18" charset="0"/>
                  <a:cs typeface="+mn-cs"/>
                </a:rPr>
                <a:t>sắc</a:t>
              </a:r>
              <a:r>
                <a:rPr kumimoji="0" lang="en-US" sz="32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9Slide02 Tieu de rat dai 02" panose="020B0606020202050201" pitchFamily="34" charset="0"/>
                  <a:ea typeface="Times New Roman" panose="02020603050405020304" pitchFamily="18" charset="0"/>
                  <a:cs typeface="+mn-cs"/>
                </a:rPr>
                <a:t>văn</a:t>
              </a:r>
              <a:r>
                <a:rPr kumimoji="0" lang="en-US" sz="32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9Slide02 Tieu de rat dai 02" panose="020B0606020202050201" pitchFamily="34" charset="0"/>
                  <a:ea typeface="Times New Roman" panose="02020603050405020304" pitchFamily="18" charset="0"/>
                  <a:cs typeface="+mn-cs"/>
                </a:rPr>
                <a:t>hóa</a:t>
              </a:r>
              <a:r>
                <a:rPr kumimoji="0" lang="en-US" sz="32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9Slide02 Tieu de rat dai 02" panose="020B0606020202050201" pitchFamily="34" charset="0"/>
                  <a:ea typeface="Times New Roman" panose="02020603050405020304" pitchFamily="18" charset="0"/>
                  <a:cs typeface="+mn-cs"/>
                </a:rPr>
                <a:t>dân</a:t>
              </a:r>
              <a:r>
                <a:rPr kumimoji="0" lang="en-US" sz="32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9Slide02 Tieu de rat dai 02" panose="020B0606020202050201" pitchFamily="34" charset="0"/>
                  <a:ea typeface="Times New Roman" panose="02020603050405020304" pitchFamily="18" charset="0"/>
                  <a:cs typeface="+mn-cs"/>
                </a:rPr>
                <a:t>tộc</a:t>
              </a:r>
              <a:endParaRPr kumimoji="0" lang="en-US" sz="24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endParaRPr>
            </a:p>
          </p:txBody>
        </p:sp>
      </p:grpSp>
    </p:spTree>
    <p:extLst>
      <p:ext uri="{BB962C8B-B14F-4D97-AF65-F5344CB8AC3E}">
        <p14:creationId xmlns:p14="http://schemas.microsoft.com/office/powerpoint/2010/main" val="7735013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1500" fill="hold"/>
                                        <p:tgtEl>
                                          <p:spTgt spid="69"/>
                                        </p:tgtEl>
                                        <p:attrNameLst>
                                          <p:attrName>ppt_x</p:attrName>
                                        </p:attrNameLst>
                                      </p:cBhvr>
                                      <p:tavLst>
                                        <p:tav tm="0">
                                          <p:val>
                                            <p:strVal val="1+#ppt_w/2"/>
                                          </p:val>
                                        </p:tav>
                                        <p:tav tm="100000">
                                          <p:val>
                                            <p:strVal val="#ppt_x"/>
                                          </p:val>
                                        </p:tav>
                                      </p:tavLst>
                                    </p:anim>
                                    <p:anim calcmode="lin" valueType="num">
                                      <p:cBhvr additive="base">
                                        <p:cTn id="8" dur="150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decel="10000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500" fill="hold"/>
                                        <p:tgtEl>
                                          <p:spTgt spid="2"/>
                                        </p:tgtEl>
                                        <p:attrNameLst>
                                          <p:attrName>ppt_x</p:attrName>
                                        </p:attrNameLst>
                                      </p:cBhvr>
                                      <p:tavLst>
                                        <p:tav tm="0">
                                          <p:val>
                                            <p:strVal val="0-#ppt_w/2"/>
                                          </p:val>
                                        </p:tav>
                                        <p:tav tm="100000">
                                          <p:val>
                                            <p:strVal val="#ppt_x"/>
                                          </p:val>
                                        </p:tav>
                                      </p:tavLst>
                                    </p:anim>
                                    <p:anim calcmode="lin" valueType="num">
                                      <p:cBhvr additive="base">
                                        <p:cTn id="14"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aphic 6">
            <a:extLst>
              <a:ext uri="{FF2B5EF4-FFF2-40B4-BE49-F238E27FC236}">
                <a16:creationId xmlns:a16="http://schemas.microsoft.com/office/drawing/2014/main" id="{C5F77061-420C-2924-DD8A-96CAF2498DC7}"/>
              </a:ext>
            </a:extLst>
          </p:cNvPr>
          <p:cNvGrpSpPr/>
          <p:nvPr/>
        </p:nvGrpSpPr>
        <p:grpSpPr>
          <a:xfrm rot="21203212" flipH="1">
            <a:off x="861254" y="4918411"/>
            <a:ext cx="18705201" cy="6653756"/>
            <a:chOff x="1659686" y="1502180"/>
            <a:chExt cx="13240887" cy="6213528"/>
          </a:xfrm>
          <a:solidFill>
            <a:srgbClr val="FFC469">
              <a:alpha val="85000"/>
            </a:srgbClr>
          </a:solidFill>
        </p:grpSpPr>
        <p:sp>
          <p:nvSpPr>
            <p:cNvPr id="71" name="Freeform: Shape 70">
              <a:extLst>
                <a:ext uri="{FF2B5EF4-FFF2-40B4-BE49-F238E27FC236}">
                  <a16:creationId xmlns:a16="http://schemas.microsoft.com/office/drawing/2014/main" id="{F2415E12-FBE5-FDFC-B970-A5F328232C69}"/>
                </a:ext>
              </a:extLst>
            </p:cNvPr>
            <p:cNvSpPr/>
            <p:nvPr/>
          </p:nvSpPr>
          <p:spPr>
            <a:xfrm>
              <a:off x="5936295" y="1502180"/>
              <a:ext cx="8964278" cy="6213528"/>
            </a:xfrm>
            <a:custGeom>
              <a:avLst/>
              <a:gdLst>
                <a:gd name="connsiteX0" fmla="*/ 8963076 w 8964278"/>
                <a:gd name="connsiteY0" fmla="*/ 2469833 h 6213528"/>
                <a:gd name="connsiteX1" fmla="*/ 8928785 w 8964278"/>
                <a:gd name="connsiteY1" fmla="*/ 2420303 h 6213528"/>
                <a:gd name="connsiteX2" fmla="*/ 8833535 w 8964278"/>
                <a:gd name="connsiteY2" fmla="*/ 2328863 h 6213528"/>
                <a:gd name="connsiteX3" fmla="*/ 8387766 w 8964278"/>
                <a:gd name="connsiteY3" fmla="*/ 2034540 h 6213528"/>
                <a:gd name="connsiteX4" fmla="*/ 8060106 w 8964278"/>
                <a:gd name="connsiteY4" fmla="*/ 1953578 h 6213528"/>
                <a:gd name="connsiteX5" fmla="*/ 8060106 w 8964278"/>
                <a:gd name="connsiteY5" fmla="*/ 1953578 h 6213528"/>
                <a:gd name="connsiteX6" fmla="*/ 8060106 w 8964278"/>
                <a:gd name="connsiteY6" fmla="*/ 1953578 h 6213528"/>
                <a:gd name="connsiteX7" fmla="*/ 8052486 w 8964278"/>
                <a:gd name="connsiteY7" fmla="*/ 1952625 h 6213528"/>
                <a:gd name="connsiteX8" fmla="*/ 8025816 w 8964278"/>
                <a:gd name="connsiteY8" fmla="*/ 1950720 h 6213528"/>
                <a:gd name="connsiteX9" fmla="*/ 7846746 w 8964278"/>
                <a:gd name="connsiteY9" fmla="*/ 1960245 h 6213528"/>
                <a:gd name="connsiteX10" fmla="*/ 7805789 w 8964278"/>
                <a:gd name="connsiteY10" fmla="*/ 1967865 h 6213528"/>
                <a:gd name="connsiteX11" fmla="*/ 7925803 w 8964278"/>
                <a:gd name="connsiteY11" fmla="*/ 1844993 h 6213528"/>
                <a:gd name="connsiteX12" fmla="*/ 8151546 w 8964278"/>
                <a:gd name="connsiteY12" fmla="*/ 1602105 h 6213528"/>
                <a:gd name="connsiteX13" fmla="*/ 8406816 w 8964278"/>
                <a:gd name="connsiteY13" fmla="*/ 1409700 h 6213528"/>
                <a:gd name="connsiteX14" fmla="*/ 8478253 w 8964278"/>
                <a:gd name="connsiteY14" fmla="*/ 1368743 h 6213528"/>
                <a:gd name="connsiteX15" fmla="*/ 8537308 w 8964278"/>
                <a:gd name="connsiteY15" fmla="*/ 1331595 h 6213528"/>
                <a:gd name="connsiteX16" fmla="*/ 8522068 w 8964278"/>
                <a:gd name="connsiteY16" fmla="*/ 1243965 h 6213528"/>
                <a:gd name="connsiteX17" fmla="*/ 8517306 w 8964278"/>
                <a:gd name="connsiteY17" fmla="*/ 1231583 h 6213528"/>
                <a:gd name="connsiteX18" fmla="*/ 8509685 w 8964278"/>
                <a:gd name="connsiteY18" fmla="*/ 1229678 h 6213528"/>
                <a:gd name="connsiteX19" fmla="*/ 8506828 w 8964278"/>
                <a:gd name="connsiteY19" fmla="*/ 1222058 h 6213528"/>
                <a:gd name="connsiteX20" fmla="*/ 8498256 w 8964278"/>
                <a:gd name="connsiteY20" fmla="*/ 1220153 h 6213528"/>
                <a:gd name="connsiteX21" fmla="*/ 8493493 w 8964278"/>
                <a:gd name="connsiteY21" fmla="*/ 1215390 h 6213528"/>
                <a:gd name="connsiteX22" fmla="*/ 7961998 w 8964278"/>
                <a:gd name="connsiteY22" fmla="*/ 981075 h 6213528"/>
                <a:gd name="connsiteX23" fmla="*/ 7332396 w 8964278"/>
                <a:gd name="connsiteY23" fmla="*/ 1103948 h 6213528"/>
                <a:gd name="connsiteX24" fmla="*/ 7260958 w 8964278"/>
                <a:gd name="connsiteY24" fmla="*/ 1141095 h 6213528"/>
                <a:gd name="connsiteX25" fmla="*/ 7200951 w 8964278"/>
                <a:gd name="connsiteY25" fmla="*/ 939165 h 6213528"/>
                <a:gd name="connsiteX26" fmla="*/ 7162851 w 8964278"/>
                <a:gd name="connsiteY26" fmla="*/ 833438 h 6213528"/>
                <a:gd name="connsiteX27" fmla="*/ 7125703 w 8964278"/>
                <a:gd name="connsiteY27" fmla="*/ 738188 h 6213528"/>
                <a:gd name="connsiteX28" fmla="*/ 7123798 w 8964278"/>
                <a:gd name="connsiteY28" fmla="*/ 737235 h 6213528"/>
                <a:gd name="connsiteX29" fmla="*/ 7122846 w 8964278"/>
                <a:gd name="connsiteY29" fmla="*/ 736283 h 6213528"/>
                <a:gd name="connsiteX30" fmla="*/ 7120941 w 8964278"/>
                <a:gd name="connsiteY30" fmla="*/ 736283 h 6213528"/>
                <a:gd name="connsiteX31" fmla="*/ 7119989 w 8964278"/>
                <a:gd name="connsiteY31" fmla="*/ 736283 h 6213528"/>
                <a:gd name="connsiteX32" fmla="*/ 7118083 w 8964278"/>
                <a:gd name="connsiteY32" fmla="*/ 736283 h 6213528"/>
                <a:gd name="connsiteX33" fmla="*/ 7117131 w 8964278"/>
                <a:gd name="connsiteY33" fmla="*/ 736283 h 6213528"/>
                <a:gd name="connsiteX34" fmla="*/ 7116178 w 8964278"/>
                <a:gd name="connsiteY34" fmla="*/ 736283 h 6213528"/>
                <a:gd name="connsiteX35" fmla="*/ 7114273 w 8964278"/>
                <a:gd name="connsiteY35" fmla="*/ 737235 h 6213528"/>
                <a:gd name="connsiteX36" fmla="*/ 7114273 w 8964278"/>
                <a:gd name="connsiteY36" fmla="*/ 737235 h 6213528"/>
                <a:gd name="connsiteX37" fmla="*/ 7114273 w 8964278"/>
                <a:gd name="connsiteY37" fmla="*/ 737235 h 6213528"/>
                <a:gd name="connsiteX38" fmla="*/ 7111416 w 8964278"/>
                <a:gd name="connsiteY38" fmla="*/ 739140 h 6213528"/>
                <a:gd name="connsiteX39" fmla="*/ 7110464 w 8964278"/>
                <a:gd name="connsiteY39" fmla="*/ 740093 h 6213528"/>
                <a:gd name="connsiteX40" fmla="*/ 7110464 w 8964278"/>
                <a:gd name="connsiteY40" fmla="*/ 740093 h 6213528"/>
                <a:gd name="connsiteX41" fmla="*/ 7109511 w 8964278"/>
                <a:gd name="connsiteY41" fmla="*/ 741998 h 6213528"/>
                <a:gd name="connsiteX42" fmla="*/ 7106653 w 8964278"/>
                <a:gd name="connsiteY42" fmla="*/ 744855 h 6213528"/>
                <a:gd name="connsiteX43" fmla="*/ 7103796 w 8964278"/>
                <a:gd name="connsiteY43" fmla="*/ 748665 h 6213528"/>
                <a:gd name="connsiteX44" fmla="*/ 7103796 w 8964278"/>
                <a:gd name="connsiteY44" fmla="*/ 748665 h 6213528"/>
                <a:gd name="connsiteX45" fmla="*/ 7103796 w 8964278"/>
                <a:gd name="connsiteY45" fmla="*/ 748665 h 6213528"/>
                <a:gd name="connsiteX46" fmla="*/ 7102844 w 8964278"/>
                <a:gd name="connsiteY46" fmla="*/ 750570 h 6213528"/>
                <a:gd name="connsiteX47" fmla="*/ 7101891 w 8964278"/>
                <a:gd name="connsiteY47" fmla="*/ 752475 h 6213528"/>
                <a:gd name="connsiteX48" fmla="*/ 7101891 w 8964278"/>
                <a:gd name="connsiteY48" fmla="*/ 752475 h 6213528"/>
                <a:gd name="connsiteX49" fmla="*/ 7073316 w 8964278"/>
                <a:gd name="connsiteY49" fmla="*/ 851535 h 6213528"/>
                <a:gd name="connsiteX50" fmla="*/ 7012356 w 8964278"/>
                <a:gd name="connsiteY50" fmla="*/ 985838 h 6213528"/>
                <a:gd name="connsiteX51" fmla="*/ 6826619 w 8964278"/>
                <a:gd name="connsiteY51" fmla="*/ 1214438 h 6213528"/>
                <a:gd name="connsiteX52" fmla="*/ 6768516 w 8964278"/>
                <a:gd name="connsiteY52" fmla="*/ 1263968 h 6213528"/>
                <a:gd name="connsiteX53" fmla="*/ 6770421 w 8964278"/>
                <a:gd name="connsiteY53" fmla="*/ 1248728 h 6213528"/>
                <a:gd name="connsiteX54" fmla="*/ 6772326 w 8964278"/>
                <a:gd name="connsiteY54" fmla="*/ 1218248 h 6213528"/>
                <a:gd name="connsiteX55" fmla="*/ 6767564 w 8964278"/>
                <a:gd name="connsiteY55" fmla="*/ 1154430 h 6213528"/>
                <a:gd name="connsiteX56" fmla="*/ 6730416 w 8964278"/>
                <a:gd name="connsiteY56" fmla="*/ 1029653 h 6213528"/>
                <a:gd name="connsiteX57" fmla="*/ 6681839 w 8964278"/>
                <a:gd name="connsiteY57" fmla="*/ 909638 h 6213528"/>
                <a:gd name="connsiteX58" fmla="*/ 6661836 w 8964278"/>
                <a:gd name="connsiteY58" fmla="*/ 845820 h 6213528"/>
                <a:gd name="connsiteX59" fmla="*/ 6657073 w 8964278"/>
                <a:gd name="connsiteY59" fmla="*/ 823913 h 6213528"/>
                <a:gd name="connsiteX60" fmla="*/ 6654216 w 8964278"/>
                <a:gd name="connsiteY60" fmla="*/ 791528 h 6213528"/>
                <a:gd name="connsiteX61" fmla="*/ 6638976 w 8964278"/>
                <a:gd name="connsiteY61" fmla="*/ 791528 h 6213528"/>
                <a:gd name="connsiteX62" fmla="*/ 6631356 w 8964278"/>
                <a:gd name="connsiteY62" fmla="*/ 847725 h 6213528"/>
                <a:gd name="connsiteX63" fmla="*/ 6621831 w 8964278"/>
                <a:gd name="connsiteY63" fmla="*/ 902018 h 6213528"/>
                <a:gd name="connsiteX64" fmla="*/ 6589446 w 8964278"/>
                <a:gd name="connsiteY64" fmla="*/ 1009650 h 6213528"/>
                <a:gd name="connsiteX65" fmla="*/ 6586589 w 8964278"/>
                <a:gd name="connsiteY65" fmla="*/ 1017270 h 6213528"/>
                <a:gd name="connsiteX66" fmla="*/ 6461811 w 8964278"/>
                <a:gd name="connsiteY66" fmla="*/ 560070 h 6213528"/>
                <a:gd name="connsiteX67" fmla="*/ 6313221 w 8964278"/>
                <a:gd name="connsiteY67" fmla="*/ 353378 h 6213528"/>
                <a:gd name="connsiteX68" fmla="*/ 6118911 w 8964278"/>
                <a:gd name="connsiteY68" fmla="*/ 190500 h 6213528"/>
                <a:gd name="connsiteX69" fmla="*/ 5999848 w 8964278"/>
                <a:gd name="connsiteY69" fmla="*/ 107633 h 6213528"/>
                <a:gd name="connsiteX70" fmla="*/ 5903646 w 8964278"/>
                <a:gd name="connsiteY70" fmla="*/ 953 h 6213528"/>
                <a:gd name="connsiteX71" fmla="*/ 5903646 w 8964278"/>
                <a:gd name="connsiteY71" fmla="*/ 953 h 6213528"/>
                <a:gd name="connsiteX72" fmla="*/ 5903646 w 8964278"/>
                <a:gd name="connsiteY72" fmla="*/ 953 h 6213528"/>
                <a:gd name="connsiteX73" fmla="*/ 5902694 w 8964278"/>
                <a:gd name="connsiteY73" fmla="*/ 0 h 6213528"/>
                <a:gd name="connsiteX74" fmla="*/ 5901741 w 8964278"/>
                <a:gd name="connsiteY74" fmla="*/ 953 h 6213528"/>
                <a:gd name="connsiteX75" fmla="*/ 5885548 w 8964278"/>
                <a:gd name="connsiteY75" fmla="*/ 34290 h 6213528"/>
                <a:gd name="connsiteX76" fmla="*/ 5893169 w 8964278"/>
                <a:gd name="connsiteY76" fmla="*/ 49530 h 6213528"/>
                <a:gd name="connsiteX77" fmla="*/ 5896978 w 8964278"/>
                <a:gd name="connsiteY77" fmla="*/ 106680 h 6213528"/>
                <a:gd name="connsiteX78" fmla="*/ 5900789 w 8964278"/>
                <a:gd name="connsiteY78" fmla="*/ 231458 h 6213528"/>
                <a:gd name="connsiteX79" fmla="*/ 5894121 w 8964278"/>
                <a:gd name="connsiteY79" fmla="*/ 478155 h 6213528"/>
                <a:gd name="connsiteX80" fmla="*/ 5869356 w 8964278"/>
                <a:gd name="connsiteY80" fmla="*/ 722948 h 6213528"/>
                <a:gd name="connsiteX81" fmla="*/ 5854116 w 8964278"/>
                <a:gd name="connsiteY81" fmla="*/ 956310 h 6213528"/>
                <a:gd name="connsiteX82" fmla="*/ 5876023 w 8964278"/>
                <a:gd name="connsiteY82" fmla="*/ 1066800 h 6213528"/>
                <a:gd name="connsiteX83" fmla="*/ 5641708 w 8964278"/>
                <a:gd name="connsiteY83" fmla="*/ 841058 h 6213528"/>
                <a:gd name="connsiteX84" fmla="*/ 5483594 w 8964278"/>
                <a:gd name="connsiteY84" fmla="*/ 720090 h 6213528"/>
                <a:gd name="connsiteX85" fmla="*/ 5384533 w 8964278"/>
                <a:gd name="connsiteY85" fmla="*/ 648653 h 6213528"/>
                <a:gd name="connsiteX86" fmla="*/ 5369294 w 8964278"/>
                <a:gd name="connsiteY86" fmla="*/ 636270 h 6213528"/>
                <a:gd name="connsiteX87" fmla="*/ 5364531 w 8964278"/>
                <a:gd name="connsiteY87" fmla="*/ 635318 h 6213528"/>
                <a:gd name="connsiteX88" fmla="*/ 5330241 w 8964278"/>
                <a:gd name="connsiteY88" fmla="*/ 612458 h 6213528"/>
                <a:gd name="connsiteX89" fmla="*/ 5310239 w 8964278"/>
                <a:gd name="connsiteY89" fmla="*/ 603885 h 6213528"/>
                <a:gd name="connsiteX90" fmla="*/ 5308333 w 8964278"/>
                <a:gd name="connsiteY90" fmla="*/ 602933 h 6213528"/>
                <a:gd name="connsiteX91" fmla="*/ 5237848 w 8964278"/>
                <a:gd name="connsiteY91" fmla="*/ 743903 h 6213528"/>
                <a:gd name="connsiteX92" fmla="*/ 5215941 w 8964278"/>
                <a:gd name="connsiteY92" fmla="*/ 911543 h 6213528"/>
                <a:gd name="connsiteX93" fmla="*/ 5303571 w 8964278"/>
                <a:gd name="connsiteY93" fmla="*/ 1277303 h 6213528"/>
                <a:gd name="connsiteX94" fmla="*/ 5430253 w 8964278"/>
                <a:gd name="connsiteY94" fmla="*/ 1506855 h 6213528"/>
                <a:gd name="connsiteX95" fmla="*/ 5302619 w 8964278"/>
                <a:gd name="connsiteY95" fmla="*/ 1424940 h 6213528"/>
                <a:gd name="connsiteX96" fmla="*/ 5000676 w 8964278"/>
                <a:gd name="connsiteY96" fmla="*/ 1299210 h 6213528"/>
                <a:gd name="connsiteX97" fmla="*/ 4820653 w 8964278"/>
                <a:gd name="connsiteY97" fmla="*/ 1264920 h 6213528"/>
                <a:gd name="connsiteX98" fmla="*/ 4817796 w 8964278"/>
                <a:gd name="connsiteY98" fmla="*/ 1275398 h 6213528"/>
                <a:gd name="connsiteX99" fmla="*/ 4974958 w 8964278"/>
                <a:gd name="connsiteY99" fmla="*/ 1311593 h 6213528"/>
                <a:gd name="connsiteX100" fmla="*/ 5128311 w 8964278"/>
                <a:gd name="connsiteY100" fmla="*/ 1362075 h 6213528"/>
                <a:gd name="connsiteX101" fmla="*/ 5411203 w 8964278"/>
                <a:gd name="connsiteY101" fmla="*/ 1513523 h 6213528"/>
                <a:gd name="connsiteX102" fmla="*/ 5466448 w 8964278"/>
                <a:gd name="connsiteY102" fmla="*/ 1553528 h 6213528"/>
                <a:gd name="connsiteX103" fmla="*/ 5499786 w 8964278"/>
                <a:gd name="connsiteY103" fmla="*/ 1593533 h 6213528"/>
                <a:gd name="connsiteX104" fmla="*/ 4957814 w 8964278"/>
                <a:gd name="connsiteY104" fmla="*/ 1364933 h 6213528"/>
                <a:gd name="connsiteX105" fmla="*/ 4812081 w 8964278"/>
                <a:gd name="connsiteY105" fmla="*/ 1277303 h 6213528"/>
                <a:gd name="connsiteX106" fmla="*/ 4807318 w 8964278"/>
                <a:gd name="connsiteY106" fmla="*/ 1269683 h 6213528"/>
                <a:gd name="connsiteX107" fmla="*/ 4798746 w 8964278"/>
                <a:gd name="connsiteY107" fmla="*/ 1274445 h 6213528"/>
                <a:gd name="connsiteX108" fmla="*/ 4799699 w 8964278"/>
                <a:gd name="connsiteY108" fmla="*/ 1278255 h 6213528"/>
                <a:gd name="connsiteX109" fmla="*/ 4799699 w 8964278"/>
                <a:gd name="connsiteY109" fmla="*/ 1278255 h 6213528"/>
                <a:gd name="connsiteX110" fmla="*/ 4834941 w 8964278"/>
                <a:gd name="connsiteY110" fmla="*/ 1345883 h 6213528"/>
                <a:gd name="connsiteX111" fmla="*/ 4883519 w 8964278"/>
                <a:gd name="connsiteY111" fmla="*/ 1407795 h 6213528"/>
                <a:gd name="connsiteX112" fmla="*/ 5008296 w 8964278"/>
                <a:gd name="connsiteY112" fmla="*/ 1509713 h 6213528"/>
                <a:gd name="connsiteX113" fmla="*/ 5351196 w 8964278"/>
                <a:gd name="connsiteY113" fmla="*/ 1630680 h 6213528"/>
                <a:gd name="connsiteX114" fmla="*/ 5562651 w 8964278"/>
                <a:gd name="connsiteY114" fmla="*/ 1661160 h 6213528"/>
                <a:gd name="connsiteX115" fmla="*/ 5575033 w 8964278"/>
                <a:gd name="connsiteY115" fmla="*/ 1672590 h 6213528"/>
                <a:gd name="connsiteX116" fmla="*/ 5218798 w 8964278"/>
                <a:gd name="connsiteY116" fmla="*/ 1731645 h 6213528"/>
                <a:gd name="connsiteX117" fmla="*/ 5067351 w 8964278"/>
                <a:gd name="connsiteY117" fmla="*/ 1836420 h 6213528"/>
                <a:gd name="connsiteX118" fmla="*/ 4954956 w 8964278"/>
                <a:gd name="connsiteY118" fmla="*/ 1981200 h 6213528"/>
                <a:gd name="connsiteX119" fmla="*/ 4897806 w 8964278"/>
                <a:gd name="connsiteY119" fmla="*/ 2067878 h 6213528"/>
                <a:gd name="connsiteX120" fmla="*/ 4848276 w 8964278"/>
                <a:gd name="connsiteY120" fmla="*/ 2116455 h 6213528"/>
                <a:gd name="connsiteX121" fmla="*/ 4844466 w 8964278"/>
                <a:gd name="connsiteY121" fmla="*/ 2119313 h 6213528"/>
                <a:gd name="connsiteX122" fmla="*/ 4833989 w 8964278"/>
                <a:gd name="connsiteY122" fmla="*/ 2126933 h 6213528"/>
                <a:gd name="connsiteX123" fmla="*/ 4696828 w 8964278"/>
                <a:gd name="connsiteY123" fmla="*/ 2093595 h 6213528"/>
                <a:gd name="connsiteX124" fmla="*/ 4527283 w 8964278"/>
                <a:gd name="connsiteY124" fmla="*/ 2029778 h 6213528"/>
                <a:gd name="connsiteX125" fmla="*/ 4526331 w 8964278"/>
                <a:gd name="connsiteY125" fmla="*/ 2029778 h 6213528"/>
                <a:gd name="connsiteX126" fmla="*/ 4526331 w 8964278"/>
                <a:gd name="connsiteY126" fmla="*/ 2026920 h 6213528"/>
                <a:gd name="connsiteX127" fmla="*/ 4524426 w 8964278"/>
                <a:gd name="connsiteY127" fmla="*/ 2025015 h 6213528"/>
                <a:gd name="connsiteX128" fmla="*/ 4522521 w 8964278"/>
                <a:gd name="connsiteY128" fmla="*/ 2022158 h 6213528"/>
                <a:gd name="connsiteX129" fmla="*/ 4519664 w 8964278"/>
                <a:gd name="connsiteY129" fmla="*/ 2016443 h 6213528"/>
                <a:gd name="connsiteX130" fmla="*/ 4510139 w 8964278"/>
                <a:gd name="connsiteY130" fmla="*/ 2006918 h 6213528"/>
                <a:gd name="connsiteX131" fmla="*/ 4495851 w 8964278"/>
                <a:gd name="connsiteY131" fmla="*/ 2008823 h 6213528"/>
                <a:gd name="connsiteX132" fmla="*/ 4489183 w 8964278"/>
                <a:gd name="connsiteY132" fmla="*/ 2020253 h 6213528"/>
                <a:gd name="connsiteX133" fmla="*/ 4490136 w 8964278"/>
                <a:gd name="connsiteY133" fmla="*/ 2028825 h 6213528"/>
                <a:gd name="connsiteX134" fmla="*/ 4492993 w 8964278"/>
                <a:gd name="connsiteY134" fmla="*/ 2033588 h 6213528"/>
                <a:gd name="connsiteX135" fmla="*/ 4480611 w 8964278"/>
                <a:gd name="connsiteY135" fmla="*/ 2204085 h 6213528"/>
                <a:gd name="connsiteX136" fmla="*/ 4435843 w 8964278"/>
                <a:gd name="connsiteY136" fmla="*/ 2386013 h 6213528"/>
                <a:gd name="connsiteX137" fmla="*/ 4344403 w 8964278"/>
                <a:gd name="connsiteY137" fmla="*/ 2747010 h 6213528"/>
                <a:gd name="connsiteX138" fmla="*/ 4348214 w 8964278"/>
                <a:gd name="connsiteY138" fmla="*/ 2928938 h 6213528"/>
                <a:gd name="connsiteX139" fmla="*/ 4407268 w 8964278"/>
                <a:gd name="connsiteY139" fmla="*/ 3097530 h 6213528"/>
                <a:gd name="connsiteX140" fmla="*/ 4650156 w 8964278"/>
                <a:gd name="connsiteY140" fmla="*/ 3370898 h 6213528"/>
                <a:gd name="connsiteX141" fmla="*/ 4764456 w 8964278"/>
                <a:gd name="connsiteY141" fmla="*/ 3447098 h 6213528"/>
                <a:gd name="connsiteX142" fmla="*/ 4461561 w 8964278"/>
                <a:gd name="connsiteY142" fmla="*/ 3457575 h 6213528"/>
                <a:gd name="connsiteX143" fmla="*/ 4242486 w 8964278"/>
                <a:gd name="connsiteY143" fmla="*/ 3570923 h 6213528"/>
                <a:gd name="connsiteX144" fmla="*/ 4265346 w 8964278"/>
                <a:gd name="connsiteY144" fmla="*/ 3409950 h 6213528"/>
                <a:gd name="connsiteX145" fmla="*/ 4239628 w 8964278"/>
                <a:gd name="connsiteY145" fmla="*/ 3159443 h 6213528"/>
                <a:gd name="connsiteX146" fmla="*/ 4247249 w 8964278"/>
                <a:gd name="connsiteY146" fmla="*/ 3073718 h 6213528"/>
                <a:gd name="connsiteX147" fmla="*/ 4248201 w 8964278"/>
                <a:gd name="connsiteY147" fmla="*/ 3069908 h 6213528"/>
                <a:gd name="connsiteX148" fmla="*/ 4265346 w 8964278"/>
                <a:gd name="connsiteY148" fmla="*/ 3017520 h 6213528"/>
                <a:gd name="connsiteX149" fmla="*/ 4253916 w 8964278"/>
                <a:gd name="connsiteY149" fmla="*/ 3002280 h 6213528"/>
                <a:gd name="connsiteX150" fmla="*/ 3958641 w 8964278"/>
                <a:gd name="connsiteY150" fmla="*/ 3006090 h 6213528"/>
                <a:gd name="connsiteX151" fmla="*/ 3959593 w 8964278"/>
                <a:gd name="connsiteY151" fmla="*/ 3002280 h 6213528"/>
                <a:gd name="connsiteX152" fmla="*/ 3945306 w 8964278"/>
                <a:gd name="connsiteY152" fmla="*/ 2962275 h 6213528"/>
                <a:gd name="connsiteX153" fmla="*/ 3924351 w 8964278"/>
                <a:gd name="connsiteY153" fmla="*/ 2921318 h 6213528"/>
                <a:gd name="connsiteX154" fmla="*/ 3876726 w 8964278"/>
                <a:gd name="connsiteY154" fmla="*/ 2847975 h 6213528"/>
                <a:gd name="connsiteX155" fmla="*/ 3751948 w 8964278"/>
                <a:gd name="connsiteY155" fmla="*/ 2723198 h 6213528"/>
                <a:gd name="connsiteX156" fmla="*/ 3630981 w 8964278"/>
                <a:gd name="connsiteY156" fmla="*/ 2651760 h 6213528"/>
                <a:gd name="connsiteX157" fmla="*/ 3677653 w 8964278"/>
                <a:gd name="connsiteY157" fmla="*/ 2656523 h 6213528"/>
                <a:gd name="connsiteX158" fmla="*/ 3894823 w 8964278"/>
                <a:gd name="connsiteY158" fmla="*/ 2648903 h 6213528"/>
                <a:gd name="connsiteX159" fmla="*/ 4261536 w 8964278"/>
                <a:gd name="connsiteY159" fmla="*/ 2511743 h 6213528"/>
                <a:gd name="connsiteX160" fmla="*/ 4430128 w 8964278"/>
                <a:gd name="connsiteY160" fmla="*/ 2373630 h 6213528"/>
                <a:gd name="connsiteX161" fmla="*/ 4423461 w 8964278"/>
                <a:gd name="connsiteY161" fmla="*/ 2358390 h 6213528"/>
                <a:gd name="connsiteX162" fmla="*/ 4156761 w 8964278"/>
                <a:gd name="connsiteY162" fmla="*/ 2354580 h 6213528"/>
                <a:gd name="connsiteX163" fmla="*/ 4023411 w 8964278"/>
                <a:gd name="connsiteY163" fmla="*/ 2372678 h 6213528"/>
                <a:gd name="connsiteX164" fmla="*/ 3959593 w 8964278"/>
                <a:gd name="connsiteY164" fmla="*/ 2385060 h 6213528"/>
                <a:gd name="connsiteX165" fmla="*/ 4133901 w 8964278"/>
                <a:gd name="connsiteY165" fmla="*/ 2212658 h 6213528"/>
                <a:gd name="connsiteX166" fmla="*/ 4408221 w 8964278"/>
                <a:gd name="connsiteY166" fmla="*/ 1849755 h 6213528"/>
                <a:gd name="connsiteX167" fmla="*/ 4698733 w 8964278"/>
                <a:gd name="connsiteY167" fmla="*/ 1497330 h 6213528"/>
                <a:gd name="connsiteX168" fmla="*/ 4737786 w 8964278"/>
                <a:gd name="connsiteY168" fmla="*/ 1458278 h 6213528"/>
                <a:gd name="connsiteX169" fmla="*/ 4721593 w 8964278"/>
                <a:gd name="connsiteY169" fmla="*/ 1442085 h 6213528"/>
                <a:gd name="connsiteX170" fmla="*/ 4718736 w 8964278"/>
                <a:gd name="connsiteY170" fmla="*/ 1443990 h 6213528"/>
                <a:gd name="connsiteX171" fmla="*/ 4467276 w 8964278"/>
                <a:gd name="connsiteY171" fmla="*/ 1480185 h 6213528"/>
                <a:gd name="connsiteX172" fmla="*/ 4215816 w 8964278"/>
                <a:gd name="connsiteY172" fmla="*/ 1558290 h 6213528"/>
                <a:gd name="connsiteX173" fmla="*/ 3804336 w 8964278"/>
                <a:gd name="connsiteY173" fmla="*/ 1783080 h 6213528"/>
                <a:gd name="connsiteX174" fmla="*/ 3940543 w 8964278"/>
                <a:gd name="connsiteY174" fmla="*/ 1610678 h 6213528"/>
                <a:gd name="connsiteX175" fmla="*/ 4156761 w 8964278"/>
                <a:gd name="connsiteY175" fmla="*/ 1092518 h 6213528"/>
                <a:gd name="connsiteX176" fmla="*/ 4181526 w 8964278"/>
                <a:gd name="connsiteY176" fmla="*/ 927735 h 6213528"/>
                <a:gd name="connsiteX177" fmla="*/ 4186288 w 8964278"/>
                <a:gd name="connsiteY177" fmla="*/ 845820 h 6213528"/>
                <a:gd name="connsiteX178" fmla="*/ 4184383 w 8964278"/>
                <a:gd name="connsiteY178" fmla="*/ 763905 h 6213528"/>
                <a:gd name="connsiteX179" fmla="*/ 4171048 w 8964278"/>
                <a:gd name="connsiteY179" fmla="*/ 763905 h 6213528"/>
                <a:gd name="connsiteX180" fmla="*/ 4171048 w 8964278"/>
                <a:gd name="connsiteY180" fmla="*/ 764858 h 6213528"/>
                <a:gd name="connsiteX181" fmla="*/ 4115803 w 8964278"/>
                <a:gd name="connsiteY181" fmla="*/ 796290 h 6213528"/>
                <a:gd name="connsiteX182" fmla="*/ 4107231 w 8964278"/>
                <a:gd name="connsiteY182" fmla="*/ 802005 h 6213528"/>
                <a:gd name="connsiteX183" fmla="*/ 4104373 w 8964278"/>
                <a:gd name="connsiteY183" fmla="*/ 803910 h 6213528"/>
                <a:gd name="connsiteX184" fmla="*/ 4103421 w 8964278"/>
                <a:gd name="connsiteY184" fmla="*/ 804863 h 6213528"/>
                <a:gd name="connsiteX185" fmla="*/ 4051986 w 8964278"/>
                <a:gd name="connsiteY185" fmla="*/ 839153 h 6213528"/>
                <a:gd name="connsiteX186" fmla="*/ 3933876 w 8964278"/>
                <a:gd name="connsiteY186" fmla="*/ 934403 h 6213528"/>
                <a:gd name="connsiteX187" fmla="*/ 3736708 w 8964278"/>
                <a:gd name="connsiteY187" fmla="*/ 1162050 h 6213528"/>
                <a:gd name="connsiteX188" fmla="*/ 3675748 w 8964278"/>
                <a:gd name="connsiteY188" fmla="*/ 1262063 h 6213528"/>
                <a:gd name="connsiteX189" fmla="*/ 3673843 w 8964278"/>
                <a:gd name="connsiteY189" fmla="*/ 1198245 h 6213528"/>
                <a:gd name="connsiteX190" fmla="*/ 3667176 w 8964278"/>
                <a:gd name="connsiteY190" fmla="*/ 1070610 h 6213528"/>
                <a:gd name="connsiteX191" fmla="*/ 3662413 w 8964278"/>
                <a:gd name="connsiteY191" fmla="*/ 1009650 h 6213528"/>
                <a:gd name="connsiteX192" fmla="*/ 3654793 w 8964278"/>
                <a:gd name="connsiteY192" fmla="*/ 958215 h 6213528"/>
                <a:gd name="connsiteX193" fmla="*/ 3654793 w 8964278"/>
                <a:gd name="connsiteY193" fmla="*/ 957263 h 6213528"/>
                <a:gd name="connsiteX194" fmla="*/ 3655746 w 8964278"/>
                <a:gd name="connsiteY194" fmla="*/ 957263 h 6213528"/>
                <a:gd name="connsiteX195" fmla="*/ 3650031 w 8964278"/>
                <a:gd name="connsiteY195" fmla="*/ 938213 h 6213528"/>
                <a:gd name="connsiteX196" fmla="*/ 3580498 w 8964278"/>
                <a:gd name="connsiteY196" fmla="*/ 948690 h 6213528"/>
                <a:gd name="connsiteX197" fmla="*/ 3570973 w 8964278"/>
                <a:gd name="connsiteY197" fmla="*/ 946785 h 6213528"/>
                <a:gd name="connsiteX198" fmla="*/ 3567163 w 8964278"/>
                <a:gd name="connsiteY198" fmla="*/ 950595 h 6213528"/>
                <a:gd name="connsiteX199" fmla="*/ 3504298 w 8964278"/>
                <a:gd name="connsiteY199" fmla="*/ 957263 h 6213528"/>
                <a:gd name="connsiteX200" fmla="*/ 3355708 w 8964278"/>
                <a:gd name="connsiteY200" fmla="*/ 961073 h 6213528"/>
                <a:gd name="connsiteX201" fmla="*/ 3236646 w 8964278"/>
                <a:gd name="connsiteY201" fmla="*/ 956310 h 6213528"/>
                <a:gd name="connsiteX202" fmla="*/ 3229978 w 8964278"/>
                <a:gd name="connsiteY202" fmla="*/ 955358 h 6213528"/>
                <a:gd name="connsiteX203" fmla="*/ 3229026 w 8964278"/>
                <a:gd name="connsiteY203" fmla="*/ 956310 h 6213528"/>
                <a:gd name="connsiteX204" fmla="*/ 3062338 w 8964278"/>
                <a:gd name="connsiteY204" fmla="*/ 947738 h 6213528"/>
                <a:gd name="connsiteX205" fmla="*/ 2528938 w 8964278"/>
                <a:gd name="connsiteY205" fmla="*/ 1021080 h 6213528"/>
                <a:gd name="connsiteX206" fmla="*/ 2342248 w 8964278"/>
                <a:gd name="connsiteY206" fmla="*/ 1158240 h 6213528"/>
                <a:gd name="connsiteX207" fmla="*/ 2333676 w 8964278"/>
                <a:gd name="connsiteY207" fmla="*/ 1160145 h 6213528"/>
                <a:gd name="connsiteX208" fmla="*/ 2300338 w 8964278"/>
                <a:gd name="connsiteY208" fmla="*/ 810578 h 6213528"/>
                <a:gd name="connsiteX209" fmla="*/ 2300338 w 8964278"/>
                <a:gd name="connsiteY209" fmla="*/ 802958 h 6213528"/>
                <a:gd name="connsiteX210" fmla="*/ 2298433 w 8964278"/>
                <a:gd name="connsiteY210" fmla="*/ 799148 h 6213528"/>
                <a:gd name="connsiteX211" fmla="*/ 2243188 w 8964278"/>
                <a:gd name="connsiteY211" fmla="*/ 379095 h 6213528"/>
                <a:gd name="connsiteX212" fmla="*/ 2250808 w 8964278"/>
                <a:gd name="connsiteY212" fmla="*/ 351473 h 6213528"/>
                <a:gd name="connsiteX213" fmla="*/ 2246998 w 8964278"/>
                <a:gd name="connsiteY213" fmla="*/ 343853 h 6213528"/>
                <a:gd name="connsiteX214" fmla="*/ 2252713 w 8964278"/>
                <a:gd name="connsiteY214" fmla="*/ 300038 h 6213528"/>
                <a:gd name="connsiteX215" fmla="*/ 2239378 w 8964278"/>
                <a:gd name="connsiteY215" fmla="*/ 294323 h 6213528"/>
                <a:gd name="connsiteX216" fmla="*/ 2233663 w 8964278"/>
                <a:gd name="connsiteY216" fmla="*/ 296228 h 6213528"/>
                <a:gd name="connsiteX217" fmla="*/ 2179371 w 8964278"/>
                <a:gd name="connsiteY217" fmla="*/ 348615 h 6213528"/>
                <a:gd name="connsiteX218" fmla="*/ 2123173 w 8964278"/>
                <a:gd name="connsiteY218" fmla="*/ 399098 h 6213528"/>
                <a:gd name="connsiteX219" fmla="*/ 2002206 w 8964278"/>
                <a:gd name="connsiteY219" fmla="*/ 491490 h 6213528"/>
                <a:gd name="connsiteX220" fmla="*/ 1752651 w 8964278"/>
                <a:gd name="connsiteY220" fmla="*/ 665798 h 6213528"/>
                <a:gd name="connsiteX221" fmla="*/ 1344028 w 8964278"/>
                <a:gd name="connsiteY221" fmla="*/ 1091565 h 6213528"/>
                <a:gd name="connsiteX222" fmla="*/ 1230681 w 8964278"/>
                <a:gd name="connsiteY222" fmla="*/ 1284923 h 6213528"/>
                <a:gd name="connsiteX223" fmla="*/ 1245921 w 8964278"/>
                <a:gd name="connsiteY223" fmla="*/ 1222058 h 6213528"/>
                <a:gd name="connsiteX224" fmla="*/ 1255446 w 8964278"/>
                <a:gd name="connsiteY224" fmla="*/ 1008698 h 6213528"/>
                <a:gd name="connsiteX225" fmla="*/ 1191628 w 8964278"/>
                <a:gd name="connsiteY225" fmla="*/ 813435 h 6213528"/>
                <a:gd name="connsiteX226" fmla="*/ 1072566 w 8964278"/>
                <a:gd name="connsiteY226" fmla="*/ 606743 h 6213528"/>
                <a:gd name="connsiteX227" fmla="*/ 951598 w 8964278"/>
                <a:gd name="connsiteY227" fmla="*/ 407670 h 6213528"/>
                <a:gd name="connsiteX228" fmla="*/ 950646 w 8964278"/>
                <a:gd name="connsiteY228" fmla="*/ 382905 h 6213528"/>
                <a:gd name="connsiteX229" fmla="*/ 928738 w 8964278"/>
                <a:gd name="connsiteY229" fmla="*/ 381000 h 6213528"/>
                <a:gd name="connsiteX230" fmla="*/ 923023 w 8964278"/>
                <a:gd name="connsiteY230" fmla="*/ 391478 h 6213528"/>
                <a:gd name="connsiteX231" fmla="*/ 925881 w 8964278"/>
                <a:gd name="connsiteY231" fmla="*/ 396240 h 6213528"/>
                <a:gd name="connsiteX232" fmla="*/ 931596 w 8964278"/>
                <a:gd name="connsiteY232" fmla="*/ 401955 h 6213528"/>
                <a:gd name="connsiteX233" fmla="*/ 931596 w 8964278"/>
                <a:gd name="connsiteY233" fmla="*/ 403860 h 6213528"/>
                <a:gd name="connsiteX234" fmla="*/ 918261 w 8964278"/>
                <a:gd name="connsiteY234" fmla="*/ 494348 h 6213528"/>
                <a:gd name="connsiteX235" fmla="*/ 887781 w 8964278"/>
                <a:gd name="connsiteY235" fmla="*/ 601028 h 6213528"/>
                <a:gd name="connsiteX236" fmla="*/ 793483 w 8964278"/>
                <a:gd name="connsiteY236" fmla="*/ 802005 h 6213528"/>
                <a:gd name="connsiteX237" fmla="*/ 574408 w 8964278"/>
                <a:gd name="connsiteY237" fmla="*/ 1201103 h 6213528"/>
                <a:gd name="connsiteX238" fmla="*/ 484873 w 8964278"/>
                <a:gd name="connsiteY238" fmla="*/ 1637348 h 6213528"/>
                <a:gd name="connsiteX239" fmla="*/ 546786 w 8964278"/>
                <a:gd name="connsiteY239" fmla="*/ 2071688 h 6213528"/>
                <a:gd name="connsiteX240" fmla="*/ 702043 w 8964278"/>
                <a:gd name="connsiteY240" fmla="*/ 2419350 h 6213528"/>
                <a:gd name="connsiteX241" fmla="*/ 706806 w 8964278"/>
                <a:gd name="connsiteY241" fmla="*/ 2432685 h 6213528"/>
                <a:gd name="connsiteX242" fmla="*/ 722046 w 8964278"/>
                <a:gd name="connsiteY242" fmla="*/ 2470785 h 6213528"/>
                <a:gd name="connsiteX243" fmla="*/ 732523 w 8964278"/>
                <a:gd name="connsiteY243" fmla="*/ 2469833 h 6213528"/>
                <a:gd name="connsiteX244" fmla="*/ 737286 w 8964278"/>
                <a:gd name="connsiteY244" fmla="*/ 2476500 h 6213528"/>
                <a:gd name="connsiteX245" fmla="*/ 737286 w 8964278"/>
                <a:gd name="connsiteY245" fmla="*/ 2480310 h 6213528"/>
                <a:gd name="connsiteX246" fmla="*/ 740143 w 8964278"/>
                <a:gd name="connsiteY246" fmla="*/ 2481263 h 6213528"/>
                <a:gd name="connsiteX247" fmla="*/ 753478 w 8964278"/>
                <a:gd name="connsiteY247" fmla="*/ 2500313 h 6213528"/>
                <a:gd name="connsiteX248" fmla="*/ 633463 w 8964278"/>
                <a:gd name="connsiteY248" fmla="*/ 2624138 h 6213528"/>
                <a:gd name="connsiteX249" fmla="*/ 475348 w 8964278"/>
                <a:gd name="connsiteY249" fmla="*/ 2723198 h 6213528"/>
                <a:gd name="connsiteX250" fmla="*/ 159118 w 8964278"/>
                <a:gd name="connsiteY250" fmla="*/ 2920365 h 6213528"/>
                <a:gd name="connsiteX251" fmla="*/ 43866 w 8964278"/>
                <a:gd name="connsiteY251" fmla="*/ 3076575 h 6213528"/>
                <a:gd name="connsiteX252" fmla="*/ 51 w 8964278"/>
                <a:gd name="connsiteY252" fmla="*/ 3305175 h 6213528"/>
                <a:gd name="connsiteX253" fmla="*/ 137211 w 8964278"/>
                <a:gd name="connsiteY253" fmla="*/ 3788093 h 6213528"/>
                <a:gd name="connsiteX254" fmla="*/ 289611 w 8964278"/>
                <a:gd name="connsiteY254" fmla="*/ 4292918 h 6213528"/>
                <a:gd name="connsiteX255" fmla="*/ 287706 w 8964278"/>
                <a:gd name="connsiteY255" fmla="*/ 4359593 h 6213528"/>
                <a:gd name="connsiteX256" fmla="*/ 287706 w 8964278"/>
                <a:gd name="connsiteY256" fmla="*/ 4360545 h 6213528"/>
                <a:gd name="connsiteX257" fmla="*/ 287706 w 8964278"/>
                <a:gd name="connsiteY257" fmla="*/ 4360545 h 6213528"/>
                <a:gd name="connsiteX258" fmla="*/ 287706 w 8964278"/>
                <a:gd name="connsiteY258" fmla="*/ 4360545 h 6213528"/>
                <a:gd name="connsiteX259" fmla="*/ 276276 w 8964278"/>
                <a:gd name="connsiteY259" fmla="*/ 4357688 h 6213528"/>
                <a:gd name="connsiteX260" fmla="*/ 270561 w 8964278"/>
                <a:gd name="connsiteY260" fmla="*/ 4371975 h 6213528"/>
                <a:gd name="connsiteX261" fmla="*/ 766813 w 8964278"/>
                <a:gd name="connsiteY261" fmla="*/ 4420553 h 6213528"/>
                <a:gd name="connsiteX262" fmla="*/ 974458 w 8964278"/>
                <a:gd name="connsiteY262" fmla="*/ 4358640 h 6213528"/>
                <a:gd name="connsiteX263" fmla="*/ 588696 w 8964278"/>
                <a:gd name="connsiteY263" fmla="*/ 4619625 h 6213528"/>
                <a:gd name="connsiteX264" fmla="*/ 354381 w 8964278"/>
                <a:gd name="connsiteY264" fmla="*/ 4818698 h 6213528"/>
                <a:gd name="connsiteX265" fmla="*/ 185788 w 8964278"/>
                <a:gd name="connsiteY265" fmla="*/ 5082540 h 6213528"/>
                <a:gd name="connsiteX266" fmla="*/ 103873 w 8964278"/>
                <a:gd name="connsiteY266" fmla="*/ 5423535 h 6213528"/>
                <a:gd name="connsiteX267" fmla="*/ 118161 w 8964278"/>
                <a:gd name="connsiteY267" fmla="*/ 5437823 h 6213528"/>
                <a:gd name="connsiteX268" fmla="*/ 822058 w 8964278"/>
                <a:gd name="connsiteY268" fmla="*/ 5236845 h 6213528"/>
                <a:gd name="connsiteX269" fmla="*/ 1124953 w 8964278"/>
                <a:gd name="connsiteY269" fmla="*/ 5055870 h 6213528"/>
                <a:gd name="connsiteX270" fmla="*/ 946836 w 8964278"/>
                <a:gd name="connsiteY270" fmla="*/ 5406390 h 6213528"/>
                <a:gd name="connsiteX271" fmla="*/ 843966 w 8964278"/>
                <a:gd name="connsiteY271" fmla="*/ 5911215 h 6213528"/>
                <a:gd name="connsiteX272" fmla="*/ 854443 w 8964278"/>
                <a:gd name="connsiteY272" fmla="*/ 6202680 h 6213528"/>
                <a:gd name="connsiteX273" fmla="*/ 868731 w 8964278"/>
                <a:gd name="connsiteY273" fmla="*/ 6213158 h 6213528"/>
                <a:gd name="connsiteX274" fmla="*/ 1213536 w 8964278"/>
                <a:gd name="connsiteY274" fmla="*/ 6077903 h 6213528"/>
                <a:gd name="connsiteX275" fmla="*/ 1497381 w 8964278"/>
                <a:gd name="connsiteY275" fmla="*/ 5839778 h 6213528"/>
                <a:gd name="connsiteX276" fmla="*/ 1694548 w 8964278"/>
                <a:gd name="connsiteY276" fmla="*/ 5509260 h 6213528"/>
                <a:gd name="connsiteX277" fmla="*/ 1768843 w 8964278"/>
                <a:gd name="connsiteY277" fmla="*/ 5104448 h 6213528"/>
                <a:gd name="connsiteX278" fmla="*/ 1701216 w 8964278"/>
                <a:gd name="connsiteY278" fmla="*/ 4711065 h 6213528"/>
                <a:gd name="connsiteX279" fmla="*/ 1701216 w 8964278"/>
                <a:gd name="connsiteY279" fmla="*/ 4708208 h 6213528"/>
                <a:gd name="connsiteX280" fmla="*/ 1725028 w 8964278"/>
                <a:gd name="connsiteY280" fmla="*/ 4723448 h 6213528"/>
                <a:gd name="connsiteX281" fmla="*/ 1936483 w 8964278"/>
                <a:gd name="connsiteY281" fmla="*/ 4807268 h 6213528"/>
                <a:gd name="connsiteX282" fmla="*/ 1960296 w 8964278"/>
                <a:gd name="connsiteY282" fmla="*/ 4814888 h 6213528"/>
                <a:gd name="connsiteX283" fmla="*/ 1977441 w 8964278"/>
                <a:gd name="connsiteY283" fmla="*/ 4818698 h 6213528"/>
                <a:gd name="connsiteX284" fmla="*/ 2063166 w 8964278"/>
                <a:gd name="connsiteY284" fmla="*/ 5175885 h 6213528"/>
                <a:gd name="connsiteX285" fmla="*/ 2373681 w 8964278"/>
                <a:gd name="connsiteY285" fmla="*/ 5462588 h 6213528"/>
                <a:gd name="connsiteX286" fmla="*/ 2448928 w 8964278"/>
                <a:gd name="connsiteY286" fmla="*/ 5564505 h 6213528"/>
                <a:gd name="connsiteX287" fmla="*/ 2450833 w 8964278"/>
                <a:gd name="connsiteY287" fmla="*/ 5572125 h 6213528"/>
                <a:gd name="connsiteX288" fmla="*/ 2453691 w 8964278"/>
                <a:gd name="connsiteY288" fmla="*/ 5574983 h 6213528"/>
                <a:gd name="connsiteX289" fmla="*/ 2473693 w 8964278"/>
                <a:gd name="connsiteY289" fmla="*/ 5633085 h 6213528"/>
                <a:gd name="connsiteX290" fmla="*/ 2474646 w 8964278"/>
                <a:gd name="connsiteY290" fmla="*/ 5640705 h 6213528"/>
                <a:gd name="connsiteX291" fmla="*/ 2471788 w 8964278"/>
                <a:gd name="connsiteY291" fmla="*/ 5653088 h 6213528"/>
                <a:gd name="connsiteX292" fmla="*/ 2476551 w 8964278"/>
                <a:gd name="connsiteY292" fmla="*/ 5654040 h 6213528"/>
                <a:gd name="connsiteX293" fmla="*/ 2476551 w 8964278"/>
                <a:gd name="connsiteY293" fmla="*/ 5652135 h 6213528"/>
                <a:gd name="connsiteX294" fmla="*/ 2488933 w 8964278"/>
                <a:gd name="connsiteY294" fmla="*/ 5718810 h 6213528"/>
                <a:gd name="connsiteX295" fmla="*/ 2527033 w 8964278"/>
                <a:gd name="connsiteY295" fmla="*/ 5755958 h 6213528"/>
                <a:gd name="connsiteX296" fmla="*/ 2529891 w 8964278"/>
                <a:gd name="connsiteY296" fmla="*/ 5758815 h 6213528"/>
                <a:gd name="connsiteX297" fmla="*/ 2536558 w 8964278"/>
                <a:gd name="connsiteY297" fmla="*/ 5757863 h 6213528"/>
                <a:gd name="connsiteX298" fmla="*/ 2555608 w 8964278"/>
                <a:gd name="connsiteY298" fmla="*/ 5758815 h 6213528"/>
                <a:gd name="connsiteX299" fmla="*/ 2654668 w 8964278"/>
                <a:gd name="connsiteY299" fmla="*/ 5732145 h 6213528"/>
                <a:gd name="connsiteX300" fmla="*/ 2747061 w 8964278"/>
                <a:gd name="connsiteY300" fmla="*/ 5690235 h 6213528"/>
                <a:gd name="connsiteX301" fmla="*/ 2906128 w 8964278"/>
                <a:gd name="connsiteY301" fmla="*/ 5570220 h 6213528"/>
                <a:gd name="connsiteX302" fmla="*/ 3082341 w 8964278"/>
                <a:gd name="connsiteY302" fmla="*/ 5243513 h 6213528"/>
                <a:gd name="connsiteX303" fmla="*/ 3109963 w 8964278"/>
                <a:gd name="connsiteY303" fmla="*/ 5344478 h 6213528"/>
                <a:gd name="connsiteX304" fmla="*/ 3138538 w 8964278"/>
                <a:gd name="connsiteY304" fmla="*/ 5420678 h 6213528"/>
                <a:gd name="connsiteX305" fmla="*/ 3189021 w 8964278"/>
                <a:gd name="connsiteY305" fmla="*/ 5500688 h 6213528"/>
                <a:gd name="connsiteX306" fmla="*/ 3191878 w 8964278"/>
                <a:gd name="connsiteY306" fmla="*/ 5501640 h 6213528"/>
                <a:gd name="connsiteX307" fmla="*/ 3198546 w 8964278"/>
                <a:gd name="connsiteY307" fmla="*/ 5511165 h 6213528"/>
                <a:gd name="connsiteX308" fmla="*/ 3324276 w 8964278"/>
                <a:gd name="connsiteY308" fmla="*/ 5625465 h 6213528"/>
                <a:gd name="connsiteX309" fmla="*/ 3510013 w 8964278"/>
                <a:gd name="connsiteY309" fmla="*/ 5688330 h 6213528"/>
                <a:gd name="connsiteX310" fmla="*/ 3941496 w 8964278"/>
                <a:gd name="connsiteY310" fmla="*/ 5785485 h 6213528"/>
                <a:gd name="connsiteX311" fmla="*/ 3961498 w 8964278"/>
                <a:gd name="connsiteY311" fmla="*/ 5777865 h 6213528"/>
                <a:gd name="connsiteX312" fmla="*/ 3965308 w 8964278"/>
                <a:gd name="connsiteY312" fmla="*/ 5769293 h 6213528"/>
                <a:gd name="connsiteX313" fmla="*/ 3964356 w 8964278"/>
                <a:gd name="connsiteY313" fmla="*/ 5767388 h 6213528"/>
                <a:gd name="connsiteX314" fmla="*/ 3962451 w 8964278"/>
                <a:gd name="connsiteY314" fmla="*/ 5755958 h 6213528"/>
                <a:gd name="connsiteX315" fmla="*/ 3959593 w 8964278"/>
                <a:gd name="connsiteY315" fmla="*/ 5753100 h 6213528"/>
                <a:gd name="connsiteX316" fmla="*/ 3951021 w 8964278"/>
                <a:gd name="connsiteY316" fmla="*/ 5666423 h 6213528"/>
                <a:gd name="connsiteX317" fmla="*/ 3968166 w 8964278"/>
                <a:gd name="connsiteY317" fmla="*/ 5561648 h 6213528"/>
                <a:gd name="connsiteX318" fmla="*/ 3971976 w 8964278"/>
                <a:gd name="connsiteY318" fmla="*/ 5351145 h 6213528"/>
                <a:gd name="connsiteX319" fmla="*/ 3793858 w 8964278"/>
                <a:gd name="connsiteY319" fmla="*/ 4995863 h 6213528"/>
                <a:gd name="connsiteX320" fmla="*/ 3654793 w 8964278"/>
                <a:gd name="connsiteY320" fmla="*/ 4890135 h 6213528"/>
                <a:gd name="connsiteX321" fmla="*/ 3988168 w 8964278"/>
                <a:gd name="connsiteY321" fmla="*/ 4773930 h 6213528"/>
                <a:gd name="connsiteX322" fmla="*/ 4252011 w 8964278"/>
                <a:gd name="connsiteY322" fmla="*/ 4660583 h 6213528"/>
                <a:gd name="connsiteX323" fmla="*/ 4276776 w 8964278"/>
                <a:gd name="connsiteY323" fmla="*/ 4660583 h 6213528"/>
                <a:gd name="connsiteX324" fmla="*/ 4282491 w 8964278"/>
                <a:gd name="connsiteY324" fmla="*/ 4652010 h 6213528"/>
                <a:gd name="connsiteX325" fmla="*/ 4376789 w 8964278"/>
                <a:gd name="connsiteY325" fmla="*/ 4635818 h 6213528"/>
                <a:gd name="connsiteX326" fmla="*/ 4372978 w 8964278"/>
                <a:gd name="connsiteY326" fmla="*/ 4610100 h 6213528"/>
                <a:gd name="connsiteX327" fmla="*/ 4361549 w 8964278"/>
                <a:gd name="connsiteY327" fmla="*/ 4611053 h 6213528"/>
                <a:gd name="connsiteX328" fmla="*/ 4337736 w 8964278"/>
                <a:gd name="connsiteY328" fmla="*/ 4597718 h 6213528"/>
                <a:gd name="connsiteX329" fmla="*/ 4337736 w 8964278"/>
                <a:gd name="connsiteY329" fmla="*/ 4596765 h 6213528"/>
                <a:gd name="connsiteX330" fmla="*/ 4334878 w 8964278"/>
                <a:gd name="connsiteY330" fmla="*/ 4594860 h 6213528"/>
                <a:gd name="connsiteX331" fmla="*/ 4303446 w 8964278"/>
                <a:gd name="connsiteY331" fmla="*/ 4556760 h 6213528"/>
                <a:gd name="connsiteX332" fmla="*/ 4250106 w 8964278"/>
                <a:gd name="connsiteY332" fmla="*/ 4449128 h 6213528"/>
                <a:gd name="connsiteX333" fmla="*/ 4195814 w 8964278"/>
                <a:gd name="connsiteY333" fmla="*/ 4337685 h 6213528"/>
                <a:gd name="connsiteX334" fmla="*/ 4169143 w 8964278"/>
                <a:gd name="connsiteY334" fmla="*/ 4282440 h 6213528"/>
                <a:gd name="connsiteX335" fmla="*/ 4167238 w 8964278"/>
                <a:gd name="connsiteY335" fmla="*/ 4279583 h 6213528"/>
                <a:gd name="connsiteX336" fmla="*/ 4239628 w 8964278"/>
                <a:gd name="connsiteY336" fmla="*/ 4299585 h 6213528"/>
                <a:gd name="connsiteX337" fmla="*/ 4449178 w 8964278"/>
                <a:gd name="connsiteY337" fmla="*/ 4359593 h 6213528"/>
                <a:gd name="connsiteX338" fmla="*/ 4549191 w 8964278"/>
                <a:gd name="connsiteY338" fmla="*/ 4407218 h 6213528"/>
                <a:gd name="connsiteX339" fmla="*/ 4636821 w 8964278"/>
                <a:gd name="connsiteY339" fmla="*/ 4471035 h 6213528"/>
                <a:gd name="connsiteX340" fmla="*/ 4755883 w 8964278"/>
                <a:gd name="connsiteY340" fmla="*/ 4557713 h 6213528"/>
                <a:gd name="connsiteX341" fmla="*/ 4748264 w 8964278"/>
                <a:gd name="connsiteY341" fmla="*/ 4560570 h 6213528"/>
                <a:gd name="connsiteX342" fmla="*/ 4741596 w 8964278"/>
                <a:gd name="connsiteY342" fmla="*/ 4563428 h 6213528"/>
                <a:gd name="connsiteX343" fmla="*/ 4735881 w 8964278"/>
                <a:gd name="connsiteY343" fmla="*/ 4563428 h 6213528"/>
                <a:gd name="connsiteX344" fmla="*/ 4615866 w 8964278"/>
                <a:gd name="connsiteY344" fmla="*/ 4629150 h 6213528"/>
                <a:gd name="connsiteX345" fmla="*/ 4502518 w 8964278"/>
                <a:gd name="connsiteY345" fmla="*/ 4707255 h 6213528"/>
                <a:gd name="connsiteX346" fmla="*/ 4307256 w 8964278"/>
                <a:gd name="connsiteY346" fmla="*/ 4894898 h 6213528"/>
                <a:gd name="connsiteX347" fmla="*/ 4170096 w 8964278"/>
                <a:gd name="connsiteY347" fmla="*/ 5124450 h 6213528"/>
                <a:gd name="connsiteX348" fmla="*/ 4111041 w 8964278"/>
                <a:gd name="connsiteY348" fmla="*/ 5391150 h 6213528"/>
                <a:gd name="connsiteX349" fmla="*/ 4107231 w 8964278"/>
                <a:gd name="connsiteY349" fmla="*/ 5461635 h 6213528"/>
                <a:gd name="connsiteX350" fmla="*/ 4101516 w 8964278"/>
                <a:gd name="connsiteY350" fmla="*/ 5463540 h 6213528"/>
                <a:gd name="connsiteX351" fmla="*/ 4101516 w 8964278"/>
                <a:gd name="connsiteY351" fmla="*/ 5526405 h 6213528"/>
                <a:gd name="connsiteX352" fmla="*/ 4097706 w 8964278"/>
                <a:gd name="connsiteY352" fmla="*/ 5586413 h 6213528"/>
                <a:gd name="connsiteX353" fmla="*/ 4097706 w 8964278"/>
                <a:gd name="connsiteY353" fmla="*/ 5588318 h 6213528"/>
                <a:gd name="connsiteX354" fmla="*/ 4091038 w 8964278"/>
                <a:gd name="connsiteY354" fmla="*/ 5632133 h 6213528"/>
                <a:gd name="connsiteX355" fmla="*/ 4080561 w 8964278"/>
                <a:gd name="connsiteY355" fmla="*/ 5675948 h 6213528"/>
                <a:gd name="connsiteX356" fmla="*/ 4080561 w 8964278"/>
                <a:gd name="connsiteY356" fmla="*/ 5675948 h 6213528"/>
                <a:gd name="connsiteX357" fmla="*/ 4080561 w 8964278"/>
                <a:gd name="connsiteY357" fmla="*/ 5677853 h 6213528"/>
                <a:gd name="connsiteX358" fmla="*/ 4075798 w 8964278"/>
                <a:gd name="connsiteY358" fmla="*/ 5698808 h 6213528"/>
                <a:gd name="connsiteX359" fmla="*/ 4073893 w 8964278"/>
                <a:gd name="connsiteY359" fmla="*/ 5700713 h 6213528"/>
                <a:gd name="connsiteX360" fmla="*/ 4074846 w 8964278"/>
                <a:gd name="connsiteY360" fmla="*/ 5703570 h 6213528"/>
                <a:gd name="connsiteX361" fmla="*/ 4073893 w 8964278"/>
                <a:gd name="connsiteY361" fmla="*/ 5707380 h 6213528"/>
                <a:gd name="connsiteX362" fmla="*/ 4071988 w 8964278"/>
                <a:gd name="connsiteY362" fmla="*/ 5708333 h 6213528"/>
                <a:gd name="connsiteX363" fmla="*/ 4074846 w 8964278"/>
                <a:gd name="connsiteY363" fmla="*/ 5718810 h 6213528"/>
                <a:gd name="connsiteX364" fmla="*/ 4192003 w 8964278"/>
                <a:gd name="connsiteY364" fmla="*/ 5700713 h 6213528"/>
                <a:gd name="connsiteX365" fmla="*/ 4312971 w 8964278"/>
                <a:gd name="connsiteY365" fmla="*/ 5707380 h 6213528"/>
                <a:gd name="connsiteX366" fmla="*/ 4555858 w 8964278"/>
                <a:gd name="connsiteY366" fmla="*/ 5744528 h 6213528"/>
                <a:gd name="connsiteX367" fmla="*/ 4789221 w 8964278"/>
                <a:gd name="connsiteY367" fmla="*/ 5730240 h 6213528"/>
                <a:gd name="connsiteX368" fmla="*/ 4979721 w 8964278"/>
                <a:gd name="connsiteY368" fmla="*/ 5622608 h 6213528"/>
                <a:gd name="connsiteX369" fmla="*/ 5251183 w 8964278"/>
                <a:gd name="connsiteY369" fmla="*/ 5226368 h 6213528"/>
                <a:gd name="connsiteX370" fmla="*/ 5342623 w 8964278"/>
                <a:gd name="connsiteY370" fmla="*/ 5037773 h 6213528"/>
                <a:gd name="connsiteX371" fmla="*/ 5343576 w 8964278"/>
                <a:gd name="connsiteY371" fmla="*/ 5053013 h 6213528"/>
                <a:gd name="connsiteX372" fmla="*/ 5350244 w 8964278"/>
                <a:gd name="connsiteY372" fmla="*/ 5133023 h 6213528"/>
                <a:gd name="connsiteX373" fmla="*/ 5354053 w 8964278"/>
                <a:gd name="connsiteY373" fmla="*/ 5173028 h 6213528"/>
                <a:gd name="connsiteX374" fmla="*/ 5355958 w 8964278"/>
                <a:gd name="connsiteY374" fmla="*/ 5189220 h 6213528"/>
                <a:gd name="connsiteX375" fmla="*/ 5355958 w 8964278"/>
                <a:gd name="connsiteY375" fmla="*/ 5193983 h 6213528"/>
                <a:gd name="connsiteX376" fmla="*/ 5372151 w 8964278"/>
                <a:gd name="connsiteY376" fmla="*/ 5326380 h 6213528"/>
                <a:gd name="connsiteX377" fmla="*/ 5386439 w 8964278"/>
                <a:gd name="connsiteY377" fmla="*/ 5390198 h 6213528"/>
                <a:gd name="connsiteX378" fmla="*/ 5404536 w 8964278"/>
                <a:gd name="connsiteY378" fmla="*/ 5444490 h 6213528"/>
                <a:gd name="connsiteX379" fmla="*/ 5437873 w 8964278"/>
                <a:gd name="connsiteY379" fmla="*/ 5547360 h 6213528"/>
                <a:gd name="connsiteX380" fmla="*/ 5508358 w 8964278"/>
                <a:gd name="connsiteY380" fmla="*/ 5666423 h 6213528"/>
                <a:gd name="connsiteX381" fmla="*/ 5718861 w 8964278"/>
                <a:gd name="connsiteY381" fmla="*/ 5858828 h 6213528"/>
                <a:gd name="connsiteX382" fmla="*/ 5746483 w 8964278"/>
                <a:gd name="connsiteY382" fmla="*/ 5875973 h 6213528"/>
                <a:gd name="connsiteX383" fmla="*/ 5747436 w 8964278"/>
                <a:gd name="connsiteY383" fmla="*/ 5876925 h 6213528"/>
                <a:gd name="connsiteX384" fmla="*/ 5756961 w 8964278"/>
                <a:gd name="connsiteY384" fmla="*/ 5882640 h 6213528"/>
                <a:gd name="connsiteX385" fmla="*/ 5788394 w 8964278"/>
                <a:gd name="connsiteY385" fmla="*/ 5900738 h 6213528"/>
                <a:gd name="connsiteX386" fmla="*/ 5790298 w 8964278"/>
                <a:gd name="connsiteY386" fmla="*/ 5901690 h 6213528"/>
                <a:gd name="connsiteX387" fmla="*/ 5801728 w 8964278"/>
                <a:gd name="connsiteY387" fmla="*/ 5907405 h 6213528"/>
                <a:gd name="connsiteX388" fmla="*/ 5852211 w 8964278"/>
                <a:gd name="connsiteY388" fmla="*/ 5933123 h 6213528"/>
                <a:gd name="connsiteX389" fmla="*/ 5874119 w 8964278"/>
                <a:gd name="connsiteY389" fmla="*/ 5946458 h 6213528"/>
                <a:gd name="connsiteX390" fmla="*/ 6330366 w 8964278"/>
                <a:gd name="connsiteY390" fmla="*/ 5732145 h 6213528"/>
                <a:gd name="connsiteX391" fmla="*/ 6773278 w 8964278"/>
                <a:gd name="connsiteY391" fmla="*/ 5496878 h 6213528"/>
                <a:gd name="connsiteX392" fmla="*/ 6910439 w 8964278"/>
                <a:gd name="connsiteY392" fmla="*/ 5368290 h 6213528"/>
                <a:gd name="connsiteX393" fmla="*/ 7068553 w 8964278"/>
                <a:gd name="connsiteY393" fmla="*/ 5370195 h 6213528"/>
                <a:gd name="connsiteX394" fmla="*/ 7235241 w 8964278"/>
                <a:gd name="connsiteY394" fmla="*/ 5292090 h 6213528"/>
                <a:gd name="connsiteX395" fmla="*/ 7580046 w 8964278"/>
                <a:gd name="connsiteY395" fmla="*/ 5183505 h 6213528"/>
                <a:gd name="connsiteX396" fmla="*/ 7785786 w 8964278"/>
                <a:gd name="connsiteY396" fmla="*/ 5177790 h 6213528"/>
                <a:gd name="connsiteX397" fmla="*/ 7796264 w 8964278"/>
                <a:gd name="connsiteY397" fmla="*/ 5153025 h 6213528"/>
                <a:gd name="connsiteX398" fmla="*/ 7739114 w 8964278"/>
                <a:gd name="connsiteY398" fmla="*/ 4853940 h 6213528"/>
                <a:gd name="connsiteX399" fmla="*/ 7799121 w 8964278"/>
                <a:gd name="connsiteY399" fmla="*/ 4499610 h 6213528"/>
                <a:gd name="connsiteX400" fmla="*/ 7742923 w 8964278"/>
                <a:gd name="connsiteY400" fmla="*/ 4365308 h 6213528"/>
                <a:gd name="connsiteX401" fmla="*/ 7794358 w 8964278"/>
                <a:gd name="connsiteY401" fmla="*/ 4339590 h 6213528"/>
                <a:gd name="connsiteX402" fmla="*/ 8145831 w 8964278"/>
                <a:gd name="connsiteY402" fmla="*/ 4068128 h 6213528"/>
                <a:gd name="connsiteX403" fmla="*/ 8322996 w 8964278"/>
                <a:gd name="connsiteY403" fmla="*/ 3944303 h 6213528"/>
                <a:gd name="connsiteX404" fmla="*/ 8427771 w 8964278"/>
                <a:gd name="connsiteY404" fmla="*/ 3903345 h 6213528"/>
                <a:gd name="connsiteX405" fmla="*/ 8430628 w 8964278"/>
                <a:gd name="connsiteY405" fmla="*/ 3896678 h 6213528"/>
                <a:gd name="connsiteX406" fmla="*/ 8542071 w 8964278"/>
                <a:gd name="connsiteY406" fmla="*/ 3872865 h 6213528"/>
                <a:gd name="connsiteX407" fmla="*/ 8574456 w 8964278"/>
                <a:gd name="connsiteY407" fmla="*/ 3870008 h 6213528"/>
                <a:gd name="connsiteX408" fmla="*/ 8587791 w 8964278"/>
                <a:gd name="connsiteY408" fmla="*/ 3869055 h 6213528"/>
                <a:gd name="connsiteX409" fmla="*/ 8596363 w 8964278"/>
                <a:gd name="connsiteY409" fmla="*/ 3868103 h 6213528"/>
                <a:gd name="connsiteX410" fmla="*/ 8600173 w 8964278"/>
                <a:gd name="connsiteY410" fmla="*/ 3847148 h 6213528"/>
                <a:gd name="connsiteX411" fmla="*/ 8591601 w 8964278"/>
                <a:gd name="connsiteY411" fmla="*/ 3831908 h 6213528"/>
                <a:gd name="connsiteX412" fmla="*/ 8575408 w 8964278"/>
                <a:gd name="connsiteY412" fmla="*/ 3804285 h 6213528"/>
                <a:gd name="connsiteX413" fmla="*/ 8544928 w 8964278"/>
                <a:gd name="connsiteY413" fmla="*/ 3763328 h 6213528"/>
                <a:gd name="connsiteX414" fmla="*/ 8537308 w 8964278"/>
                <a:gd name="connsiteY414" fmla="*/ 3757613 h 6213528"/>
                <a:gd name="connsiteX415" fmla="*/ 8519210 w 8964278"/>
                <a:gd name="connsiteY415" fmla="*/ 3736658 h 6213528"/>
                <a:gd name="connsiteX416" fmla="*/ 8408721 w 8964278"/>
                <a:gd name="connsiteY416" fmla="*/ 3638550 h 6213528"/>
                <a:gd name="connsiteX417" fmla="*/ 8140116 w 8964278"/>
                <a:gd name="connsiteY417" fmla="*/ 3472815 h 6213528"/>
                <a:gd name="connsiteX418" fmla="*/ 7730541 w 8964278"/>
                <a:gd name="connsiteY418" fmla="*/ 3354705 h 6213528"/>
                <a:gd name="connsiteX419" fmla="*/ 7736256 w 8964278"/>
                <a:gd name="connsiteY419" fmla="*/ 3352800 h 6213528"/>
                <a:gd name="connsiteX420" fmla="*/ 7746733 w 8964278"/>
                <a:gd name="connsiteY420" fmla="*/ 3351848 h 6213528"/>
                <a:gd name="connsiteX421" fmla="*/ 7767689 w 8964278"/>
                <a:gd name="connsiteY421" fmla="*/ 3337560 h 6213528"/>
                <a:gd name="connsiteX422" fmla="*/ 7793406 w 8964278"/>
                <a:gd name="connsiteY422" fmla="*/ 3321368 h 6213528"/>
                <a:gd name="connsiteX423" fmla="*/ 7879131 w 8964278"/>
                <a:gd name="connsiteY423" fmla="*/ 3243263 h 6213528"/>
                <a:gd name="connsiteX424" fmla="*/ 7966761 w 8964278"/>
                <a:gd name="connsiteY424" fmla="*/ 3012758 h 6213528"/>
                <a:gd name="connsiteX425" fmla="*/ 7963903 w 8964278"/>
                <a:gd name="connsiteY425" fmla="*/ 2941320 h 6213528"/>
                <a:gd name="connsiteX426" fmla="*/ 7943901 w 8964278"/>
                <a:gd name="connsiteY426" fmla="*/ 2873693 h 6213528"/>
                <a:gd name="connsiteX427" fmla="*/ 7927708 w 8964278"/>
                <a:gd name="connsiteY427" fmla="*/ 2792730 h 6213528"/>
                <a:gd name="connsiteX428" fmla="*/ 7865796 w 8964278"/>
                <a:gd name="connsiteY428" fmla="*/ 2643188 h 6213528"/>
                <a:gd name="connsiteX429" fmla="*/ 7856271 w 8964278"/>
                <a:gd name="connsiteY429" fmla="*/ 2632710 h 6213528"/>
                <a:gd name="connsiteX430" fmla="*/ 7853414 w 8964278"/>
                <a:gd name="connsiteY430" fmla="*/ 2631758 h 6213528"/>
                <a:gd name="connsiteX431" fmla="*/ 7850556 w 8964278"/>
                <a:gd name="connsiteY431" fmla="*/ 2625090 h 6213528"/>
                <a:gd name="connsiteX432" fmla="*/ 7842936 w 8964278"/>
                <a:gd name="connsiteY432" fmla="*/ 2615565 h 6213528"/>
                <a:gd name="connsiteX433" fmla="*/ 7817219 w 8964278"/>
                <a:gd name="connsiteY433" fmla="*/ 2583180 h 6213528"/>
                <a:gd name="connsiteX434" fmla="*/ 7821981 w 8964278"/>
                <a:gd name="connsiteY434" fmla="*/ 2572703 h 6213528"/>
                <a:gd name="connsiteX435" fmla="*/ 7781023 w 8964278"/>
                <a:gd name="connsiteY435" fmla="*/ 2518410 h 6213528"/>
                <a:gd name="connsiteX436" fmla="*/ 7902944 w 8964278"/>
                <a:gd name="connsiteY436" fmla="*/ 2606040 h 6213528"/>
                <a:gd name="connsiteX437" fmla="*/ 7891514 w 8964278"/>
                <a:gd name="connsiteY437" fmla="*/ 2605088 h 6213528"/>
                <a:gd name="connsiteX438" fmla="*/ 7910564 w 8964278"/>
                <a:gd name="connsiteY438" fmla="*/ 2619375 h 6213528"/>
                <a:gd name="connsiteX439" fmla="*/ 7915326 w 8964278"/>
                <a:gd name="connsiteY439" fmla="*/ 2619375 h 6213528"/>
                <a:gd name="connsiteX440" fmla="*/ 7920089 w 8964278"/>
                <a:gd name="connsiteY440" fmla="*/ 2615565 h 6213528"/>
                <a:gd name="connsiteX441" fmla="*/ 7947711 w 8964278"/>
                <a:gd name="connsiteY441" fmla="*/ 2631758 h 6213528"/>
                <a:gd name="connsiteX442" fmla="*/ 8207744 w 8964278"/>
                <a:gd name="connsiteY442" fmla="*/ 2723198 h 6213528"/>
                <a:gd name="connsiteX443" fmla="*/ 8469681 w 8964278"/>
                <a:gd name="connsiteY443" fmla="*/ 2693670 h 6213528"/>
                <a:gd name="connsiteX444" fmla="*/ 8701138 w 8964278"/>
                <a:gd name="connsiteY444" fmla="*/ 2589848 h 6213528"/>
                <a:gd name="connsiteX445" fmla="*/ 8819248 w 8964278"/>
                <a:gd name="connsiteY445" fmla="*/ 2546985 h 6213528"/>
                <a:gd name="connsiteX446" fmla="*/ 8881160 w 8964278"/>
                <a:gd name="connsiteY446" fmla="*/ 2534603 h 6213528"/>
                <a:gd name="connsiteX447" fmla="*/ 8943073 w 8964278"/>
                <a:gd name="connsiteY447" fmla="*/ 2518410 h 6213528"/>
                <a:gd name="connsiteX448" fmla="*/ 8952598 w 8964278"/>
                <a:gd name="connsiteY448" fmla="*/ 2510790 h 6213528"/>
                <a:gd name="connsiteX449" fmla="*/ 8963076 w 8964278"/>
                <a:gd name="connsiteY449" fmla="*/ 2494598 h 6213528"/>
                <a:gd name="connsiteX450" fmla="*/ 8963076 w 8964278"/>
                <a:gd name="connsiteY450" fmla="*/ 2469833 h 6213528"/>
                <a:gd name="connsiteX451" fmla="*/ 8497303 w 8964278"/>
                <a:gd name="connsiteY451" fmla="*/ 1332548 h 6213528"/>
                <a:gd name="connsiteX452" fmla="*/ 8431581 w 8964278"/>
                <a:gd name="connsiteY452" fmla="*/ 1368743 h 6213528"/>
                <a:gd name="connsiteX453" fmla="*/ 8181073 w 8964278"/>
                <a:gd name="connsiteY453" fmla="*/ 1544955 h 6213528"/>
                <a:gd name="connsiteX454" fmla="*/ 7962951 w 8964278"/>
                <a:gd name="connsiteY454" fmla="*/ 1767840 h 6213528"/>
                <a:gd name="connsiteX455" fmla="*/ 7741019 w 8964278"/>
                <a:gd name="connsiteY455" fmla="*/ 1993583 h 6213528"/>
                <a:gd name="connsiteX456" fmla="*/ 7659103 w 8964278"/>
                <a:gd name="connsiteY456" fmla="*/ 2049780 h 6213528"/>
                <a:gd name="connsiteX457" fmla="*/ 7410501 w 8964278"/>
                <a:gd name="connsiteY457" fmla="*/ 2117408 h 6213528"/>
                <a:gd name="connsiteX458" fmla="*/ 7309536 w 8964278"/>
                <a:gd name="connsiteY458" fmla="*/ 2105025 h 6213528"/>
                <a:gd name="connsiteX459" fmla="*/ 7373353 w 8964278"/>
                <a:gd name="connsiteY459" fmla="*/ 2100263 h 6213528"/>
                <a:gd name="connsiteX460" fmla="*/ 7667676 w 8964278"/>
                <a:gd name="connsiteY460" fmla="*/ 1966913 h 6213528"/>
                <a:gd name="connsiteX461" fmla="*/ 7920089 w 8964278"/>
                <a:gd name="connsiteY461" fmla="*/ 1725930 h 6213528"/>
                <a:gd name="connsiteX462" fmla="*/ 8181073 w 8964278"/>
                <a:gd name="connsiteY462" fmla="*/ 1473518 h 6213528"/>
                <a:gd name="connsiteX463" fmla="*/ 8483016 w 8964278"/>
                <a:gd name="connsiteY463" fmla="*/ 1331595 h 6213528"/>
                <a:gd name="connsiteX464" fmla="*/ 8497303 w 8964278"/>
                <a:gd name="connsiteY464" fmla="*/ 1329690 h 6213528"/>
                <a:gd name="connsiteX465" fmla="*/ 8497303 w 8964278"/>
                <a:gd name="connsiteY465" fmla="*/ 1332548 h 6213528"/>
                <a:gd name="connsiteX466" fmla="*/ 7131419 w 8964278"/>
                <a:gd name="connsiteY466" fmla="*/ 3551873 h 6213528"/>
                <a:gd name="connsiteX467" fmla="*/ 7099986 w 8964278"/>
                <a:gd name="connsiteY467" fmla="*/ 3618548 h 6213528"/>
                <a:gd name="connsiteX468" fmla="*/ 7009498 w 8964278"/>
                <a:gd name="connsiteY468" fmla="*/ 3768090 h 6213528"/>
                <a:gd name="connsiteX469" fmla="*/ 6837096 w 8964278"/>
                <a:gd name="connsiteY469" fmla="*/ 3950018 h 6213528"/>
                <a:gd name="connsiteX470" fmla="*/ 6974256 w 8964278"/>
                <a:gd name="connsiteY470" fmla="*/ 3776663 h 6213528"/>
                <a:gd name="connsiteX471" fmla="*/ 7103796 w 8964278"/>
                <a:gd name="connsiteY471" fmla="*/ 3563303 h 6213528"/>
                <a:gd name="connsiteX472" fmla="*/ 7208571 w 8964278"/>
                <a:gd name="connsiteY472" fmla="*/ 3321368 h 6213528"/>
                <a:gd name="connsiteX473" fmla="*/ 7220953 w 8964278"/>
                <a:gd name="connsiteY473" fmla="*/ 3282315 h 6213528"/>
                <a:gd name="connsiteX474" fmla="*/ 7160946 w 8964278"/>
                <a:gd name="connsiteY474" fmla="*/ 3483293 h 6213528"/>
                <a:gd name="connsiteX475" fmla="*/ 7127608 w 8964278"/>
                <a:gd name="connsiteY475" fmla="*/ 3536633 h 6213528"/>
                <a:gd name="connsiteX476" fmla="*/ 7131419 w 8964278"/>
                <a:gd name="connsiteY476" fmla="*/ 3551873 h 6213528"/>
                <a:gd name="connsiteX477" fmla="*/ 7040931 w 8964278"/>
                <a:gd name="connsiteY477" fmla="*/ 3954780 h 6213528"/>
                <a:gd name="connsiteX478" fmla="*/ 7052361 w 8964278"/>
                <a:gd name="connsiteY478" fmla="*/ 3950018 h 6213528"/>
                <a:gd name="connsiteX479" fmla="*/ 6945681 w 8964278"/>
                <a:gd name="connsiteY479" fmla="*/ 4006215 h 6213528"/>
                <a:gd name="connsiteX480" fmla="*/ 6801853 w 8964278"/>
                <a:gd name="connsiteY480" fmla="*/ 4082415 h 6213528"/>
                <a:gd name="connsiteX481" fmla="*/ 7040931 w 8964278"/>
                <a:gd name="connsiteY481" fmla="*/ 3954780 h 6213528"/>
                <a:gd name="connsiteX482" fmla="*/ 6900914 w 8964278"/>
                <a:gd name="connsiteY482" fmla="*/ 4006215 h 6213528"/>
                <a:gd name="connsiteX483" fmla="*/ 6902819 w 8964278"/>
                <a:gd name="connsiteY483" fmla="*/ 4004310 h 6213528"/>
                <a:gd name="connsiteX484" fmla="*/ 6958064 w 8964278"/>
                <a:gd name="connsiteY484" fmla="*/ 3968115 h 6213528"/>
                <a:gd name="connsiteX485" fmla="*/ 6956158 w 8964278"/>
                <a:gd name="connsiteY485" fmla="*/ 3969068 h 6213528"/>
                <a:gd name="connsiteX486" fmla="*/ 6904723 w 8964278"/>
                <a:gd name="connsiteY486" fmla="*/ 4003358 h 6213528"/>
                <a:gd name="connsiteX487" fmla="*/ 6900914 w 8964278"/>
                <a:gd name="connsiteY487" fmla="*/ 4006215 h 6213528"/>
                <a:gd name="connsiteX488" fmla="*/ 7833411 w 8964278"/>
                <a:gd name="connsiteY488" fmla="*/ 3922395 h 6213528"/>
                <a:gd name="connsiteX489" fmla="*/ 7511466 w 8964278"/>
                <a:gd name="connsiteY489" fmla="*/ 4016693 h 6213528"/>
                <a:gd name="connsiteX490" fmla="*/ 7347636 w 8964278"/>
                <a:gd name="connsiteY490" fmla="*/ 4051935 h 6213528"/>
                <a:gd name="connsiteX491" fmla="*/ 7181901 w 8964278"/>
                <a:gd name="connsiteY491" fmla="*/ 4078605 h 6213528"/>
                <a:gd name="connsiteX492" fmla="*/ 7115226 w 8964278"/>
                <a:gd name="connsiteY492" fmla="*/ 4088130 h 6213528"/>
                <a:gd name="connsiteX493" fmla="*/ 7440981 w 8964278"/>
                <a:gd name="connsiteY493" fmla="*/ 3998595 h 6213528"/>
                <a:gd name="connsiteX494" fmla="*/ 8099158 w 8964278"/>
                <a:gd name="connsiteY494" fmla="*/ 3826193 h 6213528"/>
                <a:gd name="connsiteX495" fmla="*/ 8221078 w 8964278"/>
                <a:gd name="connsiteY495" fmla="*/ 3817620 h 6213528"/>
                <a:gd name="connsiteX496" fmla="*/ 8137258 w 8964278"/>
                <a:gd name="connsiteY496" fmla="*/ 3834765 h 6213528"/>
                <a:gd name="connsiteX497" fmla="*/ 7833411 w 8964278"/>
                <a:gd name="connsiteY497" fmla="*/ 3922395 h 6213528"/>
                <a:gd name="connsiteX498" fmla="*/ 7942948 w 8964278"/>
                <a:gd name="connsiteY498" fmla="*/ 3896678 h 6213528"/>
                <a:gd name="connsiteX499" fmla="*/ 7874369 w 8964278"/>
                <a:gd name="connsiteY499" fmla="*/ 3922395 h 6213528"/>
                <a:gd name="connsiteX500" fmla="*/ 7552423 w 8964278"/>
                <a:gd name="connsiteY500" fmla="*/ 4039553 h 6213528"/>
                <a:gd name="connsiteX501" fmla="*/ 7380973 w 8964278"/>
                <a:gd name="connsiteY501" fmla="*/ 4078605 h 6213528"/>
                <a:gd name="connsiteX502" fmla="*/ 7202856 w 8964278"/>
                <a:gd name="connsiteY502" fmla="*/ 4092893 h 6213528"/>
                <a:gd name="connsiteX503" fmla="*/ 7116178 w 8964278"/>
                <a:gd name="connsiteY503" fmla="*/ 4094798 h 6213528"/>
                <a:gd name="connsiteX504" fmla="*/ 7469556 w 8964278"/>
                <a:gd name="connsiteY504" fmla="*/ 4030980 h 6213528"/>
                <a:gd name="connsiteX505" fmla="*/ 7782928 w 8964278"/>
                <a:gd name="connsiteY505" fmla="*/ 3946208 h 6213528"/>
                <a:gd name="connsiteX506" fmla="*/ 7942948 w 8964278"/>
                <a:gd name="connsiteY506" fmla="*/ 3896678 h 6213528"/>
                <a:gd name="connsiteX507" fmla="*/ 7850556 w 8964278"/>
                <a:gd name="connsiteY507" fmla="*/ 3864293 h 6213528"/>
                <a:gd name="connsiteX508" fmla="*/ 7139991 w 8964278"/>
                <a:gd name="connsiteY508" fmla="*/ 4071938 h 6213528"/>
                <a:gd name="connsiteX509" fmla="*/ 7016166 w 8964278"/>
                <a:gd name="connsiteY509" fmla="*/ 4096703 h 6213528"/>
                <a:gd name="connsiteX510" fmla="*/ 6887578 w 8964278"/>
                <a:gd name="connsiteY510" fmla="*/ 4108133 h 6213528"/>
                <a:gd name="connsiteX511" fmla="*/ 7416216 w 8964278"/>
                <a:gd name="connsiteY511" fmla="*/ 3950018 h 6213528"/>
                <a:gd name="connsiteX512" fmla="*/ 7930566 w 8964278"/>
                <a:gd name="connsiteY512" fmla="*/ 3844290 h 6213528"/>
                <a:gd name="connsiteX513" fmla="*/ 7850556 w 8964278"/>
                <a:gd name="connsiteY513" fmla="*/ 3864293 h 6213528"/>
                <a:gd name="connsiteX514" fmla="*/ 8212506 w 8964278"/>
                <a:gd name="connsiteY514" fmla="*/ 3842385 h 6213528"/>
                <a:gd name="connsiteX515" fmla="*/ 7872464 w 8964278"/>
                <a:gd name="connsiteY515" fmla="*/ 3955733 h 6213528"/>
                <a:gd name="connsiteX516" fmla="*/ 7531469 w 8964278"/>
                <a:gd name="connsiteY516" fmla="*/ 4072890 h 6213528"/>
                <a:gd name="connsiteX517" fmla="*/ 7170471 w 8964278"/>
                <a:gd name="connsiteY517" fmla="*/ 4111943 h 6213528"/>
                <a:gd name="connsiteX518" fmla="*/ 6955206 w 8964278"/>
                <a:gd name="connsiteY518" fmla="*/ 4117658 h 6213528"/>
                <a:gd name="connsiteX519" fmla="*/ 7006641 w 8964278"/>
                <a:gd name="connsiteY519" fmla="*/ 4109085 h 6213528"/>
                <a:gd name="connsiteX520" fmla="*/ 7049503 w 8964278"/>
                <a:gd name="connsiteY520" fmla="*/ 4103370 h 6213528"/>
                <a:gd name="connsiteX521" fmla="*/ 7159041 w 8964278"/>
                <a:gd name="connsiteY521" fmla="*/ 4100513 h 6213528"/>
                <a:gd name="connsiteX522" fmla="*/ 7336206 w 8964278"/>
                <a:gd name="connsiteY522" fmla="*/ 4090988 h 6213528"/>
                <a:gd name="connsiteX523" fmla="*/ 7504798 w 8964278"/>
                <a:gd name="connsiteY523" fmla="*/ 4060508 h 6213528"/>
                <a:gd name="connsiteX524" fmla="*/ 8154403 w 8964278"/>
                <a:gd name="connsiteY524" fmla="*/ 3843338 h 6213528"/>
                <a:gd name="connsiteX525" fmla="*/ 8351571 w 8964278"/>
                <a:gd name="connsiteY525" fmla="*/ 3818573 h 6213528"/>
                <a:gd name="connsiteX526" fmla="*/ 8212506 w 8964278"/>
                <a:gd name="connsiteY526" fmla="*/ 3842385 h 6213528"/>
                <a:gd name="connsiteX527" fmla="*/ 8362048 w 8964278"/>
                <a:gd name="connsiteY527" fmla="*/ 3833813 h 6213528"/>
                <a:gd name="connsiteX528" fmla="*/ 8393481 w 8964278"/>
                <a:gd name="connsiteY528" fmla="*/ 3831908 h 6213528"/>
                <a:gd name="connsiteX529" fmla="*/ 7871511 w 8964278"/>
                <a:gd name="connsiteY529" fmla="*/ 4038600 h 6213528"/>
                <a:gd name="connsiteX530" fmla="*/ 7700061 w 8964278"/>
                <a:gd name="connsiteY530" fmla="*/ 4111943 h 6213528"/>
                <a:gd name="connsiteX531" fmla="*/ 7514323 w 8964278"/>
                <a:gd name="connsiteY531" fmla="*/ 4153853 h 6213528"/>
                <a:gd name="connsiteX532" fmla="*/ 7130466 w 8964278"/>
                <a:gd name="connsiteY532" fmla="*/ 4150043 h 6213528"/>
                <a:gd name="connsiteX533" fmla="*/ 6914248 w 8964278"/>
                <a:gd name="connsiteY533" fmla="*/ 4134803 h 6213528"/>
                <a:gd name="connsiteX534" fmla="*/ 6888531 w 8964278"/>
                <a:gd name="connsiteY534" fmla="*/ 4133850 h 6213528"/>
                <a:gd name="connsiteX535" fmla="*/ 7484796 w 8964278"/>
                <a:gd name="connsiteY535" fmla="*/ 4092893 h 6213528"/>
                <a:gd name="connsiteX536" fmla="*/ 8162023 w 8964278"/>
                <a:gd name="connsiteY536" fmla="*/ 3870960 h 6213528"/>
                <a:gd name="connsiteX537" fmla="*/ 8362048 w 8964278"/>
                <a:gd name="connsiteY537" fmla="*/ 3833813 h 6213528"/>
                <a:gd name="connsiteX538" fmla="*/ 8216316 w 8964278"/>
                <a:gd name="connsiteY538" fmla="*/ 3799523 h 6213528"/>
                <a:gd name="connsiteX539" fmla="*/ 8086776 w 8964278"/>
                <a:gd name="connsiteY539" fmla="*/ 3814763 h 6213528"/>
                <a:gd name="connsiteX540" fmla="*/ 7781023 w 8964278"/>
                <a:gd name="connsiteY540" fmla="*/ 3858578 h 6213528"/>
                <a:gd name="connsiteX541" fmla="*/ 7130466 w 8964278"/>
                <a:gd name="connsiteY541" fmla="*/ 4023360 h 6213528"/>
                <a:gd name="connsiteX542" fmla="*/ 6823761 w 8964278"/>
                <a:gd name="connsiteY542" fmla="*/ 4121468 h 6213528"/>
                <a:gd name="connsiteX543" fmla="*/ 6818046 w 8964278"/>
                <a:gd name="connsiteY543" fmla="*/ 4121468 h 6213528"/>
                <a:gd name="connsiteX544" fmla="*/ 6893294 w 8964278"/>
                <a:gd name="connsiteY544" fmla="*/ 4097655 h 6213528"/>
                <a:gd name="connsiteX545" fmla="*/ 7062839 w 8964278"/>
                <a:gd name="connsiteY545" fmla="*/ 4032885 h 6213528"/>
                <a:gd name="connsiteX546" fmla="*/ 7405739 w 8964278"/>
                <a:gd name="connsiteY546" fmla="*/ 3905250 h 6213528"/>
                <a:gd name="connsiteX547" fmla="*/ 8125828 w 8964278"/>
                <a:gd name="connsiteY547" fmla="*/ 3789998 h 6213528"/>
                <a:gd name="connsiteX548" fmla="*/ 8321091 w 8964278"/>
                <a:gd name="connsiteY548" fmla="*/ 3793808 h 6213528"/>
                <a:gd name="connsiteX549" fmla="*/ 8336331 w 8964278"/>
                <a:gd name="connsiteY549" fmla="*/ 3795713 h 6213528"/>
                <a:gd name="connsiteX550" fmla="*/ 8216316 w 8964278"/>
                <a:gd name="connsiteY550" fmla="*/ 3799523 h 6213528"/>
                <a:gd name="connsiteX551" fmla="*/ 7700061 w 8964278"/>
                <a:gd name="connsiteY551" fmla="*/ 5023485 h 6213528"/>
                <a:gd name="connsiteX552" fmla="*/ 7714348 w 8964278"/>
                <a:gd name="connsiteY552" fmla="*/ 5077778 h 6213528"/>
                <a:gd name="connsiteX553" fmla="*/ 7684821 w 8964278"/>
                <a:gd name="connsiteY553" fmla="*/ 5044440 h 6213528"/>
                <a:gd name="connsiteX554" fmla="*/ 7580046 w 8964278"/>
                <a:gd name="connsiteY554" fmla="*/ 4933950 h 6213528"/>
                <a:gd name="connsiteX555" fmla="*/ 7360019 w 8964278"/>
                <a:gd name="connsiteY555" fmla="*/ 4727258 h 6213528"/>
                <a:gd name="connsiteX556" fmla="*/ 6873291 w 8964278"/>
                <a:gd name="connsiteY556" fmla="*/ 4364355 h 6213528"/>
                <a:gd name="connsiteX557" fmla="*/ 6578016 w 8964278"/>
                <a:gd name="connsiteY557" fmla="*/ 4200525 h 6213528"/>
                <a:gd name="connsiteX558" fmla="*/ 6596114 w 8964278"/>
                <a:gd name="connsiteY558" fmla="*/ 4190048 h 6213528"/>
                <a:gd name="connsiteX559" fmla="*/ 6691364 w 8964278"/>
                <a:gd name="connsiteY559" fmla="*/ 4215765 h 6213528"/>
                <a:gd name="connsiteX560" fmla="*/ 6811378 w 8964278"/>
                <a:gd name="connsiteY560" fmla="*/ 4257675 h 6213528"/>
                <a:gd name="connsiteX561" fmla="*/ 7039026 w 8964278"/>
                <a:gd name="connsiteY561" fmla="*/ 4366260 h 6213528"/>
                <a:gd name="connsiteX562" fmla="*/ 7471461 w 8964278"/>
                <a:gd name="connsiteY562" fmla="*/ 4667250 h 6213528"/>
                <a:gd name="connsiteX563" fmla="*/ 7704823 w 8964278"/>
                <a:gd name="connsiteY563" fmla="*/ 4861560 h 6213528"/>
                <a:gd name="connsiteX564" fmla="*/ 7708633 w 8964278"/>
                <a:gd name="connsiteY564" fmla="*/ 4863465 h 6213528"/>
                <a:gd name="connsiteX565" fmla="*/ 7700061 w 8964278"/>
                <a:gd name="connsiteY565" fmla="*/ 5023485 h 6213528"/>
                <a:gd name="connsiteX566" fmla="*/ 6509436 w 8964278"/>
                <a:gd name="connsiteY566" fmla="*/ 4174808 h 6213528"/>
                <a:gd name="connsiteX567" fmla="*/ 6502769 w 8964278"/>
                <a:gd name="connsiteY567" fmla="*/ 4177665 h 6213528"/>
                <a:gd name="connsiteX568" fmla="*/ 6501816 w 8964278"/>
                <a:gd name="connsiteY568" fmla="*/ 4172903 h 6213528"/>
                <a:gd name="connsiteX569" fmla="*/ 6505626 w 8964278"/>
                <a:gd name="connsiteY569" fmla="*/ 4165283 h 6213528"/>
                <a:gd name="connsiteX570" fmla="*/ 6498958 w 8964278"/>
                <a:gd name="connsiteY570" fmla="*/ 4162425 h 6213528"/>
                <a:gd name="connsiteX571" fmla="*/ 6557061 w 8964278"/>
                <a:gd name="connsiteY571" fmla="*/ 3867150 h 6213528"/>
                <a:gd name="connsiteX572" fmla="*/ 6759944 w 8964278"/>
                <a:gd name="connsiteY572" fmla="*/ 3584258 h 6213528"/>
                <a:gd name="connsiteX573" fmla="*/ 6854241 w 8964278"/>
                <a:gd name="connsiteY573" fmla="*/ 3440430 h 6213528"/>
                <a:gd name="connsiteX574" fmla="*/ 6922821 w 8964278"/>
                <a:gd name="connsiteY574" fmla="*/ 3283268 h 6213528"/>
                <a:gd name="connsiteX575" fmla="*/ 6996164 w 8964278"/>
                <a:gd name="connsiteY575" fmla="*/ 2943225 h 6213528"/>
                <a:gd name="connsiteX576" fmla="*/ 7014261 w 8964278"/>
                <a:gd name="connsiteY576" fmla="*/ 2564130 h 6213528"/>
                <a:gd name="connsiteX577" fmla="*/ 7013308 w 8964278"/>
                <a:gd name="connsiteY577" fmla="*/ 2526030 h 6213528"/>
                <a:gd name="connsiteX578" fmla="*/ 7028548 w 8964278"/>
                <a:gd name="connsiteY578" fmla="*/ 2484120 h 6213528"/>
                <a:gd name="connsiteX579" fmla="*/ 7073316 w 8964278"/>
                <a:gd name="connsiteY579" fmla="*/ 2853690 h 6213528"/>
                <a:gd name="connsiteX580" fmla="*/ 7019023 w 8964278"/>
                <a:gd name="connsiteY580" fmla="*/ 3221355 h 6213528"/>
                <a:gd name="connsiteX581" fmla="*/ 6942823 w 8964278"/>
                <a:gd name="connsiteY581" fmla="*/ 3387090 h 6213528"/>
                <a:gd name="connsiteX582" fmla="*/ 6839953 w 8964278"/>
                <a:gd name="connsiteY582" fmla="*/ 3533775 h 6213528"/>
                <a:gd name="connsiteX583" fmla="*/ 6622783 w 8964278"/>
                <a:gd name="connsiteY583" fmla="*/ 3816668 h 6213528"/>
                <a:gd name="connsiteX584" fmla="*/ 6507531 w 8964278"/>
                <a:gd name="connsiteY584" fmla="*/ 4136708 h 6213528"/>
                <a:gd name="connsiteX585" fmla="*/ 6509436 w 8964278"/>
                <a:gd name="connsiteY585" fmla="*/ 4174808 h 6213528"/>
                <a:gd name="connsiteX586" fmla="*/ 5408346 w 8964278"/>
                <a:gd name="connsiteY586" fmla="*/ 4918710 h 6213528"/>
                <a:gd name="connsiteX587" fmla="*/ 5499786 w 8964278"/>
                <a:gd name="connsiteY587" fmla="*/ 4789170 h 6213528"/>
                <a:gd name="connsiteX588" fmla="*/ 5848401 w 8964278"/>
                <a:gd name="connsiteY588" fmla="*/ 4468178 h 6213528"/>
                <a:gd name="connsiteX589" fmla="*/ 5858878 w 8964278"/>
                <a:gd name="connsiteY589" fmla="*/ 4460558 h 6213528"/>
                <a:gd name="connsiteX590" fmla="*/ 5890311 w 8964278"/>
                <a:gd name="connsiteY590" fmla="*/ 4442460 h 6213528"/>
                <a:gd name="connsiteX591" fmla="*/ 5901741 w 8964278"/>
                <a:gd name="connsiteY591" fmla="*/ 4435793 h 6213528"/>
                <a:gd name="connsiteX592" fmla="*/ 5936031 w 8964278"/>
                <a:gd name="connsiteY592" fmla="*/ 4420553 h 6213528"/>
                <a:gd name="connsiteX593" fmla="*/ 5949366 w 8964278"/>
                <a:gd name="connsiteY593" fmla="*/ 4415790 h 6213528"/>
                <a:gd name="connsiteX594" fmla="*/ 5943651 w 8964278"/>
                <a:gd name="connsiteY594" fmla="*/ 4419600 h 6213528"/>
                <a:gd name="connsiteX595" fmla="*/ 5865546 w 8964278"/>
                <a:gd name="connsiteY595" fmla="*/ 4473893 h 6213528"/>
                <a:gd name="connsiteX596" fmla="*/ 5715051 w 8964278"/>
                <a:gd name="connsiteY596" fmla="*/ 4588193 h 6213528"/>
                <a:gd name="connsiteX597" fmla="*/ 5472164 w 8964278"/>
                <a:gd name="connsiteY597" fmla="*/ 4842510 h 6213528"/>
                <a:gd name="connsiteX598" fmla="*/ 5401678 w 8964278"/>
                <a:gd name="connsiteY598" fmla="*/ 4959668 h 6213528"/>
                <a:gd name="connsiteX599" fmla="*/ 5409298 w 8964278"/>
                <a:gd name="connsiteY599" fmla="*/ 4923473 h 6213528"/>
                <a:gd name="connsiteX600" fmla="*/ 5408346 w 8964278"/>
                <a:gd name="connsiteY600" fmla="*/ 4918710 h 6213528"/>
                <a:gd name="connsiteX601" fmla="*/ 5591226 w 8964278"/>
                <a:gd name="connsiteY601" fmla="*/ 4605338 h 6213528"/>
                <a:gd name="connsiteX602" fmla="*/ 5475973 w 8964278"/>
                <a:gd name="connsiteY602" fmla="*/ 4667250 h 6213528"/>
                <a:gd name="connsiteX603" fmla="*/ 5315001 w 8964278"/>
                <a:gd name="connsiteY603" fmla="*/ 4776788 h 6213528"/>
                <a:gd name="connsiteX604" fmla="*/ 5041633 w 8964278"/>
                <a:gd name="connsiteY604" fmla="*/ 5053013 h 6213528"/>
                <a:gd name="connsiteX605" fmla="*/ 4793031 w 8964278"/>
                <a:gd name="connsiteY605" fmla="*/ 5347335 h 6213528"/>
                <a:gd name="connsiteX606" fmla="*/ 4637774 w 8964278"/>
                <a:gd name="connsiteY606" fmla="*/ 5448300 h 6213528"/>
                <a:gd name="connsiteX607" fmla="*/ 4467276 w 8964278"/>
                <a:gd name="connsiteY607" fmla="*/ 5515928 h 6213528"/>
                <a:gd name="connsiteX608" fmla="*/ 4201528 w 8964278"/>
                <a:gd name="connsiteY608" fmla="*/ 5624513 h 6213528"/>
                <a:gd name="connsiteX609" fmla="*/ 4439653 w 8964278"/>
                <a:gd name="connsiteY609" fmla="*/ 5434013 h 6213528"/>
                <a:gd name="connsiteX610" fmla="*/ 4761599 w 8964278"/>
                <a:gd name="connsiteY610" fmla="*/ 5174933 h 6213528"/>
                <a:gd name="connsiteX611" fmla="*/ 5053064 w 8964278"/>
                <a:gd name="connsiteY611" fmla="*/ 4945380 h 6213528"/>
                <a:gd name="connsiteX612" fmla="*/ 5355006 w 8964278"/>
                <a:gd name="connsiteY612" fmla="*/ 4732020 h 6213528"/>
                <a:gd name="connsiteX613" fmla="*/ 5606466 w 8964278"/>
                <a:gd name="connsiteY613" fmla="*/ 4587240 h 6213528"/>
                <a:gd name="connsiteX614" fmla="*/ 5604561 w 8964278"/>
                <a:gd name="connsiteY614" fmla="*/ 4589145 h 6213528"/>
                <a:gd name="connsiteX615" fmla="*/ 5591226 w 8964278"/>
                <a:gd name="connsiteY615" fmla="*/ 4605338 h 6213528"/>
                <a:gd name="connsiteX616" fmla="*/ 5049253 w 8964278"/>
                <a:gd name="connsiteY616" fmla="*/ 4558665 h 6213528"/>
                <a:gd name="connsiteX617" fmla="*/ 5145456 w 8964278"/>
                <a:gd name="connsiteY617" fmla="*/ 4482465 h 6213528"/>
                <a:gd name="connsiteX618" fmla="*/ 5215941 w 8964278"/>
                <a:gd name="connsiteY618" fmla="*/ 4364355 h 6213528"/>
                <a:gd name="connsiteX619" fmla="*/ 5301666 w 8964278"/>
                <a:gd name="connsiteY619" fmla="*/ 4251008 h 6213528"/>
                <a:gd name="connsiteX620" fmla="*/ 5323573 w 8964278"/>
                <a:gd name="connsiteY620" fmla="*/ 4267200 h 6213528"/>
                <a:gd name="connsiteX621" fmla="*/ 5266423 w 8964278"/>
                <a:gd name="connsiteY621" fmla="*/ 4349115 h 6213528"/>
                <a:gd name="connsiteX622" fmla="*/ 5244516 w 8964278"/>
                <a:gd name="connsiteY622" fmla="*/ 4409123 h 6213528"/>
                <a:gd name="connsiteX623" fmla="*/ 5218798 w 8964278"/>
                <a:gd name="connsiteY623" fmla="*/ 4459605 h 6213528"/>
                <a:gd name="connsiteX624" fmla="*/ 5041633 w 8964278"/>
                <a:gd name="connsiteY624" fmla="*/ 4588193 h 6213528"/>
                <a:gd name="connsiteX625" fmla="*/ 4917808 w 8964278"/>
                <a:gd name="connsiteY625" fmla="*/ 4594860 h 6213528"/>
                <a:gd name="connsiteX626" fmla="*/ 4912094 w 8964278"/>
                <a:gd name="connsiteY626" fmla="*/ 4593908 h 6213528"/>
                <a:gd name="connsiteX627" fmla="*/ 4908283 w 8964278"/>
                <a:gd name="connsiteY627" fmla="*/ 4592955 h 6213528"/>
                <a:gd name="connsiteX628" fmla="*/ 5049253 w 8964278"/>
                <a:gd name="connsiteY628" fmla="*/ 4558665 h 6213528"/>
                <a:gd name="connsiteX629" fmla="*/ 4878756 w 8964278"/>
                <a:gd name="connsiteY629" fmla="*/ 4587240 h 6213528"/>
                <a:gd name="connsiteX630" fmla="*/ 4865421 w 8964278"/>
                <a:gd name="connsiteY630" fmla="*/ 4583430 h 6213528"/>
                <a:gd name="connsiteX631" fmla="*/ 4764456 w 8964278"/>
                <a:gd name="connsiteY631" fmla="*/ 4537710 h 6213528"/>
                <a:gd name="connsiteX632" fmla="*/ 4980673 w 8964278"/>
                <a:gd name="connsiteY632" fmla="*/ 4505325 h 6213528"/>
                <a:gd name="connsiteX633" fmla="*/ 5086401 w 8964278"/>
                <a:gd name="connsiteY633" fmla="*/ 4428173 h 6213528"/>
                <a:gd name="connsiteX634" fmla="*/ 5173078 w 8964278"/>
                <a:gd name="connsiteY634" fmla="*/ 4330065 h 6213528"/>
                <a:gd name="connsiteX635" fmla="*/ 5274996 w 8964278"/>
                <a:gd name="connsiteY635" fmla="*/ 4229100 h 6213528"/>
                <a:gd name="connsiteX636" fmla="*/ 5293094 w 8964278"/>
                <a:gd name="connsiteY636" fmla="*/ 4243388 h 6213528"/>
                <a:gd name="connsiteX637" fmla="*/ 5154981 w 8964278"/>
                <a:gd name="connsiteY637" fmla="*/ 4457700 h 6213528"/>
                <a:gd name="connsiteX638" fmla="*/ 4942573 w 8964278"/>
                <a:gd name="connsiteY638" fmla="*/ 4584383 h 6213528"/>
                <a:gd name="connsiteX639" fmla="*/ 4878756 w 8964278"/>
                <a:gd name="connsiteY639" fmla="*/ 4587240 h 6213528"/>
                <a:gd name="connsiteX640" fmla="*/ 5133073 w 8964278"/>
                <a:gd name="connsiteY640" fmla="*/ 4556760 h 6213528"/>
                <a:gd name="connsiteX641" fmla="*/ 5212131 w 8964278"/>
                <a:gd name="connsiteY641" fmla="*/ 4483418 h 6213528"/>
                <a:gd name="connsiteX642" fmla="*/ 5265471 w 8964278"/>
                <a:gd name="connsiteY642" fmla="*/ 4379595 h 6213528"/>
                <a:gd name="connsiteX643" fmla="*/ 5334051 w 8964278"/>
                <a:gd name="connsiteY643" fmla="*/ 4272915 h 6213528"/>
                <a:gd name="connsiteX644" fmla="*/ 5379771 w 8964278"/>
                <a:gd name="connsiteY644" fmla="*/ 4301490 h 6213528"/>
                <a:gd name="connsiteX645" fmla="*/ 5346433 w 8964278"/>
                <a:gd name="connsiteY645" fmla="*/ 4379595 h 6213528"/>
                <a:gd name="connsiteX646" fmla="*/ 5336908 w 8964278"/>
                <a:gd name="connsiteY646" fmla="*/ 4440555 h 6213528"/>
                <a:gd name="connsiteX647" fmla="*/ 5316906 w 8964278"/>
                <a:gd name="connsiteY647" fmla="*/ 4488180 h 6213528"/>
                <a:gd name="connsiteX648" fmla="*/ 5155933 w 8964278"/>
                <a:gd name="connsiteY648" fmla="*/ 4606290 h 6213528"/>
                <a:gd name="connsiteX649" fmla="*/ 5065446 w 8964278"/>
                <a:gd name="connsiteY649" fmla="*/ 4609148 h 6213528"/>
                <a:gd name="connsiteX650" fmla="*/ 4975911 w 8964278"/>
                <a:gd name="connsiteY650" fmla="*/ 4603433 h 6213528"/>
                <a:gd name="connsiteX651" fmla="*/ 5133073 w 8964278"/>
                <a:gd name="connsiteY651" fmla="*/ 4556760 h 6213528"/>
                <a:gd name="connsiteX652" fmla="*/ 5435969 w 8964278"/>
                <a:gd name="connsiteY652" fmla="*/ 4331970 h 6213528"/>
                <a:gd name="connsiteX653" fmla="*/ 5508358 w 8964278"/>
                <a:gd name="connsiteY653" fmla="*/ 4362450 h 6213528"/>
                <a:gd name="connsiteX654" fmla="*/ 5480736 w 8964278"/>
                <a:gd name="connsiteY654" fmla="*/ 4391025 h 6213528"/>
                <a:gd name="connsiteX655" fmla="*/ 5477878 w 8964278"/>
                <a:gd name="connsiteY655" fmla="*/ 4461510 h 6213528"/>
                <a:gd name="connsiteX656" fmla="*/ 5465496 w 8964278"/>
                <a:gd name="connsiteY656" fmla="*/ 4531043 h 6213528"/>
                <a:gd name="connsiteX657" fmla="*/ 5442636 w 8964278"/>
                <a:gd name="connsiteY657" fmla="*/ 4557713 h 6213528"/>
                <a:gd name="connsiteX658" fmla="*/ 5327383 w 8964278"/>
                <a:gd name="connsiteY658" fmla="*/ 4584383 h 6213528"/>
                <a:gd name="connsiteX659" fmla="*/ 5362626 w 8964278"/>
                <a:gd name="connsiteY659" fmla="*/ 4561523 h 6213528"/>
                <a:gd name="connsiteX660" fmla="*/ 5403583 w 8964278"/>
                <a:gd name="connsiteY660" fmla="*/ 4504373 h 6213528"/>
                <a:gd name="connsiteX661" fmla="*/ 5413108 w 8964278"/>
                <a:gd name="connsiteY661" fmla="*/ 4418648 h 6213528"/>
                <a:gd name="connsiteX662" fmla="*/ 5435016 w 8964278"/>
                <a:gd name="connsiteY662" fmla="*/ 4336733 h 6213528"/>
                <a:gd name="connsiteX663" fmla="*/ 5435969 w 8964278"/>
                <a:gd name="connsiteY663" fmla="*/ 4331970 h 6213528"/>
                <a:gd name="connsiteX664" fmla="*/ 5426444 w 8964278"/>
                <a:gd name="connsiteY664" fmla="*/ 4330065 h 6213528"/>
                <a:gd name="connsiteX665" fmla="*/ 5399773 w 8964278"/>
                <a:gd name="connsiteY665" fmla="*/ 4480560 h 6213528"/>
                <a:gd name="connsiteX666" fmla="*/ 5304523 w 8964278"/>
                <a:gd name="connsiteY666" fmla="*/ 4585335 h 6213528"/>
                <a:gd name="connsiteX667" fmla="*/ 5290236 w 8964278"/>
                <a:gd name="connsiteY667" fmla="*/ 4591050 h 6213528"/>
                <a:gd name="connsiteX668" fmla="*/ 5196891 w 8964278"/>
                <a:gd name="connsiteY668" fmla="*/ 4604385 h 6213528"/>
                <a:gd name="connsiteX669" fmla="*/ 5233086 w 8964278"/>
                <a:gd name="connsiteY669" fmla="*/ 4586288 h 6213528"/>
                <a:gd name="connsiteX670" fmla="*/ 5353101 w 8964278"/>
                <a:gd name="connsiteY670" fmla="*/ 4417695 h 6213528"/>
                <a:gd name="connsiteX671" fmla="*/ 5391201 w 8964278"/>
                <a:gd name="connsiteY671" fmla="*/ 4308158 h 6213528"/>
                <a:gd name="connsiteX672" fmla="*/ 5428348 w 8964278"/>
                <a:gd name="connsiteY672" fmla="*/ 4327208 h 6213528"/>
                <a:gd name="connsiteX673" fmla="*/ 5426444 w 8964278"/>
                <a:gd name="connsiteY673" fmla="*/ 4330065 h 6213528"/>
                <a:gd name="connsiteX674" fmla="*/ 5163553 w 8964278"/>
                <a:gd name="connsiteY674" fmla="*/ 4645343 h 6213528"/>
                <a:gd name="connsiteX675" fmla="*/ 5165458 w 8964278"/>
                <a:gd name="connsiteY675" fmla="*/ 4643438 h 6213528"/>
                <a:gd name="connsiteX676" fmla="*/ 5277853 w 8964278"/>
                <a:gd name="connsiteY676" fmla="*/ 4653915 h 6213528"/>
                <a:gd name="connsiteX677" fmla="*/ 5322621 w 8964278"/>
                <a:gd name="connsiteY677" fmla="*/ 4649153 h 6213528"/>
                <a:gd name="connsiteX678" fmla="*/ 5312144 w 8964278"/>
                <a:gd name="connsiteY678" fmla="*/ 4653915 h 6213528"/>
                <a:gd name="connsiteX679" fmla="*/ 5128311 w 8964278"/>
                <a:gd name="connsiteY679" fmla="*/ 4734878 h 6213528"/>
                <a:gd name="connsiteX680" fmla="*/ 4800651 w 8964278"/>
                <a:gd name="connsiteY680" fmla="*/ 4920615 h 6213528"/>
                <a:gd name="connsiteX681" fmla="*/ 4534903 w 8964278"/>
                <a:gd name="connsiteY681" fmla="*/ 5159693 h 6213528"/>
                <a:gd name="connsiteX682" fmla="*/ 4336783 w 8964278"/>
                <a:gd name="connsiteY682" fmla="*/ 5422583 h 6213528"/>
                <a:gd name="connsiteX683" fmla="*/ 4151998 w 8964278"/>
                <a:gd name="connsiteY683" fmla="*/ 5623560 h 6213528"/>
                <a:gd name="connsiteX684" fmla="*/ 4172001 w 8964278"/>
                <a:gd name="connsiteY684" fmla="*/ 5594033 h 6213528"/>
                <a:gd name="connsiteX685" fmla="*/ 4240581 w 8964278"/>
                <a:gd name="connsiteY685" fmla="*/ 5458778 h 6213528"/>
                <a:gd name="connsiteX686" fmla="*/ 4302493 w 8964278"/>
                <a:gd name="connsiteY686" fmla="*/ 5316855 h 6213528"/>
                <a:gd name="connsiteX687" fmla="*/ 4380599 w 8964278"/>
                <a:gd name="connsiteY687" fmla="*/ 5178743 h 6213528"/>
                <a:gd name="connsiteX688" fmla="*/ 4604436 w 8964278"/>
                <a:gd name="connsiteY688" fmla="*/ 4950143 h 6213528"/>
                <a:gd name="connsiteX689" fmla="*/ 4889233 w 8964278"/>
                <a:gd name="connsiteY689" fmla="*/ 4800600 h 6213528"/>
                <a:gd name="connsiteX690" fmla="*/ 5163553 w 8964278"/>
                <a:gd name="connsiteY690" fmla="*/ 4645343 h 6213528"/>
                <a:gd name="connsiteX691" fmla="*/ 4314876 w 8964278"/>
                <a:gd name="connsiteY691" fmla="*/ 5462588 h 6213528"/>
                <a:gd name="connsiteX692" fmla="*/ 4512996 w 8964278"/>
                <a:gd name="connsiteY692" fmla="*/ 5199698 h 6213528"/>
                <a:gd name="connsiteX693" fmla="*/ 4768266 w 8964278"/>
                <a:gd name="connsiteY693" fmla="*/ 4956810 h 6213528"/>
                <a:gd name="connsiteX694" fmla="*/ 5090211 w 8964278"/>
                <a:gd name="connsiteY694" fmla="*/ 4765358 h 6213528"/>
                <a:gd name="connsiteX695" fmla="*/ 5384533 w 8964278"/>
                <a:gd name="connsiteY695" fmla="*/ 4635818 h 6213528"/>
                <a:gd name="connsiteX696" fmla="*/ 5450256 w 8964278"/>
                <a:gd name="connsiteY696" fmla="*/ 4615815 h 6213528"/>
                <a:gd name="connsiteX697" fmla="*/ 5483594 w 8964278"/>
                <a:gd name="connsiteY697" fmla="*/ 4603433 h 6213528"/>
                <a:gd name="connsiteX698" fmla="*/ 5159744 w 8964278"/>
                <a:gd name="connsiteY698" fmla="*/ 4802505 h 6213528"/>
                <a:gd name="connsiteX699" fmla="*/ 4793983 w 8964278"/>
                <a:gd name="connsiteY699" fmla="*/ 5061585 h 6213528"/>
                <a:gd name="connsiteX700" fmla="*/ 4449178 w 8964278"/>
                <a:gd name="connsiteY700" fmla="*/ 5348288 h 6213528"/>
                <a:gd name="connsiteX701" fmla="*/ 4279633 w 8964278"/>
                <a:gd name="connsiteY701" fmla="*/ 5506403 h 6213528"/>
                <a:gd name="connsiteX702" fmla="*/ 4314876 w 8964278"/>
                <a:gd name="connsiteY702" fmla="*/ 5462588 h 6213528"/>
                <a:gd name="connsiteX703" fmla="*/ 5459781 w 8964278"/>
                <a:gd name="connsiteY703" fmla="*/ 4552950 h 6213528"/>
                <a:gd name="connsiteX704" fmla="*/ 5461686 w 8964278"/>
                <a:gd name="connsiteY704" fmla="*/ 4551045 h 6213528"/>
                <a:gd name="connsiteX705" fmla="*/ 5488356 w 8964278"/>
                <a:gd name="connsiteY705" fmla="*/ 4497705 h 6213528"/>
                <a:gd name="connsiteX706" fmla="*/ 5485498 w 8964278"/>
                <a:gd name="connsiteY706" fmla="*/ 4422458 h 6213528"/>
                <a:gd name="connsiteX707" fmla="*/ 5524551 w 8964278"/>
                <a:gd name="connsiteY707" fmla="*/ 4368165 h 6213528"/>
                <a:gd name="connsiteX708" fmla="*/ 5524551 w 8964278"/>
                <a:gd name="connsiteY708" fmla="*/ 4368165 h 6213528"/>
                <a:gd name="connsiteX709" fmla="*/ 5590273 w 8964278"/>
                <a:gd name="connsiteY709" fmla="*/ 4386263 h 6213528"/>
                <a:gd name="connsiteX710" fmla="*/ 5559794 w 8964278"/>
                <a:gd name="connsiteY710" fmla="*/ 4431983 h 6213528"/>
                <a:gd name="connsiteX711" fmla="*/ 5527408 w 8964278"/>
                <a:gd name="connsiteY711" fmla="*/ 4534853 h 6213528"/>
                <a:gd name="connsiteX712" fmla="*/ 5526456 w 8964278"/>
                <a:gd name="connsiteY712" fmla="*/ 4535805 h 6213528"/>
                <a:gd name="connsiteX713" fmla="*/ 5487403 w 8964278"/>
                <a:gd name="connsiteY713" fmla="*/ 4547235 h 6213528"/>
                <a:gd name="connsiteX714" fmla="*/ 5459781 w 8964278"/>
                <a:gd name="connsiteY714" fmla="*/ 4552950 h 6213528"/>
                <a:gd name="connsiteX715" fmla="*/ 5545506 w 8964278"/>
                <a:gd name="connsiteY715" fmla="*/ 4514850 h 6213528"/>
                <a:gd name="connsiteX716" fmla="*/ 5580748 w 8964278"/>
                <a:gd name="connsiteY716" fmla="*/ 4410075 h 6213528"/>
                <a:gd name="connsiteX717" fmla="*/ 5604561 w 8964278"/>
                <a:gd name="connsiteY717" fmla="*/ 4389120 h 6213528"/>
                <a:gd name="connsiteX718" fmla="*/ 5689333 w 8964278"/>
                <a:gd name="connsiteY718" fmla="*/ 4403408 h 6213528"/>
                <a:gd name="connsiteX719" fmla="*/ 5668378 w 8964278"/>
                <a:gd name="connsiteY719" fmla="*/ 4419600 h 6213528"/>
                <a:gd name="connsiteX720" fmla="*/ 5614086 w 8964278"/>
                <a:gd name="connsiteY720" fmla="*/ 4506278 h 6213528"/>
                <a:gd name="connsiteX721" fmla="*/ 5537886 w 8964278"/>
                <a:gd name="connsiteY721" fmla="*/ 4531043 h 6213528"/>
                <a:gd name="connsiteX722" fmla="*/ 5545506 w 8964278"/>
                <a:gd name="connsiteY722" fmla="*/ 4514850 h 6213528"/>
                <a:gd name="connsiteX723" fmla="*/ 5632183 w 8964278"/>
                <a:gd name="connsiteY723" fmla="*/ 4492943 h 6213528"/>
                <a:gd name="connsiteX724" fmla="*/ 5661711 w 8964278"/>
                <a:gd name="connsiteY724" fmla="*/ 4441508 h 6213528"/>
                <a:gd name="connsiteX725" fmla="*/ 5700764 w 8964278"/>
                <a:gd name="connsiteY725" fmla="*/ 4409123 h 6213528"/>
                <a:gd name="connsiteX726" fmla="*/ 5708383 w 8964278"/>
                <a:gd name="connsiteY726" fmla="*/ 4406265 h 6213528"/>
                <a:gd name="connsiteX727" fmla="*/ 5853164 w 8964278"/>
                <a:gd name="connsiteY727" fmla="*/ 4408170 h 6213528"/>
                <a:gd name="connsiteX728" fmla="*/ 5853164 w 8964278"/>
                <a:gd name="connsiteY728" fmla="*/ 4408170 h 6213528"/>
                <a:gd name="connsiteX729" fmla="*/ 5783631 w 8964278"/>
                <a:gd name="connsiteY729" fmla="*/ 4431030 h 6213528"/>
                <a:gd name="connsiteX730" fmla="*/ 5631231 w 8964278"/>
                <a:gd name="connsiteY730" fmla="*/ 4500563 h 6213528"/>
                <a:gd name="connsiteX731" fmla="*/ 5627421 w 8964278"/>
                <a:gd name="connsiteY731" fmla="*/ 4501515 h 6213528"/>
                <a:gd name="connsiteX732" fmla="*/ 5632183 w 8964278"/>
                <a:gd name="connsiteY732" fmla="*/ 4492943 h 6213528"/>
                <a:gd name="connsiteX733" fmla="*/ 5575986 w 8964278"/>
                <a:gd name="connsiteY733" fmla="*/ 4732020 h 6213528"/>
                <a:gd name="connsiteX734" fmla="*/ 5854116 w 8964278"/>
                <a:gd name="connsiteY734" fmla="*/ 4496753 h 6213528"/>
                <a:gd name="connsiteX735" fmla="*/ 5939841 w 8964278"/>
                <a:gd name="connsiteY735" fmla="*/ 4436745 h 6213528"/>
                <a:gd name="connsiteX736" fmla="*/ 5983656 w 8964278"/>
                <a:gd name="connsiteY736" fmla="*/ 4407218 h 6213528"/>
                <a:gd name="connsiteX737" fmla="*/ 5986514 w 8964278"/>
                <a:gd name="connsiteY737" fmla="*/ 4405313 h 6213528"/>
                <a:gd name="connsiteX738" fmla="*/ 5994133 w 8964278"/>
                <a:gd name="connsiteY738" fmla="*/ 4403408 h 6213528"/>
                <a:gd name="connsiteX739" fmla="*/ 5978894 w 8964278"/>
                <a:gd name="connsiteY739" fmla="*/ 4412933 h 6213528"/>
                <a:gd name="connsiteX740" fmla="*/ 5892216 w 8964278"/>
                <a:gd name="connsiteY740" fmla="*/ 4474845 h 6213528"/>
                <a:gd name="connsiteX741" fmla="*/ 5730291 w 8964278"/>
                <a:gd name="connsiteY741" fmla="*/ 4614863 h 6213528"/>
                <a:gd name="connsiteX742" fmla="*/ 5587416 w 8964278"/>
                <a:gd name="connsiteY742" fmla="*/ 4772978 h 6213528"/>
                <a:gd name="connsiteX743" fmla="*/ 5464544 w 8964278"/>
                <a:gd name="connsiteY743" fmla="*/ 4948238 h 6213528"/>
                <a:gd name="connsiteX744" fmla="*/ 5374056 w 8964278"/>
                <a:gd name="connsiteY744" fmla="*/ 5116830 h 6213528"/>
                <a:gd name="connsiteX745" fmla="*/ 5378819 w 8964278"/>
                <a:gd name="connsiteY745" fmla="*/ 5060633 h 6213528"/>
                <a:gd name="connsiteX746" fmla="*/ 5394058 w 8964278"/>
                <a:gd name="connsiteY746" fmla="*/ 4983480 h 6213528"/>
                <a:gd name="connsiteX747" fmla="*/ 5575986 w 8964278"/>
                <a:gd name="connsiteY747" fmla="*/ 4732020 h 6213528"/>
                <a:gd name="connsiteX748" fmla="*/ 5975083 w 8964278"/>
                <a:gd name="connsiteY748" fmla="*/ 4367213 h 6213528"/>
                <a:gd name="connsiteX749" fmla="*/ 5972226 w 8964278"/>
                <a:gd name="connsiteY749" fmla="*/ 4368165 h 6213528"/>
                <a:gd name="connsiteX750" fmla="*/ 5965558 w 8964278"/>
                <a:gd name="connsiteY750" fmla="*/ 4366260 h 6213528"/>
                <a:gd name="connsiteX751" fmla="*/ 5958891 w 8964278"/>
                <a:gd name="connsiteY751" fmla="*/ 4367213 h 6213528"/>
                <a:gd name="connsiteX752" fmla="*/ 5942698 w 8964278"/>
                <a:gd name="connsiteY752" fmla="*/ 4365308 h 6213528"/>
                <a:gd name="connsiteX753" fmla="*/ 5929364 w 8964278"/>
                <a:gd name="connsiteY753" fmla="*/ 4371975 h 6213528"/>
                <a:gd name="connsiteX754" fmla="*/ 5923648 w 8964278"/>
                <a:gd name="connsiteY754" fmla="*/ 4371975 h 6213528"/>
                <a:gd name="connsiteX755" fmla="*/ 5257851 w 8964278"/>
                <a:gd name="connsiteY755" fmla="*/ 4179570 h 6213528"/>
                <a:gd name="connsiteX756" fmla="*/ 5176889 w 8964278"/>
                <a:gd name="connsiteY756" fmla="*/ 4083368 h 6213528"/>
                <a:gd name="connsiteX757" fmla="*/ 5174031 w 8964278"/>
                <a:gd name="connsiteY757" fmla="*/ 4074795 h 6213528"/>
                <a:gd name="connsiteX758" fmla="*/ 5171173 w 8964278"/>
                <a:gd name="connsiteY758" fmla="*/ 4074795 h 6213528"/>
                <a:gd name="connsiteX759" fmla="*/ 5158791 w 8964278"/>
                <a:gd name="connsiteY759" fmla="*/ 4055745 h 6213528"/>
                <a:gd name="connsiteX760" fmla="*/ 5155933 w 8964278"/>
                <a:gd name="connsiteY760" fmla="*/ 4051935 h 6213528"/>
                <a:gd name="connsiteX761" fmla="*/ 5096878 w 8964278"/>
                <a:gd name="connsiteY761" fmla="*/ 3930015 h 6213528"/>
                <a:gd name="connsiteX762" fmla="*/ 5094973 w 8964278"/>
                <a:gd name="connsiteY762" fmla="*/ 3919538 h 6213528"/>
                <a:gd name="connsiteX763" fmla="*/ 5093069 w 8964278"/>
                <a:gd name="connsiteY763" fmla="*/ 3919538 h 6213528"/>
                <a:gd name="connsiteX764" fmla="*/ 5083544 w 8964278"/>
                <a:gd name="connsiteY764" fmla="*/ 3888105 h 6213528"/>
                <a:gd name="connsiteX765" fmla="*/ 5063541 w 8964278"/>
                <a:gd name="connsiteY765" fmla="*/ 3670935 h 6213528"/>
                <a:gd name="connsiteX766" fmla="*/ 5064494 w 8964278"/>
                <a:gd name="connsiteY766" fmla="*/ 3666173 h 6213528"/>
                <a:gd name="connsiteX767" fmla="*/ 5088306 w 8964278"/>
                <a:gd name="connsiteY767" fmla="*/ 3543300 h 6213528"/>
                <a:gd name="connsiteX768" fmla="*/ 5130216 w 8964278"/>
                <a:gd name="connsiteY768" fmla="*/ 3420428 h 6213528"/>
                <a:gd name="connsiteX769" fmla="*/ 5118786 w 8964278"/>
                <a:gd name="connsiteY769" fmla="*/ 3493770 h 6213528"/>
                <a:gd name="connsiteX770" fmla="*/ 5108308 w 8964278"/>
                <a:gd name="connsiteY770" fmla="*/ 3702368 h 6213528"/>
                <a:gd name="connsiteX771" fmla="*/ 5148314 w 8964278"/>
                <a:gd name="connsiteY771" fmla="*/ 3899535 h 6213528"/>
                <a:gd name="connsiteX772" fmla="*/ 5230228 w 8964278"/>
                <a:gd name="connsiteY772" fmla="*/ 4045268 h 6213528"/>
                <a:gd name="connsiteX773" fmla="*/ 5487403 w 8964278"/>
                <a:gd name="connsiteY773" fmla="*/ 4245293 h 6213528"/>
                <a:gd name="connsiteX774" fmla="*/ 5848401 w 8964278"/>
                <a:gd name="connsiteY774" fmla="*/ 4331018 h 6213528"/>
                <a:gd name="connsiteX775" fmla="*/ 6249403 w 8964278"/>
                <a:gd name="connsiteY775" fmla="*/ 4300538 h 6213528"/>
                <a:gd name="connsiteX776" fmla="*/ 6224639 w 8964278"/>
                <a:gd name="connsiteY776" fmla="*/ 4308158 h 6213528"/>
                <a:gd name="connsiteX777" fmla="*/ 6206541 w 8964278"/>
                <a:gd name="connsiteY777" fmla="*/ 4312920 h 6213528"/>
                <a:gd name="connsiteX778" fmla="*/ 6185586 w 8964278"/>
                <a:gd name="connsiteY778" fmla="*/ 4318635 h 6213528"/>
                <a:gd name="connsiteX779" fmla="*/ 6181776 w 8964278"/>
                <a:gd name="connsiteY779" fmla="*/ 4318635 h 6213528"/>
                <a:gd name="connsiteX780" fmla="*/ 6176061 w 8964278"/>
                <a:gd name="connsiteY780" fmla="*/ 4321493 h 6213528"/>
                <a:gd name="connsiteX781" fmla="*/ 6173203 w 8964278"/>
                <a:gd name="connsiteY781" fmla="*/ 4322445 h 6213528"/>
                <a:gd name="connsiteX782" fmla="*/ 6159869 w 8964278"/>
                <a:gd name="connsiteY782" fmla="*/ 4326255 h 6213528"/>
                <a:gd name="connsiteX783" fmla="*/ 6049378 w 8964278"/>
                <a:gd name="connsiteY783" fmla="*/ 4352925 h 6213528"/>
                <a:gd name="connsiteX784" fmla="*/ 5975083 w 8964278"/>
                <a:gd name="connsiteY784" fmla="*/ 4367213 h 6213528"/>
                <a:gd name="connsiteX785" fmla="*/ 3026143 w 8964278"/>
                <a:gd name="connsiteY785" fmla="*/ 4551998 h 6213528"/>
                <a:gd name="connsiteX786" fmla="*/ 3228073 w 8964278"/>
                <a:gd name="connsiteY786" fmla="*/ 4551045 h 6213528"/>
                <a:gd name="connsiteX787" fmla="*/ 3513823 w 8964278"/>
                <a:gd name="connsiteY787" fmla="*/ 4315778 h 6213528"/>
                <a:gd name="connsiteX788" fmla="*/ 3554781 w 8964278"/>
                <a:gd name="connsiteY788" fmla="*/ 4231958 h 6213528"/>
                <a:gd name="connsiteX789" fmla="*/ 3520491 w 8964278"/>
                <a:gd name="connsiteY789" fmla="*/ 4321493 h 6213528"/>
                <a:gd name="connsiteX790" fmla="*/ 3334753 w 8964278"/>
                <a:gd name="connsiteY790" fmla="*/ 4533900 h 6213528"/>
                <a:gd name="connsiteX791" fmla="*/ 3203308 w 8964278"/>
                <a:gd name="connsiteY791" fmla="*/ 4575810 h 6213528"/>
                <a:gd name="connsiteX792" fmla="*/ 3031858 w 8964278"/>
                <a:gd name="connsiteY792" fmla="*/ 4555808 h 6213528"/>
                <a:gd name="connsiteX793" fmla="*/ 2995663 w 8964278"/>
                <a:gd name="connsiteY793" fmla="*/ 4547235 h 6213528"/>
                <a:gd name="connsiteX794" fmla="*/ 3026143 w 8964278"/>
                <a:gd name="connsiteY794" fmla="*/ 4551998 h 6213528"/>
                <a:gd name="connsiteX795" fmla="*/ 2901366 w 8964278"/>
                <a:gd name="connsiteY795" fmla="*/ 4529138 h 6213528"/>
                <a:gd name="connsiteX796" fmla="*/ 2854693 w 8964278"/>
                <a:gd name="connsiteY796" fmla="*/ 4525328 h 6213528"/>
                <a:gd name="connsiteX797" fmla="*/ 2841358 w 8964278"/>
                <a:gd name="connsiteY797" fmla="*/ 4525328 h 6213528"/>
                <a:gd name="connsiteX798" fmla="*/ 2976613 w 8964278"/>
                <a:gd name="connsiteY798" fmla="*/ 4516755 h 6213528"/>
                <a:gd name="connsiteX799" fmla="*/ 3191878 w 8964278"/>
                <a:gd name="connsiteY799" fmla="*/ 4488180 h 6213528"/>
                <a:gd name="connsiteX800" fmla="*/ 3363328 w 8964278"/>
                <a:gd name="connsiteY800" fmla="*/ 4408170 h 6213528"/>
                <a:gd name="connsiteX801" fmla="*/ 3505251 w 8964278"/>
                <a:gd name="connsiteY801" fmla="*/ 4283393 h 6213528"/>
                <a:gd name="connsiteX802" fmla="*/ 3540493 w 8964278"/>
                <a:gd name="connsiteY802" fmla="*/ 4238625 h 6213528"/>
                <a:gd name="connsiteX803" fmla="*/ 3516681 w 8964278"/>
                <a:gd name="connsiteY803" fmla="*/ 4288155 h 6213528"/>
                <a:gd name="connsiteX804" fmla="*/ 3400476 w 8964278"/>
                <a:gd name="connsiteY804" fmla="*/ 4442460 h 6213528"/>
                <a:gd name="connsiteX805" fmla="*/ 3241408 w 8964278"/>
                <a:gd name="connsiteY805" fmla="*/ 4536758 h 6213528"/>
                <a:gd name="connsiteX806" fmla="*/ 3148063 w 8964278"/>
                <a:gd name="connsiteY806" fmla="*/ 4552950 h 6213528"/>
                <a:gd name="connsiteX807" fmla="*/ 3044241 w 8964278"/>
                <a:gd name="connsiteY807" fmla="*/ 4545330 h 6213528"/>
                <a:gd name="connsiteX808" fmla="*/ 2901366 w 8964278"/>
                <a:gd name="connsiteY808" fmla="*/ 4529138 h 6213528"/>
                <a:gd name="connsiteX809" fmla="*/ 3510013 w 8964278"/>
                <a:gd name="connsiteY809" fmla="*/ 4259580 h 6213528"/>
                <a:gd name="connsiteX810" fmla="*/ 3373806 w 8964278"/>
                <a:gd name="connsiteY810" fmla="*/ 4388168 h 6213528"/>
                <a:gd name="connsiteX811" fmla="*/ 3206166 w 8964278"/>
                <a:gd name="connsiteY811" fmla="*/ 4472940 h 6213528"/>
                <a:gd name="connsiteX812" fmla="*/ 2996616 w 8964278"/>
                <a:gd name="connsiteY812" fmla="*/ 4506278 h 6213528"/>
                <a:gd name="connsiteX813" fmla="*/ 2763253 w 8964278"/>
                <a:gd name="connsiteY813" fmla="*/ 4531995 h 6213528"/>
                <a:gd name="connsiteX814" fmla="*/ 2736583 w 8964278"/>
                <a:gd name="connsiteY814" fmla="*/ 4540568 h 6213528"/>
                <a:gd name="connsiteX815" fmla="*/ 2735631 w 8964278"/>
                <a:gd name="connsiteY815" fmla="*/ 4542473 h 6213528"/>
                <a:gd name="connsiteX816" fmla="*/ 2732773 w 8964278"/>
                <a:gd name="connsiteY816" fmla="*/ 4543425 h 6213528"/>
                <a:gd name="connsiteX817" fmla="*/ 2752776 w 8964278"/>
                <a:gd name="connsiteY817" fmla="*/ 4528185 h 6213528"/>
                <a:gd name="connsiteX818" fmla="*/ 2863266 w 8964278"/>
                <a:gd name="connsiteY818" fmla="*/ 4502468 h 6213528"/>
                <a:gd name="connsiteX819" fmla="*/ 2997568 w 8964278"/>
                <a:gd name="connsiteY819" fmla="*/ 4477703 h 6213528"/>
                <a:gd name="connsiteX820" fmla="*/ 3239503 w 8964278"/>
                <a:gd name="connsiteY820" fmla="*/ 4406265 h 6213528"/>
                <a:gd name="connsiteX821" fmla="*/ 3435718 w 8964278"/>
                <a:gd name="connsiteY821" fmla="*/ 4277678 h 6213528"/>
                <a:gd name="connsiteX822" fmla="*/ 3577641 w 8964278"/>
                <a:gd name="connsiteY822" fmla="*/ 4086225 h 6213528"/>
                <a:gd name="connsiteX823" fmla="*/ 3596691 w 8964278"/>
                <a:gd name="connsiteY823" fmla="*/ 4041458 h 6213528"/>
                <a:gd name="connsiteX824" fmla="*/ 3584308 w 8964278"/>
                <a:gd name="connsiteY824" fmla="*/ 4114800 h 6213528"/>
                <a:gd name="connsiteX825" fmla="*/ 3559543 w 8964278"/>
                <a:gd name="connsiteY825" fmla="*/ 4189095 h 6213528"/>
                <a:gd name="connsiteX826" fmla="*/ 3510013 w 8964278"/>
                <a:gd name="connsiteY826" fmla="*/ 4259580 h 6213528"/>
                <a:gd name="connsiteX827" fmla="*/ 2703246 w 8964278"/>
                <a:gd name="connsiteY827" fmla="*/ 4416743 h 6213528"/>
                <a:gd name="connsiteX828" fmla="*/ 2697531 w 8964278"/>
                <a:gd name="connsiteY828" fmla="*/ 4484370 h 6213528"/>
                <a:gd name="connsiteX829" fmla="*/ 2600376 w 8964278"/>
                <a:gd name="connsiteY829" fmla="*/ 4195763 h 6213528"/>
                <a:gd name="connsiteX830" fmla="*/ 2406066 w 8964278"/>
                <a:gd name="connsiteY830" fmla="*/ 3881438 h 6213528"/>
                <a:gd name="connsiteX831" fmla="*/ 2099361 w 8964278"/>
                <a:gd name="connsiteY831" fmla="*/ 3647123 h 6213528"/>
                <a:gd name="connsiteX832" fmla="*/ 1753603 w 8964278"/>
                <a:gd name="connsiteY832" fmla="*/ 3464243 h 6213528"/>
                <a:gd name="connsiteX833" fmla="*/ 1629778 w 8964278"/>
                <a:gd name="connsiteY833" fmla="*/ 3387090 h 6213528"/>
                <a:gd name="connsiteX834" fmla="*/ 1635493 w 8964278"/>
                <a:gd name="connsiteY834" fmla="*/ 3387090 h 6213528"/>
                <a:gd name="connsiteX835" fmla="*/ 1636446 w 8964278"/>
                <a:gd name="connsiteY835" fmla="*/ 3387090 h 6213528"/>
                <a:gd name="connsiteX836" fmla="*/ 1694548 w 8964278"/>
                <a:gd name="connsiteY836" fmla="*/ 3407093 h 6213528"/>
                <a:gd name="connsiteX837" fmla="*/ 1722171 w 8964278"/>
                <a:gd name="connsiteY837" fmla="*/ 3416618 h 6213528"/>
                <a:gd name="connsiteX838" fmla="*/ 1757413 w 8964278"/>
                <a:gd name="connsiteY838" fmla="*/ 3430905 h 6213528"/>
                <a:gd name="connsiteX839" fmla="*/ 1955533 w 8964278"/>
                <a:gd name="connsiteY839" fmla="*/ 3533775 h 6213528"/>
                <a:gd name="connsiteX840" fmla="*/ 2254618 w 8964278"/>
                <a:gd name="connsiteY840" fmla="*/ 3710940 h 6213528"/>
                <a:gd name="connsiteX841" fmla="*/ 2398446 w 8964278"/>
                <a:gd name="connsiteY841" fmla="*/ 3819525 h 6213528"/>
                <a:gd name="connsiteX842" fmla="*/ 2531796 w 8964278"/>
                <a:gd name="connsiteY842" fmla="*/ 3938588 h 6213528"/>
                <a:gd name="connsiteX843" fmla="*/ 2688958 w 8964278"/>
                <a:gd name="connsiteY843" fmla="*/ 4181475 h 6213528"/>
                <a:gd name="connsiteX844" fmla="*/ 2705151 w 8964278"/>
                <a:gd name="connsiteY844" fmla="*/ 4364355 h 6213528"/>
                <a:gd name="connsiteX845" fmla="*/ 2703246 w 8964278"/>
                <a:gd name="connsiteY845" fmla="*/ 4410075 h 6213528"/>
                <a:gd name="connsiteX846" fmla="*/ 2701341 w 8964278"/>
                <a:gd name="connsiteY846" fmla="*/ 4413885 h 6213528"/>
                <a:gd name="connsiteX847" fmla="*/ 2703246 w 8964278"/>
                <a:gd name="connsiteY847" fmla="*/ 4416743 h 6213528"/>
                <a:gd name="connsiteX848" fmla="*/ 1667878 w 8964278"/>
                <a:gd name="connsiteY848" fmla="*/ 4755833 h 6213528"/>
                <a:gd name="connsiteX849" fmla="*/ 1654543 w 8964278"/>
                <a:gd name="connsiteY849" fmla="*/ 4839653 h 6213528"/>
                <a:gd name="connsiteX850" fmla="*/ 1618348 w 8964278"/>
                <a:gd name="connsiteY850" fmla="*/ 5006340 h 6213528"/>
                <a:gd name="connsiteX851" fmla="*/ 1508811 w 8964278"/>
                <a:gd name="connsiteY851" fmla="*/ 5329238 h 6213528"/>
                <a:gd name="connsiteX852" fmla="*/ 1353553 w 8964278"/>
                <a:gd name="connsiteY852" fmla="*/ 5634038 h 6213528"/>
                <a:gd name="connsiteX853" fmla="*/ 1156386 w 8964278"/>
                <a:gd name="connsiteY853" fmla="*/ 5913120 h 6213528"/>
                <a:gd name="connsiteX854" fmla="*/ 1008748 w 8964278"/>
                <a:gd name="connsiteY854" fmla="*/ 6075998 h 6213528"/>
                <a:gd name="connsiteX855" fmla="*/ 959218 w 8964278"/>
                <a:gd name="connsiteY855" fmla="*/ 6116003 h 6213528"/>
                <a:gd name="connsiteX856" fmla="*/ 1112571 w 8964278"/>
                <a:gd name="connsiteY856" fmla="*/ 5955030 h 6213528"/>
                <a:gd name="connsiteX857" fmla="*/ 1289736 w 8964278"/>
                <a:gd name="connsiteY857" fmla="*/ 5677853 h 6213528"/>
                <a:gd name="connsiteX858" fmla="*/ 1431658 w 8964278"/>
                <a:gd name="connsiteY858" fmla="*/ 5370195 h 6213528"/>
                <a:gd name="connsiteX859" fmla="*/ 1559293 w 8964278"/>
                <a:gd name="connsiteY859" fmla="*/ 5012055 h 6213528"/>
                <a:gd name="connsiteX860" fmla="*/ 1627873 w 8964278"/>
                <a:gd name="connsiteY860" fmla="*/ 4646295 h 6213528"/>
                <a:gd name="connsiteX861" fmla="*/ 1653591 w 8964278"/>
                <a:gd name="connsiteY861" fmla="*/ 4671060 h 6213528"/>
                <a:gd name="connsiteX862" fmla="*/ 1670736 w 8964278"/>
                <a:gd name="connsiteY862" fmla="*/ 4716780 h 6213528"/>
                <a:gd name="connsiteX863" fmla="*/ 1667878 w 8964278"/>
                <a:gd name="connsiteY863" fmla="*/ 4755833 h 6213528"/>
                <a:gd name="connsiteX864" fmla="*/ 1684071 w 8964278"/>
                <a:gd name="connsiteY864" fmla="*/ 4746308 h 6213528"/>
                <a:gd name="connsiteX865" fmla="*/ 1685023 w 8964278"/>
                <a:gd name="connsiteY865" fmla="*/ 4750118 h 6213528"/>
                <a:gd name="connsiteX866" fmla="*/ 1645971 w 8964278"/>
                <a:gd name="connsiteY866" fmla="*/ 5027295 h 6213528"/>
                <a:gd name="connsiteX867" fmla="*/ 1534528 w 8964278"/>
                <a:gd name="connsiteY867" fmla="*/ 5374958 h 6213528"/>
                <a:gd name="connsiteX868" fmla="*/ 1365936 w 8964278"/>
                <a:gd name="connsiteY868" fmla="*/ 5682615 h 6213528"/>
                <a:gd name="connsiteX869" fmla="*/ 1154481 w 8964278"/>
                <a:gd name="connsiteY869" fmla="*/ 5941695 h 6213528"/>
                <a:gd name="connsiteX870" fmla="*/ 1067803 w 8964278"/>
                <a:gd name="connsiteY870" fmla="*/ 6024563 h 6213528"/>
                <a:gd name="connsiteX871" fmla="*/ 1133526 w 8964278"/>
                <a:gd name="connsiteY871" fmla="*/ 5951220 h 6213528"/>
                <a:gd name="connsiteX872" fmla="*/ 1339266 w 8964278"/>
                <a:gd name="connsiteY872" fmla="*/ 5674995 h 6213528"/>
                <a:gd name="connsiteX873" fmla="*/ 1502143 w 8964278"/>
                <a:gd name="connsiteY873" fmla="*/ 5373053 h 6213528"/>
                <a:gd name="connsiteX874" fmla="*/ 1619301 w 8964278"/>
                <a:gd name="connsiteY874" fmla="*/ 5051108 h 6213528"/>
                <a:gd name="connsiteX875" fmla="*/ 1684071 w 8964278"/>
                <a:gd name="connsiteY875" fmla="*/ 4746308 h 6213528"/>
                <a:gd name="connsiteX876" fmla="*/ 1614538 w 8964278"/>
                <a:gd name="connsiteY876" fmla="*/ 4690110 h 6213528"/>
                <a:gd name="connsiteX877" fmla="*/ 1602156 w 8964278"/>
                <a:gd name="connsiteY877" fmla="*/ 4783455 h 6213528"/>
                <a:gd name="connsiteX878" fmla="*/ 1562151 w 8964278"/>
                <a:gd name="connsiteY878" fmla="*/ 4968240 h 6213528"/>
                <a:gd name="connsiteX879" fmla="*/ 1442136 w 8964278"/>
                <a:gd name="connsiteY879" fmla="*/ 5324475 h 6213528"/>
                <a:gd name="connsiteX880" fmla="*/ 1304023 w 8964278"/>
                <a:gd name="connsiteY880" fmla="*/ 5635943 h 6213528"/>
                <a:gd name="connsiteX881" fmla="*/ 1133526 w 8964278"/>
                <a:gd name="connsiteY881" fmla="*/ 5916930 h 6213528"/>
                <a:gd name="connsiteX882" fmla="*/ 939216 w 8964278"/>
                <a:gd name="connsiteY882" fmla="*/ 6126480 h 6213528"/>
                <a:gd name="connsiteX883" fmla="*/ 1108761 w 8964278"/>
                <a:gd name="connsiteY883" fmla="*/ 5883593 h 6213528"/>
                <a:gd name="connsiteX884" fmla="*/ 1279258 w 8964278"/>
                <a:gd name="connsiteY884" fmla="*/ 5591175 h 6213528"/>
                <a:gd name="connsiteX885" fmla="*/ 1421181 w 8964278"/>
                <a:gd name="connsiteY885" fmla="*/ 5281613 h 6213528"/>
                <a:gd name="connsiteX886" fmla="*/ 1533576 w 8964278"/>
                <a:gd name="connsiteY886" fmla="*/ 4958715 h 6213528"/>
                <a:gd name="connsiteX887" fmla="*/ 1613586 w 8964278"/>
                <a:gd name="connsiteY887" fmla="*/ 4629150 h 6213528"/>
                <a:gd name="connsiteX888" fmla="*/ 1613586 w 8964278"/>
                <a:gd name="connsiteY888" fmla="*/ 4627245 h 6213528"/>
                <a:gd name="connsiteX889" fmla="*/ 1620253 w 8964278"/>
                <a:gd name="connsiteY889" fmla="*/ 4634865 h 6213528"/>
                <a:gd name="connsiteX890" fmla="*/ 1614538 w 8964278"/>
                <a:gd name="connsiteY890" fmla="*/ 4690110 h 6213528"/>
                <a:gd name="connsiteX891" fmla="*/ 1529766 w 8964278"/>
                <a:gd name="connsiteY891" fmla="*/ 4916805 h 6213528"/>
                <a:gd name="connsiteX892" fmla="*/ 1423086 w 8964278"/>
                <a:gd name="connsiteY892" fmla="*/ 5238750 h 6213528"/>
                <a:gd name="connsiteX893" fmla="*/ 1286878 w 8964278"/>
                <a:gd name="connsiteY893" fmla="*/ 5549265 h 6213528"/>
                <a:gd name="connsiteX894" fmla="*/ 1124001 w 8964278"/>
                <a:gd name="connsiteY894" fmla="*/ 5846445 h 6213528"/>
                <a:gd name="connsiteX895" fmla="*/ 982078 w 8964278"/>
                <a:gd name="connsiteY895" fmla="*/ 6059805 h 6213528"/>
                <a:gd name="connsiteX896" fmla="*/ 987793 w 8964278"/>
                <a:gd name="connsiteY896" fmla="*/ 6051233 h 6213528"/>
                <a:gd name="connsiteX897" fmla="*/ 1087806 w 8964278"/>
                <a:gd name="connsiteY897" fmla="*/ 5897880 h 6213528"/>
                <a:gd name="connsiteX898" fmla="*/ 1262113 w 8964278"/>
                <a:gd name="connsiteY898" fmla="*/ 5571173 h 6213528"/>
                <a:gd name="connsiteX899" fmla="*/ 1496428 w 8964278"/>
                <a:gd name="connsiteY899" fmla="*/ 4871085 h 6213528"/>
                <a:gd name="connsiteX900" fmla="*/ 1550721 w 8964278"/>
                <a:gd name="connsiteY900" fmla="*/ 4538663 h 6213528"/>
                <a:gd name="connsiteX901" fmla="*/ 1602156 w 8964278"/>
                <a:gd name="connsiteY901" fmla="*/ 4612958 h 6213528"/>
                <a:gd name="connsiteX902" fmla="*/ 1529766 w 8964278"/>
                <a:gd name="connsiteY902" fmla="*/ 4916805 h 6213528"/>
                <a:gd name="connsiteX903" fmla="*/ 1524051 w 8964278"/>
                <a:gd name="connsiteY903" fmla="*/ 4546283 h 6213528"/>
                <a:gd name="connsiteX904" fmla="*/ 1496428 w 8964278"/>
                <a:gd name="connsiteY904" fmla="*/ 4640580 h 6213528"/>
                <a:gd name="connsiteX905" fmla="*/ 1438326 w 8964278"/>
                <a:gd name="connsiteY905" fmla="*/ 4804410 h 6213528"/>
                <a:gd name="connsiteX906" fmla="*/ 1305928 w 8964278"/>
                <a:gd name="connsiteY906" fmla="*/ 5128260 h 6213528"/>
                <a:gd name="connsiteX907" fmla="*/ 1163053 w 8964278"/>
                <a:gd name="connsiteY907" fmla="*/ 5464493 h 6213528"/>
                <a:gd name="connsiteX908" fmla="*/ 1020178 w 8964278"/>
                <a:gd name="connsiteY908" fmla="*/ 5801678 h 6213528"/>
                <a:gd name="connsiteX909" fmla="*/ 878256 w 8964278"/>
                <a:gd name="connsiteY909" fmla="*/ 6136958 h 6213528"/>
                <a:gd name="connsiteX910" fmla="*/ 904926 w 8964278"/>
                <a:gd name="connsiteY910" fmla="*/ 6017895 h 6213528"/>
                <a:gd name="connsiteX911" fmla="*/ 951598 w 8964278"/>
                <a:gd name="connsiteY911" fmla="*/ 5841683 h 6213528"/>
                <a:gd name="connsiteX912" fmla="*/ 1063993 w 8964278"/>
                <a:gd name="connsiteY912" fmla="*/ 5503545 h 6213528"/>
                <a:gd name="connsiteX913" fmla="*/ 1204963 w 8964278"/>
                <a:gd name="connsiteY913" fmla="*/ 5173980 h 6213528"/>
                <a:gd name="connsiteX914" fmla="*/ 1372603 w 8964278"/>
                <a:gd name="connsiteY914" fmla="*/ 4858703 h 6213528"/>
                <a:gd name="connsiteX915" fmla="*/ 1524051 w 8964278"/>
                <a:gd name="connsiteY915" fmla="*/ 4546283 h 6213528"/>
                <a:gd name="connsiteX916" fmla="*/ 1515478 w 8964278"/>
                <a:gd name="connsiteY916" fmla="*/ 4531043 h 6213528"/>
                <a:gd name="connsiteX917" fmla="*/ 1525956 w 8964278"/>
                <a:gd name="connsiteY917" fmla="*/ 4490085 h 6213528"/>
                <a:gd name="connsiteX918" fmla="*/ 1528813 w 8964278"/>
                <a:gd name="connsiteY918" fmla="*/ 4496753 h 6213528"/>
                <a:gd name="connsiteX919" fmla="*/ 1525956 w 8964278"/>
                <a:gd name="connsiteY919" fmla="*/ 4499610 h 6213528"/>
                <a:gd name="connsiteX920" fmla="*/ 1515478 w 8964278"/>
                <a:gd name="connsiteY920" fmla="*/ 4531043 h 6213528"/>
                <a:gd name="connsiteX921" fmla="*/ 1534528 w 8964278"/>
                <a:gd name="connsiteY921" fmla="*/ 3991928 h 6213528"/>
                <a:gd name="connsiteX922" fmla="*/ 1527861 w 8964278"/>
                <a:gd name="connsiteY922" fmla="*/ 3876675 h 6213528"/>
                <a:gd name="connsiteX923" fmla="*/ 1527861 w 8964278"/>
                <a:gd name="connsiteY923" fmla="*/ 3867150 h 6213528"/>
                <a:gd name="connsiteX924" fmla="*/ 1523098 w 8964278"/>
                <a:gd name="connsiteY924" fmla="*/ 3636645 h 6213528"/>
                <a:gd name="connsiteX925" fmla="*/ 1523098 w 8964278"/>
                <a:gd name="connsiteY925" fmla="*/ 3631883 h 6213528"/>
                <a:gd name="connsiteX926" fmla="*/ 1525003 w 8964278"/>
                <a:gd name="connsiteY926" fmla="*/ 3642360 h 6213528"/>
                <a:gd name="connsiteX927" fmla="*/ 1550721 w 8964278"/>
                <a:gd name="connsiteY927" fmla="*/ 3812858 h 6213528"/>
                <a:gd name="connsiteX928" fmla="*/ 1628826 w 8964278"/>
                <a:gd name="connsiteY928" fmla="*/ 4145280 h 6213528"/>
                <a:gd name="connsiteX929" fmla="*/ 1746936 w 8964278"/>
                <a:gd name="connsiteY929" fmla="*/ 4424363 h 6213528"/>
                <a:gd name="connsiteX930" fmla="*/ 1912671 w 8964278"/>
                <a:gd name="connsiteY930" fmla="*/ 4654868 h 6213528"/>
                <a:gd name="connsiteX931" fmla="*/ 2097456 w 8964278"/>
                <a:gd name="connsiteY931" fmla="*/ 4808220 h 6213528"/>
                <a:gd name="connsiteX932" fmla="*/ 2077453 w 8964278"/>
                <a:gd name="connsiteY932" fmla="*/ 4804410 h 6213528"/>
                <a:gd name="connsiteX933" fmla="*/ 2052688 w 8964278"/>
                <a:gd name="connsiteY933" fmla="*/ 4792028 h 6213528"/>
                <a:gd name="connsiteX934" fmla="*/ 1940293 w 8964278"/>
                <a:gd name="connsiteY934" fmla="*/ 4722495 h 6213528"/>
                <a:gd name="connsiteX935" fmla="*/ 1752651 w 8964278"/>
                <a:gd name="connsiteY935" fmla="*/ 4536758 h 6213528"/>
                <a:gd name="connsiteX936" fmla="*/ 1616443 w 8964278"/>
                <a:gd name="connsiteY936" fmla="*/ 4297680 h 6213528"/>
                <a:gd name="connsiteX937" fmla="*/ 1535481 w 8964278"/>
                <a:gd name="connsiteY937" fmla="*/ 3998595 h 6213528"/>
                <a:gd name="connsiteX938" fmla="*/ 1534528 w 8964278"/>
                <a:gd name="connsiteY938" fmla="*/ 3991928 h 6213528"/>
                <a:gd name="connsiteX939" fmla="*/ 1940293 w 8964278"/>
                <a:gd name="connsiteY939" fmla="*/ 4669155 h 6213528"/>
                <a:gd name="connsiteX940" fmla="*/ 1769796 w 8964278"/>
                <a:gd name="connsiteY940" fmla="*/ 4445318 h 6213528"/>
                <a:gd name="connsiteX941" fmla="*/ 1647876 w 8964278"/>
                <a:gd name="connsiteY941" fmla="*/ 4178618 h 6213528"/>
                <a:gd name="connsiteX942" fmla="*/ 1563103 w 8964278"/>
                <a:gd name="connsiteY942" fmla="*/ 3849053 h 6213528"/>
                <a:gd name="connsiteX943" fmla="*/ 1523098 w 8964278"/>
                <a:gd name="connsiteY943" fmla="*/ 3591878 h 6213528"/>
                <a:gd name="connsiteX944" fmla="*/ 1523098 w 8964278"/>
                <a:gd name="connsiteY944" fmla="*/ 3570923 h 6213528"/>
                <a:gd name="connsiteX945" fmla="*/ 1516431 w 8964278"/>
                <a:gd name="connsiteY945" fmla="*/ 3464243 h 6213528"/>
                <a:gd name="connsiteX946" fmla="*/ 1552626 w 8964278"/>
                <a:gd name="connsiteY946" fmla="*/ 3596640 h 6213528"/>
                <a:gd name="connsiteX947" fmla="*/ 1655496 w 8964278"/>
                <a:gd name="connsiteY947" fmla="*/ 3960495 h 6213528"/>
                <a:gd name="connsiteX948" fmla="*/ 1765033 w 8964278"/>
                <a:gd name="connsiteY948" fmla="*/ 4312920 h 6213528"/>
                <a:gd name="connsiteX949" fmla="*/ 1914576 w 8964278"/>
                <a:gd name="connsiteY949" fmla="*/ 4615815 h 6213528"/>
                <a:gd name="connsiteX950" fmla="*/ 2139366 w 8964278"/>
                <a:gd name="connsiteY950" fmla="*/ 4813935 h 6213528"/>
                <a:gd name="connsiteX951" fmla="*/ 2144128 w 8964278"/>
                <a:gd name="connsiteY951" fmla="*/ 4815840 h 6213528"/>
                <a:gd name="connsiteX952" fmla="*/ 2126031 w 8964278"/>
                <a:gd name="connsiteY952" fmla="*/ 4812983 h 6213528"/>
                <a:gd name="connsiteX953" fmla="*/ 1940293 w 8964278"/>
                <a:gd name="connsiteY953" fmla="*/ 4669155 h 6213528"/>
                <a:gd name="connsiteX954" fmla="*/ 1941246 w 8964278"/>
                <a:gd name="connsiteY954" fmla="*/ 4632960 h 6213528"/>
                <a:gd name="connsiteX955" fmla="*/ 1785988 w 8964278"/>
                <a:gd name="connsiteY955" fmla="*/ 4339590 h 6213528"/>
                <a:gd name="connsiteX956" fmla="*/ 1676451 w 8964278"/>
                <a:gd name="connsiteY956" fmla="*/ 3994785 h 6213528"/>
                <a:gd name="connsiteX957" fmla="*/ 1571676 w 8964278"/>
                <a:gd name="connsiteY957" fmla="*/ 3631883 h 6213528"/>
                <a:gd name="connsiteX958" fmla="*/ 1515478 w 8964278"/>
                <a:gd name="connsiteY958" fmla="*/ 3425190 h 6213528"/>
                <a:gd name="connsiteX959" fmla="*/ 1549768 w 8964278"/>
                <a:gd name="connsiteY959" fmla="*/ 3501390 h 6213528"/>
                <a:gd name="connsiteX960" fmla="*/ 1616443 w 8964278"/>
                <a:gd name="connsiteY960" fmla="*/ 3672840 h 6213528"/>
                <a:gd name="connsiteX961" fmla="*/ 1735506 w 8964278"/>
                <a:gd name="connsiteY961" fmla="*/ 4018598 h 6213528"/>
                <a:gd name="connsiteX962" fmla="*/ 1861236 w 8964278"/>
                <a:gd name="connsiteY962" fmla="*/ 4334828 h 6213528"/>
                <a:gd name="connsiteX963" fmla="*/ 2021256 w 8964278"/>
                <a:gd name="connsiteY963" fmla="*/ 4610100 h 6213528"/>
                <a:gd name="connsiteX964" fmla="*/ 2227948 w 8964278"/>
                <a:gd name="connsiteY964" fmla="*/ 4829175 h 6213528"/>
                <a:gd name="connsiteX965" fmla="*/ 2209851 w 8964278"/>
                <a:gd name="connsiteY965" fmla="*/ 4825365 h 6213528"/>
                <a:gd name="connsiteX966" fmla="*/ 2181276 w 8964278"/>
                <a:gd name="connsiteY966" fmla="*/ 4819650 h 6213528"/>
                <a:gd name="connsiteX967" fmla="*/ 2178418 w 8964278"/>
                <a:gd name="connsiteY967" fmla="*/ 4815840 h 6213528"/>
                <a:gd name="connsiteX968" fmla="*/ 1941246 w 8964278"/>
                <a:gd name="connsiteY968" fmla="*/ 4632960 h 6213528"/>
                <a:gd name="connsiteX969" fmla="*/ 2050783 w 8964278"/>
                <a:gd name="connsiteY969" fmla="*/ 4635818 h 6213528"/>
                <a:gd name="connsiteX970" fmla="*/ 1884096 w 8964278"/>
                <a:gd name="connsiteY970" fmla="*/ 4363403 h 6213528"/>
                <a:gd name="connsiteX971" fmla="*/ 1756461 w 8964278"/>
                <a:gd name="connsiteY971" fmla="*/ 4055745 h 6213528"/>
                <a:gd name="connsiteX972" fmla="*/ 1636446 w 8964278"/>
                <a:gd name="connsiteY972" fmla="*/ 3711893 h 6213528"/>
                <a:gd name="connsiteX973" fmla="*/ 1505953 w 8964278"/>
                <a:gd name="connsiteY973" fmla="*/ 3392805 h 6213528"/>
                <a:gd name="connsiteX974" fmla="*/ 1495476 w 8964278"/>
                <a:gd name="connsiteY974" fmla="*/ 3355658 h 6213528"/>
                <a:gd name="connsiteX975" fmla="*/ 1495476 w 8964278"/>
                <a:gd name="connsiteY975" fmla="*/ 3355658 h 6213528"/>
                <a:gd name="connsiteX976" fmla="*/ 1531671 w 8964278"/>
                <a:gd name="connsiteY976" fmla="*/ 3407093 h 6213528"/>
                <a:gd name="connsiteX977" fmla="*/ 1626921 w 8964278"/>
                <a:gd name="connsiteY977" fmla="*/ 3568065 h 6213528"/>
                <a:gd name="connsiteX978" fmla="*/ 1779321 w 8964278"/>
                <a:gd name="connsiteY978" fmla="*/ 3916680 h 6213528"/>
                <a:gd name="connsiteX979" fmla="*/ 1926958 w 8964278"/>
                <a:gd name="connsiteY979" fmla="*/ 4290060 h 6213528"/>
                <a:gd name="connsiteX980" fmla="*/ 2100313 w 8964278"/>
                <a:gd name="connsiteY980" fmla="*/ 4610100 h 6213528"/>
                <a:gd name="connsiteX981" fmla="*/ 2325103 w 8964278"/>
                <a:gd name="connsiteY981" fmla="*/ 4857750 h 6213528"/>
                <a:gd name="connsiteX982" fmla="*/ 2249856 w 8964278"/>
                <a:gd name="connsiteY982" fmla="*/ 4838700 h 6213528"/>
                <a:gd name="connsiteX983" fmla="*/ 2050783 w 8964278"/>
                <a:gd name="connsiteY983" fmla="*/ 4635818 h 6213528"/>
                <a:gd name="connsiteX984" fmla="*/ 156261 w 8964278"/>
                <a:gd name="connsiteY984" fmla="*/ 5393055 h 6213528"/>
                <a:gd name="connsiteX985" fmla="*/ 150546 w 8964278"/>
                <a:gd name="connsiteY985" fmla="*/ 5394960 h 6213528"/>
                <a:gd name="connsiteX986" fmla="*/ 147688 w 8964278"/>
                <a:gd name="connsiteY986" fmla="*/ 5394960 h 6213528"/>
                <a:gd name="connsiteX987" fmla="*/ 311518 w 8964278"/>
                <a:gd name="connsiteY987" fmla="*/ 5273040 h 6213528"/>
                <a:gd name="connsiteX988" fmla="*/ 514401 w 8964278"/>
                <a:gd name="connsiteY988" fmla="*/ 5143500 h 6213528"/>
                <a:gd name="connsiteX989" fmla="*/ 885876 w 8964278"/>
                <a:gd name="connsiteY989" fmla="*/ 4874895 h 6213528"/>
                <a:gd name="connsiteX990" fmla="*/ 1179246 w 8964278"/>
                <a:gd name="connsiteY990" fmla="*/ 4551998 h 6213528"/>
                <a:gd name="connsiteX991" fmla="*/ 1400226 w 8964278"/>
                <a:gd name="connsiteY991" fmla="*/ 4175760 h 6213528"/>
                <a:gd name="connsiteX992" fmla="*/ 1458328 w 8964278"/>
                <a:gd name="connsiteY992" fmla="*/ 4032885 h 6213528"/>
                <a:gd name="connsiteX993" fmla="*/ 1439278 w 8964278"/>
                <a:gd name="connsiteY993" fmla="*/ 4106228 h 6213528"/>
                <a:gd name="connsiteX994" fmla="*/ 1435468 w 8964278"/>
                <a:gd name="connsiteY994" fmla="*/ 4119563 h 6213528"/>
                <a:gd name="connsiteX995" fmla="*/ 1426896 w 8964278"/>
                <a:gd name="connsiteY995" fmla="*/ 4142423 h 6213528"/>
                <a:gd name="connsiteX996" fmla="*/ 1339266 w 8964278"/>
                <a:gd name="connsiteY996" fmla="*/ 4331970 h 6213528"/>
                <a:gd name="connsiteX997" fmla="*/ 1111618 w 8964278"/>
                <a:gd name="connsiteY997" fmla="*/ 4663440 h 6213528"/>
                <a:gd name="connsiteX998" fmla="*/ 844918 w 8964278"/>
                <a:gd name="connsiteY998" fmla="*/ 4944428 h 6213528"/>
                <a:gd name="connsiteX999" fmla="*/ 538213 w 8964278"/>
                <a:gd name="connsiteY999" fmla="*/ 5181600 h 6213528"/>
                <a:gd name="connsiteX1000" fmla="*/ 199123 w 8964278"/>
                <a:gd name="connsiteY1000" fmla="*/ 5370195 h 6213528"/>
                <a:gd name="connsiteX1001" fmla="*/ 156261 w 8964278"/>
                <a:gd name="connsiteY1001" fmla="*/ 5389245 h 6213528"/>
                <a:gd name="connsiteX1002" fmla="*/ 156261 w 8964278"/>
                <a:gd name="connsiteY1002" fmla="*/ 5393055 h 6213528"/>
                <a:gd name="connsiteX1003" fmla="*/ 396291 w 8964278"/>
                <a:gd name="connsiteY1003" fmla="*/ 5074920 h 6213528"/>
                <a:gd name="connsiteX1004" fmla="*/ 722998 w 8964278"/>
                <a:gd name="connsiteY1004" fmla="*/ 4782503 h 6213528"/>
                <a:gd name="connsiteX1005" fmla="*/ 1057326 w 8964278"/>
                <a:gd name="connsiteY1005" fmla="*/ 4480560 h 6213528"/>
                <a:gd name="connsiteX1006" fmla="*/ 1325931 w 8964278"/>
                <a:gd name="connsiteY1006" fmla="*/ 4152900 h 6213528"/>
                <a:gd name="connsiteX1007" fmla="*/ 1373556 w 8964278"/>
                <a:gd name="connsiteY1007" fmla="*/ 4072890 h 6213528"/>
                <a:gd name="connsiteX1008" fmla="*/ 1383081 w 8964278"/>
                <a:gd name="connsiteY1008" fmla="*/ 4063365 h 6213528"/>
                <a:gd name="connsiteX1009" fmla="*/ 1317358 w 8964278"/>
                <a:gd name="connsiteY1009" fmla="*/ 4178618 h 6213528"/>
                <a:gd name="connsiteX1010" fmla="*/ 1081138 w 8964278"/>
                <a:gd name="connsiteY1010" fmla="*/ 4511040 h 6213528"/>
                <a:gd name="connsiteX1011" fmla="*/ 799198 w 8964278"/>
                <a:gd name="connsiteY1011" fmla="*/ 4806315 h 6213528"/>
                <a:gd name="connsiteX1012" fmla="*/ 473443 w 8964278"/>
                <a:gd name="connsiteY1012" fmla="*/ 5073015 h 6213528"/>
                <a:gd name="connsiteX1013" fmla="*/ 311518 w 8964278"/>
                <a:gd name="connsiteY1013" fmla="*/ 5208270 h 6213528"/>
                <a:gd name="connsiteX1014" fmla="*/ 195313 w 8964278"/>
                <a:gd name="connsiteY1014" fmla="*/ 5320665 h 6213528"/>
                <a:gd name="connsiteX1015" fmla="*/ 180073 w 8964278"/>
                <a:gd name="connsiteY1015" fmla="*/ 5332095 h 6213528"/>
                <a:gd name="connsiteX1016" fmla="*/ 167691 w 8964278"/>
                <a:gd name="connsiteY1016" fmla="*/ 5340668 h 6213528"/>
                <a:gd name="connsiteX1017" fmla="*/ 182931 w 8964278"/>
                <a:gd name="connsiteY1017" fmla="*/ 5314950 h 6213528"/>
                <a:gd name="connsiteX1018" fmla="*/ 396291 w 8964278"/>
                <a:gd name="connsiteY1018" fmla="*/ 5074920 h 6213528"/>
                <a:gd name="connsiteX1019" fmla="*/ 208648 w 8964278"/>
                <a:gd name="connsiteY1019" fmla="*/ 5272088 h 6213528"/>
                <a:gd name="connsiteX1020" fmla="*/ 382003 w 8964278"/>
                <a:gd name="connsiteY1020" fmla="*/ 5043488 h 6213528"/>
                <a:gd name="connsiteX1021" fmla="*/ 670611 w 8964278"/>
                <a:gd name="connsiteY1021" fmla="*/ 4759643 h 6213528"/>
                <a:gd name="connsiteX1022" fmla="*/ 971601 w 8964278"/>
                <a:gd name="connsiteY1022" fmla="*/ 4494848 h 6213528"/>
                <a:gd name="connsiteX1023" fmla="*/ 1251636 w 8964278"/>
                <a:gd name="connsiteY1023" fmla="*/ 4212908 h 6213528"/>
                <a:gd name="connsiteX1024" fmla="*/ 1331646 w 8964278"/>
                <a:gd name="connsiteY1024" fmla="*/ 4112895 h 6213528"/>
                <a:gd name="connsiteX1025" fmla="*/ 1339266 w 8964278"/>
                <a:gd name="connsiteY1025" fmla="*/ 4106228 h 6213528"/>
                <a:gd name="connsiteX1026" fmla="*/ 1343076 w 8964278"/>
                <a:gd name="connsiteY1026" fmla="*/ 4102418 h 6213528"/>
                <a:gd name="connsiteX1027" fmla="*/ 1338313 w 8964278"/>
                <a:gd name="connsiteY1027" fmla="*/ 4110990 h 6213528"/>
                <a:gd name="connsiteX1028" fmla="*/ 1081138 w 8964278"/>
                <a:gd name="connsiteY1028" fmla="*/ 4441508 h 6213528"/>
                <a:gd name="connsiteX1029" fmla="*/ 750621 w 8964278"/>
                <a:gd name="connsiteY1029" fmla="*/ 4747260 h 6213528"/>
                <a:gd name="connsiteX1030" fmla="*/ 423913 w 8964278"/>
                <a:gd name="connsiteY1030" fmla="*/ 5037773 h 6213528"/>
                <a:gd name="connsiteX1031" fmla="*/ 208648 w 8964278"/>
                <a:gd name="connsiteY1031" fmla="*/ 5272088 h 6213528"/>
                <a:gd name="connsiteX1032" fmla="*/ 1137336 w 8964278"/>
                <a:gd name="connsiteY1032" fmla="*/ 4518660 h 6213528"/>
                <a:gd name="connsiteX1033" fmla="*/ 858253 w 8964278"/>
                <a:gd name="connsiteY1033" fmla="*/ 4811078 h 6213528"/>
                <a:gd name="connsiteX1034" fmla="*/ 527736 w 8964278"/>
                <a:gd name="connsiteY1034" fmla="*/ 5083493 h 6213528"/>
                <a:gd name="connsiteX1035" fmla="*/ 220078 w 8964278"/>
                <a:gd name="connsiteY1035" fmla="*/ 5304473 h 6213528"/>
                <a:gd name="connsiteX1036" fmla="*/ 442963 w 8964278"/>
                <a:gd name="connsiteY1036" fmla="*/ 5108258 h 6213528"/>
                <a:gd name="connsiteX1037" fmla="*/ 772528 w 8964278"/>
                <a:gd name="connsiteY1037" fmla="*/ 4841558 h 6213528"/>
                <a:gd name="connsiteX1038" fmla="*/ 1060183 w 8964278"/>
                <a:gd name="connsiteY1038" fmla="*/ 4551998 h 6213528"/>
                <a:gd name="connsiteX1039" fmla="*/ 1302118 w 8964278"/>
                <a:gd name="connsiteY1039" fmla="*/ 4223385 h 6213528"/>
                <a:gd name="connsiteX1040" fmla="*/ 1415466 w 8964278"/>
                <a:gd name="connsiteY1040" fmla="*/ 4027170 h 6213528"/>
                <a:gd name="connsiteX1041" fmla="*/ 1453566 w 8964278"/>
                <a:gd name="connsiteY1041" fmla="*/ 3978593 h 6213528"/>
                <a:gd name="connsiteX1042" fmla="*/ 1412608 w 8964278"/>
                <a:gd name="connsiteY1042" fmla="*/ 4088130 h 6213528"/>
                <a:gd name="connsiteX1043" fmla="*/ 1358316 w 8964278"/>
                <a:gd name="connsiteY1043" fmla="*/ 4195763 h 6213528"/>
                <a:gd name="connsiteX1044" fmla="*/ 1137336 w 8964278"/>
                <a:gd name="connsiteY1044" fmla="*/ 4518660 h 6213528"/>
                <a:gd name="connsiteX1045" fmla="*/ 1336408 w 8964278"/>
                <a:gd name="connsiteY1045" fmla="*/ 4254818 h 6213528"/>
                <a:gd name="connsiteX1046" fmla="*/ 1185913 w 8964278"/>
                <a:gd name="connsiteY1046" fmla="*/ 4504373 h 6213528"/>
                <a:gd name="connsiteX1047" fmla="*/ 902068 w 8964278"/>
                <a:gd name="connsiteY1047" fmla="*/ 4830128 h 6213528"/>
                <a:gd name="connsiteX1048" fmla="*/ 541071 w 8964278"/>
                <a:gd name="connsiteY1048" fmla="*/ 5099685 h 6213528"/>
                <a:gd name="connsiteX1049" fmla="*/ 184836 w 8964278"/>
                <a:gd name="connsiteY1049" fmla="*/ 5339715 h 6213528"/>
                <a:gd name="connsiteX1050" fmla="*/ 203886 w 8964278"/>
                <a:gd name="connsiteY1050" fmla="*/ 5320665 h 6213528"/>
                <a:gd name="connsiteX1051" fmla="*/ 491541 w 8964278"/>
                <a:gd name="connsiteY1051" fmla="*/ 5117783 h 6213528"/>
                <a:gd name="connsiteX1052" fmla="*/ 828726 w 8964278"/>
                <a:gd name="connsiteY1052" fmla="*/ 4848225 h 6213528"/>
                <a:gd name="connsiteX1053" fmla="*/ 1115428 w 8964278"/>
                <a:gd name="connsiteY1053" fmla="*/ 4558665 h 6213528"/>
                <a:gd name="connsiteX1054" fmla="*/ 1336408 w 8964278"/>
                <a:gd name="connsiteY1054" fmla="*/ 4254818 h 6213528"/>
                <a:gd name="connsiteX1055" fmla="*/ 181978 w 8964278"/>
                <a:gd name="connsiteY1055" fmla="*/ 5334953 h 6213528"/>
                <a:gd name="connsiteX1056" fmla="*/ 162928 w 8964278"/>
                <a:gd name="connsiteY1056" fmla="*/ 5356860 h 6213528"/>
                <a:gd name="connsiteX1057" fmla="*/ 160071 w 8964278"/>
                <a:gd name="connsiteY1057" fmla="*/ 5360670 h 6213528"/>
                <a:gd name="connsiteX1058" fmla="*/ 152451 w 8964278"/>
                <a:gd name="connsiteY1058" fmla="*/ 5366385 h 6213528"/>
                <a:gd name="connsiteX1059" fmla="*/ 162928 w 8964278"/>
                <a:gd name="connsiteY1059" fmla="*/ 5348288 h 6213528"/>
                <a:gd name="connsiteX1060" fmla="*/ 181978 w 8964278"/>
                <a:gd name="connsiteY1060" fmla="*/ 5334953 h 6213528"/>
                <a:gd name="connsiteX1061" fmla="*/ 1367841 w 8964278"/>
                <a:gd name="connsiteY1061" fmla="*/ 4305300 h 6213528"/>
                <a:gd name="connsiteX1062" fmla="*/ 1184008 w 8964278"/>
                <a:gd name="connsiteY1062" fmla="*/ 4634865 h 6213528"/>
                <a:gd name="connsiteX1063" fmla="*/ 922071 w 8964278"/>
                <a:gd name="connsiteY1063" fmla="*/ 4929188 h 6213528"/>
                <a:gd name="connsiteX1064" fmla="*/ 569646 w 8964278"/>
                <a:gd name="connsiteY1064" fmla="*/ 5180648 h 6213528"/>
                <a:gd name="connsiteX1065" fmla="*/ 420103 w 8964278"/>
                <a:gd name="connsiteY1065" fmla="*/ 5262563 h 6213528"/>
                <a:gd name="connsiteX1066" fmla="*/ 502971 w 8964278"/>
                <a:gd name="connsiteY1066" fmla="*/ 5213033 h 6213528"/>
                <a:gd name="connsiteX1067" fmla="*/ 817296 w 8964278"/>
                <a:gd name="connsiteY1067" fmla="*/ 4980623 h 6213528"/>
                <a:gd name="connsiteX1068" fmla="*/ 1090663 w 8964278"/>
                <a:gd name="connsiteY1068" fmla="*/ 4706303 h 6213528"/>
                <a:gd name="connsiteX1069" fmla="*/ 1324978 w 8964278"/>
                <a:gd name="connsiteY1069" fmla="*/ 4381500 h 6213528"/>
                <a:gd name="connsiteX1070" fmla="*/ 1367841 w 8964278"/>
                <a:gd name="connsiteY1070" fmla="*/ 4305300 h 6213528"/>
                <a:gd name="connsiteX1071" fmla="*/ 527736 w 8964278"/>
                <a:gd name="connsiteY1071" fmla="*/ 5212080 h 6213528"/>
                <a:gd name="connsiteX1072" fmla="*/ 893496 w 8964278"/>
                <a:gd name="connsiteY1072" fmla="*/ 4965383 h 6213528"/>
                <a:gd name="connsiteX1073" fmla="*/ 1164006 w 8964278"/>
                <a:gd name="connsiteY1073" fmla="*/ 4678680 h 6213528"/>
                <a:gd name="connsiteX1074" fmla="*/ 1364983 w 8964278"/>
                <a:gd name="connsiteY1074" fmla="*/ 4338638 h 6213528"/>
                <a:gd name="connsiteX1075" fmla="*/ 1436421 w 8964278"/>
                <a:gd name="connsiteY1075" fmla="*/ 4153853 h 6213528"/>
                <a:gd name="connsiteX1076" fmla="*/ 1463091 w 8964278"/>
                <a:gd name="connsiteY1076" fmla="*/ 4074795 h 6213528"/>
                <a:gd name="connsiteX1077" fmla="*/ 1454518 w 8964278"/>
                <a:gd name="connsiteY1077" fmla="*/ 4134803 h 6213528"/>
                <a:gd name="connsiteX1078" fmla="*/ 1403083 w 8964278"/>
                <a:gd name="connsiteY1078" fmla="*/ 4336733 h 6213528"/>
                <a:gd name="connsiteX1079" fmla="*/ 1215441 w 8964278"/>
                <a:gd name="connsiteY1079" fmla="*/ 4706303 h 6213528"/>
                <a:gd name="connsiteX1080" fmla="*/ 932548 w 8964278"/>
                <a:gd name="connsiteY1080" fmla="*/ 5011103 h 6213528"/>
                <a:gd name="connsiteX1081" fmla="*/ 580123 w 8964278"/>
                <a:gd name="connsiteY1081" fmla="*/ 5237798 h 6213528"/>
                <a:gd name="connsiteX1082" fmla="*/ 189598 w 8964278"/>
                <a:gd name="connsiteY1082" fmla="*/ 5383530 h 6213528"/>
                <a:gd name="connsiteX1083" fmla="*/ 527736 w 8964278"/>
                <a:gd name="connsiteY1083" fmla="*/ 5212080 h 6213528"/>
                <a:gd name="connsiteX1084" fmla="*/ 539166 w 8964278"/>
                <a:gd name="connsiteY1084" fmla="*/ 5268278 h 6213528"/>
                <a:gd name="connsiteX1085" fmla="*/ 899211 w 8964278"/>
                <a:gd name="connsiteY1085" fmla="*/ 5051108 h 6213528"/>
                <a:gd name="connsiteX1086" fmla="*/ 1195438 w 8964278"/>
                <a:gd name="connsiteY1086" fmla="*/ 4752023 h 6213528"/>
                <a:gd name="connsiteX1087" fmla="*/ 1399273 w 8964278"/>
                <a:gd name="connsiteY1087" fmla="*/ 4388168 h 6213528"/>
                <a:gd name="connsiteX1088" fmla="*/ 1478331 w 8964278"/>
                <a:gd name="connsiteY1088" fmla="*/ 4080510 h 6213528"/>
                <a:gd name="connsiteX1089" fmla="*/ 1479283 w 8964278"/>
                <a:gd name="connsiteY1089" fmla="*/ 4107180 h 6213528"/>
                <a:gd name="connsiteX1090" fmla="*/ 1479283 w 8964278"/>
                <a:gd name="connsiteY1090" fmla="*/ 4112895 h 6213528"/>
                <a:gd name="connsiteX1091" fmla="*/ 1480236 w 8964278"/>
                <a:gd name="connsiteY1091" fmla="*/ 4312920 h 6213528"/>
                <a:gd name="connsiteX1092" fmla="*/ 1341171 w 8964278"/>
                <a:gd name="connsiteY1092" fmla="*/ 4582478 h 6213528"/>
                <a:gd name="connsiteX1093" fmla="*/ 1131621 w 8964278"/>
                <a:gd name="connsiteY1093" fmla="*/ 4857750 h 6213528"/>
                <a:gd name="connsiteX1094" fmla="*/ 867778 w 8964278"/>
                <a:gd name="connsiteY1094" fmla="*/ 5092065 h 6213528"/>
                <a:gd name="connsiteX1095" fmla="*/ 561073 w 8964278"/>
                <a:gd name="connsiteY1095" fmla="*/ 5272088 h 6213528"/>
                <a:gd name="connsiteX1096" fmla="*/ 272466 w 8964278"/>
                <a:gd name="connsiteY1096" fmla="*/ 5378768 h 6213528"/>
                <a:gd name="connsiteX1097" fmla="*/ 195313 w 8964278"/>
                <a:gd name="connsiteY1097" fmla="*/ 5389245 h 6213528"/>
                <a:gd name="connsiteX1098" fmla="*/ 539166 w 8964278"/>
                <a:gd name="connsiteY1098" fmla="*/ 5268278 h 6213528"/>
                <a:gd name="connsiteX1099" fmla="*/ 1326883 w 8964278"/>
                <a:gd name="connsiteY1099" fmla="*/ 3013710 h 6213528"/>
                <a:gd name="connsiteX1100" fmla="*/ 1299261 w 8964278"/>
                <a:gd name="connsiteY1100" fmla="*/ 2973705 h 6213528"/>
                <a:gd name="connsiteX1101" fmla="*/ 1315453 w 8964278"/>
                <a:gd name="connsiteY1101" fmla="*/ 2973705 h 6213528"/>
                <a:gd name="connsiteX1102" fmla="*/ 1564056 w 8964278"/>
                <a:gd name="connsiteY1102" fmla="*/ 3204210 h 6213528"/>
                <a:gd name="connsiteX1103" fmla="*/ 1881238 w 8964278"/>
                <a:gd name="connsiteY1103" fmla="*/ 3382328 h 6213528"/>
                <a:gd name="connsiteX1104" fmla="*/ 2239378 w 8964278"/>
                <a:gd name="connsiteY1104" fmla="*/ 3501390 h 6213528"/>
                <a:gd name="connsiteX1105" fmla="*/ 2666098 w 8964278"/>
                <a:gd name="connsiteY1105" fmla="*/ 3575685 h 6213528"/>
                <a:gd name="connsiteX1106" fmla="*/ 3096628 w 8964278"/>
                <a:gd name="connsiteY1106" fmla="*/ 3613785 h 6213528"/>
                <a:gd name="connsiteX1107" fmla="*/ 3127108 w 8964278"/>
                <a:gd name="connsiteY1107" fmla="*/ 3615690 h 6213528"/>
                <a:gd name="connsiteX1108" fmla="*/ 2901366 w 8964278"/>
                <a:gd name="connsiteY1108" fmla="*/ 3624263 h 6213528"/>
                <a:gd name="connsiteX1109" fmla="*/ 2797543 w 8964278"/>
                <a:gd name="connsiteY1109" fmla="*/ 3628073 h 6213528"/>
                <a:gd name="connsiteX1110" fmla="*/ 2666098 w 8964278"/>
                <a:gd name="connsiteY1110" fmla="*/ 3623310 h 6213528"/>
                <a:gd name="connsiteX1111" fmla="*/ 2382253 w 8964278"/>
                <a:gd name="connsiteY1111" fmla="*/ 3616643 h 6213528"/>
                <a:gd name="connsiteX1112" fmla="*/ 2357488 w 8964278"/>
                <a:gd name="connsiteY1112" fmla="*/ 3615690 h 6213528"/>
                <a:gd name="connsiteX1113" fmla="*/ 2270811 w 8964278"/>
                <a:gd name="connsiteY1113" fmla="*/ 3601403 h 6213528"/>
                <a:gd name="connsiteX1114" fmla="*/ 2207946 w 8964278"/>
                <a:gd name="connsiteY1114" fmla="*/ 3589020 h 6213528"/>
                <a:gd name="connsiteX1115" fmla="*/ 1706931 w 8964278"/>
                <a:gd name="connsiteY1115" fmla="*/ 3366135 h 6213528"/>
                <a:gd name="connsiteX1116" fmla="*/ 1326883 w 8964278"/>
                <a:gd name="connsiteY1116" fmla="*/ 3013710 h 6213528"/>
                <a:gd name="connsiteX1117" fmla="*/ 773481 w 8964278"/>
                <a:gd name="connsiteY1117" fmla="*/ 2558415 h 6213528"/>
                <a:gd name="connsiteX1118" fmla="*/ 810628 w 8964278"/>
                <a:gd name="connsiteY1118" fmla="*/ 2650808 h 6213528"/>
                <a:gd name="connsiteX1119" fmla="*/ 803008 w 8964278"/>
                <a:gd name="connsiteY1119" fmla="*/ 2654618 h 6213528"/>
                <a:gd name="connsiteX1120" fmla="*/ 794436 w 8964278"/>
                <a:gd name="connsiteY1120" fmla="*/ 3047048 h 6213528"/>
                <a:gd name="connsiteX1121" fmla="*/ 755383 w 8964278"/>
                <a:gd name="connsiteY1121" fmla="*/ 3434715 h 6213528"/>
                <a:gd name="connsiteX1122" fmla="*/ 668706 w 8964278"/>
                <a:gd name="connsiteY1122" fmla="*/ 3772853 h 6213528"/>
                <a:gd name="connsiteX1123" fmla="*/ 526783 w 8964278"/>
                <a:gd name="connsiteY1123" fmla="*/ 4067175 h 6213528"/>
                <a:gd name="connsiteX1124" fmla="*/ 343903 w 8964278"/>
                <a:gd name="connsiteY1124" fmla="*/ 4293870 h 6213528"/>
                <a:gd name="connsiteX1125" fmla="*/ 477253 w 8964278"/>
                <a:gd name="connsiteY1125" fmla="*/ 4010025 h 6213528"/>
                <a:gd name="connsiteX1126" fmla="*/ 603936 w 8964278"/>
                <a:gd name="connsiteY1126" fmla="*/ 3664268 h 6213528"/>
                <a:gd name="connsiteX1127" fmla="*/ 695376 w 8964278"/>
                <a:gd name="connsiteY1127" fmla="*/ 3311843 h 6213528"/>
                <a:gd name="connsiteX1128" fmla="*/ 753478 w 8964278"/>
                <a:gd name="connsiteY1128" fmla="*/ 2948940 h 6213528"/>
                <a:gd name="connsiteX1129" fmla="*/ 775386 w 8964278"/>
                <a:gd name="connsiteY1129" fmla="*/ 2583180 h 6213528"/>
                <a:gd name="connsiteX1130" fmla="*/ 773481 w 8964278"/>
                <a:gd name="connsiteY1130" fmla="*/ 2558415 h 6213528"/>
                <a:gd name="connsiteX1131" fmla="*/ 1005891 w 8964278"/>
                <a:gd name="connsiteY1131" fmla="*/ 2061210 h 6213528"/>
                <a:gd name="connsiteX1132" fmla="*/ 1012558 w 8964278"/>
                <a:gd name="connsiteY1132" fmla="*/ 2104073 h 6213528"/>
                <a:gd name="connsiteX1133" fmla="*/ 1002081 w 8964278"/>
                <a:gd name="connsiteY1133" fmla="*/ 2141220 h 6213528"/>
                <a:gd name="connsiteX1134" fmla="*/ 966838 w 8964278"/>
                <a:gd name="connsiteY1134" fmla="*/ 2234565 h 6213528"/>
                <a:gd name="connsiteX1135" fmla="*/ 864921 w 8964278"/>
                <a:gd name="connsiteY1135" fmla="*/ 2404110 h 6213528"/>
                <a:gd name="connsiteX1136" fmla="*/ 829678 w 8964278"/>
                <a:gd name="connsiteY1136" fmla="*/ 2446973 h 6213528"/>
                <a:gd name="connsiteX1137" fmla="*/ 809676 w 8964278"/>
                <a:gd name="connsiteY1137" fmla="*/ 2468880 h 6213528"/>
                <a:gd name="connsiteX1138" fmla="*/ 789673 w 8964278"/>
                <a:gd name="connsiteY1138" fmla="*/ 2469833 h 6213528"/>
                <a:gd name="connsiteX1139" fmla="*/ 864921 w 8964278"/>
                <a:gd name="connsiteY1139" fmla="*/ 2356485 h 6213528"/>
                <a:gd name="connsiteX1140" fmla="*/ 934453 w 8964278"/>
                <a:gd name="connsiteY1140" fmla="*/ 2221230 h 6213528"/>
                <a:gd name="connsiteX1141" fmla="*/ 1002081 w 8964278"/>
                <a:gd name="connsiteY1141" fmla="*/ 2042160 h 6213528"/>
                <a:gd name="connsiteX1142" fmla="*/ 1002081 w 8964278"/>
                <a:gd name="connsiteY1142" fmla="*/ 2059305 h 6213528"/>
                <a:gd name="connsiteX1143" fmla="*/ 1005891 w 8964278"/>
                <a:gd name="connsiteY1143" fmla="*/ 2061210 h 6213528"/>
                <a:gd name="connsiteX1144" fmla="*/ 2063166 w 8964278"/>
                <a:gd name="connsiteY1144" fmla="*/ 759143 h 6213528"/>
                <a:gd name="connsiteX1145" fmla="*/ 1828851 w 8964278"/>
                <a:gd name="connsiteY1145" fmla="*/ 1146810 h 6213528"/>
                <a:gd name="connsiteX1146" fmla="*/ 1520241 w 8964278"/>
                <a:gd name="connsiteY1146" fmla="*/ 1497330 h 6213528"/>
                <a:gd name="connsiteX1147" fmla="*/ 1197343 w 8964278"/>
                <a:gd name="connsiteY1147" fmla="*/ 1850708 h 6213528"/>
                <a:gd name="connsiteX1148" fmla="*/ 1049706 w 8964278"/>
                <a:gd name="connsiteY1148" fmla="*/ 2171700 h 6213528"/>
                <a:gd name="connsiteX1149" fmla="*/ 1038276 w 8964278"/>
                <a:gd name="connsiteY1149" fmla="*/ 2099310 h 6213528"/>
                <a:gd name="connsiteX1150" fmla="*/ 1074471 w 8964278"/>
                <a:gd name="connsiteY1150" fmla="*/ 1982153 h 6213528"/>
                <a:gd name="connsiteX1151" fmla="*/ 1193533 w 8964278"/>
                <a:gd name="connsiteY1151" fmla="*/ 1802130 h 6213528"/>
                <a:gd name="connsiteX1152" fmla="*/ 1335456 w 8964278"/>
                <a:gd name="connsiteY1152" fmla="*/ 1639253 h 6213528"/>
                <a:gd name="connsiteX1153" fmla="*/ 1475473 w 8964278"/>
                <a:gd name="connsiteY1153" fmla="*/ 1472565 h 6213528"/>
                <a:gd name="connsiteX1154" fmla="*/ 1739316 w 8964278"/>
                <a:gd name="connsiteY1154" fmla="*/ 1131570 h 6213528"/>
                <a:gd name="connsiteX1155" fmla="*/ 1984108 w 8964278"/>
                <a:gd name="connsiteY1155" fmla="*/ 774383 h 6213528"/>
                <a:gd name="connsiteX1156" fmla="*/ 2192706 w 8964278"/>
                <a:gd name="connsiteY1156" fmla="*/ 429578 h 6213528"/>
                <a:gd name="connsiteX1157" fmla="*/ 2186991 w 8964278"/>
                <a:gd name="connsiteY1157" fmla="*/ 454343 h 6213528"/>
                <a:gd name="connsiteX1158" fmla="*/ 2063166 w 8964278"/>
                <a:gd name="connsiteY1158" fmla="*/ 759143 h 6213528"/>
                <a:gd name="connsiteX1159" fmla="*/ 2158416 w 8964278"/>
                <a:gd name="connsiteY1159" fmla="*/ 566738 h 6213528"/>
                <a:gd name="connsiteX1160" fmla="*/ 2083168 w 8964278"/>
                <a:gd name="connsiteY1160" fmla="*/ 781050 h 6213528"/>
                <a:gd name="connsiteX1161" fmla="*/ 1877428 w 8964278"/>
                <a:gd name="connsiteY1161" fmla="*/ 1163003 h 6213528"/>
                <a:gd name="connsiteX1162" fmla="*/ 1588821 w 8964278"/>
                <a:gd name="connsiteY1162" fmla="*/ 1506855 h 6213528"/>
                <a:gd name="connsiteX1163" fmla="*/ 1265923 w 8964278"/>
                <a:gd name="connsiteY1163" fmla="*/ 1844993 h 6213528"/>
                <a:gd name="connsiteX1164" fmla="*/ 1103998 w 8964278"/>
                <a:gd name="connsiteY1164" fmla="*/ 2114550 h 6213528"/>
                <a:gd name="connsiteX1165" fmla="*/ 1057326 w 8964278"/>
                <a:gd name="connsiteY1165" fmla="*/ 2253615 h 6213528"/>
                <a:gd name="connsiteX1166" fmla="*/ 1053516 w 8964278"/>
                <a:gd name="connsiteY1166" fmla="*/ 2205038 h 6213528"/>
                <a:gd name="connsiteX1167" fmla="*/ 1182103 w 8964278"/>
                <a:gd name="connsiteY1167" fmla="*/ 1891665 h 6213528"/>
                <a:gd name="connsiteX1168" fmla="*/ 1498333 w 8964278"/>
                <a:gd name="connsiteY1168" fmla="*/ 1532573 h 6213528"/>
                <a:gd name="connsiteX1169" fmla="*/ 1665021 w 8964278"/>
                <a:gd name="connsiteY1169" fmla="*/ 1362075 h 6213528"/>
                <a:gd name="connsiteX1170" fmla="*/ 1808848 w 8964278"/>
                <a:gd name="connsiteY1170" fmla="*/ 1189673 h 6213528"/>
                <a:gd name="connsiteX1171" fmla="*/ 2048878 w 8964278"/>
                <a:gd name="connsiteY1171" fmla="*/ 809625 h 6213528"/>
                <a:gd name="connsiteX1172" fmla="*/ 2158416 w 8964278"/>
                <a:gd name="connsiteY1172" fmla="*/ 566738 h 6213528"/>
                <a:gd name="connsiteX1173" fmla="*/ 1147813 w 8964278"/>
                <a:gd name="connsiteY1173" fmla="*/ 2351723 h 6213528"/>
                <a:gd name="connsiteX1174" fmla="*/ 1167816 w 8964278"/>
                <a:gd name="connsiteY1174" fmla="*/ 2330768 h 6213528"/>
                <a:gd name="connsiteX1175" fmla="*/ 1168768 w 8964278"/>
                <a:gd name="connsiteY1175" fmla="*/ 2329815 h 6213528"/>
                <a:gd name="connsiteX1176" fmla="*/ 1193533 w 8964278"/>
                <a:gd name="connsiteY1176" fmla="*/ 2305050 h 6213528"/>
                <a:gd name="connsiteX1177" fmla="*/ 1244968 w 8964278"/>
                <a:gd name="connsiteY1177" fmla="*/ 2262188 h 6213528"/>
                <a:gd name="connsiteX1178" fmla="*/ 1362126 w 8964278"/>
                <a:gd name="connsiteY1178" fmla="*/ 2194560 h 6213528"/>
                <a:gd name="connsiteX1179" fmla="*/ 1563103 w 8964278"/>
                <a:gd name="connsiteY1179" fmla="*/ 2145983 h 6213528"/>
                <a:gd name="connsiteX1180" fmla="*/ 1392606 w 8964278"/>
                <a:gd name="connsiteY1180" fmla="*/ 2208848 h 6213528"/>
                <a:gd name="connsiteX1181" fmla="*/ 1301166 w 8964278"/>
                <a:gd name="connsiteY1181" fmla="*/ 2264093 h 6213528"/>
                <a:gd name="connsiteX1182" fmla="*/ 1213536 w 8964278"/>
                <a:gd name="connsiteY1182" fmla="*/ 2334578 h 6213528"/>
                <a:gd name="connsiteX1183" fmla="*/ 1033513 w 8964278"/>
                <a:gd name="connsiteY1183" fmla="*/ 2472690 h 6213528"/>
                <a:gd name="connsiteX1184" fmla="*/ 825868 w 8964278"/>
                <a:gd name="connsiteY1184" fmla="*/ 2513648 h 6213528"/>
                <a:gd name="connsiteX1185" fmla="*/ 798246 w 8964278"/>
                <a:gd name="connsiteY1185" fmla="*/ 2506980 h 6213528"/>
                <a:gd name="connsiteX1186" fmla="*/ 796341 w 8964278"/>
                <a:gd name="connsiteY1186" fmla="*/ 2510790 h 6213528"/>
                <a:gd name="connsiteX1187" fmla="*/ 1001128 w 8964278"/>
                <a:gd name="connsiteY1187" fmla="*/ 2495550 h 6213528"/>
                <a:gd name="connsiteX1188" fmla="*/ 1184008 w 8964278"/>
                <a:gd name="connsiteY1188" fmla="*/ 2368868 h 6213528"/>
                <a:gd name="connsiteX1189" fmla="*/ 1364031 w 8964278"/>
                <a:gd name="connsiteY1189" fmla="*/ 2232660 h 6213528"/>
                <a:gd name="connsiteX1190" fmla="*/ 1565008 w 8964278"/>
                <a:gd name="connsiteY1190" fmla="*/ 2154555 h 6213528"/>
                <a:gd name="connsiteX1191" fmla="*/ 1612633 w 8964278"/>
                <a:gd name="connsiteY1191" fmla="*/ 2145030 h 6213528"/>
                <a:gd name="connsiteX1192" fmla="*/ 1630731 w 8964278"/>
                <a:gd name="connsiteY1192" fmla="*/ 2145983 h 6213528"/>
                <a:gd name="connsiteX1193" fmla="*/ 1742173 w 8964278"/>
                <a:gd name="connsiteY1193" fmla="*/ 2159318 h 6213528"/>
                <a:gd name="connsiteX1194" fmla="*/ 1697406 w 8964278"/>
                <a:gd name="connsiteY1194" fmla="*/ 2165985 h 6213528"/>
                <a:gd name="connsiteX1195" fmla="*/ 1586916 w 8964278"/>
                <a:gd name="connsiteY1195" fmla="*/ 2190750 h 6213528"/>
                <a:gd name="connsiteX1196" fmla="*/ 1377366 w 8964278"/>
                <a:gd name="connsiteY1196" fmla="*/ 2273618 h 6213528"/>
                <a:gd name="connsiteX1197" fmla="*/ 1188771 w 8964278"/>
                <a:gd name="connsiteY1197" fmla="*/ 2395538 h 6213528"/>
                <a:gd name="connsiteX1198" fmla="*/ 1000176 w 8964278"/>
                <a:gd name="connsiteY1198" fmla="*/ 2524125 h 6213528"/>
                <a:gd name="connsiteX1199" fmla="*/ 803008 w 8964278"/>
                <a:gd name="connsiteY1199" fmla="*/ 2524125 h 6213528"/>
                <a:gd name="connsiteX1200" fmla="*/ 791578 w 8964278"/>
                <a:gd name="connsiteY1200" fmla="*/ 2517458 h 6213528"/>
                <a:gd name="connsiteX1201" fmla="*/ 789673 w 8964278"/>
                <a:gd name="connsiteY1201" fmla="*/ 2505075 h 6213528"/>
                <a:gd name="connsiteX1202" fmla="*/ 799198 w 8964278"/>
                <a:gd name="connsiteY1202" fmla="*/ 2501265 h 6213528"/>
                <a:gd name="connsiteX1203" fmla="*/ 977316 w 8964278"/>
                <a:gd name="connsiteY1203" fmla="*/ 2486025 h 6213528"/>
                <a:gd name="connsiteX1204" fmla="*/ 1147813 w 8964278"/>
                <a:gd name="connsiteY1204" fmla="*/ 2351723 h 6213528"/>
                <a:gd name="connsiteX1205" fmla="*/ 1544053 w 8964278"/>
                <a:gd name="connsiteY1205" fmla="*/ 1789748 h 6213528"/>
                <a:gd name="connsiteX1206" fmla="*/ 1838376 w 8964278"/>
                <a:gd name="connsiteY1206" fmla="*/ 1643063 h 6213528"/>
                <a:gd name="connsiteX1207" fmla="*/ 1801228 w 8964278"/>
                <a:gd name="connsiteY1207" fmla="*/ 1667828 h 6213528"/>
                <a:gd name="connsiteX1208" fmla="*/ 1588821 w 8964278"/>
                <a:gd name="connsiteY1208" fmla="*/ 1795463 h 6213528"/>
                <a:gd name="connsiteX1209" fmla="*/ 1392606 w 8964278"/>
                <a:gd name="connsiteY1209" fmla="*/ 1921193 h 6213528"/>
                <a:gd name="connsiteX1210" fmla="*/ 1223061 w 8964278"/>
                <a:gd name="connsiteY1210" fmla="*/ 2065973 h 6213528"/>
                <a:gd name="connsiteX1211" fmla="*/ 1112571 w 8964278"/>
                <a:gd name="connsiteY1211" fmla="*/ 2210753 h 6213528"/>
                <a:gd name="connsiteX1212" fmla="*/ 1163053 w 8964278"/>
                <a:gd name="connsiteY1212" fmla="*/ 2086928 h 6213528"/>
                <a:gd name="connsiteX1213" fmla="*/ 1257351 w 8964278"/>
                <a:gd name="connsiteY1213" fmla="*/ 1967865 h 6213528"/>
                <a:gd name="connsiteX1214" fmla="*/ 1544053 w 8964278"/>
                <a:gd name="connsiteY1214" fmla="*/ 1789748 h 6213528"/>
                <a:gd name="connsiteX1215" fmla="*/ 1451661 w 8964278"/>
                <a:gd name="connsiteY1215" fmla="*/ 1807845 h 6213528"/>
                <a:gd name="connsiteX1216" fmla="*/ 1625016 w 8964278"/>
                <a:gd name="connsiteY1216" fmla="*/ 1669733 h 6213528"/>
                <a:gd name="connsiteX1217" fmla="*/ 1845043 w 8964278"/>
                <a:gd name="connsiteY1217" fmla="*/ 1435418 h 6213528"/>
                <a:gd name="connsiteX1218" fmla="*/ 2024113 w 8964278"/>
                <a:gd name="connsiteY1218" fmla="*/ 1169670 h 6213528"/>
                <a:gd name="connsiteX1219" fmla="*/ 2157463 w 8964278"/>
                <a:gd name="connsiteY1219" fmla="*/ 877253 h 6213528"/>
                <a:gd name="connsiteX1220" fmla="*/ 2222233 w 8964278"/>
                <a:gd name="connsiteY1220" fmla="*/ 658178 h 6213528"/>
                <a:gd name="connsiteX1221" fmla="*/ 2194611 w 8964278"/>
                <a:gd name="connsiteY1221" fmla="*/ 818198 h 6213528"/>
                <a:gd name="connsiteX1222" fmla="*/ 2113648 w 8964278"/>
                <a:gd name="connsiteY1222" fmla="*/ 1072515 h 6213528"/>
                <a:gd name="connsiteX1223" fmla="*/ 1992681 w 8964278"/>
                <a:gd name="connsiteY1223" fmla="*/ 1311593 h 6213528"/>
                <a:gd name="connsiteX1224" fmla="*/ 1837423 w 8964278"/>
                <a:gd name="connsiteY1224" fmla="*/ 1526858 h 6213528"/>
                <a:gd name="connsiteX1225" fmla="*/ 1659306 w 8964278"/>
                <a:gd name="connsiteY1225" fmla="*/ 1704023 h 6213528"/>
                <a:gd name="connsiteX1226" fmla="*/ 1561198 w 8964278"/>
                <a:gd name="connsiteY1226" fmla="*/ 1751648 h 6213528"/>
                <a:gd name="connsiteX1227" fmla="*/ 1451661 w 8964278"/>
                <a:gd name="connsiteY1227" fmla="*/ 1807845 h 6213528"/>
                <a:gd name="connsiteX1228" fmla="*/ 1142098 w 8964278"/>
                <a:gd name="connsiteY1228" fmla="*/ 2172653 h 6213528"/>
                <a:gd name="connsiteX1229" fmla="*/ 1211631 w 8964278"/>
                <a:gd name="connsiteY1229" fmla="*/ 2086928 h 6213528"/>
                <a:gd name="connsiteX1230" fmla="*/ 1379271 w 8964278"/>
                <a:gd name="connsiteY1230" fmla="*/ 1939290 h 6213528"/>
                <a:gd name="connsiteX1231" fmla="*/ 1573581 w 8964278"/>
                <a:gd name="connsiteY1231" fmla="*/ 1813560 h 6213528"/>
                <a:gd name="connsiteX1232" fmla="*/ 1783131 w 8964278"/>
                <a:gd name="connsiteY1232" fmla="*/ 1690688 h 6213528"/>
                <a:gd name="connsiteX1233" fmla="*/ 1959343 w 8964278"/>
                <a:gd name="connsiteY1233" fmla="*/ 1570673 h 6213528"/>
                <a:gd name="connsiteX1234" fmla="*/ 2009826 w 8964278"/>
                <a:gd name="connsiteY1234" fmla="*/ 1535430 h 6213528"/>
                <a:gd name="connsiteX1235" fmla="*/ 2002206 w 8964278"/>
                <a:gd name="connsiteY1235" fmla="*/ 1544955 h 6213528"/>
                <a:gd name="connsiteX1236" fmla="*/ 1913623 w 8964278"/>
                <a:gd name="connsiteY1236" fmla="*/ 1635443 h 6213528"/>
                <a:gd name="connsiteX1237" fmla="*/ 1712646 w 8964278"/>
                <a:gd name="connsiteY1237" fmla="*/ 1787843 h 6213528"/>
                <a:gd name="connsiteX1238" fmla="*/ 1494523 w 8964278"/>
                <a:gd name="connsiteY1238" fmla="*/ 1924050 h 6213528"/>
                <a:gd name="connsiteX1239" fmla="*/ 1281163 w 8964278"/>
                <a:gd name="connsiteY1239" fmla="*/ 2069783 h 6213528"/>
                <a:gd name="connsiteX1240" fmla="*/ 1129716 w 8964278"/>
                <a:gd name="connsiteY1240" fmla="*/ 2207895 h 6213528"/>
                <a:gd name="connsiteX1241" fmla="*/ 1129716 w 8964278"/>
                <a:gd name="connsiteY1241" fmla="*/ 2207895 h 6213528"/>
                <a:gd name="connsiteX1242" fmla="*/ 1107808 w 8964278"/>
                <a:gd name="connsiteY1242" fmla="*/ 2227898 h 6213528"/>
                <a:gd name="connsiteX1243" fmla="*/ 1142098 w 8964278"/>
                <a:gd name="connsiteY1243" fmla="*/ 2172653 h 6213528"/>
                <a:gd name="connsiteX1244" fmla="*/ 2082216 w 8964278"/>
                <a:gd name="connsiteY1244" fmla="*/ 2100263 h 6213528"/>
                <a:gd name="connsiteX1245" fmla="*/ 2330818 w 8964278"/>
                <a:gd name="connsiteY1245" fmla="*/ 1919288 h 6213528"/>
                <a:gd name="connsiteX1246" fmla="*/ 2593708 w 8964278"/>
                <a:gd name="connsiteY1246" fmla="*/ 1673543 h 6213528"/>
                <a:gd name="connsiteX1247" fmla="*/ 2848978 w 8964278"/>
                <a:gd name="connsiteY1247" fmla="*/ 1419225 h 6213528"/>
                <a:gd name="connsiteX1248" fmla="*/ 3117583 w 8964278"/>
                <a:gd name="connsiteY1248" fmla="*/ 1184910 h 6213528"/>
                <a:gd name="connsiteX1249" fmla="*/ 3287128 w 8964278"/>
                <a:gd name="connsiteY1249" fmla="*/ 1069658 h 6213528"/>
                <a:gd name="connsiteX1250" fmla="*/ 3167113 w 8964278"/>
                <a:gd name="connsiteY1250" fmla="*/ 1164908 h 6213528"/>
                <a:gd name="connsiteX1251" fmla="*/ 2928036 w 8964278"/>
                <a:gd name="connsiteY1251" fmla="*/ 1400175 h 6213528"/>
                <a:gd name="connsiteX1252" fmla="*/ 2701341 w 8964278"/>
                <a:gd name="connsiteY1252" fmla="*/ 1648778 h 6213528"/>
                <a:gd name="connsiteX1253" fmla="*/ 2460358 w 8964278"/>
                <a:gd name="connsiteY1253" fmla="*/ 1884998 h 6213528"/>
                <a:gd name="connsiteX1254" fmla="*/ 2186991 w 8964278"/>
                <a:gd name="connsiteY1254" fmla="*/ 2076450 h 6213528"/>
                <a:gd name="connsiteX1255" fmla="*/ 2173656 w 8964278"/>
                <a:gd name="connsiteY1255" fmla="*/ 2083118 h 6213528"/>
                <a:gd name="connsiteX1256" fmla="*/ 2082216 w 8964278"/>
                <a:gd name="connsiteY1256" fmla="*/ 2100263 h 6213528"/>
                <a:gd name="connsiteX1257" fmla="*/ 2134603 w 8964278"/>
                <a:gd name="connsiteY1257" fmla="*/ 2121218 h 6213528"/>
                <a:gd name="connsiteX1258" fmla="*/ 2125078 w 8964278"/>
                <a:gd name="connsiteY1258" fmla="*/ 2123123 h 6213528"/>
                <a:gd name="connsiteX1259" fmla="*/ 2106981 w 8964278"/>
                <a:gd name="connsiteY1259" fmla="*/ 2127885 h 6213528"/>
                <a:gd name="connsiteX1260" fmla="*/ 2118411 w 8964278"/>
                <a:gd name="connsiteY1260" fmla="*/ 2123123 h 6213528"/>
                <a:gd name="connsiteX1261" fmla="*/ 2134603 w 8964278"/>
                <a:gd name="connsiteY1261" fmla="*/ 2121218 h 6213528"/>
                <a:gd name="connsiteX1262" fmla="*/ 2268906 w 8964278"/>
                <a:gd name="connsiteY1262" fmla="*/ 2131695 h 6213528"/>
                <a:gd name="connsiteX1263" fmla="*/ 2472741 w 8964278"/>
                <a:gd name="connsiteY1263" fmla="*/ 2069783 h 6213528"/>
                <a:gd name="connsiteX1264" fmla="*/ 2457501 w 8964278"/>
                <a:gd name="connsiteY1264" fmla="*/ 2087880 h 6213528"/>
                <a:gd name="connsiteX1265" fmla="*/ 2230806 w 8964278"/>
                <a:gd name="connsiteY1265" fmla="*/ 2175510 h 6213528"/>
                <a:gd name="connsiteX1266" fmla="*/ 2171751 w 8964278"/>
                <a:gd name="connsiteY1266" fmla="*/ 2185988 h 6213528"/>
                <a:gd name="connsiteX1267" fmla="*/ 2141271 w 8964278"/>
                <a:gd name="connsiteY1267" fmla="*/ 2188845 h 6213528"/>
                <a:gd name="connsiteX1268" fmla="*/ 2059356 w 8964278"/>
                <a:gd name="connsiteY1268" fmla="*/ 2195513 h 6213528"/>
                <a:gd name="connsiteX1269" fmla="*/ 1971726 w 8964278"/>
                <a:gd name="connsiteY1269" fmla="*/ 2204085 h 6213528"/>
                <a:gd name="connsiteX1270" fmla="*/ 1826946 w 8964278"/>
                <a:gd name="connsiteY1270" fmla="*/ 2209800 h 6213528"/>
                <a:gd name="connsiteX1271" fmla="*/ 1445946 w 8964278"/>
                <a:gd name="connsiteY1271" fmla="*/ 2265045 h 6213528"/>
                <a:gd name="connsiteX1272" fmla="*/ 1282116 w 8964278"/>
                <a:gd name="connsiteY1272" fmla="*/ 2343150 h 6213528"/>
                <a:gd name="connsiteX1273" fmla="*/ 1127811 w 8964278"/>
                <a:gd name="connsiteY1273" fmla="*/ 2465070 h 6213528"/>
                <a:gd name="connsiteX1274" fmla="*/ 961123 w 8964278"/>
                <a:gd name="connsiteY1274" fmla="*/ 2551748 h 6213528"/>
                <a:gd name="connsiteX1275" fmla="*/ 801103 w 8964278"/>
                <a:gd name="connsiteY1275" fmla="*/ 2527935 h 6213528"/>
                <a:gd name="connsiteX1276" fmla="*/ 794436 w 8964278"/>
                <a:gd name="connsiteY1276" fmla="*/ 2523173 h 6213528"/>
                <a:gd name="connsiteX1277" fmla="*/ 793483 w 8964278"/>
                <a:gd name="connsiteY1277" fmla="*/ 2520315 h 6213528"/>
                <a:gd name="connsiteX1278" fmla="*/ 968743 w 8964278"/>
                <a:gd name="connsiteY1278" fmla="*/ 2539365 h 6213528"/>
                <a:gd name="connsiteX1279" fmla="*/ 1158291 w 8964278"/>
                <a:gd name="connsiteY1279" fmla="*/ 2426018 h 6213528"/>
                <a:gd name="connsiteX1280" fmla="*/ 1248778 w 8964278"/>
                <a:gd name="connsiteY1280" fmla="*/ 2355533 h 6213528"/>
                <a:gd name="connsiteX1281" fmla="*/ 1345933 w 8964278"/>
                <a:gd name="connsiteY1281" fmla="*/ 2293620 h 6213528"/>
                <a:gd name="connsiteX1282" fmla="*/ 1556436 w 8964278"/>
                <a:gd name="connsiteY1282" fmla="*/ 2204085 h 6213528"/>
                <a:gd name="connsiteX1283" fmla="*/ 1768843 w 8964278"/>
                <a:gd name="connsiteY1283" fmla="*/ 2161223 h 6213528"/>
                <a:gd name="connsiteX1284" fmla="*/ 1790751 w 8964278"/>
                <a:gd name="connsiteY1284" fmla="*/ 2164080 h 6213528"/>
                <a:gd name="connsiteX1285" fmla="*/ 1952676 w 8964278"/>
                <a:gd name="connsiteY1285" fmla="*/ 2175510 h 6213528"/>
                <a:gd name="connsiteX1286" fmla="*/ 2268906 w 8964278"/>
                <a:gd name="connsiteY1286" fmla="*/ 2131695 h 6213528"/>
                <a:gd name="connsiteX1287" fmla="*/ 2567991 w 8964278"/>
                <a:gd name="connsiteY1287" fmla="*/ 2109788 h 6213528"/>
                <a:gd name="connsiteX1288" fmla="*/ 2539416 w 8964278"/>
                <a:gd name="connsiteY1288" fmla="*/ 2172653 h 6213528"/>
                <a:gd name="connsiteX1289" fmla="*/ 2467026 w 8964278"/>
                <a:gd name="connsiteY1289" fmla="*/ 2310765 h 6213528"/>
                <a:gd name="connsiteX1290" fmla="*/ 2288908 w 8964278"/>
                <a:gd name="connsiteY1290" fmla="*/ 2560320 h 6213528"/>
                <a:gd name="connsiteX1291" fmla="*/ 2057451 w 8964278"/>
                <a:gd name="connsiteY1291" fmla="*/ 2767013 h 6213528"/>
                <a:gd name="connsiteX1292" fmla="*/ 1779321 w 8964278"/>
                <a:gd name="connsiteY1292" fmla="*/ 2904173 h 6213528"/>
                <a:gd name="connsiteX1293" fmla="*/ 1536433 w 8964278"/>
                <a:gd name="connsiteY1293" fmla="*/ 2949893 h 6213528"/>
                <a:gd name="connsiteX1294" fmla="*/ 1535481 w 8964278"/>
                <a:gd name="connsiteY1294" fmla="*/ 2949893 h 6213528"/>
                <a:gd name="connsiteX1295" fmla="*/ 1514526 w 8964278"/>
                <a:gd name="connsiteY1295" fmla="*/ 2943225 h 6213528"/>
                <a:gd name="connsiteX1296" fmla="*/ 1724076 w 8964278"/>
                <a:gd name="connsiteY1296" fmla="*/ 2861310 h 6213528"/>
                <a:gd name="connsiteX1297" fmla="*/ 1980298 w 8964278"/>
                <a:gd name="connsiteY1297" fmla="*/ 2713673 h 6213528"/>
                <a:gd name="connsiteX1298" fmla="*/ 2209851 w 8964278"/>
                <a:gd name="connsiteY1298" fmla="*/ 2526030 h 6213528"/>
                <a:gd name="connsiteX1299" fmla="*/ 2405113 w 8964278"/>
                <a:gd name="connsiteY1299" fmla="*/ 2303145 h 6213528"/>
                <a:gd name="connsiteX1300" fmla="*/ 2560371 w 8964278"/>
                <a:gd name="connsiteY1300" fmla="*/ 2050733 h 6213528"/>
                <a:gd name="connsiteX1301" fmla="*/ 2561323 w 8964278"/>
                <a:gd name="connsiteY1301" fmla="*/ 2049780 h 6213528"/>
                <a:gd name="connsiteX1302" fmla="*/ 2580373 w 8964278"/>
                <a:gd name="connsiteY1302" fmla="*/ 2031683 h 6213528"/>
                <a:gd name="connsiteX1303" fmla="*/ 2593708 w 8964278"/>
                <a:gd name="connsiteY1303" fmla="*/ 2026920 h 6213528"/>
                <a:gd name="connsiteX1304" fmla="*/ 2567991 w 8964278"/>
                <a:gd name="connsiteY1304" fmla="*/ 2109788 h 6213528"/>
                <a:gd name="connsiteX1305" fmla="*/ 2590851 w 8964278"/>
                <a:gd name="connsiteY1305" fmla="*/ 2129790 h 6213528"/>
                <a:gd name="connsiteX1306" fmla="*/ 2645143 w 8964278"/>
                <a:gd name="connsiteY1306" fmla="*/ 2092643 h 6213528"/>
                <a:gd name="connsiteX1307" fmla="*/ 2711818 w 8964278"/>
                <a:gd name="connsiteY1307" fmla="*/ 2045970 h 6213528"/>
                <a:gd name="connsiteX1308" fmla="*/ 2845168 w 8964278"/>
                <a:gd name="connsiteY1308" fmla="*/ 1950720 h 6213528"/>
                <a:gd name="connsiteX1309" fmla="*/ 3102343 w 8964278"/>
                <a:gd name="connsiteY1309" fmla="*/ 1746885 h 6213528"/>
                <a:gd name="connsiteX1310" fmla="*/ 3324276 w 8964278"/>
                <a:gd name="connsiteY1310" fmla="*/ 1531620 h 6213528"/>
                <a:gd name="connsiteX1311" fmla="*/ 3506203 w 8964278"/>
                <a:gd name="connsiteY1311" fmla="*/ 1295400 h 6213528"/>
                <a:gd name="connsiteX1312" fmla="*/ 3633838 w 8964278"/>
                <a:gd name="connsiteY1312" fmla="*/ 1050608 h 6213528"/>
                <a:gd name="connsiteX1313" fmla="*/ 3590023 w 8964278"/>
                <a:gd name="connsiteY1313" fmla="*/ 1176338 h 6213528"/>
                <a:gd name="connsiteX1314" fmla="*/ 3525253 w 8964278"/>
                <a:gd name="connsiteY1314" fmla="*/ 1308735 h 6213528"/>
                <a:gd name="connsiteX1315" fmla="*/ 3354756 w 8964278"/>
                <a:gd name="connsiteY1315" fmla="*/ 1550670 h 6213528"/>
                <a:gd name="connsiteX1316" fmla="*/ 3137586 w 8964278"/>
                <a:gd name="connsiteY1316" fmla="*/ 1766888 h 6213528"/>
                <a:gd name="connsiteX1317" fmla="*/ 2878506 w 8964278"/>
                <a:gd name="connsiteY1317" fmla="*/ 1965960 h 6213528"/>
                <a:gd name="connsiteX1318" fmla="*/ 2606091 w 8964278"/>
                <a:gd name="connsiteY1318" fmla="*/ 2146935 h 6213528"/>
                <a:gd name="connsiteX1319" fmla="*/ 2582278 w 8964278"/>
                <a:gd name="connsiteY1319" fmla="*/ 2163128 h 6213528"/>
                <a:gd name="connsiteX1320" fmla="*/ 2590851 w 8964278"/>
                <a:gd name="connsiteY1320" fmla="*/ 2129790 h 6213528"/>
                <a:gd name="connsiteX1321" fmla="*/ 3195688 w 8964278"/>
                <a:gd name="connsiteY1321" fmla="*/ 2437448 h 6213528"/>
                <a:gd name="connsiteX1322" fmla="*/ 3301416 w 8964278"/>
                <a:gd name="connsiteY1322" fmla="*/ 2366963 h 6213528"/>
                <a:gd name="connsiteX1323" fmla="*/ 3238551 w 8964278"/>
                <a:gd name="connsiteY1323" fmla="*/ 2413635 h 6213528"/>
                <a:gd name="connsiteX1324" fmla="*/ 3213786 w 8964278"/>
                <a:gd name="connsiteY1324" fmla="*/ 2429828 h 6213528"/>
                <a:gd name="connsiteX1325" fmla="*/ 3195688 w 8964278"/>
                <a:gd name="connsiteY1325" fmla="*/ 2437448 h 6213528"/>
                <a:gd name="connsiteX1326" fmla="*/ 3432861 w 8964278"/>
                <a:gd name="connsiteY1326" fmla="*/ 2297430 h 6213528"/>
                <a:gd name="connsiteX1327" fmla="*/ 3683368 w 8964278"/>
                <a:gd name="connsiteY1327" fmla="*/ 2042160 h 6213528"/>
                <a:gd name="connsiteX1328" fmla="*/ 3945306 w 8964278"/>
                <a:gd name="connsiteY1328" fmla="*/ 1779270 h 6213528"/>
                <a:gd name="connsiteX1329" fmla="*/ 4242486 w 8964278"/>
                <a:gd name="connsiteY1329" fmla="*/ 1601153 h 6213528"/>
                <a:gd name="connsiteX1330" fmla="*/ 4452036 w 8964278"/>
                <a:gd name="connsiteY1330" fmla="*/ 1530668 h 6213528"/>
                <a:gd name="connsiteX1331" fmla="*/ 4308208 w 8964278"/>
                <a:gd name="connsiteY1331" fmla="*/ 1601153 h 6213528"/>
                <a:gd name="connsiteX1332" fmla="*/ 3983406 w 8964278"/>
                <a:gd name="connsiteY1332" fmla="*/ 1825943 h 6213528"/>
                <a:gd name="connsiteX1333" fmla="*/ 3683368 w 8964278"/>
                <a:gd name="connsiteY1333" fmla="*/ 2110740 h 6213528"/>
                <a:gd name="connsiteX1334" fmla="*/ 3376663 w 8964278"/>
                <a:gd name="connsiteY1334" fmla="*/ 2358390 h 6213528"/>
                <a:gd name="connsiteX1335" fmla="*/ 3136633 w 8964278"/>
                <a:gd name="connsiteY1335" fmla="*/ 2468880 h 6213528"/>
                <a:gd name="connsiteX1336" fmla="*/ 3170923 w 8964278"/>
                <a:gd name="connsiteY1336" fmla="*/ 2450783 h 6213528"/>
                <a:gd name="connsiteX1337" fmla="*/ 3432861 w 8964278"/>
                <a:gd name="connsiteY1337" fmla="*/ 2297430 h 6213528"/>
                <a:gd name="connsiteX1338" fmla="*/ 3281413 w 8964278"/>
                <a:gd name="connsiteY1338" fmla="*/ 2346008 h 6213528"/>
                <a:gd name="connsiteX1339" fmla="*/ 2890888 w 8964278"/>
                <a:gd name="connsiteY1339" fmla="*/ 2509838 h 6213528"/>
                <a:gd name="connsiteX1340" fmla="*/ 2910891 w 8964278"/>
                <a:gd name="connsiteY1340" fmla="*/ 2500313 h 6213528"/>
                <a:gd name="connsiteX1341" fmla="*/ 3010903 w 8964278"/>
                <a:gd name="connsiteY1341" fmla="*/ 2451735 h 6213528"/>
                <a:gd name="connsiteX1342" fmla="*/ 3204261 w 8964278"/>
                <a:gd name="connsiteY1342" fmla="*/ 2344103 h 6213528"/>
                <a:gd name="connsiteX1343" fmla="*/ 3370948 w 8964278"/>
                <a:gd name="connsiteY1343" fmla="*/ 2223135 h 6213528"/>
                <a:gd name="connsiteX1344" fmla="*/ 3508108 w 8964278"/>
                <a:gd name="connsiteY1344" fmla="*/ 2083118 h 6213528"/>
                <a:gd name="connsiteX1345" fmla="*/ 3538588 w 8964278"/>
                <a:gd name="connsiteY1345" fmla="*/ 2042160 h 6213528"/>
                <a:gd name="connsiteX1346" fmla="*/ 3515728 w 8964278"/>
                <a:gd name="connsiteY1346" fmla="*/ 2084070 h 6213528"/>
                <a:gd name="connsiteX1347" fmla="*/ 3450006 w 8964278"/>
                <a:gd name="connsiteY1347" fmla="*/ 2181225 h 6213528"/>
                <a:gd name="connsiteX1348" fmla="*/ 3281413 w 8964278"/>
                <a:gd name="connsiteY1348" fmla="*/ 2346008 h 6213528"/>
                <a:gd name="connsiteX1349" fmla="*/ 3138538 w 8964278"/>
                <a:gd name="connsiteY1349" fmla="*/ 2556510 h 6213528"/>
                <a:gd name="connsiteX1350" fmla="*/ 3337611 w 8964278"/>
                <a:gd name="connsiteY1350" fmla="*/ 2521268 h 6213528"/>
                <a:gd name="connsiteX1351" fmla="*/ 3665271 w 8964278"/>
                <a:gd name="connsiteY1351" fmla="*/ 2353628 h 6213528"/>
                <a:gd name="connsiteX1352" fmla="*/ 3960546 w 8964278"/>
                <a:gd name="connsiteY1352" fmla="*/ 2114550 h 6213528"/>
                <a:gd name="connsiteX1353" fmla="*/ 4292968 w 8964278"/>
                <a:gd name="connsiteY1353" fmla="*/ 1828800 h 6213528"/>
                <a:gd name="connsiteX1354" fmla="*/ 4360596 w 8964278"/>
                <a:gd name="connsiteY1354" fmla="*/ 1769745 h 6213528"/>
                <a:gd name="connsiteX1355" fmla="*/ 4454893 w 8964278"/>
                <a:gd name="connsiteY1355" fmla="*/ 1688783 h 6213528"/>
                <a:gd name="connsiteX1356" fmla="*/ 4517758 w 8964278"/>
                <a:gd name="connsiteY1356" fmla="*/ 1634490 h 6213528"/>
                <a:gd name="connsiteX1357" fmla="*/ 4458703 w 8964278"/>
                <a:gd name="connsiteY1357" fmla="*/ 1714500 h 6213528"/>
                <a:gd name="connsiteX1358" fmla="*/ 4329164 w 8964278"/>
                <a:gd name="connsiteY1358" fmla="*/ 1881188 h 6213528"/>
                <a:gd name="connsiteX1359" fmla="*/ 4050081 w 8964278"/>
                <a:gd name="connsiteY1359" fmla="*/ 2183130 h 6213528"/>
                <a:gd name="connsiteX1360" fmla="*/ 3736708 w 8964278"/>
                <a:gd name="connsiteY1360" fmla="*/ 2413635 h 6213528"/>
                <a:gd name="connsiteX1361" fmla="*/ 3363328 w 8964278"/>
                <a:gd name="connsiteY1361" fmla="*/ 2552700 h 6213528"/>
                <a:gd name="connsiteX1362" fmla="*/ 3028048 w 8964278"/>
                <a:gd name="connsiteY1362" fmla="*/ 2560320 h 6213528"/>
                <a:gd name="connsiteX1363" fmla="*/ 3028048 w 8964278"/>
                <a:gd name="connsiteY1363" fmla="*/ 2560320 h 6213528"/>
                <a:gd name="connsiteX1364" fmla="*/ 3027096 w 8964278"/>
                <a:gd name="connsiteY1364" fmla="*/ 2554605 h 6213528"/>
                <a:gd name="connsiteX1365" fmla="*/ 3138538 w 8964278"/>
                <a:gd name="connsiteY1365" fmla="*/ 2556510 h 6213528"/>
                <a:gd name="connsiteX1366" fmla="*/ 3086151 w 8964278"/>
                <a:gd name="connsiteY1366" fmla="*/ 2551748 h 6213528"/>
                <a:gd name="connsiteX1367" fmla="*/ 3305226 w 8964278"/>
                <a:gd name="connsiteY1367" fmla="*/ 2499360 h 6213528"/>
                <a:gd name="connsiteX1368" fmla="*/ 3652888 w 8964278"/>
                <a:gd name="connsiteY1368" fmla="*/ 2298383 h 6213528"/>
                <a:gd name="connsiteX1369" fmla="*/ 3985311 w 8964278"/>
                <a:gd name="connsiteY1369" fmla="*/ 2062163 h 6213528"/>
                <a:gd name="connsiteX1370" fmla="*/ 4164381 w 8964278"/>
                <a:gd name="connsiteY1370" fmla="*/ 1927860 h 6213528"/>
                <a:gd name="connsiteX1371" fmla="*/ 4002456 w 8964278"/>
                <a:gd name="connsiteY1371" fmla="*/ 2068830 h 6213528"/>
                <a:gd name="connsiteX1372" fmla="*/ 3706228 w 8964278"/>
                <a:gd name="connsiteY1372" fmla="*/ 2315528 h 6213528"/>
                <a:gd name="connsiteX1373" fmla="*/ 3386188 w 8964278"/>
                <a:gd name="connsiteY1373" fmla="*/ 2497455 h 6213528"/>
                <a:gd name="connsiteX1374" fmla="*/ 3086151 w 8964278"/>
                <a:gd name="connsiteY1374" fmla="*/ 2551748 h 6213528"/>
                <a:gd name="connsiteX1375" fmla="*/ 3238551 w 8964278"/>
                <a:gd name="connsiteY1375" fmla="*/ 2707005 h 6213528"/>
                <a:gd name="connsiteX1376" fmla="*/ 3518586 w 8964278"/>
                <a:gd name="connsiteY1376" fmla="*/ 2887028 h 6213528"/>
                <a:gd name="connsiteX1377" fmla="*/ 3654793 w 8964278"/>
                <a:gd name="connsiteY1377" fmla="*/ 2996565 h 6213528"/>
                <a:gd name="connsiteX1378" fmla="*/ 3583356 w 8964278"/>
                <a:gd name="connsiteY1378" fmla="*/ 3006090 h 6213528"/>
                <a:gd name="connsiteX1379" fmla="*/ 3582403 w 8964278"/>
                <a:gd name="connsiteY1379" fmla="*/ 3006090 h 6213528"/>
                <a:gd name="connsiteX1380" fmla="*/ 3476676 w 8964278"/>
                <a:gd name="connsiteY1380" fmla="*/ 2901315 h 6213528"/>
                <a:gd name="connsiteX1381" fmla="*/ 3357613 w 8964278"/>
                <a:gd name="connsiteY1381" fmla="*/ 2802255 h 6213528"/>
                <a:gd name="connsiteX1382" fmla="*/ 3095676 w 8964278"/>
                <a:gd name="connsiteY1382" fmla="*/ 2638425 h 6213528"/>
                <a:gd name="connsiteX1383" fmla="*/ 3016618 w 8964278"/>
                <a:gd name="connsiteY1383" fmla="*/ 2601278 h 6213528"/>
                <a:gd name="connsiteX1384" fmla="*/ 2981376 w 8964278"/>
                <a:gd name="connsiteY1384" fmla="*/ 2586038 h 6213528"/>
                <a:gd name="connsiteX1385" fmla="*/ 2984233 w 8964278"/>
                <a:gd name="connsiteY1385" fmla="*/ 2586990 h 6213528"/>
                <a:gd name="connsiteX1386" fmla="*/ 3238551 w 8964278"/>
                <a:gd name="connsiteY1386" fmla="*/ 2707005 h 6213528"/>
                <a:gd name="connsiteX1387" fmla="*/ 3313798 w 8964278"/>
                <a:gd name="connsiteY1387" fmla="*/ 2689860 h 6213528"/>
                <a:gd name="connsiteX1388" fmla="*/ 3688131 w 8964278"/>
                <a:gd name="connsiteY1388" fmla="*/ 2884170 h 6213528"/>
                <a:gd name="connsiteX1389" fmla="*/ 3786238 w 8964278"/>
                <a:gd name="connsiteY1389" fmla="*/ 2950845 h 6213528"/>
                <a:gd name="connsiteX1390" fmla="*/ 3833863 w 8964278"/>
                <a:gd name="connsiteY1390" fmla="*/ 2986088 h 6213528"/>
                <a:gd name="connsiteX1391" fmla="*/ 3849103 w 8964278"/>
                <a:gd name="connsiteY1391" fmla="*/ 2998470 h 6213528"/>
                <a:gd name="connsiteX1392" fmla="*/ 3768141 w 8964278"/>
                <a:gd name="connsiteY1392" fmla="*/ 2994660 h 6213528"/>
                <a:gd name="connsiteX1393" fmla="*/ 3501441 w 8964278"/>
                <a:gd name="connsiteY1393" fmla="*/ 2819400 h 6213528"/>
                <a:gd name="connsiteX1394" fmla="*/ 3211881 w 8964278"/>
                <a:gd name="connsiteY1394" fmla="*/ 2665095 h 6213528"/>
                <a:gd name="connsiteX1395" fmla="*/ 3128061 w 8964278"/>
                <a:gd name="connsiteY1395" fmla="*/ 2626995 h 6213528"/>
                <a:gd name="connsiteX1396" fmla="*/ 3121393 w 8964278"/>
                <a:gd name="connsiteY1396" fmla="*/ 2624138 h 6213528"/>
                <a:gd name="connsiteX1397" fmla="*/ 3313798 w 8964278"/>
                <a:gd name="connsiteY1397" fmla="*/ 2689860 h 6213528"/>
                <a:gd name="connsiteX1398" fmla="*/ 3222358 w 8964278"/>
                <a:gd name="connsiteY1398" fmla="*/ 2634615 h 6213528"/>
                <a:gd name="connsiteX1399" fmla="*/ 3245218 w 8964278"/>
                <a:gd name="connsiteY1399" fmla="*/ 2630805 h 6213528"/>
                <a:gd name="connsiteX1400" fmla="*/ 3362376 w 8964278"/>
                <a:gd name="connsiteY1400" fmla="*/ 2665095 h 6213528"/>
                <a:gd name="connsiteX1401" fmla="*/ 3510013 w 8964278"/>
                <a:gd name="connsiteY1401" fmla="*/ 2727960 h 6213528"/>
                <a:gd name="connsiteX1402" fmla="*/ 3784333 w 8964278"/>
                <a:gd name="connsiteY1402" fmla="*/ 2895600 h 6213528"/>
                <a:gd name="connsiteX1403" fmla="*/ 3854818 w 8964278"/>
                <a:gd name="connsiteY1403" fmla="*/ 2951798 h 6213528"/>
                <a:gd name="connsiteX1404" fmla="*/ 3912921 w 8964278"/>
                <a:gd name="connsiteY1404" fmla="*/ 3002280 h 6213528"/>
                <a:gd name="connsiteX1405" fmla="*/ 3891966 w 8964278"/>
                <a:gd name="connsiteY1405" fmla="*/ 3000375 h 6213528"/>
                <a:gd name="connsiteX1406" fmla="*/ 3813861 w 8964278"/>
                <a:gd name="connsiteY1406" fmla="*/ 2939415 h 6213528"/>
                <a:gd name="connsiteX1407" fmla="*/ 3724326 w 8964278"/>
                <a:gd name="connsiteY1407" fmla="*/ 2877503 h 6213528"/>
                <a:gd name="connsiteX1408" fmla="*/ 3541446 w 8964278"/>
                <a:gd name="connsiteY1408" fmla="*/ 2770823 h 6213528"/>
                <a:gd name="connsiteX1409" fmla="*/ 3222358 w 8964278"/>
                <a:gd name="connsiteY1409" fmla="*/ 2634615 h 6213528"/>
                <a:gd name="connsiteX1410" fmla="*/ 3192831 w 8964278"/>
                <a:gd name="connsiteY1410" fmla="*/ 2661285 h 6213528"/>
                <a:gd name="connsiteX1411" fmla="*/ 3338563 w 8964278"/>
                <a:gd name="connsiteY1411" fmla="*/ 2734628 h 6213528"/>
                <a:gd name="connsiteX1412" fmla="*/ 3621456 w 8964278"/>
                <a:gd name="connsiteY1412" fmla="*/ 2902268 h 6213528"/>
                <a:gd name="connsiteX1413" fmla="*/ 3752901 w 8964278"/>
                <a:gd name="connsiteY1413" fmla="*/ 2992755 h 6213528"/>
                <a:gd name="connsiteX1414" fmla="*/ 3668128 w 8964278"/>
                <a:gd name="connsiteY1414" fmla="*/ 2994660 h 6213528"/>
                <a:gd name="connsiteX1415" fmla="*/ 3403333 w 8964278"/>
                <a:gd name="connsiteY1415" fmla="*/ 2793683 h 6213528"/>
                <a:gd name="connsiteX1416" fmla="*/ 3111868 w 8964278"/>
                <a:gd name="connsiteY1416" fmla="*/ 2633663 h 6213528"/>
                <a:gd name="connsiteX1417" fmla="*/ 3031858 w 8964278"/>
                <a:gd name="connsiteY1417" fmla="*/ 2599373 h 6213528"/>
                <a:gd name="connsiteX1418" fmla="*/ 3049956 w 8964278"/>
                <a:gd name="connsiteY1418" fmla="*/ 2603183 h 6213528"/>
                <a:gd name="connsiteX1419" fmla="*/ 3050908 w 8964278"/>
                <a:gd name="connsiteY1419" fmla="*/ 2603183 h 6213528"/>
                <a:gd name="connsiteX1420" fmla="*/ 3056623 w 8964278"/>
                <a:gd name="connsiteY1420" fmla="*/ 2604135 h 6213528"/>
                <a:gd name="connsiteX1421" fmla="*/ 3078531 w 8964278"/>
                <a:gd name="connsiteY1421" fmla="*/ 2608898 h 6213528"/>
                <a:gd name="connsiteX1422" fmla="*/ 3117583 w 8964278"/>
                <a:gd name="connsiteY1422" fmla="*/ 2626043 h 6213528"/>
                <a:gd name="connsiteX1423" fmla="*/ 3192831 w 8964278"/>
                <a:gd name="connsiteY1423" fmla="*/ 2661285 h 6213528"/>
                <a:gd name="connsiteX1424" fmla="*/ 2173656 w 8964278"/>
                <a:gd name="connsiteY1424" fmla="*/ 3616643 h 6213528"/>
                <a:gd name="connsiteX1425" fmla="*/ 2209851 w 8964278"/>
                <a:gd name="connsiteY1425" fmla="*/ 3626168 h 6213528"/>
                <a:gd name="connsiteX1426" fmla="*/ 2219376 w 8964278"/>
                <a:gd name="connsiteY1426" fmla="*/ 3630930 h 6213528"/>
                <a:gd name="connsiteX1427" fmla="*/ 2224138 w 8964278"/>
                <a:gd name="connsiteY1427" fmla="*/ 3635693 h 6213528"/>
                <a:gd name="connsiteX1428" fmla="*/ 2237473 w 8964278"/>
                <a:gd name="connsiteY1428" fmla="*/ 3639503 h 6213528"/>
                <a:gd name="connsiteX1429" fmla="*/ 2554656 w 8964278"/>
                <a:gd name="connsiteY1429" fmla="*/ 3877628 h 6213528"/>
                <a:gd name="connsiteX1430" fmla="*/ 2664193 w 8964278"/>
                <a:gd name="connsiteY1430" fmla="*/ 4084320 h 6213528"/>
                <a:gd name="connsiteX1431" fmla="*/ 2664193 w 8964278"/>
                <a:gd name="connsiteY1431" fmla="*/ 4085273 h 6213528"/>
                <a:gd name="connsiteX1432" fmla="*/ 2668956 w 8964278"/>
                <a:gd name="connsiteY1432" fmla="*/ 4100513 h 6213528"/>
                <a:gd name="connsiteX1433" fmla="*/ 2672766 w 8964278"/>
                <a:gd name="connsiteY1433" fmla="*/ 4112895 h 6213528"/>
                <a:gd name="connsiteX1434" fmla="*/ 2575611 w 8964278"/>
                <a:gd name="connsiteY1434" fmla="*/ 3970020 h 6213528"/>
                <a:gd name="connsiteX1435" fmla="*/ 2448928 w 8964278"/>
                <a:gd name="connsiteY1435" fmla="*/ 3848100 h 6213528"/>
                <a:gd name="connsiteX1436" fmla="*/ 2305101 w 8964278"/>
                <a:gd name="connsiteY1436" fmla="*/ 3734753 h 6213528"/>
                <a:gd name="connsiteX1437" fmla="*/ 2005063 w 8964278"/>
                <a:gd name="connsiteY1437" fmla="*/ 3549968 h 6213528"/>
                <a:gd name="connsiteX1438" fmla="*/ 1901241 w 8964278"/>
                <a:gd name="connsiteY1438" fmla="*/ 3496628 h 6213528"/>
                <a:gd name="connsiteX1439" fmla="*/ 2124126 w 8964278"/>
                <a:gd name="connsiteY1439" fmla="*/ 3588068 h 6213528"/>
                <a:gd name="connsiteX1440" fmla="*/ 2126983 w 8964278"/>
                <a:gd name="connsiteY1440" fmla="*/ 3592830 h 6213528"/>
                <a:gd name="connsiteX1441" fmla="*/ 2171751 w 8964278"/>
                <a:gd name="connsiteY1441" fmla="*/ 3609975 h 6213528"/>
                <a:gd name="connsiteX1442" fmla="*/ 2173656 w 8964278"/>
                <a:gd name="connsiteY1442" fmla="*/ 3616643 h 6213528"/>
                <a:gd name="connsiteX1443" fmla="*/ 2587993 w 8964278"/>
                <a:gd name="connsiteY1443" fmla="*/ 3868103 h 6213528"/>
                <a:gd name="connsiteX1444" fmla="*/ 2588946 w 8964278"/>
                <a:gd name="connsiteY1444" fmla="*/ 3867150 h 6213528"/>
                <a:gd name="connsiteX1445" fmla="*/ 2593708 w 8964278"/>
                <a:gd name="connsiteY1445" fmla="*/ 3864293 h 6213528"/>
                <a:gd name="connsiteX1446" fmla="*/ 2592756 w 8964278"/>
                <a:gd name="connsiteY1446" fmla="*/ 3873818 h 6213528"/>
                <a:gd name="connsiteX1447" fmla="*/ 2587993 w 8964278"/>
                <a:gd name="connsiteY1447" fmla="*/ 3868103 h 6213528"/>
                <a:gd name="connsiteX1448" fmla="*/ 2631808 w 8964278"/>
                <a:gd name="connsiteY1448" fmla="*/ 3933825 h 6213528"/>
                <a:gd name="connsiteX1449" fmla="*/ 2627998 w 8964278"/>
                <a:gd name="connsiteY1449" fmla="*/ 3927158 h 6213528"/>
                <a:gd name="connsiteX1450" fmla="*/ 2607996 w 8964278"/>
                <a:gd name="connsiteY1450" fmla="*/ 3895725 h 6213528"/>
                <a:gd name="connsiteX1451" fmla="*/ 2615616 w 8964278"/>
                <a:gd name="connsiteY1451" fmla="*/ 3876675 h 6213528"/>
                <a:gd name="connsiteX1452" fmla="*/ 2624188 w 8964278"/>
                <a:gd name="connsiteY1452" fmla="*/ 3851910 h 6213528"/>
                <a:gd name="connsiteX1453" fmla="*/ 2643238 w 8964278"/>
                <a:gd name="connsiteY1453" fmla="*/ 3803333 h 6213528"/>
                <a:gd name="connsiteX1454" fmla="*/ 2692768 w 8964278"/>
                <a:gd name="connsiteY1454" fmla="*/ 3709035 h 6213528"/>
                <a:gd name="connsiteX1455" fmla="*/ 2708961 w 8964278"/>
                <a:gd name="connsiteY1455" fmla="*/ 3684270 h 6213528"/>
                <a:gd name="connsiteX1456" fmla="*/ 2716581 w 8964278"/>
                <a:gd name="connsiteY1456" fmla="*/ 3673793 h 6213528"/>
                <a:gd name="connsiteX1457" fmla="*/ 2773731 w 8964278"/>
                <a:gd name="connsiteY1457" fmla="*/ 3671888 h 6213528"/>
                <a:gd name="connsiteX1458" fmla="*/ 2659431 w 8964278"/>
                <a:gd name="connsiteY1458" fmla="*/ 3863340 h 6213528"/>
                <a:gd name="connsiteX1459" fmla="*/ 2632761 w 8964278"/>
                <a:gd name="connsiteY1459" fmla="*/ 3930968 h 6213528"/>
                <a:gd name="connsiteX1460" fmla="*/ 2631808 w 8964278"/>
                <a:gd name="connsiteY1460" fmla="*/ 3933825 h 6213528"/>
                <a:gd name="connsiteX1461" fmla="*/ 2660383 w 8964278"/>
                <a:gd name="connsiteY1461" fmla="*/ 3744278 h 6213528"/>
                <a:gd name="connsiteX1462" fmla="*/ 2618473 w 8964278"/>
                <a:gd name="connsiteY1462" fmla="*/ 3842385 h 6213528"/>
                <a:gd name="connsiteX1463" fmla="*/ 2609901 w 8964278"/>
                <a:gd name="connsiteY1463" fmla="*/ 3870960 h 6213528"/>
                <a:gd name="connsiteX1464" fmla="*/ 2606091 w 8964278"/>
                <a:gd name="connsiteY1464" fmla="*/ 3885248 h 6213528"/>
                <a:gd name="connsiteX1465" fmla="*/ 2605138 w 8964278"/>
                <a:gd name="connsiteY1465" fmla="*/ 3890963 h 6213528"/>
                <a:gd name="connsiteX1466" fmla="*/ 2602281 w 8964278"/>
                <a:gd name="connsiteY1466" fmla="*/ 3886200 h 6213528"/>
                <a:gd name="connsiteX1467" fmla="*/ 2607043 w 8964278"/>
                <a:gd name="connsiteY1467" fmla="*/ 3880485 h 6213528"/>
                <a:gd name="connsiteX1468" fmla="*/ 2667051 w 8964278"/>
                <a:gd name="connsiteY1468" fmla="*/ 3732848 h 6213528"/>
                <a:gd name="connsiteX1469" fmla="*/ 2660383 w 8964278"/>
                <a:gd name="connsiteY1469" fmla="*/ 3744278 h 6213528"/>
                <a:gd name="connsiteX1470" fmla="*/ 2657526 w 8964278"/>
                <a:gd name="connsiteY1470" fmla="*/ 3982403 h 6213528"/>
                <a:gd name="connsiteX1471" fmla="*/ 2672766 w 8964278"/>
                <a:gd name="connsiteY1471" fmla="*/ 3948113 h 6213528"/>
                <a:gd name="connsiteX1472" fmla="*/ 2715628 w 8964278"/>
                <a:gd name="connsiteY1472" fmla="*/ 3900488 h 6213528"/>
                <a:gd name="connsiteX1473" fmla="*/ 2830881 w 8964278"/>
                <a:gd name="connsiteY1473" fmla="*/ 3834765 h 6213528"/>
                <a:gd name="connsiteX1474" fmla="*/ 3075673 w 8964278"/>
                <a:gd name="connsiteY1474" fmla="*/ 3730943 h 6213528"/>
                <a:gd name="connsiteX1475" fmla="*/ 3048051 w 8964278"/>
                <a:gd name="connsiteY1475" fmla="*/ 3881438 h 6213528"/>
                <a:gd name="connsiteX1476" fmla="*/ 3041383 w 8964278"/>
                <a:gd name="connsiteY1476" fmla="*/ 3882390 h 6213528"/>
                <a:gd name="connsiteX1477" fmla="*/ 2814688 w 8964278"/>
                <a:gd name="connsiteY1477" fmla="*/ 3932873 h 6213528"/>
                <a:gd name="connsiteX1478" fmla="*/ 2684196 w 8964278"/>
                <a:gd name="connsiteY1478" fmla="*/ 4044315 h 6213528"/>
                <a:gd name="connsiteX1479" fmla="*/ 2657526 w 8964278"/>
                <a:gd name="connsiteY1479" fmla="*/ 3982403 h 6213528"/>
                <a:gd name="connsiteX1480" fmla="*/ 3098533 w 8964278"/>
                <a:gd name="connsiteY1480" fmla="*/ 3715703 h 6213528"/>
                <a:gd name="connsiteX1481" fmla="*/ 3084246 w 8964278"/>
                <a:gd name="connsiteY1481" fmla="*/ 3705225 h 6213528"/>
                <a:gd name="connsiteX1482" fmla="*/ 2865171 w 8964278"/>
                <a:gd name="connsiteY1482" fmla="*/ 3795713 h 6213528"/>
                <a:gd name="connsiteX1483" fmla="*/ 2760396 w 8964278"/>
                <a:gd name="connsiteY1483" fmla="*/ 3848100 h 6213528"/>
                <a:gd name="connsiteX1484" fmla="*/ 2678481 w 8964278"/>
                <a:gd name="connsiteY1484" fmla="*/ 3909060 h 6213528"/>
                <a:gd name="connsiteX1485" fmla="*/ 2647048 w 8964278"/>
                <a:gd name="connsiteY1485" fmla="*/ 3961448 h 6213528"/>
                <a:gd name="connsiteX1486" fmla="*/ 2632761 w 8964278"/>
                <a:gd name="connsiteY1486" fmla="*/ 3934778 h 6213528"/>
                <a:gd name="connsiteX1487" fmla="*/ 2636571 w 8964278"/>
                <a:gd name="connsiteY1487" fmla="*/ 3933825 h 6213528"/>
                <a:gd name="connsiteX1488" fmla="*/ 2689911 w 8964278"/>
                <a:gd name="connsiteY1488" fmla="*/ 3818573 h 6213528"/>
                <a:gd name="connsiteX1489" fmla="*/ 2757538 w 8964278"/>
                <a:gd name="connsiteY1489" fmla="*/ 3710940 h 6213528"/>
                <a:gd name="connsiteX1490" fmla="*/ 2787066 w 8964278"/>
                <a:gd name="connsiteY1490" fmla="*/ 3672840 h 6213528"/>
                <a:gd name="connsiteX1491" fmla="*/ 2796591 w 8964278"/>
                <a:gd name="connsiteY1491" fmla="*/ 3672840 h 6213528"/>
                <a:gd name="connsiteX1492" fmla="*/ 2955658 w 8964278"/>
                <a:gd name="connsiteY1492" fmla="*/ 3666173 h 6213528"/>
                <a:gd name="connsiteX1493" fmla="*/ 2952801 w 8964278"/>
                <a:gd name="connsiteY1493" fmla="*/ 3668078 h 6213528"/>
                <a:gd name="connsiteX1494" fmla="*/ 2916606 w 8964278"/>
                <a:gd name="connsiteY1494" fmla="*/ 3689985 h 6213528"/>
                <a:gd name="connsiteX1495" fmla="*/ 2844216 w 8964278"/>
                <a:gd name="connsiteY1495" fmla="*/ 3740468 h 6213528"/>
                <a:gd name="connsiteX1496" fmla="*/ 2713723 w 8964278"/>
                <a:gd name="connsiteY1496" fmla="*/ 3859530 h 6213528"/>
                <a:gd name="connsiteX1497" fmla="*/ 2650858 w 8964278"/>
                <a:gd name="connsiteY1497" fmla="*/ 3936683 h 6213528"/>
                <a:gd name="connsiteX1498" fmla="*/ 2652763 w 8964278"/>
                <a:gd name="connsiteY1498" fmla="*/ 3937635 h 6213528"/>
                <a:gd name="connsiteX1499" fmla="*/ 2709913 w 8964278"/>
                <a:gd name="connsiteY1499" fmla="*/ 3870960 h 6213528"/>
                <a:gd name="connsiteX1500" fmla="*/ 2772778 w 8964278"/>
                <a:gd name="connsiteY1500" fmla="*/ 3808095 h 6213528"/>
                <a:gd name="connsiteX1501" fmla="*/ 2910891 w 8964278"/>
                <a:gd name="connsiteY1501" fmla="*/ 3700463 h 6213528"/>
                <a:gd name="connsiteX1502" fmla="*/ 2954706 w 8964278"/>
                <a:gd name="connsiteY1502" fmla="*/ 3673793 h 6213528"/>
                <a:gd name="connsiteX1503" fmla="*/ 2972803 w 8964278"/>
                <a:gd name="connsiteY1503" fmla="*/ 3663315 h 6213528"/>
                <a:gd name="connsiteX1504" fmla="*/ 3309988 w 8964278"/>
                <a:gd name="connsiteY1504" fmla="*/ 3641408 h 6213528"/>
                <a:gd name="connsiteX1505" fmla="*/ 3392856 w 8964278"/>
                <a:gd name="connsiteY1505" fmla="*/ 3627120 h 6213528"/>
                <a:gd name="connsiteX1506" fmla="*/ 3343326 w 8964278"/>
                <a:gd name="connsiteY1506" fmla="*/ 3660458 h 6213528"/>
                <a:gd name="connsiteX1507" fmla="*/ 3112821 w 8964278"/>
                <a:gd name="connsiteY1507" fmla="*/ 3791903 h 6213528"/>
                <a:gd name="connsiteX1508" fmla="*/ 3084246 w 8964278"/>
                <a:gd name="connsiteY1508" fmla="*/ 3807143 h 6213528"/>
                <a:gd name="connsiteX1509" fmla="*/ 3085198 w 8964278"/>
                <a:gd name="connsiteY1509" fmla="*/ 3810000 h 6213528"/>
                <a:gd name="connsiteX1510" fmla="*/ 3315703 w 8964278"/>
                <a:gd name="connsiteY1510" fmla="*/ 3685223 h 6213528"/>
                <a:gd name="connsiteX1511" fmla="*/ 3523348 w 8964278"/>
                <a:gd name="connsiteY1511" fmla="*/ 3529965 h 6213528"/>
                <a:gd name="connsiteX1512" fmla="*/ 3689083 w 8964278"/>
                <a:gd name="connsiteY1512" fmla="*/ 3335655 h 6213528"/>
                <a:gd name="connsiteX1513" fmla="*/ 3871963 w 8964278"/>
                <a:gd name="connsiteY1513" fmla="*/ 3161348 h 6213528"/>
                <a:gd name="connsiteX1514" fmla="*/ 4113898 w 8964278"/>
                <a:gd name="connsiteY1514" fmla="*/ 3068003 h 6213528"/>
                <a:gd name="connsiteX1515" fmla="*/ 3997693 w 8964278"/>
                <a:gd name="connsiteY1515" fmla="*/ 3157538 h 6213528"/>
                <a:gd name="connsiteX1516" fmla="*/ 3790048 w 8964278"/>
                <a:gd name="connsiteY1516" fmla="*/ 3353753 h 6213528"/>
                <a:gd name="connsiteX1517" fmla="*/ 3361423 w 8964278"/>
                <a:gd name="connsiteY1517" fmla="*/ 3717608 h 6213528"/>
                <a:gd name="connsiteX1518" fmla="*/ 3084246 w 8964278"/>
                <a:gd name="connsiteY1518" fmla="*/ 3872865 h 6213528"/>
                <a:gd name="connsiteX1519" fmla="*/ 3069006 w 8964278"/>
                <a:gd name="connsiteY1519" fmla="*/ 3874770 h 6213528"/>
                <a:gd name="connsiteX1520" fmla="*/ 3098533 w 8964278"/>
                <a:gd name="connsiteY1520" fmla="*/ 3715703 h 6213528"/>
                <a:gd name="connsiteX1521" fmla="*/ 1823136 w 8964278"/>
                <a:gd name="connsiteY1521" fmla="*/ 2306003 h 6213528"/>
                <a:gd name="connsiteX1522" fmla="*/ 1478331 w 8964278"/>
                <a:gd name="connsiteY1522" fmla="*/ 2439353 h 6213528"/>
                <a:gd name="connsiteX1523" fmla="*/ 1324978 w 8964278"/>
                <a:gd name="connsiteY1523" fmla="*/ 2553653 h 6213528"/>
                <a:gd name="connsiteX1524" fmla="*/ 1161148 w 8964278"/>
                <a:gd name="connsiteY1524" fmla="*/ 2667953 h 6213528"/>
                <a:gd name="connsiteX1525" fmla="*/ 944931 w 8964278"/>
                <a:gd name="connsiteY1525" fmla="*/ 2672715 h 6213528"/>
                <a:gd name="connsiteX1526" fmla="*/ 814438 w 8964278"/>
                <a:gd name="connsiteY1526" fmla="*/ 2576513 h 6213528"/>
                <a:gd name="connsiteX1527" fmla="*/ 807771 w 8964278"/>
                <a:gd name="connsiteY1527" fmla="*/ 2562225 h 6213528"/>
                <a:gd name="connsiteX1528" fmla="*/ 878256 w 8964278"/>
                <a:gd name="connsiteY1528" fmla="*/ 2618423 h 6213528"/>
                <a:gd name="connsiteX1529" fmla="*/ 1052563 w 8964278"/>
                <a:gd name="connsiteY1529" fmla="*/ 2628900 h 6213528"/>
                <a:gd name="connsiteX1530" fmla="*/ 1402131 w 8964278"/>
                <a:gd name="connsiteY1530" fmla="*/ 2403158 h 6213528"/>
                <a:gd name="connsiteX1531" fmla="*/ 1785988 w 8964278"/>
                <a:gd name="connsiteY1531" fmla="*/ 2276475 h 6213528"/>
                <a:gd name="connsiteX1532" fmla="*/ 2155558 w 8964278"/>
                <a:gd name="connsiteY1532" fmla="*/ 2220278 h 6213528"/>
                <a:gd name="connsiteX1533" fmla="*/ 2120316 w 8964278"/>
                <a:gd name="connsiteY1533" fmla="*/ 2231708 h 6213528"/>
                <a:gd name="connsiteX1534" fmla="*/ 1823136 w 8964278"/>
                <a:gd name="connsiteY1534" fmla="*/ 2306003 h 6213528"/>
                <a:gd name="connsiteX1535" fmla="*/ 2016493 w 8964278"/>
                <a:gd name="connsiteY1535" fmla="*/ 2267903 h 6213528"/>
                <a:gd name="connsiteX1536" fmla="*/ 1726933 w 8964278"/>
                <a:gd name="connsiteY1536" fmla="*/ 2394585 h 6213528"/>
                <a:gd name="connsiteX1537" fmla="*/ 1563103 w 8964278"/>
                <a:gd name="connsiteY1537" fmla="*/ 2494598 h 6213528"/>
                <a:gd name="connsiteX1538" fmla="*/ 1400226 w 8964278"/>
                <a:gd name="connsiteY1538" fmla="*/ 2606993 h 6213528"/>
                <a:gd name="connsiteX1539" fmla="*/ 1030656 w 8964278"/>
                <a:gd name="connsiteY1539" fmla="*/ 2718435 h 6213528"/>
                <a:gd name="connsiteX1540" fmla="*/ 851586 w 8964278"/>
                <a:gd name="connsiteY1540" fmla="*/ 2627948 h 6213528"/>
                <a:gd name="connsiteX1541" fmla="*/ 888733 w 8964278"/>
                <a:gd name="connsiteY1541" fmla="*/ 2655570 h 6213528"/>
                <a:gd name="connsiteX1542" fmla="*/ 1089711 w 8964278"/>
                <a:gd name="connsiteY1542" fmla="*/ 2698433 h 6213528"/>
                <a:gd name="connsiteX1543" fmla="*/ 1428801 w 8964278"/>
                <a:gd name="connsiteY1543" fmla="*/ 2484120 h 6213528"/>
                <a:gd name="connsiteX1544" fmla="*/ 1775511 w 8964278"/>
                <a:gd name="connsiteY1544" fmla="*/ 2330768 h 6213528"/>
                <a:gd name="connsiteX1545" fmla="*/ 2016493 w 8964278"/>
                <a:gd name="connsiteY1545" fmla="*/ 2267903 h 6213528"/>
                <a:gd name="connsiteX1546" fmla="*/ 1839328 w 8964278"/>
                <a:gd name="connsiteY1546" fmla="*/ 2260283 h 6213528"/>
                <a:gd name="connsiteX1547" fmla="*/ 1461186 w 8964278"/>
                <a:gd name="connsiteY1547" fmla="*/ 2362200 h 6213528"/>
                <a:gd name="connsiteX1548" fmla="*/ 1293546 w 8964278"/>
                <a:gd name="connsiteY1548" fmla="*/ 2471738 h 6213528"/>
                <a:gd name="connsiteX1549" fmla="*/ 1123048 w 8964278"/>
                <a:gd name="connsiteY1549" fmla="*/ 2592705 h 6213528"/>
                <a:gd name="connsiteX1550" fmla="*/ 934453 w 8964278"/>
                <a:gd name="connsiteY1550" fmla="*/ 2629853 h 6213528"/>
                <a:gd name="connsiteX1551" fmla="*/ 803008 w 8964278"/>
                <a:gd name="connsiteY1551" fmla="*/ 2546033 h 6213528"/>
                <a:gd name="connsiteX1552" fmla="*/ 1023988 w 8964278"/>
                <a:gd name="connsiteY1552" fmla="*/ 2576513 h 6213528"/>
                <a:gd name="connsiteX1553" fmla="*/ 1272591 w 8964278"/>
                <a:gd name="connsiteY1553" fmla="*/ 2436495 h 6213528"/>
                <a:gd name="connsiteX1554" fmla="*/ 1544053 w 8964278"/>
                <a:gd name="connsiteY1554" fmla="*/ 2300288 h 6213528"/>
                <a:gd name="connsiteX1555" fmla="*/ 1848853 w 8964278"/>
                <a:gd name="connsiteY1555" fmla="*/ 2226945 h 6213528"/>
                <a:gd name="connsiteX1556" fmla="*/ 1941246 w 8964278"/>
                <a:gd name="connsiteY1556" fmla="*/ 2214563 h 6213528"/>
                <a:gd name="connsiteX1557" fmla="*/ 2192706 w 8964278"/>
                <a:gd name="connsiteY1557" fmla="*/ 2191703 h 6213528"/>
                <a:gd name="connsiteX1558" fmla="*/ 2199373 w 8964278"/>
                <a:gd name="connsiteY1558" fmla="*/ 2190750 h 6213528"/>
                <a:gd name="connsiteX1559" fmla="*/ 2221281 w 8964278"/>
                <a:gd name="connsiteY1559" fmla="*/ 2187893 h 6213528"/>
                <a:gd name="connsiteX1560" fmla="*/ 2222233 w 8964278"/>
                <a:gd name="connsiteY1560" fmla="*/ 2186940 h 6213528"/>
                <a:gd name="connsiteX1561" fmla="*/ 2322246 w 8964278"/>
                <a:gd name="connsiteY1561" fmla="*/ 2161223 h 6213528"/>
                <a:gd name="connsiteX1562" fmla="*/ 2280336 w 8964278"/>
                <a:gd name="connsiteY1562" fmla="*/ 2181225 h 6213528"/>
                <a:gd name="connsiteX1563" fmla="*/ 2221281 w 8964278"/>
                <a:gd name="connsiteY1563" fmla="*/ 2197418 h 6213528"/>
                <a:gd name="connsiteX1564" fmla="*/ 1839328 w 8964278"/>
                <a:gd name="connsiteY1564" fmla="*/ 2260283 h 6213528"/>
                <a:gd name="connsiteX1565" fmla="*/ 1589773 w 8964278"/>
                <a:gd name="connsiteY1565" fmla="*/ 2279333 h 6213528"/>
                <a:gd name="connsiteX1566" fmla="*/ 1317358 w 8964278"/>
                <a:gd name="connsiteY1566" fmla="*/ 2401253 h 6213528"/>
                <a:gd name="connsiteX1567" fmla="*/ 1064946 w 8964278"/>
                <a:gd name="connsiteY1567" fmla="*/ 2558415 h 6213528"/>
                <a:gd name="connsiteX1568" fmla="*/ 817296 w 8964278"/>
                <a:gd name="connsiteY1568" fmla="*/ 2551748 h 6213528"/>
                <a:gd name="connsiteX1569" fmla="*/ 798246 w 8964278"/>
                <a:gd name="connsiteY1569" fmla="*/ 2537460 h 6213528"/>
                <a:gd name="connsiteX1570" fmla="*/ 797293 w 8964278"/>
                <a:gd name="connsiteY1570" fmla="*/ 2534603 h 6213528"/>
                <a:gd name="connsiteX1571" fmla="*/ 905878 w 8964278"/>
                <a:gd name="connsiteY1571" fmla="*/ 2566988 h 6213528"/>
                <a:gd name="connsiteX1572" fmla="*/ 1070661 w 8964278"/>
                <a:gd name="connsiteY1572" fmla="*/ 2515553 h 6213528"/>
                <a:gd name="connsiteX1573" fmla="*/ 1225918 w 8964278"/>
                <a:gd name="connsiteY1573" fmla="*/ 2396490 h 6213528"/>
                <a:gd name="connsiteX1574" fmla="*/ 1392606 w 8964278"/>
                <a:gd name="connsiteY1574" fmla="*/ 2294573 h 6213528"/>
                <a:gd name="connsiteX1575" fmla="*/ 1773606 w 8964278"/>
                <a:gd name="connsiteY1575" fmla="*/ 2222183 h 6213528"/>
                <a:gd name="connsiteX1576" fmla="*/ 1873618 w 8964278"/>
                <a:gd name="connsiteY1576" fmla="*/ 2218373 h 6213528"/>
                <a:gd name="connsiteX1577" fmla="*/ 1589773 w 8964278"/>
                <a:gd name="connsiteY1577" fmla="*/ 2279333 h 6213528"/>
                <a:gd name="connsiteX1578" fmla="*/ 800151 w 8964278"/>
                <a:gd name="connsiteY1578" fmla="*/ 2557463 h 6213528"/>
                <a:gd name="connsiteX1579" fmla="*/ 795388 w 8964278"/>
                <a:gd name="connsiteY1579" fmla="*/ 2550795 h 6213528"/>
                <a:gd name="connsiteX1580" fmla="*/ 791578 w 8964278"/>
                <a:gd name="connsiteY1580" fmla="*/ 2545080 h 6213528"/>
                <a:gd name="connsiteX1581" fmla="*/ 790626 w 8964278"/>
                <a:gd name="connsiteY1581" fmla="*/ 2537460 h 6213528"/>
                <a:gd name="connsiteX1582" fmla="*/ 795388 w 8964278"/>
                <a:gd name="connsiteY1582" fmla="*/ 2546033 h 6213528"/>
                <a:gd name="connsiteX1583" fmla="*/ 800151 w 8964278"/>
                <a:gd name="connsiteY1583" fmla="*/ 2557463 h 6213528"/>
                <a:gd name="connsiteX1584" fmla="*/ 821106 w 8964278"/>
                <a:gd name="connsiteY1584" fmla="*/ 2597468 h 6213528"/>
                <a:gd name="connsiteX1585" fmla="*/ 971601 w 8964278"/>
                <a:gd name="connsiteY1585" fmla="*/ 2711768 h 6213528"/>
                <a:gd name="connsiteX1586" fmla="*/ 1335456 w 8964278"/>
                <a:gd name="connsiteY1586" fmla="*/ 2653665 h 6213528"/>
                <a:gd name="connsiteX1587" fmla="*/ 1670736 w 8964278"/>
                <a:gd name="connsiteY1587" fmla="*/ 2434590 h 6213528"/>
                <a:gd name="connsiteX1588" fmla="*/ 2028876 w 8964278"/>
                <a:gd name="connsiteY1588" fmla="*/ 2271713 h 6213528"/>
                <a:gd name="connsiteX1589" fmla="*/ 2112696 w 8964278"/>
                <a:gd name="connsiteY1589" fmla="*/ 2243138 h 6213528"/>
                <a:gd name="connsiteX1590" fmla="*/ 2151748 w 8964278"/>
                <a:gd name="connsiteY1590" fmla="*/ 2232660 h 6213528"/>
                <a:gd name="connsiteX1591" fmla="*/ 2210803 w 8964278"/>
                <a:gd name="connsiteY1591" fmla="*/ 2214563 h 6213528"/>
                <a:gd name="connsiteX1592" fmla="*/ 2126031 w 8964278"/>
                <a:gd name="connsiteY1592" fmla="*/ 2258378 h 6213528"/>
                <a:gd name="connsiteX1593" fmla="*/ 1788846 w 8964278"/>
                <a:gd name="connsiteY1593" fmla="*/ 2468880 h 6213528"/>
                <a:gd name="connsiteX1594" fmla="*/ 1450708 w 8964278"/>
                <a:gd name="connsiteY1594" fmla="*/ 2665095 h 6213528"/>
                <a:gd name="connsiteX1595" fmla="*/ 1268781 w 8964278"/>
                <a:gd name="connsiteY1595" fmla="*/ 2730818 h 6213528"/>
                <a:gd name="connsiteX1596" fmla="*/ 1061136 w 8964278"/>
                <a:gd name="connsiteY1596" fmla="*/ 2753678 h 6213528"/>
                <a:gd name="connsiteX1597" fmla="*/ 885876 w 8964278"/>
                <a:gd name="connsiteY1597" fmla="*/ 2688908 h 6213528"/>
                <a:gd name="connsiteX1598" fmla="*/ 799198 w 8964278"/>
                <a:gd name="connsiteY1598" fmla="*/ 2566035 h 6213528"/>
                <a:gd name="connsiteX1599" fmla="*/ 821106 w 8964278"/>
                <a:gd name="connsiteY1599" fmla="*/ 2597468 h 6213528"/>
                <a:gd name="connsiteX1600" fmla="*/ 988746 w 8964278"/>
                <a:gd name="connsiteY1600" fmla="*/ 2748915 h 6213528"/>
                <a:gd name="connsiteX1601" fmla="*/ 1385938 w 8964278"/>
                <a:gd name="connsiteY1601" fmla="*/ 2700338 h 6213528"/>
                <a:gd name="connsiteX1602" fmla="*/ 1731696 w 8964278"/>
                <a:gd name="connsiteY1602" fmla="*/ 2514600 h 6213528"/>
                <a:gd name="connsiteX1603" fmla="*/ 2072691 w 8964278"/>
                <a:gd name="connsiteY1603" fmla="*/ 2298383 h 6213528"/>
                <a:gd name="connsiteX1604" fmla="*/ 2271763 w 8964278"/>
                <a:gd name="connsiteY1604" fmla="*/ 2195513 h 6213528"/>
                <a:gd name="connsiteX1605" fmla="*/ 2281288 w 8964278"/>
                <a:gd name="connsiteY1605" fmla="*/ 2191703 h 6213528"/>
                <a:gd name="connsiteX1606" fmla="*/ 2318436 w 8964278"/>
                <a:gd name="connsiteY1606" fmla="*/ 2181225 h 6213528"/>
                <a:gd name="connsiteX1607" fmla="*/ 2306053 w 8964278"/>
                <a:gd name="connsiteY1607" fmla="*/ 2188845 h 6213528"/>
                <a:gd name="connsiteX1608" fmla="*/ 2140318 w 8964278"/>
                <a:gd name="connsiteY1608" fmla="*/ 2297430 h 6213528"/>
                <a:gd name="connsiteX1609" fmla="*/ 1815516 w 8964278"/>
                <a:gd name="connsiteY1609" fmla="*/ 2530793 h 6213528"/>
                <a:gd name="connsiteX1610" fmla="*/ 1469758 w 8964278"/>
                <a:gd name="connsiteY1610" fmla="*/ 2732723 h 6213528"/>
                <a:gd name="connsiteX1611" fmla="*/ 1055421 w 8964278"/>
                <a:gd name="connsiteY1611" fmla="*/ 2797493 h 6213528"/>
                <a:gd name="connsiteX1612" fmla="*/ 841108 w 8964278"/>
                <a:gd name="connsiteY1612" fmla="*/ 2667000 h 6213528"/>
                <a:gd name="connsiteX1613" fmla="*/ 823963 w 8964278"/>
                <a:gd name="connsiteY1613" fmla="*/ 2632710 h 6213528"/>
                <a:gd name="connsiteX1614" fmla="*/ 988746 w 8964278"/>
                <a:gd name="connsiteY1614" fmla="*/ 2748915 h 6213528"/>
                <a:gd name="connsiteX1615" fmla="*/ 987793 w 8964278"/>
                <a:gd name="connsiteY1615" fmla="*/ 2784158 h 6213528"/>
                <a:gd name="connsiteX1616" fmla="*/ 1395463 w 8964278"/>
                <a:gd name="connsiteY1616" fmla="*/ 2769870 h 6213528"/>
                <a:gd name="connsiteX1617" fmla="*/ 1760271 w 8964278"/>
                <a:gd name="connsiteY1617" fmla="*/ 2575560 h 6213528"/>
                <a:gd name="connsiteX1618" fmla="*/ 2092693 w 8964278"/>
                <a:gd name="connsiteY1618" fmla="*/ 2339340 h 6213528"/>
                <a:gd name="connsiteX1619" fmla="*/ 2352726 w 8964278"/>
                <a:gd name="connsiteY1619" fmla="*/ 2170748 h 6213528"/>
                <a:gd name="connsiteX1620" fmla="*/ 2403208 w 8964278"/>
                <a:gd name="connsiteY1620" fmla="*/ 2156460 h 6213528"/>
                <a:gd name="connsiteX1621" fmla="*/ 2367013 w 8964278"/>
                <a:gd name="connsiteY1621" fmla="*/ 2200275 h 6213528"/>
                <a:gd name="connsiteX1622" fmla="*/ 2365108 w 8964278"/>
                <a:gd name="connsiteY1622" fmla="*/ 2202180 h 6213528"/>
                <a:gd name="connsiteX1623" fmla="*/ 2227948 w 8964278"/>
                <a:gd name="connsiteY1623" fmla="*/ 2322195 h 6213528"/>
                <a:gd name="connsiteX1624" fmla="*/ 1904098 w 8964278"/>
                <a:gd name="connsiteY1624" fmla="*/ 2584133 h 6213528"/>
                <a:gd name="connsiteX1625" fmla="*/ 1559293 w 8964278"/>
                <a:gd name="connsiteY1625" fmla="*/ 2807970 h 6213528"/>
                <a:gd name="connsiteX1626" fmla="*/ 1175436 w 8964278"/>
                <a:gd name="connsiteY1626" fmla="*/ 2887028 h 6213528"/>
                <a:gd name="connsiteX1627" fmla="*/ 883971 w 8964278"/>
                <a:gd name="connsiteY1627" fmla="*/ 2733675 h 6213528"/>
                <a:gd name="connsiteX1628" fmla="*/ 874446 w 8964278"/>
                <a:gd name="connsiteY1628" fmla="*/ 2721293 h 6213528"/>
                <a:gd name="connsiteX1629" fmla="*/ 854443 w 8964278"/>
                <a:gd name="connsiteY1629" fmla="*/ 2688908 h 6213528"/>
                <a:gd name="connsiteX1630" fmla="*/ 987793 w 8964278"/>
                <a:gd name="connsiteY1630" fmla="*/ 2784158 h 6213528"/>
                <a:gd name="connsiteX1631" fmla="*/ 3376663 w 8964278"/>
                <a:gd name="connsiteY1631" fmla="*/ 3592830 h 6213528"/>
                <a:gd name="connsiteX1632" fmla="*/ 3029001 w 8964278"/>
                <a:gd name="connsiteY1632" fmla="*/ 3429000 h 6213528"/>
                <a:gd name="connsiteX1633" fmla="*/ 2662288 w 8964278"/>
                <a:gd name="connsiteY1633" fmla="*/ 3319463 h 6213528"/>
                <a:gd name="connsiteX1634" fmla="*/ 2272716 w 8964278"/>
                <a:gd name="connsiteY1634" fmla="*/ 3263265 h 6213528"/>
                <a:gd name="connsiteX1635" fmla="*/ 1886001 w 8964278"/>
                <a:gd name="connsiteY1635" fmla="*/ 3194685 h 6213528"/>
                <a:gd name="connsiteX1636" fmla="*/ 1596441 w 8964278"/>
                <a:gd name="connsiteY1636" fmla="*/ 3019425 h 6213528"/>
                <a:gd name="connsiteX1637" fmla="*/ 1585963 w 8964278"/>
                <a:gd name="connsiteY1637" fmla="*/ 3007995 h 6213528"/>
                <a:gd name="connsiteX1638" fmla="*/ 1644066 w 8964278"/>
                <a:gd name="connsiteY1638" fmla="*/ 3034665 h 6213528"/>
                <a:gd name="connsiteX1639" fmla="*/ 1902193 w 8964278"/>
                <a:gd name="connsiteY1639" fmla="*/ 3128010 h 6213528"/>
                <a:gd name="connsiteX1640" fmla="*/ 2041258 w 8964278"/>
                <a:gd name="connsiteY1640" fmla="*/ 3110865 h 6213528"/>
                <a:gd name="connsiteX1641" fmla="*/ 2187943 w 8964278"/>
                <a:gd name="connsiteY1641" fmla="*/ 3144203 h 6213528"/>
                <a:gd name="connsiteX1642" fmla="*/ 2342248 w 8964278"/>
                <a:gd name="connsiteY1642" fmla="*/ 3163253 h 6213528"/>
                <a:gd name="connsiteX1643" fmla="*/ 2629903 w 8964278"/>
                <a:gd name="connsiteY1643" fmla="*/ 3208020 h 6213528"/>
                <a:gd name="connsiteX1644" fmla="*/ 2893746 w 8964278"/>
                <a:gd name="connsiteY1644" fmla="*/ 3292793 h 6213528"/>
                <a:gd name="connsiteX1645" fmla="*/ 3140443 w 8964278"/>
                <a:gd name="connsiteY1645" fmla="*/ 3416618 h 6213528"/>
                <a:gd name="connsiteX1646" fmla="*/ 3365233 w 8964278"/>
                <a:gd name="connsiteY1646" fmla="*/ 3576638 h 6213528"/>
                <a:gd name="connsiteX1647" fmla="*/ 3386188 w 8964278"/>
                <a:gd name="connsiteY1647" fmla="*/ 3593783 h 6213528"/>
                <a:gd name="connsiteX1648" fmla="*/ 3387141 w 8964278"/>
                <a:gd name="connsiteY1648" fmla="*/ 3594735 h 6213528"/>
                <a:gd name="connsiteX1649" fmla="*/ 3386188 w 8964278"/>
                <a:gd name="connsiteY1649" fmla="*/ 3595688 h 6213528"/>
                <a:gd name="connsiteX1650" fmla="*/ 3380473 w 8964278"/>
                <a:gd name="connsiteY1650" fmla="*/ 3600450 h 6213528"/>
                <a:gd name="connsiteX1651" fmla="*/ 3376663 w 8964278"/>
                <a:gd name="connsiteY1651" fmla="*/ 3592830 h 6213528"/>
                <a:gd name="connsiteX1652" fmla="*/ 3371901 w 8964278"/>
                <a:gd name="connsiteY1652" fmla="*/ 3604260 h 6213528"/>
                <a:gd name="connsiteX1653" fmla="*/ 3356661 w 8964278"/>
                <a:gd name="connsiteY1653" fmla="*/ 3607118 h 6213528"/>
                <a:gd name="connsiteX1654" fmla="*/ 3314751 w 8964278"/>
                <a:gd name="connsiteY1654" fmla="*/ 3609023 h 6213528"/>
                <a:gd name="connsiteX1655" fmla="*/ 3292843 w 8964278"/>
                <a:gd name="connsiteY1655" fmla="*/ 3609975 h 6213528"/>
                <a:gd name="connsiteX1656" fmla="*/ 2930893 w 8964278"/>
                <a:gd name="connsiteY1656" fmla="*/ 3495675 h 6213528"/>
                <a:gd name="connsiteX1657" fmla="*/ 2520366 w 8964278"/>
                <a:gd name="connsiteY1657" fmla="*/ 3427095 h 6213528"/>
                <a:gd name="connsiteX1658" fmla="*/ 2101266 w 8964278"/>
                <a:gd name="connsiteY1658" fmla="*/ 3350895 h 6213528"/>
                <a:gd name="connsiteX1659" fmla="*/ 1742173 w 8964278"/>
                <a:gd name="connsiteY1659" fmla="*/ 3221355 h 6213528"/>
                <a:gd name="connsiteX1660" fmla="*/ 1449756 w 8964278"/>
                <a:gd name="connsiteY1660" fmla="*/ 3005138 h 6213528"/>
                <a:gd name="connsiteX1661" fmla="*/ 1424038 w 8964278"/>
                <a:gd name="connsiteY1661" fmla="*/ 2976563 h 6213528"/>
                <a:gd name="connsiteX1662" fmla="*/ 1508811 w 8964278"/>
                <a:gd name="connsiteY1662" fmla="*/ 2985135 h 6213528"/>
                <a:gd name="connsiteX1663" fmla="*/ 1575486 w 8964278"/>
                <a:gd name="connsiteY1663" fmla="*/ 3004185 h 6213528"/>
                <a:gd name="connsiteX1664" fmla="*/ 1835518 w 8964278"/>
                <a:gd name="connsiteY1664" fmla="*/ 3185160 h 6213528"/>
                <a:gd name="connsiteX1665" fmla="*/ 2206041 w 8964278"/>
                <a:gd name="connsiteY1665" fmla="*/ 3266123 h 6213528"/>
                <a:gd name="connsiteX1666" fmla="*/ 2604186 w 8964278"/>
                <a:gd name="connsiteY1666" fmla="*/ 3318510 h 6213528"/>
                <a:gd name="connsiteX1667" fmla="*/ 2977566 w 8964278"/>
                <a:gd name="connsiteY1667" fmla="*/ 3422333 h 6213528"/>
                <a:gd name="connsiteX1668" fmla="*/ 3329991 w 8964278"/>
                <a:gd name="connsiteY1668" fmla="*/ 3580448 h 6213528"/>
                <a:gd name="connsiteX1669" fmla="*/ 3371901 w 8964278"/>
                <a:gd name="connsiteY1669" fmla="*/ 3604260 h 6213528"/>
                <a:gd name="connsiteX1670" fmla="*/ 3371901 w 8964278"/>
                <a:gd name="connsiteY1670" fmla="*/ 3604260 h 6213528"/>
                <a:gd name="connsiteX1671" fmla="*/ 2048878 w 8964278"/>
                <a:gd name="connsiteY1671" fmla="*/ 3108008 h 6213528"/>
                <a:gd name="connsiteX1672" fmla="*/ 2146986 w 8964278"/>
                <a:gd name="connsiteY1672" fmla="*/ 3066098 h 6213528"/>
                <a:gd name="connsiteX1673" fmla="*/ 2233663 w 8964278"/>
                <a:gd name="connsiteY1673" fmla="*/ 3006090 h 6213528"/>
                <a:gd name="connsiteX1674" fmla="*/ 2491791 w 8964278"/>
                <a:gd name="connsiteY1674" fmla="*/ 3033713 h 6213528"/>
                <a:gd name="connsiteX1675" fmla="*/ 2749918 w 8964278"/>
                <a:gd name="connsiteY1675" fmla="*/ 3108008 h 6213528"/>
                <a:gd name="connsiteX1676" fmla="*/ 2990901 w 8964278"/>
                <a:gd name="connsiteY1676" fmla="*/ 3227070 h 6213528"/>
                <a:gd name="connsiteX1677" fmla="*/ 3207118 w 8964278"/>
                <a:gd name="connsiteY1677" fmla="*/ 3386138 h 6213528"/>
                <a:gd name="connsiteX1678" fmla="*/ 3320466 w 8964278"/>
                <a:gd name="connsiteY1678" fmla="*/ 3498533 h 6213528"/>
                <a:gd name="connsiteX1679" fmla="*/ 3361423 w 8964278"/>
                <a:gd name="connsiteY1679" fmla="*/ 3557588 h 6213528"/>
                <a:gd name="connsiteX1680" fmla="*/ 3175686 w 8964278"/>
                <a:gd name="connsiteY1680" fmla="*/ 3424238 h 6213528"/>
                <a:gd name="connsiteX1681" fmla="*/ 2930893 w 8964278"/>
                <a:gd name="connsiteY1681" fmla="*/ 3296603 h 6213528"/>
                <a:gd name="connsiteX1682" fmla="*/ 2670861 w 8964278"/>
                <a:gd name="connsiteY1682" fmla="*/ 3208020 h 6213528"/>
                <a:gd name="connsiteX1683" fmla="*/ 2386063 w 8964278"/>
                <a:gd name="connsiteY1683" fmla="*/ 3158490 h 6213528"/>
                <a:gd name="connsiteX1684" fmla="*/ 2077453 w 8964278"/>
                <a:gd name="connsiteY1684" fmla="*/ 3113723 h 6213528"/>
                <a:gd name="connsiteX1685" fmla="*/ 2048878 w 8964278"/>
                <a:gd name="connsiteY1685" fmla="*/ 3108008 h 6213528"/>
                <a:gd name="connsiteX1686" fmla="*/ 3075673 w 8964278"/>
                <a:gd name="connsiteY1686" fmla="*/ 3199448 h 6213528"/>
                <a:gd name="connsiteX1687" fmla="*/ 2631808 w 8964278"/>
                <a:gd name="connsiteY1687" fmla="*/ 2942273 h 6213528"/>
                <a:gd name="connsiteX1688" fmla="*/ 2347963 w 8964278"/>
                <a:gd name="connsiteY1688" fmla="*/ 2887028 h 6213528"/>
                <a:gd name="connsiteX1689" fmla="*/ 2347011 w 8964278"/>
                <a:gd name="connsiteY1689" fmla="*/ 2894648 h 6213528"/>
                <a:gd name="connsiteX1690" fmla="*/ 2597518 w 8964278"/>
                <a:gd name="connsiteY1690" fmla="*/ 2949893 h 6213528"/>
                <a:gd name="connsiteX1691" fmla="*/ 2830881 w 8964278"/>
                <a:gd name="connsiteY1691" fmla="*/ 3051810 h 6213528"/>
                <a:gd name="connsiteX1692" fmla="*/ 3219501 w 8964278"/>
                <a:gd name="connsiteY1692" fmla="*/ 3372803 h 6213528"/>
                <a:gd name="connsiteX1693" fmla="*/ 3262363 w 8964278"/>
                <a:gd name="connsiteY1693" fmla="*/ 3424238 h 6213528"/>
                <a:gd name="connsiteX1694" fmla="*/ 3238551 w 8964278"/>
                <a:gd name="connsiteY1694" fmla="*/ 3402330 h 6213528"/>
                <a:gd name="connsiteX1695" fmla="*/ 3023286 w 8964278"/>
                <a:gd name="connsiteY1695" fmla="*/ 3237548 h 6213528"/>
                <a:gd name="connsiteX1696" fmla="*/ 2784208 w 8964278"/>
                <a:gd name="connsiteY1696" fmla="*/ 3113723 h 6213528"/>
                <a:gd name="connsiteX1697" fmla="*/ 2526081 w 8964278"/>
                <a:gd name="connsiteY1697" fmla="*/ 3034665 h 6213528"/>
                <a:gd name="connsiteX1698" fmla="*/ 2256523 w 8964278"/>
                <a:gd name="connsiteY1698" fmla="*/ 3004185 h 6213528"/>
                <a:gd name="connsiteX1699" fmla="*/ 2237473 w 8964278"/>
                <a:gd name="connsiteY1699" fmla="*/ 3004185 h 6213528"/>
                <a:gd name="connsiteX1700" fmla="*/ 2407018 w 8964278"/>
                <a:gd name="connsiteY1700" fmla="*/ 2778443 h 6213528"/>
                <a:gd name="connsiteX1701" fmla="*/ 2642286 w 8964278"/>
                <a:gd name="connsiteY1701" fmla="*/ 2855595 h 6213528"/>
                <a:gd name="connsiteX1702" fmla="*/ 2868028 w 8964278"/>
                <a:gd name="connsiteY1702" fmla="*/ 2976563 h 6213528"/>
                <a:gd name="connsiteX1703" fmla="*/ 3069006 w 8964278"/>
                <a:gd name="connsiteY1703" fmla="*/ 3134678 h 6213528"/>
                <a:gd name="connsiteX1704" fmla="*/ 3240456 w 8964278"/>
                <a:gd name="connsiteY1704" fmla="*/ 3326130 h 6213528"/>
                <a:gd name="connsiteX1705" fmla="*/ 3365233 w 8964278"/>
                <a:gd name="connsiteY1705" fmla="*/ 3527108 h 6213528"/>
                <a:gd name="connsiteX1706" fmla="*/ 3075673 w 8964278"/>
                <a:gd name="connsiteY1706" fmla="*/ 3199448 h 6213528"/>
                <a:gd name="connsiteX1707" fmla="*/ 2196516 w 8964278"/>
                <a:gd name="connsiteY1707" fmla="*/ 3005138 h 6213528"/>
                <a:gd name="connsiteX1708" fmla="*/ 1966011 w 8964278"/>
                <a:gd name="connsiteY1708" fmla="*/ 3101340 h 6213528"/>
                <a:gd name="connsiteX1709" fmla="*/ 1842186 w 8964278"/>
                <a:gd name="connsiteY1709" fmla="*/ 3094673 h 6213528"/>
                <a:gd name="connsiteX1710" fmla="*/ 1713598 w 8964278"/>
                <a:gd name="connsiteY1710" fmla="*/ 3043238 h 6213528"/>
                <a:gd name="connsiteX1711" fmla="*/ 1611681 w 8964278"/>
                <a:gd name="connsiteY1711" fmla="*/ 2991803 h 6213528"/>
                <a:gd name="connsiteX1712" fmla="*/ 1825993 w 8964278"/>
                <a:gd name="connsiteY1712" fmla="*/ 3023235 h 6213528"/>
                <a:gd name="connsiteX1713" fmla="*/ 1961248 w 8964278"/>
                <a:gd name="connsiteY1713" fmla="*/ 3013710 h 6213528"/>
                <a:gd name="connsiteX1714" fmla="*/ 2083168 w 8964278"/>
                <a:gd name="connsiteY1714" fmla="*/ 2971800 h 6213528"/>
                <a:gd name="connsiteX1715" fmla="*/ 2279383 w 8964278"/>
                <a:gd name="connsiteY1715" fmla="*/ 2825115 h 6213528"/>
                <a:gd name="connsiteX1716" fmla="*/ 2422258 w 8964278"/>
                <a:gd name="connsiteY1716" fmla="*/ 2634615 h 6213528"/>
                <a:gd name="connsiteX1717" fmla="*/ 2465121 w 8964278"/>
                <a:gd name="connsiteY1717" fmla="*/ 2549843 h 6213528"/>
                <a:gd name="connsiteX1718" fmla="*/ 2196516 w 8964278"/>
                <a:gd name="connsiteY1718" fmla="*/ 3005138 h 6213528"/>
                <a:gd name="connsiteX1719" fmla="*/ 2429878 w 8964278"/>
                <a:gd name="connsiteY1719" fmla="*/ 2603183 h 6213528"/>
                <a:gd name="connsiteX1720" fmla="*/ 2295576 w 8964278"/>
                <a:gd name="connsiteY1720" fmla="*/ 2798445 h 6213528"/>
                <a:gd name="connsiteX1721" fmla="*/ 2106981 w 8964278"/>
                <a:gd name="connsiteY1721" fmla="*/ 2952750 h 6213528"/>
                <a:gd name="connsiteX1722" fmla="*/ 1991728 w 8964278"/>
                <a:gd name="connsiteY1722" fmla="*/ 3000375 h 6213528"/>
                <a:gd name="connsiteX1723" fmla="*/ 1855521 w 8964278"/>
                <a:gd name="connsiteY1723" fmla="*/ 3017520 h 6213528"/>
                <a:gd name="connsiteX1724" fmla="*/ 1591678 w 8964278"/>
                <a:gd name="connsiteY1724" fmla="*/ 2983230 h 6213528"/>
                <a:gd name="connsiteX1725" fmla="*/ 1590726 w 8964278"/>
                <a:gd name="connsiteY1725" fmla="*/ 2983230 h 6213528"/>
                <a:gd name="connsiteX1726" fmla="*/ 1495476 w 8964278"/>
                <a:gd name="connsiteY1726" fmla="*/ 2957513 h 6213528"/>
                <a:gd name="connsiteX1727" fmla="*/ 1540243 w 8964278"/>
                <a:gd name="connsiteY1727" fmla="*/ 2956560 h 6213528"/>
                <a:gd name="connsiteX1728" fmla="*/ 1782178 w 8964278"/>
                <a:gd name="connsiteY1728" fmla="*/ 2976563 h 6213528"/>
                <a:gd name="connsiteX1729" fmla="*/ 2048878 w 8964278"/>
                <a:gd name="connsiteY1729" fmla="*/ 2892743 h 6213528"/>
                <a:gd name="connsiteX1730" fmla="*/ 2260333 w 8964278"/>
                <a:gd name="connsiteY1730" fmla="*/ 2733675 h 6213528"/>
                <a:gd name="connsiteX1731" fmla="*/ 2427973 w 8964278"/>
                <a:gd name="connsiteY1731" fmla="*/ 2517458 h 6213528"/>
                <a:gd name="connsiteX1732" fmla="*/ 2514651 w 8964278"/>
                <a:gd name="connsiteY1732" fmla="*/ 2337435 h 6213528"/>
                <a:gd name="connsiteX1733" fmla="*/ 2487028 w 8964278"/>
                <a:gd name="connsiteY1733" fmla="*/ 2464118 h 6213528"/>
                <a:gd name="connsiteX1734" fmla="*/ 2477503 w 8964278"/>
                <a:gd name="connsiteY1734" fmla="*/ 2494598 h 6213528"/>
                <a:gd name="connsiteX1735" fmla="*/ 2429878 w 8964278"/>
                <a:gd name="connsiteY1735" fmla="*/ 2603183 h 6213528"/>
                <a:gd name="connsiteX1736" fmla="*/ 1488808 w 8964278"/>
                <a:gd name="connsiteY1736" fmla="*/ 2951798 h 6213528"/>
                <a:gd name="connsiteX1737" fmla="*/ 1508811 w 8964278"/>
                <a:gd name="connsiteY1737" fmla="*/ 2946083 h 6213528"/>
                <a:gd name="connsiteX1738" fmla="*/ 1524051 w 8964278"/>
                <a:gd name="connsiteY1738" fmla="*/ 2950845 h 6213528"/>
                <a:gd name="connsiteX1739" fmla="*/ 1488808 w 8964278"/>
                <a:gd name="connsiteY1739" fmla="*/ 2951798 h 6213528"/>
                <a:gd name="connsiteX1740" fmla="*/ 1390701 w 8964278"/>
                <a:gd name="connsiteY1740" fmla="*/ 2950845 h 6213528"/>
                <a:gd name="connsiteX1741" fmla="*/ 1326883 w 8964278"/>
                <a:gd name="connsiteY1741" fmla="*/ 2950845 h 6213528"/>
                <a:gd name="connsiteX1742" fmla="*/ 1468806 w 8964278"/>
                <a:gd name="connsiteY1742" fmla="*/ 2918460 h 6213528"/>
                <a:gd name="connsiteX1743" fmla="*/ 1637398 w 8964278"/>
                <a:gd name="connsiteY1743" fmla="*/ 2848928 h 6213528"/>
                <a:gd name="connsiteX1744" fmla="*/ 1937436 w 8964278"/>
                <a:gd name="connsiteY1744" fmla="*/ 2654618 h 6213528"/>
                <a:gd name="connsiteX1745" fmla="*/ 2212708 w 8964278"/>
                <a:gd name="connsiteY1745" fmla="*/ 2395538 h 6213528"/>
                <a:gd name="connsiteX1746" fmla="*/ 2385111 w 8964278"/>
                <a:gd name="connsiteY1746" fmla="*/ 2198370 h 6213528"/>
                <a:gd name="connsiteX1747" fmla="*/ 2427973 w 8964278"/>
                <a:gd name="connsiteY1747" fmla="*/ 2159318 h 6213528"/>
                <a:gd name="connsiteX1748" fmla="*/ 2118411 w 8964278"/>
                <a:gd name="connsiteY1748" fmla="*/ 2506028 h 6213528"/>
                <a:gd name="connsiteX1749" fmla="*/ 1546911 w 8964278"/>
                <a:gd name="connsiteY1749" fmla="*/ 2913698 h 6213528"/>
                <a:gd name="connsiteX1750" fmla="*/ 1390701 w 8964278"/>
                <a:gd name="connsiteY1750" fmla="*/ 2950845 h 6213528"/>
                <a:gd name="connsiteX1751" fmla="*/ 2412733 w 8964278"/>
                <a:gd name="connsiteY1751" fmla="*/ 2144078 h 6213528"/>
                <a:gd name="connsiteX1752" fmla="*/ 2390826 w 8964278"/>
                <a:gd name="connsiteY1752" fmla="*/ 2150745 h 6213528"/>
                <a:gd name="connsiteX1753" fmla="*/ 2417496 w 8964278"/>
                <a:gd name="connsiteY1753" fmla="*/ 2138363 h 6213528"/>
                <a:gd name="connsiteX1754" fmla="*/ 2412733 w 8964278"/>
                <a:gd name="connsiteY1754" fmla="*/ 2144078 h 6213528"/>
                <a:gd name="connsiteX1755" fmla="*/ 557263 w 8964278"/>
                <a:gd name="connsiteY1755" fmla="*/ 4153853 h 6213528"/>
                <a:gd name="connsiteX1756" fmla="*/ 761098 w 8964278"/>
                <a:gd name="connsiteY1756" fmla="*/ 3894773 h 6213528"/>
                <a:gd name="connsiteX1757" fmla="*/ 891591 w 8964278"/>
                <a:gd name="connsiteY1757" fmla="*/ 3574733 h 6213528"/>
                <a:gd name="connsiteX1758" fmla="*/ 943978 w 8964278"/>
                <a:gd name="connsiteY1758" fmla="*/ 3218498 h 6213528"/>
                <a:gd name="connsiteX1759" fmla="*/ 948741 w 8964278"/>
                <a:gd name="connsiteY1759" fmla="*/ 2853690 h 6213528"/>
                <a:gd name="connsiteX1760" fmla="*/ 948741 w 8964278"/>
                <a:gd name="connsiteY1760" fmla="*/ 2843213 h 6213528"/>
                <a:gd name="connsiteX1761" fmla="*/ 1008748 w 8964278"/>
                <a:gd name="connsiteY1761" fmla="*/ 2891790 h 6213528"/>
                <a:gd name="connsiteX1762" fmla="*/ 1008748 w 8964278"/>
                <a:gd name="connsiteY1762" fmla="*/ 2891790 h 6213528"/>
                <a:gd name="connsiteX1763" fmla="*/ 1004938 w 8964278"/>
                <a:gd name="connsiteY1763" fmla="*/ 3263265 h 6213528"/>
                <a:gd name="connsiteX1764" fmla="*/ 952551 w 8964278"/>
                <a:gd name="connsiteY1764" fmla="*/ 3605213 h 6213528"/>
                <a:gd name="connsiteX1765" fmla="*/ 820153 w 8964278"/>
                <a:gd name="connsiteY1765" fmla="*/ 3906203 h 6213528"/>
                <a:gd name="connsiteX1766" fmla="*/ 606793 w 8964278"/>
                <a:gd name="connsiteY1766" fmla="*/ 4138613 h 6213528"/>
                <a:gd name="connsiteX1767" fmla="*/ 428676 w 8964278"/>
                <a:gd name="connsiteY1767" fmla="*/ 4271963 h 6213528"/>
                <a:gd name="connsiteX1768" fmla="*/ 435343 w 8964278"/>
                <a:gd name="connsiteY1768" fmla="*/ 4266248 h 6213528"/>
                <a:gd name="connsiteX1769" fmla="*/ 557263 w 8964278"/>
                <a:gd name="connsiteY1769" fmla="*/ 4153853 h 6213528"/>
                <a:gd name="connsiteX1770" fmla="*/ 443916 w 8964278"/>
                <a:gd name="connsiteY1770" fmla="*/ 4251960 h 6213528"/>
                <a:gd name="connsiteX1771" fmla="*/ 523926 w 8964278"/>
                <a:gd name="connsiteY1771" fmla="*/ 4165283 h 6213528"/>
                <a:gd name="connsiteX1772" fmla="*/ 693471 w 8964278"/>
                <a:gd name="connsiteY1772" fmla="*/ 3904298 h 6213528"/>
                <a:gd name="connsiteX1773" fmla="*/ 888733 w 8964278"/>
                <a:gd name="connsiteY1773" fmla="*/ 3231833 h 6213528"/>
                <a:gd name="connsiteX1774" fmla="*/ 915403 w 8964278"/>
                <a:gd name="connsiteY1774" fmla="*/ 3020378 h 6213528"/>
                <a:gd name="connsiteX1775" fmla="*/ 925881 w 8964278"/>
                <a:gd name="connsiteY1775" fmla="*/ 2916555 h 6213528"/>
                <a:gd name="connsiteX1776" fmla="*/ 933501 w 8964278"/>
                <a:gd name="connsiteY1776" fmla="*/ 2826068 h 6213528"/>
                <a:gd name="connsiteX1777" fmla="*/ 938263 w 8964278"/>
                <a:gd name="connsiteY1777" fmla="*/ 2830830 h 6213528"/>
                <a:gd name="connsiteX1778" fmla="*/ 939216 w 8964278"/>
                <a:gd name="connsiteY1778" fmla="*/ 2896553 h 6213528"/>
                <a:gd name="connsiteX1779" fmla="*/ 940168 w 8964278"/>
                <a:gd name="connsiteY1779" fmla="*/ 2988945 h 6213528"/>
                <a:gd name="connsiteX1780" fmla="*/ 937311 w 8964278"/>
                <a:gd name="connsiteY1780" fmla="*/ 3168968 h 6213528"/>
                <a:gd name="connsiteX1781" fmla="*/ 895401 w 8964278"/>
                <a:gd name="connsiteY1781" fmla="*/ 3525203 h 6213528"/>
                <a:gd name="connsiteX1782" fmla="*/ 776338 w 8964278"/>
                <a:gd name="connsiteY1782" fmla="*/ 3852863 h 6213528"/>
                <a:gd name="connsiteX1783" fmla="*/ 583933 w 8964278"/>
                <a:gd name="connsiteY1783" fmla="*/ 4118610 h 6213528"/>
                <a:gd name="connsiteX1784" fmla="*/ 443916 w 8964278"/>
                <a:gd name="connsiteY1784" fmla="*/ 4251960 h 6213528"/>
                <a:gd name="connsiteX1785" fmla="*/ 946836 w 8964278"/>
                <a:gd name="connsiteY1785" fmla="*/ 2810828 h 6213528"/>
                <a:gd name="connsiteX1786" fmla="*/ 946836 w 8964278"/>
                <a:gd name="connsiteY1786" fmla="*/ 2808923 h 6213528"/>
                <a:gd name="connsiteX1787" fmla="*/ 941121 w 8964278"/>
                <a:gd name="connsiteY1787" fmla="*/ 2805113 h 6213528"/>
                <a:gd name="connsiteX1788" fmla="*/ 929691 w 8964278"/>
                <a:gd name="connsiteY1788" fmla="*/ 2793683 h 6213528"/>
                <a:gd name="connsiteX1789" fmla="*/ 922071 w 8964278"/>
                <a:gd name="connsiteY1789" fmla="*/ 2785110 h 6213528"/>
                <a:gd name="connsiteX1790" fmla="*/ 1124001 w 8964278"/>
                <a:gd name="connsiteY1790" fmla="*/ 2887028 h 6213528"/>
                <a:gd name="connsiteX1791" fmla="*/ 1502143 w 8964278"/>
                <a:gd name="connsiteY1791" fmla="*/ 2843213 h 6213528"/>
                <a:gd name="connsiteX1792" fmla="*/ 1856473 w 8964278"/>
                <a:gd name="connsiteY1792" fmla="*/ 2630805 h 6213528"/>
                <a:gd name="connsiteX1793" fmla="*/ 2022208 w 8964278"/>
                <a:gd name="connsiteY1793" fmla="*/ 2500313 h 6213528"/>
                <a:gd name="connsiteX1794" fmla="*/ 2186991 w 8964278"/>
                <a:gd name="connsiteY1794" fmla="*/ 2366963 h 6213528"/>
                <a:gd name="connsiteX1795" fmla="*/ 2324151 w 8964278"/>
                <a:gd name="connsiteY1795" fmla="*/ 2251710 h 6213528"/>
                <a:gd name="connsiteX1796" fmla="*/ 2241283 w 8964278"/>
                <a:gd name="connsiteY1796" fmla="*/ 2347913 h 6213528"/>
                <a:gd name="connsiteX1797" fmla="*/ 1974583 w 8964278"/>
                <a:gd name="connsiteY1797" fmla="*/ 2614613 h 6213528"/>
                <a:gd name="connsiteX1798" fmla="*/ 1684071 w 8964278"/>
                <a:gd name="connsiteY1798" fmla="*/ 2817495 h 6213528"/>
                <a:gd name="connsiteX1799" fmla="*/ 1524051 w 8964278"/>
                <a:gd name="connsiteY1799" fmla="*/ 2891790 h 6213528"/>
                <a:gd name="connsiteX1800" fmla="*/ 1338313 w 8964278"/>
                <a:gd name="connsiteY1800" fmla="*/ 2943225 h 6213528"/>
                <a:gd name="connsiteX1801" fmla="*/ 1238301 w 8964278"/>
                <a:gd name="connsiteY1801" fmla="*/ 2948940 h 6213528"/>
                <a:gd name="connsiteX1802" fmla="*/ 1151623 w 8964278"/>
                <a:gd name="connsiteY1802" fmla="*/ 2933700 h 6213528"/>
                <a:gd name="connsiteX1803" fmla="*/ 946836 w 8964278"/>
                <a:gd name="connsiteY1803" fmla="*/ 2810828 h 6213528"/>
                <a:gd name="connsiteX1804" fmla="*/ 1354506 w 8964278"/>
                <a:gd name="connsiteY1804" fmla="*/ 2974658 h 6213528"/>
                <a:gd name="connsiteX1805" fmla="*/ 1416418 w 8964278"/>
                <a:gd name="connsiteY1805" fmla="*/ 2975610 h 6213528"/>
                <a:gd name="connsiteX1806" fmla="*/ 1691691 w 8964278"/>
                <a:gd name="connsiteY1806" fmla="*/ 3202305 h 6213528"/>
                <a:gd name="connsiteX1807" fmla="*/ 2035543 w 8964278"/>
                <a:gd name="connsiteY1807" fmla="*/ 3343275 h 6213528"/>
                <a:gd name="connsiteX1808" fmla="*/ 2454643 w 8964278"/>
                <a:gd name="connsiteY1808" fmla="*/ 3427095 h 6213528"/>
                <a:gd name="connsiteX1809" fmla="*/ 2869933 w 8964278"/>
                <a:gd name="connsiteY1809" fmla="*/ 3493770 h 6213528"/>
                <a:gd name="connsiteX1810" fmla="*/ 3266173 w 8964278"/>
                <a:gd name="connsiteY1810" fmla="*/ 3610928 h 6213528"/>
                <a:gd name="connsiteX1811" fmla="*/ 3231883 w 8964278"/>
                <a:gd name="connsiteY1811" fmla="*/ 3611880 h 6213528"/>
                <a:gd name="connsiteX1812" fmla="*/ 3153778 w 8964278"/>
                <a:gd name="connsiteY1812" fmla="*/ 3614738 h 6213528"/>
                <a:gd name="connsiteX1813" fmla="*/ 3149968 w 8964278"/>
                <a:gd name="connsiteY1813" fmla="*/ 3607118 h 6213528"/>
                <a:gd name="connsiteX1814" fmla="*/ 2722296 w 8964278"/>
                <a:gd name="connsiteY1814" fmla="*/ 3572828 h 6213528"/>
                <a:gd name="connsiteX1815" fmla="*/ 2299386 w 8964278"/>
                <a:gd name="connsiteY1815" fmla="*/ 3507105 h 6213528"/>
                <a:gd name="connsiteX1816" fmla="*/ 1928863 w 8964278"/>
                <a:gd name="connsiteY1816" fmla="*/ 3394710 h 6213528"/>
                <a:gd name="connsiteX1817" fmla="*/ 1606918 w 8964278"/>
                <a:gd name="connsiteY1817" fmla="*/ 3227070 h 6213528"/>
                <a:gd name="connsiteX1818" fmla="*/ 1333551 w 8964278"/>
                <a:gd name="connsiteY1818" fmla="*/ 2991803 h 6213528"/>
                <a:gd name="connsiteX1819" fmla="*/ 1319263 w 8964278"/>
                <a:gd name="connsiteY1819" fmla="*/ 2974658 h 6213528"/>
                <a:gd name="connsiteX1820" fmla="*/ 1354506 w 8964278"/>
                <a:gd name="connsiteY1820" fmla="*/ 2974658 h 6213528"/>
                <a:gd name="connsiteX1821" fmla="*/ 3407143 w 8964278"/>
                <a:gd name="connsiteY1821" fmla="*/ 3538538 h 6213528"/>
                <a:gd name="connsiteX1822" fmla="*/ 3399523 w 8964278"/>
                <a:gd name="connsiteY1822" fmla="*/ 3567113 h 6213528"/>
                <a:gd name="connsiteX1823" fmla="*/ 3399523 w 8964278"/>
                <a:gd name="connsiteY1823" fmla="*/ 3565208 h 6213528"/>
                <a:gd name="connsiteX1824" fmla="*/ 3268078 w 8964278"/>
                <a:gd name="connsiteY1824" fmla="*/ 3342323 h 6213528"/>
                <a:gd name="connsiteX1825" fmla="*/ 3099486 w 8964278"/>
                <a:gd name="connsiteY1825" fmla="*/ 3147060 h 6213528"/>
                <a:gd name="connsiteX1826" fmla="*/ 2898508 w 8964278"/>
                <a:gd name="connsiteY1826" fmla="*/ 2983230 h 6213528"/>
                <a:gd name="connsiteX1827" fmla="*/ 2673718 w 8964278"/>
                <a:gd name="connsiteY1827" fmla="*/ 2857500 h 6213528"/>
                <a:gd name="connsiteX1828" fmla="*/ 2429878 w 8964278"/>
                <a:gd name="connsiteY1828" fmla="*/ 2775585 h 6213528"/>
                <a:gd name="connsiteX1829" fmla="*/ 2408923 w 8964278"/>
                <a:gd name="connsiteY1829" fmla="*/ 2771775 h 6213528"/>
                <a:gd name="connsiteX1830" fmla="*/ 2442261 w 8964278"/>
                <a:gd name="connsiteY1830" fmla="*/ 2695575 h 6213528"/>
                <a:gd name="connsiteX1831" fmla="*/ 2672766 w 8964278"/>
                <a:gd name="connsiteY1831" fmla="*/ 2778443 h 6213528"/>
                <a:gd name="connsiteX1832" fmla="*/ 2891841 w 8964278"/>
                <a:gd name="connsiteY1832" fmla="*/ 2895600 h 6213528"/>
                <a:gd name="connsiteX1833" fmla="*/ 3090913 w 8964278"/>
                <a:gd name="connsiteY1833" fmla="*/ 3042285 h 6213528"/>
                <a:gd name="connsiteX1834" fmla="*/ 3266173 w 8964278"/>
                <a:gd name="connsiteY1834" fmla="*/ 3215640 h 6213528"/>
                <a:gd name="connsiteX1835" fmla="*/ 3413811 w 8964278"/>
                <a:gd name="connsiteY1835" fmla="*/ 3413760 h 6213528"/>
                <a:gd name="connsiteX1836" fmla="*/ 3426193 w 8964278"/>
                <a:gd name="connsiteY1836" fmla="*/ 3433763 h 6213528"/>
                <a:gd name="connsiteX1837" fmla="*/ 3420478 w 8964278"/>
                <a:gd name="connsiteY1837" fmla="*/ 3473768 h 6213528"/>
                <a:gd name="connsiteX1838" fmla="*/ 3407143 w 8964278"/>
                <a:gd name="connsiteY1838" fmla="*/ 3538538 h 6213528"/>
                <a:gd name="connsiteX1839" fmla="*/ 3293796 w 8964278"/>
                <a:gd name="connsiteY1839" fmla="*/ 3231833 h 6213528"/>
                <a:gd name="connsiteX1840" fmla="*/ 3119488 w 8964278"/>
                <a:gd name="connsiteY1840" fmla="*/ 3054668 h 6213528"/>
                <a:gd name="connsiteX1841" fmla="*/ 2921368 w 8964278"/>
                <a:gd name="connsiteY1841" fmla="*/ 2905125 h 6213528"/>
                <a:gd name="connsiteX1842" fmla="*/ 2704198 w 8964278"/>
                <a:gd name="connsiteY1842" fmla="*/ 2785110 h 6213528"/>
                <a:gd name="connsiteX1843" fmla="*/ 2471788 w 8964278"/>
                <a:gd name="connsiteY1843" fmla="*/ 2699385 h 6213528"/>
                <a:gd name="connsiteX1844" fmla="*/ 2446071 w 8964278"/>
                <a:gd name="connsiteY1844" fmla="*/ 2692718 h 6213528"/>
                <a:gd name="connsiteX1845" fmla="*/ 2465121 w 8964278"/>
                <a:gd name="connsiteY1845" fmla="*/ 2640330 h 6213528"/>
                <a:gd name="connsiteX1846" fmla="*/ 2476551 w 8964278"/>
                <a:gd name="connsiteY1846" fmla="*/ 2604135 h 6213528"/>
                <a:gd name="connsiteX1847" fmla="*/ 2597518 w 8964278"/>
                <a:gd name="connsiteY1847" fmla="*/ 2627948 h 6213528"/>
                <a:gd name="connsiteX1848" fmla="*/ 2727058 w 8964278"/>
                <a:gd name="connsiteY1848" fmla="*/ 2667000 h 6213528"/>
                <a:gd name="connsiteX1849" fmla="*/ 2966136 w 8964278"/>
                <a:gd name="connsiteY1849" fmla="*/ 2787968 h 6213528"/>
                <a:gd name="connsiteX1850" fmla="*/ 3168066 w 8964278"/>
                <a:gd name="connsiteY1850" fmla="*/ 2957513 h 6213528"/>
                <a:gd name="connsiteX1851" fmla="*/ 3324276 w 8964278"/>
                <a:gd name="connsiteY1851" fmla="*/ 3165158 h 6213528"/>
                <a:gd name="connsiteX1852" fmla="*/ 3429051 w 8964278"/>
                <a:gd name="connsiteY1852" fmla="*/ 3401378 h 6213528"/>
                <a:gd name="connsiteX1853" fmla="*/ 3430956 w 8964278"/>
                <a:gd name="connsiteY1853" fmla="*/ 3408998 h 6213528"/>
                <a:gd name="connsiteX1854" fmla="*/ 3430003 w 8964278"/>
                <a:gd name="connsiteY1854" fmla="*/ 3416618 h 6213528"/>
                <a:gd name="connsiteX1855" fmla="*/ 3293796 w 8964278"/>
                <a:gd name="connsiteY1855" fmla="*/ 3231833 h 6213528"/>
                <a:gd name="connsiteX1856" fmla="*/ 3346183 w 8964278"/>
                <a:gd name="connsiteY1856" fmla="*/ 3184208 h 6213528"/>
                <a:gd name="connsiteX1857" fmla="*/ 3194736 w 8964278"/>
                <a:gd name="connsiteY1857" fmla="*/ 2971800 h 6213528"/>
                <a:gd name="connsiteX1858" fmla="*/ 2996616 w 8964278"/>
                <a:gd name="connsiteY1858" fmla="*/ 2796540 h 6213528"/>
                <a:gd name="connsiteX1859" fmla="*/ 2759443 w 8964278"/>
                <a:gd name="connsiteY1859" fmla="*/ 2668905 h 6213528"/>
                <a:gd name="connsiteX1860" fmla="*/ 2499411 w 8964278"/>
                <a:gd name="connsiteY1860" fmla="*/ 2600325 h 6213528"/>
                <a:gd name="connsiteX1861" fmla="*/ 2477503 w 8964278"/>
                <a:gd name="connsiteY1861" fmla="*/ 2598420 h 6213528"/>
                <a:gd name="connsiteX1862" fmla="*/ 2489886 w 8964278"/>
                <a:gd name="connsiteY1862" fmla="*/ 2557463 h 6213528"/>
                <a:gd name="connsiteX1863" fmla="*/ 2985186 w 8964278"/>
                <a:gd name="connsiteY1863" fmla="*/ 2624138 h 6213528"/>
                <a:gd name="connsiteX1864" fmla="*/ 3345231 w 8964278"/>
                <a:gd name="connsiteY1864" fmla="*/ 2974658 h 6213528"/>
                <a:gd name="connsiteX1865" fmla="*/ 3413811 w 8964278"/>
                <a:gd name="connsiteY1865" fmla="*/ 3169920 h 6213528"/>
                <a:gd name="connsiteX1866" fmla="*/ 3358566 w 8964278"/>
                <a:gd name="connsiteY1866" fmla="*/ 3044190 h 6213528"/>
                <a:gd name="connsiteX1867" fmla="*/ 3223311 w 8964278"/>
                <a:gd name="connsiteY1867" fmla="*/ 2842260 h 6213528"/>
                <a:gd name="connsiteX1868" fmla="*/ 3039478 w 8964278"/>
                <a:gd name="connsiteY1868" fmla="*/ 2695575 h 6213528"/>
                <a:gd name="connsiteX1869" fmla="*/ 2797543 w 8964278"/>
                <a:gd name="connsiteY1869" fmla="*/ 2603183 h 6213528"/>
                <a:gd name="connsiteX1870" fmla="*/ 2533701 w 8964278"/>
                <a:gd name="connsiteY1870" fmla="*/ 2553653 h 6213528"/>
                <a:gd name="connsiteX1871" fmla="*/ 2499411 w 8964278"/>
                <a:gd name="connsiteY1871" fmla="*/ 2557463 h 6213528"/>
                <a:gd name="connsiteX1872" fmla="*/ 2500363 w 8964278"/>
                <a:gd name="connsiteY1872" fmla="*/ 2561273 h 6213528"/>
                <a:gd name="connsiteX1873" fmla="*/ 2635618 w 8964278"/>
                <a:gd name="connsiteY1873" fmla="*/ 2567940 h 6213528"/>
                <a:gd name="connsiteX1874" fmla="*/ 2767063 w 8964278"/>
                <a:gd name="connsiteY1874" fmla="*/ 2602230 h 6213528"/>
                <a:gd name="connsiteX1875" fmla="*/ 3007093 w 8964278"/>
                <a:gd name="connsiteY1875" fmla="*/ 2689860 h 6213528"/>
                <a:gd name="connsiteX1876" fmla="*/ 3197593 w 8964278"/>
                <a:gd name="connsiteY1876" fmla="*/ 2830830 h 6213528"/>
                <a:gd name="connsiteX1877" fmla="*/ 3335706 w 8964278"/>
                <a:gd name="connsiteY1877" fmla="*/ 3024188 h 6213528"/>
                <a:gd name="connsiteX1878" fmla="*/ 3423336 w 8964278"/>
                <a:gd name="connsiteY1878" fmla="*/ 3228023 h 6213528"/>
                <a:gd name="connsiteX1879" fmla="*/ 3430956 w 8964278"/>
                <a:gd name="connsiteY1879" fmla="*/ 3376613 h 6213528"/>
                <a:gd name="connsiteX1880" fmla="*/ 3346183 w 8964278"/>
                <a:gd name="connsiteY1880" fmla="*/ 3184208 h 6213528"/>
                <a:gd name="connsiteX1881" fmla="*/ 3428098 w 8964278"/>
                <a:gd name="connsiteY1881" fmla="*/ 3058478 h 6213528"/>
                <a:gd name="connsiteX1882" fmla="*/ 3418573 w 8964278"/>
                <a:gd name="connsiteY1882" fmla="*/ 3054668 h 6213528"/>
                <a:gd name="connsiteX1883" fmla="*/ 3365233 w 8964278"/>
                <a:gd name="connsiteY1883" fmla="*/ 2927985 h 6213528"/>
                <a:gd name="connsiteX1884" fmla="*/ 3309036 w 8964278"/>
                <a:gd name="connsiteY1884" fmla="*/ 2847023 h 6213528"/>
                <a:gd name="connsiteX1885" fmla="*/ 3275698 w 8964278"/>
                <a:gd name="connsiteY1885" fmla="*/ 2809875 h 6213528"/>
                <a:gd name="connsiteX1886" fmla="*/ 3243313 w 8964278"/>
                <a:gd name="connsiteY1886" fmla="*/ 2783205 h 6213528"/>
                <a:gd name="connsiteX1887" fmla="*/ 3202356 w 8964278"/>
                <a:gd name="connsiteY1887" fmla="*/ 2740343 h 6213528"/>
                <a:gd name="connsiteX1888" fmla="*/ 3417621 w 8964278"/>
                <a:gd name="connsiteY1888" fmla="*/ 2963228 h 6213528"/>
                <a:gd name="connsiteX1889" fmla="*/ 3468103 w 8964278"/>
                <a:gd name="connsiteY1889" fmla="*/ 3039428 h 6213528"/>
                <a:gd name="connsiteX1890" fmla="*/ 3428098 w 8964278"/>
                <a:gd name="connsiteY1890" fmla="*/ 3058478 h 6213528"/>
                <a:gd name="connsiteX1891" fmla="*/ 3237598 w 8964278"/>
                <a:gd name="connsiteY1891" fmla="*/ 2760345 h 6213528"/>
                <a:gd name="connsiteX1892" fmla="*/ 3169018 w 8964278"/>
                <a:gd name="connsiteY1892" fmla="*/ 2708910 h 6213528"/>
                <a:gd name="connsiteX1893" fmla="*/ 3057576 w 8964278"/>
                <a:gd name="connsiteY1893" fmla="*/ 2629853 h 6213528"/>
                <a:gd name="connsiteX1894" fmla="*/ 3005188 w 8964278"/>
                <a:gd name="connsiteY1894" fmla="*/ 2601278 h 6213528"/>
                <a:gd name="connsiteX1895" fmla="*/ 3228073 w 8964278"/>
                <a:gd name="connsiteY1895" fmla="*/ 2736533 h 6213528"/>
                <a:gd name="connsiteX1896" fmla="*/ 3418573 w 8964278"/>
                <a:gd name="connsiteY1896" fmla="*/ 2920365 h 6213528"/>
                <a:gd name="connsiteX1897" fmla="*/ 3496678 w 8964278"/>
                <a:gd name="connsiteY1897" fmla="*/ 3028950 h 6213528"/>
                <a:gd name="connsiteX1898" fmla="*/ 3477628 w 8964278"/>
                <a:gd name="connsiteY1898" fmla="*/ 3035618 h 6213528"/>
                <a:gd name="connsiteX1899" fmla="*/ 3237598 w 8964278"/>
                <a:gd name="connsiteY1899" fmla="*/ 2760345 h 6213528"/>
                <a:gd name="connsiteX1900" fmla="*/ 3344278 w 8964278"/>
                <a:gd name="connsiteY1900" fmla="*/ 2828925 h 6213528"/>
                <a:gd name="connsiteX1901" fmla="*/ 3138538 w 8964278"/>
                <a:gd name="connsiteY1901" fmla="*/ 2667953 h 6213528"/>
                <a:gd name="connsiteX1902" fmla="*/ 3209976 w 8964278"/>
                <a:gd name="connsiteY1902" fmla="*/ 2709863 h 6213528"/>
                <a:gd name="connsiteX1903" fmla="*/ 3456673 w 8964278"/>
                <a:gd name="connsiteY1903" fmla="*/ 2892743 h 6213528"/>
                <a:gd name="connsiteX1904" fmla="*/ 3520491 w 8964278"/>
                <a:gd name="connsiteY1904" fmla="*/ 2951798 h 6213528"/>
                <a:gd name="connsiteX1905" fmla="*/ 3572878 w 8964278"/>
                <a:gd name="connsiteY1905" fmla="*/ 3006090 h 6213528"/>
                <a:gd name="connsiteX1906" fmla="*/ 3504298 w 8964278"/>
                <a:gd name="connsiteY1906" fmla="*/ 3024188 h 6213528"/>
                <a:gd name="connsiteX1907" fmla="*/ 3344278 w 8964278"/>
                <a:gd name="connsiteY1907" fmla="*/ 2828925 h 6213528"/>
                <a:gd name="connsiteX1908" fmla="*/ 3512871 w 8964278"/>
                <a:gd name="connsiteY1908" fmla="*/ 2058353 h 6213528"/>
                <a:gd name="connsiteX1909" fmla="*/ 3380473 w 8964278"/>
                <a:gd name="connsiteY1909" fmla="*/ 2200275 h 6213528"/>
                <a:gd name="connsiteX1910" fmla="*/ 3219501 w 8964278"/>
                <a:gd name="connsiteY1910" fmla="*/ 2322195 h 6213528"/>
                <a:gd name="connsiteX1911" fmla="*/ 3028048 w 8964278"/>
                <a:gd name="connsiteY1911" fmla="*/ 2431733 h 6213528"/>
                <a:gd name="connsiteX1912" fmla="*/ 2871838 w 8964278"/>
                <a:gd name="connsiteY1912" fmla="*/ 2508885 h 6213528"/>
                <a:gd name="connsiteX1913" fmla="*/ 2820403 w 8964278"/>
                <a:gd name="connsiteY1913" fmla="*/ 2504123 h 6213528"/>
                <a:gd name="connsiteX1914" fmla="*/ 2955658 w 8964278"/>
                <a:gd name="connsiteY1914" fmla="*/ 2447925 h 6213528"/>
                <a:gd name="connsiteX1915" fmla="*/ 3166161 w 8964278"/>
                <a:gd name="connsiteY1915" fmla="*/ 2338388 h 6213528"/>
                <a:gd name="connsiteX1916" fmla="*/ 3349993 w 8964278"/>
                <a:gd name="connsiteY1916" fmla="*/ 2207895 h 6213528"/>
                <a:gd name="connsiteX1917" fmla="*/ 3501441 w 8964278"/>
                <a:gd name="connsiteY1917" fmla="*/ 2055495 h 6213528"/>
                <a:gd name="connsiteX1918" fmla="*/ 3590976 w 8964278"/>
                <a:gd name="connsiteY1918" fmla="*/ 1927860 h 6213528"/>
                <a:gd name="connsiteX1919" fmla="*/ 3580498 w 8964278"/>
                <a:gd name="connsiteY1919" fmla="*/ 1954530 h 6213528"/>
                <a:gd name="connsiteX1920" fmla="*/ 3512871 w 8964278"/>
                <a:gd name="connsiteY1920" fmla="*/ 2058353 h 6213528"/>
                <a:gd name="connsiteX1921" fmla="*/ 3570021 w 8964278"/>
                <a:gd name="connsiteY1921" fmla="*/ 1941195 h 6213528"/>
                <a:gd name="connsiteX1922" fmla="*/ 3509061 w 8964278"/>
                <a:gd name="connsiteY1922" fmla="*/ 2027873 h 6213528"/>
                <a:gd name="connsiteX1923" fmla="*/ 3361423 w 8964278"/>
                <a:gd name="connsiteY1923" fmla="*/ 2183130 h 6213528"/>
                <a:gd name="connsiteX1924" fmla="*/ 3184258 w 8964278"/>
                <a:gd name="connsiteY1924" fmla="*/ 2314575 h 6213528"/>
                <a:gd name="connsiteX1925" fmla="*/ 2975661 w 8964278"/>
                <a:gd name="connsiteY1925" fmla="*/ 2426970 h 6213528"/>
                <a:gd name="connsiteX1926" fmla="*/ 2868028 w 8964278"/>
                <a:gd name="connsiteY1926" fmla="*/ 2474595 h 6213528"/>
                <a:gd name="connsiteX1927" fmla="*/ 2800401 w 8964278"/>
                <a:gd name="connsiteY1927" fmla="*/ 2501265 h 6213528"/>
                <a:gd name="connsiteX1928" fmla="*/ 2747061 w 8964278"/>
                <a:gd name="connsiteY1928" fmla="*/ 2492693 h 6213528"/>
                <a:gd name="connsiteX1929" fmla="*/ 2758491 w 8964278"/>
                <a:gd name="connsiteY1929" fmla="*/ 2488883 h 6213528"/>
                <a:gd name="connsiteX1930" fmla="*/ 2873743 w 8964278"/>
                <a:gd name="connsiteY1930" fmla="*/ 2440305 h 6213528"/>
                <a:gd name="connsiteX1931" fmla="*/ 3092818 w 8964278"/>
                <a:gd name="connsiteY1931" fmla="*/ 2321243 h 6213528"/>
                <a:gd name="connsiteX1932" fmla="*/ 3295701 w 8964278"/>
                <a:gd name="connsiteY1932" fmla="*/ 2175510 h 6213528"/>
                <a:gd name="connsiteX1933" fmla="*/ 3478581 w 8964278"/>
                <a:gd name="connsiteY1933" fmla="*/ 2005013 h 6213528"/>
                <a:gd name="connsiteX1934" fmla="*/ 3620503 w 8964278"/>
                <a:gd name="connsiteY1934" fmla="*/ 1834515 h 6213528"/>
                <a:gd name="connsiteX1935" fmla="*/ 3610978 w 8964278"/>
                <a:gd name="connsiteY1935" fmla="*/ 1868805 h 6213528"/>
                <a:gd name="connsiteX1936" fmla="*/ 3597643 w 8964278"/>
                <a:gd name="connsiteY1936" fmla="*/ 1894523 h 6213528"/>
                <a:gd name="connsiteX1937" fmla="*/ 3570021 w 8964278"/>
                <a:gd name="connsiteY1937" fmla="*/ 1941195 h 6213528"/>
                <a:gd name="connsiteX1938" fmla="*/ 3490963 w 8964278"/>
                <a:gd name="connsiteY1938" fmla="*/ 1973580 h 6213528"/>
                <a:gd name="connsiteX1939" fmla="*/ 3312846 w 8964278"/>
                <a:gd name="connsiteY1939" fmla="*/ 2146935 h 6213528"/>
                <a:gd name="connsiteX1940" fmla="*/ 3112821 w 8964278"/>
                <a:gd name="connsiteY1940" fmla="*/ 2295525 h 6213528"/>
                <a:gd name="connsiteX1941" fmla="*/ 2896603 w 8964278"/>
                <a:gd name="connsiteY1941" fmla="*/ 2417445 h 6213528"/>
                <a:gd name="connsiteX1942" fmla="*/ 2726106 w 8964278"/>
                <a:gd name="connsiteY1942" fmla="*/ 2488883 h 6213528"/>
                <a:gd name="connsiteX1943" fmla="*/ 2712771 w 8964278"/>
                <a:gd name="connsiteY1943" fmla="*/ 2486978 h 6213528"/>
                <a:gd name="connsiteX1944" fmla="*/ 2676576 w 8964278"/>
                <a:gd name="connsiteY1944" fmla="*/ 2481263 h 6213528"/>
                <a:gd name="connsiteX1945" fmla="*/ 2689911 w 8964278"/>
                <a:gd name="connsiteY1945" fmla="*/ 2476500 h 6213528"/>
                <a:gd name="connsiteX1946" fmla="*/ 2821356 w 8964278"/>
                <a:gd name="connsiteY1946" fmla="*/ 2426018 h 6213528"/>
                <a:gd name="connsiteX1947" fmla="*/ 3068053 w 8964278"/>
                <a:gd name="connsiteY1947" fmla="*/ 2294573 h 6213528"/>
                <a:gd name="connsiteX1948" fmla="*/ 3292843 w 8964278"/>
                <a:gd name="connsiteY1948" fmla="*/ 2125028 h 6213528"/>
                <a:gd name="connsiteX1949" fmla="*/ 3487153 w 8964278"/>
                <a:gd name="connsiteY1949" fmla="*/ 1923098 h 6213528"/>
                <a:gd name="connsiteX1950" fmla="*/ 3644316 w 8964278"/>
                <a:gd name="connsiteY1950" fmla="*/ 1695450 h 6213528"/>
                <a:gd name="connsiteX1951" fmla="*/ 3625266 w 8964278"/>
                <a:gd name="connsiteY1951" fmla="*/ 1805940 h 6213528"/>
                <a:gd name="connsiteX1952" fmla="*/ 3490963 w 8964278"/>
                <a:gd name="connsiteY1952" fmla="*/ 1973580 h 6213528"/>
                <a:gd name="connsiteX1953" fmla="*/ 3499536 w 8964278"/>
                <a:gd name="connsiteY1953" fmla="*/ 1889760 h 6213528"/>
                <a:gd name="connsiteX1954" fmla="*/ 3309988 w 8964278"/>
                <a:gd name="connsiteY1954" fmla="*/ 2094548 h 6213528"/>
                <a:gd name="connsiteX1955" fmla="*/ 3090913 w 8964278"/>
                <a:gd name="connsiteY1955" fmla="*/ 2267903 h 6213528"/>
                <a:gd name="connsiteX1956" fmla="*/ 2848026 w 8964278"/>
                <a:gd name="connsiteY1956" fmla="*/ 2404110 h 6213528"/>
                <a:gd name="connsiteX1957" fmla="*/ 2719438 w 8964278"/>
                <a:gd name="connsiteY1957" fmla="*/ 2457450 h 6213528"/>
                <a:gd name="connsiteX1958" fmla="*/ 2654668 w 8964278"/>
                <a:gd name="connsiteY1958" fmla="*/ 2479358 h 6213528"/>
                <a:gd name="connsiteX1959" fmla="*/ 2628951 w 8964278"/>
                <a:gd name="connsiteY1959" fmla="*/ 2476500 h 6213528"/>
                <a:gd name="connsiteX1960" fmla="*/ 2635618 w 8964278"/>
                <a:gd name="connsiteY1960" fmla="*/ 2473643 h 6213528"/>
                <a:gd name="connsiteX1961" fmla="*/ 2773731 w 8964278"/>
                <a:gd name="connsiteY1961" fmla="*/ 2413635 h 6213528"/>
                <a:gd name="connsiteX1962" fmla="*/ 3033763 w 8964278"/>
                <a:gd name="connsiteY1962" fmla="*/ 2265045 h 6213528"/>
                <a:gd name="connsiteX1963" fmla="*/ 3270936 w 8964278"/>
                <a:gd name="connsiteY1963" fmla="*/ 2081213 h 6213528"/>
                <a:gd name="connsiteX1964" fmla="*/ 3480486 w 8964278"/>
                <a:gd name="connsiteY1964" fmla="*/ 1864043 h 6213528"/>
                <a:gd name="connsiteX1965" fmla="*/ 3653841 w 8964278"/>
                <a:gd name="connsiteY1965" fmla="*/ 1623060 h 6213528"/>
                <a:gd name="connsiteX1966" fmla="*/ 3650031 w 8964278"/>
                <a:gd name="connsiteY1966" fmla="*/ 1666875 h 6213528"/>
                <a:gd name="connsiteX1967" fmla="*/ 3499536 w 8964278"/>
                <a:gd name="connsiteY1967" fmla="*/ 1889760 h 6213528"/>
                <a:gd name="connsiteX1968" fmla="*/ 3492868 w 8964278"/>
                <a:gd name="connsiteY1968" fmla="*/ 1827848 h 6213528"/>
                <a:gd name="connsiteX1969" fmla="*/ 3289986 w 8964278"/>
                <a:gd name="connsiteY1969" fmla="*/ 2045970 h 6213528"/>
                <a:gd name="connsiteX1970" fmla="*/ 3058528 w 8964278"/>
                <a:gd name="connsiteY1970" fmla="*/ 2234565 h 6213528"/>
                <a:gd name="connsiteX1971" fmla="*/ 2802306 w 8964278"/>
                <a:gd name="connsiteY1971" fmla="*/ 2388870 h 6213528"/>
                <a:gd name="connsiteX1972" fmla="*/ 2607043 w 8964278"/>
                <a:gd name="connsiteY1972" fmla="*/ 2475548 h 6213528"/>
                <a:gd name="connsiteX1973" fmla="*/ 2510841 w 8964278"/>
                <a:gd name="connsiteY1973" fmla="*/ 2485073 h 6213528"/>
                <a:gd name="connsiteX1974" fmla="*/ 2567991 w 8964278"/>
                <a:gd name="connsiteY1974" fmla="*/ 2462213 h 6213528"/>
                <a:gd name="connsiteX1975" fmla="*/ 2638476 w 8964278"/>
                <a:gd name="connsiteY1975" fmla="*/ 2430780 h 6213528"/>
                <a:gd name="connsiteX1976" fmla="*/ 2776588 w 8964278"/>
                <a:gd name="connsiteY1976" fmla="*/ 2359343 h 6213528"/>
                <a:gd name="connsiteX1977" fmla="*/ 3038526 w 8964278"/>
                <a:gd name="connsiteY1977" fmla="*/ 2190750 h 6213528"/>
                <a:gd name="connsiteX1978" fmla="*/ 3276651 w 8964278"/>
                <a:gd name="connsiteY1978" fmla="*/ 1989773 h 6213528"/>
                <a:gd name="connsiteX1979" fmla="*/ 3487153 w 8964278"/>
                <a:gd name="connsiteY1979" fmla="*/ 1761173 h 6213528"/>
                <a:gd name="connsiteX1980" fmla="*/ 3659556 w 8964278"/>
                <a:gd name="connsiteY1980" fmla="*/ 1518285 h 6213528"/>
                <a:gd name="connsiteX1981" fmla="*/ 3655746 w 8964278"/>
                <a:gd name="connsiteY1981" fmla="*/ 1597343 h 6213528"/>
                <a:gd name="connsiteX1982" fmla="*/ 3492868 w 8964278"/>
                <a:gd name="connsiteY1982" fmla="*/ 1827848 h 6213528"/>
                <a:gd name="connsiteX1983" fmla="*/ 3501441 w 8964278"/>
                <a:gd name="connsiteY1983" fmla="*/ 1724025 h 6213528"/>
                <a:gd name="connsiteX1984" fmla="*/ 3295701 w 8964278"/>
                <a:gd name="connsiteY1984" fmla="*/ 1955483 h 6213528"/>
                <a:gd name="connsiteX1985" fmla="*/ 3062338 w 8964278"/>
                <a:gd name="connsiteY1985" fmla="*/ 2158365 h 6213528"/>
                <a:gd name="connsiteX1986" fmla="*/ 2804211 w 8964278"/>
                <a:gd name="connsiteY1986" fmla="*/ 2330768 h 6213528"/>
                <a:gd name="connsiteX1987" fmla="*/ 2525128 w 8964278"/>
                <a:gd name="connsiteY1987" fmla="*/ 2468880 h 6213528"/>
                <a:gd name="connsiteX1988" fmla="*/ 2509888 w 8964278"/>
                <a:gd name="connsiteY1988" fmla="*/ 2475548 h 6213528"/>
                <a:gd name="connsiteX1989" fmla="*/ 2517508 w 8964278"/>
                <a:gd name="connsiteY1989" fmla="*/ 2444115 h 6213528"/>
                <a:gd name="connsiteX1990" fmla="*/ 2653716 w 8964278"/>
                <a:gd name="connsiteY1990" fmla="*/ 2363153 h 6213528"/>
                <a:gd name="connsiteX1991" fmla="*/ 2791828 w 8964278"/>
                <a:gd name="connsiteY1991" fmla="*/ 2276475 h 6213528"/>
                <a:gd name="connsiteX1992" fmla="*/ 3063291 w 8964278"/>
                <a:gd name="connsiteY1992" fmla="*/ 2089785 h 6213528"/>
                <a:gd name="connsiteX1993" fmla="*/ 3302368 w 8964278"/>
                <a:gd name="connsiteY1993" fmla="*/ 1891665 h 6213528"/>
                <a:gd name="connsiteX1994" fmla="*/ 3506203 w 8964278"/>
                <a:gd name="connsiteY1994" fmla="*/ 1675448 h 6213528"/>
                <a:gd name="connsiteX1995" fmla="*/ 3660508 w 8964278"/>
                <a:gd name="connsiteY1995" fmla="*/ 1452563 h 6213528"/>
                <a:gd name="connsiteX1996" fmla="*/ 3659556 w 8964278"/>
                <a:gd name="connsiteY1996" fmla="*/ 1494473 h 6213528"/>
                <a:gd name="connsiteX1997" fmla="*/ 3501441 w 8964278"/>
                <a:gd name="connsiteY1997" fmla="*/ 1724025 h 6213528"/>
                <a:gd name="connsiteX1998" fmla="*/ 2497506 w 8964278"/>
                <a:gd name="connsiteY1998" fmla="*/ 2354580 h 6213528"/>
                <a:gd name="connsiteX1999" fmla="*/ 2437498 w 8964278"/>
                <a:gd name="connsiteY1999" fmla="*/ 2481263 h 6213528"/>
                <a:gd name="connsiteX2000" fmla="*/ 2278431 w 8964278"/>
                <a:gd name="connsiteY2000" fmla="*/ 2703195 h 6213528"/>
                <a:gd name="connsiteX2001" fmla="*/ 2075548 w 8964278"/>
                <a:gd name="connsiteY2001" fmla="*/ 2868930 h 6213528"/>
                <a:gd name="connsiteX2002" fmla="*/ 1818373 w 8964278"/>
                <a:gd name="connsiteY2002" fmla="*/ 2964180 h 6213528"/>
                <a:gd name="connsiteX2003" fmla="*/ 1558341 w 8964278"/>
                <a:gd name="connsiteY2003" fmla="*/ 2955608 h 6213528"/>
                <a:gd name="connsiteX2004" fmla="*/ 1744078 w 8964278"/>
                <a:gd name="connsiteY2004" fmla="*/ 2923223 h 6213528"/>
                <a:gd name="connsiteX2005" fmla="*/ 2026971 w 8964278"/>
                <a:gd name="connsiteY2005" fmla="*/ 2796540 h 6213528"/>
                <a:gd name="connsiteX2006" fmla="*/ 2267001 w 8964278"/>
                <a:gd name="connsiteY2006" fmla="*/ 2596515 h 6213528"/>
                <a:gd name="connsiteX2007" fmla="*/ 2454643 w 8964278"/>
                <a:gd name="connsiteY2007" fmla="*/ 2348865 h 6213528"/>
                <a:gd name="connsiteX2008" fmla="*/ 2551798 w 8964278"/>
                <a:gd name="connsiteY2008" fmla="*/ 2167890 h 6213528"/>
                <a:gd name="connsiteX2009" fmla="*/ 2533701 w 8964278"/>
                <a:gd name="connsiteY2009" fmla="*/ 2245995 h 6213528"/>
                <a:gd name="connsiteX2010" fmla="*/ 2497506 w 8964278"/>
                <a:gd name="connsiteY2010" fmla="*/ 2354580 h 6213528"/>
                <a:gd name="connsiteX2011" fmla="*/ 2534653 w 8964278"/>
                <a:gd name="connsiteY2011" fmla="*/ 2081213 h 6213528"/>
                <a:gd name="connsiteX2012" fmla="*/ 2498458 w 8964278"/>
                <a:gd name="connsiteY2012" fmla="*/ 2145983 h 6213528"/>
                <a:gd name="connsiteX2013" fmla="*/ 2418448 w 8964278"/>
                <a:gd name="connsiteY2013" fmla="*/ 2269808 h 6213528"/>
                <a:gd name="connsiteX2014" fmla="*/ 2230806 w 8964278"/>
                <a:gd name="connsiteY2014" fmla="*/ 2494598 h 6213528"/>
                <a:gd name="connsiteX2015" fmla="*/ 2006968 w 8964278"/>
                <a:gd name="connsiteY2015" fmla="*/ 2687003 h 6213528"/>
                <a:gd name="connsiteX2016" fmla="*/ 1755508 w 8964278"/>
                <a:gd name="connsiteY2016" fmla="*/ 2839403 h 6213528"/>
                <a:gd name="connsiteX2017" fmla="*/ 1658353 w 8964278"/>
                <a:gd name="connsiteY2017" fmla="*/ 2884170 h 6213528"/>
                <a:gd name="connsiteX2018" fmla="*/ 1820278 w 8964278"/>
                <a:gd name="connsiteY2018" fmla="*/ 2791778 h 6213528"/>
                <a:gd name="connsiteX2019" fmla="*/ 2338438 w 8964278"/>
                <a:gd name="connsiteY2019" fmla="*/ 2289810 h 6213528"/>
                <a:gd name="connsiteX2020" fmla="*/ 2537511 w 8964278"/>
                <a:gd name="connsiteY2020" fmla="*/ 2073593 h 6213528"/>
                <a:gd name="connsiteX2021" fmla="*/ 2534653 w 8964278"/>
                <a:gd name="connsiteY2021" fmla="*/ 2081213 h 6213528"/>
                <a:gd name="connsiteX2022" fmla="*/ 1839328 w 8964278"/>
                <a:gd name="connsiteY2022" fmla="*/ 2122170 h 6213528"/>
                <a:gd name="connsiteX2023" fmla="*/ 1767891 w 8964278"/>
                <a:gd name="connsiteY2023" fmla="*/ 2113598 h 6213528"/>
                <a:gd name="connsiteX2024" fmla="*/ 1802181 w 8964278"/>
                <a:gd name="connsiteY2024" fmla="*/ 2095500 h 6213528"/>
                <a:gd name="connsiteX2025" fmla="*/ 1815516 w 8964278"/>
                <a:gd name="connsiteY2025" fmla="*/ 2089785 h 6213528"/>
                <a:gd name="connsiteX2026" fmla="*/ 1865998 w 8964278"/>
                <a:gd name="connsiteY2026" fmla="*/ 2064068 h 6213528"/>
                <a:gd name="connsiteX2027" fmla="*/ 1959343 w 8964278"/>
                <a:gd name="connsiteY2027" fmla="*/ 2006918 h 6213528"/>
                <a:gd name="connsiteX2028" fmla="*/ 2045068 w 8964278"/>
                <a:gd name="connsiteY2028" fmla="*/ 1938338 h 6213528"/>
                <a:gd name="connsiteX2029" fmla="*/ 1979346 w 8964278"/>
                <a:gd name="connsiteY2029" fmla="*/ 2014538 h 6213528"/>
                <a:gd name="connsiteX2030" fmla="*/ 1847901 w 8964278"/>
                <a:gd name="connsiteY2030" fmla="*/ 2118360 h 6213528"/>
                <a:gd name="connsiteX2031" fmla="*/ 1839328 w 8964278"/>
                <a:gd name="connsiteY2031" fmla="*/ 2122170 h 6213528"/>
                <a:gd name="connsiteX2032" fmla="*/ 1324978 w 8964278"/>
                <a:gd name="connsiteY2032" fmla="*/ 2078355 h 6213528"/>
                <a:gd name="connsiteX2033" fmla="*/ 1562151 w 8964278"/>
                <a:gd name="connsiteY2033" fmla="*/ 1951673 h 6213528"/>
                <a:gd name="connsiteX2034" fmla="*/ 1797418 w 8964278"/>
                <a:gd name="connsiteY2034" fmla="*/ 1814513 h 6213528"/>
                <a:gd name="connsiteX2035" fmla="*/ 1984108 w 8964278"/>
                <a:gd name="connsiteY2035" fmla="*/ 1652588 h 6213528"/>
                <a:gd name="connsiteX2036" fmla="*/ 2043163 w 8964278"/>
                <a:gd name="connsiteY2036" fmla="*/ 1575435 h 6213528"/>
                <a:gd name="connsiteX2037" fmla="*/ 2026018 w 8964278"/>
                <a:gd name="connsiteY2037" fmla="*/ 1605915 h 6213528"/>
                <a:gd name="connsiteX2038" fmla="*/ 1907908 w 8964278"/>
                <a:gd name="connsiteY2038" fmla="*/ 1754505 h 6213528"/>
                <a:gd name="connsiteX2039" fmla="*/ 1754556 w 8964278"/>
                <a:gd name="connsiteY2039" fmla="*/ 1878330 h 6213528"/>
                <a:gd name="connsiteX2040" fmla="*/ 1565961 w 8964278"/>
                <a:gd name="connsiteY2040" fmla="*/ 1985010 h 6213528"/>
                <a:gd name="connsiteX2041" fmla="*/ 1368793 w 8964278"/>
                <a:gd name="connsiteY2041" fmla="*/ 2074545 h 6213528"/>
                <a:gd name="connsiteX2042" fmla="*/ 1367841 w 8964278"/>
                <a:gd name="connsiteY2042" fmla="*/ 2075498 h 6213528"/>
                <a:gd name="connsiteX2043" fmla="*/ 1295451 w 8964278"/>
                <a:gd name="connsiteY2043" fmla="*/ 2097405 h 6213528"/>
                <a:gd name="connsiteX2044" fmla="*/ 1324978 w 8964278"/>
                <a:gd name="connsiteY2044" fmla="*/ 2078355 h 6213528"/>
                <a:gd name="connsiteX2045" fmla="*/ 1180198 w 8964278"/>
                <a:gd name="connsiteY2045" fmla="*/ 2165985 h 6213528"/>
                <a:gd name="connsiteX2046" fmla="*/ 1264971 w 8964278"/>
                <a:gd name="connsiteY2046" fmla="*/ 2092643 h 6213528"/>
                <a:gd name="connsiteX2047" fmla="*/ 1478331 w 8964278"/>
                <a:gd name="connsiteY2047" fmla="*/ 1945958 h 6213528"/>
                <a:gd name="connsiteX2048" fmla="*/ 1697406 w 8964278"/>
                <a:gd name="connsiteY2048" fmla="*/ 1810703 h 6213528"/>
                <a:gd name="connsiteX2049" fmla="*/ 1902193 w 8964278"/>
                <a:gd name="connsiteY2049" fmla="*/ 1660208 h 6213528"/>
                <a:gd name="connsiteX2050" fmla="*/ 2045068 w 8964278"/>
                <a:gd name="connsiteY2050" fmla="*/ 1508760 h 6213528"/>
                <a:gd name="connsiteX2051" fmla="*/ 2081263 w 8964278"/>
                <a:gd name="connsiteY2051" fmla="*/ 1478280 h 6213528"/>
                <a:gd name="connsiteX2052" fmla="*/ 2087931 w 8964278"/>
                <a:gd name="connsiteY2052" fmla="*/ 1472565 h 6213528"/>
                <a:gd name="connsiteX2053" fmla="*/ 2086978 w 8964278"/>
                <a:gd name="connsiteY2053" fmla="*/ 1475423 h 6213528"/>
                <a:gd name="connsiteX2054" fmla="*/ 2061261 w 8964278"/>
                <a:gd name="connsiteY2054" fmla="*/ 1526858 h 6213528"/>
                <a:gd name="connsiteX2055" fmla="*/ 1993633 w 8964278"/>
                <a:gd name="connsiteY2055" fmla="*/ 1625918 h 6213528"/>
                <a:gd name="connsiteX2056" fmla="*/ 1813611 w 8964278"/>
                <a:gd name="connsiteY2056" fmla="*/ 1791653 h 6213528"/>
                <a:gd name="connsiteX2057" fmla="*/ 1581201 w 8964278"/>
                <a:gd name="connsiteY2057" fmla="*/ 1930718 h 6213528"/>
                <a:gd name="connsiteX2058" fmla="*/ 1345933 w 8964278"/>
                <a:gd name="connsiteY2058" fmla="*/ 2057400 h 6213528"/>
                <a:gd name="connsiteX2059" fmla="*/ 1180198 w 8964278"/>
                <a:gd name="connsiteY2059" fmla="*/ 2165985 h 6213528"/>
                <a:gd name="connsiteX2060" fmla="*/ 1547863 w 8964278"/>
                <a:gd name="connsiteY2060" fmla="*/ 2002155 h 6213528"/>
                <a:gd name="connsiteX2061" fmla="*/ 1739316 w 8964278"/>
                <a:gd name="connsiteY2061" fmla="*/ 1898333 h 6213528"/>
                <a:gd name="connsiteX2062" fmla="*/ 1899336 w 8964278"/>
                <a:gd name="connsiteY2062" fmla="*/ 1774508 h 6213528"/>
                <a:gd name="connsiteX2063" fmla="*/ 2022208 w 8964278"/>
                <a:gd name="connsiteY2063" fmla="*/ 1627823 h 6213528"/>
                <a:gd name="connsiteX2064" fmla="*/ 2093646 w 8964278"/>
                <a:gd name="connsiteY2064" fmla="*/ 1483043 h 6213528"/>
                <a:gd name="connsiteX2065" fmla="*/ 2105076 w 8964278"/>
                <a:gd name="connsiteY2065" fmla="*/ 1455420 h 6213528"/>
                <a:gd name="connsiteX2066" fmla="*/ 2120316 w 8964278"/>
                <a:gd name="connsiteY2066" fmla="*/ 1439228 h 6213528"/>
                <a:gd name="connsiteX2067" fmla="*/ 2106028 w 8964278"/>
                <a:gd name="connsiteY2067" fmla="*/ 1487805 h 6213528"/>
                <a:gd name="connsiteX2068" fmla="*/ 2097456 w 8964278"/>
                <a:gd name="connsiteY2068" fmla="*/ 1512570 h 6213528"/>
                <a:gd name="connsiteX2069" fmla="*/ 2070786 w 8964278"/>
                <a:gd name="connsiteY2069" fmla="*/ 1576388 h 6213528"/>
                <a:gd name="connsiteX2070" fmla="*/ 2030781 w 8964278"/>
                <a:gd name="connsiteY2070" fmla="*/ 1649730 h 6213528"/>
                <a:gd name="connsiteX2071" fmla="*/ 1926958 w 8964278"/>
                <a:gd name="connsiteY2071" fmla="*/ 1781175 h 6213528"/>
                <a:gd name="connsiteX2072" fmla="*/ 1634541 w 8964278"/>
                <a:gd name="connsiteY2072" fmla="*/ 1989773 h 6213528"/>
                <a:gd name="connsiteX2073" fmla="*/ 1466901 w 8964278"/>
                <a:gd name="connsiteY2073" fmla="*/ 2067878 h 6213528"/>
                <a:gd name="connsiteX2074" fmla="*/ 1384986 w 8964278"/>
                <a:gd name="connsiteY2074" fmla="*/ 2071688 h 6213528"/>
                <a:gd name="connsiteX2075" fmla="*/ 1547863 w 8964278"/>
                <a:gd name="connsiteY2075" fmla="*/ 2002155 h 6213528"/>
                <a:gd name="connsiteX2076" fmla="*/ 1783131 w 8964278"/>
                <a:gd name="connsiteY2076" fmla="*/ 1910715 h 6213528"/>
                <a:gd name="connsiteX2077" fmla="*/ 1968868 w 8964278"/>
                <a:gd name="connsiteY2077" fmla="*/ 1749743 h 6213528"/>
                <a:gd name="connsiteX2078" fmla="*/ 1963153 w 8964278"/>
                <a:gd name="connsiteY2078" fmla="*/ 1758315 h 6213528"/>
                <a:gd name="connsiteX2079" fmla="*/ 1877428 w 8964278"/>
                <a:gd name="connsiteY2079" fmla="*/ 1859280 h 6213528"/>
                <a:gd name="connsiteX2080" fmla="*/ 1665973 w 8964278"/>
                <a:gd name="connsiteY2080" fmla="*/ 2022158 h 6213528"/>
                <a:gd name="connsiteX2081" fmla="*/ 1562151 w 8964278"/>
                <a:gd name="connsiteY2081" fmla="*/ 2072640 h 6213528"/>
                <a:gd name="connsiteX2082" fmla="*/ 1505953 w 8964278"/>
                <a:gd name="connsiteY2082" fmla="*/ 2068830 h 6213528"/>
                <a:gd name="connsiteX2083" fmla="*/ 1481188 w 8964278"/>
                <a:gd name="connsiteY2083" fmla="*/ 2067878 h 6213528"/>
                <a:gd name="connsiteX2084" fmla="*/ 1783131 w 8964278"/>
                <a:gd name="connsiteY2084" fmla="*/ 1910715 h 6213528"/>
                <a:gd name="connsiteX2085" fmla="*/ 1768843 w 8964278"/>
                <a:gd name="connsiteY2085" fmla="*/ 1966913 h 6213528"/>
                <a:gd name="connsiteX2086" fmla="*/ 1961248 w 8964278"/>
                <a:gd name="connsiteY2086" fmla="*/ 1779270 h 6213528"/>
                <a:gd name="connsiteX2087" fmla="*/ 2041258 w 8964278"/>
                <a:gd name="connsiteY2087" fmla="*/ 1652588 h 6213528"/>
                <a:gd name="connsiteX2088" fmla="*/ 2049831 w 8964278"/>
                <a:gd name="connsiteY2088" fmla="*/ 1638300 h 6213528"/>
                <a:gd name="connsiteX2089" fmla="*/ 2006968 w 8964278"/>
                <a:gd name="connsiteY2089" fmla="*/ 1733550 h 6213528"/>
                <a:gd name="connsiteX2090" fmla="*/ 1921243 w 8964278"/>
                <a:gd name="connsiteY2090" fmla="*/ 1888808 h 6213528"/>
                <a:gd name="connsiteX2091" fmla="*/ 1813611 w 8964278"/>
                <a:gd name="connsiteY2091" fmla="*/ 2025015 h 6213528"/>
                <a:gd name="connsiteX2092" fmla="*/ 1721218 w 8964278"/>
                <a:gd name="connsiteY2092" fmla="*/ 2085975 h 6213528"/>
                <a:gd name="connsiteX2093" fmla="*/ 1681213 w 8964278"/>
                <a:gd name="connsiteY2093" fmla="*/ 2083118 h 6213528"/>
                <a:gd name="connsiteX2094" fmla="*/ 1619301 w 8964278"/>
                <a:gd name="connsiteY2094" fmla="*/ 2078355 h 6213528"/>
                <a:gd name="connsiteX2095" fmla="*/ 1574533 w 8964278"/>
                <a:gd name="connsiteY2095" fmla="*/ 2074545 h 6213528"/>
                <a:gd name="connsiteX2096" fmla="*/ 1768843 w 8964278"/>
                <a:gd name="connsiteY2096" fmla="*/ 1966913 h 6213528"/>
                <a:gd name="connsiteX2097" fmla="*/ 2020303 w 8964278"/>
                <a:gd name="connsiteY2097" fmla="*/ 1891665 h 6213528"/>
                <a:gd name="connsiteX2098" fmla="*/ 1837423 w 8964278"/>
                <a:gd name="connsiteY2098" fmla="*/ 2043113 h 6213528"/>
                <a:gd name="connsiteX2099" fmla="*/ 1970773 w 8964278"/>
                <a:gd name="connsiteY2099" fmla="*/ 1914525 h 6213528"/>
                <a:gd name="connsiteX2100" fmla="*/ 2120316 w 8964278"/>
                <a:gd name="connsiteY2100" fmla="*/ 1717358 h 6213528"/>
                <a:gd name="connsiteX2101" fmla="*/ 2248903 w 8964278"/>
                <a:gd name="connsiteY2101" fmla="*/ 1492568 h 6213528"/>
                <a:gd name="connsiteX2102" fmla="*/ 2279383 w 8964278"/>
                <a:gd name="connsiteY2102" fmla="*/ 1413510 h 6213528"/>
                <a:gd name="connsiteX2103" fmla="*/ 2020303 w 8964278"/>
                <a:gd name="connsiteY2103" fmla="*/ 1891665 h 6213528"/>
                <a:gd name="connsiteX2104" fmla="*/ 1883143 w 8964278"/>
                <a:gd name="connsiteY2104" fmla="*/ 1988820 h 6213528"/>
                <a:gd name="connsiteX2105" fmla="*/ 1925053 w 8964278"/>
                <a:gd name="connsiteY2105" fmla="*/ 1931670 h 6213528"/>
                <a:gd name="connsiteX2106" fmla="*/ 2088883 w 8964278"/>
                <a:gd name="connsiteY2106" fmla="*/ 1604010 h 6213528"/>
                <a:gd name="connsiteX2107" fmla="*/ 2122221 w 8964278"/>
                <a:gd name="connsiteY2107" fmla="*/ 1505903 h 6213528"/>
                <a:gd name="connsiteX2108" fmla="*/ 2148891 w 8964278"/>
                <a:gd name="connsiteY2108" fmla="*/ 1405890 h 6213528"/>
                <a:gd name="connsiteX2109" fmla="*/ 2142223 w 8964278"/>
                <a:gd name="connsiteY2109" fmla="*/ 1398270 h 6213528"/>
                <a:gd name="connsiteX2110" fmla="*/ 2130793 w 8964278"/>
                <a:gd name="connsiteY2110" fmla="*/ 1397318 h 6213528"/>
                <a:gd name="connsiteX2111" fmla="*/ 2069833 w 8964278"/>
                <a:gd name="connsiteY2111" fmla="*/ 1451610 h 6213528"/>
                <a:gd name="connsiteX2112" fmla="*/ 2006968 w 8964278"/>
                <a:gd name="connsiteY2112" fmla="*/ 1503998 h 6213528"/>
                <a:gd name="connsiteX2113" fmla="*/ 1994586 w 8964278"/>
                <a:gd name="connsiteY2113" fmla="*/ 1513523 h 6213528"/>
                <a:gd name="connsiteX2114" fmla="*/ 2028876 w 8964278"/>
                <a:gd name="connsiteY2114" fmla="*/ 1478280 h 6213528"/>
                <a:gd name="connsiteX2115" fmla="*/ 2136508 w 8964278"/>
                <a:gd name="connsiteY2115" fmla="*/ 1337310 h 6213528"/>
                <a:gd name="connsiteX2116" fmla="*/ 2275573 w 8964278"/>
                <a:gd name="connsiteY2116" fmla="*/ 1015365 h 6213528"/>
                <a:gd name="connsiteX2117" fmla="*/ 2280336 w 8964278"/>
                <a:gd name="connsiteY2117" fmla="*/ 994410 h 6213528"/>
                <a:gd name="connsiteX2118" fmla="*/ 2267001 w 8964278"/>
                <a:gd name="connsiteY2118" fmla="*/ 1111568 h 6213528"/>
                <a:gd name="connsiteX2119" fmla="*/ 2208898 w 8964278"/>
                <a:gd name="connsiteY2119" fmla="*/ 1416368 h 6213528"/>
                <a:gd name="connsiteX2120" fmla="*/ 2114601 w 8964278"/>
                <a:gd name="connsiteY2120" fmla="*/ 1673543 h 6213528"/>
                <a:gd name="connsiteX2121" fmla="*/ 1976488 w 8964278"/>
                <a:gd name="connsiteY2121" fmla="*/ 1891665 h 6213528"/>
                <a:gd name="connsiteX2122" fmla="*/ 1883143 w 8964278"/>
                <a:gd name="connsiteY2122" fmla="*/ 1988820 h 6213528"/>
                <a:gd name="connsiteX2123" fmla="*/ 1143051 w 8964278"/>
                <a:gd name="connsiteY2123" fmla="*/ 2203133 h 6213528"/>
                <a:gd name="connsiteX2124" fmla="*/ 1194486 w 8964278"/>
                <a:gd name="connsiteY2124" fmla="*/ 2164080 h 6213528"/>
                <a:gd name="connsiteX2125" fmla="*/ 1089711 w 8964278"/>
                <a:gd name="connsiteY2125" fmla="*/ 2277428 h 6213528"/>
                <a:gd name="connsiteX2126" fmla="*/ 1097331 w 8964278"/>
                <a:gd name="connsiteY2126" fmla="*/ 2254568 h 6213528"/>
                <a:gd name="connsiteX2127" fmla="*/ 1143051 w 8964278"/>
                <a:gd name="connsiteY2127" fmla="*/ 2203133 h 6213528"/>
                <a:gd name="connsiteX2128" fmla="*/ 857301 w 8964278"/>
                <a:gd name="connsiteY2128" fmla="*/ 2487930 h 6213528"/>
                <a:gd name="connsiteX2129" fmla="*/ 898258 w 8964278"/>
                <a:gd name="connsiteY2129" fmla="*/ 2482215 h 6213528"/>
                <a:gd name="connsiteX2130" fmla="*/ 857301 w 8964278"/>
                <a:gd name="connsiteY2130" fmla="*/ 2487930 h 6213528"/>
                <a:gd name="connsiteX2131" fmla="*/ 910641 w 8964278"/>
                <a:gd name="connsiteY2131" fmla="*/ 2439353 h 6213528"/>
                <a:gd name="connsiteX2132" fmla="*/ 922071 w 8964278"/>
                <a:gd name="connsiteY2132" fmla="*/ 2431733 h 6213528"/>
                <a:gd name="connsiteX2133" fmla="*/ 1018273 w 8964278"/>
                <a:gd name="connsiteY2133" fmla="*/ 2331720 h 6213528"/>
                <a:gd name="connsiteX2134" fmla="*/ 1028751 w 8964278"/>
                <a:gd name="connsiteY2134" fmla="*/ 2314575 h 6213528"/>
                <a:gd name="connsiteX2135" fmla="*/ 1021131 w 8964278"/>
                <a:gd name="connsiteY2135" fmla="*/ 2354580 h 6213528"/>
                <a:gd name="connsiteX2136" fmla="*/ 988746 w 8964278"/>
                <a:gd name="connsiteY2136" fmla="*/ 2385060 h 6213528"/>
                <a:gd name="connsiteX2137" fmla="*/ 910641 w 8964278"/>
                <a:gd name="connsiteY2137" fmla="*/ 2439353 h 6213528"/>
                <a:gd name="connsiteX2138" fmla="*/ 1026846 w 8964278"/>
                <a:gd name="connsiteY2138" fmla="*/ 2195513 h 6213528"/>
                <a:gd name="connsiteX2139" fmla="*/ 1029703 w 8964278"/>
                <a:gd name="connsiteY2139" fmla="*/ 2225993 h 6213528"/>
                <a:gd name="connsiteX2140" fmla="*/ 1031608 w 8964278"/>
                <a:gd name="connsiteY2140" fmla="*/ 2282190 h 6213528"/>
                <a:gd name="connsiteX2141" fmla="*/ 1028751 w 8964278"/>
                <a:gd name="connsiteY2141" fmla="*/ 2288858 h 6213528"/>
                <a:gd name="connsiteX2142" fmla="*/ 1013511 w 8964278"/>
                <a:gd name="connsiteY2142" fmla="*/ 2318385 h 6213528"/>
                <a:gd name="connsiteX2143" fmla="*/ 973506 w 8964278"/>
                <a:gd name="connsiteY2143" fmla="*/ 2372678 h 6213528"/>
                <a:gd name="connsiteX2144" fmla="*/ 864921 w 8964278"/>
                <a:gd name="connsiteY2144" fmla="*/ 2452688 h 6213528"/>
                <a:gd name="connsiteX2145" fmla="*/ 836346 w 8964278"/>
                <a:gd name="connsiteY2145" fmla="*/ 2464118 h 6213528"/>
                <a:gd name="connsiteX2146" fmla="*/ 829678 w 8964278"/>
                <a:gd name="connsiteY2146" fmla="*/ 2465070 h 6213528"/>
                <a:gd name="connsiteX2147" fmla="*/ 1008748 w 8964278"/>
                <a:gd name="connsiteY2147" fmla="*/ 2249805 h 6213528"/>
                <a:gd name="connsiteX2148" fmla="*/ 1023988 w 8964278"/>
                <a:gd name="connsiteY2148" fmla="*/ 2204085 h 6213528"/>
                <a:gd name="connsiteX2149" fmla="*/ 1026846 w 8964278"/>
                <a:gd name="connsiteY2149" fmla="*/ 2195513 h 6213528"/>
                <a:gd name="connsiteX2150" fmla="*/ 1026846 w 8964278"/>
                <a:gd name="connsiteY2150" fmla="*/ 1947863 h 6213528"/>
                <a:gd name="connsiteX2151" fmla="*/ 1030656 w 8964278"/>
                <a:gd name="connsiteY2151" fmla="*/ 1930718 h 6213528"/>
                <a:gd name="connsiteX2152" fmla="*/ 1046848 w 8964278"/>
                <a:gd name="connsiteY2152" fmla="*/ 1847850 h 6213528"/>
                <a:gd name="connsiteX2153" fmla="*/ 1120191 w 8964278"/>
                <a:gd name="connsiteY2153" fmla="*/ 1684973 h 6213528"/>
                <a:gd name="connsiteX2154" fmla="*/ 1364983 w 8964278"/>
                <a:gd name="connsiteY2154" fmla="*/ 1362075 h 6213528"/>
                <a:gd name="connsiteX2155" fmla="*/ 1649781 w 8964278"/>
                <a:gd name="connsiteY2155" fmla="*/ 1044893 h 6213528"/>
                <a:gd name="connsiteX2156" fmla="*/ 1930768 w 8964278"/>
                <a:gd name="connsiteY2156" fmla="*/ 718185 h 6213528"/>
                <a:gd name="connsiteX2157" fmla="*/ 2123173 w 8964278"/>
                <a:gd name="connsiteY2157" fmla="*/ 484823 h 6213528"/>
                <a:gd name="connsiteX2158" fmla="*/ 1985061 w 8964278"/>
                <a:gd name="connsiteY2158" fmla="*/ 686753 h 6213528"/>
                <a:gd name="connsiteX2159" fmla="*/ 1724076 w 8964278"/>
                <a:gd name="connsiteY2159" fmla="*/ 1006793 h 6213528"/>
                <a:gd name="connsiteX2160" fmla="*/ 1452613 w 8964278"/>
                <a:gd name="connsiteY2160" fmla="*/ 1320165 h 6213528"/>
                <a:gd name="connsiteX2161" fmla="*/ 1199248 w 8964278"/>
                <a:gd name="connsiteY2161" fmla="*/ 1647825 h 6213528"/>
                <a:gd name="connsiteX2162" fmla="*/ 1031608 w 8964278"/>
                <a:gd name="connsiteY2162" fmla="*/ 2026920 h 6213528"/>
                <a:gd name="connsiteX2163" fmla="*/ 1029703 w 8964278"/>
                <a:gd name="connsiteY2163" fmla="*/ 2044065 h 6213528"/>
                <a:gd name="connsiteX2164" fmla="*/ 1026846 w 8964278"/>
                <a:gd name="connsiteY2164" fmla="*/ 1947863 h 6213528"/>
                <a:gd name="connsiteX2165" fmla="*/ 1019226 w 8964278"/>
                <a:gd name="connsiteY2165" fmla="*/ 2198370 h 6213528"/>
                <a:gd name="connsiteX2166" fmla="*/ 1006843 w 8964278"/>
                <a:gd name="connsiteY2166" fmla="*/ 2237423 h 6213528"/>
                <a:gd name="connsiteX2167" fmla="*/ 970648 w 8964278"/>
                <a:gd name="connsiteY2167" fmla="*/ 2311718 h 6213528"/>
                <a:gd name="connsiteX2168" fmla="*/ 861111 w 8964278"/>
                <a:gd name="connsiteY2168" fmla="*/ 2436495 h 6213528"/>
                <a:gd name="connsiteX2169" fmla="*/ 819201 w 8964278"/>
                <a:gd name="connsiteY2169" fmla="*/ 2466975 h 6213528"/>
                <a:gd name="connsiteX2170" fmla="*/ 818248 w 8964278"/>
                <a:gd name="connsiteY2170" fmla="*/ 2466975 h 6213528"/>
                <a:gd name="connsiteX2171" fmla="*/ 861111 w 8964278"/>
                <a:gd name="connsiteY2171" fmla="*/ 2418398 h 6213528"/>
                <a:gd name="connsiteX2172" fmla="*/ 920166 w 8964278"/>
                <a:gd name="connsiteY2172" fmla="*/ 2337435 h 6213528"/>
                <a:gd name="connsiteX2173" fmla="*/ 1005891 w 8964278"/>
                <a:gd name="connsiteY2173" fmla="*/ 2157413 h 6213528"/>
                <a:gd name="connsiteX2174" fmla="*/ 1015416 w 8964278"/>
                <a:gd name="connsiteY2174" fmla="*/ 2127885 h 6213528"/>
                <a:gd name="connsiteX2175" fmla="*/ 1023036 w 8964278"/>
                <a:gd name="connsiteY2175" fmla="*/ 2178368 h 6213528"/>
                <a:gd name="connsiteX2176" fmla="*/ 1019226 w 8964278"/>
                <a:gd name="connsiteY2176" fmla="*/ 2198370 h 6213528"/>
                <a:gd name="connsiteX2177" fmla="*/ 354381 w 8964278"/>
                <a:gd name="connsiteY2177" fmla="*/ 4294823 h 6213528"/>
                <a:gd name="connsiteX2178" fmla="*/ 410578 w 8964278"/>
                <a:gd name="connsiteY2178" fmla="*/ 4236720 h 6213528"/>
                <a:gd name="connsiteX2179" fmla="*/ 510591 w 8964278"/>
                <a:gd name="connsiteY2179" fmla="*/ 4108133 h 6213528"/>
                <a:gd name="connsiteX2180" fmla="*/ 661086 w 8964278"/>
                <a:gd name="connsiteY2180" fmla="*/ 3818573 h 6213528"/>
                <a:gd name="connsiteX2181" fmla="*/ 754431 w 8964278"/>
                <a:gd name="connsiteY2181" fmla="*/ 3489960 h 6213528"/>
                <a:gd name="connsiteX2182" fmla="*/ 801103 w 8964278"/>
                <a:gd name="connsiteY2182" fmla="*/ 3100388 h 6213528"/>
                <a:gd name="connsiteX2183" fmla="*/ 812533 w 8964278"/>
                <a:gd name="connsiteY2183" fmla="*/ 2705100 h 6213528"/>
                <a:gd name="connsiteX2184" fmla="*/ 812533 w 8964278"/>
                <a:gd name="connsiteY2184" fmla="*/ 2657475 h 6213528"/>
                <a:gd name="connsiteX2185" fmla="*/ 910641 w 8964278"/>
                <a:gd name="connsiteY2185" fmla="*/ 2805113 h 6213528"/>
                <a:gd name="connsiteX2186" fmla="*/ 907783 w 8964278"/>
                <a:gd name="connsiteY2186" fmla="*/ 2810828 h 6213528"/>
                <a:gd name="connsiteX2187" fmla="*/ 896353 w 8964278"/>
                <a:gd name="connsiteY2187" fmla="*/ 2905125 h 6213528"/>
                <a:gd name="connsiteX2188" fmla="*/ 887781 w 8964278"/>
                <a:gd name="connsiteY2188" fmla="*/ 2995613 h 6213528"/>
                <a:gd name="connsiteX2189" fmla="*/ 866826 w 8964278"/>
                <a:gd name="connsiteY2189" fmla="*/ 3180398 h 6213528"/>
                <a:gd name="connsiteX2190" fmla="*/ 800151 w 8964278"/>
                <a:gd name="connsiteY2190" fmla="*/ 3544253 h 6213528"/>
                <a:gd name="connsiteX2191" fmla="*/ 532498 w 8964278"/>
                <a:gd name="connsiteY2191" fmla="*/ 4120515 h 6213528"/>
                <a:gd name="connsiteX2192" fmla="*/ 418198 w 8964278"/>
                <a:gd name="connsiteY2192" fmla="*/ 4249103 h 6213528"/>
                <a:gd name="connsiteX2193" fmla="*/ 325806 w 8964278"/>
                <a:gd name="connsiteY2193" fmla="*/ 4328160 h 6213528"/>
                <a:gd name="connsiteX2194" fmla="*/ 331521 w 8964278"/>
                <a:gd name="connsiteY2194" fmla="*/ 4316730 h 6213528"/>
                <a:gd name="connsiteX2195" fmla="*/ 354381 w 8964278"/>
                <a:gd name="connsiteY2195" fmla="*/ 4294823 h 6213528"/>
                <a:gd name="connsiteX2196" fmla="*/ 355333 w 8964278"/>
                <a:gd name="connsiteY2196" fmla="*/ 4328160 h 6213528"/>
                <a:gd name="connsiteX2197" fmla="*/ 454393 w 8964278"/>
                <a:gd name="connsiteY2197" fmla="*/ 4260533 h 6213528"/>
                <a:gd name="connsiteX2198" fmla="*/ 582981 w 8964278"/>
                <a:gd name="connsiteY2198" fmla="*/ 4165283 h 6213528"/>
                <a:gd name="connsiteX2199" fmla="*/ 804913 w 8964278"/>
                <a:gd name="connsiteY2199" fmla="*/ 3939540 h 6213528"/>
                <a:gd name="connsiteX2200" fmla="*/ 948741 w 8964278"/>
                <a:gd name="connsiteY2200" fmla="*/ 3645218 h 6213528"/>
                <a:gd name="connsiteX2201" fmla="*/ 1010653 w 8964278"/>
                <a:gd name="connsiteY2201" fmla="*/ 3306128 h 6213528"/>
                <a:gd name="connsiteX2202" fmla="*/ 1019226 w 8964278"/>
                <a:gd name="connsiteY2202" fmla="*/ 2934653 h 6213528"/>
                <a:gd name="connsiteX2203" fmla="*/ 1018273 w 8964278"/>
                <a:gd name="connsiteY2203" fmla="*/ 2897505 h 6213528"/>
                <a:gd name="connsiteX2204" fmla="*/ 1065898 w 8964278"/>
                <a:gd name="connsiteY2204" fmla="*/ 2925128 h 6213528"/>
                <a:gd name="connsiteX2205" fmla="*/ 1152576 w 8964278"/>
                <a:gd name="connsiteY2205" fmla="*/ 2957513 h 6213528"/>
                <a:gd name="connsiteX2206" fmla="*/ 1154481 w 8964278"/>
                <a:gd name="connsiteY2206" fmla="*/ 2958465 h 6213528"/>
                <a:gd name="connsiteX2207" fmla="*/ 1184961 w 8964278"/>
                <a:gd name="connsiteY2207" fmla="*/ 2965133 h 6213528"/>
                <a:gd name="connsiteX2208" fmla="*/ 1184008 w 8964278"/>
                <a:gd name="connsiteY2208" fmla="*/ 2969895 h 6213528"/>
                <a:gd name="connsiteX2209" fmla="*/ 1184008 w 8964278"/>
                <a:gd name="connsiteY2209" fmla="*/ 3366135 h 6213528"/>
                <a:gd name="connsiteX2210" fmla="*/ 1051611 w 8964278"/>
                <a:gd name="connsiteY2210" fmla="*/ 3693795 h 6213528"/>
                <a:gd name="connsiteX2211" fmla="*/ 859206 w 8964278"/>
                <a:gd name="connsiteY2211" fmla="*/ 3965258 h 6213528"/>
                <a:gd name="connsiteX2212" fmla="*/ 612508 w 8964278"/>
                <a:gd name="connsiteY2212" fmla="*/ 4189095 h 6213528"/>
                <a:gd name="connsiteX2213" fmla="*/ 325806 w 8964278"/>
                <a:gd name="connsiteY2213" fmla="*/ 4351973 h 6213528"/>
                <a:gd name="connsiteX2214" fmla="*/ 321996 w 8964278"/>
                <a:gd name="connsiteY2214" fmla="*/ 4352925 h 6213528"/>
                <a:gd name="connsiteX2215" fmla="*/ 355333 w 8964278"/>
                <a:gd name="connsiteY2215" fmla="*/ 4328160 h 6213528"/>
                <a:gd name="connsiteX2216" fmla="*/ 442963 w 8964278"/>
                <a:gd name="connsiteY2216" fmla="*/ 4302443 h 6213528"/>
                <a:gd name="connsiteX2217" fmla="*/ 585838 w 8964278"/>
                <a:gd name="connsiteY2217" fmla="*/ 4215765 h 6213528"/>
                <a:gd name="connsiteX2218" fmla="*/ 841108 w 8964278"/>
                <a:gd name="connsiteY2218" fmla="*/ 3996690 h 6213528"/>
                <a:gd name="connsiteX2219" fmla="*/ 1043038 w 8964278"/>
                <a:gd name="connsiteY2219" fmla="*/ 3728085 h 6213528"/>
                <a:gd name="connsiteX2220" fmla="*/ 1183056 w 8964278"/>
                <a:gd name="connsiteY2220" fmla="*/ 3408998 h 6213528"/>
                <a:gd name="connsiteX2221" fmla="*/ 1207821 w 8964278"/>
                <a:gd name="connsiteY2221" fmla="*/ 3011805 h 6213528"/>
                <a:gd name="connsiteX2222" fmla="*/ 1195438 w 8964278"/>
                <a:gd name="connsiteY2222" fmla="*/ 2965133 h 6213528"/>
                <a:gd name="connsiteX2223" fmla="*/ 1223061 w 8964278"/>
                <a:gd name="connsiteY2223" fmla="*/ 2968943 h 6213528"/>
                <a:gd name="connsiteX2224" fmla="*/ 1225918 w 8964278"/>
                <a:gd name="connsiteY2224" fmla="*/ 2980373 h 6213528"/>
                <a:gd name="connsiteX2225" fmla="*/ 1246873 w 8964278"/>
                <a:gd name="connsiteY2225" fmla="*/ 3002280 h 6213528"/>
                <a:gd name="connsiteX2226" fmla="*/ 1280211 w 8964278"/>
                <a:gd name="connsiteY2226" fmla="*/ 3360420 h 6213528"/>
                <a:gd name="connsiteX2227" fmla="*/ 1186866 w 8964278"/>
                <a:gd name="connsiteY2227" fmla="*/ 3726180 h 6213528"/>
                <a:gd name="connsiteX2228" fmla="*/ 980173 w 8964278"/>
                <a:gd name="connsiteY2228" fmla="*/ 4028123 h 6213528"/>
                <a:gd name="connsiteX2229" fmla="*/ 692518 w 8964278"/>
                <a:gd name="connsiteY2229" fmla="*/ 4238625 h 6213528"/>
                <a:gd name="connsiteX2230" fmla="*/ 353428 w 8964278"/>
                <a:gd name="connsiteY2230" fmla="*/ 4346258 h 6213528"/>
                <a:gd name="connsiteX2231" fmla="*/ 350571 w 8964278"/>
                <a:gd name="connsiteY2231" fmla="*/ 4346258 h 6213528"/>
                <a:gd name="connsiteX2232" fmla="*/ 442963 w 8964278"/>
                <a:gd name="connsiteY2232" fmla="*/ 4302443 h 6213528"/>
                <a:gd name="connsiteX2233" fmla="*/ 656323 w 8964278"/>
                <a:gd name="connsiteY2233" fmla="*/ 4266248 h 6213528"/>
                <a:gd name="connsiteX2234" fmla="*/ 953503 w 8964278"/>
                <a:gd name="connsiteY2234" fmla="*/ 4066223 h 6213528"/>
                <a:gd name="connsiteX2235" fmla="*/ 1173531 w 8964278"/>
                <a:gd name="connsiteY2235" fmla="*/ 3772853 h 6213528"/>
                <a:gd name="connsiteX2236" fmla="*/ 1283068 w 8964278"/>
                <a:gd name="connsiteY2236" fmla="*/ 3408045 h 6213528"/>
                <a:gd name="connsiteX2237" fmla="*/ 1263066 w 8964278"/>
                <a:gd name="connsiteY2237" fmla="*/ 3027998 h 6213528"/>
                <a:gd name="connsiteX2238" fmla="*/ 1261161 w 8964278"/>
                <a:gd name="connsiteY2238" fmla="*/ 3020378 h 6213528"/>
                <a:gd name="connsiteX2239" fmla="*/ 1300213 w 8964278"/>
                <a:gd name="connsiteY2239" fmla="*/ 3064193 h 6213528"/>
                <a:gd name="connsiteX2240" fmla="*/ 1335456 w 8964278"/>
                <a:gd name="connsiteY2240" fmla="*/ 3109913 h 6213528"/>
                <a:gd name="connsiteX2241" fmla="*/ 1380223 w 8964278"/>
                <a:gd name="connsiteY2241" fmla="*/ 3431858 h 6213528"/>
                <a:gd name="connsiteX2242" fmla="*/ 1293546 w 8964278"/>
                <a:gd name="connsiteY2242" fmla="*/ 3804285 h 6213528"/>
                <a:gd name="connsiteX2243" fmla="*/ 1069708 w 8964278"/>
                <a:gd name="connsiteY2243" fmla="*/ 4109085 h 6213528"/>
                <a:gd name="connsiteX2244" fmla="*/ 751573 w 8964278"/>
                <a:gd name="connsiteY2244" fmla="*/ 4298633 h 6213528"/>
                <a:gd name="connsiteX2245" fmla="*/ 382956 w 8964278"/>
                <a:gd name="connsiteY2245" fmla="*/ 4356735 h 6213528"/>
                <a:gd name="connsiteX2246" fmla="*/ 351523 w 8964278"/>
                <a:gd name="connsiteY2246" fmla="*/ 4355783 h 6213528"/>
                <a:gd name="connsiteX2247" fmla="*/ 656323 w 8964278"/>
                <a:gd name="connsiteY2247" fmla="*/ 4266248 h 6213528"/>
                <a:gd name="connsiteX2248" fmla="*/ 1544053 w 8964278"/>
                <a:gd name="connsiteY2248" fmla="*/ 3340418 h 6213528"/>
                <a:gd name="connsiteX2249" fmla="*/ 1556436 w 8964278"/>
                <a:gd name="connsiteY2249" fmla="*/ 3358515 h 6213528"/>
                <a:gd name="connsiteX2250" fmla="*/ 1534528 w 8964278"/>
                <a:gd name="connsiteY2250" fmla="*/ 3334703 h 6213528"/>
                <a:gd name="connsiteX2251" fmla="*/ 1536433 w 8964278"/>
                <a:gd name="connsiteY2251" fmla="*/ 3335655 h 6213528"/>
                <a:gd name="connsiteX2252" fmla="*/ 1544053 w 8964278"/>
                <a:gd name="connsiteY2252" fmla="*/ 3340418 h 6213528"/>
                <a:gd name="connsiteX2253" fmla="*/ 2132698 w 8964278"/>
                <a:gd name="connsiteY2253" fmla="*/ 4633913 h 6213528"/>
                <a:gd name="connsiteX2254" fmla="*/ 1954581 w 8964278"/>
                <a:gd name="connsiteY2254" fmla="*/ 4320540 h 6213528"/>
                <a:gd name="connsiteX2255" fmla="*/ 1804086 w 8964278"/>
                <a:gd name="connsiteY2255" fmla="*/ 3949065 h 6213528"/>
                <a:gd name="connsiteX2256" fmla="*/ 1652638 w 8964278"/>
                <a:gd name="connsiteY2256" fmla="*/ 3598545 h 6213528"/>
                <a:gd name="connsiteX2257" fmla="*/ 1496428 w 8964278"/>
                <a:gd name="connsiteY2257" fmla="*/ 3344228 h 6213528"/>
                <a:gd name="connsiteX2258" fmla="*/ 1496428 w 8964278"/>
                <a:gd name="connsiteY2258" fmla="*/ 3340418 h 6213528"/>
                <a:gd name="connsiteX2259" fmla="*/ 1571676 w 8964278"/>
                <a:gd name="connsiteY2259" fmla="*/ 3442335 h 6213528"/>
                <a:gd name="connsiteX2260" fmla="*/ 1672641 w 8964278"/>
                <a:gd name="connsiteY2260" fmla="*/ 3604260 h 6213528"/>
                <a:gd name="connsiteX2261" fmla="*/ 1843138 w 8964278"/>
                <a:gd name="connsiteY2261" fmla="*/ 3942398 h 6213528"/>
                <a:gd name="connsiteX2262" fmla="*/ 2001253 w 8964278"/>
                <a:gd name="connsiteY2262" fmla="*/ 4280535 h 6213528"/>
                <a:gd name="connsiteX2263" fmla="*/ 2178418 w 8964278"/>
                <a:gd name="connsiteY2263" fmla="*/ 4602480 h 6213528"/>
                <a:gd name="connsiteX2264" fmla="*/ 2392731 w 8964278"/>
                <a:gd name="connsiteY2264" fmla="*/ 4877753 h 6213528"/>
                <a:gd name="connsiteX2265" fmla="*/ 2356536 w 8964278"/>
                <a:gd name="connsiteY2265" fmla="*/ 4865370 h 6213528"/>
                <a:gd name="connsiteX2266" fmla="*/ 2132698 w 8964278"/>
                <a:gd name="connsiteY2266" fmla="*/ 4633913 h 6213528"/>
                <a:gd name="connsiteX2267" fmla="*/ 2208898 w 8964278"/>
                <a:gd name="connsiteY2267" fmla="*/ 4630103 h 6213528"/>
                <a:gd name="connsiteX2268" fmla="*/ 2026018 w 8964278"/>
                <a:gd name="connsiteY2268" fmla="*/ 4309110 h 6213528"/>
                <a:gd name="connsiteX2269" fmla="*/ 1866951 w 8964278"/>
                <a:gd name="connsiteY2269" fmla="*/ 3972878 h 6213528"/>
                <a:gd name="connsiteX2270" fmla="*/ 1697406 w 8964278"/>
                <a:gd name="connsiteY2270" fmla="*/ 3635693 h 6213528"/>
                <a:gd name="connsiteX2271" fmla="*/ 1497381 w 8964278"/>
                <a:gd name="connsiteY2271" fmla="*/ 3332798 h 6213528"/>
                <a:gd name="connsiteX2272" fmla="*/ 1498333 w 8964278"/>
                <a:gd name="connsiteY2272" fmla="*/ 3328035 h 6213528"/>
                <a:gd name="connsiteX2273" fmla="*/ 1503096 w 8964278"/>
                <a:gd name="connsiteY2273" fmla="*/ 3323273 h 6213528"/>
                <a:gd name="connsiteX2274" fmla="*/ 1513573 w 8964278"/>
                <a:gd name="connsiteY2274" fmla="*/ 3338513 h 6213528"/>
                <a:gd name="connsiteX2275" fmla="*/ 1641208 w 8964278"/>
                <a:gd name="connsiteY2275" fmla="*/ 3516630 h 6213528"/>
                <a:gd name="connsiteX2276" fmla="*/ 1651686 w 8964278"/>
                <a:gd name="connsiteY2276" fmla="*/ 3529965 h 6213528"/>
                <a:gd name="connsiteX2277" fmla="*/ 1716456 w 8964278"/>
                <a:gd name="connsiteY2277" fmla="*/ 3624263 h 6213528"/>
                <a:gd name="connsiteX2278" fmla="*/ 1805991 w 8964278"/>
                <a:gd name="connsiteY2278" fmla="*/ 3759518 h 6213528"/>
                <a:gd name="connsiteX2279" fmla="*/ 1981251 w 8964278"/>
                <a:gd name="connsiteY2279" fmla="*/ 4034790 h 6213528"/>
                <a:gd name="connsiteX2280" fmla="*/ 2149843 w 8964278"/>
                <a:gd name="connsiteY2280" fmla="*/ 4317683 h 6213528"/>
                <a:gd name="connsiteX2281" fmla="*/ 2308911 w 8964278"/>
                <a:gd name="connsiteY2281" fmla="*/ 4602480 h 6213528"/>
                <a:gd name="connsiteX2282" fmla="*/ 2459406 w 8964278"/>
                <a:gd name="connsiteY2282" fmla="*/ 4892040 h 6213528"/>
                <a:gd name="connsiteX2283" fmla="*/ 2469883 w 8964278"/>
                <a:gd name="connsiteY2283" fmla="*/ 4912043 h 6213528"/>
                <a:gd name="connsiteX2284" fmla="*/ 2417496 w 8964278"/>
                <a:gd name="connsiteY2284" fmla="*/ 4888230 h 6213528"/>
                <a:gd name="connsiteX2285" fmla="*/ 2208898 w 8964278"/>
                <a:gd name="connsiteY2285" fmla="*/ 4630103 h 6213528"/>
                <a:gd name="connsiteX2286" fmla="*/ 2332723 w 8964278"/>
                <a:gd name="connsiteY2286" fmla="*/ 4633913 h 6213528"/>
                <a:gd name="connsiteX2287" fmla="*/ 2175561 w 8964278"/>
                <a:gd name="connsiteY2287" fmla="*/ 4346258 h 6213528"/>
                <a:gd name="connsiteX2288" fmla="*/ 2010778 w 8964278"/>
                <a:gd name="connsiteY2288" fmla="*/ 4065270 h 6213528"/>
                <a:gd name="connsiteX2289" fmla="*/ 1836471 w 8964278"/>
                <a:gd name="connsiteY2289" fmla="*/ 3788093 h 6213528"/>
                <a:gd name="connsiteX2290" fmla="*/ 1763128 w 8964278"/>
                <a:gd name="connsiteY2290" fmla="*/ 3676650 h 6213528"/>
                <a:gd name="connsiteX2291" fmla="*/ 1907908 w 8964278"/>
                <a:gd name="connsiteY2291" fmla="*/ 3859530 h 6213528"/>
                <a:gd name="connsiteX2292" fmla="*/ 2165083 w 8964278"/>
                <a:gd name="connsiteY2292" fmla="*/ 4198620 h 6213528"/>
                <a:gd name="connsiteX2293" fmla="*/ 2346058 w 8964278"/>
                <a:gd name="connsiteY2293" fmla="*/ 4472940 h 6213528"/>
                <a:gd name="connsiteX2294" fmla="*/ 2388921 w 8964278"/>
                <a:gd name="connsiteY2294" fmla="*/ 4569143 h 6213528"/>
                <a:gd name="connsiteX2295" fmla="*/ 2487981 w 8964278"/>
                <a:gd name="connsiteY2295" fmla="*/ 4830128 h 6213528"/>
                <a:gd name="connsiteX2296" fmla="*/ 2523223 w 8964278"/>
                <a:gd name="connsiteY2296" fmla="*/ 4944428 h 6213528"/>
                <a:gd name="connsiteX2297" fmla="*/ 2503221 w 8964278"/>
                <a:gd name="connsiteY2297" fmla="*/ 4932045 h 6213528"/>
                <a:gd name="connsiteX2298" fmla="*/ 2476551 w 8964278"/>
                <a:gd name="connsiteY2298" fmla="*/ 4916805 h 6213528"/>
                <a:gd name="connsiteX2299" fmla="*/ 2332723 w 8964278"/>
                <a:gd name="connsiteY2299" fmla="*/ 4633913 h 6213528"/>
                <a:gd name="connsiteX2300" fmla="*/ 2455596 w 8964278"/>
                <a:gd name="connsiteY2300" fmla="*/ 4710113 h 6213528"/>
                <a:gd name="connsiteX2301" fmla="*/ 2395588 w 8964278"/>
                <a:gd name="connsiteY2301" fmla="*/ 4559618 h 6213528"/>
                <a:gd name="connsiteX2302" fmla="*/ 2570848 w 8964278"/>
                <a:gd name="connsiteY2302" fmla="*/ 4972050 h 6213528"/>
                <a:gd name="connsiteX2303" fmla="*/ 2570848 w 8964278"/>
                <a:gd name="connsiteY2303" fmla="*/ 4973003 h 6213528"/>
                <a:gd name="connsiteX2304" fmla="*/ 2571801 w 8964278"/>
                <a:gd name="connsiteY2304" fmla="*/ 4976813 h 6213528"/>
                <a:gd name="connsiteX2305" fmla="*/ 2570848 w 8964278"/>
                <a:gd name="connsiteY2305" fmla="*/ 4979670 h 6213528"/>
                <a:gd name="connsiteX2306" fmla="*/ 2532748 w 8964278"/>
                <a:gd name="connsiteY2306" fmla="*/ 4948238 h 6213528"/>
                <a:gd name="connsiteX2307" fmla="*/ 2455596 w 8964278"/>
                <a:gd name="connsiteY2307" fmla="*/ 4710113 h 6213528"/>
                <a:gd name="connsiteX2308" fmla="*/ 2434641 w 8964278"/>
                <a:gd name="connsiteY2308" fmla="*/ 4578668 h 6213528"/>
                <a:gd name="connsiteX2309" fmla="*/ 2296528 w 8964278"/>
                <a:gd name="connsiteY2309" fmla="*/ 4347210 h 6213528"/>
                <a:gd name="connsiteX2310" fmla="*/ 2276526 w 8964278"/>
                <a:gd name="connsiteY2310" fmla="*/ 4311968 h 6213528"/>
                <a:gd name="connsiteX2311" fmla="*/ 2272716 w 8964278"/>
                <a:gd name="connsiteY2311" fmla="*/ 4311015 h 6213528"/>
                <a:gd name="connsiteX2312" fmla="*/ 2215566 w 8964278"/>
                <a:gd name="connsiteY2312" fmla="*/ 4228148 h 6213528"/>
                <a:gd name="connsiteX2313" fmla="*/ 1957438 w 8964278"/>
                <a:gd name="connsiteY2313" fmla="*/ 3893820 h 6213528"/>
                <a:gd name="connsiteX2314" fmla="*/ 1685976 w 8964278"/>
                <a:gd name="connsiteY2314" fmla="*/ 3553778 h 6213528"/>
                <a:gd name="connsiteX2315" fmla="*/ 1645018 w 8964278"/>
                <a:gd name="connsiteY2315" fmla="*/ 3502343 h 6213528"/>
                <a:gd name="connsiteX2316" fmla="*/ 1630731 w 8964278"/>
                <a:gd name="connsiteY2316" fmla="*/ 3483293 h 6213528"/>
                <a:gd name="connsiteX2317" fmla="*/ 1629778 w 8964278"/>
                <a:gd name="connsiteY2317" fmla="*/ 3482340 h 6213528"/>
                <a:gd name="connsiteX2318" fmla="*/ 1539291 w 8964278"/>
                <a:gd name="connsiteY2318" fmla="*/ 3357563 h 6213528"/>
                <a:gd name="connsiteX2319" fmla="*/ 1518336 w 8964278"/>
                <a:gd name="connsiteY2319" fmla="*/ 3327083 h 6213528"/>
                <a:gd name="connsiteX2320" fmla="*/ 1519288 w 8964278"/>
                <a:gd name="connsiteY2320" fmla="*/ 3327083 h 6213528"/>
                <a:gd name="connsiteX2321" fmla="*/ 1580248 w 8964278"/>
                <a:gd name="connsiteY2321" fmla="*/ 3392805 h 6213528"/>
                <a:gd name="connsiteX2322" fmla="*/ 1633588 w 8964278"/>
                <a:gd name="connsiteY2322" fmla="*/ 3462338 h 6213528"/>
                <a:gd name="connsiteX2323" fmla="*/ 1756461 w 8964278"/>
                <a:gd name="connsiteY2323" fmla="*/ 3610928 h 6213528"/>
                <a:gd name="connsiteX2324" fmla="*/ 2015541 w 8964278"/>
                <a:gd name="connsiteY2324" fmla="*/ 3893820 h 6213528"/>
                <a:gd name="connsiteX2325" fmla="*/ 2263191 w 8964278"/>
                <a:gd name="connsiteY2325" fmla="*/ 4175760 h 6213528"/>
                <a:gd name="connsiteX2326" fmla="*/ 2468931 w 8964278"/>
                <a:gd name="connsiteY2326" fmla="*/ 4474845 h 6213528"/>
                <a:gd name="connsiteX2327" fmla="*/ 2607996 w 8964278"/>
                <a:gd name="connsiteY2327" fmla="*/ 4808220 h 6213528"/>
                <a:gd name="connsiteX2328" fmla="*/ 2615616 w 8964278"/>
                <a:gd name="connsiteY2328" fmla="*/ 4837748 h 6213528"/>
                <a:gd name="connsiteX2329" fmla="*/ 2586088 w 8964278"/>
                <a:gd name="connsiteY2329" fmla="*/ 4931093 h 6213528"/>
                <a:gd name="connsiteX2330" fmla="*/ 2434641 w 8964278"/>
                <a:gd name="connsiteY2330" fmla="*/ 4578668 h 6213528"/>
                <a:gd name="connsiteX2331" fmla="*/ 2501316 w 8964278"/>
                <a:gd name="connsiteY2331" fmla="*/ 4511993 h 6213528"/>
                <a:gd name="connsiteX2332" fmla="*/ 2301291 w 8964278"/>
                <a:gd name="connsiteY2332" fmla="*/ 4208145 h 6213528"/>
                <a:gd name="connsiteX2333" fmla="*/ 2058403 w 8964278"/>
                <a:gd name="connsiteY2333" fmla="*/ 3926205 h 6213528"/>
                <a:gd name="connsiteX2334" fmla="*/ 1794561 w 8964278"/>
                <a:gd name="connsiteY2334" fmla="*/ 3641408 h 6213528"/>
                <a:gd name="connsiteX2335" fmla="*/ 1625016 w 8964278"/>
                <a:gd name="connsiteY2335" fmla="*/ 3442335 h 6213528"/>
                <a:gd name="connsiteX2336" fmla="*/ 1869808 w 8964278"/>
                <a:gd name="connsiteY2336" fmla="*/ 3664268 h 6213528"/>
                <a:gd name="connsiteX2337" fmla="*/ 2118411 w 8964278"/>
                <a:gd name="connsiteY2337" fmla="*/ 3917633 h 6213528"/>
                <a:gd name="connsiteX2338" fmla="*/ 2332723 w 8964278"/>
                <a:gd name="connsiteY2338" fmla="*/ 4182428 h 6213528"/>
                <a:gd name="connsiteX2339" fmla="*/ 2502268 w 8964278"/>
                <a:gd name="connsiteY2339" fmla="*/ 4465320 h 6213528"/>
                <a:gd name="connsiteX2340" fmla="*/ 2617521 w 8964278"/>
                <a:gd name="connsiteY2340" fmla="*/ 4772978 h 6213528"/>
                <a:gd name="connsiteX2341" fmla="*/ 2625141 w 8964278"/>
                <a:gd name="connsiteY2341" fmla="*/ 4804410 h 6213528"/>
                <a:gd name="connsiteX2342" fmla="*/ 2621331 w 8964278"/>
                <a:gd name="connsiteY2342" fmla="*/ 4815840 h 6213528"/>
                <a:gd name="connsiteX2343" fmla="*/ 2501316 w 8964278"/>
                <a:gd name="connsiteY2343" fmla="*/ 4511993 h 6213528"/>
                <a:gd name="connsiteX2344" fmla="*/ 2529891 w 8964278"/>
                <a:gd name="connsiteY2344" fmla="*/ 4500563 h 6213528"/>
                <a:gd name="connsiteX2345" fmla="*/ 2366061 w 8964278"/>
                <a:gd name="connsiteY2345" fmla="*/ 4212908 h 6213528"/>
                <a:gd name="connsiteX2346" fmla="*/ 2156511 w 8964278"/>
                <a:gd name="connsiteY2346" fmla="*/ 3945255 h 6213528"/>
                <a:gd name="connsiteX2347" fmla="*/ 1906956 w 8964278"/>
                <a:gd name="connsiteY2347" fmla="*/ 3691890 h 6213528"/>
                <a:gd name="connsiteX2348" fmla="*/ 1776463 w 8964278"/>
                <a:gd name="connsiteY2348" fmla="*/ 3571875 h 6213528"/>
                <a:gd name="connsiteX2349" fmla="*/ 1641208 w 8964278"/>
                <a:gd name="connsiteY2349" fmla="*/ 3453765 h 6213528"/>
                <a:gd name="connsiteX2350" fmla="*/ 1617396 w 8964278"/>
                <a:gd name="connsiteY2350" fmla="*/ 3433763 h 6213528"/>
                <a:gd name="connsiteX2351" fmla="*/ 1599298 w 8964278"/>
                <a:gd name="connsiteY2351" fmla="*/ 3409950 h 6213528"/>
                <a:gd name="connsiteX2352" fmla="*/ 1705978 w 8964278"/>
                <a:gd name="connsiteY2352" fmla="*/ 3499485 h 6213528"/>
                <a:gd name="connsiteX2353" fmla="*/ 2001253 w 8964278"/>
                <a:gd name="connsiteY2353" fmla="*/ 3706178 h 6213528"/>
                <a:gd name="connsiteX2354" fmla="*/ 2276526 w 8964278"/>
                <a:gd name="connsiteY2354" fmla="*/ 3942398 h 6213528"/>
                <a:gd name="connsiteX2355" fmla="*/ 2490838 w 8964278"/>
                <a:gd name="connsiteY2355" fmla="*/ 4271963 h 6213528"/>
                <a:gd name="connsiteX2356" fmla="*/ 2644191 w 8964278"/>
                <a:gd name="connsiteY2356" fmla="*/ 4638675 h 6213528"/>
                <a:gd name="connsiteX2357" fmla="*/ 2659431 w 8964278"/>
                <a:gd name="connsiteY2357" fmla="*/ 4679633 h 6213528"/>
                <a:gd name="connsiteX2358" fmla="*/ 2630856 w 8964278"/>
                <a:gd name="connsiteY2358" fmla="*/ 4784408 h 6213528"/>
                <a:gd name="connsiteX2359" fmla="*/ 2529891 w 8964278"/>
                <a:gd name="connsiteY2359" fmla="*/ 4500563 h 6213528"/>
                <a:gd name="connsiteX2360" fmla="*/ 2521318 w 8964278"/>
                <a:gd name="connsiteY2360" fmla="*/ 4311968 h 6213528"/>
                <a:gd name="connsiteX2361" fmla="*/ 2317483 w 8964278"/>
                <a:gd name="connsiteY2361" fmla="*/ 3975735 h 6213528"/>
                <a:gd name="connsiteX2362" fmla="*/ 2046973 w 8964278"/>
                <a:gd name="connsiteY2362" fmla="*/ 3728085 h 6213528"/>
                <a:gd name="connsiteX2363" fmla="*/ 1748841 w 8964278"/>
                <a:gd name="connsiteY2363" fmla="*/ 3522345 h 6213528"/>
                <a:gd name="connsiteX2364" fmla="*/ 1573581 w 8964278"/>
                <a:gd name="connsiteY2364" fmla="*/ 3377565 h 6213528"/>
                <a:gd name="connsiteX2365" fmla="*/ 1549768 w 8964278"/>
                <a:gd name="connsiteY2365" fmla="*/ 3344228 h 6213528"/>
                <a:gd name="connsiteX2366" fmla="*/ 1559293 w 8964278"/>
                <a:gd name="connsiteY2366" fmla="*/ 3349943 h 6213528"/>
                <a:gd name="connsiteX2367" fmla="*/ 1805038 w 8964278"/>
                <a:gd name="connsiteY2367" fmla="*/ 3541395 h 6213528"/>
                <a:gd name="connsiteX2368" fmla="*/ 1956486 w 8964278"/>
                <a:gd name="connsiteY2368" fmla="*/ 3637598 h 6213528"/>
                <a:gd name="connsiteX2369" fmla="*/ 2092693 w 8964278"/>
                <a:gd name="connsiteY2369" fmla="*/ 3736658 h 6213528"/>
                <a:gd name="connsiteX2370" fmla="*/ 2338438 w 8964278"/>
                <a:gd name="connsiteY2370" fmla="*/ 3970020 h 6213528"/>
                <a:gd name="connsiteX2371" fmla="*/ 2533701 w 8964278"/>
                <a:gd name="connsiteY2371" fmla="*/ 4245293 h 6213528"/>
                <a:gd name="connsiteX2372" fmla="*/ 2661336 w 8964278"/>
                <a:gd name="connsiteY2372" fmla="*/ 4552950 h 6213528"/>
                <a:gd name="connsiteX2373" fmla="*/ 2671813 w 8964278"/>
                <a:gd name="connsiteY2373" fmla="*/ 4592955 h 6213528"/>
                <a:gd name="connsiteX2374" fmla="*/ 2677528 w 8964278"/>
                <a:gd name="connsiteY2374" fmla="*/ 4597718 h 6213528"/>
                <a:gd name="connsiteX2375" fmla="*/ 2663241 w 8964278"/>
                <a:gd name="connsiteY2375" fmla="*/ 4661535 h 6213528"/>
                <a:gd name="connsiteX2376" fmla="*/ 2521318 w 8964278"/>
                <a:gd name="connsiteY2376" fmla="*/ 4311968 h 6213528"/>
                <a:gd name="connsiteX2377" fmla="*/ 2564181 w 8964278"/>
                <a:gd name="connsiteY2377" fmla="*/ 4277678 h 6213528"/>
                <a:gd name="connsiteX2378" fmla="*/ 2376538 w 8964278"/>
                <a:gd name="connsiteY2378" fmla="*/ 3999548 h 6213528"/>
                <a:gd name="connsiteX2379" fmla="*/ 2136508 w 8964278"/>
                <a:gd name="connsiteY2379" fmla="*/ 3761423 h 6213528"/>
                <a:gd name="connsiteX2380" fmla="*/ 2000301 w 8964278"/>
                <a:gd name="connsiteY2380" fmla="*/ 3657600 h 6213528"/>
                <a:gd name="connsiteX2381" fmla="*/ 1850758 w 8964278"/>
                <a:gd name="connsiteY2381" fmla="*/ 3562350 h 6213528"/>
                <a:gd name="connsiteX2382" fmla="*/ 1566913 w 8964278"/>
                <a:gd name="connsiteY2382" fmla="*/ 3353753 h 6213528"/>
                <a:gd name="connsiteX2383" fmla="*/ 1585011 w 8964278"/>
                <a:gd name="connsiteY2383" fmla="*/ 3364230 h 6213528"/>
                <a:gd name="connsiteX2384" fmla="*/ 1601203 w 8964278"/>
                <a:gd name="connsiteY2384" fmla="*/ 3374708 h 6213528"/>
                <a:gd name="connsiteX2385" fmla="*/ 1704073 w 8964278"/>
                <a:gd name="connsiteY2385" fmla="*/ 3444240 h 6213528"/>
                <a:gd name="connsiteX2386" fmla="*/ 2043163 w 8964278"/>
                <a:gd name="connsiteY2386" fmla="*/ 3627120 h 6213528"/>
                <a:gd name="connsiteX2387" fmla="*/ 2364156 w 8964278"/>
                <a:gd name="connsiteY2387" fmla="*/ 3851910 h 6213528"/>
                <a:gd name="connsiteX2388" fmla="*/ 2570848 w 8964278"/>
                <a:gd name="connsiteY2388" fmla="*/ 4156710 h 6213528"/>
                <a:gd name="connsiteX2389" fmla="*/ 2692768 w 8964278"/>
                <a:gd name="connsiteY2389" fmla="*/ 4511040 h 6213528"/>
                <a:gd name="connsiteX2390" fmla="*/ 2693721 w 8964278"/>
                <a:gd name="connsiteY2390" fmla="*/ 4513898 h 6213528"/>
                <a:gd name="connsiteX2391" fmla="*/ 2681338 w 8964278"/>
                <a:gd name="connsiteY2391" fmla="*/ 4584383 h 6213528"/>
                <a:gd name="connsiteX2392" fmla="*/ 2564181 w 8964278"/>
                <a:gd name="connsiteY2392" fmla="*/ 4277678 h 6213528"/>
                <a:gd name="connsiteX2393" fmla="*/ 2695626 w 8964278"/>
                <a:gd name="connsiteY2393" fmla="*/ 4079558 h 6213528"/>
                <a:gd name="connsiteX2394" fmla="*/ 3044241 w 8964278"/>
                <a:gd name="connsiteY2394" fmla="*/ 3907155 h 6213528"/>
                <a:gd name="connsiteX2395" fmla="*/ 3206166 w 8964278"/>
                <a:gd name="connsiteY2395" fmla="*/ 3886200 h 6213528"/>
                <a:gd name="connsiteX2396" fmla="*/ 2828976 w 8964278"/>
                <a:gd name="connsiteY2396" fmla="*/ 4030980 h 6213528"/>
                <a:gd name="connsiteX2397" fmla="*/ 2712771 w 8964278"/>
                <a:gd name="connsiteY2397" fmla="*/ 4143375 h 6213528"/>
                <a:gd name="connsiteX2398" fmla="*/ 2695626 w 8964278"/>
                <a:gd name="connsiteY2398" fmla="*/ 4079558 h 6213528"/>
                <a:gd name="connsiteX2399" fmla="*/ 2750871 w 8964278"/>
                <a:gd name="connsiteY2399" fmla="*/ 4109085 h 6213528"/>
                <a:gd name="connsiteX2400" fmla="*/ 2820403 w 8964278"/>
                <a:gd name="connsiteY2400" fmla="*/ 4048125 h 6213528"/>
                <a:gd name="connsiteX2401" fmla="*/ 2987091 w 8964278"/>
                <a:gd name="connsiteY2401" fmla="*/ 3960495 h 6213528"/>
                <a:gd name="connsiteX2402" fmla="*/ 3405238 w 8964278"/>
                <a:gd name="connsiteY2402" fmla="*/ 3850005 h 6213528"/>
                <a:gd name="connsiteX2403" fmla="*/ 3435718 w 8964278"/>
                <a:gd name="connsiteY2403" fmla="*/ 3841433 h 6213528"/>
                <a:gd name="connsiteX2404" fmla="*/ 3419526 w 8964278"/>
                <a:gd name="connsiteY2404" fmla="*/ 3848100 h 6213528"/>
                <a:gd name="connsiteX2405" fmla="*/ 3226168 w 8964278"/>
                <a:gd name="connsiteY2405" fmla="*/ 3919538 h 6213528"/>
                <a:gd name="connsiteX2406" fmla="*/ 3032811 w 8964278"/>
                <a:gd name="connsiteY2406" fmla="*/ 3994785 h 6213528"/>
                <a:gd name="connsiteX2407" fmla="*/ 2854693 w 8964278"/>
                <a:gd name="connsiteY2407" fmla="*/ 4090035 h 6213528"/>
                <a:gd name="connsiteX2408" fmla="*/ 2727058 w 8964278"/>
                <a:gd name="connsiteY2408" fmla="*/ 4221480 h 6213528"/>
                <a:gd name="connsiteX2409" fmla="*/ 2715628 w 8964278"/>
                <a:gd name="connsiteY2409" fmla="*/ 4153853 h 6213528"/>
                <a:gd name="connsiteX2410" fmla="*/ 2750871 w 8964278"/>
                <a:gd name="connsiteY2410" fmla="*/ 4109085 h 6213528"/>
                <a:gd name="connsiteX2411" fmla="*/ 4225341 w 8964278"/>
                <a:gd name="connsiteY2411" fmla="*/ 3214688 h 6213528"/>
                <a:gd name="connsiteX2412" fmla="*/ 4207243 w 8964278"/>
                <a:gd name="connsiteY2412" fmla="*/ 3226118 h 6213528"/>
                <a:gd name="connsiteX2413" fmla="*/ 4175811 w 8964278"/>
                <a:gd name="connsiteY2413" fmla="*/ 3247073 h 6213528"/>
                <a:gd name="connsiteX2414" fmla="*/ 4114851 w 8964278"/>
                <a:gd name="connsiteY2414" fmla="*/ 3288983 h 6213528"/>
                <a:gd name="connsiteX2415" fmla="*/ 3994836 w 8964278"/>
                <a:gd name="connsiteY2415" fmla="*/ 3379470 h 6213528"/>
                <a:gd name="connsiteX2416" fmla="*/ 3770046 w 8964278"/>
                <a:gd name="connsiteY2416" fmla="*/ 3578543 h 6213528"/>
                <a:gd name="connsiteX2417" fmla="*/ 3686226 w 8964278"/>
                <a:gd name="connsiteY2417" fmla="*/ 3666173 h 6213528"/>
                <a:gd name="connsiteX2418" fmla="*/ 3682416 w 8964278"/>
                <a:gd name="connsiteY2418" fmla="*/ 3665220 h 6213528"/>
                <a:gd name="connsiteX2419" fmla="*/ 3666223 w 8964278"/>
                <a:gd name="connsiteY2419" fmla="*/ 3669983 h 6213528"/>
                <a:gd name="connsiteX2420" fmla="*/ 3661461 w 8964278"/>
                <a:gd name="connsiteY2420" fmla="*/ 3681413 h 6213528"/>
                <a:gd name="connsiteX2421" fmla="*/ 3595738 w 8964278"/>
                <a:gd name="connsiteY2421" fmla="*/ 3733800 h 6213528"/>
                <a:gd name="connsiteX2422" fmla="*/ 3502393 w 8964278"/>
                <a:gd name="connsiteY2422" fmla="*/ 3784283 h 6213528"/>
                <a:gd name="connsiteX2423" fmla="*/ 3288081 w 8964278"/>
                <a:gd name="connsiteY2423" fmla="*/ 3847148 h 6213528"/>
                <a:gd name="connsiteX2424" fmla="*/ 3255696 w 8964278"/>
                <a:gd name="connsiteY2424" fmla="*/ 3852863 h 6213528"/>
                <a:gd name="connsiteX2425" fmla="*/ 3372853 w 8964278"/>
                <a:gd name="connsiteY2425" fmla="*/ 3806190 h 6213528"/>
                <a:gd name="connsiteX2426" fmla="*/ 3596691 w 8964278"/>
                <a:gd name="connsiteY2426" fmla="*/ 3657600 h 6213528"/>
                <a:gd name="connsiteX2427" fmla="*/ 3804336 w 8964278"/>
                <a:gd name="connsiteY2427" fmla="*/ 3462338 h 6213528"/>
                <a:gd name="connsiteX2428" fmla="*/ 4003408 w 8964278"/>
                <a:gd name="connsiteY2428" fmla="*/ 3264218 h 6213528"/>
                <a:gd name="connsiteX2429" fmla="*/ 4221531 w 8964278"/>
                <a:gd name="connsiteY2429" fmla="*/ 3092768 h 6213528"/>
                <a:gd name="connsiteX2430" fmla="*/ 4228199 w 8964278"/>
                <a:gd name="connsiteY2430" fmla="*/ 3088958 h 6213528"/>
                <a:gd name="connsiteX2431" fmla="*/ 4225341 w 8964278"/>
                <a:gd name="connsiteY2431" fmla="*/ 3214688 h 6213528"/>
                <a:gd name="connsiteX2432" fmla="*/ 3528111 w 8964278"/>
                <a:gd name="connsiteY2432" fmla="*/ 3925253 h 6213528"/>
                <a:gd name="connsiteX2433" fmla="*/ 3368091 w 8964278"/>
                <a:gd name="connsiteY2433" fmla="*/ 4070985 h 6213528"/>
                <a:gd name="connsiteX2434" fmla="*/ 3143301 w 8964278"/>
                <a:gd name="connsiteY2434" fmla="*/ 4218623 h 6213528"/>
                <a:gd name="connsiteX2435" fmla="*/ 3024238 w 8964278"/>
                <a:gd name="connsiteY2435" fmla="*/ 4281488 h 6213528"/>
                <a:gd name="connsiteX2436" fmla="*/ 2900413 w 8964278"/>
                <a:gd name="connsiteY2436" fmla="*/ 4344353 h 6213528"/>
                <a:gd name="connsiteX2437" fmla="*/ 2724201 w 8964278"/>
                <a:gd name="connsiteY2437" fmla="*/ 4485323 h 6213528"/>
                <a:gd name="connsiteX2438" fmla="*/ 2728963 w 8964278"/>
                <a:gd name="connsiteY2438" fmla="*/ 4435793 h 6213528"/>
                <a:gd name="connsiteX2439" fmla="*/ 2760396 w 8964278"/>
                <a:gd name="connsiteY2439" fmla="*/ 4393883 h 6213528"/>
                <a:gd name="connsiteX2440" fmla="*/ 2850883 w 8964278"/>
                <a:gd name="connsiteY2440" fmla="*/ 4320540 h 6213528"/>
                <a:gd name="connsiteX2441" fmla="*/ 3080436 w 8964278"/>
                <a:gd name="connsiteY2441" fmla="*/ 4182428 h 6213528"/>
                <a:gd name="connsiteX2442" fmla="*/ 3307131 w 8964278"/>
                <a:gd name="connsiteY2442" fmla="*/ 4050983 h 6213528"/>
                <a:gd name="connsiteX2443" fmla="*/ 3496678 w 8964278"/>
                <a:gd name="connsiteY2443" fmla="*/ 3910013 h 6213528"/>
                <a:gd name="connsiteX2444" fmla="*/ 3607168 w 8964278"/>
                <a:gd name="connsiteY2444" fmla="*/ 3789998 h 6213528"/>
                <a:gd name="connsiteX2445" fmla="*/ 3528111 w 8964278"/>
                <a:gd name="connsiteY2445" fmla="*/ 3925253 h 6213528"/>
                <a:gd name="connsiteX2446" fmla="*/ 3589071 w 8964278"/>
                <a:gd name="connsiteY2446" fmla="*/ 3870960 h 6213528"/>
                <a:gd name="connsiteX2447" fmla="*/ 3524301 w 8964278"/>
                <a:gd name="connsiteY2447" fmla="*/ 4011930 h 6213528"/>
                <a:gd name="connsiteX2448" fmla="*/ 3400476 w 8964278"/>
                <a:gd name="connsiteY2448" fmla="*/ 4200525 h 6213528"/>
                <a:gd name="connsiteX2449" fmla="*/ 3243313 w 8964278"/>
                <a:gd name="connsiteY2449" fmla="*/ 4343400 h 6213528"/>
                <a:gd name="connsiteX2450" fmla="*/ 3032811 w 8964278"/>
                <a:gd name="connsiteY2450" fmla="*/ 4435793 h 6213528"/>
                <a:gd name="connsiteX2451" fmla="*/ 2792781 w 8964278"/>
                <a:gd name="connsiteY2451" fmla="*/ 4506278 h 6213528"/>
                <a:gd name="connsiteX2452" fmla="*/ 2786113 w 8964278"/>
                <a:gd name="connsiteY2452" fmla="*/ 4508183 h 6213528"/>
                <a:gd name="connsiteX2453" fmla="*/ 2806116 w 8964278"/>
                <a:gd name="connsiteY2453" fmla="*/ 4498658 h 6213528"/>
                <a:gd name="connsiteX2454" fmla="*/ 2926131 w 8964278"/>
                <a:gd name="connsiteY2454" fmla="*/ 4451985 h 6213528"/>
                <a:gd name="connsiteX2455" fmla="*/ 3154731 w 8964278"/>
                <a:gd name="connsiteY2455" fmla="*/ 4329113 h 6213528"/>
                <a:gd name="connsiteX2456" fmla="*/ 3526206 w 8964278"/>
                <a:gd name="connsiteY2456" fmla="*/ 3968115 h 6213528"/>
                <a:gd name="connsiteX2457" fmla="*/ 3589071 w 8964278"/>
                <a:gd name="connsiteY2457" fmla="*/ 3870960 h 6213528"/>
                <a:gd name="connsiteX2458" fmla="*/ 3600501 w 8964278"/>
                <a:gd name="connsiteY2458" fmla="*/ 3776663 h 6213528"/>
                <a:gd name="connsiteX2459" fmla="*/ 3605263 w 8964278"/>
                <a:gd name="connsiteY2459" fmla="*/ 3773805 h 6213528"/>
                <a:gd name="connsiteX2460" fmla="*/ 3586213 w 8964278"/>
                <a:gd name="connsiteY2460" fmla="*/ 3799523 h 6213528"/>
                <a:gd name="connsiteX2461" fmla="*/ 3506203 w 8964278"/>
                <a:gd name="connsiteY2461" fmla="*/ 3886200 h 6213528"/>
                <a:gd name="connsiteX2462" fmla="*/ 3319513 w 8964278"/>
                <a:gd name="connsiteY2462" fmla="*/ 4030980 h 6213528"/>
                <a:gd name="connsiteX2463" fmla="*/ 3092818 w 8964278"/>
                <a:gd name="connsiteY2463" fmla="*/ 4164330 h 6213528"/>
                <a:gd name="connsiteX2464" fmla="*/ 2865171 w 8964278"/>
                <a:gd name="connsiteY2464" fmla="*/ 4301490 h 6213528"/>
                <a:gd name="connsiteX2465" fmla="*/ 2771826 w 8964278"/>
                <a:gd name="connsiteY2465" fmla="*/ 4373880 h 6213528"/>
                <a:gd name="connsiteX2466" fmla="*/ 2729916 w 8964278"/>
                <a:gd name="connsiteY2466" fmla="*/ 4423410 h 6213528"/>
                <a:gd name="connsiteX2467" fmla="*/ 2731821 w 8964278"/>
                <a:gd name="connsiteY2467" fmla="*/ 4378643 h 6213528"/>
                <a:gd name="connsiteX2468" fmla="*/ 2771826 w 8964278"/>
                <a:gd name="connsiteY2468" fmla="*/ 4329113 h 6213528"/>
                <a:gd name="connsiteX2469" fmla="*/ 2853741 w 8964278"/>
                <a:gd name="connsiteY2469" fmla="*/ 4252913 h 6213528"/>
                <a:gd name="connsiteX2470" fmla="*/ 3046146 w 8964278"/>
                <a:gd name="connsiteY2470" fmla="*/ 4128135 h 6213528"/>
                <a:gd name="connsiteX2471" fmla="*/ 3270936 w 8964278"/>
                <a:gd name="connsiteY2471" fmla="*/ 4013835 h 6213528"/>
                <a:gd name="connsiteX2472" fmla="*/ 3470008 w 8964278"/>
                <a:gd name="connsiteY2472" fmla="*/ 3893820 h 6213528"/>
                <a:gd name="connsiteX2473" fmla="*/ 3600501 w 8964278"/>
                <a:gd name="connsiteY2473" fmla="*/ 3776663 h 6213528"/>
                <a:gd name="connsiteX2474" fmla="*/ 3584308 w 8964278"/>
                <a:gd name="connsiteY2474" fmla="*/ 3769043 h 6213528"/>
                <a:gd name="connsiteX2475" fmla="*/ 3593833 w 8964278"/>
                <a:gd name="connsiteY2475" fmla="*/ 3761423 h 6213528"/>
                <a:gd name="connsiteX2476" fmla="*/ 3607168 w 8964278"/>
                <a:gd name="connsiteY2476" fmla="*/ 3752850 h 6213528"/>
                <a:gd name="connsiteX2477" fmla="*/ 3603358 w 8964278"/>
                <a:gd name="connsiteY2477" fmla="*/ 3757613 h 6213528"/>
                <a:gd name="connsiteX2478" fmla="*/ 3600501 w 8964278"/>
                <a:gd name="connsiteY2478" fmla="*/ 3760470 h 6213528"/>
                <a:gd name="connsiteX2479" fmla="*/ 3584308 w 8964278"/>
                <a:gd name="connsiteY2479" fmla="*/ 3769043 h 6213528"/>
                <a:gd name="connsiteX2480" fmla="*/ 3565258 w 8964278"/>
                <a:gd name="connsiteY2480" fmla="*/ 3798570 h 6213528"/>
                <a:gd name="connsiteX2481" fmla="*/ 3481438 w 8964278"/>
                <a:gd name="connsiteY2481" fmla="*/ 3872865 h 6213528"/>
                <a:gd name="connsiteX2482" fmla="*/ 3285223 w 8964278"/>
                <a:gd name="connsiteY2482" fmla="*/ 3995738 h 6213528"/>
                <a:gd name="connsiteX2483" fmla="*/ 3060433 w 8964278"/>
                <a:gd name="connsiteY2483" fmla="*/ 4110990 h 6213528"/>
                <a:gd name="connsiteX2484" fmla="*/ 2866123 w 8964278"/>
                <a:gd name="connsiteY2484" fmla="*/ 4234815 h 6213528"/>
                <a:gd name="connsiteX2485" fmla="*/ 2731821 w 8964278"/>
                <a:gd name="connsiteY2485" fmla="*/ 4367213 h 6213528"/>
                <a:gd name="connsiteX2486" fmla="*/ 2731821 w 8964278"/>
                <a:gd name="connsiteY2486" fmla="*/ 4347210 h 6213528"/>
                <a:gd name="connsiteX2487" fmla="*/ 2800401 w 8964278"/>
                <a:gd name="connsiteY2487" fmla="*/ 4204335 h 6213528"/>
                <a:gd name="connsiteX2488" fmla="*/ 2971851 w 8964278"/>
                <a:gd name="connsiteY2488" fmla="*/ 4057650 h 6213528"/>
                <a:gd name="connsiteX2489" fmla="*/ 3204261 w 8964278"/>
                <a:gd name="connsiteY2489" fmla="*/ 3955733 h 6213528"/>
                <a:gd name="connsiteX2490" fmla="*/ 3430003 w 8964278"/>
                <a:gd name="connsiteY2490" fmla="*/ 3865245 h 6213528"/>
                <a:gd name="connsiteX2491" fmla="*/ 3504298 w 8964278"/>
                <a:gd name="connsiteY2491" fmla="*/ 3824288 h 6213528"/>
                <a:gd name="connsiteX2492" fmla="*/ 3507156 w 8964278"/>
                <a:gd name="connsiteY2492" fmla="*/ 3823335 h 6213528"/>
                <a:gd name="connsiteX2493" fmla="*/ 3568116 w 8964278"/>
                <a:gd name="connsiteY2493" fmla="*/ 3794760 h 6213528"/>
                <a:gd name="connsiteX2494" fmla="*/ 3565258 w 8964278"/>
                <a:gd name="connsiteY2494" fmla="*/ 3798570 h 6213528"/>
                <a:gd name="connsiteX2495" fmla="*/ 3220453 w 8964278"/>
                <a:gd name="connsiteY2495" fmla="*/ 3942398 h 6213528"/>
                <a:gd name="connsiteX2496" fmla="*/ 2985186 w 8964278"/>
                <a:gd name="connsiteY2496" fmla="*/ 4041458 h 6213528"/>
                <a:gd name="connsiteX2497" fmla="*/ 2808021 w 8964278"/>
                <a:gd name="connsiteY2497" fmla="*/ 4183380 h 6213528"/>
                <a:gd name="connsiteX2498" fmla="*/ 2732773 w 8964278"/>
                <a:gd name="connsiteY2498" fmla="*/ 4314825 h 6213528"/>
                <a:gd name="connsiteX2499" fmla="*/ 2727058 w 8964278"/>
                <a:gd name="connsiteY2499" fmla="*/ 4232910 h 6213528"/>
                <a:gd name="connsiteX2500" fmla="*/ 2846121 w 8964278"/>
                <a:gd name="connsiteY2500" fmla="*/ 4105275 h 6213528"/>
                <a:gd name="connsiteX2501" fmla="*/ 3022333 w 8964278"/>
                <a:gd name="connsiteY2501" fmla="*/ 4010025 h 6213528"/>
                <a:gd name="connsiteX2502" fmla="*/ 3404286 w 8964278"/>
                <a:gd name="connsiteY2502" fmla="*/ 3867150 h 6213528"/>
                <a:gd name="connsiteX2503" fmla="*/ 3442386 w 8964278"/>
                <a:gd name="connsiteY2503" fmla="*/ 3851910 h 6213528"/>
                <a:gd name="connsiteX2504" fmla="*/ 3220453 w 8964278"/>
                <a:gd name="connsiteY2504" fmla="*/ 3942398 h 6213528"/>
                <a:gd name="connsiteX2505" fmla="*/ 2723248 w 8964278"/>
                <a:gd name="connsiteY2505" fmla="*/ 4495800 h 6213528"/>
                <a:gd name="connsiteX2506" fmla="*/ 2777541 w 8964278"/>
                <a:gd name="connsiteY2506" fmla="*/ 4435793 h 6213528"/>
                <a:gd name="connsiteX2507" fmla="*/ 2883268 w 8964278"/>
                <a:gd name="connsiteY2507" fmla="*/ 4361498 h 6213528"/>
                <a:gd name="connsiteX2508" fmla="*/ 3006141 w 8964278"/>
                <a:gd name="connsiteY2508" fmla="*/ 4298633 h 6213528"/>
                <a:gd name="connsiteX2509" fmla="*/ 3127108 w 8964278"/>
                <a:gd name="connsiteY2509" fmla="*/ 4236720 h 6213528"/>
                <a:gd name="connsiteX2510" fmla="*/ 3353803 w 8964278"/>
                <a:gd name="connsiteY2510" fmla="*/ 4095750 h 6213528"/>
                <a:gd name="connsiteX2511" fmla="*/ 3486201 w 8964278"/>
                <a:gd name="connsiteY2511" fmla="*/ 3984308 h 6213528"/>
                <a:gd name="connsiteX2512" fmla="*/ 3355708 w 8964278"/>
                <a:gd name="connsiteY2512" fmla="*/ 4134803 h 6213528"/>
                <a:gd name="connsiteX2513" fmla="*/ 2929941 w 8964278"/>
                <a:gd name="connsiteY2513" fmla="*/ 4426268 h 6213528"/>
                <a:gd name="connsiteX2514" fmla="*/ 2796591 w 8964278"/>
                <a:gd name="connsiteY2514" fmla="*/ 4480560 h 6213528"/>
                <a:gd name="connsiteX2515" fmla="*/ 2716581 w 8964278"/>
                <a:gd name="connsiteY2515" fmla="*/ 4533900 h 6213528"/>
                <a:gd name="connsiteX2516" fmla="*/ 2723248 w 8964278"/>
                <a:gd name="connsiteY2516" fmla="*/ 4495800 h 6213528"/>
                <a:gd name="connsiteX2517" fmla="*/ 3577641 w 8964278"/>
                <a:gd name="connsiteY2517" fmla="*/ 4057650 h 6213528"/>
                <a:gd name="connsiteX2518" fmla="*/ 3444291 w 8964278"/>
                <a:gd name="connsiteY2518" fmla="*/ 4253865 h 6213528"/>
                <a:gd name="connsiteX2519" fmla="*/ 3255696 w 8964278"/>
                <a:gd name="connsiteY2519" fmla="*/ 4387215 h 6213528"/>
                <a:gd name="connsiteX2520" fmla="*/ 3021381 w 8964278"/>
                <a:gd name="connsiteY2520" fmla="*/ 4463415 h 6213528"/>
                <a:gd name="connsiteX2521" fmla="*/ 2875648 w 8964278"/>
                <a:gd name="connsiteY2521" fmla="*/ 4491038 h 6213528"/>
                <a:gd name="connsiteX2522" fmla="*/ 2888031 w 8964278"/>
                <a:gd name="connsiteY2522" fmla="*/ 4487228 h 6213528"/>
                <a:gd name="connsiteX2523" fmla="*/ 3009951 w 8964278"/>
                <a:gd name="connsiteY2523" fmla="*/ 4451985 h 6213528"/>
                <a:gd name="connsiteX2524" fmla="*/ 3227121 w 8964278"/>
                <a:gd name="connsiteY2524" fmla="*/ 4364355 h 6213528"/>
                <a:gd name="connsiteX2525" fmla="*/ 3390951 w 8964278"/>
                <a:gd name="connsiteY2525" fmla="*/ 4227195 h 6213528"/>
                <a:gd name="connsiteX2526" fmla="*/ 3518586 w 8964278"/>
                <a:gd name="connsiteY2526" fmla="*/ 4044315 h 6213528"/>
                <a:gd name="connsiteX2527" fmla="*/ 3615741 w 8964278"/>
                <a:gd name="connsiteY2527" fmla="*/ 3834765 h 6213528"/>
                <a:gd name="connsiteX2528" fmla="*/ 3623361 w 8964278"/>
                <a:gd name="connsiteY2528" fmla="*/ 3824288 h 6213528"/>
                <a:gd name="connsiteX2529" fmla="*/ 3622408 w 8964278"/>
                <a:gd name="connsiteY2529" fmla="*/ 3861435 h 6213528"/>
                <a:gd name="connsiteX2530" fmla="*/ 3608121 w 8964278"/>
                <a:gd name="connsiteY2530" fmla="*/ 3965258 h 6213528"/>
                <a:gd name="connsiteX2531" fmla="*/ 3577641 w 8964278"/>
                <a:gd name="connsiteY2531" fmla="*/ 4057650 h 6213528"/>
                <a:gd name="connsiteX2532" fmla="*/ 3620503 w 8964278"/>
                <a:gd name="connsiteY2532" fmla="*/ 4065270 h 6213528"/>
                <a:gd name="connsiteX2533" fmla="*/ 3637648 w 8964278"/>
                <a:gd name="connsiteY2533" fmla="*/ 3946208 h 6213528"/>
                <a:gd name="connsiteX2534" fmla="*/ 3703371 w 8964278"/>
                <a:gd name="connsiteY2534" fmla="*/ 3905250 h 6213528"/>
                <a:gd name="connsiteX2535" fmla="*/ 3776713 w 8964278"/>
                <a:gd name="connsiteY2535" fmla="*/ 3863340 h 6213528"/>
                <a:gd name="connsiteX2536" fmla="*/ 3920541 w 8964278"/>
                <a:gd name="connsiteY2536" fmla="*/ 3783330 h 6213528"/>
                <a:gd name="connsiteX2537" fmla="*/ 4164381 w 8964278"/>
                <a:gd name="connsiteY2537" fmla="*/ 3609975 h 6213528"/>
                <a:gd name="connsiteX2538" fmla="*/ 4219626 w 8964278"/>
                <a:gd name="connsiteY2538" fmla="*/ 3549968 h 6213528"/>
                <a:gd name="connsiteX2539" fmla="*/ 4241533 w 8964278"/>
                <a:gd name="connsiteY2539" fmla="*/ 3522345 h 6213528"/>
                <a:gd name="connsiteX2540" fmla="*/ 4216768 w 8964278"/>
                <a:gd name="connsiteY2540" fmla="*/ 3593783 h 6213528"/>
                <a:gd name="connsiteX2541" fmla="*/ 4057701 w 8964278"/>
                <a:gd name="connsiteY2541" fmla="*/ 3810953 h 6213528"/>
                <a:gd name="connsiteX2542" fmla="*/ 4056748 w 8964278"/>
                <a:gd name="connsiteY2542" fmla="*/ 3811905 h 6213528"/>
                <a:gd name="connsiteX2543" fmla="*/ 4055796 w 8964278"/>
                <a:gd name="connsiteY2543" fmla="*/ 3814763 h 6213528"/>
                <a:gd name="connsiteX2544" fmla="*/ 4051033 w 8964278"/>
                <a:gd name="connsiteY2544" fmla="*/ 3825240 h 6213528"/>
                <a:gd name="connsiteX2545" fmla="*/ 4044366 w 8964278"/>
                <a:gd name="connsiteY2545" fmla="*/ 3843338 h 6213528"/>
                <a:gd name="connsiteX2546" fmla="*/ 4029126 w 8964278"/>
                <a:gd name="connsiteY2546" fmla="*/ 3854768 h 6213528"/>
                <a:gd name="connsiteX2547" fmla="*/ 3991026 w 8964278"/>
                <a:gd name="connsiteY2547" fmla="*/ 3881438 h 6213528"/>
                <a:gd name="connsiteX2548" fmla="*/ 3909111 w 8964278"/>
                <a:gd name="connsiteY2548" fmla="*/ 3929063 h 6213528"/>
                <a:gd name="connsiteX2549" fmla="*/ 3733851 w 8964278"/>
                <a:gd name="connsiteY2549" fmla="*/ 3999548 h 6213528"/>
                <a:gd name="connsiteX2550" fmla="*/ 3628123 w 8964278"/>
                <a:gd name="connsiteY2550" fmla="*/ 4024313 h 6213528"/>
                <a:gd name="connsiteX2551" fmla="*/ 3629076 w 8964278"/>
                <a:gd name="connsiteY2551" fmla="*/ 4028123 h 6213528"/>
                <a:gd name="connsiteX2552" fmla="*/ 3986263 w 8964278"/>
                <a:gd name="connsiteY2552" fmla="*/ 3893820 h 6213528"/>
                <a:gd name="connsiteX2553" fmla="*/ 4030078 w 8964278"/>
                <a:gd name="connsiteY2553" fmla="*/ 3864293 h 6213528"/>
                <a:gd name="connsiteX2554" fmla="*/ 4039603 w 8964278"/>
                <a:gd name="connsiteY2554" fmla="*/ 3857625 h 6213528"/>
                <a:gd name="connsiteX2555" fmla="*/ 4022458 w 8964278"/>
                <a:gd name="connsiteY2555" fmla="*/ 3904298 h 6213528"/>
                <a:gd name="connsiteX2556" fmla="*/ 4016743 w 8964278"/>
                <a:gd name="connsiteY2556" fmla="*/ 3910013 h 6213528"/>
                <a:gd name="connsiteX2557" fmla="*/ 3993883 w 8964278"/>
                <a:gd name="connsiteY2557" fmla="*/ 3930968 h 6213528"/>
                <a:gd name="connsiteX2558" fmla="*/ 3945306 w 8964278"/>
                <a:gd name="connsiteY2558" fmla="*/ 3969068 h 6213528"/>
                <a:gd name="connsiteX2559" fmla="*/ 3840531 w 8964278"/>
                <a:gd name="connsiteY2559" fmla="*/ 4032885 h 6213528"/>
                <a:gd name="connsiteX2560" fmla="*/ 3728136 w 8964278"/>
                <a:gd name="connsiteY2560" fmla="*/ 4077653 h 6213528"/>
                <a:gd name="connsiteX2561" fmla="*/ 3613836 w 8964278"/>
                <a:gd name="connsiteY2561" fmla="*/ 4104323 h 6213528"/>
                <a:gd name="connsiteX2562" fmla="*/ 3620503 w 8964278"/>
                <a:gd name="connsiteY2562" fmla="*/ 4065270 h 6213528"/>
                <a:gd name="connsiteX2563" fmla="*/ 4998771 w 8964278"/>
                <a:gd name="connsiteY2563" fmla="*/ 3962400 h 6213528"/>
                <a:gd name="connsiteX2564" fmla="*/ 4882566 w 8964278"/>
                <a:gd name="connsiteY2564" fmla="*/ 3955733 h 6213528"/>
                <a:gd name="connsiteX2565" fmla="*/ 4646346 w 8964278"/>
                <a:gd name="connsiteY2565" fmla="*/ 4006215 h 6213528"/>
                <a:gd name="connsiteX2566" fmla="*/ 4404411 w 8964278"/>
                <a:gd name="connsiteY2566" fmla="*/ 4101465 h 6213528"/>
                <a:gd name="connsiteX2567" fmla="*/ 4165333 w 8964278"/>
                <a:gd name="connsiteY2567" fmla="*/ 4163378 h 6213528"/>
                <a:gd name="connsiteX2568" fmla="*/ 4046271 w 8964278"/>
                <a:gd name="connsiteY2568" fmla="*/ 4163378 h 6213528"/>
                <a:gd name="connsiteX2569" fmla="*/ 3966261 w 8964278"/>
                <a:gd name="connsiteY2569" fmla="*/ 4146233 h 6213528"/>
                <a:gd name="connsiteX2570" fmla="*/ 3941496 w 8964278"/>
                <a:gd name="connsiteY2570" fmla="*/ 4128135 h 6213528"/>
                <a:gd name="connsiteX2571" fmla="*/ 4163428 w 8964278"/>
                <a:gd name="connsiteY2571" fmla="*/ 4115753 h 6213528"/>
                <a:gd name="connsiteX2572" fmla="*/ 4392028 w 8964278"/>
                <a:gd name="connsiteY2572" fmla="*/ 4048125 h 6213528"/>
                <a:gd name="connsiteX2573" fmla="*/ 4617771 w 8964278"/>
                <a:gd name="connsiteY2573" fmla="*/ 3968115 h 6213528"/>
                <a:gd name="connsiteX2574" fmla="*/ 4846371 w 8964278"/>
                <a:gd name="connsiteY2574" fmla="*/ 3921443 h 6213528"/>
                <a:gd name="connsiteX2575" fmla="*/ 5070208 w 8964278"/>
                <a:gd name="connsiteY2575" fmla="*/ 3947160 h 6213528"/>
                <a:gd name="connsiteX2576" fmla="*/ 5076876 w 8964278"/>
                <a:gd name="connsiteY2576" fmla="*/ 3950018 h 6213528"/>
                <a:gd name="connsiteX2577" fmla="*/ 5094021 w 8964278"/>
                <a:gd name="connsiteY2577" fmla="*/ 3991928 h 6213528"/>
                <a:gd name="connsiteX2578" fmla="*/ 4998771 w 8964278"/>
                <a:gd name="connsiteY2578" fmla="*/ 3962400 h 6213528"/>
                <a:gd name="connsiteX2579" fmla="*/ 5101641 w 8964278"/>
                <a:gd name="connsiteY2579" fmla="*/ 4005263 h 6213528"/>
                <a:gd name="connsiteX2580" fmla="*/ 5106403 w 8964278"/>
                <a:gd name="connsiteY2580" fmla="*/ 4014788 h 6213528"/>
                <a:gd name="connsiteX2581" fmla="*/ 4894948 w 8964278"/>
                <a:gd name="connsiteY2581" fmla="*/ 4020503 h 6213528"/>
                <a:gd name="connsiteX2582" fmla="*/ 4674921 w 8964278"/>
                <a:gd name="connsiteY2582" fmla="*/ 4079558 h 6213528"/>
                <a:gd name="connsiteX2583" fmla="*/ 4455846 w 8964278"/>
                <a:gd name="connsiteY2583" fmla="*/ 4153853 h 6213528"/>
                <a:gd name="connsiteX2584" fmla="*/ 4234866 w 8964278"/>
                <a:gd name="connsiteY2584" fmla="*/ 4199573 h 6213528"/>
                <a:gd name="connsiteX2585" fmla="*/ 4073893 w 8964278"/>
                <a:gd name="connsiteY2585" fmla="*/ 4193858 h 6213528"/>
                <a:gd name="connsiteX2586" fmla="*/ 4030078 w 8964278"/>
                <a:gd name="connsiteY2586" fmla="*/ 4173855 h 6213528"/>
                <a:gd name="connsiteX2587" fmla="*/ 4004361 w 8964278"/>
                <a:gd name="connsiteY2587" fmla="*/ 4163378 h 6213528"/>
                <a:gd name="connsiteX2588" fmla="*/ 4128186 w 8964278"/>
                <a:gd name="connsiteY2588" fmla="*/ 4172903 h 6213528"/>
                <a:gd name="connsiteX2589" fmla="*/ 4363453 w 8964278"/>
                <a:gd name="connsiteY2589" fmla="*/ 4124325 h 6213528"/>
                <a:gd name="connsiteX2590" fmla="*/ 4605389 w 8964278"/>
                <a:gd name="connsiteY2590" fmla="*/ 4029075 h 6213528"/>
                <a:gd name="connsiteX2591" fmla="*/ 4844466 w 8964278"/>
                <a:gd name="connsiteY2591" fmla="*/ 3966210 h 6213528"/>
                <a:gd name="connsiteX2592" fmla="*/ 5076876 w 8964278"/>
                <a:gd name="connsiteY2592" fmla="*/ 3993833 h 6213528"/>
                <a:gd name="connsiteX2593" fmla="*/ 5101641 w 8964278"/>
                <a:gd name="connsiteY2593" fmla="*/ 4005263 h 6213528"/>
                <a:gd name="connsiteX2594" fmla="*/ 4882566 w 8964278"/>
                <a:gd name="connsiteY2594" fmla="*/ 3911918 h 6213528"/>
                <a:gd name="connsiteX2595" fmla="*/ 4655871 w 8964278"/>
                <a:gd name="connsiteY2595" fmla="*/ 3950018 h 6213528"/>
                <a:gd name="connsiteX2596" fmla="*/ 4428224 w 8964278"/>
                <a:gd name="connsiteY2596" fmla="*/ 4029075 h 6213528"/>
                <a:gd name="connsiteX2597" fmla="*/ 4197718 w 8964278"/>
                <a:gd name="connsiteY2597" fmla="*/ 4104323 h 6213528"/>
                <a:gd name="connsiteX2598" fmla="*/ 3957688 w 8964278"/>
                <a:gd name="connsiteY2598" fmla="*/ 4128135 h 6213528"/>
                <a:gd name="connsiteX2599" fmla="*/ 3937686 w 8964278"/>
                <a:gd name="connsiteY2599" fmla="*/ 4127183 h 6213528"/>
                <a:gd name="connsiteX2600" fmla="*/ 3931018 w 8964278"/>
                <a:gd name="connsiteY2600" fmla="*/ 4121468 h 6213528"/>
                <a:gd name="connsiteX2601" fmla="*/ 4150093 w 8964278"/>
                <a:gd name="connsiteY2601" fmla="*/ 4100513 h 6213528"/>
                <a:gd name="connsiteX2602" fmla="*/ 4371074 w 8964278"/>
                <a:gd name="connsiteY2602" fmla="*/ 4013835 h 6213528"/>
                <a:gd name="connsiteX2603" fmla="*/ 4597768 w 8964278"/>
                <a:gd name="connsiteY2603" fmla="*/ 3938588 h 6213528"/>
                <a:gd name="connsiteX2604" fmla="*/ 4831131 w 8964278"/>
                <a:gd name="connsiteY2604" fmla="*/ 3901440 h 6213528"/>
                <a:gd name="connsiteX2605" fmla="*/ 5062589 w 8964278"/>
                <a:gd name="connsiteY2605" fmla="*/ 3924300 h 6213528"/>
                <a:gd name="connsiteX2606" fmla="*/ 5069256 w 8964278"/>
                <a:gd name="connsiteY2606" fmla="*/ 3926205 h 6213528"/>
                <a:gd name="connsiteX2607" fmla="*/ 5074019 w 8964278"/>
                <a:gd name="connsiteY2607" fmla="*/ 3940493 h 6213528"/>
                <a:gd name="connsiteX2608" fmla="*/ 4882566 w 8964278"/>
                <a:gd name="connsiteY2608" fmla="*/ 3911918 h 6213528"/>
                <a:gd name="connsiteX2609" fmla="*/ 3931018 w 8964278"/>
                <a:gd name="connsiteY2609" fmla="*/ 4112895 h 6213528"/>
                <a:gd name="connsiteX2610" fmla="*/ 3954831 w 8964278"/>
                <a:gd name="connsiteY2610" fmla="*/ 4088130 h 6213528"/>
                <a:gd name="connsiteX2611" fmla="*/ 4122471 w 8964278"/>
                <a:gd name="connsiteY2611" fmla="*/ 4040505 h 6213528"/>
                <a:gd name="connsiteX2612" fmla="*/ 4332974 w 8964278"/>
                <a:gd name="connsiteY2612" fmla="*/ 3946208 h 6213528"/>
                <a:gd name="connsiteX2613" fmla="*/ 4554906 w 8964278"/>
                <a:gd name="connsiteY2613" fmla="*/ 3869055 h 6213528"/>
                <a:gd name="connsiteX2614" fmla="*/ 4796841 w 8964278"/>
                <a:gd name="connsiteY2614" fmla="*/ 3850958 h 6213528"/>
                <a:gd name="connsiteX2615" fmla="*/ 5034014 w 8964278"/>
                <a:gd name="connsiteY2615" fmla="*/ 3899535 h 6213528"/>
                <a:gd name="connsiteX2616" fmla="*/ 5056873 w 8964278"/>
                <a:gd name="connsiteY2616" fmla="*/ 3908108 h 6213528"/>
                <a:gd name="connsiteX2617" fmla="*/ 4864468 w 8964278"/>
                <a:gd name="connsiteY2617" fmla="*/ 3887153 h 6213528"/>
                <a:gd name="connsiteX2618" fmla="*/ 4632058 w 8964278"/>
                <a:gd name="connsiteY2618" fmla="*/ 3916680 h 6213528"/>
                <a:gd name="connsiteX2619" fmla="*/ 4404411 w 8964278"/>
                <a:gd name="connsiteY2619" fmla="*/ 3987165 h 6213528"/>
                <a:gd name="connsiteX2620" fmla="*/ 4182478 w 8964278"/>
                <a:gd name="connsiteY2620" fmla="*/ 4075748 h 6213528"/>
                <a:gd name="connsiteX2621" fmla="*/ 3952926 w 8964278"/>
                <a:gd name="connsiteY2621" fmla="*/ 4114800 h 6213528"/>
                <a:gd name="connsiteX2622" fmla="*/ 3931018 w 8964278"/>
                <a:gd name="connsiteY2622" fmla="*/ 4112895 h 6213528"/>
                <a:gd name="connsiteX2623" fmla="*/ 4951146 w 8964278"/>
                <a:gd name="connsiteY2623" fmla="*/ 3864293 h 6213528"/>
                <a:gd name="connsiteX2624" fmla="*/ 4830178 w 8964278"/>
                <a:gd name="connsiteY2624" fmla="*/ 3844290 h 6213528"/>
                <a:gd name="connsiteX2625" fmla="*/ 4588243 w 8964278"/>
                <a:gd name="connsiteY2625" fmla="*/ 3853815 h 6213528"/>
                <a:gd name="connsiteX2626" fmla="*/ 4363453 w 8964278"/>
                <a:gd name="connsiteY2626" fmla="*/ 3924300 h 6213528"/>
                <a:gd name="connsiteX2627" fmla="*/ 4151998 w 8964278"/>
                <a:gd name="connsiteY2627" fmla="*/ 4021455 h 6213528"/>
                <a:gd name="connsiteX2628" fmla="*/ 3960546 w 8964278"/>
                <a:gd name="connsiteY2628" fmla="*/ 4083368 h 6213528"/>
                <a:gd name="connsiteX2629" fmla="*/ 3998646 w 8964278"/>
                <a:gd name="connsiteY2629" fmla="*/ 4022408 h 6213528"/>
                <a:gd name="connsiteX2630" fmla="*/ 4011981 w 8964278"/>
                <a:gd name="connsiteY2630" fmla="*/ 4016693 h 6213528"/>
                <a:gd name="connsiteX2631" fmla="*/ 4131043 w 8964278"/>
                <a:gd name="connsiteY2631" fmla="*/ 3963353 h 6213528"/>
                <a:gd name="connsiteX2632" fmla="*/ 4369168 w 8964278"/>
                <a:gd name="connsiteY2632" fmla="*/ 3862388 h 6213528"/>
                <a:gd name="connsiteX2633" fmla="*/ 4613961 w 8964278"/>
                <a:gd name="connsiteY2633" fmla="*/ 3797618 h 6213528"/>
                <a:gd name="connsiteX2634" fmla="*/ 4846371 w 8964278"/>
                <a:gd name="connsiteY2634" fmla="*/ 3800475 h 6213528"/>
                <a:gd name="connsiteX2635" fmla="*/ 5054969 w 8964278"/>
                <a:gd name="connsiteY2635" fmla="*/ 3882390 h 6213528"/>
                <a:gd name="connsiteX2636" fmla="*/ 5058778 w 8964278"/>
                <a:gd name="connsiteY2636" fmla="*/ 3885248 h 6213528"/>
                <a:gd name="connsiteX2637" fmla="*/ 5062589 w 8964278"/>
                <a:gd name="connsiteY2637" fmla="*/ 3899535 h 6213528"/>
                <a:gd name="connsiteX2638" fmla="*/ 4951146 w 8964278"/>
                <a:gd name="connsiteY2638" fmla="*/ 3864293 h 6213528"/>
                <a:gd name="connsiteX2639" fmla="*/ 4877803 w 8964278"/>
                <a:gd name="connsiteY2639" fmla="*/ 3797618 h 6213528"/>
                <a:gd name="connsiteX2640" fmla="*/ 4649203 w 8964278"/>
                <a:gd name="connsiteY2640" fmla="*/ 3783330 h 6213528"/>
                <a:gd name="connsiteX2641" fmla="*/ 4401553 w 8964278"/>
                <a:gd name="connsiteY2641" fmla="*/ 3839528 h 6213528"/>
                <a:gd name="connsiteX2642" fmla="*/ 4161523 w 8964278"/>
                <a:gd name="connsiteY2642" fmla="*/ 3937635 h 6213528"/>
                <a:gd name="connsiteX2643" fmla="*/ 4040556 w 8964278"/>
                <a:gd name="connsiteY2643" fmla="*/ 3991928 h 6213528"/>
                <a:gd name="connsiteX2644" fmla="*/ 4004361 w 8964278"/>
                <a:gd name="connsiteY2644" fmla="*/ 4007168 h 6213528"/>
                <a:gd name="connsiteX2645" fmla="*/ 4021506 w 8964278"/>
                <a:gd name="connsiteY2645" fmla="*/ 3968115 h 6213528"/>
                <a:gd name="connsiteX2646" fmla="*/ 4027221 w 8964278"/>
                <a:gd name="connsiteY2646" fmla="*/ 3960495 h 6213528"/>
                <a:gd name="connsiteX2647" fmla="*/ 4203433 w 8964278"/>
                <a:gd name="connsiteY2647" fmla="*/ 3888105 h 6213528"/>
                <a:gd name="connsiteX2648" fmla="*/ 4426318 w 8964278"/>
                <a:gd name="connsiteY2648" fmla="*/ 3796665 h 6213528"/>
                <a:gd name="connsiteX2649" fmla="*/ 4657776 w 8964278"/>
                <a:gd name="connsiteY2649" fmla="*/ 3742373 h 6213528"/>
                <a:gd name="connsiteX2650" fmla="*/ 4867326 w 8964278"/>
                <a:gd name="connsiteY2650" fmla="*/ 3756660 h 6213528"/>
                <a:gd name="connsiteX2651" fmla="*/ 5045444 w 8964278"/>
                <a:gd name="connsiteY2651" fmla="*/ 3848100 h 6213528"/>
                <a:gd name="connsiteX2652" fmla="*/ 5047348 w 8964278"/>
                <a:gd name="connsiteY2652" fmla="*/ 3850005 h 6213528"/>
                <a:gd name="connsiteX2653" fmla="*/ 5051158 w 8964278"/>
                <a:gd name="connsiteY2653" fmla="*/ 3866198 h 6213528"/>
                <a:gd name="connsiteX2654" fmla="*/ 5053064 w 8964278"/>
                <a:gd name="connsiteY2654" fmla="*/ 3875723 h 6213528"/>
                <a:gd name="connsiteX2655" fmla="*/ 4877803 w 8964278"/>
                <a:gd name="connsiteY2655" fmla="*/ 3797618 h 6213528"/>
                <a:gd name="connsiteX2656" fmla="*/ 4992103 w 8964278"/>
                <a:gd name="connsiteY2656" fmla="*/ 3796665 h 6213528"/>
                <a:gd name="connsiteX2657" fmla="*/ 4899711 w 8964278"/>
                <a:gd name="connsiteY2657" fmla="*/ 3755708 h 6213528"/>
                <a:gd name="connsiteX2658" fmla="*/ 4693971 w 8964278"/>
                <a:gd name="connsiteY2658" fmla="*/ 3729990 h 6213528"/>
                <a:gd name="connsiteX2659" fmla="*/ 4459656 w 8964278"/>
                <a:gd name="connsiteY2659" fmla="*/ 3776663 h 6213528"/>
                <a:gd name="connsiteX2660" fmla="*/ 4232961 w 8964278"/>
                <a:gd name="connsiteY2660" fmla="*/ 3868103 h 6213528"/>
                <a:gd name="connsiteX2661" fmla="*/ 4031031 w 8964278"/>
                <a:gd name="connsiteY2661" fmla="*/ 3953828 h 6213528"/>
                <a:gd name="connsiteX2662" fmla="*/ 4035793 w 8964278"/>
                <a:gd name="connsiteY2662" fmla="*/ 3934778 h 6213528"/>
                <a:gd name="connsiteX2663" fmla="*/ 4221531 w 8964278"/>
                <a:gd name="connsiteY2663" fmla="*/ 3834765 h 6213528"/>
                <a:gd name="connsiteX2664" fmla="*/ 4415841 w 8964278"/>
                <a:gd name="connsiteY2664" fmla="*/ 3755708 h 6213528"/>
                <a:gd name="connsiteX2665" fmla="*/ 4820653 w 8964278"/>
                <a:gd name="connsiteY2665" fmla="*/ 3702368 h 6213528"/>
                <a:gd name="connsiteX2666" fmla="*/ 4934001 w 8964278"/>
                <a:gd name="connsiteY2666" fmla="*/ 3711893 h 6213528"/>
                <a:gd name="connsiteX2667" fmla="*/ 5034014 w 8964278"/>
                <a:gd name="connsiteY2667" fmla="*/ 3729990 h 6213528"/>
                <a:gd name="connsiteX2668" fmla="*/ 5044491 w 8964278"/>
                <a:gd name="connsiteY2668" fmla="*/ 3833813 h 6213528"/>
                <a:gd name="connsiteX2669" fmla="*/ 4992103 w 8964278"/>
                <a:gd name="connsiteY2669" fmla="*/ 3796665 h 6213528"/>
                <a:gd name="connsiteX2670" fmla="*/ 4048176 w 8964278"/>
                <a:gd name="connsiteY2670" fmla="*/ 3896678 h 6213528"/>
                <a:gd name="connsiteX2671" fmla="*/ 4051986 w 8964278"/>
                <a:gd name="connsiteY2671" fmla="*/ 3885248 h 6213528"/>
                <a:gd name="connsiteX2672" fmla="*/ 4056748 w 8964278"/>
                <a:gd name="connsiteY2672" fmla="*/ 3872865 h 6213528"/>
                <a:gd name="connsiteX2673" fmla="*/ 4106278 w 8964278"/>
                <a:gd name="connsiteY2673" fmla="*/ 3823335 h 6213528"/>
                <a:gd name="connsiteX2674" fmla="*/ 4190098 w 8964278"/>
                <a:gd name="connsiteY2674" fmla="*/ 3771900 h 6213528"/>
                <a:gd name="connsiteX2675" fmla="*/ 4389171 w 8964278"/>
                <a:gd name="connsiteY2675" fmla="*/ 3702368 h 6213528"/>
                <a:gd name="connsiteX2676" fmla="*/ 4599674 w 8964278"/>
                <a:gd name="connsiteY2676" fmla="*/ 3671888 h 6213528"/>
                <a:gd name="connsiteX2677" fmla="*/ 4812081 w 8964278"/>
                <a:gd name="connsiteY2677" fmla="*/ 3666173 h 6213528"/>
                <a:gd name="connsiteX2678" fmla="*/ 5019726 w 8964278"/>
                <a:gd name="connsiteY2678" fmla="*/ 3701415 h 6213528"/>
                <a:gd name="connsiteX2679" fmla="*/ 5034966 w 8964278"/>
                <a:gd name="connsiteY2679" fmla="*/ 3708083 h 6213528"/>
                <a:gd name="connsiteX2680" fmla="*/ 5034966 w 8964278"/>
                <a:gd name="connsiteY2680" fmla="*/ 3718560 h 6213528"/>
                <a:gd name="connsiteX2681" fmla="*/ 4843514 w 8964278"/>
                <a:gd name="connsiteY2681" fmla="*/ 3693795 h 6213528"/>
                <a:gd name="connsiteX2682" fmla="*/ 4637774 w 8964278"/>
                <a:gd name="connsiteY2682" fmla="*/ 3700463 h 6213528"/>
                <a:gd name="connsiteX2683" fmla="*/ 4240581 w 8964278"/>
                <a:gd name="connsiteY2683" fmla="*/ 3817620 h 6213528"/>
                <a:gd name="connsiteX2684" fmla="*/ 4036746 w 8964278"/>
                <a:gd name="connsiteY2684" fmla="*/ 3929063 h 6213528"/>
                <a:gd name="connsiteX2685" fmla="*/ 4039603 w 8964278"/>
                <a:gd name="connsiteY2685" fmla="*/ 3920490 h 6213528"/>
                <a:gd name="connsiteX2686" fmla="*/ 4048176 w 8964278"/>
                <a:gd name="connsiteY2686" fmla="*/ 3905250 h 6213528"/>
                <a:gd name="connsiteX2687" fmla="*/ 4048176 w 8964278"/>
                <a:gd name="connsiteY2687" fmla="*/ 3896678 h 6213528"/>
                <a:gd name="connsiteX2688" fmla="*/ 4065321 w 8964278"/>
                <a:gd name="connsiteY2688" fmla="*/ 3853815 h 6213528"/>
                <a:gd name="connsiteX2689" fmla="*/ 4090086 w 8964278"/>
                <a:gd name="connsiteY2689" fmla="*/ 3797618 h 6213528"/>
                <a:gd name="connsiteX2690" fmla="*/ 4101516 w 8964278"/>
                <a:gd name="connsiteY2690" fmla="*/ 3788093 h 6213528"/>
                <a:gd name="connsiteX2691" fmla="*/ 4139616 w 8964278"/>
                <a:gd name="connsiteY2691" fmla="*/ 3760470 h 6213528"/>
                <a:gd name="connsiteX2692" fmla="*/ 4222483 w 8964278"/>
                <a:gd name="connsiteY2692" fmla="*/ 3710940 h 6213528"/>
                <a:gd name="connsiteX2693" fmla="*/ 4400601 w 8964278"/>
                <a:gd name="connsiteY2693" fmla="*/ 3643313 h 6213528"/>
                <a:gd name="connsiteX2694" fmla="*/ 4809224 w 8964278"/>
                <a:gd name="connsiteY2694" fmla="*/ 3628073 h 6213528"/>
                <a:gd name="connsiteX2695" fmla="*/ 4927333 w 8964278"/>
                <a:gd name="connsiteY2695" fmla="*/ 3652838 h 6213528"/>
                <a:gd name="connsiteX2696" fmla="*/ 5034966 w 8964278"/>
                <a:gd name="connsiteY2696" fmla="*/ 3684270 h 6213528"/>
                <a:gd name="connsiteX2697" fmla="*/ 5034014 w 8964278"/>
                <a:gd name="connsiteY2697" fmla="*/ 3691890 h 6213528"/>
                <a:gd name="connsiteX2698" fmla="*/ 5034014 w 8964278"/>
                <a:gd name="connsiteY2698" fmla="*/ 3695700 h 6213528"/>
                <a:gd name="connsiteX2699" fmla="*/ 4838751 w 8964278"/>
                <a:gd name="connsiteY2699" fmla="*/ 3656648 h 6213528"/>
                <a:gd name="connsiteX2700" fmla="*/ 4622533 w 8964278"/>
                <a:gd name="connsiteY2700" fmla="*/ 3660458 h 6213528"/>
                <a:gd name="connsiteX2701" fmla="*/ 4407268 w 8964278"/>
                <a:gd name="connsiteY2701" fmla="*/ 3689033 h 6213528"/>
                <a:gd name="connsiteX2702" fmla="*/ 4204386 w 8964278"/>
                <a:gd name="connsiteY2702" fmla="*/ 3756660 h 6213528"/>
                <a:gd name="connsiteX2703" fmla="*/ 4065321 w 8964278"/>
                <a:gd name="connsiteY2703" fmla="*/ 3853815 h 6213528"/>
                <a:gd name="connsiteX2704" fmla="*/ 5036871 w 8964278"/>
                <a:gd name="connsiteY2704" fmla="*/ 3676650 h 6213528"/>
                <a:gd name="connsiteX2705" fmla="*/ 4943526 w 8964278"/>
                <a:gd name="connsiteY2705" fmla="*/ 3647123 h 6213528"/>
                <a:gd name="connsiteX2706" fmla="*/ 4837799 w 8964278"/>
                <a:gd name="connsiteY2706" fmla="*/ 3623310 h 6213528"/>
                <a:gd name="connsiteX2707" fmla="*/ 4621581 w 8964278"/>
                <a:gd name="connsiteY2707" fmla="*/ 3605213 h 6213528"/>
                <a:gd name="connsiteX2708" fmla="*/ 4236771 w 8964278"/>
                <a:gd name="connsiteY2708" fmla="*/ 3693795 h 6213528"/>
                <a:gd name="connsiteX2709" fmla="*/ 4142473 w 8964278"/>
                <a:gd name="connsiteY2709" fmla="*/ 3747135 h 6213528"/>
                <a:gd name="connsiteX2710" fmla="*/ 4101516 w 8964278"/>
                <a:gd name="connsiteY2710" fmla="*/ 3775710 h 6213528"/>
                <a:gd name="connsiteX2711" fmla="*/ 4111993 w 8964278"/>
                <a:gd name="connsiteY2711" fmla="*/ 3757613 h 6213528"/>
                <a:gd name="connsiteX2712" fmla="*/ 4163428 w 8964278"/>
                <a:gd name="connsiteY2712" fmla="*/ 3685223 h 6213528"/>
                <a:gd name="connsiteX2713" fmla="*/ 4202481 w 8964278"/>
                <a:gd name="connsiteY2713" fmla="*/ 3658553 h 6213528"/>
                <a:gd name="connsiteX2714" fmla="*/ 4289158 w 8964278"/>
                <a:gd name="connsiteY2714" fmla="*/ 3616643 h 6213528"/>
                <a:gd name="connsiteX2715" fmla="*/ 4474896 w 8964278"/>
                <a:gd name="connsiteY2715" fmla="*/ 3569018 h 6213528"/>
                <a:gd name="connsiteX2716" fmla="*/ 4857801 w 8964278"/>
                <a:gd name="connsiteY2716" fmla="*/ 3590925 h 6213528"/>
                <a:gd name="connsiteX2717" fmla="*/ 4959719 w 8964278"/>
                <a:gd name="connsiteY2717" fmla="*/ 3624263 h 6213528"/>
                <a:gd name="connsiteX2718" fmla="*/ 5010201 w 8964278"/>
                <a:gd name="connsiteY2718" fmla="*/ 3646170 h 6213528"/>
                <a:gd name="connsiteX2719" fmla="*/ 5037823 w 8964278"/>
                <a:gd name="connsiteY2719" fmla="*/ 3659505 h 6213528"/>
                <a:gd name="connsiteX2720" fmla="*/ 5036871 w 8964278"/>
                <a:gd name="connsiteY2720" fmla="*/ 3676650 h 6213528"/>
                <a:gd name="connsiteX2721" fmla="*/ 3672891 w 8964278"/>
                <a:gd name="connsiteY2721" fmla="*/ 4125278 h 6213528"/>
                <a:gd name="connsiteX2722" fmla="*/ 3699561 w 8964278"/>
                <a:gd name="connsiteY2722" fmla="*/ 4120515 h 6213528"/>
                <a:gd name="connsiteX2723" fmla="*/ 3788143 w 8964278"/>
                <a:gd name="connsiteY2723" fmla="*/ 4115753 h 6213528"/>
                <a:gd name="connsiteX2724" fmla="*/ 3847198 w 8964278"/>
                <a:gd name="connsiteY2724" fmla="*/ 4121468 h 6213528"/>
                <a:gd name="connsiteX2725" fmla="*/ 3890061 w 8964278"/>
                <a:gd name="connsiteY2725" fmla="*/ 4130040 h 6213528"/>
                <a:gd name="connsiteX2726" fmla="*/ 3911016 w 8964278"/>
                <a:gd name="connsiteY2726" fmla="*/ 4136708 h 6213528"/>
                <a:gd name="connsiteX2727" fmla="*/ 4131996 w 8964278"/>
                <a:gd name="connsiteY2727" fmla="*/ 4267200 h 6213528"/>
                <a:gd name="connsiteX2728" fmla="*/ 4147236 w 8964278"/>
                <a:gd name="connsiteY2728" fmla="*/ 4294823 h 6213528"/>
                <a:gd name="connsiteX2729" fmla="*/ 4157713 w 8964278"/>
                <a:gd name="connsiteY2729" fmla="*/ 4315778 h 6213528"/>
                <a:gd name="connsiteX2730" fmla="*/ 4130091 w 8964278"/>
                <a:gd name="connsiteY2730" fmla="*/ 4298633 h 6213528"/>
                <a:gd name="connsiteX2731" fmla="*/ 4008171 w 8964278"/>
                <a:gd name="connsiteY2731" fmla="*/ 4231005 h 6213528"/>
                <a:gd name="connsiteX2732" fmla="*/ 3746233 w 8964278"/>
                <a:gd name="connsiteY2732" fmla="*/ 4132898 h 6213528"/>
                <a:gd name="connsiteX2733" fmla="*/ 3672891 w 8964278"/>
                <a:gd name="connsiteY2733" fmla="*/ 4125278 h 6213528"/>
                <a:gd name="connsiteX2734" fmla="*/ 3672891 w 8964278"/>
                <a:gd name="connsiteY2734" fmla="*/ 4125278 h 6213528"/>
                <a:gd name="connsiteX2735" fmla="*/ 4147236 w 8964278"/>
                <a:gd name="connsiteY2735" fmla="*/ 4240530 h 6213528"/>
                <a:gd name="connsiteX2736" fmla="*/ 4137711 w 8964278"/>
                <a:gd name="connsiteY2736" fmla="*/ 4231958 h 6213528"/>
                <a:gd name="connsiteX2737" fmla="*/ 4131043 w 8964278"/>
                <a:gd name="connsiteY2737" fmla="*/ 4231005 h 6213528"/>
                <a:gd name="connsiteX2738" fmla="*/ 4091038 w 8964278"/>
                <a:gd name="connsiteY2738" fmla="*/ 4203383 h 6213528"/>
                <a:gd name="connsiteX2739" fmla="*/ 4201528 w 8964278"/>
                <a:gd name="connsiteY2739" fmla="*/ 4210050 h 6213528"/>
                <a:gd name="connsiteX2740" fmla="*/ 4421556 w 8964278"/>
                <a:gd name="connsiteY2740" fmla="*/ 4172903 h 6213528"/>
                <a:gd name="connsiteX2741" fmla="*/ 4639678 w 8964278"/>
                <a:gd name="connsiteY2741" fmla="*/ 4100513 h 6213528"/>
                <a:gd name="connsiteX2742" fmla="*/ 4863516 w 8964278"/>
                <a:gd name="connsiteY2742" fmla="*/ 4034790 h 6213528"/>
                <a:gd name="connsiteX2743" fmla="*/ 5092116 w 8964278"/>
                <a:gd name="connsiteY2743" fmla="*/ 4021455 h 6213528"/>
                <a:gd name="connsiteX2744" fmla="*/ 5111166 w 8964278"/>
                <a:gd name="connsiteY2744" fmla="*/ 4024313 h 6213528"/>
                <a:gd name="connsiteX2745" fmla="*/ 5124501 w 8964278"/>
                <a:gd name="connsiteY2745" fmla="*/ 4049078 h 6213528"/>
                <a:gd name="connsiteX2746" fmla="*/ 4916856 w 8964278"/>
                <a:gd name="connsiteY2746" fmla="*/ 4074795 h 6213528"/>
                <a:gd name="connsiteX2747" fmla="*/ 4692066 w 8964278"/>
                <a:gd name="connsiteY2747" fmla="*/ 4154805 h 6213528"/>
                <a:gd name="connsiteX2748" fmla="*/ 4467276 w 8964278"/>
                <a:gd name="connsiteY2748" fmla="*/ 4235768 h 6213528"/>
                <a:gd name="connsiteX2749" fmla="*/ 4253916 w 8964278"/>
                <a:gd name="connsiteY2749" fmla="*/ 4260533 h 6213528"/>
                <a:gd name="connsiteX2750" fmla="*/ 4147236 w 8964278"/>
                <a:gd name="connsiteY2750" fmla="*/ 4240530 h 6213528"/>
                <a:gd name="connsiteX2751" fmla="*/ 5856973 w 8964278"/>
                <a:gd name="connsiteY2751" fmla="*/ 2726055 h 6213528"/>
                <a:gd name="connsiteX2752" fmla="*/ 5807444 w 8964278"/>
                <a:gd name="connsiteY2752" fmla="*/ 2618423 h 6213528"/>
                <a:gd name="connsiteX2753" fmla="*/ 5587416 w 8964278"/>
                <a:gd name="connsiteY2753" fmla="*/ 2362200 h 6213528"/>
                <a:gd name="connsiteX2754" fmla="*/ 5078781 w 8964278"/>
                <a:gd name="connsiteY2754" fmla="*/ 2170748 h 6213528"/>
                <a:gd name="connsiteX2755" fmla="*/ 5108308 w 8964278"/>
                <a:gd name="connsiteY2755" fmla="*/ 2172653 h 6213528"/>
                <a:gd name="connsiteX2756" fmla="*/ 5370246 w 8964278"/>
                <a:gd name="connsiteY2756" fmla="*/ 2158365 h 6213528"/>
                <a:gd name="connsiteX2757" fmla="*/ 5622658 w 8964278"/>
                <a:gd name="connsiteY2757" fmla="*/ 2083118 h 6213528"/>
                <a:gd name="connsiteX2758" fmla="*/ 5850306 w 8964278"/>
                <a:gd name="connsiteY2758" fmla="*/ 1967865 h 6213528"/>
                <a:gd name="connsiteX2759" fmla="*/ 6103671 w 8964278"/>
                <a:gd name="connsiteY2759" fmla="*/ 1876425 h 6213528"/>
                <a:gd name="connsiteX2760" fmla="*/ 6079858 w 8964278"/>
                <a:gd name="connsiteY2760" fmla="*/ 1929765 h 6213528"/>
                <a:gd name="connsiteX2761" fmla="*/ 6050331 w 8964278"/>
                <a:gd name="connsiteY2761" fmla="*/ 1982153 h 6213528"/>
                <a:gd name="connsiteX2762" fmla="*/ 6045569 w 8964278"/>
                <a:gd name="connsiteY2762" fmla="*/ 1985963 h 6213528"/>
                <a:gd name="connsiteX2763" fmla="*/ 6041758 w 8964278"/>
                <a:gd name="connsiteY2763" fmla="*/ 1997393 h 6213528"/>
                <a:gd name="connsiteX2764" fmla="*/ 6011278 w 8964278"/>
                <a:gd name="connsiteY2764" fmla="*/ 2046923 h 6213528"/>
                <a:gd name="connsiteX2765" fmla="*/ 5890311 w 8964278"/>
                <a:gd name="connsiteY2765" fmla="*/ 2287905 h 6213528"/>
                <a:gd name="connsiteX2766" fmla="*/ 5856973 w 8964278"/>
                <a:gd name="connsiteY2766" fmla="*/ 2726055 h 6213528"/>
                <a:gd name="connsiteX2767" fmla="*/ 5384533 w 8964278"/>
                <a:gd name="connsiteY2767" fmla="*/ 1821180 h 6213528"/>
                <a:gd name="connsiteX2768" fmla="*/ 5223561 w 8964278"/>
                <a:gd name="connsiteY2768" fmla="*/ 1905000 h 6213528"/>
                <a:gd name="connsiteX2769" fmla="*/ 5067351 w 8964278"/>
                <a:gd name="connsiteY2769" fmla="*/ 2027873 h 6213528"/>
                <a:gd name="connsiteX2770" fmla="*/ 4888281 w 8964278"/>
                <a:gd name="connsiteY2770" fmla="*/ 2118360 h 6213528"/>
                <a:gd name="connsiteX2771" fmla="*/ 5012106 w 8964278"/>
                <a:gd name="connsiteY2771" fmla="*/ 2030730 h 6213528"/>
                <a:gd name="connsiteX2772" fmla="*/ 5080686 w 8964278"/>
                <a:gd name="connsiteY2772" fmla="*/ 1966913 h 6213528"/>
                <a:gd name="connsiteX2773" fmla="*/ 5154981 w 8964278"/>
                <a:gd name="connsiteY2773" fmla="*/ 1907858 h 6213528"/>
                <a:gd name="connsiteX2774" fmla="*/ 5507406 w 8964278"/>
                <a:gd name="connsiteY2774" fmla="*/ 1763078 h 6213528"/>
                <a:gd name="connsiteX2775" fmla="*/ 5613133 w 8964278"/>
                <a:gd name="connsiteY2775" fmla="*/ 1751648 h 6213528"/>
                <a:gd name="connsiteX2776" fmla="*/ 5652186 w 8964278"/>
                <a:gd name="connsiteY2776" fmla="*/ 1750695 h 6213528"/>
                <a:gd name="connsiteX2777" fmla="*/ 5661711 w 8964278"/>
                <a:gd name="connsiteY2777" fmla="*/ 1756410 h 6213528"/>
                <a:gd name="connsiteX2778" fmla="*/ 5678856 w 8964278"/>
                <a:gd name="connsiteY2778" fmla="*/ 1765935 h 6213528"/>
                <a:gd name="connsiteX2779" fmla="*/ 5384533 w 8964278"/>
                <a:gd name="connsiteY2779" fmla="*/ 1821180 h 6213528"/>
                <a:gd name="connsiteX2780" fmla="*/ 5680761 w 8964278"/>
                <a:gd name="connsiteY2780" fmla="*/ 1774508 h 6213528"/>
                <a:gd name="connsiteX2781" fmla="*/ 5402631 w 8964278"/>
                <a:gd name="connsiteY2781" fmla="*/ 1861185 h 6213528"/>
                <a:gd name="connsiteX2782" fmla="*/ 5240706 w 8964278"/>
                <a:gd name="connsiteY2782" fmla="*/ 1952625 h 6213528"/>
                <a:gd name="connsiteX2783" fmla="*/ 5075923 w 8964278"/>
                <a:gd name="connsiteY2783" fmla="*/ 2063115 h 6213528"/>
                <a:gd name="connsiteX2784" fmla="*/ 4901616 w 8964278"/>
                <a:gd name="connsiteY2784" fmla="*/ 2119313 h 6213528"/>
                <a:gd name="connsiteX2785" fmla="*/ 5201653 w 8964278"/>
                <a:gd name="connsiteY2785" fmla="*/ 1928813 h 6213528"/>
                <a:gd name="connsiteX2786" fmla="*/ 5537886 w 8964278"/>
                <a:gd name="connsiteY2786" fmla="*/ 1787843 h 6213528"/>
                <a:gd name="connsiteX2787" fmla="*/ 5680761 w 8964278"/>
                <a:gd name="connsiteY2787" fmla="*/ 1774508 h 6213528"/>
                <a:gd name="connsiteX2788" fmla="*/ 5050206 w 8964278"/>
                <a:gd name="connsiteY2788" fmla="*/ 2082165 h 6213528"/>
                <a:gd name="connsiteX2789" fmla="*/ 5214989 w 8964278"/>
                <a:gd name="connsiteY2789" fmla="*/ 1977390 h 6213528"/>
                <a:gd name="connsiteX2790" fmla="*/ 5554078 w 8964278"/>
                <a:gd name="connsiteY2790" fmla="*/ 1813560 h 6213528"/>
                <a:gd name="connsiteX2791" fmla="*/ 5706478 w 8964278"/>
                <a:gd name="connsiteY2791" fmla="*/ 1780223 h 6213528"/>
                <a:gd name="connsiteX2792" fmla="*/ 5756961 w 8964278"/>
                <a:gd name="connsiteY2792" fmla="*/ 1803083 h 6213528"/>
                <a:gd name="connsiteX2793" fmla="*/ 5744578 w 8964278"/>
                <a:gd name="connsiteY2793" fmla="*/ 1804035 h 6213528"/>
                <a:gd name="connsiteX2794" fmla="*/ 5643614 w 8964278"/>
                <a:gd name="connsiteY2794" fmla="*/ 1819275 h 6213528"/>
                <a:gd name="connsiteX2795" fmla="*/ 5447398 w 8964278"/>
                <a:gd name="connsiteY2795" fmla="*/ 1882140 h 6213528"/>
                <a:gd name="connsiteX2796" fmla="*/ 5263566 w 8964278"/>
                <a:gd name="connsiteY2796" fmla="*/ 1975485 h 6213528"/>
                <a:gd name="connsiteX2797" fmla="*/ 5176889 w 8964278"/>
                <a:gd name="connsiteY2797" fmla="*/ 2026920 h 6213528"/>
                <a:gd name="connsiteX2798" fmla="*/ 5086401 w 8964278"/>
                <a:gd name="connsiteY2798" fmla="*/ 2079308 h 6213528"/>
                <a:gd name="connsiteX2799" fmla="*/ 4978769 w 8964278"/>
                <a:gd name="connsiteY2799" fmla="*/ 2120265 h 6213528"/>
                <a:gd name="connsiteX2800" fmla="*/ 4926381 w 8964278"/>
                <a:gd name="connsiteY2800" fmla="*/ 2126933 h 6213528"/>
                <a:gd name="connsiteX2801" fmla="*/ 4918761 w 8964278"/>
                <a:gd name="connsiteY2801" fmla="*/ 2125980 h 6213528"/>
                <a:gd name="connsiteX2802" fmla="*/ 4917808 w 8964278"/>
                <a:gd name="connsiteY2802" fmla="*/ 2126933 h 6213528"/>
                <a:gd name="connsiteX2803" fmla="*/ 4912094 w 8964278"/>
                <a:gd name="connsiteY2803" fmla="*/ 2126933 h 6213528"/>
                <a:gd name="connsiteX2804" fmla="*/ 4891139 w 8964278"/>
                <a:gd name="connsiteY2804" fmla="*/ 2124075 h 6213528"/>
                <a:gd name="connsiteX2805" fmla="*/ 4888281 w 8964278"/>
                <a:gd name="connsiteY2805" fmla="*/ 2124075 h 6213528"/>
                <a:gd name="connsiteX2806" fmla="*/ 5050206 w 8964278"/>
                <a:gd name="connsiteY2806" fmla="*/ 2082165 h 6213528"/>
                <a:gd name="connsiteX2807" fmla="*/ 6137008 w 8964278"/>
                <a:gd name="connsiteY2807" fmla="*/ 1845945 h 6213528"/>
                <a:gd name="connsiteX2808" fmla="*/ 6142723 w 8964278"/>
                <a:gd name="connsiteY2808" fmla="*/ 1824038 h 6213528"/>
                <a:gd name="connsiteX2809" fmla="*/ 6155106 w 8964278"/>
                <a:gd name="connsiteY2809" fmla="*/ 1834515 h 6213528"/>
                <a:gd name="connsiteX2810" fmla="*/ 6298933 w 8964278"/>
                <a:gd name="connsiteY2810" fmla="*/ 2012633 h 6213528"/>
                <a:gd name="connsiteX2811" fmla="*/ 6394183 w 8964278"/>
                <a:gd name="connsiteY2811" fmla="*/ 2158365 h 6213528"/>
                <a:gd name="connsiteX2812" fmla="*/ 6394183 w 8964278"/>
                <a:gd name="connsiteY2812" fmla="*/ 2163128 h 6213528"/>
                <a:gd name="connsiteX2813" fmla="*/ 6507531 w 8964278"/>
                <a:gd name="connsiteY2813" fmla="*/ 2541270 h 6213528"/>
                <a:gd name="connsiteX2814" fmla="*/ 6563728 w 8964278"/>
                <a:gd name="connsiteY2814" fmla="*/ 2927985 h 6213528"/>
                <a:gd name="connsiteX2815" fmla="*/ 6562776 w 8964278"/>
                <a:gd name="connsiteY2815" fmla="*/ 3322320 h 6213528"/>
                <a:gd name="connsiteX2816" fmla="*/ 6504673 w 8964278"/>
                <a:gd name="connsiteY2816" fmla="*/ 3709035 h 6213528"/>
                <a:gd name="connsiteX2817" fmla="*/ 6453239 w 8964278"/>
                <a:gd name="connsiteY2817" fmla="*/ 4020503 h 6213528"/>
                <a:gd name="connsiteX2818" fmla="*/ 6432283 w 8964278"/>
                <a:gd name="connsiteY2818" fmla="*/ 4056698 h 6213528"/>
                <a:gd name="connsiteX2819" fmla="*/ 6450381 w 8964278"/>
                <a:gd name="connsiteY2819" fmla="*/ 3733800 h 6213528"/>
                <a:gd name="connsiteX2820" fmla="*/ 6499911 w 8964278"/>
                <a:gd name="connsiteY2820" fmla="*/ 3497580 h 6213528"/>
                <a:gd name="connsiteX2821" fmla="*/ 6512294 w 8964278"/>
                <a:gd name="connsiteY2821" fmla="*/ 3266123 h 6213528"/>
                <a:gd name="connsiteX2822" fmla="*/ 6441808 w 8964278"/>
                <a:gd name="connsiteY2822" fmla="*/ 2797493 h 6213528"/>
                <a:gd name="connsiteX2823" fmla="*/ 6297981 w 8964278"/>
                <a:gd name="connsiteY2823" fmla="*/ 2343150 h 6213528"/>
                <a:gd name="connsiteX2824" fmla="*/ 6144628 w 8964278"/>
                <a:gd name="connsiteY2824" fmla="*/ 1886903 h 6213528"/>
                <a:gd name="connsiteX2825" fmla="*/ 6135103 w 8964278"/>
                <a:gd name="connsiteY2825" fmla="*/ 1855470 h 6213528"/>
                <a:gd name="connsiteX2826" fmla="*/ 6137008 w 8964278"/>
                <a:gd name="connsiteY2826" fmla="*/ 1845945 h 6213528"/>
                <a:gd name="connsiteX2827" fmla="*/ 5531219 w 8964278"/>
                <a:gd name="connsiteY2827" fmla="*/ 923925 h 6213528"/>
                <a:gd name="connsiteX2828" fmla="*/ 5607419 w 8964278"/>
                <a:gd name="connsiteY2828" fmla="*/ 1099185 h 6213528"/>
                <a:gd name="connsiteX2829" fmla="*/ 5667426 w 8964278"/>
                <a:gd name="connsiteY2829" fmla="*/ 1281113 h 6213528"/>
                <a:gd name="connsiteX2830" fmla="*/ 5743626 w 8964278"/>
                <a:gd name="connsiteY2830" fmla="*/ 1448753 h 6213528"/>
                <a:gd name="connsiteX2831" fmla="*/ 5716956 w 8964278"/>
                <a:gd name="connsiteY2831" fmla="*/ 1414463 h 6213528"/>
                <a:gd name="connsiteX2832" fmla="*/ 5619801 w 8964278"/>
                <a:gd name="connsiteY2832" fmla="*/ 1242060 h 6213528"/>
                <a:gd name="connsiteX2833" fmla="*/ 5477878 w 8964278"/>
                <a:gd name="connsiteY2833" fmla="*/ 857250 h 6213528"/>
                <a:gd name="connsiteX2834" fmla="*/ 5416919 w 8964278"/>
                <a:gd name="connsiteY2834" fmla="*/ 753428 h 6213528"/>
                <a:gd name="connsiteX2835" fmla="*/ 5419776 w 8964278"/>
                <a:gd name="connsiteY2835" fmla="*/ 752475 h 6213528"/>
                <a:gd name="connsiteX2836" fmla="*/ 5423586 w 8964278"/>
                <a:gd name="connsiteY2836" fmla="*/ 756285 h 6213528"/>
                <a:gd name="connsiteX2837" fmla="*/ 5425491 w 8964278"/>
                <a:gd name="connsiteY2837" fmla="*/ 758190 h 6213528"/>
                <a:gd name="connsiteX2838" fmla="*/ 5531219 w 8964278"/>
                <a:gd name="connsiteY2838" fmla="*/ 923925 h 6213528"/>
                <a:gd name="connsiteX2839" fmla="*/ 5432158 w 8964278"/>
                <a:gd name="connsiteY2839" fmla="*/ 744855 h 6213528"/>
                <a:gd name="connsiteX2840" fmla="*/ 5468353 w 8964278"/>
                <a:gd name="connsiteY2840" fmla="*/ 787718 h 6213528"/>
                <a:gd name="connsiteX2841" fmla="*/ 5567414 w 8964278"/>
                <a:gd name="connsiteY2841" fmla="*/ 920115 h 6213528"/>
                <a:gd name="connsiteX2842" fmla="*/ 5733148 w 8964278"/>
                <a:gd name="connsiteY2842" fmla="*/ 1205865 h 6213528"/>
                <a:gd name="connsiteX2843" fmla="*/ 5894121 w 8964278"/>
                <a:gd name="connsiteY2843" fmla="*/ 1491615 h 6213528"/>
                <a:gd name="connsiteX2844" fmla="*/ 6114148 w 8964278"/>
                <a:gd name="connsiteY2844" fmla="*/ 1705928 h 6213528"/>
                <a:gd name="connsiteX2845" fmla="*/ 6169394 w 8964278"/>
                <a:gd name="connsiteY2845" fmla="*/ 1744980 h 6213528"/>
                <a:gd name="connsiteX2846" fmla="*/ 6060808 w 8964278"/>
                <a:gd name="connsiteY2846" fmla="*/ 1697355 h 6213528"/>
                <a:gd name="connsiteX2847" fmla="*/ 5904598 w 8964278"/>
                <a:gd name="connsiteY2847" fmla="*/ 1602105 h 6213528"/>
                <a:gd name="connsiteX2848" fmla="*/ 5696953 w 8964278"/>
                <a:gd name="connsiteY2848" fmla="*/ 1311593 h 6213528"/>
                <a:gd name="connsiteX2849" fmla="*/ 5562651 w 8964278"/>
                <a:gd name="connsiteY2849" fmla="*/ 952500 h 6213528"/>
                <a:gd name="connsiteX2850" fmla="*/ 5449303 w 8964278"/>
                <a:gd name="connsiteY2850" fmla="*/ 769620 h 6213528"/>
                <a:gd name="connsiteX2851" fmla="*/ 5432158 w 8964278"/>
                <a:gd name="connsiteY2851" fmla="*/ 744855 h 6213528"/>
                <a:gd name="connsiteX2852" fmla="*/ 5535028 w 8964278"/>
                <a:gd name="connsiteY2852" fmla="*/ 1027748 h 6213528"/>
                <a:gd name="connsiteX2853" fmla="*/ 5603608 w 8964278"/>
                <a:gd name="connsiteY2853" fmla="*/ 1227773 h 6213528"/>
                <a:gd name="connsiteX2854" fmla="*/ 5696953 w 8964278"/>
                <a:gd name="connsiteY2854" fmla="*/ 1403033 h 6213528"/>
                <a:gd name="connsiteX2855" fmla="*/ 5764581 w 8964278"/>
                <a:gd name="connsiteY2855" fmla="*/ 1487805 h 6213528"/>
                <a:gd name="connsiteX2856" fmla="*/ 5789346 w 8964278"/>
                <a:gd name="connsiteY2856" fmla="*/ 1513523 h 6213528"/>
                <a:gd name="connsiteX2857" fmla="*/ 5853164 w 8964278"/>
                <a:gd name="connsiteY2857" fmla="*/ 1584008 h 6213528"/>
                <a:gd name="connsiteX2858" fmla="*/ 5992228 w 8964278"/>
                <a:gd name="connsiteY2858" fmla="*/ 1686878 h 6213528"/>
                <a:gd name="connsiteX2859" fmla="*/ 6169394 w 8964278"/>
                <a:gd name="connsiteY2859" fmla="*/ 1768793 h 6213528"/>
                <a:gd name="connsiteX2860" fmla="*/ 6405614 w 8964278"/>
                <a:gd name="connsiteY2860" fmla="*/ 1926908 h 6213528"/>
                <a:gd name="connsiteX2861" fmla="*/ 6359894 w 8964278"/>
                <a:gd name="connsiteY2861" fmla="*/ 1887855 h 6213528"/>
                <a:gd name="connsiteX2862" fmla="*/ 6203683 w 8964278"/>
                <a:gd name="connsiteY2862" fmla="*/ 1791653 h 6213528"/>
                <a:gd name="connsiteX2863" fmla="*/ 5869356 w 8964278"/>
                <a:gd name="connsiteY2863" fmla="*/ 1644968 h 6213528"/>
                <a:gd name="connsiteX2864" fmla="*/ 5727433 w 8964278"/>
                <a:gd name="connsiteY2864" fmla="*/ 1532573 h 6213528"/>
                <a:gd name="connsiteX2865" fmla="*/ 5628373 w 8964278"/>
                <a:gd name="connsiteY2865" fmla="*/ 1390650 h 6213528"/>
                <a:gd name="connsiteX2866" fmla="*/ 5502644 w 8964278"/>
                <a:gd name="connsiteY2866" fmla="*/ 1052513 h 6213528"/>
                <a:gd name="connsiteX2867" fmla="*/ 5402631 w 8964278"/>
                <a:gd name="connsiteY2867" fmla="*/ 745808 h 6213528"/>
                <a:gd name="connsiteX2868" fmla="*/ 5404536 w 8964278"/>
                <a:gd name="connsiteY2868" fmla="*/ 746760 h 6213528"/>
                <a:gd name="connsiteX2869" fmla="*/ 5535028 w 8964278"/>
                <a:gd name="connsiteY2869" fmla="*/ 1027748 h 6213528"/>
                <a:gd name="connsiteX2870" fmla="*/ 5919839 w 8964278"/>
                <a:gd name="connsiteY2870" fmla="*/ 362903 h 6213528"/>
                <a:gd name="connsiteX2871" fmla="*/ 5927458 w 8964278"/>
                <a:gd name="connsiteY2871" fmla="*/ 455295 h 6213528"/>
                <a:gd name="connsiteX2872" fmla="*/ 5942698 w 8964278"/>
                <a:gd name="connsiteY2872" fmla="*/ 624840 h 6213528"/>
                <a:gd name="connsiteX2873" fmla="*/ 5991276 w 8964278"/>
                <a:gd name="connsiteY2873" fmla="*/ 962025 h 6213528"/>
                <a:gd name="connsiteX2874" fmla="*/ 6068428 w 8964278"/>
                <a:gd name="connsiteY2874" fmla="*/ 1267778 h 6213528"/>
                <a:gd name="connsiteX2875" fmla="*/ 6177014 w 8964278"/>
                <a:gd name="connsiteY2875" fmla="*/ 1539240 h 6213528"/>
                <a:gd name="connsiteX2876" fmla="*/ 6072239 w 8964278"/>
                <a:gd name="connsiteY2876" fmla="*/ 1331595 h 6213528"/>
                <a:gd name="connsiteX2877" fmla="*/ 5976989 w 8964278"/>
                <a:gd name="connsiteY2877" fmla="*/ 1059180 h 6213528"/>
                <a:gd name="connsiteX2878" fmla="*/ 5921744 w 8964278"/>
                <a:gd name="connsiteY2878" fmla="*/ 776288 h 6213528"/>
                <a:gd name="connsiteX2879" fmla="*/ 5908408 w 8964278"/>
                <a:gd name="connsiteY2879" fmla="*/ 573405 h 6213528"/>
                <a:gd name="connsiteX2880" fmla="*/ 5919839 w 8964278"/>
                <a:gd name="connsiteY2880" fmla="*/ 362903 h 6213528"/>
                <a:gd name="connsiteX2881" fmla="*/ 5914123 w 8964278"/>
                <a:gd name="connsiteY2881" fmla="*/ 107633 h 6213528"/>
                <a:gd name="connsiteX2882" fmla="*/ 6015089 w 8964278"/>
                <a:gd name="connsiteY2882" fmla="*/ 410528 h 6213528"/>
                <a:gd name="connsiteX2883" fmla="*/ 6084621 w 8964278"/>
                <a:gd name="connsiteY2883" fmla="*/ 754380 h 6213528"/>
                <a:gd name="connsiteX2884" fmla="*/ 6119864 w 8964278"/>
                <a:gd name="connsiteY2884" fmla="*/ 1118235 h 6213528"/>
                <a:gd name="connsiteX2885" fmla="*/ 6170346 w 8964278"/>
                <a:gd name="connsiteY2885" fmla="*/ 1423035 h 6213528"/>
                <a:gd name="connsiteX2886" fmla="*/ 6141771 w 8964278"/>
                <a:gd name="connsiteY2886" fmla="*/ 1330643 h 6213528"/>
                <a:gd name="connsiteX2887" fmla="*/ 6075096 w 8964278"/>
                <a:gd name="connsiteY2887" fmla="*/ 1016318 h 6213528"/>
                <a:gd name="connsiteX2888" fmla="*/ 6018898 w 8964278"/>
                <a:gd name="connsiteY2888" fmla="*/ 665798 h 6213528"/>
                <a:gd name="connsiteX2889" fmla="*/ 5937936 w 8964278"/>
                <a:gd name="connsiteY2889" fmla="*/ 323850 h 6213528"/>
                <a:gd name="connsiteX2890" fmla="*/ 5923648 w 8964278"/>
                <a:gd name="connsiteY2890" fmla="*/ 281940 h 6213528"/>
                <a:gd name="connsiteX2891" fmla="*/ 5920791 w 8964278"/>
                <a:gd name="connsiteY2891" fmla="*/ 279083 h 6213528"/>
                <a:gd name="connsiteX2892" fmla="*/ 5920791 w 8964278"/>
                <a:gd name="connsiteY2892" fmla="*/ 256223 h 6213528"/>
                <a:gd name="connsiteX2893" fmla="*/ 5916028 w 8964278"/>
                <a:gd name="connsiteY2893" fmla="*/ 122873 h 6213528"/>
                <a:gd name="connsiteX2894" fmla="*/ 5914123 w 8964278"/>
                <a:gd name="connsiteY2894" fmla="*/ 107633 h 6213528"/>
                <a:gd name="connsiteX2895" fmla="*/ 6087478 w 8964278"/>
                <a:gd name="connsiteY2895" fmla="*/ 1299210 h 6213528"/>
                <a:gd name="connsiteX2896" fmla="*/ 6006516 w 8964278"/>
                <a:gd name="connsiteY2896" fmla="*/ 998220 h 6213528"/>
                <a:gd name="connsiteX2897" fmla="*/ 5953176 w 8964278"/>
                <a:gd name="connsiteY2897" fmla="*/ 664845 h 6213528"/>
                <a:gd name="connsiteX2898" fmla="*/ 5921744 w 8964278"/>
                <a:gd name="connsiteY2898" fmla="*/ 327660 h 6213528"/>
                <a:gd name="connsiteX2899" fmla="*/ 5920791 w 8964278"/>
                <a:gd name="connsiteY2899" fmla="*/ 311468 h 6213528"/>
                <a:gd name="connsiteX2900" fmla="*/ 6001753 w 8964278"/>
                <a:gd name="connsiteY2900" fmla="*/ 633413 h 6213528"/>
                <a:gd name="connsiteX2901" fmla="*/ 6058903 w 8964278"/>
                <a:gd name="connsiteY2901" fmla="*/ 986790 h 6213528"/>
                <a:gd name="connsiteX2902" fmla="*/ 6124626 w 8964278"/>
                <a:gd name="connsiteY2902" fmla="*/ 1306830 h 6213528"/>
                <a:gd name="connsiteX2903" fmla="*/ 6203683 w 8964278"/>
                <a:gd name="connsiteY2903" fmla="*/ 1539240 h 6213528"/>
                <a:gd name="connsiteX2904" fmla="*/ 6279883 w 8964278"/>
                <a:gd name="connsiteY2904" fmla="*/ 1699260 h 6213528"/>
                <a:gd name="connsiteX2905" fmla="*/ 6263691 w 8964278"/>
                <a:gd name="connsiteY2905" fmla="*/ 1681163 h 6213528"/>
                <a:gd name="connsiteX2906" fmla="*/ 6250356 w 8964278"/>
                <a:gd name="connsiteY2906" fmla="*/ 1662113 h 6213528"/>
                <a:gd name="connsiteX2907" fmla="*/ 6202731 w 8964278"/>
                <a:gd name="connsiteY2907" fmla="*/ 1577340 h 6213528"/>
                <a:gd name="connsiteX2908" fmla="*/ 6087478 w 8964278"/>
                <a:gd name="connsiteY2908" fmla="*/ 1299210 h 6213528"/>
                <a:gd name="connsiteX2909" fmla="*/ 6253214 w 8964278"/>
                <a:gd name="connsiteY2909" fmla="*/ 1619250 h 6213528"/>
                <a:gd name="connsiteX2910" fmla="*/ 6207494 w 8964278"/>
                <a:gd name="connsiteY2910" fmla="*/ 1520190 h 6213528"/>
                <a:gd name="connsiteX2911" fmla="*/ 6196064 w 8964278"/>
                <a:gd name="connsiteY2911" fmla="*/ 1483995 h 6213528"/>
                <a:gd name="connsiteX2912" fmla="*/ 6134151 w 8964278"/>
                <a:gd name="connsiteY2912" fmla="*/ 1149668 h 6213528"/>
                <a:gd name="connsiteX2913" fmla="*/ 6100814 w 8964278"/>
                <a:gd name="connsiteY2913" fmla="*/ 787718 h 6213528"/>
                <a:gd name="connsiteX2914" fmla="*/ 6036044 w 8964278"/>
                <a:gd name="connsiteY2914" fmla="*/ 442913 h 6213528"/>
                <a:gd name="connsiteX2915" fmla="*/ 5928411 w 8964278"/>
                <a:gd name="connsiteY2915" fmla="*/ 111443 h 6213528"/>
                <a:gd name="connsiteX2916" fmla="*/ 5928411 w 8964278"/>
                <a:gd name="connsiteY2916" fmla="*/ 111443 h 6213528"/>
                <a:gd name="connsiteX2917" fmla="*/ 5971273 w 8964278"/>
                <a:gd name="connsiteY2917" fmla="*/ 190500 h 6213528"/>
                <a:gd name="connsiteX2918" fmla="*/ 6016994 w 8964278"/>
                <a:gd name="connsiteY2918" fmla="*/ 279083 h 6213528"/>
                <a:gd name="connsiteX2919" fmla="*/ 6086526 w 8964278"/>
                <a:gd name="connsiteY2919" fmla="*/ 493395 h 6213528"/>
                <a:gd name="connsiteX2920" fmla="*/ 6138914 w 8964278"/>
                <a:gd name="connsiteY2920" fmla="*/ 824865 h 6213528"/>
                <a:gd name="connsiteX2921" fmla="*/ 6157011 w 8964278"/>
                <a:gd name="connsiteY2921" fmla="*/ 1179195 h 6213528"/>
                <a:gd name="connsiteX2922" fmla="*/ 6222733 w 8964278"/>
                <a:gd name="connsiteY2922" fmla="*/ 1493520 h 6213528"/>
                <a:gd name="connsiteX2923" fmla="*/ 6305601 w 8964278"/>
                <a:gd name="connsiteY2923" fmla="*/ 1696403 h 6213528"/>
                <a:gd name="connsiteX2924" fmla="*/ 6319889 w 8964278"/>
                <a:gd name="connsiteY2924" fmla="*/ 1728788 h 6213528"/>
                <a:gd name="connsiteX2925" fmla="*/ 6253214 w 8964278"/>
                <a:gd name="connsiteY2925" fmla="*/ 1619250 h 6213528"/>
                <a:gd name="connsiteX2926" fmla="*/ 5927458 w 8964278"/>
                <a:gd name="connsiteY2926" fmla="*/ 71438 h 6213528"/>
                <a:gd name="connsiteX2927" fmla="*/ 6044616 w 8964278"/>
                <a:gd name="connsiteY2927" fmla="*/ 200978 h 6213528"/>
                <a:gd name="connsiteX2928" fmla="*/ 6157011 w 8964278"/>
                <a:gd name="connsiteY2928" fmla="*/ 288608 h 6213528"/>
                <a:gd name="connsiteX2929" fmla="*/ 6251308 w 8964278"/>
                <a:gd name="connsiteY2929" fmla="*/ 380048 h 6213528"/>
                <a:gd name="connsiteX2930" fmla="*/ 6386564 w 8964278"/>
                <a:gd name="connsiteY2930" fmla="*/ 593408 h 6213528"/>
                <a:gd name="connsiteX2931" fmla="*/ 6471336 w 8964278"/>
                <a:gd name="connsiteY2931" fmla="*/ 854393 h 6213528"/>
                <a:gd name="connsiteX2932" fmla="*/ 6510389 w 8964278"/>
                <a:gd name="connsiteY2932" fmla="*/ 1144905 h 6213528"/>
                <a:gd name="connsiteX2933" fmla="*/ 6513246 w 8964278"/>
                <a:gd name="connsiteY2933" fmla="*/ 1181100 h 6213528"/>
                <a:gd name="connsiteX2934" fmla="*/ 6513246 w 8964278"/>
                <a:gd name="connsiteY2934" fmla="*/ 1182053 h 6213528"/>
                <a:gd name="connsiteX2935" fmla="*/ 6496101 w 8964278"/>
                <a:gd name="connsiteY2935" fmla="*/ 1219200 h 6213528"/>
                <a:gd name="connsiteX2936" fmla="*/ 6410376 w 8964278"/>
                <a:gd name="connsiteY2936" fmla="*/ 1428750 h 6213528"/>
                <a:gd name="connsiteX2937" fmla="*/ 6391326 w 8964278"/>
                <a:gd name="connsiteY2937" fmla="*/ 1506855 h 6213528"/>
                <a:gd name="connsiteX2938" fmla="*/ 6342748 w 8964278"/>
                <a:gd name="connsiteY2938" fmla="*/ 1184910 h 6213528"/>
                <a:gd name="connsiteX2939" fmla="*/ 6330366 w 8964278"/>
                <a:gd name="connsiteY2939" fmla="*/ 866775 h 6213528"/>
                <a:gd name="connsiteX2940" fmla="*/ 6260833 w 8964278"/>
                <a:gd name="connsiteY2940" fmla="*/ 572453 h 6213528"/>
                <a:gd name="connsiteX2941" fmla="*/ 6083669 w 8964278"/>
                <a:gd name="connsiteY2941" fmla="*/ 320040 h 6213528"/>
                <a:gd name="connsiteX2942" fmla="*/ 6001753 w 8964278"/>
                <a:gd name="connsiteY2942" fmla="*/ 214313 h 6213528"/>
                <a:gd name="connsiteX2943" fmla="*/ 5995086 w 8964278"/>
                <a:gd name="connsiteY2943" fmla="*/ 200978 h 6213528"/>
                <a:gd name="connsiteX2944" fmla="*/ 5982703 w 8964278"/>
                <a:gd name="connsiteY2944" fmla="*/ 173355 h 6213528"/>
                <a:gd name="connsiteX2945" fmla="*/ 5978894 w 8964278"/>
                <a:gd name="connsiteY2945" fmla="*/ 170498 h 6213528"/>
                <a:gd name="connsiteX2946" fmla="*/ 5933173 w 8964278"/>
                <a:gd name="connsiteY2946" fmla="*/ 86678 h 6213528"/>
                <a:gd name="connsiteX2947" fmla="*/ 5927458 w 8964278"/>
                <a:gd name="connsiteY2947" fmla="*/ 71438 h 6213528"/>
                <a:gd name="connsiteX2948" fmla="*/ 6204636 w 8964278"/>
                <a:gd name="connsiteY2948" fmla="*/ 1362075 h 6213528"/>
                <a:gd name="connsiteX2949" fmla="*/ 6249403 w 8964278"/>
                <a:gd name="connsiteY2949" fmla="*/ 1551623 h 6213528"/>
                <a:gd name="connsiteX2950" fmla="*/ 6254166 w 8964278"/>
                <a:gd name="connsiteY2950" fmla="*/ 1564005 h 6213528"/>
                <a:gd name="connsiteX2951" fmla="*/ 6239878 w 8964278"/>
                <a:gd name="connsiteY2951" fmla="*/ 1525905 h 6213528"/>
                <a:gd name="connsiteX2952" fmla="*/ 6169394 w 8964278"/>
                <a:gd name="connsiteY2952" fmla="*/ 1211580 h 6213528"/>
                <a:gd name="connsiteX2953" fmla="*/ 6151296 w 8964278"/>
                <a:gd name="connsiteY2953" fmla="*/ 859155 h 6213528"/>
                <a:gd name="connsiteX2954" fmla="*/ 6105576 w 8964278"/>
                <a:gd name="connsiteY2954" fmla="*/ 525780 h 6213528"/>
                <a:gd name="connsiteX2955" fmla="*/ 6068428 w 8964278"/>
                <a:gd name="connsiteY2955" fmla="*/ 391478 h 6213528"/>
                <a:gd name="connsiteX2956" fmla="*/ 6177014 w 8964278"/>
                <a:gd name="connsiteY2956" fmla="*/ 735330 h 6213528"/>
                <a:gd name="connsiteX2957" fmla="*/ 6194158 w 8964278"/>
                <a:gd name="connsiteY2957" fmla="*/ 1153478 h 6213528"/>
                <a:gd name="connsiteX2958" fmla="*/ 6204636 w 8964278"/>
                <a:gd name="connsiteY2958" fmla="*/ 1362075 h 6213528"/>
                <a:gd name="connsiteX2959" fmla="*/ 6281789 w 8964278"/>
                <a:gd name="connsiteY2959" fmla="*/ 1585913 h 6213528"/>
                <a:gd name="connsiteX2960" fmla="*/ 6229401 w 8964278"/>
                <a:gd name="connsiteY2960" fmla="*/ 1392555 h 6213528"/>
                <a:gd name="connsiteX2961" fmla="*/ 6213208 w 8964278"/>
                <a:gd name="connsiteY2961" fmla="*/ 1182053 h 6213528"/>
                <a:gd name="connsiteX2962" fmla="*/ 6201778 w 8964278"/>
                <a:gd name="connsiteY2962" fmla="*/ 764858 h 6213528"/>
                <a:gd name="connsiteX2963" fmla="*/ 6090336 w 8964278"/>
                <a:gd name="connsiteY2963" fmla="*/ 396240 h 6213528"/>
                <a:gd name="connsiteX2964" fmla="*/ 6020803 w 8964278"/>
                <a:gd name="connsiteY2964" fmla="*/ 250508 h 6213528"/>
                <a:gd name="connsiteX2965" fmla="*/ 6049378 w 8964278"/>
                <a:gd name="connsiteY2965" fmla="*/ 287655 h 6213528"/>
                <a:gd name="connsiteX2966" fmla="*/ 6235116 w 8964278"/>
                <a:gd name="connsiteY2966" fmla="*/ 539115 h 6213528"/>
                <a:gd name="connsiteX2967" fmla="*/ 6316078 w 8964278"/>
                <a:gd name="connsiteY2967" fmla="*/ 834390 h 6213528"/>
                <a:gd name="connsiteX2968" fmla="*/ 6330366 w 8964278"/>
                <a:gd name="connsiteY2968" fmla="*/ 1149668 h 6213528"/>
                <a:gd name="connsiteX2969" fmla="*/ 6370371 w 8964278"/>
                <a:gd name="connsiteY2969" fmla="*/ 1474470 h 6213528"/>
                <a:gd name="connsiteX2970" fmla="*/ 6381801 w 8964278"/>
                <a:gd name="connsiteY2970" fmla="*/ 1511618 h 6213528"/>
                <a:gd name="connsiteX2971" fmla="*/ 6389421 w 8964278"/>
                <a:gd name="connsiteY2971" fmla="*/ 1513523 h 6213528"/>
                <a:gd name="connsiteX2972" fmla="*/ 6378944 w 8964278"/>
                <a:gd name="connsiteY2972" fmla="*/ 1665923 h 6213528"/>
                <a:gd name="connsiteX2973" fmla="*/ 6389421 w 8964278"/>
                <a:gd name="connsiteY2973" fmla="*/ 1764030 h 6213528"/>
                <a:gd name="connsiteX2974" fmla="*/ 6399898 w 8964278"/>
                <a:gd name="connsiteY2974" fmla="*/ 1832610 h 6213528"/>
                <a:gd name="connsiteX2975" fmla="*/ 6385611 w 8964278"/>
                <a:gd name="connsiteY2975" fmla="*/ 1816418 h 6213528"/>
                <a:gd name="connsiteX2976" fmla="*/ 6376086 w 8964278"/>
                <a:gd name="connsiteY2976" fmla="*/ 1803083 h 6213528"/>
                <a:gd name="connsiteX2977" fmla="*/ 6357989 w 8964278"/>
                <a:gd name="connsiteY2977" fmla="*/ 1765935 h 6213528"/>
                <a:gd name="connsiteX2978" fmla="*/ 6281789 w 8964278"/>
                <a:gd name="connsiteY2978" fmla="*/ 1585913 h 6213528"/>
                <a:gd name="connsiteX2979" fmla="*/ 6425616 w 8964278"/>
                <a:gd name="connsiteY2979" fmla="*/ 1972628 h 6213528"/>
                <a:gd name="connsiteX2980" fmla="*/ 6439903 w 8964278"/>
                <a:gd name="connsiteY2980" fmla="*/ 1994535 h 6213528"/>
                <a:gd name="connsiteX2981" fmla="*/ 6408471 w 8964278"/>
                <a:gd name="connsiteY2981" fmla="*/ 1975485 h 6213528"/>
                <a:gd name="connsiteX2982" fmla="*/ 6273216 w 8964278"/>
                <a:gd name="connsiteY2982" fmla="*/ 1896428 h 6213528"/>
                <a:gd name="connsiteX2983" fmla="*/ 6152248 w 8964278"/>
                <a:gd name="connsiteY2983" fmla="*/ 1815465 h 6213528"/>
                <a:gd name="connsiteX2984" fmla="*/ 6144628 w 8964278"/>
                <a:gd name="connsiteY2984" fmla="*/ 1808798 h 6213528"/>
                <a:gd name="connsiteX2985" fmla="*/ 6348464 w 8964278"/>
                <a:gd name="connsiteY2985" fmla="*/ 1893570 h 6213528"/>
                <a:gd name="connsiteX2986" fmla="*/ 6425616 w 8964278"/>
                <a:gd name="connsiteY2986" fmla="*/ 1972628 h 6213528"/>
                <a:gd name="connsiteX2987" fmla="*/ 6587541 w 8964278"/>
                <a:gd name="connsiteY2987" fmla="*/ 2132648 h 6213528"/>
                <a:gd name="connsiteX2988" fmla="*/ 6593256 w 8964278"/>
                <a:gd name="connsiteY2988" fmla="*/ 2139315 h 6213528"/>
                <a:gd name="connsiteX2989" fmla="*/ 6612306 w 8964278"/>
                <a:gd name="connsiteY2989" fmla="*/ 2169795 h 6213528"/>
                <a:gd name="connsiteX2990" fmla="*/ 6642786 w 8964278"/>
                <a:gd name="connsiteY2990" fmla="*/ 2238375 h 6213528"/>
                <a:gd name="connsiteX2991" fmla="*/ 6695173 w 8964278"/>
                <a:gd name="connsiteY2991" fmla="*/ 2391728 h 6213528"/>
                <a:gd name="connsiteX2992" fmla="*/ 6729464 w 8964278"/>
                <a:gd name="connsiteY2992" fmla="*/ 2549843 h 6213528"/>
                <a:gd name="connsiteX2993" fmla="*/ 6738989 w 8964278"/>
                <a:gd name="connsiteY2993" fmla="*/ 2632710 h 6213528"/>
                <a:gd name="connsiteX2994" fmla="*/ 6730416 w 8964278"/>
                <a:gd name="connsiteY2994" fmla="*/ 2664143 h 6213528"/>
                <a:gd name="connsiteX2995" fmla="*/ 6726606 w 8964278"/>
                <a:gd name="connsiteY2995" fmla="*/ 2566035 h 6213528"/>
                <a:gd name="connsiteX2996" fmla="*/ 6638023 w 8964278"/>
                <a:gd name="connsiteY2996" fmla="*/ 2236470 h 6213528"/>
                <a:gd name="connsiteX2997" fmla="*/ 6593256 w 8964278"/>
                <a:gd name="connsiteY2997" fmla="*/ 2151698 h 6213528"/>
                <a:gd name="connsiteX2998" fmla="*/ 6573253 w 8964278"/>
                <a:gd name="connsiteY2998" fmla="*/ 2119313 h 6213528"/>
                <a:gd name="connsiteX2999" fmla="*/ 6587541 w 8964278"/>
                <a:gd name="connsiteY2999" fmla="*/ 2132648 h 6213528"/>
                <a:gd name="connsiteX3000" fmla="*/ 6587541 w 8964278"/>
                <a:gd name="connsiteY3000" fmla="*/ 1923098 h 6213528"/>
                <a:gd name="connsiteX3001" fmla="*/ 6616116 w 8964278"/>
                <a:gd name="connsiteY3001" fmla="*/ 1783080 h 6213528"/>
                <a:gd name="connsiteX3002" fmla="*/ 6670408 w 8964278"/>
                <a:gd name="connsiteY3002" fmla="*/ 1651635 h 6213528"/>
                <a:gd name="connsiteX3003" fmla="*/ 6747561 w 8964278"/>
                <a:gd name="connsiteY3003" fmla="*/ 1529715 h 6213528"/>
                <a:gd name="connsiteX3004" fmla="*/ 6928536 w 8964278"/>
                <a:gd name="connsiteY3004" fmla="*/ 1306830 h 6213528"/>
                <a:gd name="connsiteX3005" fmla="*/ 7027596 w 8964278"/>
                <a:gd name="connsiteY3005" fmla="*/ 1171575 h 6213528"/>
                <a:gd name="connsiteX3006" fmla="*/ 6962826 w 8964278"/>
                <a:gd name="connsiteY3006" fmla="*/ 1283970 h 6213528"/>
                <a:gd name="connsiteX3007" fmla="*/ 6817094 w 8964278"/>
                <a:gd name="connsiteY3007" fmla="*/ 1525905 h 6213528"/>
                <a:gd name="connsiteX3008" fmla="*/ 6692316 w 8964278"/>
                <a:gd name="connsiteY3008" fmla="*/ 1778318 h 6213528"/>
                <a:gd name="connsiteX3009" fmla="*/ 6590398 w 8964278"/>
                <a:gd name="connsiteY3009" fmla="*/ 2042160 h 6213528"/>
                <a:gd name="connsiteX3010" fmla="*/ 6585636 w 8964278"/>
                <a:gd name="connsiteY3010" fmla="*/ 2057400 h 6213528"/>
                <a:gd name="connsiteX3011" fmla="*/ 6587541 w 8964278"/>
                <a:gd name="connsiteY3011" fmla="*/ 1923098 h 6213528"/>
                <a:gd name="connsiteX3012" fmla="*/ 6766611 w 8964278"/>
                <a:gd name="connsiteY3012" fmla="*/ 2256473 h 6213528"/>
                <a:gd name="connsiteX3013" fmla="*/ 6864719 w 8964278"/>
                <a:gd name="connsiteY3013" fmla="*/ 2227898 h 6213528"/>
                <a:gd name="connsiteX3014" fmla="*/ 7020928 w 8964278"/>
                <a:gd name="connsiteY3014" fmla="*/ 2130743 h 6213528"/>
                <a:gd name="connsiteX3015" fmla="*/ 7044741 w 8964278"/>
                <a:gd name="connsiteY3015" fmla="*/ 2196465 h 6213528"/>
                <a:gd name="connsiteX3016" fmla="*/ 7094271 w 8964278"/>
                <a:gd name="connsiteY3016" fmla="*/ 2272665 h 6213528"/>
                <a:gd name="connsiteX3017" fmla="*/ 7131419 w 8964278"/>
                <a:gd name="connsiteY3017" fmla="*/ 2328863 h 6213528"/>
                <a:gd name="connsiteX3018" fmla="*/ 7134276 w 8964278"/>
                <a:gd name="connsiteY3018" fmla="*/ 2332673 h 6213528"/>
                <a:gd name="connsiteX3019" fmla="*/ 7136181 w 8964278"/>
                <a:gd name="connsiteY3019" fmla="*/ 2336483 h 6213528"/>
                <a:gd name="connsiteX3020" fmla="*/ 7141896 w 8964278"/>
                <a:gd name="connsiteY3020" fmla="*/ 2346960 h 6213528"/>
                <a:gd name="connsiteX3021" fmla="*/ 6879006 w 8964278"/>
                <a:gd name="connsiteY3021" fmla="*/ 2316480 h 6213528"/>
                <a:gd name="connsiteX3022" fmla="*/ 6876148 w 8964278"/>
                <a:gd name="connsiteY3022" fmla="*/ 2337435 h 6213528"/>
                <a:gd name="connsiteX3023" fmla="*/ 6996164 w 8964278"/>
                <a:gd name="connsiteY3023" fmla="*/ 2426970 h 6213528"/>
                <a:gd name="connsiteX3024" fmla="*/ 6995211 w 8964278"/>
                <a:gd name="connsiteY3024" fmla="*/ 2427923 h 6213528"/>
                <a:gd name="connsiteX3025" fmla="*/ 6959969 w 8964278"/>
                <a:gd name="connsiteY3025" fmla="*/ 2504123 h 6213528"/>
                <a:gd name="connsiteX3026" fmla="*/ 6951396 w 8964278"/>
                <a:gd name="connsiteY3026" fmla="*/ 2520315 h 6213528"/>
                <a:gd name="connsiteX3027" fmla="*/ 6879006 w 8964278"/>
                <a:gd name="connsiteY3027" fmla="*/ 2623185 h 6213528"/>
                <a:gd name="connsiteX3028" fmla="*/ 6859003 w 8964278"/>
                <a:gd name="connsiteY3028" fmla="*/ 2651760 h 6213528"/>
                <a:gd name="connsiteX3029" fmla="*/ 6818046 w 8964278"/>
                <a:gd name="connsiteY3029" fmla="*/ 2702243 h 6213528"/>
                <a:gd name="connsiteX3030" fmla="*/ 6759944 w 8964278"/>
                <a:gd name="connsiteY3030" fmla="*/ 2776538 h 6213528"/>
                <a:gd name="connsiteX3031" fmla="*/ 6764706 w 8964278"/>
                <a:gd name="connsiteY3031" fmla="*/ 2752725 h 6213528"/>
                <a:gd name="connsiteX3032" fmla="*/ 6783756 w 8964278"/>
                <a:gd name="connsiteY3032" fmla="*/ 2609850 h 6213528"/>
                <a:gd name="connsiteX3033" fmla="*/ 6763753 w 8964278"/>
                <a:gd name="connsiteY3033" fmla="*/ 2389823 h 6213528"/>
                <a:gd name="connsiteX3034" fmla="*/ 6762801 w 8964278"/>
                <a:gd name="connsiteY3034" fmla="*/ 2384108 h 6213528"/>
                <a:gd name="connsiteX3035" fmla="*/ 6746608 w 8964278"/>
                <a:gd name="connsiteY3035" fmla="*/ 2333625 h 6213528"/>
                <a:gd name="connsiteX3036" fmla="*/ 6740894 w 8964278"/>
                <a:gd name="connsiteY3036" fmla="*/ 2317433 h 6213528"/>
                <a:gd name="connsiteX3037" fmla="*/ 6746608 w 8964278"/>
                <a:gd name="connsiteY3037" fmla="*/ 2313623 h 6213528"/>
                <a:gd name="connsiteX3038" fmla="*/ 6736131 w 8964278"/>
                <a:gd name="connsiteY3038" fmla="*/ 2287905 h 6213528"/>
                <a:gd name="connsiteX3039" fmla="*/ 6722796 w 8964278"/>
                <a:gd name="connsiteY3039" fmla="*/ 2262188 h 6213528"/>
                <a:gd name="connsiteX3040" fmla="*/ 6715176 w 8964278"/>
                <a:gd name="connsiteY3040" fmla="*/ 2247900 h 6213528"/>
                <a:gd name="connsiteX3041" fmla="*/ 6718033 w 8964278"/>
                <a:gd name="connsiteY3041" fmla="*/ 2248853 h 6213528"/>
                <a:gd name="connsiteX3042" fmla="*/ 6766611 w 8964278"/>
                <a:gd name="connsiteY3042" fmla="*/ 2256473 h 6213528"/>
                <a:gd name="connsiteX3043" fmla="*/ 6757086 w 8964278"/>
                <a:gd name="connsiteY3043" fmla="*/ 2197418 h 6213528"/>
                <a:gd name="connsiteX3044" fmla="*/ 6922821 w 8964278"/>
                <a:gd name="connsiteY3044" fmla="*/ 2101215 h 6213528"/>
                <a:gd name="connsiteX3045" fmla="*/ 7005689 w 8964278"/>
                <a:gd name="connsiteY3045" fmla="*/ 2014538 h 6213528"/>
                <a:gd name="connsiteX3046" fmla="*/ 7052361 w 8964278"/>
                <a:gd name="connsiteY3046" fmla="*/ 1958340 h 6213528"/>
                <a:gd name="connsiteX3047" fmla="*/ 7166661 w 8964278"/>
                <a:gd name="connsiteY3047" fmla="*/ 1758315 h 6213528"/>
                <a:gd name="connsiteX3048" fmla="*/ 7242861 w 8964278"/>
                <a:gd name="connsiteY3048" fmla="*/ 1504950 h 6213528"/>
                <a:gd name="connsiteX3049" fmla="*/ 7271436 w 8964278"/>
                <a:gd name="connsiteY3049" fmla="*/ 1302068 h 6213528"/>
                <a:gd name="connsiteX3050" fmla="*/ 7274294 w 8964278"/>
                <a:gd name="connsiteY3050" fmla="*/ 1323023 h 6213528"/>
                <a:gd name="connsiteX3051" fmla="*/ 7273341 w 8964278"/>
                <a:gd name="connsiteY3051" fmla="*/ 1351598 h 6213528"/>
                <a:gd name="connsiteX3052" fmla="*/ 7262864 w 8964278"/>
                <a:gd name="connsiteY3052" fmla="*/ 1475423 h 6213528"/>
                <a:gd name="connsiteX3053" fmla="*/ 7205714 w 8964278"/>
                <a:gd name="connsiteY3053" fmla="*/ 1714500 h 6213528"/>
                <a:gd name="connsiteX3054" fmla="*/ 7104748 w 8964278"/>
                <a:gd name="connsiteY3054" fmla="*/ 1915478 h 6213528"/>
                <a:gd name="connsiteX3055" fmla="*/ 6964731 w 8964278"/>
                <a:gd name="connsiteY3055" fmla="*/ 2075498 h 6213528"/>
                <a:gd name="connsiteX3056" fmla="*/ 6798044 w 8964278"/>
                <a:gd name="connsiteY3056" fmla="*/ 2185988 h 6213528"/>
                <a:gd name="connsiteX3057" fmla="*/ 6759944 w 8964278"/>
                <a:gd name="connsiteY3057" fmla="*/ 2198370 h 6213528"/>
                <a:gd name="connsiteX3058" fmla="*/ 6757086 w 8964278"/>
                <a:gd name="connsiteY3058" fmla="*/ 2197418 h 6213528"/>
                <a:gd name="connsiteX3059" fmla="*/ 7500989 w 8964278"/>
                <a:gd name="connsiteY3059" fmla="*/ 2958465 h 6213528"/>
                <a:gd name="connsiteX3060" fmla="*/ 7429551 w 8964278"/>
                <a:gd name="connsiteY3060" fmla="*/ 2750820 h 6213528"/>
                <a:gd name="connsiteX3061" fmla="*/ 7321919 w 8964278"/>
                <a:gd name="connsiteY3061" fmla="*/ 2570798 h 6213528"/>
                <a:gd name="connsiteX3062" fmla="*/ 7301916 w 8964278"/>
                <a:gd name="connsiteY3062" fmla="*/ 2525078 h 6213528"/>
                <a:gd name="connsiteX3063" fmla="*/ 7281914 w 8964278"/>
                <a:gd name="connsiteY3063" fmla="*/ 2484120 h 6213528"/>
                <a:gd name="connsiteX3064" fmla="*/ 7385736 w 8964278"/>
                <a:gd name="connsiteY3064" fmla="*/ 2600325 h 6213528"/>
                <a:gd name="connsiteX3065" fmla="*/ 7555281 w 8964278"/>
                <a:gd name="connsiteY3065" fmla="*/ 2861310 h 6213528"/>
                <a:gd name="connsiteX3066" fmla="*/ 7580998 w 8964278"/>
                <a:gd name="connsiteY3066" fmla="*/ 3011805 h 6213528"/>
                <a:gd name="connsiteX3067" fmla="*/ 7547661 w 8964278"/>
                <a:gd name="connsiteY3067" fmla="*/ 3145155 h 6213528"/>
                <a:gd name="connsiteX3068" fmla="*/ 7413358 w 8964278"/>
                <a:gd name="connsiteY3068" fmla="*/ 3313748 h 6213528"/>
                <a:gd name="connsiteX3069" fmla="*/ 7490511 w 8964278"/>
                <a:gd name="connsiteY3069" fmla="*/ 3161348 h 6213528"/>
                <a:gd name="connsiteX3070" fmla="*/ 7500989 w 8964278"/>
                <a:gd name="connsiteY3070" fmla="*/ 2958465 h 6213528"/>
                <a:gd name="connsiteX3071" fmla="*/ 7310489 w 8964278"/>
                <a:gd name="connsiteY3071" fmla="*/ 2616518 h 6213528"/>
                <a:gd name="connsiteX3072" fmla="*/ 7341921 w 8964278"/>
                <a:gd name="connsiteY3072" fmla="*/ 2919413 h 6213528"/>
                <a:gd name="connsiteX3073" fmla="*/ 7284771 w 8964278"/>
                <a:gd name="connsiteY3073" fmla="*/ 3223260 h 6213528"/>
                <a:gd name="connsiteX3074" fmla="*/ 7227621 w 8964278"/>
                <a:gd name="connsiteY3074" fmla="*/ 3362325 h 6213528"/>
                <a:gd name="connsiteX3075" fmla="*/ 7249528 w 8964278"/>
                <a:gd name="connsiteY3075" fmla="*/ 3275648 h 6213528"/>
                <a:gd name="connsiteX3076" fmla="*/ 7260006 w 8964278"/>
                <a:gd name="connsiteY3076" fmla="*/ 2819400 h 6213528"/>
                <a:gd name="connsiteX3077" fmla="*/ 7066648 w 8964278"/>
                <a:gd name="connsiteY3077" fmla="*/ 2458403 h 6213528"/>
                <a:gd name="connsiteX3078" fmla="*/ 7031406 w 8964278"/>
                <a:gd name="connsiteY3078" fmla="*/ 2420303 h 6213528"/>
                <a:gd name="connsiteX3079" fmla="*/ 7019976 w 8964278"/>
                <a:gd name="connsiteY3079" fmla="*/ 2415540 h 6213528"/>
                <a:gd name="connsiteX3080" fmla="*/ 6910439 w 8964278"/>
                <a:gd name="connsiteY3080" fmla="*/ 2330768 h 6213528"/>
                <a:gd name="connsiteX3081" fmla="*/ 7148564 w 8964278"/>
                <a:gd name="connsiteY3081" fmla="*/ 2378393 h 6213528"/>
                <a:gd name="connsiteX3082" fmla="*/ 7177139 w 8964278"/>
                <a:gd name="connsiteY3082" fmla="*/ 2400300 h 6213528"/>
                <a:gd name="connsiteX3083" fmla="*/ 7179996 w 8964278"/>
                <a:gd name="connsiteY3083" fmla="*/ 2403158 h 6213528"/>
                <a:gd name="connsiteX3084" fmla="*/ 7183806 w 8964278"/>
                <a:gd name="connsiteY3084" fmla="*/ 2406015 h 6213528"/>
                <a:gd name="connsiteX3085" fmla="*/ 7310489 w 8964278"/>
                <a:gd name="connsiteY3085" fmla="*/ 2616518 h 6213528"/>
                <a:gd name="connsiteX3086" fmla="*/ 6563728 w 8964278"/>
                <a:gd name="connsiteY3086" fmla="*/ 3803333 h 6213528"/>
                <a:gd name="connsiteX3087" fmla="*/ 6587541 w 8964278"/>
                <a:gd name="connsiteY3087" fmla="*/ 3755708 h 6213528"/>
                <a:gd name="connsiteX3088" fmla="*/ 6654216 w 8964278"/>
                <a:gd name="connsiteY3088" fmla="*/ 3648075 h 6213528"/>
                <a:gd name="connsiteX3089" fmla="*/ 6792328 w 8964278"/>
                <a:gd name="connsiteY3089" fmla="*/ 3437573 h 6213528"/>
                <a:gd name="connsiteX3090" fmla="*/ 6889483 w 8964278"/>
                <a:gd name="connsiteY3090" fmla="*/ 3205163 h 6213528"/>
                <a:gd name="connsiteX3091" fmla="*/ 6922821 w 8964278"/>
                <a:gd name="connsiteY3091" fmla="*/ 2953703 h 6213528"/>
                <a:gd name="connsiteX3092" fmla="*/ 6892341 w 8964278"/>
                <a:gd name="connsiteY3092" fmla="*/ 2712720 h 6213528"/>
                <a:gd name="connsiteX3093" fmla="*/ 6949491 w 8964278"/>
                <a:gd name="connsiteY3093" fmla="*/ 2638425 h 6213528"/>
                <a:gd name="connsiteX3094" fmla="*/ 7001878 w 8964278"/>
                <a:gd name="connsiteY3094" fmla="*/ 2550795 h 6213528"/>
                <a:gd name="connsiteX3095" fmla="*/ 7000926 w 8964278"/>
                <a:gd name="connsiteY3095" fmla="*/ 2610803 h 6213528"/>
                <a:gd name="connsiteX3096" fmla="*/ 6999021 w 8964278"/>
                <a:gd name="connsiteY3096" fmla="*/ 2706053 h 6213528"/>
                <a:gd name="connsiteX3097" fmla="*/ 6988544 w 8964278"/>
                <a:gd name="connsiteY3097" fmla="*/ 2897505 h 6213528"/>
                <a:gd name="connsiteX3098" fmla="*/ 6922821 w 8964278"/>
                <a:gd name="connsiteY3098" fmla="*/ 3247073 h 6213528"/>
                <a:gd name="connsiteX3099" fmla="*/ 6858051 w 8964278"/>
                <a:gd name="connsiteY3099" fmla="*/ 3407093 h 6213528"/>
                <a:gd name="connsiteX3100" fmla="*/ 6766611 w 8964278"/>
                <a:gd name="connsiteY3100" fmla="*/ 3555683 h 6213528"/>
                <a:gd name="connsiteX3101" fmla="*/ 6566586 w 8964278"/>
                <a:gd name="connsiteY3101" fmla="*/ 3829050 h 6213528"/>
                <a:gd name="connsiteX3102" fmla="*/ 6566586 w 8964278"/>
                <a:gd name="connsiteY3102" fmla="*/ 3827145 h 6213528"/>
                <a:gd name="connsiteX3103" fmla="*/ 6563728 w 8964278"/>
                <a:gd name="connsiteY3103" fmla="*/ 3803333 h 6213528"/>
                <a:gd name="connsiteX3104" fmla="*/ 6490386 w 8964278"/>
                <a:gd name="connsiteY3104" fmla="*/ 4150043 h 6213528"/>
                <a:gd name="connsiteX3105" fmla="*/ 6492291 w 8964278"/>
                <a:gd name="connsiteY3105" fmla="*/ 4156710 h 6213528"/>
                <a:gd name="connsiteX3106" fmla="*/ 6488481 w 8964278"/>
                <a:gd name="connsiteY3106" fmla="*/ 4155758 h 6213528"/>
                <a:gd name="connsiteX3107" fmla="*/ 6487528 w 8964278"/>
                <a:gd name="connsiteY3107" fmla="*/ 4051935 h 6213528"/>
                <a:gd name="connsiteX3108" fmla="*/ 6490386 w 8964278"/>
                <a:gd name="connsiteY3108" fmla="*/ 4150043 h 6213528"/>
                <a:gd name="connsiteX3109" fmla="*/ 6488481 w 8964278"/>
                <a:gd name="connsiteY3109" fmla="*/ 3940493 h 6213528"/>
                <a:gd name="connsiteX3110" fmla="*/ 6469431 w 8964278"/>
                <a:gd name="connsiteY3110" fmla="*/ 3989070 h 6213528"/>
                <a:gd name="connsiteX3111" fmla="*/ 6461811 w 8964278"/>
                <a:gd name="connsiteY3111" fmla="*/ 4003358 h 6213528"/>
                <a:gd name="connsiteX3112" fmla="*/ 6504673 w 8964278"/>
                <a:gd name="connsiteY3112" fmla="*/ 3748088 h 6213528"/>
                <a:gd name="connsiteX3113" fmla="*/ 6569444 w 8964278"/>
                <a:gd name="connsiteY3113" fmla="*/ 3359468 h 6213528"/>
                <a:gd name="connsiteX3114" fmla="*/ 6576111 w 8964278"/>
                <a:gd name="connsiteY3114" fmla="*/ 2968943 h 6213528"/>
                <a:gd name="connsiteX3115" fmla="*/ 6526581 w 8964278"/>
                <a:gd name="connsiteY3115" fmla="*/ 2579370 h 6213528"/>
                <a:gd name="connsiteX3116" fmla="*/ 6420853 w 8964278"/>
                <a:gd name="connsiteY3116" fmla="*/ 2204085 h 6213528"/>
                <a:gd name="connsiteX3117" fmla="*/ 6420853 w 8964278"/>
                <a:gd name="connsiteY3117" fmla="*/ 2204085 h 6213528"/>
                <a:gd name="connsiteX3118" fmla="*/ 6437046 w 8964278"/>
                <a:gd name="connsiteY3118" fmla="*/ 2233613 h 6213528"/>
                <a:gd name="connsiteX3119" fmla="*/ 6614211 w 8964278"/>
                <a:gd name="connsiteY3119" fmla="*/ 2720340 h 6213528"/>
                <a:gd name="connsiteX3120" fmla="*/ 6638023 w 8964278"/>
                <a:gd name="connsiteY3120" fmla="*/ 2864168 h 6213528"/>
                <a:gd name="connsiteX3121" fmla="*/ 6648501 w 8964278"/>
                <a:gd name="connsiteY3121" fmla="*/ 2982278 h 6213528"/>
                <a:gd name="connsiteX3122" fmla="*/ 6643739 w 8964278"/>
                <a:gd name="connsiteY3122" fmla="*/ 2997518 h 6213528"/>
                <a:gd name="connsiteX3123" fmla="*/ 6568491 w 8964278"/>
                <a:gd name="connsiteY3123" fmla="*/ 3652838 h 6213528"/>
                <a:gd name="connsiteX3124" fmla="*/ 6550394 w 8964278"/>
                <a:gd name="connsiteY3124" fmla="*/ 3748088 h 6213528"/>
                <a:gd name="connsiteX3125" fmla="*/ 6544678 w 8964278"/>
                <a:gd name="connsiteY3125" fmla="*/ 3770948 h 6213528"/>
                <a:gd name="connsiteX3126" fmla="*/ 6506578 w 8964278"/>
                <a:gd name="connsiteY3126" fmla="*/ 3890010 h 6213528"/>
                <a:gd name="connsiteX3127" fmla="*/ 6504673 w 8964278"/>
                <a:gd name="connsiteY3127" fmla="*/ 3891915 h 6213528"/>
                <a:gd name="connsiteX3128" fmla="*/ 6495148 w 8964278"/>
                <a:gd name="connsiteY3128" fmla="*/ 3914775 h 6213528"/>
                <a:gd name="connsiteX3129" fmla="*/ 6488481 w 8964278"/>
                <a:gd name="connsiteY3129" fmla="*/ 3940493 h 6213528"/>
                <a:gd name="connsiteX3130" fmla="*/ 6727558 w 8964278"/>
                <a:gd name="connsiteY3130" fmla="*/ 2929890 h 6213528"/>
                <a:gd name="connsiteX3131" fmla="*/ 6747561 w 8964278"/>
                <a:gd name="connsiteY3131" fmla="*/ 2898458 h 6213528"/>
                <a:gd name="connsiteX3132" fmla="*/ 6750419 w 8964278"/>
                <a:gd name="connsiteY3132" fmla="*/ 2917508 h 6213528"/>
                <a:gd name="connsiteX3133" fmla="*/ 6753276 w 8964278"/>
                <a:gd name="connsiteY3133" fmla="*/ 2954655 h 6213528"/>
                <a:gd name="connsiteX3134" fmla="*/ 6748514 w 8964278"/>
                <a:gd name="connsiteY3134" fmla="*/ 3028950 h 6213528"/>
                <a:gd name="connsiteX3135" fmla="*/ 6709461 w 8964278"/>
                <a:gd name="connsiteY3135" fmla="*/ 3175635 h 6213528"/>
                <a:gd name="connsiteX3136" fmla="*/ 6612306 w 8964278"/>
                <a:gd name="connsiteY3136" fmla="*/ 3444240 h 6213528"/>
                <a:gd name="connsiteX3137" fmla="*/ 6614211 w 8964278"/>
                <a:gd name="connsiteY3137" fmla="*/ 3409950 h 6213528"/>
                <a:gd name="connsiteX3138" fmla="*/ 6618021 w 8964278"/>
                <a:gd name="connsiteY3138" fmla="*/ 3347085 h 6213528"/>
                <a:gd name="connsiteX3139" fmla="*/ 6619926 w 8964278"/>
                <a:gd name="connsiteY3139" fmla="*/ 3344228 h 6213528"/>
                <a:gd name="connsiteX3140" fmla="*/ 6619926 w 8964278"/>
                <a:gd name="connsiteY3140" fmla="*/ 3330893 h 6213528"/>
                <a:gd name="connsiteX3141" fmla="*/ 6646596 w 8964278"/>
                <a:gd name="connsiteY3141" fmla="*/ 3250883 h 6213528"/>
                <a:gd name="connsiteX3142" fmla="*/ 6722796 w 8964278"/>
                <a:gd name="connsiteY3142" fmla="*/ 3017520 h 6213528"/>
                <a:gd name="connsiteX3143" fmla="*/ 6728511 w 8964278"/>
                <a:gd name="connsiteY3143" fmla="*/ 2950845 h 6213528"/>
                <a:gd name="connsiteX3144" fmla="*/ 6727558 w 8964278"/>
                <a:gd name="connsiteY3144" fmla="*/ 2929890 h 6213528"/>
                <a:gd name="connsiteX3145" fmla="*/ 6758039 w 8964278"/>
                <a:gd name="connsiteY3145" fmla="*/ 2883218 h 6213528"/>
                <a:gd name="connsiteX3146" fmla="*/ 6786614 w 8964278"/>
                <a:gd name="connsiteY3146" fmla="*/ 2844165 h 6213528"/>
                <a:gd name="connsiteX3147" fmla="*/ 6786614 w 8964278"/>
                <a:gd name="connsiteY3147" fmla="*/ 2845118 h 6213528"/>
                <a:gd name="connsiteX3148" fmla="*/ 6796139 w 8964278"/>
                <a:gd name="connsiteY3148" fmla="*/ 2883218 h 6213528"/>
                <a:gd name="connsiteX3149" fmla="*/ 6803758 w 8964278"/>
                <a:gd name="connsiteY3149" fmla="*/ 2961323 h 6213528"/>
                <a:gd name="connsiteX3150" fmla="*/ 6784708 w 8964278"/>
                <a:gd name="connsiteY3150" fmla="*/ 3118485 h 6213528"/>
                <a:gd name="connsiteX3151" fmla="*/ 6661836 w 8964278"/>
                <a:gd name="connsiteY3151" fmla="*/ 3421380 h 6213528"/>
                <a:gd name="connsiteX3152" fmla="*/ 6605639 w 8964278"/>
                <a:gd name="connsiteY3152" fmla="*/ 3546158 h 6213528"/>
                <a:gd name="connsiteX3153" fmla="*/ 6609448 w 8964278"/>
                <a:gd name="connsiteY3153" fmla="*/ 3501390 h 6213528"/>
                <a:gd name="connsiteX3154" fmla="*/ 6661836 w 8964278"/>
                <a:gd name="connsiteY3154" fmla="*/ 3330893 h 6213528"/>
                <a:gd name="connsiteX3155" fmla="*/ 6758991 w 8964278"/>
                <a:gd name="connsiteY3155" fmla="*/ 3044190 h 6213528"/>
                <a:gd name="connsiteX3156" fmla="*/ 6766611 w 8964278"/>
                <a:gd name="connsiteY3156" fmla="*/ 2961323 h 6213528"/>
                <a:gd name="connsiteX3157" fmla="*/ 6758039 w 8964278"/>
                <a:gd name="connsiteY3157" fmla="*/ 2883218 h 6213528"/>
                <a:gd name="connsiteX3158" fmla="*/ 6860908 w 8964278"/>
                <a:gd name="connsiteY3158" fmla="*/ 2758440 h 6213528"/>
                <a:gd name="connsiteX3159" fmla="*/ 6859956 w 8964278"/>
                <a:gd name="connsiteY3159" fmla="*/ 2752725 h 6213528"/>
                <a:gd name="connsiteX3160" fmla="*/ 6881864 w 8964278"/>
                <a:gd name="connsiteY3160" fmla="*/ 2726055 h 6213528"/>
                <a:gd name="connsiteX3161" fmla="*/ 6884721 w 8964278"/>
                <a:gd name="connsiteY3161" fmla="*/ 2738438 h 6213528"/>
                <a:gd name="connsiteX3162" fmla="*/ 6897103 w 8964278"/>
                <a:gd name="connsiteY3162" fmla="*/ 2800350 h 6213528"/>
                <a:gd name="connsiteX3163" fmla="*/ 6909486 w 8964278"/>
                <a:gd name="connsiteY3163" fmla="*/ 2926080 h 6213528"/>
                <a:gd name="connsiteX3164" fmla="*/ 6884721 w 8964278"/>
                <a:gd name="connsiteY3164" fmla="*/ 3176588 h 6213528"/>
                <a:gd name="connsiteX3165" fmla="*/ 6795186 w 8964278"/>
                <a:gd name="connsiteY3165" fmla="*/ 3410903 h 6213528"/>
                <a:gd name="connsiteX3166" fmla="*/ 6660883 w 8964278"/>
                <a:gd name="connsiteY3166" fmla="*/ 3622358 h 6213528"/>
                <a:gd name="connsiteX3167" fmla="*/ 6578016 w 8964278"/>
                <a:gd name="connsiteY3167" fmla="*/ 3759518 h 6213528"/>
                <a:gd name="connsiteX3168" fmla="*/ 6655169 w 8964278"/>
                <a:gd name="connsiteY3168" fmla="*/ 3581400 h 6213528"/>
                <a:gd name="connsiteX3169" fmla="*/ 6764706 w 8964278"/>
                <a:gd name="connsiteY3169" fmla="*/ 3397568 h 6213528"/>
                <a:gd name="connsiteX3170" fmla="*/ 6847573 w 8964278"/>
                <a:gd name="connsiteY3170" fmla="*/ 3194685 h 6213528"/>
                <a:gd name="connsiteX3171" fmla="*/ 6880911 w 8964278"/>
                <a:gd name="connsiteY3171" fmla="*/ 2977515 h 6213528"/>
                <a:gd name="connsiteX3172" fmla="*/ 6860908 w 8964278"/>
                <a:gd name="connsiteY3172" fmla="*/ 2758440 h 6213528"/>
                <a:gd name="connsiteX3173" fmla="*/ 6863766 w 8964278"/>
                <a:gd name="connsiteY3173" fmla="*/ 2843213 h 6213528"/>
                <a:gd name="connsiteX3174" fmla="*/ 6869481 w 8964278"/>
                <a:gd name="connsiteY3174" fmla="*/ 2953703 h 6213528"/>
                <a:gd name="connsiteX3175" fmla="*/ 6841858 w 8964278"/>
                <a:gd name="connsiteY3175" fmla="*/ 3171825 h 6213528"/>
                <a:gd name="connsiteX3176" fmla="*/ 6763753 w 8964278"/>
                <a:gd name="connsiteY3176" fmla="*/ 3376613 h 6213528"/>
                <a:gd name="connsiteX3177" fmla="*/ 6657073 w 8964278"/>
                <a:gd name="connsiteY3177" fmla="*/ 3560445 h 6213528"/>
                <a:gd name="connsiteX3178" fmla="*/ 6574206 w 8964278"/>
                <a:gd name="connsiteY3178" fmla="*/ 3750945 h 6213528"/>
                <a:gd name="connsiteX3179" fmla="*/ 6568491 w 8964278"/>
                <a:gd name="connsiteY3179" fmla="*/ 3775710 h 6213528"/>
                <a:gd name="connsiteX3180" fmla="*/ 6568491 w 8964278"/>
                <a:gd name="connsiteY3180" fmla="*/ 3776663 h 6213528"/>
                <a:gd name="connsiteX3181" fmla="*/ 6565633 w 8964278"/>
                <a:gd name="connsiteY3181" fmla="*/ 3782378 h 6213528"/>
                <a:gd name="connsiteX3182" fmla="*/ 6596114 w 8964278"/>
                <a:gd name="connsiteY3182" fmla="*/ 3625215 h 6213528"/>
                <a:gd name="connsiteX3183" fmla="*/ 6598971 w 8964278"/>
                <a:gd name="connsiteY3183" fmla="*/ 3623310 h 6213528"/>
                <a:gd name="connsiteX3184" fmla="*/ 6598971 w 8964278"/>
                <a:gd name="connsiteY3184" fmla="*/ 3609975 h 6213528"/>
                <a:gd name="connsiteX3185" fmla="*/ 6707556 w 8964278"/>
                <a:gd name="connsiteY3185" fmla="*/ 3417570 h 6213528"/>
                <a:gd name="connsiteX3186" fmla="*/ 6808521 w 8964278"/>
                <a:gd name="connsiteY3186" fmla="*/ 3221355 h 6213528"/>
                <a:gd name="connsiteX3187" fmla="*/ 6845669 w 8964278"/>
                <a:gd name="connsiteY3187" fmla="*/ 3011805 h 6213528"/>
                <a:gd name="connsiteX3188" fmla="*/ 6817094 w 8964278"/>
                <a:gd name="connsiteY3188" fmla="*/ 2806065 h 6213528"/>
                <a:gd name="connsiteX3189" fmla="*/ 6850431 w 8964278"/>
                <a:gd name="connsiteY3189" fmla="*/ 2765108 h 6213528"/>
                <a:gd name="connsiteX3190" fmla="*/ 6855194 w 8964278"/>
                <a:gd name="connsiteY3190" fmla="*/ 2789873 h 6213528"/>
                <a:gd name="connsiteX3191" fmla="*/ 6863766 w 8964278"/>
                <a:gd name="connsiteY3191" fmla="*/ 2843213 h 6213528"/>
                <a:gd name="connsiteX3192" fmla="*/ 6835191 w 8964278"/>
                <a:gd name="connsiteY3192" fmla="*/ 2989898 h 6213528"/>
                <a:gd name="connsiteX3193" fmla="*/ 6802806 w 8964278"/>
                <a:gd name="connsiteY3193" fmla="*/ 3200400 h 6213528"/>
                <a:gd name="connsiteX3194" fmla="*/ 6704698 w 8964278"/>
                <a:gd name="connsiteY3194" fmla="*/ 3398520 h 6213528"/>
                <a:gd name="connsiteX3195" fmla="*/ 6602781 w 8964278"/>
                <a:gd name="connsiteY3195" fmla="*/ 3569970 h 6213528"/>
                <a:gd name="connsiteX3196" fmla="*/ 6603733 w 8964278"/>
                <a:gd name="connsiteY3196" fmla="*/ 3562350 h 6213528"/>
                <a:gd name="connsiteX3197" fmla="*/ 6734226 w 8964278"/>
                <a:gd name="connsiteY3197" fmla="*/ 3288030 h 6213528"/>
                <a:gd name="connsiteX3198" fmla="*/ 6814236 w 8964278"/>
                <a:gd name="connsiteY3198" fmla="*/ 2976563 h 6213528"/>
                <a:gd name="connsiteX3199" fmla="*/ 6807569 w 8964278"/>
                <a:gd name="connsiteY3199" fmla="*/ 2888933 h 6213528"/>
                <a:gd name="connsiteX3200" fmla="*/ 6798044 w 8964278"/>
                <a:gd name="connsiteY3200" fmla="*/ 2846070 h 6213528"/>
                <a:gd name="connsiteX3201" fmla="*/ 6794233 w 8964278"/>
                <a:gd name="connsiteY3201" fmla="*/ 2833688 h 6213528"/>
                <a:gd name="connsiteX3202" fmla="*/ 6811378 w 8964278"/>
                <a:gd name="connsiteY3202" fmla="*/ 2812733 h 6213528"/>
                <a:gd name="connsiteX3203" fmla="*/ 6835191 w 8964278"/>
                <a:gd name="connsiteY3203" fmla="*/ 2989898 h 6213528"/>
                <a:gd name="connsiteX3204" fmla="*/ 6713271 w 8964278"/>
                <a:gd name="connsiteY3204" fmla="*/ 3007043 h 6213528"/>
                <a:gd name="connsiteX3205" fmla="*/ 6682791 w 8964278"/>
                <a:gd name="connsiteY3205" fmla="*/ 3126105 h 6213528"/>
                <a:gd name="connsiteX3206" fmla="*/ 6621831 w 8964278"/>
                <a:gd name="connsiteY3206" fmla="*/ 3297555 h 6213528"/>
                <a:gd name="connsiteX3207" fmla="*/ 6644691 w 8964278"/>
                <a:gd name="connsiteY3207" fmla="*/ 3135630 h 6213528"/>
                <a:gd name="connsiteX3208" fmla="*/ 6718033 w 8964278"/>
                <a:gd name="connsiteY3208" fmla="*/ 2947035 h 6213528"/>
                <a:gd name="connsiteX3209" fmla="*/ 6713271 w 8964278"/>
                <a:gd name="connsiteY3209" fmla="*/ 3007043 h 6213528"/>
                <a:gd name="connsiteX3210" fmla="*/ 6698031 w 8964278"/>
                <a:gd name="connsiteY3210" fmla="*/ 2791778 h 6213528"/>
                <a:gd name="connsiteX3211" fmla="*/ 6698031 w 8964278"/>
                <a:gd name="connsiteY3211" fmla="*/ 2789873 h 6213528"/>
                <a:gd name="connsiteX3212" fmla="*/ 6698031 w 8964278"/>
                <a:gd name="connsiteY3212" fmla="*/ 2782253 h 6213528"/>
                <a:gd name="connsiteX3213" fmla="*/ 6705651 w 8964278"/>
                <a:gd name="connsiteY3213" fmla="*/ 2769870 h 6213528"/>
                <a:gd name="connsiteX3214" fmla="*/ 6705651 w 8964278"/>
                <a:gd name="connsiteY3214" fmla="*/ 2775585 h 6213528"/>
                <a:gd name="connsiteX3215" fmla="*/ 6698031 w 8964278"/>
                <a:gd name="connsiteY3215" fmla="*/ 2791778 h 6213528"/>
                <a:gd name="connsiteX3216" fmla="*/ 6696126 w 8964278"/>
                <a:gd name="connsiteY3216" fmla="*/ 2751773 h 6213528"/>
                <a:gd name="connsiteX3217" fmla="*/ 6689458 w 8964278"/>
                <a:gd name="connsiteY3217" fmla="*/ 2667000 h 6213528"/>
                <a:gd name="connsiteX3218" fmla="*/ 6672314 w 8964278"/>
                <a:gd name="connsiteY3218" fmla="*/ 2544128 h 6213528"/>
                <a:gd name="connsiteX3219" fmla="*/ 6701841 w 8964278"/>
                <a:gd name="connsiteY3219" fmla="*/ 2712720 h 6213528"/>
                <a:gd name="connsiteX3220" fmla="*/ 6703746 w 8964278"/>
                <a:gd name="connsiteY3220" fmla="*/ 2735580 h 6213528"/>
                <a:gd name="connsiteX3221" fmla="*/ 6696126 w 8964278"/>
                <a:gd name="connsiteY3221" fmla="*/ 2751773 h 6213528"/>
                <a:gd name="connsiteX3222" fmla="*/ 6674219 w 8964278"/>
                <a:gd name="connsiteY3222" fmla="*/ 2640330 h 6213528"/>
                <a:gd name="connsiteX3223" fmla="*/ 6684696 w 8964278"/>
                <a:gd name="connsiteY3223" fmla="*/ 2776538 h 6213528"/>
                <a:gd name="connsiteX3224" fmla="*/ 6683744 w 8964278"/>
                <a:gd name="connsiteY3224" fmla="*/ 2779395 h 6213528"/>
                <a:gd name="connsiteX3225" fmla="*/ 6677076 w 8964278"/>
                <a:gd name="connsiteY3225" fmla="*/ 2690813 h 6213528"/>
                <a:gd name="connsiteX3226" fmla="*/ 6625641 w 8964278"/>
                <a:gd name="connsiteY3226" fmla="*/ 2451735 h 6213528"/>
                <a:gd name="connsiteX3227" fmla="*/ 6534201 w 8964278"/>
                <a:gd name="connsiteY3227" fmla="*/ 2239328 h 6213528"/>
                <a:gd name="connsiteX3228" fmla="*/ 6410376 w 8964278"/>
                <a:gd name="connsiteY3228" fmla="*/ 2055495 h 6213528"/>
                <a:gd name="connsiteX3229" fmla="*/ 6285598 w 8964278"/>
                <a:gd name="connsiteY3229" fmla="*/ 1924050 h 6213528"/>
                <a:gd name="connsiteX3230" fmla="*/ 6339891 w 8964278"/>
                <a:gd name="connsiteY3230" fmla="*/ 1957388 h 6213528"/>
                <a:gd name="connsiteX3231" fmla="*/ 6355131 w 8964278"/>
                <a:gd name="connsiteY3231" fmla="*/ 1969770 h 6213528"/>
                <a:gd name="connsiteX3232" fmla="*/ 6427521 w 8964278"/>
                <a:gd name="connsiteY3232" fmla="*/ 2040255 h 6213528"/>
                <a:gd name="connsiteX3233" fmla="*/ 6544678 w 8964278"/>
                <a:gd name="connsiteY3233" fmla="*/ 2206943 h 6213528"/>
                <a:gd name="connsiteX3234" fmla="*/ 6625641 w 8964278"/>
                <a:gd name="connsiteY3234" fmla="*/ 2402205 h 6213528"/>
                <a:gd name="connsiteX3235" fmla="*/ 6674219 w 8964278"/>
                <a:gd name="connsiteY3235" fmla="*/ 2640330 h 6213528"/>
                <a:gd name="connsiteX3236" fmla="*/ 6313221 w 8964278"/>
                <a:gd name="connsiteY3236" fmla="*/ 1959293 h 6213528"/>
                <a:gd name="connsiteX3237" fmla="*/ 6387516 w 8964278"/>
                <a:gd name="connsiteY3237" fmla="*/ 2040255 h 6213528"/>
                <a:gd name="connsiteX3238" fmla="*/ 6512294 w 8964278"/>
                <a:gd name="connsiteY3238" fmla="*/ 2220278 h 6213528"/>
                <a:gd name="connsiteX3239" fmla="*/ 6605639 w 8964278"/>
                <a:gd name="connsiteY3239" fmla="*/ 2426018 h 6213528"/>
                <a:gd name="connsiteX3240" fmla="*/ 6661836 w 8964278"/>
                <a:gd name="connsiteY3240" fmla="*/ 2662238 h 6213528"/>
                <a:gd name="connsiteX3241" fmla="*/ 6672314 w 8964278"/>
                <a:gd name="connsiteY3241" fmla="*/ 2799398 h 6213528"/>
                <a:gd name="connsiteX3242" fmla="*/ 6665646 w 8964278"/>
                <a:gd name="connsiteY3242" fmla="*/ 2791778 h 6213528"/>
                <a:gd name="connsiteX3243" fmla="*/ 6656121 w 8964278"/>
                <a:gd name="connsiteY3243" fmla="*/ 2726055 h 6213528"/>
                <a:gd name="connsiteX3244" fmla="*/ 6601828 w 8964278"/>
                <a:gd name="connsiteY3244" fmla="*/ 2501265 h 6213528"/>
                <a:gd name="connsiteX3245" fmla="*/ 6515151 w 8964278"/>
                <a:gd name="connsiteY3245" fmla="*/ 2286000 h 6213528"/>
                <a:gd name="connsiteX3246" fmla="*/ 6397994 w 8964278"/>
                <a:gd name="connsiteY3246" fmla="*/ 2086928 h 6213528"/>
                <a:gd name="connsiteX3247" fmla="*/ 6252261 w 8964278"/>
                <a:gd name="connsiteY3247" fmla="*/ 1906905 h 6213528"/>
                <a:gd name="connsiteX3248" fmla="*/ 6245594 w 8964278"/>
                <a:gd name="connsiteY3248" fmla="*/ 1900238 h 6213528"/>
                <a:gd name="connsiteX3249" fmla="*/ 6255119 w 8964278"/>
                <a:gd name="connsiteY3249" fmla="*/ 1905953 h 6213528"/>
                <a:gd name="connsiteX3250" fmla="*/ 6313221 w 8964278"/>
                <a:gd name="connsiteY3250" fmla="*/ 1959293 h 6213528"/>
                <a:gd name="connsiteX3251" fmla="*/ 6376086 w 8964278"/>
                <a:gd name="connsiteY3251" fmla="*/ 2065973 h 6213528"/>
                <a:gd name="connsiteX3252" fmla="*/ 6494196 w 8964278"/>
                <a:gd name="connsiteY3252" fmla="*/ 2265045 h 6213528"/>
                <a:gd name="connsiteX3253" fmla="*/ 6581826 w 8964278"/>
                <a:gd name="connsiteY3253" fmla="*/ 2476500 h 6213528"/>
                <a:gd name="connsiteX3254" fmla="*/ 6638023 w 8964278"/>
                <a:gd name="connsiteY3254" fmla="*/ 2700338 h 6213528"/>
                <a:gd name="connsiteX3255" fmla="*/ 6643739 w 8964278"/>
                <a:gd name="connsiteY3255" fmla="*/ 2736533 h 6213528"/>
                <a:gd name="connsiteX3256" fmla="*/ 6578016 w 8964278"/>
                <a:gd name="connsiteY3256" fmla="*/ 2495550 h 6213528"/>
                <a:gd name="connsiteX3257" fmla="*/ 6336081 w 8964278"/>
                <a:gd name="connsiteY3257" fmla="*/ 2027873 h 6213528"/>
                <a:gd name="connsiteX3258" fmla="*/ 6219876 w 8964278"/>
                <a:gd name="connsiteY3258" fmla="*/ 1884045 h 6213528"/>
                <a:gd name="connsiteX3259" fmla="*/ 6233211 w 8964278"/>
                <a:gd name="connsiteY3259" fmla="*/ 1892618 h 6213528"/>
                <a:gd name="connsiteX3260" fmla="*/ 6376086 w 8964278"/>
                <a:gd name="connsiteY3260" fmla="*/ 2065973 h 6213528"/>
                <a:gd name="connsiteX3261" fmla="*/ 6547536 w 8964278"/>
                <a:gd name="connsiteY3261" fmla="*/ 3839528 h 6213528"/>
                <a:gd name="connsiteX3262" fmla="*/ 6556108 w 8964278"/>
                <a:gd name="connsiteY3262" fmla="*/ 3820478 h 6213528"/>
                <a:gd name="connsiteX3263" fmla="*/ 6558014 w 8964278"/>
                <a:gd name="connsiteY3263" fmla="*/ 3829050 h 6213528"/>
                <a:gd name="connsiteX3264" fmla="*/ 6565633 w 8964278"/>
                <a:gd name="connsiteY3264" fmla="*/ 3830955 h 6213528"/>
                <a:gd name="connsiteX3265" fmla="*/ 6561823 w 8964278"/>
                <a:gd name="connsiteY3265" fmla="*/ 3836670 h 6213528"/>
                <a:gd name="connsiteX3266" fmla="*/ 6504673 w 8964278"/>
                <a:gd name="connsiteY3266" fmla="*/ 3967163 h 6213528"/>
                <a:gd name="connsiteX3267" fmla="*/ 6547536 w 8964278"/>
                <a:gd name="connsiteY3267" fmla="*/ 3839528 h 6213528"/>
                <a:gd name="connsiteX3268" fmla="*/ 6717081 w 8964278"/>
                <a:gd name="connsiteY3268" fmla="*/ 2323148 h 6213528"/>
                <a:gd name="connsiteX3269" fmla="*/ 6730416 w 8964278"/>
                <a:gd name="connsiteY3269" fmla="*/ 2388870 h 6213528"/>
                <a:gd name="connsiteX3270" fmla="*/ 6730416 w 8964278"/>
                <a:gd name="connsiteY3270" fmla="*/ 2388870 h 6213528"/>
                <a:gd name="connsiteX3271" fmla="*/ 6702794 w 8964278"/>
                <a:gd name="connsiteY3271" fmla="*/ 2286000 h 6213528"/>
                <a:gd name="connsiteX3272" fmla="*/ 6713271 w 8964278"/>
                <a:gd name="connsiteY3272" fmla="*/ 2308860 h 6213528"/>
                <a:gd name="connsiteX3273" fmla="*/ 6717081 w 8964278"/>
                <a:gd name="connsiteY3273" fmla="*/ 2323148 h 6213528"/>
                <a:gd name="connsiteX3274" fmla="*/ 6722796 w 8964278"/>
                <a:gd name="connsiteY3274" fmla="*/ 2406015 h 6213528"/>
                <a:gd name="connsiteX3275" fmla="*/ 6745656 w 8964278"/>
                <a:gd name="connsiteY3275" fmla="*/ 2583180 h 6213528"/>
                <a:gd name="connsiteX3276" fmla="*/ 6743751 w 8964278"/>
                <a:gd name="connsiteY3276" fmla="*/ 2606040 h 6213528"/>
                <a:gd name="connsiteX3277" fmla="*/ 6739941 w 8964278"/>
                <a:gd name="connsiteY3277" fmla="*/ 2567940 h 6213528"/>
                <a:gd name="connsiteX3278" fmla="*/ 6658026 w 8964278"/>
                <a:gd name="connsiteY3278" fmla="*/ 2248853 h 6213528"/>
                <a:gd name="connsiteX3279" fmla="*/ 6623736 w 8964278"/>
                <a:gd name="connsiteY3279" fmla="*/ 2169795 h 6213528"/>
                <a:gd name="connsiteX3280" fmla="*/ 6673266 w 8964278"/>
                <a:gd name="connsiteY3280" fmla="*/ 2234565 h 6213528"/>
                <a:gd name="connsiteX3281" fmla="*/ 6681839 w 8964278"/>
                <a:gd name="connsiteY3281" fmla="*/ 2257425 h 6213528"/>
                <a:gd name="connsiteX3282" fmla="*/ 6722796 w 8964278"/>
                <a:gd name="connsiteY3282" fmla="*/ 2406015 h 6213528"/>
                <a:gd name="connsiteX3283" fmla="*/ 6599923 w 8964278"/>
                <a:gd name="connsiteY3283" fmla="*/ 2086928 h 6213528"/>
                <a:gd name="connsiteX3284" fmla="*/ 6726606 w 8964278"/>
                <a:gd name="connsiteY3284" fmla="*/ 1848803 h 6213528"/>
                <a:gd name="connsiteX3285" fmla="*/ 6855194 w 8964278"/>
                <a:gd name="connsiteY3285" fmla="*/ 1604963 h 6213528"/>
                <a:gd name="connsiteX3286" fmla="*/ 6973303 w 8964278"/>
                <a:gd name="connsiteY3286" fmla="*/ 1371600 h 6213528"/>
                <a:gd name="connsiteX3287" fmla="*/ 7077126 w 8964278"/>
                <a:gd name="connsiteY3287" fmla="*/ 1132523 h 6213528"/>
                <a:gd name="connsiteX3288" fmla="*/ 7085698 w 8964278"/>
                <a:gd name="connsiteY3288" fmla="*/ 1108710 h 6213528"/>
                <a:gd name="connsiteX3289" fmla="*/ 7000926 w 8964278"/>
                <a:gd name="connsiteY3289" fmla="*/ 1350645 h 6213528"/>
                <a:gd name="connsiteX3290" fmla="*/ 6898056 w 8964278"/>
                <a:gd name="connsiteY3290" fmla="*/ 1611630 h 6213528"/>
                <a:gd name="connsiteX3291" fmla="*/ 6780898 w 8964278"/>
                <a:gd name="connsiteY3291" fmla="*/ 1864043 h 6213528"/>
                <a:gd name="connsiteX3292" fmla="*/ 6642786 w 8964278"/>
                <a:gd name="connsiteY3292" fmla="*/ 2107883 h 6213528"/>
                <a:gd name="connsiteX3293" fmla="*/ 6634214 w 8964278"/>
                <a:gd name="connsiteY3293" fmla="*/ 2123123 h 6213528"/>
                <a:gd name="connsiteX3294" fmla="*/ 6599923 w 8964278"/>
                <a:gd name="connsiteY3294" fmla="*/ 2086928 h 6213528"/>
                <a:gd name="connsiteX3295" fmla="*/ 6577064 w 8964278"/>
                <a:gd name="connsiteY3295" fmla="*/ 2148840 h 6213528"/>
                <a:gd name="connsiteX3296" fmla="*/ 6618021 w 8964278"/>
                <a:gd name="connsiteY3296" fmla="*/ 2223135 h 6213528"/>
                <a:gd name="connsiteX3297" fmla="*/ 6678981 w 8964278"/>
                <a:gd name="connsiteY3297" fmla="*/ 2379345 h 6213528"/>
                <a:gd name="connsiteX3298" fmla="*/ 6718986 w 8964278"/>
                <a:gd name="connsiteY3298" fmla="*/ 2695575 h 6213528"/>
                <a:gd name="connsiteX3299" fmla="*/ 6713271 w 8964278"/>
                <a:gd name="connsiteY3299" fmla="*/ 2710815 h 6213528"/>
                <a:gd name="connsiteX3300" fmla="*/ 6683744 w 8964278"/>
                <a:gd name="connsiteY3300" fmla="*/ 2543175 h 6213528"/>
                <a:gd name="connsiteX3301" fmla="*/ 6586589 w 8964278"/>
                <a:gd name="connsiteY3301" fmla="*/ 2211705 h 6213528"/>
                <a:gd name="connsiteX3302" fmla="*/ 6492291 w 8964278"/>
                <a:gd name="connsiteY3302" fmla="*/ 2054543 h 6213528"/>
                <a:gd name="connsiteX3303" fmla="*/ 6537058 w 8964278"/>
                <a:gd name="connsiteY3303" fmla="*/ 2088833 h 6213528"/>
                <a:gd name="connsiteX3304" fmla="*/ 6577064 w 8964278"/>
                <a:gd name="connsiteY3304" fmla="*/ 2148840 h 6213528"/>
                <a:gd name="connsiteX3305" fmla="*/ 6571348 w 8964278"/>
                <a:gd name="connsiteY3305" fmla="*/ 2196465 h 6213528"/>
                <a:gd name="connsiteX3306" fmla="*/ 6628498 w 8964278"/>
                <a:gd name="connsiteY3306" fmla="*/ 2356485 h 6213528"/>
                <a:gd name="connsiteX3307" fmla="*/ 6651358 w 8964278"/>
                <a:gd name="connsiteY3307" fmla="*/ 2447925 h 6213528"/>
                <a:gd name="connsiteX3308" fmla="*/ 6645644 w 8964278"/>
                <a:gd name="connsiteY3308" fmla="*/ 2426970 h 6213528"/>
                <a:gd name="connsiteX3309" fmla="*/ 6565633 w 8964278"/>
                <a:gd name="connsiteY3309" fmla="*/ 2224088 h 6213528"/>
                <a:gd name="connsiteX3310" fmla="*/ 6451333 w 8964278"/>
                <a:gd name="connsiteY3310" fmla="*/ 2053590 h 6213528"/>
                <a:gd name="connsiteX3311" fmla="*/ 6377991 w 8964278"/>
                <a:gd name="connsiteY3311" fmla="*/ 1979295 h 6213528"/>
                <a:gd name="connsiteX3312" fmla="*/ 6485623 w 8964278"/>
                <a:gd name="connsiteY3312" fmla="*/ 2049780 h 6213528"/>
                <a:gd name="connsiteX3313" fmla="*/ 6485623 w 8964278"/>
                <a:gd name="connsiteY3313" fmla="*/ 2049780 h 6213528"/>
                <a:gd name="connsiteX3314" fmla="*/ 6571348 w 8964278"/>
                <a:gd name="connsiteY3314" fmla="*/ 2196465 h 6213528"/>
                <a:gd name="connsiteX3315" fmla="*/ 5191176 w 8964278"/>
                <a:gd name="connsiteY3315" fmla="*/ 3157538 h 6213528"/>
                <a:gd name="connsiteX3316" fmla="*/ 5199748 w 8964278"/>
                <a:gd name="connsiteY3316" fmla="*/ 3166110 h 6213528"/>
                <a:gd name="connsiteX3317" fmla="*/ 5239753 w 8964278"/>
                <a:gd name="connsiteY3317" fmla="*/ 3534728 h 6213528"/>
                <a:gd name="connsiteX3318" fmla="*/ 5415966 w 8964278"/>
                <a:gd name="connsiteY3318" fmla="*/ 3879533 h 6213528"/>
                <a:gd name="connsiteX3319" fmla="*/ 6047473 w 8964278"/>
                <a:gd name="connsiteY3319" fmla="*/ 4269105 h 6213528"/>
                <a:gd name="connsiteX3320" fmla="*/ 6108433 w 8964278"/>
                <a:gd name="connsiteY3320" fmla="*/ 4278630 h 6213528"/>
                <a:gd name="connsiteX3321" fmla="*/ 5897931 w 8964278"/>
                <a:gd name="connsiteY3321" fmla="*/ 4269105 h 6213528"/>
                <a:gd name="connsiteX3322" fmla="*/ 5546458 w 8964278"/>
                <a:gd name="connsiteY3322" fmla="*/ 4177665 h 6213528"/>
                <a:gd name="connsiteX3323" fmla="*/ 5293094 w 8964278"/>
                <a:gd name="connsiteY3323" fmla="*/ 3979545 h 6213528"/>
                <a:gd name="connsiteX3324" fmla="*/ 5211178 w 8964278"/>
                <a:gd name="connsiteY3324" fmla="*/ 3829050 h 6213528"/>
                <a:gd name="connsiteX3325" fmla="*/ 5173078 w 8964278"/>
                <a:gd name="connsiteY3325" fmla="*/ 3639503 h 6213528"/>
                <a:gd name="connsiteX3326" fmla="*/ 5188319 w 8964278"/>
                <a:gd name="connsiteY3326" fmla="*/ 3227070 h 6213528"/>
                <a:gd name="connsiteX3327" fmla="*/ 5189271 w 8964278"/>
                <a:gd name="connsiteY3327" fmla="*/ 3203258 h 6213528"/>
                <a:gd name="connsiteX3328" fmla="*/ 5191176 w 8964278"/>
                <a:gd name="connsiteY3328" fmla="*/ 3157538 h 6213528"/>
                <a:gd name="connsiteX3329" fmla="*/ 5359769 w 8964278"/>
                <a:gd name="connsiteY3329" fmla="*/ 3385185 h 6213528"/>
                <a:gd name="connsiteX3330" fmla="*/ 5584558 w 8964278"/>
                <a:gd name="connsiteY3330" fmla="*/ 3530918 h 6213528"/>
                <a:gd name="connsiteX3331" fmla="*/ 5858878 w 8964278"/>
                <a:gd name="connsiteY3331" fmla="*/ 3627120 h 6213528"/>
                <a:gd name="connsiteX3332" fmla="*/ 6140819 w 8964278"/>
                <a:gd name="connsiteY3332" fmla="*/ 3726180 h 6213528"/>
                <a:gd name="connsiteX3333" fmla="*/ 6237021 w 8964278"/>
                <a:gd name="connsiteY3333" fmla="*/ 3786188 h 6213528"/>
                <a:gd name="connsiteX3334" fmla="*/ 6272264 w 8964278"/>
                <a:gd name="connsiteY3334" fmla="*/ 3829050 h 6213528"/>
                <a:gd name="connsiteX3335" fmla="*/ 6279883 w 8964278"/>
                <a:gd name="connsiteY3335" fmla="*/ 3849053 h 6213528"/>
                <a:gd name="connsiteX3336" fmla="*/ 6098908 w 8964278"/>
                <a:gd name="connsiteY3336" fmla="*/ 3762375 h 6213528"/>
                <a:gd name="connsiteX3337" fmla="*/ 5791251 w 8964278"/>
                <a:gd name="connsiteY3337" fmla="*/ 3684270 h 6213528"/>
                <a:gd name="connsiteX3338" fmla="*/ 5649328 w 8964278"/>
                <a:gd name="connsiteY3338" fmla="*/ 3633788 h 6213528"/>
                <a:gd name="connsiteX3339" fmla="*/ 5537886 w 8964278"/>
                <a:gd name="connsiteY3339" fmla="*/ 3570923 h 6213528"/>
                <a:gd name="connsiteX3340" fmla="*/ 5348339 w 8964278"/>
                <a:gd name="connsiteY3340" fmla="*/ 3393758 h 6213528"/>
                <a:gd name="connsiteX3341" fmla="*/ 5283569 w 8964278"/>
                <a:gd name="connsiteY3341" fmla="*/ 3296603 h 6213528"/>
                <a:gd name="connsiteX3342" fmla="*/ 5359769 w 8964278"/>
                <a:gd name="connsiteY3342" fmla="*/ 3385185 h 6213528"/>
                <a:gd name="connsiteX3343" fmla="*/ 5284521 w 8964278"/>
                <a:gd name="connsiteY3343" fmla="*/ 3282315 h 6213528"/>
                <a:gd name="connsiteX3344" fmla="*/ 5388344 w 8964278"/>
                <a:gd name="connsiteY3344" fmla="*/ 3385185 h 6213528"/>
                <a:gd name="connsiteX3345" fmla="*/ 5612181 w 8964278"/>
                <a:gd name="connsiteY3345" fmla="*/ 3511868 h 6213528"/>
                <a:gd name="connsiteX3346" fmla="*/ 5880786 w 8964278"/>
                <a:gd name="connsiteY3346" fmla="*/ 3593783 h 6213528"/>
                <a:gd name="connsiteX3347" fmla="*/ 6112244 w 8964278"/>
                <a:gd name="connsiteY3347" fmla="*/ 3688080 h 6213528"/>
                <a:gd name="connsiteX3348" fmla="*/ 6177014 w 8964278"/>
                <a:gd name="connsiteY3348" fmla="*/ 3731895 h 6213528"/>
                <a:gd name="connsiteX3349" fmla="*/ 6057951 w 8964278"/>
                <a:gd name="connsiteY3349" fmla="*/ 3680460 h 6213528"/>
                <a:gd name="connsiteX3350" fmla="*/ 5914123 w 8964278"/>
                <a:gd name="connsiteY3350" fmla="*/ 3632835 h 6213528"/>
                <a:gd name="connsiteX3351" fmla="*/ 5634089 w 8964278"/>
                <a:gd name="connsiteY3351" fmla="*/ 3540443 h 6213528"/>
                <a:gd name="connsiteX3352" fmla="*/ 5394058 w 8964278"/>
                <a:gd name="connsiteY3352" fmla="*/ 3403283 h 6213528"/>
                <a:gd name="connsiteX3353" fmla="*/ 5306428 w 8964278"/>
                <a:gd name="connsiteY3353" fmla="*/ 3313748 h 6213528"/>
                <a:gd name="connsiteX3354" fmla="*/ 5284521 w 8964278"/>
                <a:gd name="connsiteY3354" fmla="*/ 3282315 h 6213528"/>
                <a:gd name="connsiteX3355" fmla="*/ 5318811 w 8964278"/>
                <a:gd name="connsiteY3355" fmla="*/ 3371850 h 6213528"/>
                <a:gd name="connsiteX3356" fmla="*/ 5498833 w 8964278"/>
                <a:gd name="connsiteY3356" fmla="*/ 3556635 h 6213528"/>
                <a:gd name="connsiteX3357" fmla="*/ 5736958 w 8964278"/>
                <a:gd name="connsiteY3357" fmla="*/ 3679508 h 6213528"/>
                <a:gd name="connsiteX3358" fmla="*/ 6051283 w 8964278"/>
                <a:gd name="connsiteY3358" fmla="*/ 3759518 h 6213528"/>
                <a:gd name="connsiteX3359" fmla="*/ 6087478 w 8964278"/>
                <a:gd name="connsiteY3359" fmla="*/ 3770948 h 6213528"/>
                <a:gd name="connsiteX3360" fmla="*/ 5839828 w 8964278"/>
                <a:gd name="connsiteY3360" fmla="*/ 3741420 h 6213528"/>
                <a:gd name="connsiteX3361" fmla="*/ 5568366 w 8964278"/>
                <a:gd name="connsiteY3361" fmla="*/ 3646170 h 6213528"/>
                <a:gd name="connsiteX3362" fmla="*/ 5356911 w 8964278"/>
                <a:gd name="connsiteY3362" fmla="*/ 3457575 h 6213528"/>
                <a:gd name="connsiteX3363" fmla="*/ 5241658 w 8964278"/>
                <a:gd name="connsiteY3363" fmla="*/ 3239453 h 6213528"/>
                <a:gd name="connsiteX3364" fmla="*/ 5252136 w 8964278"/>
                <a:gd name="connsiteY3364" fmla="*/ 3261360 h 6213528"/>
                <a:gd name="connsiteX3365" fmla="*/ 5318811 w 8964278"/>
                <a:gd name="connsiteY3365" fmla="*/ 3371850 h 6213528"/>
                <a:gd name="connsiteX3366" fmla="*/ 5259756 w 8964278"/>
                <a:gd name="connsiteY3366" fmla="*/ 3304223 h 6213528"/>
                <a:gd name="connsiteX3367" fmla="*/ 5326431 w 8964278"/>
                <a:gd name="connsiteY3367" fmla="*/ 3428048 h 6213528"/>
                <a:gd name="connsiteX3368" fmla="*/ 5525503 w 8964278"/>
                <a:gd name="connsiteY3368" fmla="*/ 3629025 h 6213528"/>
                <a:gd name="connsiteX3369" fmla="*/ 5783631 w 8964278"/>
                <a:gd name="connsiteY3369" fmla="*/ 3741420 h 6213528"/>
                <a:gd name="connsiteX3370" fmla="*/ 6104623 w 8964278"/>
                <a:gd name="connsiteY3370" fmla="*/ 3786188 h 6213528"/>
                <a:gd name="connsiteX3371" fmla="*/ 6292266 w 8964278"/>
                <a:gd name="connsiteY3371" fmla="*/ 3890010 h 6213528"/>
                <a:gd name="connsiteX3372" fmla="*/ 6305601 w 8964278"/>
                <a:gd name="connsiteY3372" fmla="*/ 3936683 h 6213528"/>
                <a:gd name="connsiteX3373" fmla="*/ 6203683 w 8964278"/>
                <a:gd name="connsiteY3373" fmla="*/ 3873818 h 6213528"/>
                <a:gd name="connsiteX3374" fmla="*/ 5878881 w 8964278"/>
                <a:gd name="connsiteY3374" fmla="*/ 3810000 h 6213528"/>
                <a:gd name="connsiteX3375" fmla="*/ 5590273 w 8964278"/>
                <a:gd name="connsiteY3375" fmla="*/ 3701415 h 6213528"/>
                <a:gd name="connsiteX3376" fmla="*/ 5365483 w 8964278"/>
                <a:gd name="connsiteY3376" fmla="*/ 3497580 h 6213528"/>
                <a:gd name="connsiteX3377" fmla="*/ 5236896 w 8964278"/>
                <a:gd name="connsiteY3377" fmla="*/ 3248978 h 6213528"/>
                <a:gd name="connsiteX3378" fmla="*/ 5239753 w 8964278"/>
                <a:gd name="connsiteY3378" fmla="*/ 3247073 h 6213528"/>
                <a:gd name="connsiteX3379" fmla="*/ 5259756 w 8964278"/>
                <a:gd name="connsiteY3379" fmla="*/ 3304223 h 6213528"/>
                <a:gd name="connsiteX3380" fmla="*/ 5261661 w 8964278"/>
                <a:gd name="connsiteY3380" fmla="*/ 3334703 h 6213528"/>
                <a:gd name="connsiteX3381" fmla="*/ 5333098 w 8964278"/>
                <a:gd name="connsiteY3381" fmla="*/ 3467100 h 6213528"/>
                <a:gd name="connsiteX3382" fmla="*/ 5544553 w 8964278"/>
                <a:gd name="connsiteY3382" fmla="*/ 3683318 h 6213528"/>
                <a:gd name="connsiteX3383" fmla="*/ 5818873 w 8964278"/>
                <a:gd name="connsiteY3383" fmla="*/ 3808095 h 6213528"/>
                <a:gd name="connsiteX3384" fmla="*/ 6156058 w 8964278"/>
                <a:gd name="connsiteY3384" fmla="*/ 3869055 h 6213528"/>
                <a:gd name="connsiteX3385" fmla="*/ 6312269 w 8964278"/>
                <a:gd name="connsiteY3385" fmla="*/ 3957638 h 6213528"/>
                <a:gd name="connsiteX3386" fmla="*/ 6327508 w 8964278"/>
                <a:gd name="connsiteY3386" fmla="*/ 4010025 h 6213528"/>
                <a:gd name="connsiteX3387" fmla="*/ 6190348 w 8964278"/>
                <a:gd name="connsiteY3387" fmla="*/ 3935730 h 6213528"/>
                <a:gd name="connsiteX3388" fmla="*/ 5837923 w 8964278"/>
                <a:gd name="connsiteY3388" fmla="*/ 3870960 h 6213528"/>
                <a:gd name="connsiteX3389" fmla="*/ 5549316 w 8964278"/>
                <a:gd name="connsiteY3389" fmla="*/ 3743325 h 6213528"/>
                <a:gd name="connsiteX3390" fmla="*/ 5332146 w 8964278"/>
                <a:gd name="connsiteY3390" fmla="*/ 3511868 h 6213528"/>
                <a:gd name="connsiteX3391" fmla="*/ 5265471 w 8964278"/>
                <a:gd name="connsiteY3391" fmla="*/ 3375660 h 6213528"/>
                <a:gd name="connsiteX3392" fmla="*/ 5243564 w 8964278"/>
                <a:gd name="connsiteY3392" fmla="*/ 3307080 h 6213528"/>
                <a:gd name="connsiteX3393" fmla="*/ 5230228 w 8964278"/>
                <a:gd name="connsiteY3393" fmla="*/ 3249930 h 6213528"/>
                <a:gd name="connsiteX3394" fmla="*/ 5230228 w 8964278"/>
                <a:gd name="connsiteY3394" fmla="*/ 3249930 h 6213528"/>
                <a:gd name="connsiteX3395" fmla="*/ 5261661 w 8964278"/>
                <a:gd name="connsiteY3395" fmla="*/ 3334703 h 6213528"/>
                <a:gd name="connsiteX3396" fmla="*/ 6334176 w 8964278"/>
                <a:gd name="connsiteY3396" fmla="*/ 4030980 h 6213528"/>
                <a:gd name="connsiteX3397" fmla="*/ 6352273 w 8964278"/>
                <a:gd name="connsiteY3397" fmla="*/ 4074795 h 6213528"/>
                <a:gd name="connsiteX3398" fmla="*/ 6135103 w 8964278"/>
                <a:gd name="connsiteY3398" fmla="*/ 3968115 h 6213528"/>
                <a:gd name="connsiteX3399" fmla="*/ 5809348 w 8964278"/>
                <a:gd name="connsiteY3399" fmla="*/ 3905250 h 6213528"/>
                <a:gd name="connsiteX3400" fmla="*/ 5654091 w 8964278"/>
                <a:gd name="connsiteY3400" fmla="*/ 3850958 h 6213528"/>
                <a:gd name="connsiteX3401" fmla="*/ 5530266 w 8964278"/>
                <a:gd name="connsiteY3401" fmla="*/ 3769995 h 6213528"/>
                <a:gd name="connsiteX3402" fmla="*/ 5336908 w 8964278"/>
                <a:gd name="connsiteY3402" fmla="*/ 3534728 h 6213528"/>
                <a:gd name="connsiteX3403" fmla="*/ 5330241 w 8964278"/>
                <a:gd name="connsiteY3403" fmla="*/ 3523298 h 6213528"/>
                <a:gd name="connsiteX3404" fmla="*/ 5504548 w 8964278"/>
                <a:gd name="connsiteY3404" fmla="*/ 3721418 h 6213528"/>
                <a:gd name="connsiteX3405" fmla="*/ 5781726 w 8964278"/>
                <a:gd name="connsiteY3405" fmla="*/ 3867150 h 6213528"/>
                <a:gd name="connsiteX3406" fmla="*/ 6137961 w 8964278"/>
                <a:gd name="connsiteY3406" fmla="*/ 3931920 h 6213528"/>
                <a:gd name="connsiteX3407" fmla="*/ 6334176 w 8964278"/>
                <a:gd name="connsiteY3407" fmla="*/ 4030980 h 6213528"/>
                <a:gd name="connsiteX3408" fmla="*/ 5234039 w 8964278"/>
                <a:gd name="connsiteY3408" fmla="*/ 3292793 h 6213528"/>
                <a:gd name="connsiteX3409" fmla="*/ 5243564 w 8964278"/>
                <a:gd name="connsiteY3409" fmla="*/ 3326130 h 6213528"/>
                <a:gd name="connsiteX3410" fmla="*/ 5262614 w 8964278"/>
                <a:gd name="connsiteY3410" fmla="*/ 3382328 h 6213528"/>
                <a:gd name="connsiteX3411" fmla="*/ 5311191 w 8964278"/>
                <a:gd name="connsiteY3411" fmla="*/ 3498533 h 6213528"/>
                <a:gd name="connsiteX3412" fmla="*/ 5492166 w 8964278"/>
                <a:gd name="connsiteY3412" fmla="*/ 3747135 h 6213528"/>
                <a:gd name="connsiteX3413" fmla="*/ 5754103 w 8964278"/>
                <a:gd name="connsiteY3413" fmla="*/ 3899535 h 6213528"/>
                <a:gd name="connsiteX3414" fmla="*/ 6086526 w 8964278"/>
                <a:gd name="connsiteY3414" fmla="*/ 3966210 h 6213528"/>
                <a:gd name="connsiteX3415" fmla="*/ 6355131 w 8964278"/>
                <a:gd name="connsiteY3415" fmla="*/ 4090035 h 6213528"/>
                <a:gd name="connsiteX3416" fmla="*/ 6367514 w 8964278"/>
                <a:gd name="connsiteY3416" fmla="*/ 4101465 h 6213528"/>
                <a:gd name="connsiteX3417" fmla="*/ 6197969 w 8964278"/>
                <a:gd name="connsiteY3417" fmla="*/ 4041458 h 6213528"/>
                <a:gd name="connsiteX3418" fmla="*/ 5822683 w 8964278"/>
                <a:gd name="connsiteY3418" fmla="*/ 3984308 h 6213528"/>
                <a:gd name="connsiteX3419" fmla="*/ 5527408 w 8964278"/>
                <a:gd name="connsiteY3419" fmla="*/ 3835718 h 6213528"/>
                <a:gd name="connsiteX3420" fmla="*/ 5318811 w 8964278"/>
                <a:gd name="connsiteY3420" fmla="*/ 3572828 h 6213528"/>
                <a:gd name="connsiteX3421" fmla="*/ 5217846 w 8964278"/>
                <a:gd name="connsiteY3421" fmla="*/ 3232785 h 6213528"/>
                <a:gd name="connsiteX3422" fmla="*/ 5219751 w 8964278"/>
                <a:gd name="connsiteY3422" fmla="*/ 3237548 h 6213528"/>
                <a:gd name="connsiteX3423" fmla="*/ 5234039 w 8964278"/>
                <a:gd name="connsiteY3423" fmla="*/ 3292793 h 6213528"/>
                <a:gd name="connsiteX3424" fmla="*/ 6008421 w 8964278"/>
                <a:gd name="connsiteY3424" fmla="*/ 2755583 h 6213528"/>
                <a:gd name="connsiteX3425" fmla="*/ 6037948 w 8964278"/>
                <a:gd name="connsiteY3425" fmla="*/ 3018473 h 6213528"/>
                <a:gd name="connsiteX3426" fmla="*/ 6091289 w 8964278"/>
                <a:gd name="connsiteY3426" fmla="*/ 3277553 h 6213528"/>
                <a:gd name="connsiteX3427" fmla="*/ 6095098 w 8964278"/>
                <a:gd name="connsiteY3427" fmla="*/ 3291840 h 6213528"/>
                <a:gd name="connsiteX3428" fmla="*/ 6059856 w 8964278"/>
                <a:gd name="connsiteY3428" fmla="*/ 3268028 h 6213528"/>
                <a:gd name="connsiteX3429" fmla="*/ 5999848 w 8964278"/>
                <a:gd name="connsiteY3429" fmla="*/ 3231833 h 6213528"/>
                <a:gd name="connsiteX3430" fmla="*/ 5983656 w 8964278"/>
                <a:gd name="connsiteY3430" fmla="*/ 3110865 h 6213528"/>
                <a:gd name="connsiteX3431" fmla="*/ 5971273 w 8964278"/>
                <a:gd name="connsiteY3431" fmla="*/ 2989898 h 6213528"/>
                <a:gd name="connsiteX3432" fmla="*/ 5961748 w 8964278"/>
                <a:gd name="connsiteY3432" fmla="*/ 2744153 h 6213528"/>
                <a:gd name="connsiteX3433" fmla="*/ 5972226 w 8964278"/>
                <a:gd name="connsiteY3433" fmla="*/ 2500313 h 6213528"/>
                <a:gd name="connsiteX3434" fmla="*/ 6001753 w 8964278"/>
                <a:gd name="connsiteY3434" fmla="*/ 2257425 h 6213528"/>
                <a:gd name="connsiteX3435" fmla="*/ 6046521 w 8964278"/>
                <a:gd name="connsiteY3435" fmla="*/ 2034540 h 6213528"/>
                <a:gd name="connsiteX3436" fmla="*/ 6056046 w 8964278"/>
                <a:gd name="connsiteY3436" fmla="*/ 2018348 h 6213528"/>
                <a:gd name="connsiteX3437" fmla="*/ 6053189 w 8964278"/>
                <a:gd name="connsiteY3437" fmla="*/ 2033588 h 6213528"/>
                <a:gd name="connsiteX3438" fmla="*/ 6041758 w 8964278"/>
                <a:gd name="connsiteY3438" fmla="*/ 2098358 h 6213528"/>
                <a:gd name="connsiteX3439" fmla="*/ 6022708 w 8964278"/>
                <a:gd name="connsiteY3439" fmla="*/ 2229803 h 6213528"/>
                <a:gd name="connsiteX3440" fmla="*/ 6003658 w 8964278"/>
                <a:gd name="connsiteY3440" fmla="*/ 2493645 h 6213528"/>
                <a:gd name="connsiteX3441" fmla="*/ 6008421 w 8964278"/>
                <a:gd name="connsiteY3441" fmla="*/ 2755583 h 6213528"/>
                <a:gd name="connsiteX3442" fmla="*/ 6076048 w 8964278"/>
                <a:gd name="connsiteY3442" fmla="*/ 3178493 h 6213528"/>
                <a:gd name="connsiteX3443" fmla="*/ 6052236 w 8964278"/>
                <a:gd name="connsiteY3443" fmla="*/ 3049905 h 6213528"/>
                <a:gd name="connsiteX3444" fmla="*/ 6021756 w 8964278"/>
                <a:gd name="connsiteY3444" fmla="*/ 2787968 h 6213528"/>
                <a:gd name="connsiteX3445" fmla="*/ 6015089 w 8964278"/>
                <a:gd name="connsiteY3445" fmla="*/ 2525078 h 6213528"/>
                <a:gd name="connsiteX3446" fmla="*/ 6032233 w 8964278"/>
                <a:gd name="connsiteY3446" fmla="*/ 2262188 h 6213528"/>
                <a:gd name="connsiteX3447" fmla="*/ 6073191 w 8964278"/>
                <a:gd name="connsiteY3447" fmla="*/ 2003108 h 6213528"/>
                <a:gd name="connsiteX3448" fmla="*/ 6077001 w 8964278"/>
                <a:gd name="connsiteY3448" fmla="*/ 1984058 h 6213528"/>
                <a:gd name="connsiteX3449" fmla="*/ 6086526 w 8964278"/>
                <a:gd name="connsiteY3449" fmla="*/ 1966913 h 6213528"/>
                <a:gd name="connsiteX3450" fmla="*/ 6056046 w 8964278"/>
                <a:gd name="connsiteY3450" fmla="*/ 2216468 h 6213528"/>
                <a:gd name="connsiteX3451" fmla="*/ 6052236 w 8964278"/>
                <a:gd name="connsiteY3451" fmla="*/ 2553653 h 6213528"/>
                <a:gd name="connsiteX3452" fmla="*/ 6090336 w 8964278"/>
                <a:gd name="connsiteY3452" fmla="*/ 2892743 h 6213528"/>
                <a:gd name="connsiteX3453" fmla="*/ 6168441 w 8964278"/>
                <a:gd name="connsiteY3453" fmla="*/ 3221355 h 6213528"/>
                <a:gd name="connsiteX3454" fmla="*/ 6222733 w 8964278"/>
                <a:gd name="connsiteY3454" fmla="*/ 3383280 h 6213528"/>
                <a:gd name="connsiteX3455" fmla="*/ 6237021 w 8964278"/>
                <a:gd name="connsiteY3455" fmla="*/ 3420428 h 6213528"/>
                <a:gd name="connsiteX3456" fmla="*/ 6105576 w 8964278"/>
                <a:gd name="connsiteY3456" fmla="*/ 3298508 h 6213528"/>
                <a:gd name="connsiteX3457" fmla="*/ 6076048 w 8964278"/>
                <a:gd name="connsiteY3457" fmla="*/ 3178493 h 6213528"/>
                <a:gd name="connsiteX3458" fmla="*/ 6189396 w 8964278"/>
                <a:gd name="connsiteY3458" fmla="*/ 3260408 h 6213528"/>
                <a:gd name="connsiteX3459" fmla="*/ 6105576 w 8964278"/>
                <a:gd name="connsiteY3459" fmla="*/ 2931795 h 6213528"/>
                <a:gd name="connsiteX3460" fmla="*/ 6062714 w 8964278"/>
                <a:gd name="connsiteY3460" fmla="*/ 2596515 h 6213528"/>
                <a:gd name="connsiteX3461" fmla="*/ 6060808 w 8964278"/>
                <a:gd name="connsiteY3461" fmla="*/ 2257425 h 6213528"/>
                <a:gd name="connsiteX3462" fmla="*/ 6095098 w 8964278"/>
                <a:gd name="connsiteY3462" fmla="*/ 1947863 h 6213528"/>
                <a:gd name="connsiteX3463" fmla="*/ 6118911 w 8964278"/>
                <a:gd name="connsiteY3463" fmla="*/ 1897380 h 6213528"/>
                <a:gd name="connsiteX3464" fmla="*/ 6120816 w 8964278"/>
                <a:gd name="connsiteY3464" fmla="*/ 1924050 h 6213528"/>
                <a:gd name="connsiteX3465" fmla="*/ 6138914 w 8964278"/>
                <a:gd name="connsiteY3465" fmla="*/ 2297430 h 6213528"/>
                <a:gd name="connsiteX3466" fmla="*/ 6220828 w 8964278"/>
                <a:gd name="connsiteY3466" fmla="*/ 2744153 h 6213528"/>
                <a:gd name="connsiteX3467" fmla="*/ 6317031 w 8964278"/>
                <a:gd name="connsiteY3467" fmla="*/ 3193733 h 6213528"/>
                <a:gd name="connsiteX3468" fmla="*/ 6370371 w 8964278"/>
                <a:gd name="connsiteY3468" fmla="*/ 3645218 h 6213528"/>
                <a:gd name="connsiteX3469" fmla="*/ 6390373 w 8964278"/>
                <a:gd name="connsiteY3469" fmla="*/ 3991928 h 6213528"/>
                <a:gd name="connsiteX3470" fmla="*/ 6378944 w 8964278"/>
                <a:gd name="connsiteY3470" fmla="*/ 3950970 h 6213528"/>
                <a:gd name="connsiteX3471" fmla="*/ 6372276 w 8964278"/>
                <a:gd name="connsiteY3471" fmla="*/ 3878580 h 6213528"/>
                <a:gd name="connsiteX3472" fmla="*/ 6343701 w 8964278"/>
                <a:gd name="connsiteY3472" fmla="*/ 3632835 h 6213528"/>
                <a:gd name="connsiteX3473" fmla="*/ 6258928 w 8964278"/>
                <a:gd name="connsiteY3473" fmla="*/ 3451860 h 6213528"/>
                <a:gd name="connsiteX3474" fmla="*/ 6245594 w 8964278"/>
                <a:gd name="connsiteY3474" fmla="*/ 3419475 h 6213528"/>
                <a:gd name="connsiteX3475" fmla="*/ 6189396 w 8964278"/>
                <a:gd name="connsiteY3475" fmla="*/ 3260408 h 6213528"/>
                <a:gd name="connsiteX3476" fmla="*/ 6125578 w 8964278"/>
                <a:gd name="connsiteY3476" fmla="*/ 1968818 h 6213528"/>
                <a:gd name="connsiteX3477" fmla="*/ 6186539 w 8964278"/>
                <a:gd name="connsiteY3477" fmla="*/ 2296478 h 6213528"/>
                <a:gd name="connsiteX3478" fmla="*/ 6297028 w 8964278"/>
                <a:gd name="connsiteY3478" fmla="*/ 2721293 h 6213528"/>
                <a:gd name="connsiteX3479" fmla="*/ 6392278 w 8964278"/>
                <a:gd name="connsiteY3479" fmla="*/ 3146108 h 6213528"/>
                <a:gd name="connsiteX3480" fmla="*/ 6415139 w 8964278"/>
                <a:gd name="connsiteY3480" fmla="*/ 3585210 h 6213528"/>
                <a:gd name="connsiteX3481" fmla="*/ 6391326 w 8964278"/>
                <a:gd name="connsiteY3481" fmla="*/ 3892868 h 6213528"/>
                <a:gd name="connsiteX3482" fmla="*/ 6383706 w 8964278"/>
                <a:gd name="connsiteY3482" fmla="*/ 3695700 h 6213528"/>
                <a:gd name="connsiteX3483" fmla="*/ 6337986 w 8964278"/>
                <a:gd name="connsiteY3483" fmla="*/ 3246120 h 6213528"/>
                <a:gd name="connsiteX3484" fmla="*/ 6243689 w 8964278"/>
                <a:gd name="connsiteY3484" fmla="*/ 2800350 h 6213528"/>
                <a:gd name="connsiteX3485" fmla="*/ 6155106 w 8964278"/>
                <a:gd name="connsiteY3485" fmla="*/ 2355533 h 6213528"/>
                <a:gd name="connsiteX3486" fmla="*/ 6125578 w 8964278"/>
                <a:gd name="connsiteY3486" fmla="*/ 1968818 h 6213528"/>
                <a:gd name="connsiteX3487" fmla="*/ 5292141 w 8964278"/>
                <a:gd name="connsiteY3487" fmla="*/ 3534728 h 6213528"/>
                <a:gd name="connsiteX3488" fmla="*/ 5485498 w 8964278"/>
                <a:gd name="connsiteY3488" fmla="*/ 3811905 h 6213528"/>
                <a:gd name="connsiteX3489" fmla="*/ 5762676 w 8964278"/>
                <a:gd name="connsiteY3489" fmla="*/ 3979545 h 6213528"/>
                <a:gd name="connsiteX3490" fmla="*/ 6145581 w 8964278"/>
                <a:gd name="connsiteY3490" fmla="*/ 4043363 h 6213528"/>
                <a:gd name="connsiteX3491" fmla="*/ 6382753 w 8964278"/>
                <a:gd name="connsiteY3491" fmla="*/ 4125278 h 6213528"/>
                <a:gd name="connsiteX3492" fmla="*/ 6391326 w 8964278"/>
                <a:gd name="connsiteY3492" fmla="*/ 4136708 h 6213528"/>
                <a:gd name="connsiteX3493" fmla="*/ 6152248 w 8964278"/>
                <a:gd name="connsiteY3493" fmla="*/ 4106228 h 6213528"/>
                <a:gd name="connsiteX3494" fmla="*/ 5985561 w 8964278"/>
                <a:gd name="connsiteY3494" fmla="*/ 4099560 h 6213528"/>
                <a:gd name="connsiteX3495" fmla="*/ 5835066 w 8964278"/>
                <a:gd name="connsiteY3495" fmla="*/ 4067175 h 6213528"/>
                <a:gd name="connsiteX3496" fmla="*/ 5560746 w 8964278"/>
                <a:gd name="connsiteY3496" fmla="*/ 3928110 h 6213528"/>
                <a:gd name="connsiteX3497" fmla="*/ 5358816 w 8964278"/>
                <a:gd name="connsiteY3497" fmla="*/ 3715703 h 6213528"/>
                <a:gd name="connsiteX3498" fmla="*/ 5251183 w 8964278"/>
                <a:gd name="connsiteY3498" fmla="*/ 3498533 h 6213528"/>
                <a:gd name="connsiteX3499" fmla="*/ 5222608 w 8964278"/>
                <a:gd name="connsiteY3499" fmla="*/ 3360420 h 6213528"/>
                <a:gd name="connsiteX3500" fmla="*/ 5214036 w 8964278"/>
                <a:gd name="connsiteY3500" fmla="*/ 3257550 h 6213528"/>
                <a:gd name="connsiteX3501" fmla="*/ 5292141 w 8964278"/>
                <a:gd name="connsiteY3501" fmla="*/ 3534728 h 6213528"/>
                <a:gd name="connsiteX3502" fmla="*/ 5368341 w 8964278"/>
                <a:gd name="connsiteY3502" fmla="*/ 3763328 h 6213528"/>
                <a:gd name="connsiteX3503" fmla="*/ 5370246 w 8964278"/>
                <a:gd name="connsiteY3503" fmla="*/ 3767138 h 6213528"/>
                <a:gd name="connsiteX3504" fmla="*/ 5282616 w 8964278"/>
                <a:gd name="connsiteY3504" fmla="*/ 3591878 h 6213528"/>
                <a:gd name="connsiteX3505" fmla="*/ 5331194 w 8964278"/>
                <a:gd name="connsiteY3505" fmla="*/ 3685223 h 6213528"/>
                <a:gd name="connsiteX3506" fmla="*/ 5520741 w 8964278"/>
                <a:gd name="connsiteY3506" fmla="*/ 3908108 h 6213528"/>
                <a:gd name="connsiteX3507" fmla="*/ 5786489 w 8964278"/>
                <a:gd name="connsiteY3507" fmla="*/ 4062413 h 6213528"/>
                <a:gd name="connsiteX3508" fmla="*/ 6094146 w 8964278"/>
                <a:gd name="connsiteY3508" fmla="*/ 4118610 h 6213528"/>
                <a:gd name="connsiteX3509" fmla="*/ 6359894 w 8964278"/>
                <a:gd name="connsiteY3509" fmla="*/ 4138613 h 6213528"/>
                <a:gd name="connsiteX3510" fmla="*/ 6247498 w 8964278"/>
                <a:gd name="connsiteY3510" fmla="*/ 4151948 h 6213528"/>
                <a:gd name="connsiteX3511" fmla="*/ 6109386 w 8964278"/>
                <a:gd name="connsiteY3511" fmla="*/ 4172903 h 6213528"/>
                <a:gd name="connsiteX3512" fmla="*/ 5979846 w 8964278"/>
                <a:gd name="connsiteY3512" fmla="*/ 4171950 h 6213528"/>
                <a:gd name="connsiteX3513" fmla="*/ 5729339 w 8964278"/>
                <a:gd name="connsiteY3513" fmla="*/ 4104323 h 6213528"/>
                <a:gd name="connsiteX3514" fmla="*/ 5578844 w 8964278"/>
                <a:gd name="connsiteY3514" fmla="*/ 4011930 h 6213528"/>
                <a:gd name="connsiteX3515" fmla="*/ 5399773 w 8964278"/>
                <a:gd name="connsiteY3515" fmla="*/ 3811905 h 6213528"/>
                <a:gd name="connsiteX3516" fmla="*/ 5385486 w 8964278"/>
                <a:gd name="connsiteY3516" fmla="*/ 3789045 h 6213528"/>
                <a:gd name="connsiteX3517" fmla="*/ 5370246 w 8964278"/>
                <a:gd name="connsiteY3517" fmla="*/ 3763328 h 6213528"/>
                <a:gd name="connsiteX3518" fmla="*/ 5368341 w 8964278"/>
                <a:gd name="connsiteY3518" fmla="*/ 3763328 h 6213528"/>
                <a:gd name="connsiteX3519" fmla="*/ 5740769 w 8964278"/>
                <a:gd name="connsiteY3519" fmla="*/ 4126230 h 6213528"/>
                <a:gd name="connsiteX3520" fmla="*/ 5690286 w 8964278"/>
                <a:gd name="connsiteY3520" fmla="*/ 4095750 h 6213528"/>
                <a:gd name="connsiteX3521" fmla="*/ 5934126 w 8964278"/>
                <a:gd name="connsiteY3521" fmla="*/ 4176713 h 6213528"/>
                <a:gd name="connsiteX3522" fmla="*/ 6064619 w 8964278"/>
                <a:gd name="connsiteY3522" fmla="*/ 4185285 h 6213528"/>
                <a:gd name="connsiteX3523" fmla="*/ 6198921 w 8964278"/>
                <a:gd name="connsiteY3523" fmla="*/ 4170998 h 6213528"/>
                <a:gd name="connsiteX3524" fmla="*/ 6386564 w 8964278"/>
                <a:gd name="connsiteY3524" fmla="*/ 4148138 h 6213528"/>
                <a:gd name="connsiteX3525" fmla="*/ 6412281 w 8964278"/>
                <a:gd name="connsiteY3525" fmla="*/ 4160520 h 6213528"/>
                <a:gd name="connsiteX3526" fmla="*/ 6428473 w 8964278"/>
                <a:gd name="connsiteY3526" fmla="*/ 4174808 h 6213528"/>
                <a:gd name="connsiteX3527" fmla="*/ 6337033 w 8964278"/>
                <a:gd name="connsiteY3527" fmla="*/ 4185285 h 6213528"/>
                <a:gd name="connsiteX3528" fmla="*/ 6159869 w 8964278"/>
                <a:gd name="connsiteY3528" fmla="*/ 4215765 h 6213528"/>
                <a:gd name="connsiteX3529" fmla="*/ 5866498 w 8964278"/>
                <a:gd name="connsiteY3529" fmla="*/ 4187190 h 6213528"/>
                <a:gd name="connsiteX3530" fmla="*/ 5740769 w 8964278"/>
                <a:gd name="connsiteY3530" fmla="*/ 4126230 h 6213528"/>
                <a:gd name="connsiteX3531" fmla="*/ 6269406 w 8964278"/>
                <a:gd name="connsiteY3531" fmla="*/ 2286953 h 6213528"/>
                <a:gd name="connsiteX3532" fmla="*/ 6418948 w 8964278"/>
                <a:gd name="connsiteY3532" fmla="*/ 2747010 h 6213528"/>
                <a:gd name="connsiteX3533" fmla="*/ 6499911 w 8964278"/>
                <a:gd name="connsiteY3533" fmla="*/ 3214688 h 6213528"/>
                <a:gd name="connsiteX3534" fmla="*/ 6494196 w 8964278"/>
                <a:gd name="connsiteY3534" fmla="*/ 3454718 h 6213528"/>
                <a:gd name="connsiteX3535" fmla="*/ 6448476 w 8964278"/>
                <a:gd name="connsiteY3535" fmla="*/ 3690938 h 6213528"/>
                <a:gd name="connsiteX3536" fmla="*/ 6417044 w 8964278"/>
                <a:gd name="connsiteY3536" fmla="*/ 4046220 h 6213528"/>
                <a:gd name="connsiteX3537" fmla="*/ 6409423 w 8964278"/>
                <a:gd name="connsiteY3537" fmla="*/ 4035743 h 6213528"/>
                <a:gd name="connsiteX3538" fmla="*/ 6406566 w 8964278"/>
                <a:gd name="connsiteY3538" fmla="*/ 4024313 h 6213528"/>
                <a:gd name="connsiteX3539" fmla="*/ 6401803 w 8964278"/>
                <a:gd name="connsiteY3539" fmla="*/ 3870960 h 6213528"/>
                <a:gd name="connsiteX3540" fmla="*/ 6420853 w 8964278"/>
                <a:gd name="connsiteY3540" fmla="*/ 3636645 h 6213528"/>
                <a:gd name="connsiteX3541" fmla="*/ 6409423 w 8964278"/>
                <a:gd name="connsiteY3541" fmla="*/ 3199448 h 6213528"/>
                <a:gd name="connsiteX3542" fmla="*/ 6319889 w 8964278"/>
                <a:gd name="connsiteY3542" fmla="*/ 2773680 h 6213528"/>
                <a:gd name="connsiteX3543" fmla="*/ 6206541 w 8964278"/>
                <a:gd name="connsiteY3543" fmla="*/ 2347913 h 6213528"/>
                <a:gd name="connsiteX3544" fmla="*/ 6125578 w 8964278"/>
                <a:gd name="connsiteY3544" fmla="*/ 1925003 h 6213528"/>
                <a:gd name="connsiteX3545" fmla="*/ 6126531 w 8964278"/>
                <a:gd name="connsiteY3545" fmla="*/ 1905953 h 6213528"/>
                <a:gd name="connsiteX3546" fmla="*/ 6128436 w 8964278"/>
                <a:gd name="connsiteY3546" fmla="*/ 1868805 h 6213528"/>
                <a:gd name="connsiteX3547" fmla="*/ 6131294 w 8964278"/>
                <a:gd name="connsiteY3547" fmla="*/ 1860233 h 6213528"/>
                <a:gd name="connsiteX3548" fmla="*/ 6269406 w 8964278"/>
                <a:gd name="connsiteY3548" fmla="*/ 2286953 h 6213528"/>
                <a:gd name="connsiteX3549" fmla="*/ 6128436 w 8964278"/>
                <a:gd name="connsiteY3549" fmla="*/ 1806893 h 6213528"/>
                <a:gd name="connsiteX3550" fmla="*/ 6122721 w 8964278"/>
                <a:gd name="connsiteY3550" fmla="*/ 1824990 h 6213528"/>
                <a:gd name="connsiteX3551" fmla="*/ 5907456 w 8964278"/>
                <a:gd name="connsiteY3551" fmla="*/ 1757363 h 6213528"/>
                <a:gd name="connsiteX3552" fmla="*/ 5713146 w 8964278"/>
                <a:gd name="connsiteY3552" fmla="*/ 1631633 h 6213528"/>
                <a:gd name="connsiteX3553" fmla="*/ 5556936 w 8964278"/>
                <a:gd name="connsiteY3553" fmla="*/ 1452563 h 6213528"/>
                <a:gd name="connsiteX3554" fmla="*/ 5455019 w 8964278"/>
                <a:gd name="connsiteY3554" fmla="*/ 1230630 h 6213528"/>
                <a:gd name="connsiteX3555" fmla="*/ 5440731 w 8964278"/>
                <a:gd name="connsiteY3555" fmla="*/ 1173480 h 6213528"/>
                <a:gd name="connsiteX3556" fmla="*/ 5410251 w 8964278"/>
                <a:gd name="connsiteY3556" fmla="*/ 856298 h 6213528"/>
                <a:gd name="connsiteX3557" fmla="*/ 5454066 w 8964278"/>
                <a:gd name="connsiteY3557" fmla="*/ 1033463 h 6213528"/>
                <a:gd name="connsiteX3558" fmla="*/ 5575986 w 8964278"/>
                <a:gd name="connsiteY3558" fmla="*/ 1382078 h 6213528"/>
                <a:gd name="connsiteX3559" fmla="*/ 5768391 w 8964278"/>
                <a:gd name="connsiteY3559" fmla="*/ 1641158 h 6213528"/>
                <a:gd name="connsiteX3560" fmla="*/ 5901741 w 8964278"/>
                <a:gd name="connsiteY3560" fmla="*/ 1730693 h 6213528"/>
                <a:gd name="connsiteX3561" fmla="*/ 6082716 w 8964278"/>
                <a:gd name="connsiteY3561" fmla="*/ 1791653 h 6213528"/>
                <a:gd name="connsiteX3562" fmla="*/ 6130341 w 8964278"/>
                <a:gd name="connsiteY3562" fmla="*/ 1804035 h 6213528"/>
                <a:gd name="connsiteX3563" fmla="*/ 6128436 w 8964278"/>
                <a:gd name="connsiteY3563" fmla="*/ 1806893 h 6213528"/>
                <a:gd name="connsiteX3564" fmla="*/ 5534076 w 8964278"/>
                <a:gd name="connsiteY3564" fmla="*/ 1430655 h 6213528"/>
                <a:gd name="connsiteX3565" fmla="*/ 5685523 w 8964278"/>
                <a:gd name="connsiteY3565" fmla="*/ 1618298 h 6213528"/>
                <a:gd name="connsiteX3566" fmla="*/ 5877928 w 8964278"/>
                <a:gd name="connsiteY3566" fmla="*/ 1752600 h 6213528"/>
                <a:gd name="connsiteX3567" fmla="*/ 6099861 w 8964278"/>
                <a:gd name="connsiteY3567" fmla="*/ 1830705 h 6213528"/>
                <a:gd name="connsiteX3568" fmla="*/ 6119864 w 8964278"/>
                <a:gd name="connsiteY3568" fmla="*/ 1834515 h 6213528"/>
                <a:gd name="connsiteX3569" fmla="*/ 6118911 w 8964278"/>
                <a:gd name="connsiteY3569" fmla="*/ 1836420 h 6213528"/>
                <a:gd name="connsiteX3570" fmla="*/ 6102719 w 8964278"/>
                <a:gd name="connsiteY3570" fmla="*/ 1837373 h 6213528"/>
                <a:gd name="connsiteX3571" fmla="*/ 6097003 w 8964278"/>
                <a:gd name="connsiteY3571" fmla="*/ 1837373 h 6213528"/>
                <a:gd name="connsiteX3572" fmla="*/ 6068428 w 8964278"/>
                <a:gd name="connsiteY3572" fmla="*/ 1835468 h 6213528"/>
                <a:gd name="connsiteX3573" fmla="*/ 6020803 w 8964278"/>
                <a:gd name="connsiteY3573" fmla="*/ 1828800 h 6213528"/>
                <a:gd name="connsiteX3574" fmla="*/ 5925553 w 8964278"/>
                <a:gd name="connsiteY3574" fmla="*/ 1805940 h 6213528"/>
                <a:gd name="connsiteX3575" fmla="*/ 5750294 w 8964278"/>
                <a:gd name="connsiteY3575" fmla="*/ 1724978 h 6213528"/>
                <a:gd name="connsiteX3576" fmla="*/ 5498833 w 8964278"/>
                <a:gd name="connsiteY3576" fmla="*/ 1446848 h 6213528"/>
                <a:gd name="connsiteX3577" fmla="*/ 5446446 w 8964278"/>
                <a:gd name="connsiteY3577" fmla="*/ 1309688 h 6213528"/>
                <a:gd name="connsiteX3578" fmla="*/ 5441683 w 8964278"/>
                <a:gd name="connsiteY3578" fmla="*/ 1219200 h 6213528"/>
                <a:gd name="connsiteX3579" fmla="*/ 5440731 w 8964278"/>
                <a:gd name="connsiteY3579" fmla="*/ 1203960 h 6213528"/>
                <a:gd name="connsiteX3580" fmla="*/ 5534076 w 8964278"/>
                <a:gd name="connsiteY3580" fmla="*/ 1430655 h 6213528"/>
                <a:gd name="connsiteX3581" fmla="*/ 5095926 w 8964278"/>
                <a:gd name="connsiteY3581" fmla="*/ 2130743 h 6213528"/>
                <a:gd name="connsiteX3582" fmla="*/ 5109261 w 8964278"/>
                <a:gd name="connsiteY3582" fmla="*/ 2128838 h 6213528"/>
                <a:gd name="connsiteX3583" fmla="*/ 5150219 w 8964278"/>
                <a:gd name="connsiteY3583" fmla="*/ 2126933 h 6213528"/>
                <a:gd name="connsiteX3584" fmla="*/ 5249278 w 8964278"/>
                <a:gd name="connsiteY3584" fmla="*/ 2113598 h 6213528"/>
                <a:gd name="connsiteX3585" fmla="*/ 5438826 w 8964278"/>
                <a:gd name="connsiteY3585" fmla="*/ 2059305 h 6213528"/>
                <a:gd name="connsiteX3586" fmla="*/ 5805539 w 8964278"/>
                <a:gd name="connsiteY3586" fmla="*/ 1912620 h 6213528"/>
                <a:gd name="connsiteX3587" fmla="*/ 5969369 w 8964278"/>
                <a:gd name="connsiteY3587" fmla="*/ 1864995 h 6213528"/>
                <a:gd name="connsiteX3588" fmla="*/ 5994133 w 8964278"/>
                <a:gd name="connsiteY3588" fmla="*/ 1868805 h 6213528"/>
                <a:gd name="connsiteX3589" fmla="*/ 5976989 w 8964278"/>
                <a:gd name="connsiteY3589" fmla="*/ 1875473 h 6213528"/>
                <a:gd name="connsiteX3590" fmla="*/ 5975083 w 8964278"/>
                <a:gd name="connsiteY3590" fmla="*/ 1875473 h 6213528"/>
                <a:gd name="connsiteX3591" fmla="*/ 5570271 w 8964278"/>
                <a:gd name="connsiteY3591" fmla="*/ 2026920 h 6213528"/>
                <a:gd name="connsiteX3592" fmla="*/ 5158791 w 8964278"/>
                <a:gd name="connsiteY3592" fmla="*/ 2129790 h 6213528"/>
                <a:gd name="connsiteX3593" fmla="*/ 5054969 w 8964278"/>
                <a:gd name="connsiteY3593" fmla="*/ 2134553 h 6213528"/>
                <a:gd name="connsiteX3594" fmla="*/ 5095926 w 8964278"/>
                <a:gd name="connsiteY3594" fmla="*/ 2130743 h 6213528"/>
                <a:gd name="connsiteX3595" fmla="*/ 5014011 w 8964278"/>
                <a:gd name="connsiteY3595" fmla="*/ 2130743 h 6213528"/>
                <a:gd name="connsiteX3596" fmla="*/ 5054016 w 8964278"/>
                <a:gd name="connsiteY3596" fmla="*/ 2125980 h 6213528"/>
                <a:gd name="connsiteX3597" fmla="*/ 5067351 w 8964278"/>
                <a:gd name="connsiteY3597" fmla="*/ 2127885 h 6213528"/>
                <a:gd name="connsiteX3598" fmla="*/ 5014011 w 8964278"/>
                <a:gd name="connsiteY3598" fmla="*/ 2130743 h 6213528"/>
                <a:gd name="connsiteX3599" fmla="*/ 5645519 w 8964278"/>
                <a:gd name="connsiteY3599" fmla="*/ 1969770 h 6213528"/>
                <a:gd name="connsiteX3600" fmla="*/ 5271186 w 8964278"/>
                <a:gd name="connsiteY3600" fmla="*/ 2104073 h 6213528"/>
                <a:gd name="connsiteX3601" fmla="*/ 5161648 w 8964278"/>
                <a:gd name="connsiteY3601" fmla="*/ 2121218 h 6213528"/>
                <a:gd name="connsiteX3602" fmla="*/ 5152123 w 8964278"/>
                <a:gd name="connsiteY3602" fmla="*/ 2122170 h 6213528"/>
                <a:gd name="connsiteX3603" fmla="*/ 5325478 w 8964278"/>
                <a:gd name="connsiteY3603" fmla="*/ 2073593 h 6213528"/>
                <a:gd name="connsiteX3604" fmla="*/ 5550269 w 8964278"/>
                <a:gd name="connsiteY3604" fmla="*/ 1983105 h 6213528"/>
                <a:gd name="connsiteX3605" fmla="*/ 5775058 w 8964278"/>
                <a:gd name="connsiteY3605" fmla="*/ 1896428 h 6213528"/>
                <a:gd name="connsiteX3606" fmla="*/ 5928411 w 8964278"/>
                <a:gd name="connsiteY3606" fmla="*/ 1858328 h 6213528"/>
                <a:gd name="connsiteX3607" fmla="*/ 5944603 w 8964278"/>
                <a:gd name="connsiteY3607" fmla="*/ 1862138 h 6213528"/>
                <a:gd name="connsiteX3608" fmla="*/ 5645519 w 8964278"/>
                <a:gd name="connsiteY3608" fmla="*/ 1969770 h 6213528"/>
                <a:gd name="connsiteX3609" fmla="*/ 5807444 w 8964278"/>
                <a:gd name="connsiteY3609" fmla="*/ 1877378 h 6213528"/>
                <a:gd name="connsiteX3610" fmla="*/ 5582653 w 8964278"/>
                <a:gd name="connsiteY3610" fmla="*/ 1961198 h 6213528"/>
                <a:gd name="connsiteX3611" fmla="*/ 5359769 w 8964278"/>
                <a:gd name="connsiteY3611" fmla="*/ 2053590 h 6213528"/>
                <a:gd name="connsiteX3612" fmla="*/ 5128311 w 8964278"/>
                <a:gd name="connsiteY3612" fmla="*/ 2119313 h 6213528"/>
                <a:gd name="connsiteX3613" fmla="*/ 5099736 w 8964278"/>
                <a:gd name="connsiteY3613" fmla="*/ 2124075 h 6213528"/>
                <a:gd name="connsiteX3614" fmla="*/ 5068303 w 8964278"/>
                <a:gd name="connsiteY3614" fmla="*/ 2124075 h 6213528"/>
                <a:gd name="connsiteX3615" fmla="*/ 5291189 w 8964278"/>
                <a:gd name="connsiteY3615" fmla="*/ 2049780 h 6213528"/>
                <a:gd name="connsiteX3616" fmla="*/ 5488356 w 8964278"/>
                <a:gd name="connsiteY3616" fmla="*/ 1957388 h 6213528"/>
                <a:gd name="connsiteX3617" fmla="*/ 5693144 w 8964278"/>
                <a:gd name="connsiteY3617" fmla="*/ 1882140 h 6213528"/>
                <a:gd name="connsiteX3618" fmla="*/ 5810301 w 8964278"/>
                <a:gd name="connsiteY3618" fmla="*/ 1855470 h 6213528"/>
                <a:gd name="connsiteX3619" fmla="*/ 5869356 w 8964278"/>
                <a:gd name="connsiteY3619" fmla="*/ 1845945 h 6213528"/>
                <a:gd name="connsiteX3620" fmla="*/ 5880786 w 8964278"/>
                <a:gd name="connsiteY3620" fmla="*/ 1844040 h 6213528"/>
                <a:gd name="connsiteX3621" fmla="*/ 5905551 w 8964278"/>
                <a:gd name="connsiteY3621" fmla="*/ 1851660 h 6213528"/>
                <a:gd name="connsiteX3622" fmla="*/ 5807444 w 8964278"/>
                <a:gd name="connsiteY3622" fmla="*/ 1877378 h 6213528"/>
                <a:gd name="connsiteX3623" fmla="*/ 5826494 w 8964278"/>
                <a:gd name="connsiteY3623" fmla="*/ 1846898 h 6213528"/>
                <a:gd name="connsiteX3624" fmla="*/ 5721719 w 8964278"/>
                <a:gd name="connsiteY3624" fmla="*/ 1868805 h 6213528"/>
                <a:gd name="connsiteX3625" fmla="*/ 5517883 w 8964278"/>
                <a:gd name="connsiteY3625" fmla="*/ 1938338 h 6213528"/>
                <a:gd name="connsiteX3626" fmla="*/ 5119739 w 8964278"/>
                <a:gd name="connsiteY3626" fmla="*/ 2107883 h 6213528"/>
                <a:gd name="connsiteX3627" fmla="*/ 4994008 w 8964278"/>
                <a:gd name="connsiteY3627" fmla="*/ 2127885 h 6213528"/>
                <a:gd name="connsiteX3628" fmla="*/ 5304523 w 8964278"/>
                <a:gd name="connsiteY3628" fmla="*/ 2007870 h 6213528"/>
                <a:gd name="connsiteX3629" fmla="*/ 5471211 w 8964278"/>
                <a:gd name="connsiteY3629" fmla="*/ 1918335 h 6213528"/>
                <a:gd name="connsiteX3630" fmla="*/ 5642661 w 8964278"/>
                <a:gd name="connsiteY3630" fmla="*/ 1851660 h 6213528"/>
                <a:gd name="connsiteX3631" fmla="*/ 5788394 w 8964278"/>
                <a:gd name="connsiteY3631" fmla="*/ 1815465 h 6213528"/>
                <a:gd name="connsiteX3632" fmla="*/ 5847448 w 8964278"/>
                <a:gd name="connsiteY3632" fmla="*/ 1834515 h 6213528"/>
                <a:gd name="connsiteX3633" fmla="*/ 5867451 w 8964278"/>
                <a:gd name="connsiteY3633" fmla="*/ 1841183 h 6213528"/>
                <a:gd name="connsiteX3634" fmla="*/ 5826494 w 8964278"/>
                <a:gd name="connsiteY3634" fmla="*/ 1846898 h 6213528"/>
                <a:gd name="connsiteX3635" fmla="*/ 5494071 w 8964278"/>
                <a:gd name="connsiteY3635" fmla="*/ 1901190 h 6213528"/>
                <a:gd name="connsiteX3636" fmla="*/ 5160696 w 8964278"/>
                <a:gd name="connsiteY3636" fmla="*/ 2076450 h 6213528"/>
                <a:gd name="connsiteX3637" fmla="*/ 4961623 w 8964278"/>
                <a:gd name="connsiteY3637" fmla="*/ 2128838 h 6213528"/>
                <a:gd name="connsiteX3638" fmla="*/ 4957814 w 8964278"/>
                <a:gd name="connsiteY3638" fmla="*/ 2128838 h 6213528"/>
                <a:gd name="connsiteX3639" fmla="*/ 4963528 w 8964278"/>
                <a:gd name="connsiteY3639" fmla="*/ 2127885 h 6213528"/>
                <a:gd name="connsiteX3640" fmla="*/ 5059731 w 8964278"/>
                <a:gd name="connsiteY3640" fmla="*/ 2098358 h 6213528"/>
                <a:gd name="connsiteX3641" fmla="*/ 5237848 w 8964278"/>
                <a:gd name="connsiteY3641" fmla="*/ 1997393 h 6213528"/>
                <a:gd name="connsiteX3642" fmla="*/ 5616944 w 8964278"/>
                <a:gd name="connsiteY3642" fmla="*/ 1833563 h 6213528"/>
                <a:gd name="connsiteX3643" fmla="*/ 5731244 w 8964278"/>
                <a:gd name="connsiteY3643" fmla="*/ 1813560 h 6213528"/>
                <a:gd name="connsiteX3644" fmla="*/ 5775058 w 8964278"/>
                <a:gd name="connsiteY3644" fmla="*/ 1810703 h 6213528"/>
                <a:gd name="connsiteX3645" fmla="*/ 5776011 w 8964278"/>
                <a:gd name="connsiteY3645" fmla="*/ 1810703 h 6213528"/>
                <a:gd name="connsiteX3646" fmla="*/ 5494071 w 8964278"/>
                <a:gd name="connsiteY3646" fmla="*/ 1901190 h 6213528"/>
                <a:gd name="connsiteX3647" fmla="*/ 4969244 w 8964278"/>
                <a:gd name="connsiteY3647" fmla="*/ 2136458 h 6213528"/>
                <a:gd name="connsiteX3648" fmla="*/ 4996866 w 8964278"/>
                <a:gd name="connsiteY3648" fmla="*/ 2143125 h 6213528"/>
                <a:gd name="connsiteX3649" fmla="*/ 4945431 w 8964278"/>
                <a:gd name="connsiteY3649" fmla="*/ 2134553 h 6213528"/>
                <a:gd name="connsiteX3650" fmla="*/ 4969244 w 8964278"/>
                <a:gd name="connsiteY3650" fmla="*/ 2136458 h 6213528"/>
                <a:gd name="connsiteX3651" fmla="*/ 4978769 w 8964278"/>
                <a:gd name="connsiteY3651" fmla="*/ 2136458 h 6213528"/>
                <a:gd name="connsiteX3652" fmla="*/ 4994961 w 8964278"/>
                <a:gd name="connsiteY3652" fmla="*/ 2136458 h 6213528"/>
                <a:gd name="connsiteX3653" fmla="*/ 5338814 w 8964278"/>
                <a:gd name="connsiteY3653" fmla="*/ 2104073 h 6213528"/>
                <a:gd name="connsiteX3654" fmla="*/ 5746483 w 8964278"/>
                <a:gd name="connsiteY3654" fmla="*/ 1965960 h 6213528"/>
                <a:gd name="connsiteX3655" fmla="*/ 5820778 w 8964278"/>
                <a:gd name="connsiteY3655" fmla="*/ 1937385 h 6213528"/>
                <a:gd name="connsiteX3656" fmla="*/ 5620753 w 8964278"/>
                <a:gd name="connsiteY3656" fmla="*/ 2025968 h 6213528"/>
                <a:gd name="connsiteX3657" fmla="*/ 5202606 w 8964278"/>
                <a:gd name="connsiteY3657" fmla="*/ 2147888 h 6213528"/>
                <a:gd name="connsiteX3658" fmla="*/ 4978769 w 8964278"/>
                <a:gd name="connsiteY3658" fmla="*/ 2136458 h 6213528"/>
                <a:gd name="connsiteX3659" fmla="*/ 5892216 w 8964278"/>
                <a:gd name="connsiteY3659" fmla="*/ 1918335 h 6213528"/>
                <a:gd name="connsiteX3660" fmla="*/ 5653139 w 8964278"/>
                <a:gd name="connsiteY3660" fmla="*/ 2041208 h 6213528"/>
                <a:gd name="connsiteX3661" fmla="*/ 5202606 w 8964278"/>
                <a:gd name="connsiteY3661" fmla="*/ 2153603 h 6213528"/>
                <a:gd name="connsiteX3662" fmla="*/ 5388344 w 8964278"/>
                <a:gd name="connsiteY3662" fmla="*/ 2118360 h 6213528"/>
                <a:gd name="connsiteX3663" fmla="*/ 5797919 w 8964278"/>
                <a:gd name="connsiteY3663" fmla="*/ 1957388 h 6213528"/>
                <a:gd name="connsiteX3664" fmla="*/ 5892216 w 8964278"/>
                <a:gd name="connsiteY3664" fmla="*/ 1918335 h 6213528"/>
                <a:gd name="connsiteX3665" fmla="*/ 5907456 w 8964278"/>
                <a:gd name="connsiteY3665" fmla="*/ 2322195 h 6213528"/>
                <a:gd name="connsiteX3666" fmla="*/ 6020803 w 8964278"/>
                <a:gd name="connsiteY3666" fmla="*/ 2075498 h 6213528"/>
                <a:gd name="connsiteX3667" fmla="*/ 6022708 w 8964278"/>
                <a:gd name="connsiteY3667" fmla="*/ 2071688 h 6213528"/>
                <a:gd name="connsiteX3668" fmla="*/ 6015089 w 8964278"/>
                <a:gd name="connsiteY3668" fmla="*/ 2104073 h 6213528"/>
                <a:gd name="connsiteX3669" fmla="*/ 5992228 w 8964278"/>
                <a:gd name="connsiteY3669" fmla="*/ 2225040 h 6213528"/>
                <a:gd name="connsiteX3670" fmla="*/ 5961748 w 8964278"/>
                <a:gd name="connsiteY3670" fmla="*/ 2467928 h 6213528"/>
                <a:gd name="connsiteX3671" fmla="*/ 5950319 w 8964278"/>
                <a:gd name="connsiteY3671" fmla="*/ 2713673 h 6213528"/>
                <a:gd name="connsiteX3672" fmla="*/ 5958891 w 8964278"/>
                <a:gd name="connsiteY3672" fmla="*/ 2957513 h 6213528"/>
                <a:gd name="connsiteX3673" fmla="*/ 5970321 w 8964278"/>
                <a:gd name="connsiteY3673" fmla="*/ 3080385 h 6213528"/>
                <a:gd name="connsiteX3674" fmla="*/ 5987466 w 8964278"/>
                <a:gd name="connsiteY3674" fmla="*/ 3202305 h 6213528"/>
                <a:gd name="connsiteX3675" fmla="*/ 5992228 w 8964278"/>
                <a:gd name="connsiteY3675" fmla="*/ 3228023 h 6213528"/>
                <a:gd name="connsiteX3676" fmla="*/ 5946508 w 8964278"/>
                <a:gd name="connsiteY3676" fmla="*/ 3203258 h 6213528"/>
                <a:gd name="connsiteX3677" fmla="*/ 5946508 w 8964278"/>
                <a:gd name="connsiteY3677" fmla="*/ 3199448 h 6213528"/>
                <a:gd name="connsiteX3678" fmla="*/ 5929364 w 8964278"/>
                <a:gd name="connsiteY3678" fmla="*/ 3126105 h 6213528"/>
                <a:gd name="connsiteX3679" fmla="*/ 5915076 w 8964278"/>
                <a:gd name="connsiteY3679" fmla="*/ 3051810 h 6213528"/>
                <a:gd name="connsiteX3680" fmla="*/ 5899836 w 8964278"/>
                <a:gd name="connsiteY3680" fmla="*/ 2935605 h 6213528"/>
                <a:gd name="connsiteX3681" fmla="*/ 5893169 w 8964278"/>
                <a:gd name="connsiteY3681" fmla="*/ 2862263 h 6213528"/>
                <a:gd name="connsiteX3682" fmla="*/ 5877928 w 8964278"/>
                <a:gd name="connsiteY3682" fmla="*/ 2608898 h 6213528"/>
                <a:gd name="connsiteX3683" fmla="*/ 5907456 w 8964278"/>
                <a:gd name="connsiteY3683" fmla="*/ 2322195 h 6213528"/>
                <a:gd name="connsiteX3684" fmla="*/ 6020803 w 8964278"/>
                <a:gd name="connsiteY3684" fmla="*/ 3272790 h 6213528"/>
                <a:gd name="connsiteX3685" fmla="*/ 6202731 w 8964278"/>
                <a:gd name="connsiteY3685" fmla="*/ 3424238 h 6213528"/>
                <a:gd name="connsiteX3686" fmla="*/ 6313221 w 8964278"/>
                <a:gd name="connsiteY3686" fmla="*/ 3625215 h 6213528"/>
                <a:gd name="connsiteX3687" fmla="*/ 6339891 w 8964278"/>
                <a:gd name="connsiteY3687" fmla="*/ 3825240 h 6213528"/>
                <a:gd name="connsiteX3688" fmla="*/ 6326556 w 8964278"/>
                <a:gd name="connsiteY3688" fmla="*/ 3781425 h 6213528"/>
                <a:gd name="connsiteX3689" fmla="*/ 6221781 w 8964278"/>
                <a:gd name="connsiteY3689" fmla="*/ 3586163 h 6213528"/>
                <a:gd name="connsiteX3690" fmla="*/ 6078906 w 8964278"/>
                <a:gd name="connsiteY3690" fmla="*/ 3439478 h 6213528"/>
                <a:gd name="connsiteX3691" fmla="*/ 5926506 w 8964278"/>
                <a:gd name="connsiteY3691" fmla="*/ 3307080 h 6213528"/>
                <a:gd name="connsiteX3692" fmla="*/ 5805539 w 8964278"/>
                <a:gd name="connsiteY3692" fmla="*/ 3154680 h 6213528"/>
                <a:gd name="connsiteX3693" fmla="*/ 6020803 w 8964278"/>
                <a:gd name="connsiteY3693" fmla="*/ 3272790 h 6213528"/>
                <a:gd name="connsiteX3694" fmla="*/ 5900789 w 8964278"/>
                <a:gd name="connsiteY3694" fmla="*/ 3290888 h 6213528"/>
                <a:gd name="connsiteX3695" fmla="*/ 6047473 w 8964278"/>
                <a:gd name="connsiteY3695" fmla="*/ 3423285 h 6213528"/>
                <a:gd name="connsiteX3696" fmla="*/ 6193206 w 8964278"/>
                <a:gd name="connsiteY3696" fmla="*/ 3565208 h 6213528"/>
                <a:gd name="connsiteX3697" fmla="*/ 6305601 w 8964278"/>
                <a:gd name="connsiteY3697" fmla="*/ 3754755 h 6213528"/>
                <a:gd name="connsiteX3698" fmla="*/ 6344653 w 8964278"/>
                <a:gd name="connsiteY3698" fmla="*/ 3891915 h 6213528"/>
                <a:gd name="connsiteX3699" fmla="*/ 6356083 w 8964278"/>
                <a:gd name="connsiteY3699" fmla="*/ 3994785 h 6213528"/>
                <a:gd name="connsiteX3700" fmla="*/ 6350369 w 8964278"/>
                <a:gd name="connsiteY3700" fmla="*/ 3987165 h 6213528"/>
                <a:gd name="connsiteX3701" fmla="*/ 6338939 w 8964278"/>
                <a:gd name="connsiteY3701" fmla="*/ 3948113 h 6213528"/>
                <a:gd name="connsiteX3702" fmla="*/ 6338939 w 8964278"/>
                <a:gd name="connsiteY3702" fmla="*/ 3944303 h 6213528"/>
                <a:gd name="connsiteX3703" fmla="*/ 6337033 w 8964278"/>
                <a:gd name="connsiteY3703" fmla="*/ 3940493 h 6213528"/>
                <a:gd name="connsiteX3704" fmla="*/ 6328461 w 8964278"/>
                <a:gd name="connsiteY3704" fmla="*/ 3909060 h 6213528"/>
                <a:gd name="connsiteX3705" fmla="*/ 6327508 w 8964278"/>
                <a:gd name="connsiteY3705" fmla="*/ 3904298 h 6213528"/>
                <a:gd name="connsiteX3706" fmla="*/ 6332271 w 8964278"/>
                <a:gd name="connsiteY3706" fmla="*/ 3909060 h 6213528"/>
                <a:gd name="connsiteX3707" fmla="*/ 6340844 w 8964278"/>
                <a:gd name="connsiteY3707" fmla="*/ 3902393 h 6213528"/>
                <a:gd name="connsiteX3708" fmla="*/ 6320841 w 8964278"/>
                <a:gd name="connsiteY3708" fmla="*/ 3882390 h 6213528"/>
                <a:gd name="connsiteX3709" fmla="*/ 6319889 w 8964278"/>
                <a:gd name="connsiteY3709" fmla="*/ 3878580 h 6213528"/>
                <a:gd name="connsiteX3710" fmla="*/ 6277978 w 8964278"/>
                <a:gd name="connsiteY3710" fmla="*/ 3769995 h 6213528"/>
                <a:gd name="connsiteX3711" fmla="*/ 6175108 w 8964278"/>
                <a:gd name="connsiteY3711" fmla="*/ 3648075 h 6213528"/>
                <a:gd name="connsiteX3712" fmla="*/ 5794108 w 8964278"/>
                <a:gd name="connsiteY3712" fmla="*/ 3490913 h 6213528"/>
                <a:gd name="connsiteX3713" fmla="*/ 5792203 w 8964278"/>
                <a:gd name="connsiteY3713" fmla="*/ 3484245 h 6213528"/>
                <a:gd name="connsiteX3714" fmla="*/ 5779821 w 8964278"/>
                <a:gd name="connsiteY3714" fmla="*/ 3474720 h 6213528"/>
                <a:gd name="connsiteX3715" fmla="*/ 5768391 w 8964278"/>
                <a:gd name="connsiteY3715" fmla="*/ 3463290 h 6213528"/>
                <a:gd name="connsiteX3716" fmla="*/ 5760771 w 8964278"/>
                <a:gd name="connsiteY3716" fmla="*/ 3422333 h 6213528"/>
                <a:gd name="connsiteX3717" fmla="*/ 5776011 w 8964278"/>
                <a:gd name="connsiteY3717" fmla="*/ 3328988 h 6213528"/>
                <a:gd name="connsiteX3718" fmla="*/ 5791251 w 8964278"/>
                <a:gd name="connsiteY3718" fmla="*/ 3235643 h 6213528"/>
                <a:gd name="connsiteX3719" fmla="*/ 5803633 w 8964278"/>
                <a:gd name="connsiteY3719" fmla="*/ 3158490 h 6213528"/>
                <a:gd name="connsiteX3720" fmla="*/ 5900789 w 8964278"/>
                <a:gd name="connsiteY3720" fmla="*/ 3290888 h 6213528"/>
                <a:gd name="connsiteX3721" fmla="*/ 5815064 w 8964278"/>
                <a:gd name="connsiteY3721" fmla="*/ 3525203 h 6213528"/>
                <a:gd name="connsiteX3722" fmla="*/ 6135103 w 8964278"/>
                <a:gd name="connsiteY3722" fmla="*/ 3654743 h 6213528"/>
                <a:gd name="connsiteX3723" fmla="*/ 6245594 w 8964278"/>
                <a:gd name="connsiteY3723" fmla="*/ 3771900 h 6213528"/>
                <a:gd name="connsiteX3724" fmla="*/ 6251308 w 8964278"/>
                <a:gd name="connsiteY3724" fmla="*/ 3782378 h 6213528"/>
                <a:gd name="connsiteX3725" fmla="*/ 6241783 w 8964278"/>
                <a:gd name="connsiteY3725" fmla="*/ 3773805 h 6213528"/>
                <a:gd name="connsiteX3726" fmla="*/ 6238926 w 8964278"/>
                <a:gd name="connsiteY3726" fmla="*/ 3770948 h 6213528"/>
                <a:gd name="connsiteX3727" fmla="*/ 6147486 w 8964278"/>
                <a:gd name="connsiteY3727" fmla="*/ 3696653 h 6213528"/>
                <a:gd name="connsiteX3728" fmla="*/ 5926506 w 8964278"/>
                <a:gd name="connsiteY3728" fmla="*/ 3596640 h 6213528"/>
                <a:gd name="connsiteX3729" fmla="*/ 5656948 w 8964278"/>
                <a:gd name="connsiteY3729" fmla="*/ 3516630 h 6213528"/>
                <a:gd name="connsiteX3730" fmla="*/ 5420728 w 8964278"/>
                <a:gd name="connsiteY3730" fmla="*/ 3398520 h 6213528"/>
                <a:gd name="connsiteX3731" fmla="*/ 5325478 w 8964278"/>
                <a:gd name="connsiteY3731" fmla="*/ 3315653 h 6213528"/>
                <a:gd name="connsiteX3732" fmla="*/ 5260708 w 8964278"/>
                <a:gd name="connsiteY3732" fmla="*/ 3240405 h 6213528"/>
                <a:gd name="connsiteX3733" fmla="*/ 5245469 w 8964278"/>
                <a:gd name="connsiteY3733" fmla="*/ 3210878 h 6213528"/>
                <a:gd name="connsiteX3734" fmla="*/ 5312144 w 8964278"/>
                <a:gd name="connsiteY3734" fmla="*/ 3273743 h 6213528"/>
                <a:gd name="connsiteX3735" fmla="*/ 5458828 w 8964278"/>
                <a:gd name="connsiteY3735" fmla="*/ 3387090 h 6213528"/>
                <a:gd name="connsiteX3736" fmla="*/ 5627421 w 8964278"/>
                <a:gd name="connsiteY3736" fmla="*/ 3469958 h 6213528"/>
                <a:gd name="connsiteX3737" fmla="*/ 5815064 w 8964278"/>
                <a:gd name="connsiteY3737" fmla="*/ 3525203 h 6213528"/>
                <a:gd name="connsiteX3738" fmla="*/ 5510264 w 8964278"/>
                <a:gd name="connsiteY3738" fmla="*/ 3391853 h 6213528"/>
                <a:gd name="connsiteX3739" fmla="*/ 5344528 w 8964278"/>
                <a:gd name="connsiteY3739" fmla="*/ 3275648 h 6213528"/>
                <a:gd name="connsiteX3740" fmla="*/ 5222608 w 8964278"/>
                <a:gd name="connsiteY3740" fmla="*/ 3166110 h 6213528"/>
                <a:gd name="connsiteX3741" fmla="*/ 5215941 w 8964278"/>
                <a:gd name="connsiteY3741" fmla="*/ 3148965 h 6213528"/>
                <a:gd name="connsiteX3742" fmla="*/ 5214989 w 8964278"/>
                <a:gd name="connsiteY3742" fmla="*/ 3142298 h 6213528"/>
                <a:gd name="connsiteX3743" fmla="*/ 5214989 w 8964278"/>
                <a:gd name="connsiteY3743" fmla="*/ 3135630 h 6213528"/>
                <a:gd name="connsiteX3744" fmla="*/ 5210226 w 8964278"/>
                <a:gd name="connsiteY3744" fmla="*/ 3129915 h 6213528"/>
                <a:gd name="connsiteX3745" fmla="*/ 5201653 w 8964278"/>
                <a:gd name="connsiteY3745" fmla="*/ 3120390 h 6213528"/>
                <a:gd name="connsiteX3746" fmla="*/ 5182603 w 8964278"/>
                <a:gd name="connsiteY3746" fmla="*/ 3125153 h 6213528"/>
                <a:gd name="connsiteX3747" fmla="*/ 5180698 w 8964278"/>
                <a:gd name="connsiteY3747" fmla="*/ 3130868 h 6213528"/>
                <a:gd name="connsiteX3748" fmla="*/ 5179746 w 8964278"/>
                <a:gd name="connsiteY3748" fmla="*/ 3132773 h 6213528"/>
                <a:gd name="connsiteX3749" fmla="*/ 5168316 w 8964278"/>
                <a:gd name="connsiteY3749" fmla="*/ 3231833 h 6213528"/>
                <a:gd name="connsiteX3750" fmla="*/ 5167364 w 8964278"/>
                <a:gd name="connsiteY3750" fmla="*/ 3235643 h 6213528"/>
                <a:gd name="connsiteX3751" fmla="*/ 4998771 w 8964278"/>
                <a:gd name="connsiteY3751" fmla="*/ 3037523 h 6213528"/>
                <a:gd name="connsiteX3752" fmla="*/ 4830178 w 8964278"/>
                <a:gd name="connsiteY3752" fmla="*/ 2816543 h 6213528"/>
                <a:gd name="connsiteX3753" fmla="*/ 4688256 w 8964278"/>
                <a:gd name="connsiteY3753" fmla="*/ 2584133 h 6213528"/>
                <a:gd name="connsiteX3754" fmla="*/ 4585386 w 8964278"/>
                <a:gd name="connsiteY3754" fmla="*/ 2339340 h 6213528"/>
                <a:gd name="connsiteX3755" fmla="*/ 4533951 w 8964278"/>
                <a:gd name="connsiteY3755" fmla="*/ 2094548 h 6213528"/>
                <a:gd name="connsiteX3756" fmla="*/ 4684446 w 8964278"/>
                <a:gd name="connsiteY3756" fmla="*/ 2352675 h 6213528"/>
                <a:gd name="connsiteX3757" fmla="*/ 4924476 w 8964278"/>
                <a:gd name="connsiteY3757" fmla="*/ 2633663 h 6213528"/>
                <a:gd name="connsiteX3758" fmla="*/ 5194033 w 8964278"/>
                <a:gd name="connsiteY3758" fmla="*/ 2891790 h 6213528"/>
                <a:gd name="connsiteX3759" fmla="*/ 5469306 w 8964278"/>
                <a:gd name="connsiteY3759" fmla="*/ 3157538 h 6213528"/>
                <a:gd name="connsiteX3760" fmla="*/ 5711241 w 8964278"/>
                <a:gd name="connsiteY3760" fmla="*/ 3450908 h 6213528"/>
                <a:gd name="connsiteX3761" fmla="*/ 5728386 w 8964278"/>
                <a:gd name="connsiteY3761" fmla="*/ 3476625 h 6213528"/>
                <a:gd name="connsiteX3762" fmla="*/ 5510264 w 8964278"/>
                <a:gd name="connsiteY3762" fmla="*/ 3391853 h 6213528"/>
                <a:gd name="connsiteX3763" fmla="*/ 5179746 w 8964278"/>
                <a:gd name="connsiteY3763" fmla="*/ 3263265 h 6213528"/>
                <a:gd name="connsiteX3764" fmla="*/ 5169269 w 8964278"/>
                <a:gd name="connsiteY3764" fmla="*/ 3389948 h 6213528"/>
                <a:gd name="connsiteX3765" fmla="*/ 5161648 w 8964278"/>
                <a:gd name="connsiteY3765" fmla="*/ 3595688 h 6213528"/>
                <a:gd name="connsiteX3766" fmla="*/ 5261661 w 8964278"/>
                <a:gd name="connsiteY3766" fmla="*/ 3952875 h 6213528"/>
                <a:gd name="connsiteX3767" fmla="*/ 5503596 w 8964278"/>
                <a:gd name="connsiteY3767" fmla="*/ 4168140 h 6213528"/>
                <a:gd name="connsiteX3768" fmla="*/ 5845544 w 8964278"/>
                <a:gd name="connsiteY3768" fmla="*/ 4274820 h 6213528"/>
                <a:gd name="connsiteX3769" fmla="*/ 6236069 w 8964278"/>
                <a:gd name="connsiteY3769" fmla="*/ 4288155 h 6213528"/>
                <a:gd name="connsiteX3770" fmla="*/ 6113196 w 8964278"/>
                <a:gd name="connsiteY3770" fmla="*/ 4306253 h 6213528"/>
                <a:gd name="connsiteX3771" fmla="*/ 5903646 w 8964278"/>
                <a:gd name="connsiteY3771" fmla="*/ 4318635 h 6213528"/>
                <a:gd name="connsiteX3772" fmla="*/ 5532171 w 8964278"/>
                <a:gd name="connsiteY3772" fmla="*/ 4251008 h 6213528"/>
                <a:gd name="connsiteX3773" fmla="*/ 5264519 w 8964278"/>
                <a:gd name="connsiteY3773" fmla="*/ 4067175 h 6213528"/>
                <a:gd name="connsiteX3774" fmla="*/ 5174983 w 8964278"/>
                <a:gd name="connsiteY3774" fmla="*/ 3932873 h 6213528"/>
                <a:gd name="connsiteX3775" fmla="*/ 5122596 w 8964278"/>
                <a:gd name="connsiteY3775" fmla="*/ 3745230 h 6213528"/>
                <a:gd name="connsiteX3776" fmla="*/ 5121644 w 8964278"/>
                <a:gd name="connsiteY3776" fmla="*/ 3541395 h 6213528"/>
                <a:gd name="connsiteX3777" fmla="*/ 5145456 w 8964278"/>
                <a:gd name="connsiteY3777" fmla="*/ 3375660 h 6213528"/>
                <a:gd name="connsiteX3778" fmla="*/ 5158791 w 8964278"/>
                <a:gd name="connsiteY3778" fmla="*/ 3335655 h 6213528"/>
                <a:gd name="connsiteX3779" fmla="*/ 5179746 w 8964278"/>
                <a:gd name="connsiteY3779" fmla="*/ 3263265 h 6213528"/>
                <a:gd name="connsiteX3780" fmla="*/ 6099861 w 8964278"/>
                <a:gd name="connsiteY3780" fmla="*/ 4248150 h 6213528"/>
                <a:gd name="connsiteX3781" fmla="*/ 5951271 w 8964278"/>
                <a:gd name="connsiteY3781" fmla="*/ 4215765 h 6213528"/>
                <a:gd name="connsiteX3782" fmla="*/ 5972226 w 8964278"/>
                <a:gd name="connsiteY3782" fmla="*/ 4219575 h 6213528"/>
                <a:gd name="connsiteX3783" fmla="*/ 6135103 w 8964278"/>
                <a:gd name="connsiteY3783" fmla="*/ 4228148 h 6213528"/>
                <a:gd name="connsiteX3784" fmla="*/ 6311316 w 8964278"/>
                <a:gd name="connsiteY3784" fmla="*/ 4201478 h 6213528"/>
                <a:gd name="connsiteX3785" fmla="*/ 6446571 w 8964278"/>
                <a:gd name="connsiteY3785" fmla="*/ 4186238 h 6213528"/>
                <a:gd name="connsiteX3786" fmla="*/ 6482766 w 8964278"/>
                <a:gd name="connsiteY3786" fmla="*/ 4205288 h 6213528"/>
                <a:gd name="connsiteX3787" fmla="*/ 6483719 w 8964278"/>
                <a:gd name="connsiteY3787" fmla="*/ 4206240 h 6213528"/>
                <a:gd name="connsiteX3788" fmla="*/ 6497053 w 8964278"/>
                <a:gd name="connsiteY3788" fmla="*/ 4211003 h 6213528"/>
                <a:gd name="connsiteX3789" fmla="*/ 6440856 w 8964278"/>
                <a:gd name="connsiteY3789" fmla="*/ 4233863 h 6213528"/>
                <a:gd name="connsiteX3790" fmla="*/ 6436094 w 8964278"/>
                <a:gd name="connsiteY3790" fmla="*/ 4234815 h 6213528"/>
                <a:gd name="connsiteX3791" fmla="*/ 6427521 w 8964278"/>
                <a:gd name="connsiteY3791" fmla="*/ 4234815 h 6213528"/>
                <a:gd name="connsiteX3792" fmla="*/ 6424664 w 8964278"/>
                <a:gd name="connsiteY3792" fmla="*/ 4237673 h 6213528"/>
                <a:gd name="connsiteX3793" fmla="*/ 6383706 w 8964278"/>
                <a:gd name="connsiteY3793" fmla="*/ 4245293 h 6213528"/>
                <a:gd name="connsiteX3794" fmla="*/ 6291314 w 8964278"/>
                <a:gd name="connsiteY3794" fmla="*/ 4255770 h 6213528"/>
                <a:gd name="connsiteX3795" fmla="*/ 6099861 w 8964278"/>
                <a:gd name="connsiteY3795" fmla="*/ 4248150 h 6213528"/>
                <a:gd name="connsiteX3796" fmla="*/ 6492291 w 8964278"/>
                <a:gd name="connsiteY3796" fmla="*/ 4177665 h 6213528"/>
                <a:gd name="connsiteX3797" fmla="*/ 6492291 w 8964278"/>
                <a:gd name="connsiteY3797" fmla="*/ 4177665 h 6213528"/>
                <a:gd name="connsiteX3798" fmla="*/ 6490386 w 8964278"/>
                <a:gd name="connsiteY3798" fmla="*/ 4168140 h 6213528"/>
                <a:gd name="connsiteX3799" fmla="*/ 6494196 w 8964278"/>
                <a:gd name="connsiteY3799" fmla="*/ 4169093 h 6213528"/>
                <a:gd name="connsiteX3800" fmla="*/ 6496101 w 8964278"/>
                <a:gd name="connsiteY3800" fmla="*/ 4177665 h 6213528"/>
                <a:gd name="connsiteX3801" fmla="*/ 6492291 w 8964278"/>
                <a:gd name="connsiteY3801" fmla="*/ 4177665 h 6213528"/>
                <a:gd name="connsiteX3802" fmla="*/ 6538964 w 8964278"/>
                <a:gd name="connsiteY3802" fmla="*/ 4004310 h 6213528"/>
                <a:gd name="connsiteX3803" fmla="*/ 6615164 w 8964278"/>
                <a:gd name="connsiteY3803" fmla="*/ 3844290 h 6213528"/>
                <a:gd name="connsiteX3804" fmla="*/ 6831381 w 8964278"/>
                <a:gd name="connsiteY3804" fmla="*/ 3559493 h 6213528"/>
                <a:gd name="connsiteX3805" fmla="*/ 7018071 w 8964278"/>
                <a:gd name="connsiteY3805" fmla="*/ 3255645 h 6213528"/>
                <a:gd name="connsiteX3806" fmla="*/ 7085698 w 8964278"/>
                <a:gd name="connsiteY3806" fmla="*/ 2895600 h 6213528"/>
                <a:gd name="connsiteX3807" fmla="*/ 7045694 w 8964278"/>
                <a:gd name="connsiteY3807" fmla="*/ 2501265 h 6213528"/>
                <a:gd name="connsiteX3808" fmla="*/ 7039978 w 8964278"/>
                <a:gd name="connsiteY3808" fmla="*/ 2473643 h 6213528"/>
                <a:gd name="connsiteX3809" fmla="*/ 7076173 w 8964278"/>
                <a:gd name="connsiteY3809" fmla="*/ 2516505 h 6213528"/>
                <a:gd name="connsiteX3810" fmla="*/ 7128561 w 8964278"/>
                <a:gd name="connsiteY3810" fmla="*/ 2921318 h 6213528"/>
                <a:gd name="connsiteX3811" fmla="*/ 7107606 w 8964278"/>
                <a:gd name="connsiteY3811" fmla="*/ 3133725 h 6213528"/>
                <a:gd name="connsiteX3812" fmla="*/ 7051408 w 8964278"/>
                <a:gd name="connsiteY3812" fmla="*/ 3297555 h 6213528"/>
                <a:gd name="connsiteX3813" fmla="*/ 6876148 w 8964278"/>
                <a:gd name="connsiteY3813" fmla="*/ 3579495 h 6213528"/>
                <a:gd name="connsiteX3814" fmla="*/ 6678981 w 8964278"/>
                <a:gd name="connsiteY3814" fmla="*/ 3849053 h 6213528"/>
                <a:gd name="connsiteX3815" fmla="*/ 6536106 w 8964278"/>
                <a:gd name="connsiteY3815" fmla="*/ 4140518 h 6213528"/>
                <a:gd name="connsiteX3816" fmla="*/ 6529439 w 8964278"/>
                <a:gd name="connsiteY3816" fmla="*/ 4164330 h 6213528"/>
                <a:gd name="connsiteX3817" fmla="*/ 6511341 w 8964278"/>
                <a:gd name="connsiteY3817" fmla="*/ 4171950 h 6213528"/>
                <a:gd name="connsiteX3818" fmla="*/ 6538964 w 8964278"/>
                <a:gd name="connsiteY3818" fmla="*/ 4004310 h 6213528"/>
                <a:gd name="connsiteX3819" fmla="*/ 6670408 w 8964278"/>
                <a:gd name="connsiteY3819" fmla="*/ 3880485 h 6213528"/>
                <a:gd name="connsiteX3820" fmla="*/ 6867576 w 8964278"/>
                <a:gd name="connsiteY3820" fmla="*/ 3609975 h 6213528"/>
                <a:gd name="connsiteX3821" fmla="*/ 7048551 w 8964278"/>
                <a:gd name="connsiteY3821" fmla="*/ 3332798 h 6213528"/>
                <a:gd name="connsiteX3822" fmla="*/ 7108558 w 8964278"/>
                <a:gd name="connsiteY3822" fmla="*/ 3179445 h 6213528"/>
                <a:gd name="connsiteX3823" fmla="*/ 7139991 w 8964278"/>
                <a:gd name="connsiteY3823" fmla="*/ 2971800 h 6213528"/>
                <a:gd name="connsiteX3824" fmla="*/ 7094271 w 8964278"/>
                <a:gd name="connsiteY3824" fmla="*/ 2542223 h 6213528"/>
                <a:gd name="connsiteX3825" fmla="*/ 7093319 w 8964278"/>
                <a:gd name="connsiteY3825" fmla="*/ 2537460 h 6213528"/>
                <a:gd name="connsiteX3826" fmla="*/ 7130466 w 8964278"/>
                <a:gd name="connsiteY3826" fmla="*/ 2590800 h 6213528"/>
                <a:gd name="connsiteX3827" fmla="*/ 7165708 w 8964278"/>
                <a:gd name="connsiteY3827" fmla="*/ 2726055 h 6213528"/>
                <a:gd name="connsiteX3828" fmla="*/ 7180948 w 8964278"/>
                <a:gd name="connsiteY3828" fmla="*/ 2897505 h 6213528"/>
                <a:gd name="connsiteX3829" fmla="*/ 7129514 w 8964278"/>
                <a:gd name="connsiteY3829" fmla="*/ 3238500 h 6213528"/>
                <a:gd name="connsiteX3830" fmla="*/ 6991401 w 8964278"/>
                <a:gd name="connsiteY3830" fmla="*/ 3558540 h 6213528"/>
                <a:gd name="connsiteX3831" fmla="*/ 6792328 w 8964278"/>
                <a:gd name="connsiteY3831" fmla="*/ 3855720 h 6213528"/>
                <a:gd name="connsiteX3832" fmla="*/ 6568491 w 8964278"/>
                <a:gd name="connsiteY3832" fmla="*/ 4132898 h 6213528"/>
                <a:gd name="connsiteX3833" fmla="*/ 6550394 w 8964278"/>
                <a:gd name="connsiteY3833" fmla="*/ 4155758 h 6213528"/>
                <a:gd name="connsiteX3834" fmla="*/ 6538964 w 8964278"/>
                <a:gd name="connsiteY3834" fmla="*/ 4161473 h 6213528"/>
                <a:gd name="connsiteX3835" fmla="*/ 6537058 w 8964278"/>
                <a:gd name="connsiteY3835" fmla="*/ 4162425 h 6213528"/>
                <a:gd name="connsiteX3836" fmla="*/ 6670408 w 8964278"/>
                <a:gd name="connsiteY3836" fmla="*/ 3880485 h 6213528"/>
                <a:gd name="connsiteX3837" fmla="*/ 6776136 w 8964278"/>
                <a:gd name="connsiteY3837" fmla="*/ 3892868 h 6213528"/>
                <a:gd name="connsiteX3838" fmla="*/ 6979971 w 8964278"/>
                <a:gd name="connsiteY3838" fmla="*/ 3597593 h 6213528"/>
                <a:gd name="connsiteX3839" fmla="*/ 7128561 w 8964278"/>
                <a:gd name="connsiteY3839" fmla="*/ 3276600 h 6213528"/>
                <a:gd name="connsiteX3840" fmla="*/ 7192378 w 8964278"/>
                <a:gd name="connsiteY3840" fmla="*/ 2934653 h 6213528"/>
                <a:gd name="connsiteX3841" fmla="*/ 7184758 w 8964278"/>
                <a:gd name="connsiteY3841" fmla="*/ 2762250 h 6213528"/>
                <a:gd name="connsiteX3842" fmla="*/ 7159994 w 8964278"/>
                <a:gd name="connsiteY3842" fmla="*/ 2641283 h 6213528"/>
                <a:gd name="connsiteX3843" fmla="*/ 7219048 w 8964278"/>
                <a:gd name="connsiteY3843" fmla="*/ 2777490 h 6213528"/>
                <a:gd name="connsiteX3844" fmla="*/ 7233336 w 8964278"/>
                <a:gd name="connsiteY3844" fmla="*/ 2828925 h 6213528"/>
                <a:gd name="connsiteX3845" fmla="*/ 7238098 w 8964278"/>
                <a:gd name="connsiteY3845" fmla="*/ 2947035 h 6213528"/>
                <a:gd name="connsiteX3846" fmla="*/ 7210476 w 8964278"/>
                <a:gd name="connsiteY3846" fmla="*/ 3114675 h 6213528"/>
                <a:gd name="connsiteX3847" fmla="*/ 7119036 w 8964278"/>
                <a:gd name="connsiteY3847" fmla="*/ 3405188 h 6213528"/>
                <a:gd name="connsiteX3848" fmla="*/ 6980923 w 8964278"/>
                <a:gd name="connsiteY3848" fmla="*/ 3679508 h 6213528"/>
                <a:gd name="connsiteX3849" fmla="*/ 6800901 w 8964278"/>
                <a:gd name="connsiteY3849" fmla="*/ 3925253 h 6213528"/>
                <a:gd name="connsiteX3850" fmla="*/ 6593256 w 8964278"/>
                <a:gd name="connsiteY3850" fmla="*/ 4132898 h 6213528"/>
                <a:gd name="connsiteX3851" fmla="*/ 6560871 w 8964278"/>
                <a:gd name="connsiteY3851" fmla="*/ 4150043 h 6213528"/>
                <a:gd name="connsiteX3852" fmla="*/ 6776136 w 8964278"/>
                <a:gd name="connsiteY3852" fmla="*/ 3892868 h 6213528"/>
                <a:gd name="connsiteX3853" fmla="*/ 6623736 w 8964278"/>
                <a:gd name="connsiteY3853" fmla="*/ 4187190 h 6213528"/>
                <a:gd name="connsiteX3854" fmla="*/ 6611353 w 8964278"/>
                <a:gd name="connsiteY3854" fmla="*/ 4184333 h 6213528"/>
                <a:gd name="connsiteX3855" fmla="*/ 6669456 w 8964278"/>
                <a:gd name="connsiteY3855" fmla="*/ 4166235 h 6213528"/>
                <a:gd name="connsiteX3856" fmla="*/ 6725653 w 8964278"/>
                <a:gd name="connsiteY3856" fmla="*/ 4161473 h 6213528"/>
                <a:gd name="connsiteX3857" fmla="*/ 6727558 w 8964278"/>
                <a:gd name="connsiteY3857" fmla="*/ 4161473 h 6213528"/>
                <a:gd name="connsiteX3858" fmla="*/ 6731369 w 8964278"/>
                <a:gd name="connsiteY3858" fmla="*/ 4162425 h 6213528"/>
                <a:gd name="connsiteX3859" fmla="*/ 6732321 w 8964278"/>
                <a:gd name="connsiteY3859" fmla="*/ 4162425 h 6213528"/>
                <a:gd name="connsiteX3860" fmla="*/ 6929489 w 8964278"/>
                <a:gd name="connsiteY3860" fmla="*/ 4222433 h 6213528"/>
                <a:gd name="connsiteX3861" fmla="*/ 7019023 w 8964278"/>
                <a:gd name="connsiteY3861" fmla="*/ 4272915 h 6213528"/>
                <a:gd name="connsiteX3862" fmla="*/ 6881864 w 8964278"/>
                <a:gd name="connsiteY3862" fmla="*/ 4221480 h 6213528"/>
                <a:gd name="connsiteX3863" fmla="*/ 6625641 w 8964278"/>
                <a:gd name="connsiteY3863" fmla="*/ 4187190 h 6213528"/>
                <a:gd name="connsiteX3864" fmla="*/ 6623736 w 8964278"/>
                <a:gd name="connsiteY3864" fmla="*/ 4187190 h 6213528"/>
                <a:gd name="connsiteX3865" fmla="*/ 6779946 w 8964278"/>
                <a:gd name="connsiteY3865" fmla="*/ 4119563 h 6213528"/>
                <a:gd name="connsiteX3866" fmla="*/ 6818046 w 8964278"/>
                <a:gd name="connsiteY3866" fmla="*/ 4101465 h 6213528"/>
                <a:gd name="connsiteX3867" fmla="*/ 6792328 w 8964278"/>
                <a:gd name="connsiteY3867" fmla="*/ 4116705 h 6213528"/>
                <a:gd name="connsiteX3868" fmla="*/ 6779946 w 8964278"/>
                <a:gd name="connsiteY3868" fmla="*/ 4119563 h 6213528"/>
                <a:gd name="connsiteX3869" fmla="*/ 7809598 w 8964278"/>
                <a:gd name="connsiteY3869" fmla="*/ 3804285 h 6213528"/>
                <a:gd name="connsiteX3870" fmla="*/ 7449553 w 8964278"/>
                <a:gd name="connsiteY3870" fmla="*/ 3880485 h 6213528"/>
                <a:gd name="connsiteX3871" fmla="*/ 7105701 w 8964278"/>
                <a:gd name="connsiteY3871" fmla="*/ 4003358 h 6213528"/>
                <a:gd name="connsiteX3872" fmla="*/ 6916153 w 8964278"/>
                <a:gd name="connsiteY3872" fmla="*/ 4077653 h 6213528"/>
                <a:gd name="connsiteX3873" fmla="*/ 6825666 w 8964278"/>
                <a:gd name="connsiteY3873" fmla="*/ 4107180 h 6213528"/>
                <a:gd name="connsiteX3874" fmla="*/ 6887578 w 8964278"/>
                <a:gd name="connsiteY3874" fmla="*/ 4072890 h 6213528"/>
                <a:gd name="connsiteX3875" fmla="*/ 7051408 w 8964278"/>
                <a:gd name="connsiteY3875" fmla="*/ 3993833 h 6213528"/>
                <a:gd name="connsiteX3876" fmla="*/ 7397166 w 8964278"/>
                <a:gd name="connsiteY3876" fmla="*/ 3871913 h 6213528"/>
                <a:gd name="connsiteX3877" fmla="*/ 8035341 w 8964278"/>
                <a:gd name="connsiteY3877" fmla="*/ 3781425 h 6213528"/>
                <a:gd name="connsiteX3878" fmla="*/ 7809598 w 8964278"/>
                <a:gd name="connsiteY3878" fmla="*/ 3804285 h 6213528"/>
                <a:gd name="connsiteX3879" fmla="*/ 6766611 w 8964278"/>
                <a:gd name="connsiteY3879" fmla="*/ 4013835 h 6213528"/>
                <a:gd name="connsiteX3880" fmla="*/ 6715176 w 8964278"/>
                <a:gd name="connsiteY3880" fmla="*/ 4059555 h 6213528"/>
                <a:gd name="connsiteX3881" fmla="*/ 6615164 w 8964278"/>
                <a:gd name="connsiteY3881" fmla="*/ 4121468 h 6213528"/>
                <a:gd name="connsiteX3882" fmla="*/ 6783756 w 8964278"/>
                <a:gd name="connsiteY3882" fmla="*/ 3959543 h 6213528"/>
                <a:gd name="connsiteX3883" fmla="*/ 6971398 w 8964278"/>
                <a:gd name="connsiteY3883" fmla="*/ 3713798 h 6213528"/>
                <a:gd name="connsiteX3884" fmla="*/ 7116178 w 8964278"/>
                <a:gd name="connsiteY3884" fmla="*/ 3443288 h 6213528"/>
                <a:gd name="connsiteX3885" fmla="*/ 7216191 w 8964278"/>
                <a:gd name="connsiteY3885" fmla="*/ 3150870 h 6213528"/>
                <a:gd name="connsiteX3886" fmla="*/ 7247623 w 8964278"/>
                <a:gd name="connsiteY3886" fmla="*/ 2987993 h 6213528"/>
                <a:gd name="connsiteX3887" fmla="*/ 7250481 w 8964278"/>
                <a:gd name="connsiteY3887" fmla="*/ 2957513 h 6213528"/>
                <a:gd name="connsiteX3888" fmla="*/ 7251433 w 8964278"/>
                <a:gd name="connsiteY3888" fmla="*/ 3017520 h 6213528"/>
                <a:gd name="connsiteX3889" fmla="*/ 7243814 w 8964278"/>
                <a:gd name="connsiteY3889" fmla="*/ 3019425 h 6213528"/>
                <a:gd name="connsiteX3890" fmla="*/ 7204761 w 8964278"/>
                <a:gd name="connsiteY3890" fmla="*/ 3288030 h 6213528"/>
                <a:gd name="connsiteX3891" fmla="*/ 7106653 w 8964278"/>
                <a:gd name="connsiteY3891" fmla="*/ 3531870 h 6213528"/>
                <a:gd name="connsiteX3892" fmla="*/ 6982828 w 8964278"/>
                <a:gd name="connsiteY3892" fmla="*/ 3746183 h 6213528"/>
                <a:gd name="connsiteX3893" fmla="*/ 6832333 w 8964278"/>
                <a:gd name="connsiteY3893" fmla="*/ 3943350 h 6213528"/>
                <a:gd name="connsiteX3894" fmla="*/ 6766611 w 8964278"/>
                <a:gd name="connsiteY3894" fmla="*/ 4013835 h 6213528"/>
                <a:gd name="connsiteX3895" fmla="*/ 7211428 w 8964278"/>
                <a:gd name="connsiteY3895" fmla="*/ 3552825 h 6213528"/>
                <a:gd name="connsiteX3896" fmla="*/ 7223811 w 8964278"/>
                <a:gd name="connsiteY3896" fmla="*/ 3542348 h 6213528"/>
                <a:gd name="connsiteX3897" fmla="*/ 7304773 w 8964278"/>
                <a:gd name="connsiteY3897" fmla="*/ 3483293 h 6213528"/>
                <a:gd name="connsiteX3898" fmla="*/ 7486701 w 8964278"/>
                <a:gd name="connsiteY3898" fmla="*/ 3398520 h 6213528"/>
                <a:gd name="connsiteX3899" fmla="*/ 7542898 w 8964278"/>
                <a:gd name="connsiteY3899" fmla="*/ 3383280 h 6213528"/>
                <a:gd name="connsiteX3900" fmla="*/ 7544803 w 8964278"/>
                <a:gd name="connsiteY3900" fmla="*/ 3383280 h 6213528"/>
                <a:gd name="connsiteX3901" fmla="*/ 7701014 w 8964278"/>
                <a:gd name="connsiteY3901" fmla="*/ 3381375 h 6213528"/>
                <a:gd name="connsiteX3902" fmla="*/ 7700061 w 8964278"/>
                <a:gd name="connsiteY3902" fmla="*/ 3381375 h 6213528"/>
                <a:gd name="connsiteX3903" fmla="*/ 7563853 w 8964278"/>
                <a:gd name="connsiteY3903" fmla="*/ 3409950 h 6213528"/>
                <a:gd name="connsiteX3904" fmla="*/ 7310489 w 8964278"/>
                <a:gd name="connsiteY3904" fmla="*/ 3525203 h 6213528"/>
                <a:gd name="connsiteX3905" fmla="*/ 7172376 w 8964278"/>
                <a:gd name="connsiteY3905" fmla="*/ 3635693 h 6213528"/>
                <a:gd name="connsiteX3906" fmla="*/ 7211428 w 8964278"/>
                <a:gd name="connsiteY3906" fmla="*/ 3552825 h 6213528"/>
                <a:gd name="connsiteX3907" fmla="*/ 7400023 w 8964278"/>
                <a:gd name="connsiteY3907" fmla="*/ 3421380 h 6213528"/>
                <a:gd name="connsiteX3908" fmla="*/ 7229526 w 8964278"/>
                <a:gd name="connsiteY3908" fmla="*/ 3528060 h 6213528"/>
                <a:gd name="connsiteX3909" fmla="*/ 7219048 w 8964278"/>
                <a:gd name="connsiteY3909" fmla="*/ 3536633 h 6213528"/>
                <a:gd name="connsiteX3910" fmla="*/ 7227621 w 8964278"/>
                <a:gd name="connsiteY3910" fmla="*/ 3514725 h 6213528"/>
                <a:gd name="connsiteX3911" fmla="*/ 7320014 w 8964278"/>
                <a:gd name="connsiteY3911" fmla="*/ 3446145 h 6213528"/>
                <a:gd name="connsiteX3912" fmla="*/ 7422883 w 8964278"/>
                <a:gd name="connsiteY3912" fmla="*/ 3402330 h 6213528"/>
                <a:gd name="connsiteX3913" fmla="*/ 7471461 w 8964278"/>
                <a:gd name="connsiteY3913" fmla="*/ 3392805 h 6213528"/>
                <a:gd name="connsiteX3914" fmla="*/ 7400023 w 8964278"/>
                <a:gd name="connsiteY3914" fmla="*/ 3421380 h 6213528"/>
                <a:gd name="connsiteX3915" fmla="*/ 7288581 w 8964278"/>
                <a:gd name="connsiteY3915" fmla="*/ 3443288 h 6213528"/>
                <a:gd name="connsiteX3916" fmla="*/ 7311441 w 8964278"/>
                <a:gd name="connsiteY3916" fmla="*/ 3434715 h 6213528"/>
                <a:gd name="connsiteX3917" fmla="*/ 7289533 w 8964278"/>
                <a:gd name="connsiteY3917" fmla="*/ 3448050 h 6213528"/>
                <a:gd name="connsiteX3918" fmla="*/ 7288581 w 8964278"/>
                <a:gd name="connsiteY3918" fmla="*/ 3443288 h 6213528"/>
                <a:gd name="connsiteX3919" fmla="*/ 7334301 w 8964278"/>
                <a:gd name="connsiteY3919" fmla="*/ 3375660 h 6213528"/>
                <a:gd name="connsiteX3920" fmla="*/ 7331444 w 8964278"/>
                <a:gd name="connsiteY3920" fmla="*/ 3376613 h 6213528"/>
                <a:gd name="connsiteX3921" fmla="*/ 7312394 w 8964278"/>
                <a:gd name="connsiteY3921" fmla="*/ 3385185 h 6213528"/>
                <a:gd name="connsiteX3922" fmla="*/ 7296201 w 8964278"/>
                <a:gd name="connsiteY3922" fmla="*/ 3392805 h 6213528"/>
                <a:gd name="connsiteX3923" fmla="*/ 7288581 w 8964278"/>
                <a:gd name="connsiteY3923" fmla="*/ 3395663 h 6213528"/>
                <a:gd name="connsiteX3924" fmla="*/ 7285723 w 8964278"/>
                <a:gd name="connsiteY3924" fmla="*/ 3397568 h 6213528"/>
                <a:gd name="connsiteX3925" fmla="*/ 7276198 w 8964278"/>
                <a:gd name="connsiteY3925" fmla="*/ 3402330 h 6213528"/>
                <a:gd name="connsiteX3926" fmla="*/ 7240956 w 8964278"/>
                <a:gd name="connsiteY3926" fmla="*/ 3418523 h 6213528"/>
                <a:gd name="connsiteX3927" fmla="*/ 7224764 w 8964278"/>
                <a:gd name="connsiteY3927" fmla="*/ 3425190 h 6213528"/>
                <a:gd name="connsiteX3928" fmla="*/ 7232383 w 8964278"/>
                <a:gd name="connsiteY3928" fmla="*/ 3411855 h 6213528"/>
                <a:gd name="connsiteX3929" fmla="*/ 7298106 w 8964278"/>
                <a:gd name="connsiteY3929" fmla="*/ 3265170 h 6213528"/>
                <a:gd name="connsiteX3930" fmla="*/ 7366686 w 8964278"/>
                <a:gd name="connsiteY3930" fmla="*/ 2946083 h 6213528"/>
                <a:gd name="connsiteX3931" fmla="*/ 7335253 w 8964278"/>
                <a:gd name="connsiteY3931" fmla="*/ 2609850 h 6213528"/>
                <a:gd name="connsiteX3932" fmla="*/ 7351446 w 8964278"/>
                <a:gd name="connsiteY3932" fmla="*/ 2635568 h 6213528"/>
                <a:gd name="connsiteX3933" fmla="*/ 7405739 w 8964278"/>
                <a:gd name="connsiteY3933" fmla="*/ 2729865 h 6213528"/>
                <a:gd name="connsiteX3934" fmla="*/ 7482891 w 8964278"/>
                <a:gd name="connsiteY3934" fmla="*/ 2930843 h 6213528"/>
                <a:gd name="connsiteX3935" fmla="*/ 7485748 w 8964278"/>
                <a:gd name="connsiteY3935" fmla="*/ 3135630 h 6213528"/>
                <a:gd name="connsiteX3936" fmla="*/ 7414311 w 8964278"/>
                <a:gd name="connsiteY3936" fmla="*/ 3293745 h 6213528"/>
                <a:gd name="connsiteX3937" fmla="*/ 7348589 w 8964278"/>
                <a:gd name="connsiteY3937" fmla="*/ 3366135 h 6213528"/>
                <a:gd name="connsiteX3938" fmla="*/ 7334301 w 8964278"/>
                <a:gd name="connsiteY3938" fmla="*/ 3375660 h 6213528"/>
                <a:gd name="connsiteX3939" fmla="*/ 7390498 w 8964278"/>
                <a:gd name="connsiteY3939" fmla="*/ 3343275 h 6213528"/>
                <a:gd name="connsiteX3940" fmla="*/ 7456221 w 8964278"/>
                <a:gd name="connsiteY3940" fmla="*/ 3286125 h 6213528"/>
                <a:gd name="connsiteX3941" fmla="*/ 7540041 w 8964278"/>
                <a:gd name="connsiteY3941" fmla="*/ 3179445 h 6213528"/>
                <a:gd name="connsiteX3942" fmla="*/ 7585761 w 8964278"/>
                <a:gd name="connsiteY3942" fmla="*/ 3054668 h 6213528"/>
                <a:gd name="connsiteX3943" fmla="*/ 7579094 w 8964278"/>
                <a:gd name="connsiteY3943" fmla="*/ 2905125 h 6213528"/>
                <a:gd name="connsiteX3944" fmla="*/ 7430503 w 8964278"/>
                <a:gd name="connsiteY3944" fmla="*/ 2633663 h 6213528"/>
                <a:gd name="connsiteX3945" fmla="*/ 7220953 w 8964278"/>
                <a:gd name="connsiteY3945" fmla="*/ 2389823 h 6213528"/>
                <a:gd name="connsiteX3946" fmla="*/ 7121894 w 8964278"/>
                <a:gd name="connsiteY3946" fmla="*/ 2243138 h 6213528"/>
                <a:gd name="connsiteX3947" fmla="*/ 7203808 w 8964278"/>
                <a:gd name="connsiteY3947" fmla="*/ 2327910 h 6213528"/>
                <a:gd name="connsiteX3948" fmla="*/ 7451458 w 8964278"/>
                <a:gd name="connsiteY3948" fmla="*/ 2572703 h 6213528"/>
                <a:gd name="connsiteX3949" fmla="*/ 7565758 w 8964278"/>
                <a:gd name="connsiteY3949" fmla="*/ 2700338 h 6213528"/>
                <a:gd name="connsiteX3950" fmla="*/ 7657198 w 8964278"/>
                <a:gd name="connsiteY3950" fmla="*/ 2841308 h 6213528"/>
                <a:gd name="connsiteX3951" fmla="*/ 7690536 w 8964278"/>
                <a:gd name="connsiteY3951" fmla="*/ 3003233 h 6213528"/>
                <a:gd name="connsiteX3952" fmla="*/ 7632433 w 8964278"/>
                <a:gd name="connsiteY3952" fmla="*/ 3149918 h 6213528"/>
                <a:gd name="connsiteX3953" fmla="*/ 7516228 w 8964278"/>
                <a:gd name="connsiteY3953" fmla="*/ 3252788 h 6213528"/>
                <a:gd name="connsiteX3954" fmla="*/ 7379069 w 8964278"/>
                <a:gd name="connsiteY3954" fmla="*/ 3355658 h 6213528"/>
                <a:gd name="connsiteX3955" fmla="*/ 7390498 w 8964278"/>
                <a:gd name="connsiteY3955" fmla="*/ 3343275 h 6213528"/>
                <a:gd name="connsiteX3956" fmla="*/ 7489558 w 8964278"/>
                <a:gd name="connsiteY3956" fmla="*/ 3288983 h 6213528"/>
                <a:gd name="connsiteX3957" fmla="*/ 7616241 w 8964278"/>
                <a:gd name="connsiteY3957" fmla="*/ 3186113 h 6213528"/>
                <a:gd name="connsiteX3958" fmla="*/ 7695298 w 8964278"/>
                <a:gd name="connsiteY3958" fmla="*/ 3054668 h 6213528"/>
                <a:gd name="connsiteX3959" fmla="*/ 7688631 w 8964278"/>
                <a:gd name="connsiteY3959" fmla="*/ 2890838 h 6213528"/>
                <a:gd name="connsiteX3960" fmla="*/ 7613383 w 8964278"/>
                <a:gd name="connsiteY3960" fmla="*/ 2743200 h 6213528"/>
                <a:gd name="connsiteX3961" fmla="*/ 7503846 w 8964278"/>
                <a:gd name="connsiteY3961" fmla="*/ 2611755 h 6213528"/>
                <a:gd name="connsiteX3962" fmla="*/ 7255244 w 8964278"/>
                <a:gd name="connsiteY3962" fmla="*/ 2366010 h 6213528"/>
                <a:gd name="connsiteX3963" fmla="*/ 7131419 w 8964278"/>
                <a:gd name="connsiteY3963" fmla="*/ 2240280 h 6213528"/>
                <a:gd name="connsiteX3964" fmla="*/ 7095223 w 8964278"/>
                <a:gd name="connsiteY3964" fmla="*/ 2199323 h 6213528"/>
                <a:gd name="connsiteX3965" fmla="*/ 7086651 w 8964278"/>
                <a:gd name="connsiteY3965" fmla="*/ 2183130 h 6213528"/>
                <a:gd name="connsiteX3966" fmla="*/ 7058076 w 8964278"/>
                <a:gd name="connsiteY3966" fmla="*/ 2117408 h 6213528"/>
                <a:gd name="connsiteX3967" fmla="*/ 7058076 w 8964278"/>
                <a:gd name="connsiteY3967" fmla="*/ 2117408 h 6213528"/>
                <a:gd name="connsiteX3968" fmla="*/ 7060933 w 8964278"/>
                <a:gd name="connsiteY3968" fmla="*/ 2112645 h 6213528"/>
                <a:gd name="connsiteX3969" fmla="*/ 7061886 w 8964278"/>
                <a:gd name="connsiteY3969" fmla="*/ 2114550 h 6213528"/>
                <a:gd name="connsiteX3970" fmla="*/ 7113321 w 8964278"/>
                <a:gd name="connsiteY3970" fmla="*/ 2190750 h 6213528"/>
                <a:gd name="connsiteX3971" fmla="*/ 7240956 w 8964278"/>
                <a:gd name="connsiteY3971" fmla="*/ 2323148 h 6213528"/>
                <a:gd name="connsiteX3972" fmla="*/ 7535278 w 8964278"/>
                <a:gd name="connsiteY3972" fmla="*/ 2556510 h 6213528"/>
                <a:gd name="connsiteX3973" fmla="*/ 7675296 w 8964278"/>
                <a:gd name="connsiteY3973" fmla="*/ 2684145 h 6213528"/>
                <a:gd name="connsiteX3974" fmla="*/ 7778166 w 8964278"/>
                <a:gd name="connsiteY3974" fmla="*/ 2844165 h 6213528"/>
                <a:gd name="connsiteX3975" fmla="*/ 7781023 w 8964278"/>
                <a:gd name="connsiteY3975" fmla="*/ 3027998 h 6213528"/>
                <a:gd name="connsiteX3976" fmla="*/ 7685773 w 8964278"/>
                <a:gd name="connsiteY3976" fmla="*/ 3188018 h 6213528"/>
                <a:gd name="connsiteX3977" fmla="*/ 7406691 w 8964278"/>
                <a:gd name="connsiteY3977" fmla="*/ 3355658 h 6213528"/>
                <a:gd name="connsiteX3978" fmla="*/ 7402881 w 8964278"/>
                <a:gd name="connsiteY3978" fmla="*/ 3356610 h 6213528"/>
                <a:gd name="connsiteX3979" fmla="*/ 7489558 w 8964278"/>
                <a:gd name="connsiteY3979" fmla="*/ 3288983 h 6213528"/>
                <a:gd name="connsiteX3980" fmla="*/ 7656246 w 8964278"/>
                <a:gd name="connsiteY3980" fmla="*/ 3228975 h 6213528"/>
                <a:gd name="connsiteX3981" fmla="*/ 7802931 w 8964278"/>
                <a:gd name="connsiteY3981" fmla="*/ 2904173 h 6213528"/>
                <a:gd name="connsiteX3982" fmla="*/ 7599096 w 8964278"/>
                <a:gd name="connsiteY3982" fmla="*/ 2596515 h 6213528"/>
                <a:gd name="connsiteX3983" fmla="*/ 7301916 w 8964278"/>
                <a:gd name="connsiteY3983" fmla="*/ 2362200 h 6213528"/>
                <a:gd name="connsiteX3984" fmla="*/ 7163803 w 8964278"/>
                <a:gd name="connsiteY3984" fmla="*/ 2235518 h 6213528"/>
                <a:gd name="connsiteX3985" fmla="*/ 7102844 w 8964278"/>
                <a:gd name="connsiteY3985" fmla="*/ 2164080 h 6213528"/>
                <a:gd name="connsiteX3986" fmla="*/ 7064744 w 8964278"/>
                <a:gd name="connsiteY3986" fmla="*/ 2105025 h 6213528"/>
                <a:gd name="connsiteX3987" fmla="*/ 7070458 w 8964278"/>
                <a:gd name="connsiteY3987" fmla="*/ 2100263 h 6213528"/>
                <a:gd name="connsiteX3988" fmla="*/ 7159041 w 8964278"/>
                <a:gd name="connsiteY3988" fmla="*/ 2214563 h 6213528"/>
                <a:gd name="connsiteX3989" fmla="*/ 7337158 w 8964278"/>
                <a:gd name="connsiteY3989" fmla="*/ 2348865 h 6213528"/>
                <a:gd name="connsiteX3990" fmla="*/ 7688631 w 8964278"/>
                <a:gd name="connsiteY3990" fmla="*/ 2620328 h 6213528"/>
                <a:gd name="connsiteX3991" fmla="*/ 7857223 w 8964278"/>
                <a:gd name="connsiteY3991" fmla="*/ 3003233 h 6213528"/>
                <a:gd name="connsiteX3992" fmla="*/ 7678153 w 8964278"/>
                <a:gd name="connsiteY3992" fmla="*/ 3302318 h 6213528"/>
                <a:gd name="connsiteX3993" fmla="*/ 7466698 w 8964278"/>
                <a:gd name="connsiteY3993" fmla="*/ 3342323 h 6213528"/>
                <a:gd name="connsiteX3994" fmla="*/ 7656246 w 8964278"/>
                <a:gd name="connsiteY3994" fmla="*/ 3228975 h 6213528"/>
                <a:gd name="connsiteX3995" fmla="*/ 7067601 w 8964278"/>
                <a:gd name="connsiteY3995" fmla="*/ 2036445 h 6213528"/>
                <a:gd name="connsiteX3996" fmla="*/ 7063791 w 8964278"/>
                <a:gd name="connsiteY3996" fmla="*/ 2040255 h 6213528"/>
                <a:gd name="connsiteX3997" fmla="*/ 7062839 w 8964278"/>
                <a:gd name="connsiteY3997" fmla="*/ 2038350 h 6213528"/>
                <a:gd name="connsiteX3998" fmla="*/ 7063791 w 8964278"/>
                <a:gd name="connsiteY3998" fmla="*/ 2037398 h 6213528"/>
                <a:gd name="connsiteX3999" fmla="*/ 7061886 w 8964278"/>
                <a:gd name="connsiteY3999" fmla="*/ 2035493 h 6213528"/>
                <a:gd name="connsiteX4000" fmla="*/ 7061886 w 8964278"/>
                <a:gd name="connsiteY4000" fmla="*/ 2035493 h 6213528"/>
                <a:gd name="connsiteX4001" fmla="*/ 7061886 w 8964278"/>
                <a:gd name="connsiteY4001" fmla="*/ 2035493 h 6213528"/>
                <a:gd name="connsiteX4002" fmla="*/ 7060933 w 8964278"/>
                <a:gd name="connsiteY4002" fmla="*/ 2035493 h 6213528"/>
                <a:gd name="connsiteX4003" fmla="*/ 7060933 w 8964278"/>
                <a:gd name="connsiteY4003" fmla="*/ 2036445 h 6213528"/>
                <a:gd name="connsiteX4004" fmla="*/ 7053314 w 8964278"/>
                <a:gd name="connsiteY4004" fmla="*/ 2050733 h 6213528"/>
                <a:gd name="connsiteX4005" fmla="*/ 7043789 w 8964278"/>
                <a:gd name="connsiteY4005" fmla="*/ 2059305 h 6213528"/>
                <a:gd name="connsiteX4006" fmla="*/ 7020928 w 8964278"/>
                <a:gd name="connsiteY4006" fmla="*/ 2077403 h 6213528"/>
                <a:gd name="connsiteX4007" fmla="*/ 6993306 w 8964278"/>
                <a:gd name="connsiteY4007" fmla="*/ 2095500 h 6213528"/>
                <a:gd name="connsiteX4008" fmla="*/ 6835191 w 8964278"/>
                <a:gd name="connsiteY4008" fmla="*/ 2172653 h 6213528"/>
                <a:gd name="connsiteX4009" fmla="*/ 6862814 w 8964278"/>
                <a:gd name="connsiteY4009" fmla="*/ 2156460 h 6213528"/>
                <a:gd name="connsiteX4010" fmla="*/ 6949491 w 8964278"/>
                <a:gd name="connsiteY4010" fmla="*/ 2095500 h 6213528"/>
                <a:gd name="connsiteX4011" fmla="*/ 7095223 w 8964278"/>
                <a:gd name="connsiteY4011" fmla="*/ 1940243 h 6213528"/>
                <a:gd name="connsiteX4012" fmla="*/ 7202856 w 8964278"/>
                <a:gd name="connsiteY4012" fmla="*/ 1745933 h 6213528"/>
                <a:gd name="connsiteX4013" fmla="*/ 7269531 w 8964278"/>
                <a:gd name="connsiteY4013" fmla="*/ 1506855 h 6213528"/>
                <a:gd name="connsiteX4014" fmla="*/ 7281914 w 8964278"/>
                <a:gd name="connsiteY4014" fmla="*/ 1396365 h 6213528"/>
                <a:gd name="connsiteX4015" fmla="*/ 7283819 w 8964278"/>
                <a:gd name="connsiteY4015" fmla="*/ 1469708 h 6213528"/>
                <a:gd name="connsiteX4016" fmla="*/ 7072364 w 8964278"/>
                <a:gd name="connsiteY4016" fmla="*/ 2031683 h 6213528"/>
                <a:gd name="connsiteX4017" fmla="*/ 7067601 w 8964278"/>
                <a:gd name="connsiteY4017" fmla="*/ 2036445 h 6213528"/>
                <a:gd name="connsiteX4018" fmla="*/ 8012481 w 8964278"/>
                <a:gd name="connsiteY4018" fmla="*/ 1143000 h 6213528"/>
                <a:gd name="connsiteX4019" fmla="*/ 7770546 w 8964278"/>
                <a:gd name="connsiteY4019" fmla="*/ 1166813 h 6213528"/>
                <a:gd name="connsiteX4020" fmla="*/ 7535278 w 8964278"/>
                <a:gd name="connsiteY4020" fmla="*/ 1218248 h 6213528"/>
                <a:gd name="connsiteX4021" fmla="*/ 7318108 w 8964278"/>
                <a:gd name="connsiteY4021" fmla="*/ 1312545 h 6213528"/>
                <a:gd name="connsiteX4022" fmla="*/ 7294296 w 8964278"/>
                <a:gd name="connsiteY4022" fmla="*/ 1326833 h 6213528"/>
                <a:gd name="connsiteX4023" fmla="*/ 7287628 w 8964278"/>
                <a:gd name="connsiteY4023" fmla="*/ 1274445 h 6213528"/>
                <a:gd name="connsiteX4024" fmla="*/ 7505751 w 8964278"/>
                <a:gd name="connsiteY4024" fmla="*/ 1167765 h 6213528"/>
                <a:gd name="connsiteX4025" fmla="*/ 7741019 w 8964278"/>
                <a:gd name="connsiteY4025" fmla="*/ 1103948 h 6213528"/>
                <a:gd name="connsiteX4026" fmla="*/ 7983906 w 8964278"/>
                <a:gd name="connsiteY4026" fmla="*/ 1085850 h 6213528"/>
                <a:gd name="connsiteX4027" fmla="*/ 8224889 w 8964278"/>
                <a:gd name="connsiteY4027" fmla="*/ 1114425 h 6213528"/>
                <a:gd name="connsiteX4028" fmla="*/ 8389671 w 8964278"/>
                <a:gd name="connsiteY4028" fmla="*/ 1173480 h 6213528"/>
                <a:gd name="connsiteX4029" fmla="*/ 8252511 w 8964278"/>
                <a:gd name="connsiteY4029" fmla="*/ 1143953 h 6213528"/>
                <a:gd name="connsiteX4030" fmla="*/ 8012481 w 8964278"/>
                <a:gd name="connsiteY4030" fmla="*/ 1143000 h 6213528"/>
                <a:gd name="connsiteX4031" fmla="*/ 8180121 w 8964278"/>
                <a:gd name="connsiteY4031" fmla="*/ 1148715 h 6213528"/>
                <a:gd name="connsiteX4032" fmla="*/ 8091539 w 8964278"/>
                <a:gd name="connsiteY4032" fmla="*/ 1152525 h 6213528"/>
                <a:gd name="connsiteX4033" fmla="*/ 7883894 w 8964278"/>
                <a:gd name="connsiteY4033" fmla="*/ 1183958 h 6213528"/>
                <a:gd name="connsiteX4034" fmla="*/ 7682916 w 8964278"/>
                <a:gd name="connsiteY4034" fmla="*/ 1244918 h 6213528"/>
                <a:gd name="connsiteX4035" fmla="*/ 7491464 w 8964278"/>
                <a:gd name="connsiteY4035" fmla="*/ 1334453 h 6213528"/>
                <a:gd name="connsiteX4036" fmla="*/ 7316203 w 8964278"/>
                <a:gd name="connsiteY4036" fmla="*/ 1450658 h 6213528"/>
                <a:gd name="connsiteX4037" fmla="*/ 7302869 w 8964278"/>
                <a:gd name="connsiteY4037" fmla="*/ 1461135 h 6213528"/>
                <a:gd name="connsiteX4038" fmla="*/ 7295248 w 8964278"/>
                <a:gd name="connsiteY4038" fmla="*/ 1332548 h 6213528"/>
                <a:gd name="connsiteX4039" fmla="*/ 7509561 w 8964278"/>
                <a:gd name="connsiteY4039" fmla="*/ 1232535 h 6213528"/>
                <a:gd name="connsiteX4040" fmla="*/ 7741971 w 8964278"/>
                <a:gd name="connsiteY4040" fmla="*/ 1178243 h 6213528"/>
                <a:gd name="connsiteX4041" fmla="*/ 7980096 w 8964278"/>
                <a:gd name="connsiteY4041" fmla="*/ 1153478 h 6213528"/>
                <a:gd name="connsiteX4042" fmla="*/ 8180121 w 8964278"/>
                <a:gd name="connsiteY4042" fmla="*/ 1148715 h 6213528"/>
                <a:gd name="connsiteX4043" fmla="*/ 7289533 w 8964278"/>
                <a:gd name="connsiteY4043" fmla="*/ 1631633 h 6213528"/>
                <a:gd name="connsiteX4044" fmla="*/ 7501941 w 8964278"/>
                <a:gd name="connsiteY4044" fmla="*/ 1517333 h 6213528"/>
                <a:gd name="connsiteX4045" fmla="*/ 7710539 w 8964278"/>
                <a:gd name="connsiteY4045" fmla="*/ 1365885 h 6213528"/>
                <a:gd name="connsiteX4046" fmla="*/ 7938186 w 8964278"/>
                <a:gd name="connsiteY4046" fmla="*/ 1242060 h 6213528"/>
                <a:gd name="connsiteX4047" fmla="*/ 8187741 w 8964278"/>
                <a:gd name="connsiteY4047" fmla="*/ 1179195 h 6213528"/>
                <a:gd name="connsiteX4048" fmla="*/ 8427771 w 8964278"/>
                <a:gd name="connsiteY4048" fmla="*/ 1205865 h 6213528"/>
                <a:gd name="connsiteX4049" fmla="*/ 8413483 w 8964278"/>
                <a:gd name="connsiteY4049" fmla="*/ 1204913 h 6213528"/>
                <a:gd name="connsiteX4050" fmla="*/ 8186789 w 8964278"/>
                <a:gd name="connsiteY4050" fmla="*/ 1221105 h 6213528"/>
                <a:gd name="connsiteX4051" fmla="*/ 7913421 w 8964278"/>
                <a:gd name="connsiteY4051" fmla="*/ 1306830 h 6213528"/>
                <a:gd name="connsiteX4052" fmla="*/ 7664819 w 8964278"/>
                <a:gd name="connsiteY4052" fmla="*/ 1444943 h 6213528"/>
                <a:gd name="connsiteX4053" fmla="*/ 7447648 w 8964278"/>
                <a:gd name="connsiteY4053" fmla="*/ 1632585 h 6213528"/>
                <a:gd name="connsiteX4054" fmla="*/ 7235241 w 8964278"/>
                <a:gd name="connsiteY4054" fmla="*/ 1851660 h 6213528"/>
                <a:gd name="connsiteX4055" fmla="*/ 7234289 w 8964278"/>
                <a:gd name="connsiteY4055" fmla="*/ 1852613 h 6213528"/>
                <a:gd name="connsiteX4056" fmla="*/ 7239051 w 8964278"/>
                <a:gd name="connsiteY4056" fmla="*/ 1839278 h 6213528"/>
                <a:gd name="connsiteX4057" fmla="*/ 7249528 w 8964278"/>
                <a:gd name="connsiteY4057" fmla="*/ 1789748 h 6213528"/>
                <a:gd name="connsiteX4058" fmla="*/ 7289533 w 8964278"/>
                <a:gd name="connsiteY4058" fmla="*/ 1631633 h 6213528"/>
                <a:gd name="connsiteX4059" fmla="*/ 8289658 w 8964278"/>
                <a:gd name="connsiteY4059" fmla="*/ 1215390 h 6213528"/>
                <a:gd name="connsiteX4060" fmla="*/ 8142021 w 8964278"/>
                <a:gd name="connsiteY4060" fmla="*/ 1249680 h 6213528"/>
                <a:gd name="connsiteX4061" fmla="*/ 7852461 w 8964278"/>
                <a:gd name="connsiteY4061" fmla="*/ 1360170 h 6213528"/>
                <a:gd name="connsiteX4062" fmla="*/ 7608621 w 8964278"/>
                <a:gd name="connsiteY4062" fmla="*/ 1544955 h 6213528"/>
                <a:gd name="connsiteX4063" fmla="*/ 7399071 w 8964278"/>
                <a:gd name="connsiteY4063" fmla="*/ 1805940 h 6213528"/>
                <a:gd name="connsiteX4064" fmla="*/ 7157136 w 8964278"/>
                <a:gd name="connsiteY4064" fmla="*/ 1985963 h 6213528"/>
                <a:gd name="connsiteX4065" fmla="*/ 7155231 w 8964278"/>
                <a:gd name="connsiteY4065" fmla="*/ 1986915 h 6213528"/>
                <a:gd name="connsiteX4066" fmla="*/ 7212381 w 8964278"/>
                <a:gd name="connsiteY4066" fmla="*/ 1902143 h 6213528"/>
                <a:gd name="connsiteX4067" fmla="*/ 7230478 w 8964278"/>
                <a:gd name="connsiteY4067" fmla="*/ 1860233 h 6213528"/>
                <a:gd name="connsiteX4068" fmla="*/ 7420978 w 8964278"/>
                <a:gd name="connsiteY4068" fmla="*/ 1668780 h 6213528"/>
                <a:gd name="connsiteX4069" fmla="*/ 7635291 w 8964278"/>
                <a:gd name="connsiteY4069" fmla="*/ 1474470 h 6213528"/>
                <a:gd name="connsiteX4070" fmla="*/ 7880083 w 8964278"/>
                <a:gd name="connsiteY4070" fmla="*/ 1330643 h 6213528"/>
                <a:gd name="connsiteX4071" fmla="*/ 8148689 w 8964278"/>
                <a:gd name="connsiteY4071" fmla="*/ 1239203 h 6213528"/>
                <a:gd name="connsiteX4072" fmla="*/ 8289658 w 8964278"/>
                <a:gd name="connsiteY4072" fmla="*/ 1215390 h 6213528"/>
                <a:gd name="connsiteX4073" fmla="*/ 7205714 w 8964278"/>
                <a:gd name="connsiteY4073" fmla="*/ 2151698 h 6213528"/>
                <a:gd name="connsiteX4074" fmla="*/ 7165708 w 8964278"/>
                <a:gd name="connsiteY4074" fmla="*/ 2119313 h 6213528"/>
                <a:gd name="connsiteX4075" fmla="*/ 7174281 w 8964278"/>
                <a:gd name="connsiteY4075" fmla="*/ 2122170 h 6213528"/>
                <a:gd name="connsiteX4076" fmla="*/ 7258101 w 8964278"/>
                <a:gd name="connsiteY4076" fmla="*/ 2165033 h 6213528"/>
                <a:gd name="connsiteX4077" fmla="*/ 7325728 w 8964278"/>
                <a:gd name="connsiteY4077" fmla="*/ 2198370 h 6213528"/>
                <a:gd name="connsiteX4078" fmla="*/ 7340969 w 8964278"/>
                <a:gd name="connsiteY4078" fmla="*/ 2205990 h 6213528"/>
                <a:gd name="connsiteX4079" fmla="*/ 7401928 w 8964278"/>
                <a:gd name="connsiteY4079" fmla="*/ 2244090 h 6213528"/>
                <a:gd name="connsiteX4080" fmla="*/ 7205714 w 8964278"/>
                <a:gd name="connsiteY4080" fmla="*/ 2151698 h 6213528"/>
                <a:gd name="connsiteX4081" fmla="*/ 7462889 w 8964278"/>
                <a:gd name="connsiteY4081" fmla="*/ 2286953 h 6213528"/>
                <a:gd name="connsiteX4082" fmla="*/ 7487653 w 8964278"/>
                <a:gd name="connsiteY4082" fmla="*/ 2305050 h 6213528"/>
                <a:gd name="connsiteX4083" fmla="*/ 7341921 w 8964278"/>
                <a:gd name="connsiteY4083" fmla="*/ 2245043 h 6213528"/>
                <a:gd name="connsiteX4084" fmla="*/ 7179044 w 8964278"/>
                <a:gd name="connsiteY4084" fmla="*/ 2168843 h 6213528"/>
                <a:gd name="connsiteX4085" fmla="*/ 7101891 w 8964278"/>
                <a:gd name="connsiteY4085" fmla="*/ 2099310 h 6213528"/>
                <a:gd name="connsiteX4086" fmla="*/ 7147611 w 8964278"/>
                <a:gd name="connsiteY4086" fmla="*/ 2113598 h 6213528"/>
                <a:gd name="connsiteX4087" fmla="*/ 7151421 w 8964278"/>
                <a:gd name="connsiteY4087" fmla="*/ 2114550 h 6213528"/>
                <a:gd name="connsiteX4088" fmla="*/ 7280961 w 8964278"/>
                <a:gd name="connsiteY4088" fmla="*/ 2205038 h 6213528"/>
                <a:gd name="connsiteX4089" fmla="*/ 7462889 w 8964278"/>
                <a:gd name="connsiteY4089" fmla="*/ 2286953 h 6213528"/>
                <a:gd name="connsiteX4090" fmla="*/ 8523973 w 8964278"/>
                <a:gd name="connsiteY4090" fmla="*/ 1293495 h 6213528"/>
                <a:gd name="connsiteX4091" fmla="*/ 8523021 w 8964278"/>
                <a:gd name="connsiteY4091" fmla="*/ 1308735 h 6213528"/>
                <a:gd name="connsiteX4092" fmla="*/ 8516353 w 8964278"/>
                <a:gd name="connsiteY4092" fmla="*/ 1318260 h 6213528"/>
                <a:gd name="connsiteX4093" fmla="*/ 8221078 w 8964278"/>
                <a:gd name="connsiteY4093" fmla="*/ 1436370 h 6213528"/>
                <a:gd name="connsiteX4094" fmla="*/ 7962951 w 8964278"/>
                <a:gd name="connsiteY4094" fmla="*/ 1674495 h 6213528"/>
                <a:gd name="connsiteX4095" fmla="*/ 7711491 w 8964278"/>
                <a:gd name="connsiteY4095" fmla="*/ 1926908 h 6213528"/>
                <a:gd name="connsiteX4096" fmla="*/ 7420978 w 8964278"/>
                <a:gd name="connsiteY4096" fmla="*/ 2086928 h 6213528"/>
                <a:gd name="connsiteX4097" fmla="*/ 7296201 w 8964278"/>
                <a:gd name="connsiteY4097" fmla="*/ 2101215 h 6213528"/>
                <a:gd name="connsiteX4098" fmla="*/ 7220953 w 8964278"/>
                <a:gd name="connsiteY4098" fmla="*/ 2082165 h 6213528"/>
                <a:gd name="connsiteX4099" fmla="*/ 7218096 w 8964278"/>
                <a:gd name="connsiteY4099" fmla="*/ 2082165 h 6213528"/>
                <a:gd name="connsiteX4100" fmla="*/ 7193331 w 8964278"/>
                <a:gd name="connsiteY4100" fmla="*/ 2073593 h 6213528"/>
                <a:gd name="connsiteX4101" fmla="*/ 7179996 w 8964278"/>
                <a:gd name="connsiteY4101" fmla="*/ 2067878 h 6213528"/>
                <a:gd name="connsiteX4102" fmla="*/ 7389546 w 8964278"/>
                <a:gd name="connsiteY4102" fmla="*/ 2074545 h 6213528"/>
                <a:gd name="connsiteX4103" fmla="*/ 7668628 w 8964278"/>
                <a:gd name="connsiteY4103" fmla="*/ 1908810 h 6213528"/>
                <a:gd name="connsiteX4104" fmla="*/ 7912469 w 8964278"/>
                <a:gd name="connsiteY4104" fmla="*/ 1640205 h 6213528"/>
                <a:gd name="connsiteX4105" fmla="*/ 8179169 w 8964278"/>
                <a:gd name="connsiteY4105" fmla="*/ 1425893 h 6213528"/>
                <a:gd name="connsiteX4106" fmla="*/ 8487778 w 8964278"/>
                <a:gd name="connsiteY4106" fmla="*/ 1300163 h 6213528"/>
                <a:gd name="connsiteX4107" fmla="*/ 8523973 w 8964278"/>
                <a:gd name="connsiteY4107" fmla="*/ 1293495 h 6213528"/>
                <a:gd name="connsiteX4108" fmla="*/ 8518258 w 8964278"/>
                <a:gd name="connsiteY4108" fmla="*/ 1279208 h 6213528"/>
                <a:gd name="connsiteX4109" fmla="*/ 8521116 w 8964278"/>
                <a:gd name="connsiteY4109" fmla="*/ 1284923 h 6213528"/>
                <a:gd name="connsiteX4110" fmla="*/ 8218221 w 8964278"/>
                <a:gd name="connsiteY4110" fmla="*/ 1397318 h 6213528"/>
                <a:gd name="connsiteX4111" fmla="*/ 7952473 w 8964278"/>
                <a:gd name="connsiteY4111" fmla="*/ 1591628 h 6213528"/>
                <a:gd name="connsiteX4112" fmla="*/ 7706728 w 8964278"/>
                <a:gd name="connsiteY4112" fmla="*/ 1862138 h 6213528"/>
                <a:gd name="connsiteX4113" fmla="*/ 7436219 w 8964278"/>
                <a:gd name="connsiteY4113" fmla="*/ 2053590 h 6213528"/>
                <a:gd name="connsiteX4114" fmla="*/ 7142848 w 8964278"/>
                <a:gd name="connsiteY4114" fmla="*/ 2048828 h 6213528"/>
                <a:gd name="connsiteX4115" fmla="*/ 7251433 w 8964278"/>
                <a:gd name="connsiteY4115" fmla="*/ 2065020 h 6213528"/>
                <a:gd name="connsiteX4116" fmla="*/ 7401928 w 8964278"/>
                <a:gd name="connsiteY4116" fmla="*/ 2028825 h 6213528"/>
                <a:gd name="connsiteX4117" fmla="*/ 7651483 w 8964278"/>
                <a:gd name="connsiteY4117" fmla="*/ 1827848 h 6213528"/>
                <a:gd name="connsiteX4118" fmla="*/ 7887703 w 8964278"/>
                <a:gd name="connsiteY4118" fmla="*/ 1581150 h 6213528"/>
                <a:gd name="connsiteX4119" fmla="*/ 8162976 w 8964278"/>
                <a:gd name="connsiteY4119" fmla="*/ 1381125 h 6213528"/>
                <a:gd name="connsiteX4120" fmla="*/ 8481110 w 8964278"/>
                <a:gd name="connsiteY4120" fmla="*/ 1283018 h 6213528"/>
                <a:gd name="connsiteX4121" fmla="*/ 8518258 w 8964278"/>
                <a:gd name="connsiteY4121" fmla="*/ 1279208 h 6213528"/>
                <a:gd name="connsiteX4122" fmla="*/ 8495398 w 8964278"/>
                <a:gd name="connsiteY4122" fmla="*/ 1249680 h 6213528"/>
                <a:gd name="connsiteX4123" fmla="*/ 8510638 w 8964278"/>
                <a:gd name="connsiteY4123" fmla="*/ 1267778 h 6213528"/>
                <a:gd name="connsiteX4124" fmla="*/ 8202981 w 8964278"/>
                <a:gd name="connsiteY4124" fmla="*/ 1348740 h 6213528"/>
                <a:gd name="connsiteX4125" fmla="*/ 7925803 w 8964278"/>
                <a:gd name="connsiteY4125" fmla="*/ 1535430 h 6213528"/>
                <a:gd name="connsiteX4126" fmla="*/ 7688631 w 8964278"/>
                <a:gd name="connsiteY4126" fmla="*/ 1776413 h 6213528"/>
                <a:gd name="connsiteX4127" fmla="*/ 7444791 w 8964278"/>
                <a:gd name="connsiteY4127" fmla="*/ 1998345 h 6213528"/>
                <a:gd name="connsiteX4128" fmla="*/ 7144753 w 8964278"/>
                <a:gd name="connsiteY4128" fmla="*/ 2042160 h 6213528"/>
                <a:gd name="connsiteX4129" fmla="*/ 7119989 w 8964278"/>
                <a:gd name="connsiteY4129" fmla="*/ 2032635 h 6213528"/>
                <a:gd name="connsiteX4130" fmla="*/ 7119989 w 8964278"/>
                <a:gd name="connsiteY4130" fmla="*/ 2025968 h 6213528"/>
                <a:gd name="connsiteX4131" fmla="*/ 7440028 w 8964278"/>
                <a:gd name="connsiteY4131" fmla="*/ 1972628 h 6213528"/>
                <a:gd name="connsiteX4132" fmla="*/ 7684821 w 8964278"/>
                <a:gd name="connsiteY4132" fmla="*/ 1763078 h 6213528"/>
                <a:gd name="connsiteX4133" fmla="*/ 7881989 w 8964278"/>
                <a:gd name="connsiteY4133" fmla="*/ 1500188 h 6213528"/>
                <a:gd name="connsiteX4134" fmla="*/ 8145831 w 8964278"/>
                <a:gd name="connsiteY4134" fmla="*/ 1303020 h 6213528"/>
                <a:gd name="connsiteX4135" fmla="*/ 8249653 w 8964278"/>
                <a:gd name="connsiteY4135" fmla="*/ 1267778 h 6213528"/>
                <a:gd name="connsiteX4136" fmla="*/ 8319186 w 8964278"/>
                <a:gd name="connsiteY4136" fmla="*/ 1259205 h 6213528"/>
                <a:gd name="connsiteX4137" fmla="*/ 8356333 w 8964278"/>
                <a:gd name="connsiteY4137" fmla="*/ 1255395 h 6213528"/>
                <a:gd name="connsiteX4138" fmla="*/ 8356333 w 8964278"/>
                <a:gd name="connsiteY4138" fmla="*/ 1248728 h 6213528"/>
                <a:gd name="connsiteX4139" fmla="*/ 8355381 w 8964278"/>
                <a:gd name="connsiteY4139" fmla="*/ 1248728 h 6213528"/>
                <a:gd name="connsiteX4140" fmla="*/ 8419198 w 8964278"/>
                <a:gd name="connsiteY4140" fmla="*/ 1245870 h 6213528"/>
                <a:gd name="connsiteX4141" fmla="*/ 8495398 w 8964278"/>
                <a:gd name="connsiteY4141" fmla="*/ 1249680 h 6213528"/>
                <a:gd name="connsiteX4142" fmla="*/ 7186664 w 8964278"/>
                <a:gd name="connsiteY4142" fmla="*/ 2014538 h 6213528"/>
                <a:gd name="connsiteX4143" fmla="*/ 7365733 w 8964278"/>
                <a:gd name="connsiteY4143" fmla="*/ 1930718 h 6213528"/>
                <a:gd name="connsiteX4144" fmla="*/ 7578141 w 8964278"/>
                <a:gd name="connsiteY4144" fmla="*/ 1735455 h 6213528"/>
                <a:gd name="connsiteX4145" fmla="*/ 7784833 w 8964278"/>
                <a:gd name="connsiteY4145" fmla="*/ 1505903 h 6213528"/>
                <a:gd name="connsiteX4146" fmla="*/ 7900086 w 8964278"/>
                <a:gd name="connsiteY4146" fmla="*/ 1408748 h 6213528"/>
                <a:gd name="connsiteX4147" fmla="*/ 8030578 w 8964278"/>
                <a:gd name="connsiteY4147" fmla="*/ 1334453 h 6213528"/>
                <a:gd name="connsiteX4148" fmla="*/ 8061058 w 8964278"/>
                <a:gd name="connsiteY4148" fmla="*/ 1321118 h 6213528"/>
                <a:gd name="connsiteX4149" fmla="*/ 7914373 w 8964278"/>
                <a:gd name="connsiteY4149" fmla="*/ 1436370 h 6213528"/>
                <a:gd name="connsiteX4150" fmla="*/ 7486701 w 8964278"/>
                <a:gd name="connsiteY4150" fmla="*/ 1928813 h 6213528"/>
                <a:gd name="connsiteX4151" fmla="*/ 7186664 w 8964278"/>
                <a:gd name="connsiteY4151" fmla="*/ 2014538 h 6213528"/>
                <a:gd name="connsiteX4152" fmla="*/ 8456346 w 8964278"/>
                <a:gd name="connsiteY4152" fmla="*/ 1222058 h 6213528"/>
                <a:gd name="connsiteX4153" fmla="*/ 8434438 w 8964278"/>
                <a:gd name="connsiteY4153" fmla="*/ 1221105 h 6213528"/>
                <a:gd name="connsiteX4154" fmla="*/ 8351571 w 8964278"/>
                <a:gd name="connsiteY4154" fmla="*/ 1224915 h 6213528"/>
                <a:gd name="connsiteX4155" fmla="*/ 8188694 w 8964278"/>
                <a:gd name="connsiteY4155" fmla="*/ 1261110 h 6213528"/>
                <a:gd name="connsiteX4156" fmla="*/ 8128686 w 8964278"/>
                <a:gd name="connsiteY4156" fmla="*/ 1284923 h 6213528"/>
                <a:gd name="connsiteX4157" fmla="*/ 8065821 w 8964278"/>
                <a:gd name="connsiteY4157" fmla="*/ 1307783 h 6213528"/>
                <a:gd name="connsiteX4158" fmla="*/ 7814361 w 8964278"/>
                <a:gd name="connsiteY4158" fmla="*/ 1467803 h 6213528"/>
                <a:gd name="connsiteX4159" fmla="*/ 7608621 w 8964278"/>
                <a:gd name="connsiteY4159" fmla="*/ 1691640 h 6213528"/>
                <a:gd name="connsiteX4160" fmla="*/ 7397166 w 8964278"/>
                <a:gd name="connsiteY4160" fmla="*/ 1900238 h 6213528"/>
                <a:gd name="connsiteX4161" fmla="*/ 7160946 w 8964278"/>
                <a:gd name="connsiteY4161" fmla="*/ 2013585 h 6213528"/>
                <a:gd name="connsiteX4162" fmla="*/ 7129514 w 8964278"/>
                <a:gd name="connsiteY4162" fmla="*/ 2011680 h 6213528"/>
                <a:gd name="connsiteX4163" fmla="*/ 7130466 w 8964278"/>
                <a:gd name="connsiteY4163" fmla="*/ 2010728 h 6213528"/>
                <a:gd name="connsiteX4164" fmla="*/ 7131419 w 8964278"/>
                <a:gd name="connsiteY4164" fmla="*/ 2010728 h 6213528"/>
                <a:gd name="connsiteX4165" fmla="*/ 7148564 w 8964278"/>
                <a:gd name="connsiteY4165" fmla="*/ 1993583 h 6213528"/>
                <a:gd name="connsiteX4166" fmla="*/ 7367639 w 8964278"/>
                <a:gd name="connsiteY4166" fmla="*/ 1847850 h 6213528"/>
                <a:gd name="connsiteX4167" fmla="*/ 7574331 w 8964278"/>
                <a:gd name="connsiteY4167" fmla="*/ 1592580 h 6213528"/>
                <a:gd name="connsiteX4168" fmla="*/ 7689583 w 8964278"/>
                <a:gd name="connsiteY4168" fmla="*/ 1476375 h 6213528"/>
                <a:gd name="connsiteX4169" fmla="*/ 7817219 w 8964278"/>
                <a:gd name="connsiteY4169" fmla="*/ 1388745 h 6213528"/>
                <a:gd name="connsiteX4170" fmla="*/ 8102969 w 8964278"/>
                <a:gd name="connsiteY4170" fmla="*/ 1269683 h 6213528"/>
                <a:gd name="connsiteX4171" fmla="*/ 8255369 w 8964278"/>
                <a:gd name="connsiteY4171" fmla="*/ 1230630 h 6213528"/>
                <a:gd name="connsiteX4172" fmla="*/ 8374431 w 8964278"/>
                <a:gd name="connsiteY4172" fmla="*/ 1212533 h 6213528"/>
                <a:gd name="connsiteX4173" fmla="*/ 8456346 w 8964278"/>
                <a:gd name="connsiteY4173" fmla="*/ 1222058 h 6213528"/>
                <a:gd name="connsiteX4174" fmla="*/ 8456346 w 8964278"/>
                <a:gd name="connsiteY4174" fmla="*/ 1222058 h 6213528"/>
                <a:gd name="connsiteX4175" fmla="*/ 8428723 w 8964278"/>
                <a:gd name="connsiteY4175" fmla="*/ 1199198 h 6213528"/>
                <a:gd name="connsiteX4176" fmla="*/ 8223936 w 8964278"/>
                <a:gd name="connsiteY4176" fmla="*/ 1169670 h 6213528"/>
                <a:gd name="connsiteX4177" fmla="*/ 7973428 w 8964278"/>
                <a:gd name="connsiteY4177" fmla="*/ 1219200 h 6213528"/>
                <a:gd name="connsiteX4178" fmla="*/ 7741971 w 8964278"/>
                <a:gd name="connsiteY4178" fmla="*/ 1335405 h 6213528"/>
                <a:gd name="connsiteX4179" fmla="*/ 7529564 w 8964278"/>
                <a:gd name="connsiteY4179" fmla="*/ 1485900 h 6213528"/>
                <a:gd name="connsiteX4180" fmla="*/ 7314298 w 8964278"/>
                <a:gd name="connsiteY4180" fmla="*/ 1614488 h 6213528"/>
                <a:gd name="connsiteX4181" fmla="*/ 7290486 w 8964278"/>
                <a:gd name="connsiteY4181" fmla="*/ 1621155 h 6213528"/>
                <a:gd name="connsiteX4182" fmla="*/ 7301916 w 8964278"/>
                <a:gd name="connsiteY4182" fmla="*/ 1465898 h 6213528"/>
                <a:gd name="connsiteX4183" fmla="*/ 7471461 w 8964278"/>
                <a:gd name="connsiteY4183" fmla="*/ 1350645 h 6213528"/>
                <a:gd name="connsiteX4184" fmla="*/ 7659103 w 8964278"/>
                <a:gd name="connsiteY4184" fmla="*/ 1259205 h 6213528"/>
                <a:gd name="connsiteX4185" fmla="*/ 7858176 w 8964278"/>
                <a:gd name="connsiteY4185" fmla="*/ 1195388 h 6213528"/>
                <a:gd name="connsiteX4186" fmla="*/ 8063916 w 8964278"/>
                <a:gd name="connsiteY4186" fmla="*/ 1161098 h 6213528"/>
                <a:gd name="connsiteX4187" fmla="*/ 8168691 w 8964278"/>
                <a:gd name="connsiteY4187" fmla="*/ 1155383 h 6213528"/>
                <a:gd name="connsiteX4188" fmla="*/ 8273466 w 8964278"/>
                <a:gd name="connsiteY4188" fmla="*/ 1157288 h 6213528"/>
                <a:gd name="connsiteX4189" fmla="*/ 8299183 w 8964278"/>
                <a:gd name="connsiteY4189" fmla="*/ 1158240 h 6213528"/>
                <a:gd name="connsiteX4190" fmla="*/ 8299183 w 8964278"/>
                <a:gd name="connsiteY4190" fmla="*/ 1158240 h 6213528"/>
                <a:gd name="connsiteX4191" fmla="*/ 8426818 w 8964278"/>
                <a:gd name="connsiteY4191" fmla="*/ 1196340 h 6213528"/>
                <a:gd name="connsiteX4192" fmla="*/ 8428723 w 8964278"/>
                <a:gd name="connsiteY4192" fmla="*/ 1199198 h 6213528"/>
                <a:gd name="connsiteX4193" fmla="*/ 8079156 w 8964278"/>
                <a:gd name="connsiteY4193" fmla="*/ 1023938 h 6213528"/>
                <a:gd name="connsiteX4194" fmla="*/ 8413483 w 8964278"/>
                <a:gd name="connsiteY4194" fmla="*/ 1178243 h 6213528"/>
                <a:gd name="connsiteX4195" fmla="*/ 8424913 w 8964278"/>
                <a:gd name="connsiteY4195" fmla="*/ 1187768 h 6213528"/>
                <a:gd name="connsiteX4196" fmla="*/ 8423008 w 8964278"/>
                <a:gd name="connsiteY4196" fmla="*/ 1186815 h 6213528"/>
                <a:gd name="connsiteX4197" fmla="*/ 8421103 w 8964278"/>
                <a:gd name="connsiteY4197" fmla="*/ 1184910 h 6213528"/>
                <a:gd name="connsiteX4198" fmla="*/ 8371573 w 8964278"/>
                <a:gd name="connsiteY4198" fmla="*/ 1154430 h 6213528"/>
                <a:gd name="connsiteX4199" fmla="*/ 8261083 w 8964278"/>
                <a:gd name="connsiteY4199" fmla="*/ 1114425 h 6213528"/>
                <a:gd name="connsiteX4200" fmla="*/ 8017244 w 8964278"/>
                <a:gd name="connsiteY4200" fmla="*/ 1079183 h 6213528"/>
                <a:gd name="connsiteX4201" fmla="*/ 7771498 w 8964278"/>
                <a:gd name="connsiteY4201" fmla="*/ 1091565 h 6213528"/>
                <a:gd name="connsiteX4202" fmla="*/ 7531469 w 8964278"/>
                <a:gd name="connsiteY4202" fmla="*/ 1150620 h 6213528"/>
                <a:gd name="connsiteX4203" fmla="*/ 7306678 w 8964278"/>
                <a:gd name="connsiteY4203" fmla="*/ 1254443 h 6213528"/>
                <a:gd name="connsiteX4204" fmla="*/ 7286676 w 8964278"/>
                <a:gd name="connsiteY4204" fmla="*/ 1266825 h 6213528"/>
                <a:gd name="connsiteX4205" fmla="*/ 7285723 w 8964278"/>
                <a:gd name="connsiteY4205" fmla="*/ 1260158 h 6213528"/>
                <a:gd name="connsiteX4206" fmla="*/ 7285723 w 8964278"/>
                <a:gd name="connsiteY4206" fmla="*/ 1259205 h 6213528"/>
                <a:gd name="connsiteX4207" fmla="*/ 7282866 w 8964278"/>
                <a:gd name="connsiteY4207" fmla="*/ 1228725 h 6213528"/>
                <a:gd name="connsiteX4208" fmla="*/ 7279056 w 8964278"/>
                <a:gd name="connsiteY4208" fmla="*/ 1225868 h 6213528"/>
                <a:gd name="connsiteX4209" fmla="*/ 7278103 w 8964278"/>
                <a:gd name="connsiteY4209" fmla="*/ 1219200 h 6213528"/>
                <a:gd name="connsiteX4210" fmla="*/ 7279056 w 8964278"/>
                <a:gd name="connsiteY4210" fmla="*/ 1209675 h 6213528"/>
                <a:gd name="connsiteX4211" fmla="*/ 7275246 w 8964278"/>
                <a:gd name="connsiteY4211" fmla="*/ 1203960 h 6213528"/>
                <a:gd name="connsiteX4212" fmla="*/ 7274294 w 8964278"/>
                <a:gd name="connsiteY4212" fmla="*/ 1201103 h 6213528"/>
                <a:gd name="connsiteX4213" fmla="*/ 7276198 w 8964278"/>
                <a:gd name="connsiteY4213" fmla="*/ 1201103 h 6213528"/>
                <a:gd name="connsiteX4214" fmla="*/ 7354303 w 8964278"/>
                <a:gd name="connsiteY4214" fmla="*/ 1163003 h 6213528"/>
                <a:gd name="connsiteX4215" fmla="*/ 7434314 w 8964278"/>
                <a:gd name="connsiteY4215" fmla="*/ 1128713 h 6213528"/>
                <a:gd name="connsiteX4216" fmla="*/ 7598144 w 8964278"/>
                <a:gd name="connsiteY4216" fmla="*/ 1074420 h 6213528"/>
                <a:gd name="connsiteX4217" fmla="*/ 7936281 w 8964278"/>
                <a:gd name="connsiteY4217" fmla="*/ 1022985 h 6213528"/>
                <a:gd name="connsiteX4218" fmla="*/ 8033436 w 8964278"/>
                <a:gd name="connsiteY4218" fmla="*/ 1022985 h 6213528"/>
                <a:gd name="connsiteX4219" fmla="*/ 8079156 w 8964278"/>
                <a:gd name="connsiteY4219" fmla="*/ 1023938 h 6213528"/>
                <a:gd name="connsiteX4220" fmla="*/ 7269531 w 8964278"/>
                <a:gd name="connsiteY4220" fmla="*/ 1162050 h 6213528"/>
                <a:gd name="connsiteX4221" fmla="*/ 7875321 w 8964278"/>
                <a:gd name="connsiteY4221" fmla="*/ 999173 h 6213528"/>
                <a:gd name="connsiteX4222" fmla="*/ 8022006 w 8964278"/>
                <a:gd name="connsiteY4222" fmla="*/ 1012508 h 6213528"/>
                <a:gd name="connsiteX4223" fmla="*/ 7956283 w 8964278"/>
                <a:gd name="connsiteY4223" fmla="*/ 1012508 h 6213528"/>
                <a:gd name="connsiteX4224" fmla="*/ 7782928 w 8964278"/>
                <a:gd name="connsiteY4224" fmla="*/ 1027748 h 6213528"/>
                <a:gd name="connsiteX4225" fmla="*/ 7449553 w 8964278"/>
                <a:gd name="connsiteY4225" fmla="*/ 1113473 h 6213528"/>
                <a:gd name="connsiteX4226" fmla="*/ 7360019 w 8964278"/>
                <a:gd name="connsiteY4226" fmla="*/ 1150620 h 6213528"/>
                <a:gd name="connsiteX4227" fmla="*/ 7273341 w 8964278"/>
                <a:gd name="connsiteY4227" fmla="*/ 1194435 h 6213528"/>
                <a:gd name="connsiteX4228" fmla="*/ 7273341 w 8964278"/>
                <a:gd name="connsiteY4228" fmla="*/ 1195388 h 6213528"/>
                <a:gd name="connsiteX4229" fmla="*/ 7266673 w 8964278"/>
                <a:gd name="connsiteY4229" fmla="*/ 1163003 h 6213528"/>
                <a:gd name="connsiteX4230" fmla="*/ 7269531 w 8964278"/>
                <a:gd name="connsiteY4230" fmla="*/ 1162050 h 6213528"/>
                <a:gd name="connsiteX4231" fmla="*/ 7170471 w 8964278"/>
                <a:gd name="connsiteY4231" fmla="*/ 917258 h 6213528"/>
                <a:gd name="connsiteX4232" fmla="*/ 7229526 w 8964278"/>
                <a:gd name="connsiteY4232" fmla="*/ 1102043 h 6213528"/>
                <a:gd name="connsiteX4233" fmla="*/ 7263816 w 8964278"/>
                <a:gd name="connsiteY4233" fmla="*/ 1254443 h 6213528"/>
                <a:gd name="connsiteX4234" fmla="*/ 7240003 w 8964278"/>
                <a:gd name="connsiteY4234" fmla="*/ 1467803 h 6213528"/>
                <a:gd name="connsiteX4235" fmla="*/ 7173328 w 8964278"/>
                <a:gd name="connsiteY4235" fmla="*/ 1721168 h 6213528"/>
                <a:gd name="connsiteX4236" fmla="*/ 7064744 w 8964278"/>
                <a:gd name="connsiteY4236" fmla="*/ 1930718 h 6213528"/>
                <a:gd name="connsiteX4237" fmla="*/ 7057123 w 8964278"/>
                <a:gd name="connsiteY4237" fmla="*/ 1940243 h 6213528"/>
                <a:gd name="connsiteX4238" fmla="*/ 7089508 w 8964278"/>
                <a:gd name="connsiteY4238" fmla="*/ 1878330 h 6213528"/>
                <a:gd name="connsiteX4239" fmla="*/ 7174281 w 8964278"/>
                <a:gd name="connsiteY4239" fmla="*/ 1578293 h 6213528"/>
                <a:gd name="connsiteX4240" fmla="*/ 7194283 w 8964278"/>
                <a:gd name="connsiteY4240" fmla="*/ 1243013 h 6213528"/>
                <a:gd name="connsiteX4241" fmla="*/ 7161898 w 8964278"/>
                <a:gd name="connsiteY4241" fmla="*/ 898208 h 6213528"/>
                <a:gd name="connsiteX4242" fmla="*/ 7159994 w 8964278"/>
                <a:gd name="connsiteY4242" fmla="*/ 886778 h 6213528"/>
                <a:gd name="connsiteX4243" fmla="*/ 7170471 w 8964278"/>
                <a:gd name="connsiteY4243" fmla="*/ 917258 h 6213528"/>
                <a:gd name="connsiteX4244" fmla="*/ 7146658 w 8964278"/>
                <a:gd name="connsiteY4244" fmla="*/ 913448 h 6213528"/>
                <a:gd name="connsiteX4245" fmla="*/ 7159041 w 8964278"/>
                <a:gd name="connsiteY4245" fmla="*/ 1045845 h 6213528"/>
                <a:gd name="connsiteX4246" fmla="*/ 7156183 w 8964278"/>
                <a:gd name="connsiteY4246" fmla="*/ 1203960 h 6213528"/>
                <a:gd name="connsiteX4247" fmla="*/ 7120941 w 8964278"/>
                <a:gd name="connsiteY4247" fmla="*/ 1507808 h 6213528"/>
                <a:gd name="connsiteX4248" fmla="*/ 7043789 w 8964278"/>
                <a:gd name="connsiteY4248" fmla="*/ 1796415 h 6213528"/>
                <a:gd name="connsiteX4249" fmla="*/ 6913296 w 8964278"/>
                <a:gd name="connsiteY4249" fmla="*/ 2020253 h 6213528"/>
                <a:gd name="connsiteX4250" fmla="*/ 6721844 w 8964278"/>
                <a:gd name="connsiteY4250" fmla="*/ 2182178 h 6213528"/>
                <a:gd name="connsiteX4251" fmla="*/ 6694221 w 8964278"/>
                <a:gd name="connsiteY4251" fmla="*/ 2197418 h 6213528"/>
                <a:gd name="connsiteX4252" fmla="*/ 6695173 w 8964278"/>
                <a:gd name="connsiteY4252" fmla="*/ 2200275 h 6213528"/>
                <a:gd name="connsiteX4253" fmla="*/ 6802806 w 8964278"/>
                <a:gd name="connsiteY4253" fmla="*/ 2136458 h 6213528"/>
                <a:gd name="connsiteX4254" fmla="*/ 6895198 w 8964278"/>
                <a:gd name="connsiteY4254" fmla="*/ 2050733 h 6213528"/>
                <a:gd name="connsiteX4255" fmla="*/ 7032358 w 8964278"/>
                <a:gd name="connsiteY4255" fmla="*/ 1837373 h 6213528"/>
                <a:gd name="connsiteX4256" fmla="*/ 7121894 w 8964278"/>
                <a:gd name="connsiteY4256" fmla="*/ 1550670 h 6213528"/>
                <a:gd name="connsiteX4257" fmla="*/ 7163803 w 8964278"/>
                <a:gd name="connsiteY4257" fmla="*/ 1243965 h 6213528"/>
                <a:gd name="connsiteX4258" fmla="*/ 7170471 w 8964278"/>
                <a:gd name="connsiteY4258" fmla="*/ 1042035 h 6213528"/>
                <a:gd name="connsiteX4259" fmla="*/ 7182853 w 8964278"/>
                <a:gd name="connsiteY4259" fmla="*/ 1197293 h 6213528"/>
                <a:gd name="connsiteX4260" fmla="*/ 7171423 w 8964278"/>
                <a:gd name="connsiteY4260" fmla="*/ 1533525 h 6213528"/>
                <a:gd name="connsiteX4261" fmla="*/ 7099986 w 8964278"/>
                <a:gd name="connsiteY4261" fmla="*/ 1834515 h 6213528"/>
                <a:gd name="connsiteX4262" fmla="*/ 6985686 w 8964278"/>
                <a:gd name="connsiteY4262" fmla="*/ 2027873 h 6213528"/>
                <a:gd name="connsiteX4263" fmla="*/ 6914248 w 8964278"/>
                <a:gd name="connsiteY4263" fmla="*/ 2094548 h 6213528"/>
                <a:gd name="connsiteX4264" fmla="*/ 6770421 w 8964278"/>
                <a:gd name="connsiteY4264" fmla="*/ 2185035 h 6213528"/>
                <a:gd name="connsiteX4265" fmla="*/ 6727558 w 8964278"/>
                <a:gd name="connsiteY4265" fmla="*/ 2199323 h 6213528"/>
                <a:gd name="connsiteX4266" fmla="*/ 6727558 w 8964278"/>
                <a:gd name="connsiteY4266" fmla="*/ 2199323 h 6213528"/>
                <a:gd name="connsiteX4267" fmla="*/ 6716128 w 8964278"/>
                <a:gd name="connsiteY4267" fmla="*/ 2203133 h 6213528"/>
                <a:gd name="connsiteX4268" fmla="*/ 6715176 w 8964278"/>
                <a:gd name="connsiteY4268" fmla="*/ 2203133 h 6213528"/>
                <a:gd name="connsiteX4269" fmla="*/ 6711366 w 8964278"/>
                <a:gd name="connsiteY4269" fmla="*/ 2204085 h 6213528"/>
                <a:gd name="connsiteX4270" fmla="*/ 6692316 w 8964278"/>
                <a:gd name="connsiteY4270" fmla="*/ 2208848 h 6213528"/>
                <a:gd name="connsiteX4271" fmla="*/ 6691364 w 8964278"/>
                <a:gd name="connsiteY4271" fmla="*/ 2208848 h 6213528"/>
                <a:gd name="connsiteX4272" fmla="*/ 6679933 w 8964278"/>
                <a:gd name="connsiteY4272" fmla="*/ 2189798 h 6213528"/>
                <a:gd name="connsiteX4273" fmla="*/ 6871386 w 8964278"/>
                <a:gd name="connsiteY4273" fmla="*/ 2007870 h 6213528"/>
                <a:gd name="connsiteX4274" fmla="*/ 7009498 w 8964278"/>
                <a:gd name="connsiteY4274" fmla="*/ 1763078 h 6213528"/>
                <a:gd name="connsiteX4275" fmla="*/ 7103796 w 8964278"/>
                <a:gd name="connsiteY4275" fmla="*/ 1480185 h 6213528"/>
                <a:gd name="connsiteX4276" fmla="*/ 7145706 w 8964278"/>
                <a:gd name="connsiteY4276" fmla="*/ 1183958 h 6213528"/>
                <a:gd name="connsiteX4277" fmla="*/ 7145706 w 8964278"/>
                <a:gd name="connsiteY4277" fmla="*/ 1042035 h 6213528"/>
                <a:gd name="connsiteX4278" fmla="*/ 7144753 w 8964278"/>
                <a:gd name="connsiteY4278" fmla="*/ 917258 h 6213528"/>
                <a:gd name="connsiteX4279" fmla="*/ 7146658 w 8964278"/>
                <a:gd name="connsiteY4279" fmla="*/ 913448 h 6213528"/>
                <a:gd name="connsiteX4280" fmla="*/ 7132371 w 8964278"/>
                <a:gd name="connsiteY4280" fmla="*/ 1178243 h 6213528"/>
                <a:gd name="connsiteX4281" fmla="*/ 7133323 w 8964278"/>
                <a:gd name="connsiteY4281" fmla="*/ 1173480 h 6213528"/>
                <a:gd name="connsiteX4282" fmla="*/ 7102844 w 8964278"/>
                <a:gd name="connsiteY4282" fmla="*/ 1438275 h 6213528"/>
                <a:gd name="connsiteX4283" fmla="*/ 7017119 w 8964278"/>
                <a:gd name="connsiteY4283" fmla="*/ 1723073 h 6213528"/>
                <a:gd name="connsiteX4284" fmla="*/ 6886626 w 8964278"/>
                <a:gd name="connsiteY4284" fmla="*/ 1973580 h 6213528"/>
                <a:gd name="connsiteX4285" fmla="*/ 6699936 w 8964278"/>
                <a:gd name="connsiteY4285" fmla="*/ 2169795 h 6213528"/>
                <a:gd name="connsiteX4286" fmla="*/ 6677076 w 8964278"/>
                <a:gd name="connsiteY4286" fmla="*/ 2185035 h 6213528"/>
                <a:gd name="connsiteX4287" fmla="*/ 6658026 w 8964278"/>
                <a:gd name="connsiteY4287" fmla="*/ 2154555 h 6213528"/>
                <a:gd name="connsiteX4288" fmla="*/ 6744703 w 8964278"/>
                <a:gd name="connsiteY4288" fmla="*/ 2037398 h 6213528"/>
                <a:gd name="connsiteX4289" fmla="*/ 6830428 w 8964278"/>
                <a:gd name="connsiteY4289" fmla="*/ 1911668 h 6213528"/>
                <a:gd name="connsiteX4290" fmla="*/ 6979971 w 8964278"/>
                <a:gd name="connsiteY4290" fmla="*/ 1649730 h 6213528"/>
                <a:gd name="connsiteX4291" fmla="*/ 7089508 w 8964278"/>
                <a:gd name="connsiteY4291" fmla="*/ 1371600 h 6213528"/>
                <a:gd name="connsiteX4292" fmla="*/ 7076173 w 8964278"/>
                <a:gd name="connsiteY4292" fmla="*/ 1428750 h 6213528"/>
                <a:gd name="connsiteX4293" fmla="*/ 6988544 w 8964278"/>
                <a:gd name="connsiteY4293" fmla="*/ 1685925 h 6213528"/>
                <a:gd name="connsiteX4294" fmla="*/ 6858051 w 8964278"/>
                <a:gd name="connsiteY4294" fmla="*/ 1925003 h 6213528"/>
                <a:gd name="connsiteX4295" fmla="*/ 6690411 w 8964278"/>
                <a:gd name="connsiteY4295" fmla="*/ 2137410 h 6213528"/>
                <a:gd name="connsiteX4296" fmla="*/ 6667551 w 8964278"/>
                <a:gd name="connsiteY4296" fmla="*/ 2162175 h 6213528"/>
                <a:gd name="connsiteX4297" fmla="*/ 6671361 w 8964278"/>
                <a:gd name="connsiteY4297" fmla="*/ 2165985 h 6213528"/>
                <a:gd name="connsiteX4298" fmla="*/ 6845669 w 8964278"/>
                <a:gd name="connsiteY4298" fmla="*/ 1956435 h 6213528"/>
                <a:gd name="connsiteX4299" fmla="*/ 6980923 w 8964278"/>
                <a:gd name="connsiteY4299" fmla="*/ 1719263 h 6213528"/>
                <a:gd name="connsiteX4300" fmla="*/ 7078078 w 8964278"/>
                <a:gd name="connsiteY4300" fmla="*/ 1463040 h 6213528"/>
                <a:gd name="connsiteX4301" fmla="*/ 7130466 w 8964278"/>
                <a:gd name="connsiteY4301" fmla="*/ 1195388 h 6213528"/>
                <a:gd name="connsiteX4302" fmla="*/ 7132371 w 8964278"/>
                <a:gd name="connsiteY4302" fmla="*/ 1178243 h 6213528"/>
                <a:gd name="connsiteX4303" fmla="*/ 7126656 w 8964278"/>
                <a:gd name="connsiteY4303" fmla="*/ 1009650 h 6213528"/>
                <a:gd name="connsiteX4304" fmla="*/ 7126656 w 8964278"/>
                <a:gd name="connsiteY4304" fmla="*/ 1023938 h 6213528"/>
                <a:gd name="connsiteX4305" fmla="*/ 7081889 w 8964278"/>
                <a:gd name="connsiteY4305" fmla="*/ 1324928 h 6213528"/>
                <a:gd name="connsiteX4306" fmla="*/ 6833286 w 8964278"/>
                <a:gd name="connsiteY4306" fmla="*/ 1872615 h 6213528"/>
                <a:gd name="connsiteX4307" fmla="*/ 6741846 w 8964278"/>
                <a:gd name="connsiteY4307" fmla="*/ 2012633 h 6213528"/>
                <a:gd name="connsiteX4308" fmla="*/ 6650406 w 8964278"/>
                <a:gd name="connsiteY4308" fmla="*/ 2143125 h 6213528"/>
                <a:gd name="connsiteX4309" fmla="*/ 6638023 w 8964278"/>
                <a:gd name="connsiteY4309" fmla="*/ 2127885 h 6213528"/>
                <a:gd name="connsiteX4310" fmla="*/ 6706603 w 8964278"/>
                <a:gd name="connsiteY4310" fmla="*/ 2020253 h 6213528"/>
                <a:gd name="connsiteX4311" fmla="*/ 6774231 w 8964278"/>
                <a:gd name="connsiteY4311" fmla="*/ 1898333 h 6213528"/>
                <a:gd name="connsiteX4312" fmla="*/ 6895198 w 8964278"/>
                <a:gd name="connsiteY4312" fmla="*/ 1644968 h 6213528"/>
                <a:gd name="connsiteX4313" fmla="*/ 7000926 w 8964278"/>
                <a:gd name="connsiteY4313" fmla="*/ 1383983 h 6213528"/>
                <a:gd name="connsiteX4314" fmla="*/ 7098081 w 8964278"/>
                <a:gd name="connsiteY4314" fmla="*/ 1115378 h 6213528"/>
                <a:gd name="connsiteX4315" fmla="*/ 7126656 w 8964278"/>
                <a:gd name="connsiteY4315" fmla="*/ 1009650 h 6213528"/>
                <a:gd name="connsiteX4316" fmla="*/ 7124751 w 8964278"/>
                <a:gd name="connsiteY4316" fmla="*/ 934403 h 6213528"/>
                <a:gd name="connsiteX4317" fmla="*/ 7124751 w 8964278"/>
                <a:gd name="connsiteY4317" fmla="*/ 934403 h 6213528"/>
                <a:gd name="connsiteX4318" fmla="*/ 7120941 w 8964278"/>
                <a:gd name="connsiteY4318" fmla="*/ 962978 h 6213528"/>
                <a:gd name="connsiteX4319" fmla="*/ 7077126 w 8964278"/>
                <a:gd name="connsiteY4319" fmla="*/ 1102043 h 6213528"/>
                <a:gd name="connsiteX4320" fmla="*/ 6978066 w 8964278"/>
                <a:gd name="connsiteY4320" fmla="*/ 1341120 h 6213528"/>
                <a:gd name="connsiteX4321" fmla="*/ 6861861 w 8964278"/>
                <a:gd name="connsiteY4321" fmla="*/ 1575435 h 6213528"/>
                <a:gd name="connsiteX4322" fmla="*/ 6735178 w 8964278"/>
                <a:gd name="connsiteY4322" fmla="*/ 1815465 h 6213528"/>
                <a:gd name="connsiteX4323" fmla="*/ 6602781 w 8964278"/>
                <a:gd name="connsiteY4323" fmla="*/ 2065973 h 6213528"/>
                <a:gd name="connsiteX4324" fmla="*/ 6594208 w 8964278"/>
                <a:gd name="connsiteY4324" fmla="*/ 2083118 h 6213528"/>
                <a:gd name="connsiteX4325" fmla="*/ 6586589 w 8964278"/>
                <a:gd name="connsiteY4325" fmla="*/ 2076450 h 6213528"/>
                <a:gd name="connsiteX4326" fmla="*/ 6585636 w 8964278"/>
                <a:gd name="connsiteY4326" fmla="*/ 2074545 h 6213528"/>
                <a:gd name="connsiteX4327" fmla="*/ 6631356 w 8964278"/>
                <a:gd name="connsiteY4327" fmla="*/ 1944053 h 6213528"/>
                <a:gd name="connsiteX4328" fmla="*/ 6684696 w 8964278"/>
                <a:gd name="connsiteY4328" fmla="*/ 1812608 h 6213528"/>
                <a:gd name="connsiteX4329" fmla="*/ 6809473 w 8964278"/>
                <a:gd name="connsiteY4329" fmla="*/ 1557338 h 6213528"/>
                <a:gd name="connsiteX4330" fmla="*/ 6959016 w 8964278"/>
                <a:gd name="connsiteY4330" fmla="*/ 1311593 h 6213528"/>
                <a:gd name="connsiteX4331" fmla="*/ 7090461 w 8964278"/>
                <a:gd name="connsiteY4331" fmla="*/ 1061085 h 6213528"/>
                <a:gd name="connsiteX4332" fmla="*/ 7116178 w 8964278"/>
                <a:gd name="connsiteY4332" fmla="*/ 973455 h 6213528"/>
                <a:gd name="connsiteX4333" fmla="*/ 7124751 w 8964278"/>
                <a:gd name="connsiteY4333" fmla="*/ 934403 h 6213528"/>
                <a:gd name="connsiteX4334" fmla="*/ 7103796 w 8964278"/>
                <a:gd name="connsiteY4334" fmla="*/ 874395 h 6213528"/>
                <a:gd name="connsiteX4335" fmla="*/ 7112369 w 8964278"/>
                <a:gd name="connsiteY4335" fmla="*/ 877253 h 6213528"/>
                <a:gd name="connsiteX4336" fmla="*/ 7117131 w 8964278"/>
                <a:gd name="connsiteY4336" fmla="*/ 890588 h 6213528"/>
                <a:gd name="connsiteX4337" fmla="*/ 7117131 w 8964278"/>
                <a:gd name="connsiteY4337" fmla="*/ 894398 h 6213528"/>
                <a:gd name="connsiteX4338" fmla="*/ 7106653 w 8964278"/>
                <a:gd name="connsiteY4338" fmla="*/ 962978 h 6213528"/>
                <a:gd name="connsiteX4339" fmla="*/ 7081889 w 8964278"/>
                <a:gd name="connsiteY4339" fmla="*/ 1041083 h 6213528"/>
                <a:gd name="connsiteX4340" fmla="*/ 6932346 w 8964278"/>
                <a:gd name="connsiteY4340" fmla="*/ 1283970 h 6213528"/>
                <a:gd name="connsiteX4341" fmla="*/ 6751371 w 8964278"/>
                <a:gd name="connsiteY4341" fmla="*/ 1506855 h 6213528"/>
                <a:gd name="connsiteX4342" fmla="*/ 6617069 w 8964278"/>
                <a:gd name="connsiteY4342" fmla="*/ 1755458 h 6213528"/>
                <a:gd name="connsiteX4343" fmla="*/ 6578969 w 8964278"/>
                <a:gd name="connsiteY4343" fmla="*/ 2031683 h 6213528"/>
                <a:gd name="connsiteX4344" fmla="*/ 6582778 w 8964278"/>
                <a:gd name="connsiteY4344" fmla="*/ 2065973 h 6213528"/>
                <a:gd name="connsiteX4345" fmla="*/ 6582778 w 8964278"/>
                <a:gd name="connsiteY4345" fmla="*/ 2065973 h 6213528"/>
                <a:gd name="connsiteX4346" fmla="*/ 6582778 w 8964278"/>
                <a:gd name="connsiteY4346" fmla="*/ 2067878 h 6213528"/>
                <a:gd name="connsiteX4347" fmla="*/ 6581826 w 8964278"/>
                <a:gd name="connsiteY4347" fmla="*/ 2066925 h 6213528"/>
                <a:gd name="connsiteX4348" fmla="*/ 6574206 w 8964278"/>
                <a:gd name="connsiteY4348" fmla="*/ 1769745 h 6213528"/>
                <a:gd name="connsiteX4349" fmla="*/ 6614211 w 8964278"/>
                <a:gd name="connsiteY4349" fmla="*/ 1621155 h 6213528"/>
                <a:gd name="connsiteX4350" fmla="*/ 6680886 w 8964278"/>
                <a:gd name="connsiteY4350" fmla="*/ 1506855 h 6213528"/>
                <a:gd name="connsiteX4351" fmla="*/ 6857098 w 8964278"/>
                <a:gd name="connsiteY4351" fmla="*/ 1308735 h 6213528"/>
                <a:gd name="connsiteX4352" fmla="*/ 7025691 w 8964278"/>
                <a:gd name="connsiteY4352" fmla="*/ 1097280 h 6213528"/>
                <a:gd name="connsiteX4353" fmla="*/ 7103796 w 8964278"/>
                <a:gd name="connsiteY4353" fmla="*/ 874395 h 6213528"/>
                <a:gd name="connsiteX4354" fmla="*/ 7091414 w 8964278"/>
                <a:gd name="connsiteY4354" fmla="*/ 882015 h 6213528"/>
                <a:gd name="connsiteX4355" fmla="*/ 7030453 w 8964278"/>
                <a:gd name="connsiteY4355" fmla="*/ 1063943 h 6213528"/>
                <a:gd name="connsiteX4356" fmla="*/ 6865671 w 8964278"/>
                <a:gd name="connsiteY4356" fmla="*/ 1284923 h 6213528"/>
                <a:gd name="connsiteX4357" fmla="*/ 6686601 w 8964278"/>
                <a:gd name="connsiteY4357" fmla="*/ 1483995 h 6213528"/>
                <a:gd name="connsiteX4358" fmla="*/ 6617069 w 8964278"/>
                <a:gd name="connsiteY4358" fmla="*/ 1593533 h 6213528"/>
                <a:gd name="connsiteX4359" fmla="*/ 6571348 w 8964278"/>
                <a:gd name="connsiteY4359" fmla="*/ 1733550 h 6213528"/>
                <a:gd name="connsiteX4360" fmla="*/ 6573253 w 8964278"/>
                <a:gd name="connsiteY4360" fmla="*/ 2052638 h 6213528"/>
                <a:gd name="connsiteX4361" fmla="*/ 6574206 w 8964278"/>
                <a:gd name="connsiteY4361" fmla="*/ 2057400 h 6213528"/>
                <a:gd name="connsiteX4362" fmla="*/ 6572301 w 8964278"/>
                <a:gd name="connsiteY4362" fmla="*/ 2054543 h 6213528"/>
                <a:gd name="connsiteX4363" fmla="*/ 6535153 w 8964278"/>
                <a:gd name="connsiteY4363" fmla="*/ 1669733 h 6213528"/>
                <a:gd name="connsiteX4364" fmla="*/ 6641833 w 8964278"/>
                <a:gd name="connsiteY4364" fmla="*/ 1470660 h 6213528"/>
                <a:gd name="connsiteX4365" fmla="*/ 6843764 w 8964278"/>
                <a:gd name="connsiteY4365" fmla="*/ 1264920 h 6213528"/>
                <a:gd name="connsiteX4366" fmla="*/ 6937108 w 8964278"/>
                <a:gd name="connsiteY4366" fmla="*/ 1160145 h 6213528"/>
                <a:gd name="connsiteX4367" fmla="*/ 7011403 w 8964278"/>
                <a:gd name="connsiteY4367" fmla="*/ 1049655 h 6213528"/>
                <a:gd name="connsiteX4368" fmla="*/ 7091414 w 8964278"/>
                <a:gd name="connsiteY4368" fmla="*/ 882015 h 6213528"/>
                <a:gd name="connsiteX4369" fmla="*/ 6830428 w 8964278"/>
                <a:gd name="connsiteY4369" fmla="*/ 1234440 h 6213528"/>
                <a:gd name="connsiteX4370" fmla="*/ 7016166 w 8964278"/>
                <a:gd name="connsiteY4370" fmla="*/ 1011555 h 6213528"/>
                <a:gd name="connsiteX4371" fmla="*/ 7067601 w 8964278"/>
                <a:gd name="connsiteY4371" fmla="*/ 911543 h 6213528"/>
                <a:gd name="connsiteX4372" fmla="*/ 7016166 w 8964278"/>
                <a:gd name="connsiteY4372" fmla="*/ 1020128 h 6213528"/>
                <a:gd name="connsiteX4373" fmla="*/ 6854241 w 8964278"/>
                <a:gd name="connsiteY4373" fmla="*/ 1241108 h 6213528"/>
                <a:gd name="connsiteX4374" fmla="*/ 6648501 w 8964278"/>
                <a:gd name="connsiteY4374" fmla="*/ 1448753 h 6213528"/>
                <a:gd name="connsiteX4375" fmla="*/ 6547536 w 8964278"/>
                <a:gd name="connsiteY4375" fmla="*/ 1604963 h 6213528"/>
                <a:gd name="connsiteX4376" fmla="*/ 6614211 w 8964278"/>
                <a:gd name="connsiteY4376" fmla="*/ 1448753 h 6213528"/>
                <a:gd name="connsiteX4377" fmla="*/ 6830428 w 8964278"/>
                <a:gd name="connsiteY4377" fmla="*/ 1234440 h 6213528"/>
                <a:gd name="connsiteX4378" fmla="*/ 6602781 w 8964278"/>
                <a:gd name="connsiteY4378" fmla="*/ 1032510 h 6213528"/>
                <a:gd name="connsiteX4379" fmla="*/ 6639928 w 8964278"/>
                <a:gd name="connsiteY4379" fmla="*/ 914400 h 6213528"/>
                <a:gd name="connsiteX4380" fmla="*/ 6649453 w 8964278"/>
                <a:gd name="connsiteY4380" fmla="*/ 870585 h 6213528"/>
                <a:gd name="connsiteX4381" fmla="*/ 6658978 w 8964278"/>
                <a:gd name="connsiteY4381" fmla="*/ 903923 h 6213528"/>
                <a:gd name="connsiteX4382" fmla="*/ 6703746 w 8964278"/>
                <a:gd name="connsiteY4382" fmla="*/ 1022985 h 6213528"/>
                <a:gd name="connsiteX4383" fmla="*/ 6741846 w 8964278"/>
                <a:gd name="connsiteY4383" fmla="*/ 1146810 h 6213528"/>
                <a:gd name="connsiteX4384" fmla="*/ 6748514 w 8964278"/>
                <a:gd name="connsiteY4384" fmla="*/ 1210628 h 6213528"/>
                <a:gd name="connsiteX4385" fmla="*/ 6746608 w 8964278"/>
                <a:gd name="connsiteY4385" fmla="*/ 1241108 h 6213528"/>
                <a:gd name="connsiteX4386" fmla="*/ 6743751 w 8964278"/>
                <a:gd name="connsiteY4386" fmla="*/ 1273493 h 6213528"/>
                <a:gd name="connsiteX4387" fmla="*/ 6746608 w 8964278"/>
                <a:gd name="connsiteY4387" fmla="*/ 1278255 h 6213528"/>
                <a:gd name="connsiteX4388" fmla="*/ 6603733 w 8964278"/>
                <a:gd name="connsiteY4388" fmla="*/ 1424940 h 6213528"/>
                <a:gd name="connsiteX4389" fmla="*/ 6508483 w 8964278"/>
                <a:gd name="connsiteY4389" fmla="*/ 1705928 h 6213528"/>
                <a:gd name="connsiteX4390" fmla="*/ 6536106 w 8964278"/>
                <a:gd name="connsiteY4390" fmla="*/ 2003108 h 6213528"/>
                <a:gd name="connsiteX4391" fmla="*/ 6518008 w 8964278"/>
                <a:gd name="connsiteY4391" fmla="*/ 1973580 h 6213528"/>
                <a:gd name="connsiteX4392" fmla="*/ 6462764 w 8964278"/>
                <a:gd name="connsiteY4392" fmla="*/ 1853565 h 6213528"/>
                <a:gd name="connsiteX4393" fmla="*/ 6413233 w 8964278"/>
                <a:gd name="connsiteY4393" fmla="*/ 1591628 h 6213528"/>
                <a:gd name="connsiteX4394" fmla="*/ 6419901 w 8964278"/>
                <a:gd name="connsiteY4394" fmla="*/ 1463040 h 6213528"/>
                <a:gd name="connsiteX4395" fmla="*/ 6424664 w 8964278"/>
                <a:gd name="connsiteY4395" fmla="*/ 1446848 h 6213528"/>
                <a:gd name="connsiteX4396" fmla="*/ 6602781 w 8964278"/>
                <a:gd name="connsiteY4396" fmla="*/ 1032510 h 6213528"/>
                <a:gd name="connsiteX4397" fmla="*/ 5966511 w 8964278"/>
                <a:gd name="connsiteY4397" fmla="*/ 101918 h 6213528"/>
                <a:gd name="connsiteX4398" fmla="*/ 6066523 w 8964278"/>
                <a:gd name="connsiteY4398" fmla="*/ 178118 h 6213528"/>
                <a:gd name="connsiteX4399" fmla="*/ 6266548 w 8964278"/>
                <a:gd name="connsiteY4399" fmla="*/ 335280 h 6213528"/>
                <a:gd name="connsiteX4400" fmla="*/ 6521819 w 8964278"/>
                <a:gd name="connsiteY4400" fmla="*/ 767715 h 6213528"/>
                <a:gd name="connsiteX4401" fmla="*/ 6563728 w 8964278"/>
                <a:gd name="connsiteY4401" fmla="*/ 1050608 h 6213528"/>
                <a:gd name="connsiteX4402" fmla="*/ 6568491 w 8964278"/>
                <a:gd name="connsiteY4402" fmla="*/ 1059180 h 6213528"/>
                <a:gd name="connsiteX4403" fmla="*/ 6521819 w 8964278"/>
                <a:gd name="connsiteY4403" fmla="*/ 1163955 h 6213528"/>
                <a:gd name="connsiteX4404" fmla="*/ 6509436 w 8964278"/>
                <a:gd name="connsiteY4404" fmla="*/ 1033463 h 6213528"/>
                <a:gd name="connsiteX4405" fmla="*/ 6487528 w 8964278"/>
                <a:gd name="connsiteY4405" fmla="*/ 888683 h 6213528"/>
                <a:gd name="connsiteX4406" fmla="*/ 6408471 w 8964278"/>
                <a:gd name="connsiteY4406" fmla="*/ 621983 h 6213528"/>
                <a:gd name="connsiteX4407" fmla="*/ 6281789 w 8964278"/>
                <a:gd name="connsiteY4407" fmla="*/ 404813 h 6213528"/>
                <a:gd name="connsiteX4408" fmla="*/ 6196064 w 8964278"/>
                <a:gd name="connsiteY4408" fmla="*/ 312420 h 6213528"/>
                <a:gd name="connsiteX4409" fmla="*/ 6086526 w 8964278"/>
                <a:gd name="connsiteY4409" fmla="*/ 224790 h 6213528"/>
                <a:gd name="connsiteX4410" fmla="*/ 5926506 w 8964278"/>
                <a:gd name="connsiteY4410" fmla="*/ 58103 h 6213528"/>
                <a:gd name="connsiteX4411" fmla="*/ 5966511 w 8964278"/>
                <a:gd name="connsiteY4411" fmla="*/ 101918 h 6213528"/>
                <a:gd name="connsiteX4412" fmla="*/ 5911266 w 8964278"/>
                <a:gd name="connsiteY4412" fmla="*/ 38100 h 6213528"/>
                <a:gd name="connsiteX4413" fmla="*/ 5916981 w 8964278"/>
                <a:gd name="connsiteY4413" fmla="*/ 51435 h 6213528"/>
                <a:gd name="connsiteX4414" fmla="*/ 5920791 w 8964278"/>
                <a:gd name="connsiteY4414" fmla="*/ 65723 h 6213528"/>
                <a:gd name="connsiteX4415" fmla="*/ 5909361 w 8964278"/>
                <a:gd name="connsiteY4415" fmla="*/ 45720 h 6213528"/>
                <a:gd name="connsiteX4416" fmla="*/ 5908408 w 8964278"/>
                <a:gd name="connsiteY4416" fmla="*/ 31433 h 6213528"/>
                <a:gd name="connsiteX4417" fmla="*/ 5911266 w 8964278"/>
                <a:gd name="connsiteY4417" fmla="*/ 38100 h 6213528"/>
                <a:gd name="connsiteX4418" fmla="*/ 5890311 w 8964278"/>
                <a:gd name="connsiteY4418" fmla="*/ 734378 h 6213528"/>
                <a:gd name="connsiteX4419" fmla="*/ 5902694 w 8964278"/>
                <a:gd name="connsiteY4419" fmla="*/ 623888 h 6213528"/>
                <a:gd name="connsiteX4420" fmla="*/ 5910314 w 8964278"/>
                <a:gd name="connsiteY4420" fmla="*/ 742950 h 6213528"/>
                <a:gd name="connsiteX4421" fmla="*/ 5959844 w 8964278"/>
                <a:gd name="connsiteY4421" fmla="*/ 1028700 h 6213528"/>
                <a:gd name="connsiteX4422" fmla="*/ 6049378 w 8964278"/>
                <a:gd name="connsiteY4422" fmla="*/ 1303973 h 6213528"/>
                <a:gd name="connsiteX4423" fmla="*/ 6177966 w 8964278"/>
                <a:gd name="connsiteY4423" fmla="*/ 1564005 h 6213528"/>
                <a:gd name="connsiteX4424" fmla="*/ 6204636 w 8964278"/>
                <a:gd name="connsiteY4424" fmla="*/ 1607820 h 6213528"/>
                <a:gd name="connsiteX4425" fmla="*/ 6168441 w 8964278"/>
                <a:gd name="connsiteY4425" fmla="*/ 1555433 h 6213528"/>
                <a:gd name="connsiteX4426" fmla="*/ 6078906 w 8964278"/>
                <a:gd name="connsiteY4426" fmla="*/ 1388745 h 6213528"/>
                <a:gd name="connsiteX4427" fmla="*/ 5994133 w 8964278"/>
                <a:gd name="connsiteY4427" fmla="*/ 1227773 h 6213528"/>
                <a:gd name="connsiteX4428" fmla="*/ 5949366 w 8964278"/>
                <a:gd name="connsiteY4428" fmla="*/ 1158240 h 6213528"/>
                <a:gd name="connsiteX4429" fmla="*/ 5948414 w 8964278"/>
                <a:gd name="connsiteY4429" fmla="*/ 1152525 h 6213528"/>
                <a:gd name="connsiteX4430" fmla="*/ 5901741 w 8964278"/>
                <a:gd name="connsiteY4430" fmla="*/ 1062990 h 6213528"/>
                <a:gd name="connsiteX4431" fmla="*/ 5879833 w 8964278"/>
                <a:gd name="connsiteY4431" fmla="*/ 963930 h 6213528"/>
                <a:gd name="connsiteX4432" fmla="*/ 5890311 w 8964278"/>
                <a:gd name="connsiteY4432" fmla="*/ 734378 h 6213528"/>
                <a:gd name="connsiteX4433" fmla="*/ 5495976 w 8964278"/>
                <a:gd name="connsiteY4433" fmla="*/ 745808 h 6213528"/>
                <a:gd name="connsiteX4434" fmla="*/ 5542648 w 8964278"/>
                <a:gd name="connsiteY4434" fmla="*/ 780098 h 6213528"/>
                <a:gd name="connsiteX4435" fmla="*/ 5565508 w 8964278"/>
                <a:gd name="connsiteY4435" fmla="*/ 797243 h 6213528"/>
                <a:gd name="connsiteX4436" fmla="*/ 5588369 w 8964278"/>
                <a:gd name="connsiteY4436" fmla="*/ 813435 h 6213528"/>
                <a:gd name="connsiteX4437" fmla="*/ 5590273 w 8964278"/>
                <a:gd name="connsiteY4437" fmla="*/ 813435 h 6213528"/>
                <a:gd name="connsiteX4438" fmla="*/ 5599798 w 8964278"/>
                <a:gd name="connsiteY4438" fmla="*/ 820103 h 6213528"/>
                <a:gd name="connsiteX4439" fmla="*/ 5853164 w 8964278"/>
                <a:gd name="connsiteY4439" fmla="*/ 1059180 h 6213528"/>
                <a:gd name="connsiteX4440" fmla="*/ 5902694 w 8964278"/>
                <a:gd name="connsiteY4440" fmla="*/ 1121093 h 6213528"/>
                <a:gd name="connsiteX4441" fmla="*/ 5932221 w 8964278"/>
                <a:gd name="connsiteY4441" fmla="*/ 1161098 h 6213528"/>
                <a:gd name="connsiteX4442" fmla="*/ 5956033 w 8964278"/>
                <a:gd name="connsiteY4442" fmla="*/ 1197293 h 6213528"/>
                <a:gd name="connsiteX4443" fmla="*/ 6044616 w 8964278"/>
                <a:gd name="connsiteY4443" fmla="*/ 1357313 h 6213528"/>
                <a:gd name="connsiteX4444" fmla="*/ 6233211 w 8964278"/>
                <a:gd name="connsiteY4444" fmla="*/ 1671638 h 6213528"/>
                <a:gd name="connsiteX4445" fmla="*/ 6287503 w 8964278"/>
                <a:gd name="connsiteY4445" fmla="*/ 1731645 h 6213528"/>
                <a:gd name="connsiteX4446" fmla="*/ 6338939 w 8964278"/>
                <a:gd name="connsiteY4446" fmla="*/ 1804035 h 6213528"/>
                <a:gd name="connsiteX4447" fmla="*/ 6357989 w 8964278"/>
                <a:gd name="connsiteY4447" fmla="*/ 1826895 h 6213528"/>
                <a:gd name="connsiteX4448" fmla="*/ 6357036 w 8964278"/>
                <a:gd name="connsiteY4448" fmla="*/ 1827848 h 6213528"/>
                <a:gd name="connsiteX4449" fmla="*/ 6356083 w 8964278"/>
                <a:gd name="connsiteY4449" fmla="*/ 1827848 h 6213528"/>
                <a:gd name="connsiteX4450" fmla="*/ 6306553 w 8964278"/>
                <a:gd name="connsiteY4450" fmla="*/ 1784033 h 6213528"/>
                <a:gd name="connsiteX4451" fmla="*/ 6201778 w 8964278"/>
                <a:gd name="connsiteY4451" fmla="*/ 1670685 h 6213528"/>
                <a:gd name="connsiteX4452" fmla="*/ 6018898 w 8964278"/>
                <a:gd name="connsiteY4452" fmla="*/ 1406843 h 6213528"/>
                <a:gd name="connsiteX4453" fmla="*/ 5835066 w 8964278"/>
                <a:gd name="connsiteY4453" fmla="*/ 1118235 h 6213528"/>
                <a:gd name="connsiteX4454" fmla="*/ 5630278 w 8964278"/>
                <a:gd name="connsiteY4454" fmla="*/ 873443 h 6213528"/>
                <a:gd name="connsiteX4455" fmla="*/ 5461686 w 8964278"/>
                <a:gd name="connsiteY4455" fmla="*/ 722948 h 6213528"/>
                <a:gd name="connsiteX4456" fmla="*/ 5495976 w 8964278"/>
                <a:gd name="connsiteY4456" fmla="*/ 745808 h 6213528"/>
                <a:gd name="connsiteX4457" fmla="*/ 5415966 w 8964278"/>
                <a:gd name="connsiteY4457" fmla="*/ 697230 h 6213528"/>
                <a:gd name="connsiteX4458" fmla="*/ 5430253 w 8964278"/>
                <a:gd name="connsiteY4458" fmla="*/ 705803 h 6213528"/>
                <a:gd name="connsiteX4459" fmla="*/ 5483594 w 8964278"/>
                <a:gd name="connsiteY4459" fmla="*/ 747713 h 6213528"/>
                <a:gd name="connsiteX4460" fmla="*/ 5599798 w 8964278"/>
                <a:gd name="connsiteY4460" fmla="*/ 852488 h 6213528"/>
                <a:gd name="connsiteX4461" fmla="*/ 5806491 w 8964278"/>
                <a:gd name="connsiteY4461" fmla="*/ 1093470 h 6213528"/>
                <a:gd name="connsiteX4462" fmla="*/ 5991276 w 8964278"/>
                <a:gd name="connsiteY4462" fmla="*/ 1380173 h 6213528"/>
                <a:gd name="connsiteX4463" fmla="*/ 6172251 w 8964278"/>
                <a:gd name="connsiteY4463" fmla="*/ 1649730 h 6213528"/>
                <a:gd name="connsiteX4464" fmla="*/ 6317031 w 8964278"/>
                <a:gd name="connsiteY4464" fmla="*/ 1809750 h 6213528"/>
                <a:gd name="connsiteX4465" fmla="*/ 6151296 w 8964278"/>
                <a:gd name="connsiteY4465" fmla="*/ 1695450 h 6213528"/>
                <a:gd name="connsiteX4466" fmla="*/ 5929364 w 8964278"/>
                <a:gd name="connsiteY4466" fmla="*/ 1476375 h 6213528"/>
                <a:gd name="connsiteX4467" fmla="*/ 5846496 w 8964278"/>
                <a:gd name="connsiteY4467" fmla="*/ 1343978 h 6213528"/>
                <a:gd name="connsiteX4468" fmla="*/ 5776964 w 8964278"/>
                <a:gd name="connsiteY4468" fmla="*/ 1178243 h 6213528"/>
                <a:gd name="connsiteX4469" fmla="*/ 5703621 w 8964278"/>
                <a:gd name="connsiteY4469" fmla="*/ 1016318 h 6213528"/>
                <a:gd name="connsiteX4470" fmla="*/ 5609323 w 8964278"/>
                <a:gd name="connsiteY4470" fmla="*/ 883920 h 6213528"/>
                <a:gd name="connsiteX4471" fmla="*/ 5415966 w 8964278"/>
                <a:gd name="connsiteY4471" fmla="*/ 697230 h 6213528"/>
                <a:gd name="connsiteX4472" fmla="*/ 5415966 w 8964278"/>
                <a:gd name="connsiteY4472" fmla="*/ 697230 h 6213528"/>
                <a:gd name="connsiteX4473" fmla="*/ 5403583 w 8964278"/>
                <a:gd name="connsiteY4473" fmla="*/ 690563 h 6213528"/>
                <a:gd name="connsiteX4474" fmla="*/ 5583606 w 8964278"/>
                <a:gd name="connsiteY4474" fmla="*/ 862013 h 6213528"/>
                <a:gd name="connsiteX4475" fmla="*/ 5683619 w 8964278"/>
                <a:gd name="connsiteY4475" fmla="*/ 993458 h 6213528"/>
                <a:gd name="connsiteX4476" fmla="*/ 5760771 w 8964278"/>
                <a:gd name="connsiteY4476" fmla="*/ 1152525 h 6213528"/>
                <a:gd name="connsiteX4477" fmla="*/ 5827446 w 8964278"/>
                <a:gd name="connsiteY4477" fmla="*/ 1320165 h 6213528"/>
                <a:gd name="connsiteX4478" fmla="*/ 5905551 w 8964278"/>
                <a:gd name="connsiteY4478" fmla="*/ 1458278 h 6213528"/>
                <a:gd name="connsiteX4479" fmla="*/ 6118911 w 8964278"/>
                <a:gd name="connsiteY4479" fmla="*/ 1683068 h 6213528"/>
                <a:gd name="connsiteX4480" fmla="*/ 6288456 w 8964278"/>
                <a:gd name="connsiteY4480" fmla="*/ 1804988 h 6213528"/>
                <a:gd name="connsiteX4481" fmla="*/ 6240831 w 8964278"/>
                <a:gd name="connsiteY4481" fmla="*/ 1779270 h 6213528"/>
                <a:gd name="connsiteX4482" fmla="*/ 6236069 w 8964278"/>
                <a:gd name="connsiteY4482" fmla="*/ 1777365 h 6213528"/>
                <a:gd name="connsiteX4483" fmla="*/ 6151296 w 8964278"/>
                <a:gd name="connsiteY4483" fmla="*/ 1722120 h 6213528"/>
                <a:gd name="connsiteX4484" fmla="*/ 5921744 w 8964278"/>
                <a:gd name="connsiteY4484" fmla="*/ 1517333 h 6213528"/>
                <a:gd name="connsiteX4485" fmla="*/ 5754103 w 8964278"/>
                <a:gd name="connsiteY4485" fmla="*/ 1235393 h 6213528"/>
                <a:gd name="connsiteX4486" fmla="*/ 5678856 w 8964278"/>
                <a:gd name="connsiteY4486" fmla="*/ 1090613 h 6213528"/>
                <a:gd name="connsiteX4487" fmla="*/ 5593131 w 8964278"/>
                <a:gd name="connsiteY4487" fmla="*/ 951548 h 6213528"/>
                <a:gd name="connsiteX4488" fmla="*/ 5417871 w 8964278"/>
                <a:gd name="connsiteY4488" fmla="*/ 723900 h 6213528"/>
                <a:gd name="connsiteX4489" fmla="*/ 5411203 w 8964278"/>
                <a:gd name="connsiteY4489" fmla="*/ 712470 h 6213528"/>
                <a:gd name="connsiteX4490" fmla="*/ 5405489 w 8964278"/>
                <a:gd name="connsiteY4490" fmla="*/ 702945 h 6213528"/>
                <a:gd name="connsiteX4491" fmla="*/ 5403583 w 8964278"/>
                <a:gd name="connsiteY4491" fmla="*/ 690563 h 6213528"/>
                <a:gd name="connsiteX4492" fmla="*/ 5403583 w 8964278"/>
                <a:gd name="connsiteY4492" fmla="*/ 690563 h 6213528"/>
                <a:gd name="connsiteX4493" fmla="*/ 5395964 w 8964278"/>
                <a:gd name="connsiteY4493" fmla="*/ 740093 h 6213528"/>
                <a:gd name="connsiteX4494" fmla="*/ 5485498 w 8964278"/>
                <a:gd name="connsiteY4494" fmla="*/ 1012508 h 6213528"/>
                <a:gd name="connsiteX4495" fmla="*/ 5601703 w 8964278"/>
                <a:gd name="connsiteY4495" fmla="*/ 1355408 h 6213528"/>
                <a:gd name="connsiteX4496" fmla="*/ 5816969 w 8964278"/>
                <a:gd name="connsiteY4496" fmla="*/ 1623060 h 6213528"/>
                <a:gd name="connsiteX4497" fmla="*/ 6150344 w 8964278"/>
                <a:gd name="connsiteY4497" fmla="*/ 1780223 h 6213528"/>
                <a:gd name="connsiteX4498" fmla="*/ 6270358 w 8964278"/>
                <a:gd name="connsiteY4498" fmla="*/ 1839278 h 6213528"/>
                <a:gd name="connsiteX4499" fmla="*/ 6144628 w 8964278"/>
                <a:gd name="connsiteY4499" fmla="*/ 1797368 h 6213528"/>
                <a:gd name="connsiteX4500" fmla="*/ 5956986 w 8964278"/>
                <a:gd name="connsiteY4500" fmla="*/ 1744028 h 6213528"/>
                <a:gd name="connsiteX4501" fmla="*/ 5809348 w 8964278"/>
                <a:gd name="connsiteY4501" fmla="*/ 1663065 h 6213528"/>
                <a:gd name="connsiteX4502" fmla="*/ 5602656 w 8964278"/>
                <a:gd name="connsiteY4502" fmla="*/ 1413510 h 6213528"/>
                <a:gd name="connsiteX4503" fmla="*/ 5472164 w 8964278"/>
                <a:gd name="connsiteY4503" fmla="*/ 1073468 h 6213528"/>
                <a:gd name="connsiteX4504" fmla="*/ 5382628 w 8964278"/>
                <a:gd name="connsiteY4504" fmla="*/ 734378 h 6213528"/>
                <a:gd name="connsiteX4505" fmla="*/ 5395964 w 8964278"/>
                <a:gd name="connsiteY4505" fmla="*/ 740093 h 6213528"/>
                <a:gd name="connsiteX4506" fmla="*/ 5343576 w 8964278"/>
                <a:gd name="connsiteY4506" fmla="*/ 1306830 h 6213528"/>
                <a:gd name="connsiteX4507" fmla="*/ 5240706 w 8964278"/>
                <a:gd name="connsiteY4507" fmla="*/ 964883 h 6213528"/>
                <a:gd name="connsiteX4508" fmla="*/ 5250231 w 8964278"/>
                <a:gd name="connsiteY4508" fmla="*/ 769620 h 6213528"/>
                <a:gd name="connsiteX4509" fmla="*/ 5278806 w 8964278"/>
                <a:gd name="connsiteY4509" fmla="*/ 681038 h 6213528"/>
                <a:gd name="connsiteX4510" fmla="*/ 5316906 w 8964278"/>
                <a:gd name="connsiteY4510" fmla="*/ 610553 h 6213528"/>
                <a:gd name="connsiteX4511" fmla="*/ 5322621 w 8964278"/>
                <a:gd name="connsiteY4511" fmla="*/ 618173 h 6213528"/>
                <a:gd name="connsiteX4512" fmla="*/ 5384533 w 8964278"/>
                <a:gd name="connsiteY4512" fmla="*/ 792480 h 6213528"/>
                <a:gd name="connsiteX4513" fmla="*/ 5414061 w 8964278"/>
                <a:gd name="connsiteY4513" fmla="*/ 1001078 h 6213528"/>
                <a:gd name="connsiteX4514" fmla="*/ 5415014 w 8964278"/>
                <a:gd name="connsiteY4514" fmla="*/ 1022985 h 6213528"/>
                <a:gd name="connsiteX4515" fmla="*/ 5417871 w 8964278"/>
                <a:gd name="connsiteY4515" fmla="*/ 1065848 h 6213528"/>
                <a:gd name="connsiteX4516" fmla="*/ 5422633 w 8964278"/>
                <a:gd name="connsiteY4516" fmla="*/ 1210628 h 6213528"/>
                <a:gd name="connsiteX4517" fmla="*/ 5446446 w 8964278"/>
                <a:gd name="connsiteY4517" fmla="*/ 1439228 h 6213528"/>
                <a:gd name="connsiteX4518" fmla="*/ 5480736 w 8964278"/>
                <a:gd name="connsiteY4518" fmla="*/ 1530668 h 6213528"/>
                <a:gd name="connsiteX4519" fmla="*/ 5343576 w 8964278"/>
                <a:gd name="connsiteY4519" fmla="*/ 1306830 h 6213528"/>
                <a:gd name="connsiteX4520" fmla="*/ 5197844 w 8964278"/>
                <a:gd name="connsiteY4520" fmla="*/ 1575435 h 6213528"/>
                <a:gd name="connsiteX4521" fmla="*/ 4913046 w 8964278"/>
                <a:gd name="connsiteY4521" fmla="*/ 1412558 h 6213528"/>
                <a:gd name="connsiteX4522" fmla="*/ 4855896 w 8964278"/>
                <a:gd name="connsiteY4522" fmla="*/ 1345883 h 6213528"/>
                <a:gd name="connsiteX4523" fmla="*/ 4823511 w 8964278"/>
                <a:gd name="connsiteY4523" fmla="*/ 1292543 h 6213528"/>
                <a:gd name="connsiteX4524" fmla="*/ 5070208 w 8964278"/>
                <a:gd name="connsiteY4524" fmla="*/ 1437323 h 6213528"/>
                <a:gd name="connsiteX4525" fmla="*/ 5355958 w 8964278"/>
                <a:gd name="connsiteY4525" fmla="*/ 1562100 h 6213528"/>
                <a:gd name="connsiteX4526" fmla="*/ 5524551 w 8964278"/>
                <a:gd name="connsiteY4526" fmla="*/ 1618298 h 6213528"/>
                <a:gd name="connsiteX4527" fmla="*/ 5524551 w 8964278"/>
                <a:gd name="connsiteY4527" fmla="*/ 1618298 h 6213528"/>
                <a:gd name="connsiteX4528" fmla="*/ 5543601 w 8964278"/>
                <a:gd name="connsiteY4528" fmla="*/ 1637348 h 6213528"/>
                <a:gd name="connsiteX4529" fmla="*/ 5197844 w 8964278"/>
                <a:gd name="connsiteY4529" fmla="*/ 1575435 h 6213528"/>
                <a:gd name="connsiteX4530" fmla="*/ 5568366 w 8964278"/>
                <a:gd name="connsiteY4530" fmla="*/ 1604010 h 6213528"/>
                <a:gd name="connsiteX4531" fmla="*/ 5557889 w 8964278"/>
                <a:gd name="connsiteY4531" fmla="*/ 1602105 h 6213528"/>
                <a:gd name="connsiteX4532" fmla="*/ 5506453 w 8964278"/>
                <a:gd name="connsiteY4532" fmla="*/ 1535430 h 6213528"/>
                <a:gd name="connsiteX4533" fmla="*/ 5468353 w 8964278"/>
                <a:gd name="connsiteY4533" fmla="*/ 1444943 h 6213528"/>
                <a:gd name="connsiteX4534" fmla="*/ 5448351 w 8964278"/>
                <a:gd name="connsiteY4534" fmla="*/ 1334453 h 6213528"/>
                <a:gd name="connsiteX4535" fmla="*/ 5584558 w 8964278"/>
                <a:gd name="connsiteY4535" fmla="*/ 1588770 h 6213528"/>
                <a:gd name="connsiteX4536" fmla="*/ 5900789 w 8964278"/>
                <a:gd name="connsiteY4536" fmla="*/ 1807845 h 6213528"/>
                <a:gd name="connsiteX4537" fmla="*/ 5991276 w 8964278"/>
                <a:gd name="connsiteY4537" fmla="*/ 1832610 h 6213528"/>
                <a:gd name="connsiteX4538" fmla="*/ 5933173 w 8964278"/>
                <a:gd name="connsiteY4538" fmla="*/ 1824038 h 6213528"/>
                <a:gd name="connsiteX4539" fmla="*/ 5887453 w 8964278"/>
                <a:gd name="connsiteY4539" fmla="*/ 1812608 h 6213528"/>
                <a:gd name="connsiteX4540" fmla="*/ 5848401 w 8964278"/>
                <a:gd name="connsiteY4540" fmla="*/ 1799273 h 6213528"/>
                <a:gd name="connsiteX4541" fmla="*/ 5844591 w 8964278"/>
                <a:gd name="connsiteY4541" fmla="*/ 1796415 h 6213528"/>
                <a:gd name="connsiteX4542" fmla="*/ 5842686 w 8964278"/>
                <a:gd name="connsiteY4542" fmla="*/ 1796415 h 6213528"/>
                <a:gd name="connsiteX4543" fmla="*/ 5670283 w 8964278"/>
                <a:gd name="connsiteY4543" fmla="*/ 1699260 h 6213528"/>
                <a:gd name="connsiteX4544" fmla="*/ 5568366 w 8964278"/>
                <a:gd name="connsiteY4544" fmla="*/ 1604010 h 6213528"/>
                <a:gd name="connsiteX4545" fmla="*/ 5058778 w 8964278"/>
                <a:gd name="connsiteY4545" fmla="*/ 1880235 h 6213528"/>
                <a:gd name="connsiteX4546" fmla="*/ 5375961 w 8964278"/>
                <a:gd name="connsiteY4546" fmla="*/ 1705928 h 6213528"/>
                <a:gd name="connsiteX4547" fmla="*/ 5558841 w 8964278"/>
                <a:gd name="connsiteY4547" fmla="*/ 1697355 h 6213528"/>
                <a:gd name="connsiteX4548" fmla="*/ 5549316 w 8964278"/>
                <a:gd name="connsiteY4548" fmla="*/ 1698308 h 6213528"/>
                <a:gd name="connsiteX4549" fmla="*/ 5502644 w 8964278"/>
                <a:gd name="connsiteY4549" fmla="*/ 1703070 h 6213528"/>
                <a:gd name="connsiteX4550" fmla="*/ 5408346 w 8964278"/>
                <a:gd name="connsiteY4550" fmla="*/ 1719263 h 6213528"/>
                <a:gd name="connsiteX4551" fmla="*/ 5232133 w 8964278"/>
                <a:gd name="connsiteY4551" fmla="*/ 1776413 h 6213528"/>
                <a:gd name="connsiteX4552" fmla="*/ 5090211 w 8964278"/>
                <a:gd name="connsiteY4552" fmla="*/ 1863090 h 6213528"/>
                <a:gd name="connsiteX4553" fmla="*/ 4997819 w 8964278"/>
                <a:gd name="connsiteY4553" fmla="*/ 1956435 h 6213528"/>
                <a:gd name="connsiteX4554" fmla="*/ 5058778 w 8964278"/>
                <a:gd name="connsiteY4554" fmla="*/ 1880235 h 6213528"/>
                <a:gd name="connsiteX4555" fmla="*/ 4943526 w 8964278"/>
                <a:gd name="connsiteY4555" fmla="*/ 2042160 h 6213528"/>
                <a:gd name="connsiteX4556" fmla="*/ 4968291 w 8964278"/>
                <a:gd name="connsiteY4556" fmla="*/ 2005965 h 6213528"/>
                <a:gd name="connsiteX4557" fmla="*/ 5016869 w 8964278"/>
                <a:gd name="connsiteY4557" fmla="*/ 1941195 h 6213528"/>
                <a:gd name="connsiteX4558" fmla="*/ 5076876 w 8964278"/>
                <a:gd name="connsiteY4558" fmla="*/ 1882140 h 6213528"/>
                <a:gd name="connsiteX4559" fmla="*/ 5387391 w 8964278"/>
                <a:gd name="connsiteY4559" fmla="*/ 1731645 h 6213528"/>
                <a:gd name="connsiteX4560" fmla="*/ 5491214 w 8964278"/>
                <a:gd name="connsiteY4560" fmla="*/ 1712595 h 6213528"/>
                <a:gd name="connsiteX4561" fmla="*/ 5544553 w 8964278"/>
                <a:gd name="connsiteY4561" fmla="*/ 1705928 h 6213528"/>
                <a:gd name="connsiteX4562" fmla="*/ 5584558 w 8964278"/>
                <a:gd name="connsiteY4562" fmla="*/ 1702118 h 6213528"/>
                <a:gd name="connsiteX4563" fmla="*/ 5590273 w 8964278"/>
                <a:gd name="connsiteY4563" fmla="*/ 1707833 h 6213528"/>
                <a:gd name="connsiteX4564" fmla="*/ 5613133 w 8964278"/>
                <a:gd name="connsiteY4564" fmla="*/ 1724978 h 6213528"/>
                <a:gd name="connsiteX4565" fmla="*/ 5575033 w 8964278"/>
                <a:gd name="connsiteY4565" fmla="*/ 1724025 h 6213528"/>
                <a:gd name="connsiteX4566" fmla="*/ 5475021 w 8964278"/>
                <a:gd name="connsiteY4566" fmla="*/ 1728788 h 6213528"/>
                <a:gd name="connsiteX4567" fmla="*/ 5287378 w 8964278"/>
                <a:gd name="connsiteY4567" fmla="*/ 1778318 h 6213528"/>
                <a:gd name="connsiteX4568" fmla="*/ 5130216 w 8964278"/>
                <a:gd name="connsiteY4568" fmla="*/ 1867853 h 6213528"/>
                <a:gd name="connsiteX4569" fmla="*/ 5002581 w 8964278"/>
                <a:gd name="connsiteY4569" fmla="*/ 1989773 h 6213528"/>
                <a:gd name="connsiteX4570" fmla="*/ 4908283 w 8964278"/>
                <a:gd name="connsiteY4570" fmla="*/ 2087880 h 6213528"/>
                <a:gd name="connsiteX4571" fmla="*/ 4943526 w 8964278"/>
                <a:gd name="connsiteY4571" fmla="*/ 2042160 h 6213528"/>
                <a:gd name="connsiteX4572" fmla="*/ 4886376 w 8964278"/>
                <a:gd name="connsiteY4572" fmla="*/ 2109788 h 6213528"/>
                <a:gd name="connsiteX4573" fmla="*/ 4987341 w 8964278"/>
                <a:gd name="connsiteY4573" fmla="*/ 2015490 h 6213528"/>
                <a:gd name="connsiteX4574" fmla="*/ 5043539 w 8964278"/>
                <a:gd name="connsiteY4574" fmla="*/ 1950720 h 6213528"/>
                <a:gd name="connsiteX4575" fmla="*/ 5111166 w 8964278"/>
                <a:gd name="connsiteY4575" fmla="*/ 1887855 h 6213528"/>
                <a:gd name="connsiteX4576" fmla="*/ 5449303 w 8964278"/>
                <a:gd name="connsiteY4576" fmla="*/ 1739265 h 6213528"/>
                <a:gd name="connsiteX4577" fmla="*/ 5562651 w 8964278"/>
                <a:gd name="connsiteY4577" fmla="*/ 1730693 h 6213528"/>
                <a:gd name="connsiteX4578" fmla="*/ 5617896 w 8964278"/>
                <a:gd name="connsiteY4578" fmla="*/ 1733550 h 6213528"/>
                <a:gd name="connsiteX4579" fmla="*/ 5628373 w 8964278"/>
                <a:gd name="connsiteY4579" fmla="*/ 1734503 h 6213528"/>
                <a:gd name="connsiteX4580" fmla="*/ 5640756 w 8964278"/>
                <a:gd name="connsiteY4580" fmla="*/ 1742123 h 6213528"/>
                <a:gd name="connsiteX4581" fmla="*/ 5628373 w 8964278"/>
                <a:gd name="connsiteY4581" fmla="*/ 1742123 h 6213528"/>
                <a:gd name="connsiteX4582" fmla="*/ 5532171 w 8964278"/>
                <a:gd name="connsiteY4582" fmla="*/ 1749743 h 6213528"/>
                <a:gd name="connsiteX4583" fmla="*/ 5347386 w 8964278"/>
                <a:gd name="connsiteY4583" fmla="*/ 1797368 h 6213528"/>
                <a:gd name="connsiteX4584" fmla="*/ 5177841 w 8964278"/>
                <a:gd name="connsiteY4584" fmla="*/ 1884045 h 6213528"/>
                <a:gd name="connsiteX4585" fmla="*/ 5101641 w 8964278"/>
                <a:gd name="connsiteY4585" fmla="*/ 1940243 h 6213528"/>
                <a:gd name="connsiteX4586" fmla="*/ 5031156 w 8964278"/>
                <a:gd name="connsiteY4586" fmla="*/ 2005013 h 6213528"/>
                <a:gd name="connsiteX4587" fmla="*/ 4878756 w 8964278"/>
                <a:gd name="connsiteY4587" fmla="*/ 2117408 h 6213528"/>
                <a:gd name="connsiteX4588" fmla="*/ 4875898 w 8964278"/>
                <a:gd name="connsiteY4588" fmla="*/ 2117408 h 6213528"/>
                <a:gd name="connsiteX4589" fmla="*/ 4886376 w 8964278"/>
                <a:gd name="connsiteY4589" fmla="*/ 2109788 h 6213528"/>
                <a:gd name="connsiteX4590" fmla="*/ 4602531 w 8964278"/>
                <a:gd name="connsiteY4590" fmla="*/ 2093595 h 6213528"/>
                <a:gd name="connsiteX4591" fmla="*/ 4689208 w 8964278"/>
                <a:gd name="connsiteY4591" fmla="*/ 2117408 h 6213528"/>
                <a:gd name="connsiteX4592" fmla="*/ 4733024 w 8964278"/>
                <a:gd name="connsiteY4592" fmla="*/ 2127885 h 6213528"/>
                <a:gd name="connsiteX4593" fmla="*/ 4734928 w 8964278"/>
                <a:gd name="connsiteY4593" fmla="*/ 2127885 h 6213528"/>
                <a:gd name="connsiteX4594" fmla="*/ 4866374 w 8964278"/>
                <a:gd name="connsiteY4594" fmla="*/ 2166938 h 6213528"/>
                <a:gd name="connsiteX4595" fmla="*/ 5197844 w 8964278"/>
                <a:gd name="connsiteY4595" fmla="*/ 2323148 h 6213528"/>
                <a:gd name="connsiteX4596" fmla="*/ 5485498 w 8964278"/>
                <a:gd name="connsiteY4596" fmla="*/ 2544128 h 6213528"/>
                <a:gd name="connsiteX4597" fmla="*/ 5716956 w 8964278"/>
                <a:gd name="connsiteY4597" fmla="*/ 2817495 h 6213528"/>
                <a:gd name="connsiteX4598" fmla="*/ 5886501 w 8964278"/>
                <a:gd name="connsiteY4598" fmla="*/ 3133725 h 6213528"/>
                <a:gd name="connsiteX4599" fmla="*/ 5902694 w 8964278"/>
                <a:gd name="connsiteY4599" fmla="*/ 3174683 h 6213528"/>
                <a:gd name="connsiteX4600" fmla="*/ 5912219 w 8964278"/>
                <a:gd name="connsiteY4600" fmla="*/ 3170873 h 6213528"/>
                <a:gd name="connsiteX4601" fmla="*/ 5750294 w 8964278"/>
                <a:gd name="connsiteY4601" fmla="*/ 2849880 h 6213528"/>
                <a:gd name="connsiteX4602" fmla="*/ 5526456 w 8964278"/>
                <a:gd name="connsiteY4602" fmla="*/ 2570798 h 6213528"/>
                <a:gd name="connsiteX4603" fmla="*/ 5244516 w 8964278"/>
                <a:gd name="connsiteY4603" fmla="*/ 2341245 h 6213528"/>
                <a:gd name="connsiteX4604" fmla="*/ 4919714 w 8964278"/>
                <a:gd name="connsiteY4604" fmla="*/ 2176463 h 6213528"/>
                <a:gd name="connsiteX4605" fmla="*/ 4883519 w 8964278"/>
                <a:gd name="connsiteY4605" fmla="*/ 2163128 h 6213528"/>
                <a:gd name="connsiteX4606" fmla="*/ 5198796 w 8964278"/>
                <a:gd name="connsiteY4606" fmla="*/ 2225040 h 6213528"/>
                <a:gd name="connsiteX4607" fmla="*/ 5527408 w 8964278"/>
                <a:gd name="connsiteY4607" fmla="*/ 2355533 h 6213528"/>
                <a:gd name="connsiteX4608" fmla="*/ 5757914 w 8964278"/>
                <a:gd name="connsiteY4608" fmla="*/ 2590800 h 6213528"/>
                <a:gd name="connsiteX4609" fmla="*/ 5838876 w 8964278"/>
                <a:gd name="connsiteY4609" fmla="*/ 2757488 h 6213528"/>
                <a:gd name="connsiteX4610" fmla="*/ 5863641 w 8964278"/>
                <a:gd name="connsiteY4610" fmla="*/ 2847023 h 6213528"/>
                <a:gd name="connsiteX4611" fmla="*/ 5869356 w 8964278"/>
                <a:gd name="connsiteY4611" fmla="*/ 2879408 h 6213528"/>
                <a:gd name="connsiteX4612" fmla="*/ 5886501 w 8964278"/>
                <a:gd name="connsiteY4612" fmla="*/ 3038475 h 6213528"/>
                <a:gd name="connsiteX4613" fmla="*/ 5902694 w 8964278"/>
                <a:gd name="connsiteY4613" fmla="*/ 3124200 h 6213528"/>
                <a:gd name="connsiteX4614" fmla="*/ 5919839 w 8964278"/>
                <a:gd name="connsiteY4614" fmla="*/ 3189923 h 6213528"/>
                <a:gd name="connsiteX4615" fmla="*/ 5806491 w 8964278"/>
                <a:gd name="connsiteY4615" fmla="*/ 3139440 h 6213528"/>
                <a:gd name="connsiteX4616" fmla="*/ 5634089 w 8964278"/>
                <a:gd name="connsiteY4616" fmla="*/ 2871788 h 6213528"/>
                <a:gd name="connsiteX4617" fmla="*/ 5415014 w 8964278"/>
                <a:gd name="connsiteY4617" fmla="*/ 2627948 h 6213528"/>
                <a:gd name="connsiteX4618" fmla="*/ 5158791 w 8964278"/>
                <a:gd name="connsiteY4618" fmla="*/ 2421255 h 6213528"/>
                <a:gd name="connsiteX4619" fmla="*/ 4861611 w 8964278"/>
                <a:gd name="connsiteY4619" fmla="*/ 2249805 h 6213528"/>
                <a:gd name="connsiteX4620" fmla="*/ 4595864 w 8964278"/>
                <a:gd name="connsiteY4620" fmla="*/ 2092643 h 6213528"/>
                <a:gd name="connsiteX4621" fmla="*/ 4602531 w 8964278"/>
                <a:gd name="connsiteY4621" fmla="*/ 2093595 h 6213528"/>
                <a:gd name="connsiteX4622" fmla="*/ 4540618 w 8964278"/>
                <a:gd name="connsiteY4622" fmla="*/ 2067878 h 6213528"/>
                <a:gd name="connsiteX4623" fmla="*/ 4560621 w 8964278"/>
                <a:gd name="connsiteY4623" fmla="*/ 2076450 h 6213528"/>
                <a:gd name="connsiteX4624" fmla="*/ 4813986 w 8964278"/>
                <a:gd name="connsiteY4624" fmla="*/ 2234565 h 6213528"/>
                <a:gd name="connsiteX4625" fmla="*/ 5115928 w 8964278"/>
                <a:gd name="connsiteY4625" fmla="*/ 2405063 h 6213528"/>
                <a:gd name="connsiteX4626" fmla="*/ 5374056 w 8964278"/>
                <a:gd name="connsiteY4626" fmla="*/ 2604135 h 6213528"/>
                <a:gd name="connsiteX4627" fmla="*/ 5597894 w 8964278"/>
                <a:gd name="connsiteY4627" fmla="*/ 2842260 h 6213528"/>
                <a:gd name="connsiteX4628" fmla="*/ 5781726 w 8964278"/>
                <a:gd name="connsiteY4628" fmla="*/ 3114675 h 6213528"/>
                <a:gd name="connsiteX4629" fmla="*/ 5793156 w 8964278"/>
                <a:gd name="connsiteY4629" fmla="*/ 3135630 h 6213528"/>
                <a:gd name="connsiteX4630" fmla="*/ 5793156 w 8964278"/>
                <a:gd name="connsiteY4630" fmla="*/ 3146108 h 6213528"/>
                <a:gd name="connsiteX4631" fmla="*/ 5781726 w 8964278"/>
                <a:gd name="connsiteY4631" fmla="*/ 3193733 h 6213528"/>
                <a:gd name="connsiteX4632" fmla="*/ 5771248 w 8964278"/>
                <a:gd name="connsiteY4632" fmla="*/ 3244215 h 6213528"/>
                <a:gd name="connsiteX4633" fmla="*/ 5756961 w 8964278"/>
                <a:gd name="connsiteY4633" fmla="*/ 3314700 h 6213528"/>
                <a:gd name="connsiteX4634" fmla="*/ 5617896 w 8964278"/>
                <a:gd name="connsiteY4634" fmla="*/ 3035618 h 6213528"/>
                <a:gd name="connsiteX4635" fmla="*/ 5387391 w 8964278"/>
                <a:gd name="connsiteY4635" fmla="*/ 2769870 h 6213528"/>
                <a:gd name="connsiteX4636" fmla="*/ 5071161 w 8964278"/>
                <a:gd name="connsiteY4636" fmla="*/ 2546985 h 6213528"/>
                <a:gd name="connsiteX4637" fmla="*/ 4767314 w 8964278"/>
                <a:gd name="connsiteY4637" fmla="*/ 2335530 h 6213528"/>
                <a:gd name="connsiteX4638" fmla="*/ 4542524 w 8964278"/>
                <a:gd name="connsiteY4638" fmla="*/ 2068830 h 6213528"/>
                <a:gd name="connsiteX4639" fmla="*/ 4540618 w 8964278"/>
                <a:gd name="connsiteY4639" fmla="*/ 2067878 h 6213528"/>
                <a:gd name="connsiteX4640" fmla="*/ 4540618 w 8964278"/>
                <a:gd name="connsiteY4640" fmla="*/ 2067878 h 6213528"/>
                <a:gd name="connsiteX4641" fmla="*/ 4535856 w 8964278"/>
                <a:gd name="connsiteY4641" fmla="*/ 2070735 h 6213528"/>
                <a:gd name="connsiteX4642" fmla="*/ 4722546 w 8964278"/>
                <a:gd name="connsiteY4642" fmla="*/ 2308860 h 6213528"/>
                <a:gd name="connsiteX4643" fmla="*/ 5016869 w 8964278"/>
                <a:gd name="connsiteY4643" fmla="*/ 2525078 h 6213528"/>
                <a:gd name="connsiteX4644" fmla="*/ 5337861 w 8964278"/>
                <a:gd name="connsiteY4644" fmla="*/ 2744153 h 6213528"/>
                <a:gd name="connsiteX4645" fmla="*/ 5581701 w 8964278"/>
                <a:gd name="connsiteY4645" fmla="*/ 3004185 h 6213528"/>
                <a:gd name="connsiteX4646" fmla="*/ 5745531 w 8964278"/>
                <a:gd name="connsiteY4646" fmla="*/ 3317558 h 6213528"/>
                <a:gd name="connsiteX4647" fmla="*/ 5752198 w 8964278"/>
                <a:gd name="connsiteY4647" fmla="*/ 3336608 h 6213528"/>
                <a:gd name="connsiteX4648" fmla="*/ 5748389 w 8964278"/>
                <a:gd name="connsiteY4648" fmla="*/ 3354705 h 6213528"/>
                <a:gd name="connsiteX4649" fmla="*/ 5737911 w 8964278"/>
                <a:gd name="connsiteY4649" fmla="*/ 3455670 h 6213528"/>
                <a:gd name="connsiteX4650" fmla="*/ 5748389 w 8964278"/>
                <a:gd name="connsiteY4650" fmla="*/ 3481388 h 6213528"/>
                <a:gd name="connsiteX4651" fmla="*/ 5745531 w 8964278"/>
                <a:gd name="connsiteY4651" fmla="*/ 3480435 h 6213528"/>
                <a:gd name="connsiteX4652" fmla="*/ 5511216 w 8964278"/>
                <a:gd name="connsiteY4652" fmla="*/ 3185160 h 6213528"/>
                <a:gd name="connsiteX4653" fmla="*/ 5239753 w 8964278"/>
                <a:gd name="connsiteY4653" fmla="*/ 2919413 h 6213528"/>
                <a:gd name="connsiteX4654" fmla="*/ 4965433 w 8964278"/>
                <a:gd name="connsiteY4654" fmla="*/ 2661285 h 6213528"/>
                <a:gd name="connsiteX4655" fmla="*/ 4719689 w 8964278"/>
                <a:gd name="connsiteY4655" fmla="*/ 2386013 h 6213528"/>
                <a:gd name="connsiteX4656" fmla="*/ 4532999 w 8964278"/>
                <a:gd name="connsiteY4656" fmla="*/ 2076450 h 6213528"/>
                <a:gd name="connsiteX4657" fmla="*/ 4535856 w 8964278"/>
                <a:gd name="connsiteY4657" fmla="*/ 2070735 h 6213528"/>
                <a:gd name="connsiteX4658" fmla="*/ 4528236 w 8964278"/>
                <a:gd name="connsiteY4658" fmla="*/ 2090738 h 6213528"/>
                <a:gd name="connsiteX4659" fmla="*/ 4570146 w 8964278"/>
                <a:gd name="connsiteY4659" fmla="*/ 2306003 h 6213528"/>
                <a:gd name="connsiteX4660" fmla="*/ 4668253 w 8964278"/>
                <a:gd name="connsiteY4660" fmla="*/ 2554605 h 6213528"/>
                <a:gd name="connsiteX4661" fmla="*/ 4805414 w 8964278"/>
                <a:gd name="connsiteY4661" fmla="*/ 2787968 h 6213528"/>
                <a:gd name="connsiteX4662" fmla="*/ 4971148 w 8964278"/>
                <a:gd name="connsiteY4662" fmla="*/ 3010853 h 6213528"/>
                <a:gd name="connsiteX4663" fmla="*/ 5151171 w 8964278"/>
                <a:gd name="connsiteY4663" fmla="*/ 3225165 h 6213528"/>
                <a:gd name="connsiteX4664" fmla="*/ 5166411 w 8964278"/>
                <a:gd name="connsiteY4664" fmla="*/ 3243263 h 6213528"/>
                <a:gd name="connsiteX4665" fmla="*/ 5143551 w 8964278"/>
                <a:gd name="connsiteY4665" fmla="*/ 3324225 h 6213528"/>
                <a:gd name="connsiteX4666" fmla="*/ 5130216 w 8964278"/>
                <a:gd name="connsiteY4666" fmla="*/ 3362325 h 6213528"/>
                <a:gd name="connsiteX4667" fmla="*/ 4933048 w 8964278"/>
                <a:gd name="connsiteY4667" fmla="*/ 3149918 h 6213528"/>
                <a:gd name="connsiteX4668" fmla="*/ 4755883 w 8964278"/>
                <a:gd name="connsiteY4668" fmla="*/ 2917508 h 6213528"/>
                <a:gd name="connsiteX4669" fmla="*/ 4626343 w 8964278"/>
                <a:gd name="connsiteY4669" fmla="*/ 2650808 h 6213528"/>
                <a:gd name="connsiteX4670" fmla="*/ 4555858 w 8964278"/>
                <a:gd name="connsiteY4670" fmla="*/ 2352675 h 6213528"/>
                <a:gd name="connsiteX4671" fmla="*/ 4526331 w 8964278"/>
                <a:gd name="connsiteY4671" fmla="*/ 2098358 h 6213528"/>
                <a:gd name="connsiteX4672" fmla="*/ 4528236 w 8964278"/>
                <a:gd name="connsiteY4672" fmla="*/ 2090738 h 6213528"/>
                <a:gd name="connsiteX4673" fmla="*/ 4516806 w 8964278"/>
                <a:gd name="connsiteY4673" fmla="*/ 2107883 h 6213528"/>
                <a:gd name="connsiteX4674" fmla="*/ 4519664 w 8964278"/>
                <a:gd name="connsiteY4674" fmla="*/ 2105978 h 6213528"/>
                <a:gd name="connsiteX4675" fmla="*/ 4543476 w 8964278"/>
                <a:gd name="connsiteY4675" fmla="*/ 2319338 h 6213528"/>
                <a:gd name="connsiteX4676" fmla="*/ 4607293 w 8964278"/>
                <a:gd name="connsiteY4676" fmla="*/ 2618423 h 6213528"/>
                <a:gd name="connsiteX4677" fmla="*/ 4728261 w 8964278"/>
                <a:gd name="connsiteY4677" fmla="*/ 2890838 h 6213528"/>
                <a:gd name="connsiteX4678" fmla="*/ 4899711 w 8964278"/>
                <a:gd name="connsiteY4678" fmla="*/ 3127058 h 6213528"/>
                <a:gd name="connsiteX4679" fmla="*/ 5098783 w 8964278"/>
                <a:gd name="connsiteY4679" fmla="*/ 3345180 h 6213528"/>
                <a:gd name="connsiteX4680" fmla="*/ 5124501 w 8964278"/>
                <a:gd name="connsiteY4680" fmla="*/ 3371850 h 6213528"/>
                <a:gd name="connsiteX4681" fmla="*/ 5126406 w 8964278"/>
                <a:gd name="connsiteY4681" fmla="*/ 3372803 h 6213528"/>
                <a:gd name="connsiteX4682" fmla="*/ 5089258 w 8964278"/>
                <a:gd name="connsiteY4682" fmla="*/ 3469958 h 6213528"/>
                <a:gd name="connsiteX4683" fmla="*/ 4850181 w 8964278"/>
                <a:gd name="connsiteY4683" fmla="*/ 3279458 h 6213528"/>
                <a:gd name="connsiteX4684" fmla="*/ 4652061 w 8964278"/>
                <a:gd name="connsiteY4684" fmla="*/ 3046095 h 6213528"/>
                <a:gd name="connsiteX4685" fmla="*/ 4520616 w 8964278"/>
                <a:gd name="connsiteY4685" fmla="*/ 2769870 h 6213528"/>
                <a:gd name="connsiteX4686" fmla="*/ 4488231 w 8964278"/>
                <a:gd name="connsiteY4686" fmla="*/ 2619375 h 6213528"/>
                <a:gd name="connsiteX4687" fmla="*/ 4483468 w 8964278"/>
                <a:gd name="connsiteY4687" fmla="*/ 2449830 h 6213528"/>
                <a:gd name="connsiteX4688" fmla="*/ 4496803 w 8964278"/>
                <a:gd name="connsiteY4688" fmla="*/ 2272665 h 6213528"/>
                <a:gd name="connsiteX4689" fmla="*/ 4516806 w 8964278"/>
                <a:gd name="connsiteY4689" fmla="*/ 2107883 h 6213528"/>
                <a:gd name="connsiteX4690" fmla="*/ 4447274 w 8964278"/>
                <a:gd name="connsiteY4690" fmla="*/ 2446973 h 6213528"/>
                <a:gd name="connsiteX4691" fmla="*/ 4455846 w 8964278"/>
                <a:gd name="connsiteY4691" fmla="*/ 2417445 h 6213528"/>
                <a:gd name="connsiteX4692" fmla="*/ 4486326 w 8964278"/>
                <a:gd name="connsiteY4692" fmla="*/ 2307908 h 6213528"/>
                <a:gd name="connsiteX4693" fmla="*/ 4477753 w 8964278"/>
                <a:gd name="connsiteY4693" fmla="*/ 2415540 h 6213528"/>
                <a:gd name="connsiteX4694" fmla="*/ 4477753 w 8964278"/>
                <a:gd name="connsiteY4694" fmla="*/ 2586990 h 6213528"/>
                <a:gd name="connsiteX4695" fmla="*/ 4503471 w 8964278"/>
                <a:gd name="connsiteY4695" fmla="*/ 2738438 h 6213528"/>
                <a:gd name="connsiteX4696" fmla="*/ 4623486 w 8964278"/>
                <a:gd name="connsiteY4696" fmla="*/ 3016568 h 6213528"/>
                <a:gd name="connsiteX4697" fmla="*/ 4815891 w 8964278"/>
                <a:gd name="connsiteY4697" fmla="*/ 3257550 h 6213528"/>
                <a:gd name="connsiteX4698" fmla="*/ 5051158 w 8964278"/>
                <a:gd name="connsiteY4698" fmla="*/ 3454718 h 6213528"/>
                <a:gd name="connsiteX4699" fmla="*/ 5082591 w 8964278"/>
                <a:gd name="connsiteY4699" fmla="*/ 3477578 h 6213528"/>
                <a:gd name="connsiteX4700" fmla="*/ 5083544 w 8964278"/>
                <a:gd name="connsiteY4700" fmla="*/ 3477578 h 6213528"/>
                <a:gd name="connsiteX4701" fmla="*/ 5073066 w 8964278"/>
                <a:gd name="connsiteY4701" fmla="*/ 3508058 h 6213528"/>
                <a:gd name="connsiteX4702" fmla="*/ 5060683 w 8964278"/>
                <a:gd name="connsiteY4702" fmla="*/ 3546158 h 6213528"/>
                <a:gd name="connsiteX4703" fmla="*/ 4838751 w 8964278"/>
                <a:gd name="connsiteY4703" fmla="*/ 3389948 h 6213528"/>
                <a:gd name="connsiteX4704" fmla="*/ 4638726 w 8964278"/>
                <a:gd name="connsiteY4704" fmla="*/ 3200400 h 6213528"/>
                <a:gd name="connsiteX4705" fmla="*/ 4496803 w 8964278"/>
                <a:gd name="connsiteY4705" fmla="*/ 2983230 h 6213528"/>
                <a:gd name="connsiteX4706" fmla="*/ 4428224 w 8964278"/>
                <a:gd name="connsiteY4706" fmla="*/ 2727008 h 6213528"/>
                <a:gd name="connsiteX4707" fmla="*/ 4447274 w 8964278"/>
                <a:gd name="connsiteY4707" fmla="*/ 2446973 h 6213528"/>
                <a:gd name="connsiteX4708" fmla="*/ 4452989 w 8964278"/>
                <a:gd name="connsiteY4708" fmla="*/ 3116580 h 6213528"/>
                <a:gd name="connsiteX4709" fmla="*/ 4372026 w 8964278"/>
                <a:gd name="connsiteY4709" fmla="*/ 2774633 h 6213528"/>
                <a:gd name="connsiteX4710" fmla="*/ 4436796 w 8964278"/>
                <a:gd name="connsiteY4710" fmla="*/ 2480310 h 6213528"/>
                <a:gd name="connsiteX4711" fmla="*/ 4429176 w 8964278"/>
                <a:gd name="connsiteY4711" fmla="*/ 2540318 h 6213528"/>
                <a:gd name="connsiteX4712" fmla="*/ 4421556 w 8964278"/>
                <a:gd name="connsiteY4712" fmla="*/ 2691765 h 6213528"/>
                <a:gd name="connsiteX4713" fmla="*/ 4477753 w 8964278"/>
                <a:gd name="connsiteY4713" fmla="*/ 2956560 h 6213528"/>
                <a:gd name="connsiteX4714" fmla="*/ 4612056 w 8964278"/>
                <a:gd name="connsiteY4714" fmla="*/ 3180398 h 6213528"/>
                <a:gd name="connsiteX4715" fmla="*/ 4805414 w 8964278"/>
                <a:gd name="connsiteY4715" fmla="*/ 3374708 h 6213528"/>
                <a:gd name="connsiteX4716" fmla="*/ 5032108 w 8964278"/>
                <a:gd name="connsiteY4716" fmla="*/ 3540443 h 6213528"/>
                <a:gd name="connsiteX4717" fmla="*/ 5058778 w 8964278"/>
                <a:gd name="connsiteY4717" fmla="*/ 3557588 h 6213528"/>
                <a:gd name="connsiteX4718" fmla="*/ 5056873 w 8964278"/>
                <a:gd name="connsiteY4718" fmla="*/ 3563303 h 6213528"/>
                <a:gd name="connsiteX4719" fmla="*/ 4957814 w 8964278"/>
                <a:gd name="connsiteY4719" fmla="*/ 3516630 h 6213528"/>
                <a:gd name="connsiteX4720" fmla="*/ 4902569 w 8964278"/>
                <a:gd name="connsiteY4720" fmla="*/ 3489008 h 6213528"/>
                <a:gd name="connsiteX4721" fmla="*/ 4452989 w 8964278"/>
                <a:gd name="connsiteY4721" fmla="*/ 3116580 h 6213528"/>
                <a:gd name="connsiteX4722" fmla="*/ 4430128 w 8964278"/>
                <a:gd name="connsiteY4722" fmla="*/ 3494723 h 6213528"/>
                <a:gd name="connsiteX4723" fmla="*/ 4719689 w 8964278"/>
                <a:gd name="connsiteY4723" fmla="*/ 3463290 h 6213528"/>
                <a:gd name="connsiteX4724" fmla="*/ 4870183 w 8964278"/>
                <a:gd name="connsiteY4724" fmla="*/ 3502343 h 6213528"/>
                <a:gd name="connsiteX4725" fmla="*/ 4961623 w 8964278"/>
                <a:gd name="connsiteY4725" fmla="*/ 3548063 h 6213528"/>
                <a:gd name="connsiteX4726" fmla="*/ 5028298 w 8964278"/>
                <a:gd name="connsiteY4726" fmla="*/ 3595688 h 6213528"/>
                <a:gd name="connsiteX4727" fmla="*/ 5048301 w 8964278"/>
                <a:gd name="connsiteY4727" fmla="*/ 3589020 h 6213528"/>
                <a:gd name="connsiteX4728" fmla="*/ 5050206 w 8964278"/>
                <a:gd name="connsiteY4728" fmla="*/ 3589973 h 6213528"/>
                <a:gd name="connsiteX4729" fmla="*/ 5043539 w 8964278"/>
                <a:gd name="connsiteY4729" fmla="*/ 3620453 h 6213528"/>
                <a:gd name="connsiteX4730" fmla="*/ 4893996 w 8964278"/>
                <a:gd name="connsiteY4730" fmla="*/ 3543300 h 6213528"/>
                <a:gd name="connsiteX4731" fmla="*/ 4713974 w 8964278"/>
                <a:gd name="connsiteY4731" fmla="*/ 3499485 h 6213528"/>
                <a:gd name="connsiteX4732" fmla="*/ 4351071 w 8964278"/>
                <a:gd name="connsiteY4732" fmla="*/ 3545205 h 6213528"/>
                <a:gd name="connsiteX4733" fmla="*/ 4272014 w 8964278"/>
                <a:gd name="connsiteY4733" fmla="*/ 3580448 h 6213528"/>
                <a:gd name="connsiteX4734" fmla="*/ 4430128 w 8964278"/>
                <a:gd name="connsiteY4734" fmla="*/ 3494723 h 6213528"/>
                <a:gd name="connsiteX4735" fmla="*/ 4254868 w 8964278"/>
                <a:gd name="connsiteY4735" fmla="*/ 3602355 h 6213528"/>
                <a:gd name="connsiteX4736" fmla="*/ 4335831 w 8964278"/>
                <a:gd name="connsiteY4736" fmla="*/ 3563303 h 6213528"/>
                <a:gd name="connsiteX4737" fmla="*/ 4509186 w 8964278"/>
                <a:gd name="connsiteY4737" fmla="*/ 3514725 h 6213528"/>
                <a:gd name="connsiteX4738" fmla="*/ 4870183 w 8964278"/>
                <a:gd name="connsiteY4738" fmla="*/ 3546158 h 6213528"/>
                <a:gd name="connsiteX4739" fmla="*/ 4965433 w 8964278"/>
                <a:gd name="connsiteY4739" fmla="*/ 3585210 h 6213528"/>
                <a:gd name="connsiteX4740" fmla="*/ 5043539 w 8964278"/>
                <a:gd name="connsiteY4740" fmla="*/ 3628073 h 6213528"/>
                <a:gd name="connsiteX4741" fmla="*/ 5040681 w 8964278"/>
                <a:gd name="connsiteY4741" fmla="*/ 3649028 h 6213528"/>
                <a:gd name="connsiteX4742" fmla="*/ 5020678 w 8964278"/>
                <a:gd name="connsiteY4742" fmla="*/ 3639503 h 6213528"/>
                <a:gd name="connsiteX4743" fmla="*/ 4975911 w 8964278"/>
                <a:gd name="connsiteY4743" fmla="*/ 3620453 h 6213528"/>
                <a:gd name="connsiteX4744" fmla="*/ 4882566 w 8964278"/>
                <a:gd name="connsiteY4744" fmla="*/ 3588068 h 6213528"/>
                <a:gd name="connsiteX4745" fmla="*/ 4690161 w 8964278"/>
                <a:gd name="connsiteY4745" fmla="*/ 3552825 h 6213528"/>
                <a:gd name="connsiteX4746" fmla="*/ 4306303 w 8964278"/>
                <a:gd name="connsiteY4746" fmla="*/ 3602355 h 6213528"/>
                <a:gd name="connsiteX4747" fmla="*/ 4209149 w 8964278"/>
                <a:gd name="connsiteY4747" fmla="*/ 3647123 h 6213528"/>
                <a:gd name="connsiteX4748" fmla="*/ 4184383 w 8964278"/>
                <a:gd name="connsiteY4748" fmla="*/ 3663315 h 6213528"/>
                <a:gd name="connsiteX4749" fmla="*/ 4199624 w 8964278"/>
                <a:gd name="connsiteY4749" fmla="*/ 3647123 h 6213528"/>
                <a:gd name="connsiteX4750" fmla="*/ 4229151 w 8964278"/>
                <a:gd name="connsiteY4750" fmla="*/ 3619500 h 6213528"/>
                <a:gd name="connsiteX4751" fmla="*/ 4254868 w 8964278"/>
                <a:gd name="connsiteY4751" fmla="*/ 3602355 h 6213528"/>
                <a:gd name="connsiteX4752" fmla="*/ 4247249 w 8964278"/>
                <a:gd name="connsiteY4752" fmla="*/ 3493770 h 6213528"/>
                <a:gd name="connsiteX4753" fmla="*/ 4247249 w 8964278"/>
                <a:gd name="connsiteY4753" fmla="*/ 3496628 h 6213528"/>
                <a:gd name="connsiteX4754" fmla="*/ 4217721 w 8964278"/>
                <a:gd name="connsiteY4754" fmla="*/ 3538538 h 6213528"/>
                <a:gd name="connsiteX4755" fmla="*/ 4169143 w 8964278"/>
                <a:gd name="connsiteY4755" fmla="*/ 3592830 h 6213528"/>
                <a:gd name="connsiteX4756" fmla="*/ 4057701 w 8964278"/>
                <a:gd name="connsiteY4756" fmla="*/ 3686175 h 6213528"/>
                <a:gd name="connsiteX4757" fmla="*/ 3786238 w 8964278"/>
                <a:gd name="connsiteY4757" fmla="*/ 3849053 h 6213528"/>
                <a:gd name="connsiteX4758" fmla="*/ 3708133 w 8964278"/>
                <a:gd name="connsiteY4758" fmla="*/ 3894773 h 6213528"/>
                <a:gd name="connsiteX4759" fmla="*/ 3640506 w 8964278"/>
                <a:gd name="connsiteY4759" fmla="*/ 3938588 h 6213528"/>
                <a:gd name="connsiteX4760" fmla="*/ 3650031 w 8964278"/>
                <a:gd name="connsiteY4760" fmla="*/ 3871913 h 6213528"/>
                <a:gd name="connsiteX4761" fmla="*/ 3656698 w 8964278"/>
                <a:gd name="connsiteY4761" fmla="*/ 3830955 h 6213528"/>
                <a:gd name="connsiteX4762" fmla="*/ 3774808 w 8964278"/>
                <a:gd name="connsiteY4762" fmla="*/ 3742373 h 6213528"/>
                <a:gd name="connsiteX4763" fmla="*/ 3916731 w 8964278"/>
                <a:gd name="connsiteY4763" fmla="*/ 3666173 h 6213528"/>
                <a:gd name="connsiteX4764" fmla="*/ 4176763 w 8964278"/>
                <a:gd name="connsiteY4764" fmla="*/ 3492818 h 6213528"/>
                <a:gd name="connsiteX4765" fmla="*/ 4225341 w 8964278"/>
                <a:gd name="connsiteY4765" fmla="*/ 3429953 h 6213528"/>
                <a:gd name="connsiteX4766" fmla="*/ 4248201 w 8964278"/>
                <a:gd name="connsiteY4766" fmla="*/ 3386138 h 6213528"/>
                <a:gd name="connsiteX4767" fmla="*/ 4247249 w 8964278"/>
                <a:gd name="connsiteY4767" fmla="*/ 3493770 h 6213528"/>
                <a:gd name="connsiteX4768" fmla="*/ 4245343 w 8964278"/>
                <a:gd name="connsiteY4768" fmla="*/ 3367088 h 6213528"/>
                <a:gd name="connsiteX4769" fmla="*/ 4218674 w 8964278"/>
                <a:gd name="connsiteY4769" fmla="*/ 3420428 h 6213528"/>
                <a:gd name="connsiteX4770" fmla="*/ 4176763 w 8964278"/>
                <a:gd name="connsiteY4770" fmla="*/ 3476625 h 6213528"/>
                <a:gd name="connsiteX4771" fmla="*/ 4064368 w 8964278"/>
                <a:gd name="connsiteY4771" fmla="*/ 3571875 h 6213528"/>
                <a:gd name="connsiteX4772" fmla="*/ 3780523 w 8964278"/>
                <a:gd name="connsiteY4772" fmla="*/ 3727133 h 6213528"/>
                <a:gd name="connsiteX4773" fmla="*/ 3656698 w 8964278"/>
                <a:gd name="connsiteY4773" fmla="*/ 3821430 h 6213528"/>
                <a:gd name="connsiteX4774" fmla="*/ 3665271 w 8964278"/>
                <a:gd name="connsiteY4774" fmla="*/ 3772853 h 6213528"/>
                <a:gd name="connsiteX4775" fmla="*/ 3671938 w 8964278"/>
                <a:gd name="connsiteY4775" fmla="*/ 3743325 h 6213528"/>
                <a:gd name="connsiteX4776" fmla="*/ 3683368 w 8964278"/>
                <a:gd name="connsiteY4776" fmla="*/ 3722370 h 6213528"/>
                <a:gd name="connsiteX4777" fmla="*/ 3695751 w 8964278"/>
                <a:gd name="connsiteY4777" fmla="*/ 3693795 h 6213528"/>
                <a:gd name="connsiteX4778" fmla="*/ 3690036 w 8964278"/>
                <a:gd name="connsiteY4778" fmla="*/ 3690938 h 6213528"/>
                <a:gd name="connsiteX4779" fmla="*/ 3681463 w 8964278"/>
                <a:gd name="connsiteY4779" fmla="*/ 3706178 h 6213528"/>
                <a:gd name="connsiteX4780" fmla="*/ 3685273 w 8964278"/>
                <a:gd name="connsiteY4780" fmla="*/ 3685223 h 6213528"/>
                <a:gd name="connsiteX4781" fmla="*/ 3689083 w 8964278"/>
                <a:gd name="connsiteY4781" fmla="*/ 3680460 h 6213528"/>
                <a:gd name="connsiteX4782" fmla="*/ 3690988 w 8964278"/>
                <a:gd name="connsiteY4782" fmla="*/ 3674745 h 6213528"/>
                <a:gd name="connsiteX4783" fmla="*/ 3764331 w 8964278"/>
                <a:gd name="connsiteY4783" fmla="*/ 3599498 h 6213528"/>
                <a:gd name="connsiteX4784" fmla="*/ 3871963 w 8964278"/>
                <a:gd name="connsiteY4784" fmla="*/ 3497580 h 6213528"/>
                <a:gd name="connsiteX4785" fmla="*/ 4104373 w 8964278"/>
                <a:gd name="connsiteY4785" fmla="*/ 3308985 h 6213528"/>
                <a:gd name="connsiteX4786" fmla="*/ 4172953 w 8964278"/>
                <a:gd name="connsiteY4786" fmla="*/ 3260408 h 6213528"/>
                <a:gd name="connsiteX4787" fmla="*/ 4208196 w 8964278"/>
                <a:gd name="connsiteY4787" fmla="*/ 3236595 h 6213528"/>
                <a:gd name="connsiteX4788" fmla="*/ 4226293 w 8964278"/>
                <a:gd name="connsiteY4788" fmla="*/ 3225165 h 6213528"/>
                <a:gd name="connsiteX4789" fmla="*/ 4245343 w 8964278"/>
                <a:gd name="connsiteY4789" fmla="*/ 3367088 h 6213528"/>
                <a:gd name="connsiteX4790" fmla="*/ 4228199 w 8964278"/>
                <a:gd name="connsiteY4790" fmla="*/ 3077528 h 6213528"/>
                <a:gd name="connsiteX4791" fmla="*/ 4026268 w 8964278"/>
                <a:gd name="connsiteY4791" fmla="*/ 3229928 h 6213528"/>
                <a:gd name="connsiteX4792" fmla="*/ 3827196 w 8964278"/>
                <a:gd name="connsiteY4792" fmla="*/ 3425190 h 6213528"/>
                <a:gd name="connsiteX4793" fmla="*/ 3622408 w 8964278"/>
                <a:gd name="connsiteY4793" fmla="*/ 3625215 h 6213528"/>
                <a:gd name="connsiteX4794" fmla="*/ 3398571 w 8964278"/>
                <a:gd name="connsiteY4794" fmla="*/ 3784283 h 6213528"/>
                <a:gd name="connsiteX4795" fmla="*/ 3196641 w 8964278"/>
                <a:gd name="connsiteY4795" fmla="*/ 3862388 h 6213528"/>
                <a:gd name="connsiteX4796" fmla="*/ 3109011 w 8964278"/>
                <a:gd name="connsiteY4796" fmla="*/ 3873818 h 6213528"/>
                <a:gd name="connsiteX4797" fmla="*/ 3335706 w 8964278"/>
                <a:gd name="connsiteY4797" fmla="*/ 3760470 h 6213528"/>
                <a:gd name="connsiteX4798" fmla="*/ 3562401 w 8964278"/>
                <a:gd name="connsiteY4798" fmla="*/ 3593783 h 6213528"/>
                <a:gd name="connsiteX4799" fmla="*/ 3772903 w 8964278"/>
                <a:gd name="connsiteY4799" fmla="*/ 3406140 h 6213528"/>
                <a:gd name="connsiteX4800" fmla="*/ 3978643 w 8964278"/>
                <a:gd name="connsiteY4800" fmla="*/ 3211830 h 6213528"/>
                <a:gd name="connsiteX4801" fmla="*/ 4239628 w 8964278"/>
                <a:gd name="connsiteY4801" fmla="*/ 3033713 h 6213528"/>
                <a:gd name="connsiteX4802" fmla="*/ 4228199 w 8964278"/>
                <a:gd name="connsiteY4802" fmla="*/ 3077528 h 6213528"/>
                <a:gd name="connsiteX4803" fmla="*/ 4143426 w 8964278"/>
                <a:gd name="connsiteY4803" fmla="*/ 3053715 h 6213528"/>
                <a:gd name="connsiteX4804" fmla="*/ 4083418 w 8964278"/>
                <a:gd name="connsiteY4804" fmla="*/ 3068955 h 6213528"/>
                <a:gd name="connsiteX4805" fmla="*/ 4020553 w 8964278"/>
                <a:gd name="connsiteY4805" fmla="*/ 3088958 h 6213528"/>
                <a:gd name="connsiteX4806" fmla="*/ 3898633 w 8964278"/>
                <a:gd name="connsiteY4806" fmla="*/ 3139440 h 6213528"/>
                <a:gd name="connsiteX4807" fmla="*/ 3792906 w 8964278"/>
                <a:gd name="connsiteY4807" fmla="*/ 3211830 h 6213528"/>
                <a:gd name="connsiteX4808" fmla="*/ 3706228 w 8964278"/>
                <a:gd name="connsiteY4808" fmla="*/ 3304223 h 6213528"/>
                <a:gd name="connsiteX4809" fmla="*/ 3545256 w 8964278"/>
                <a:gd name="connsiteY4809" fmla="*/ 3501390 h 6213528"/>
                <a:gd name="connsiteX4810" fmla="*/ 3422383 w 8964278"/>
                <a:gd name="connsiteY4810" fmla="*/ 3609023 h 6213528"/>
                <a:gd name="connsiteX4811" fmla="*/ 3439528 w 8964278"/>
                <a:gd name="connsiteY4811" fmla="*/ 3553778 h 6213528"/>
                <a:gd name="connsiteX4812" fmla="*/ 3442386 w 8964278"/>
                <a:gd name="connsiteY4812" fmla="*/ 3545205 h 6213528"/>
                <a:gd name="connsiteX4813" fmla="*/ 3457626 w 8964278"/>
                <a:gd name="connsiteY4813" fmla="*/ 3494723 h 6213528"/>
                <a:gd name="connsiteX4814" fmla="*/ 3474771 w 8964278"/>
                <a:gd name="connsiteY4814" fmla="*/ 3390900 h 6213528"/>
                <a:gd name="connsiteX4815" fmla="*/ 3477628 w 8964278"/>
                <a:gd name="connsiteY4815" fmla="*/ 3313748 h 6213528"/>
                <a:gd name="connsiteX4816" fmla="*/ 3477628 w 8964278"/>
                <a:gd name="connsiteY4816" fmla="*/ 3313748 h 6213528"/>
                <a:gd name="connsiteX4817" fmla="*/ 3533826 w 8964278"/>
                <a:gd name="connsiteY4817" fmla="*/ 3271838 h 6213528"/>
                <a:gd name="connsiteX4818" fmla="*/ 3593833 w 8964278"/>
                <a:gd name="connsiteY4818" fmla="*/ 3233738 h 6213528"/>
                <a:gd name="connsiteX4819" fmla="*/ 3719563 w 8964278"/>
                <a:gd name="connsiteY4819" fmla="*/ 3172778 h 6213528"/>
                <a:gd name="connsiteX4820" fmla="*/ 4009123 w 8964278"/>
                <a:gd name="connsiteY4820" fmla="*/ 3083243 h 6213528"/>
                <a:gd name="connsiteX4821" fmla="*/ 4095801 w 8964278"/>
                <a:gd name="connsiteY4821" fmla="*/ 3062288 h 6213528"/>
                <a:gd name="connsiteX4822" fmla="*/ 4138663 w 8964278"/>
                <a:gd name="connsiteY4822" fmla="*/ 3051810 h 6213528"/>
                <a:gd name="connsiteX4823" fmla="*/ 4159618 w 8964278"/>
                <a:gd name="connsiteY4823" fmla="*/ 3046095 h 6213528"/>
                <a:gd name="connsiteX4824" fmla="*/ 4143426 w 8964278"/>
                <a:gd name="connsiteY4824" fmla="*/ 3053715 h 6213528"/>
                <a:gd name="connsiteX4825" fmla="*/ 4141521 w 8964278"/>
                <a:gd name="connsiteY4825" fmla="*/ 3038475 h 6213528"/>
                <a:gd name="connsiteX4826" fmla="*/ 4139616 w 8964278"/>
                <a:gd name="connsiteY4826" fmla="*/ 3039428 h 6213528"/>
                <a:gd name="connsiteX4827" fmla="*/ 4101516 w 8964278"/>
                <a:gd name="connsiteY4827" fmla="*/ 3048953 h 6213528"/>
                <a:gd name="connsiteX4828" fmla="*/ 4024363 w 8964278"/>
                <a:gd name="connsiteY4828" fmla="*/ 3068955 h 6213528"/>
                <a:gd name="connsiteX4829" fmla="*/ 3871963 w 8964278"/>
                <a:gd name="connsiteY4829" fmla="*/ 3109913 h 6213528"/>
                <a:gd name="connsiteX4830" fmla="*/ 3603358 w 8964278"/>
                <a:gd name="connsiteY4830" fmla="*/ 3218498 h 6213528"/>
                <a:gd name="connsiteX4831" fmla="*/ 3537636 w 8964278"/>
                <a:gd name="connsiteY4831" fmla="*/ 3260408 h 6213528"/>
                <a:gd name="connsiteX4832" fmla="*/ 3478581 w 8964278"/>
                <a:gd name="connsiteY4832" fmla="*/ 3307080 h 6213528"/>
                <a:gd name="connsiteX4833" fmla="*/ 3465246 w 8964278"/>
                <a:gd name="connsiteY4833" fmla="*/ 3178493 h 6213528"/>
                <a:gd name="connsiteX4834" fmla="*/ 3463341 w 8964278"/>
                <a:gd name="connsiteY4834" fmla="*/ 3169920 h 6213528"/>
                <a:gd name="connsiteX4835" fmla="*/ 3592881 w 8964278"/>
                <a:gd name="connsiteY4835" fmla="*/ 3129915 h 6213528"/>
                <a:gd name="connsiteX4836" fmla="*/ 3742423 w 8964278"/>
                <a:gd name="connsiteY4836" fmla="*/ 3093720 h 6213528"/>
                <a:gd name="connsiteX4837" fmla="*/ 4047223 w 8964278"/>
                <a:gd name="connsiteY4837" fmla="*/ 3047048 h 6213528"/>
                <a:gd name="connsiteX4838" fmla="*/ 4141521 w 8964278"/>
                <a:gd name="connsiteY4838" fmla="*/ 3038475 h 6213528"/>
                <a:gd name="connsiteX4839" fmla="*/ 4065321 w 8964278"/>
                <a:gd name="connsiteY4839" fmla="*/ 3034665 h 6213528"/>
                <a:gd name="connsiteX4840" fmla="*/ 4077703 w 8964278"/>
                <a:gd name="connsiteY4840" fmla="*/ 3034665 h 6213528"/>
                <a:gd name="connsiteX4841" fmla="*/ 3911016 w 8964278"/>
                <a:gd name="connsiteY4841" fmla="*/ 3052763 h 6213528"/>
                <a:gd name="connsiteX4842" fmla="*/ 3606216 w 8964278"/>
                <a:gd name="connsiteY4842" fmla="*/ 3115628 h 6213528"/>
                <a:gd name="connsiteX4843" fmla="*/ 3460483 w 8964278"/>
                <a:gd name="connsiteY4843" fmla="*/ 3159443 h 6213528"/>
                <a:gd name="connsiteX4844" fmla="*/ 3437623 w 8964278"/>
                <a:gd name="connsiteY4844" fmla="*/ 3079433 h 6213528"/>
                <a:gd name="connsiteX4845" fmla="*/ 4065321 w 8964278"/>
                <a:gd name="connsiteY4845" fmla="*/ 3034665 h 6213528"/>
                <a:gd name="connsiteX4846" fmla="*/ 3926256 w 8964278"/>
                <a:gd name="connsiteY4846" fmla="*/ 3003233 h 6213528"/>
                <a:gd name="connsiteX4847" fmla="*/ 3804336 w 8964278"/>
                <a:gd name="connsiteY4847" fmla="*/ 2900363 h 6213528"/>
                <a:gd name="connsiteX4848" fmla="*/ 3670033 w 8964278"/>
                <a:gd name="connsiteY4848" fmla="*/ 2807970 h 6213528"/>
                <a:gd name="connsiteX4849" fmla="*/ 3380473 w 8964278"/>
                <a:gd name="connsiteY4849" fmla="*/ 2664143 h 6213528"/>
                <a:gd name="connsiteX4850" fmla="*/ 3288081 w 8964278"/>
                <a:gd name="connsiteY4850" fmla="*/ 2633663 h 6213528"/>
                <a:gd name="connsiteX4851" fmla="*/ 3268078 w 8964278"/>
                <a:gd name="connsiteY4851" fmla="*/ 2628900 h 6213528"/>
                <a:gd name="connsiteX4852" fmla="*/ 3328086 w 8964278"/>
                <a:gd name="connsiteY4852" fmla="*/ 2627948 h 6213528"/>
                <a:gd name="connsiteX4853" fmla="*/ 3587166 w 8964278"/>
                <a:gd name="connsiteY4853" fmla="*/ 2721293 h 6213528"/>
                <a:gd name="connsiteX4854" fmla="*/ 3827196 w 8964278"/>
                <a:gd name="connsiteY4854" fmla="*/ 2891790 h 6213528"/>
                <a:gd name="connsiteX4855" fmla="*/ 3940543 w 8964278"/>
                <a:gd name="connsiteY4855" fmla="*/ 3003233 h 6213528"/>
                <a:gd name="connsiteX4856" fmla="*/ 3926256 w 8964278"/>
                <a:gd name="connsiteY4856" fmla="*/ 3003233 h 6213528"/>
                <a:gd name="connsiteX4857" fmla="*/ 3909111 w 8964278"/>
                <a:gd name="connsiteY4857" fmla="*/ 2929890 h 6213528"/>
                <a:gd name="connsiteX4858" fmla="*/ 3928161 w 8964278"/>
                <a:gd name="connsiteY4858" fmla="*/ 2967038 h 6213528"/>
                <a:gd name="connsiteX4859" fmla="*/ 3935781 w 8964278"/>
                <a:gd name="connsiteY4859" fmla="*/ 2986088 h 6213528"/>
                <a:gd name="connsiteX4860" fmla="*/ 3848151 w 8964278"/>
                <a:gd name="connsiteY4860" fmla="*/ 2898458 h 6213528"/>
                <a:gd name="connsiteX4861" fmla="*/ 3731946 w 8964278"/>
                <a:gd name="connsiteY4861" fmla="*/ 2803208 h 6213528"/>
                <a:gd name="connsiteX4862" fmla="*/ 3470961 w 8964278"/>
                <a:gd name="connsiteY4862" fmla="*/ 2661285 h 6213528"/>
                <a:gd name="connsiteX4863" fmla="*/ 3348088 w 8964278"/>
                <a:gd name="connsiteY4863" fmla="*/ 2626995 h 6213528"/>
                <a:gd name="connsiteX4864" fmla="*/ 3405238 w 8964278"/>
                <a:gd name="connsiteY4864" fmla="*/ 2622233 h 6213528"/>
                <a:gd name="connsiteX4865" fmla="*/ 3643363 w 8964278"/>
                <a:gd name="connsiteY4865" fmla="*/ 2712720 h 6213528"/>
                <a:gd name="connsiteX4866" fmla="*/ 3864343 w 8964278"/>
                <a:gd name="connsiteY4866" fmla="*/ 2875598 h 6213528"/>
                <a:gd name="connsiteX4867" fmla="*/ 3909111 w 8964278"/>
                <a:gd name="connsiteY4867" fmla="*/ 2929890 h 6213528"/>
                <a:gd name="connsiteX4868" fmla="*/ 3851961 w 8964278"/>
                <a:gd name="connsiteY4868" fmla="*/ 2845118 h 6213528"/>
                <a:gd name="connsiteX4869" fmla="*/ 3868153 w 8964278"/>
                <a:gd name="connsiteY4869" fmla="*/ 2867025 h 6213528"/>
                <a:gd name="connsiteX4870" fmla="*/ 3783381 w 8964278"/>
                <a:gd name="connsiteY4870" fmla="*/ 2791778 h 6213528"/>
                <a:gd name="connsiteX4871" fmla="*/ 3662413 w 8964278"/>
                <a:gd name="connsiteY4871" fmla="*/ 2713673 h 6213528"/>
                <a:gd name="connsiteX4872" fmla="*/ 3533826 w 8964278"/>
                <a:gd name="connsiteY4872" fmla="*/ 2648903 h 6213528"/>
                <a:gd name="connsiteX4873" fmla="*/ 3459531 w 8964278"/>
                <a:gd name="connsiteY4873" fmla="*/ 2624138 h 6213528"/>
                <a:gd name="connsiteX4874" fmla="*/ 3458578 w 8964278"/>
                <a:gd name="connsiteY4874" fmla="*/ 2624138 h 6213528"/>
                <a:gd name="connsiteX4875" fmla="*/ 3468103 w 8964278"/>
                <a:gd name="connsiteY4875" fmla="*/ 2624138 h 6213528"/>
                <a:gd name="connsiteX4876" fmla="*/ 3570973 w 8964278"/>
                <a:gd name="connsiteY4876" fmla="*/ 2648903 h 6213528"/>
                <a:gd name="connsiteX4877" fmla="*/ 3851961 w 8964278"/>
                <a:gd name="connsiteY4877" fmla="*/ 2845118 h 6213528"/>
                <a:gd name="connsiteX4878" fmla="*/ 3541446 w 8964278"/>
                <a:gd name="connsiteY4878" fmla="*/ 2619375 h 6213528"/>
                <a:gd name="connsiteX4879" fmla="*/ 3546208 w 8964278"/>
                <a:gd name="connsiteY4879" fmla="*/ 2619375 h 6213528"/>
                <a:gd name="connsiteX4880" fmla="*/ 3571926 w 8964278"/>
                <a:gd name="connsiteY4880" fmla="*/ 2626995 h 6213528"/>
                <a:gd name="connsiteX4881" fmla="*/ 3560496 w 8964278"/>
                <a:gd name="connsiteY4881" fmla="*/ 2625090 h 6213528"/>
                <a:gd name="connsiteX4882" fmla="*/ 3541446 w 8964278"/>
                <a:gd name="connsiteY4882" fmla="*/ 2619375 h 6213528"/>
                <a:gd name="connsiteX4883" fmla="*/ 3617646 w 8964278"/>
                <a:gd name="connsiteY4883" fmla="*/ 2629853 h 6213528"/>
                <a:gd name="connsiteX4884" fmla="*/ 3560496 w 8964278"/>
                <a:gd name="connsiteY4884" fmla="*/ 2617470 h 6213528"/>
                <a:gd name="connsiteX4885" fmla="*/ 3836721 w 8964278"/>
                <a:gd name="connsiteY4885" fmla="*/ 2570798 h 6213528"/>
                <a:gd name="connsiteX4886" fmla="*/ 4209149 w 8964278"/>
                <a:gd name="connsiteY4886" fmla="*/ 2463165 h 6213528"/>
                <a:gd name="connsiteX4887" fmla="*/ 4280586 w 8964278"/>
                <a:gd name="connsiteY4887" fmla="*/ 2436495 h 6213528"/>
                <a:gd name="connsiteX4888" fmla="*/ 4057701 w 8964278"/>
                <a:gd name="connsiteY4888" fmla="*/ 2557463 h 6213528"/>
                <a:gd name="connsiteX4889" fmla="*/ 3714801 w 8964278"/>
                <a:gd name="connsiteY4889" fmla="*/ 2637473 h 6213528"/>
                <a:gd name="connsiteX4890" fmla="*/ 3617646 w 8964278"/>
                <a:gd name="connsiteY4890" fmla="*/ 2629853 h 6213528"/>
                <a:gd name="connsiteX4891" fmla="*/ 3715753 w 8964278"/>
                <a:gd name="connsiteY4891" fmla="*/ 2644140 h 6213528"/>
                <a:gd name="connsiteX4892" fmla="*/ 3868153 w 8964278"/>
                <a:gd name="connsiteY4892" fmla="*/ 2627948 h 6213528"/>
                <a:gd name="connsiteX4893" fmla="*/ 4201528 w 8964278"/>
                <a:gd name="connsiteY4893" fmla="*/ 2495550 h 6213528"/>
                <a:gd name="connsiteX4894" fmla="*/ 4339641 w 8964278"/>
                <a:gd name="connsiteY4894" fmla="*/ 2413635 h 6213528"/>
                <a:gd name="connsiteX4895" fmla="*/ 4364406 w 8964278"/>
                <a:gd name="connsiteY4895" fmla="*/ 2403158 h 6213528"/>
                <a:gd name="connsiteX4896" fmla="*/ 4387266 w 8964278"/>
                <a:gd name="connsiteY4896" fmla="*/ 2393633 h 6213528"/>
                <a:gd name="connsiteX4897" fmla="*/ 3715753 w 8964278"/>
                <a:gd name="connsiteY4897" fmla="*/ 2644140 h 6213528"/>
                <a:gd name="connsiteX4898" fmla="*/ 4378693 w 8964278"/>
                <a:gd name="connsiteY4898" fmla="*/ 2372678 h 6213528"/>
                <a:gd name="connsiteX4899" fmla="*/ 4385361 w 8964278"/>
                <a:gd name="connsiteY4899" fmla="*/ 2373630 h 6213528"/>
                <a:gd name="connsiteX4900" fmla="*/ 4371074 w 8964278"/>
                <a:gd name="connsiteY4900" fmla="*/ 2380298 h 6213528"/>
                <a:gd name="connsiteX4901" fmla="*/ 4370121 w 8964278"/>
                <a:gd name="connsiteY4901" fmla="*/ 2380298 h 6213528"/>
                <a:gd name="connsiteX4902" fmla="*/ 4370121 w 8964278"/>
                <a:gd name="connsiteY4902" fmla="*/ 2380298 h 6213528"/>
                <a:gd name="connsiteX4903" fmla="*/ 4365358 w 8964278"/>
                <a:gd name="connsiteY4903" fmla="*/ 2382203 h 6213528"/>
                <a:gd name="connsiteX4904" fmla="*/ 4316781 w 8964278"/>
                <a:gd name="connsiteY4904" fmla="*/ 2403158 h 6213528"/>
                <a:gd name="connsiteX4905" fmla="*/ 4227246 w 8964278"/>
                <a:gd name="connsiteY4905" fmla="*/ 2440305 h 6213528"/>
                <a:gd name="connsiteX4906" fmla="*/ 4045318 w 8964278"/>
                <a:gd name="connsiteY4906" fmla="*/ 2504123 h 6213528"/>
                <a:gd name="connsiteX4907" fmla="*/ 3661461 w 8964278"/>
                <a:gd name="connsiteY4907" fmla="*/ 2591753 h 6213528"/>
                <a:gd name="connsiteX4908" fmla="*/ 3532873 w 8964278"/>
                <a:gd name="connsiteY4908" fmla="*/ 2608898 h 6213528"/>
                <a:gd name="connsiteX4909" fmla="*/ 3520491 w 8964278"/>
                <a:gd name="connsiteY4909" fmla="*/ 2605088 h 6213528"/>
                <a:gd name="connsiteX4910" fmla="*/ 3519538 w 8964278"/>
                <a:gd name="connsiteY4910" fmla="*/ 2606993 h 6213528"/>
                <a:gd name="connsiteX4911" fmla="*/ 3525253 w 8964278"/>
                <a:gd name="connsiteY4911" fmla="*/ 2608898 h 6213528"/>
                <a:gd name="connsiteX4912" fmla="*/ 3512871 w 8964278"/>
                <a:gd name="connsiteY4912" fmla="*/ 2610803 h 6213528"/>
                <a:gd name="connsiteX4913" fmla="*/ 3494773 w 8964278"/>
                <a:gd name="connsiteY4913" fmla="*/ 2606993 h 6213528"/>
                <a:gd name="connsiteX4914" fmla="*/ 3610978 w 8964278"/>
                <a:gd name="connsiteY4914" fmla="*/ 2577465 h 6213528"/>
                <a:gd name="connsiteX4915" fmla="*/ 3679558 w 8964278"/>
                <a:gd name="connsiteY4915" fmla="*/ 2561273 h 6213528"/>
                <a:gd name="connsiteX4916" fmla="*/ 3849103 w 8964278"/>
                <a:gd name="connsiteY4916" fmla="*/ 2519363 h 6213528"/>
                <a:gd name="connsiteX4917" fmla="*/ 4187241 w 8964278"/>
                <a:gd name="connsiteY4917" fmla="*/ 2428875 h 6213528"/>
                <a:gd name="connsiteX4918" fmla="*/ 4375836 w 8964278"/>
                <a:gd name="connsiteY4918" fmla="*/ 2373630 h 6213528"/>
                <a:gd name="connsiteX4919" fmla="*/ 4378693 w 8964278"/>
                <a:gd name="connsiteY4919" fmla="*/ 2372678 h 6213528"/>
                <a:gd name="connsiteX4920" fmla="*/ 4031031 w 8964278"/>
                <a:gd name="connsiteY4920" fmla="*/ 2391728 h 6213528"/>
                <a:gd name="connsiteX4921" fmla="*/ 4162476 w 8964278"/>
                <a:gd name="connsiteY4921" fmla="*/ 2373630 h 6213528"/>
                <a:gd name="connsiteX4922" fmla="*/ 4351071 w 8964278"/>
                <a:gd name="connsiteY4922" fmla="*/ 2370773 h 6213528"/>
                <a:gd name="connsiteX4923" fmla="*/ 4036746 w 8964278"/>
                <a:gd name="connsiteY4923" fmla="*/ 2463165 h 6213528"/>
                <a:gd name="connsiteX4924" fmla="*/ 3699561 w 8964278"/>
                <a:gd name="connsiteY4924" fmla="*/ 2550795 h 6213528"/>
                <a:gd name="connsiteX4925" fmla="*/ 3670986 w 8964278"/>
                <a:gd name="connsiteY4925" fmla="*/ 2557463 h 6213528"/>
                <a:gd name="connsiteX4926" fmla="*/ 3791001 w 8964278"/>
                <a:gd name="connsiteY4926" fmla="*/ 2502218 h 6213528"/>
                <a:gd name="connsiteX4927" fmla="*/ 3926256 w 8964278"/>
                <a:gd name="connsiteY4927" fmla="*/ 2414588 h 6213528"/>
                <a:gd name="connsiteX4928" fmla="*/ 4031031 w 8964278"/>
                <a:gd name="connsiteY4928" fmla="*/ 2391728 h 6213528"/>
                <a:gd name="connsiteX4929" fmla="*/ 4165333 w 8964278"/>
                <a:gd name="connsiteY4929" fmla="*/ 2142173 h 6213528"/>
                <a:gd name="connsiteX4930" fmla="*/ 3903396 w 8964278"/>
                <a:gd name="connsiteY4930" fmla="*/ 2403158 h 6213528"/>
                <a:gd name="connsiteX4931" fmla="*/ 3900538 w 8964278"/>
                <a:gd name="connsiteY4931" fmla="*/ 2404110 h 6213528"/>
                <a:gd name="connsiteX4932" fmla="*/ 3896728 w 8964278"/>
                <a:gd name="connsiteY4932" fmla="*/ 2407920 h 6213528"/>
                <a:gd name="connsiteX4933" fmla="*/ 3842436 w 8964278"/>
                <a:gd name="connsiteY4933" fmla="*/ 2446020 h 6213528"/>
                <a:gd name="connsiteX4934" fmla="*/ 3414763 w 8964278"/>
                <a:gd name="connsiteY4934" fmla="*/ 2598420 h 6213528"/>
                <a:gd name="connsiteX4935" fmla="*/ 3407143 w 8964278"/>
                <a:gd name="connsiteY4935" fmla="*/ 2598420 h 6213528"/>
                <a:gd name="connsiteX4936" fmla="*/ 3270936 w 8964278"/>
                <a:gd name="connsiteY4936" fmla="*/ 2606993 h 6213528"/>
                <a:gd name="connsiteX4937" fmla="*/ 3167113 w 8964278"/>
                <a:gd name="connsiteY4937" fmla="*/ 2601278 h 6213528"/>
                <a:gd name="connsiteX4938" fmla="*/ 3042336 w 8964278"/>
                <a:gd name="connsiteY4938" fmla="*/ 2579370 h 6213528"/>
                <a:gd name="connsiteX4939" fmla="*/ 3029001 w 8964278"/>
                <a:gd name="connsiteY4939" fmla="*/ 2568893 h 6213528"/>
                <a:gd name="connsiteX4940" fmla="*/ 3029001 w 8964278"/>
                <a:gd name="connsiteY4940" fmla="*/ 2567940 h 6213528"/>
                <a:gd name="connsiteX4941" fmla="*/ 3045193 w 8964278"/>
                <a:gd name="connsiteY4941" fmla="*/ 2570798 h 6213528"/>
                <a:gd name="connsiteX4942" fmla="*/ 3239503 w 8964278"/>
                <a:gd name="connsiteY4942" fmla="*/ 2594610 h 6213528"/>
                <a:gd name="connsiteX4943" fmla="*/ 3542398 w 8964278"/>
                <a:gd name="connsiteY4943" fmla="*/ 2556510 h 6213528"/>
                <a:gd name="connsiteX4944" fmla="*/ 3812908 w 8964278"/>
                <a:gd name="connsiteY4944" fmla="*/ 2431733 h 6213528"/>
                <a:gd name="connsiteX4945" fmla="*/ 4059606 w 8964278"/>
                <a:gd name="connsiteY4945" fmla="*/ 2243138 h 6213528"/>
                <a:gd name="connsiteX4946" fmla="*/ 4172953 w 8964278"/>
                <a:gd name="connsiteY4946" fmla="*/ 2134553 h 6213528"/>
                <a:gd name="connsiteX4947" fmla="*/ 4165333 w 8964278"/>
                <a:gd name="connsiteY4947" fmla="*/ 2142173 h 6213528"/>
                <a:gd name="connsiteX4948" fmla="*/ 4575861 w 8964278"/>
                <a:gd name="connsiteY4948" fmla="*/ 1591628 h 6213528"/>
                <a:gd name="connsiteX4949" fmla="*/ 4575861 w 8964278"/>
                <a:gd name="connsiteY4949" fmla="*/ 1595438 h 6213528"/>
                <a:gd name="connsiteX4950" fmla="*/ 4569193 w 8964278"/>
                <a:gd name="connsiteY4950" fmla="*/ 1603058 h 6213528"/>
                <a:gd name="connsiteX4951" fmla="*/ 4432033 w 8964278"/>
                <a:gd name="connsiteY4951" fmla="*/ 1780223 h 6213528"/>
                <a:gd name="connsiteX4952" fmla="*/ 4227246 w 8964278"/>
                <a:gd name="connsiteY4952" fmla="*/ 2064068 h 6213528"/>
                <a:gd name="connsiteX4953" fmla="*/ 4193908 w 8964278"/>
                <a:gd name="connsiteY4953" fmla="*/ 2099310 h 6213528"/>
                <a:gd name="connsiteX4954" fmla="*/ 4081513 w 8964278"/>
                <a:gd name="connsiteY4954" fmla="*/ 2209800 h 6213528"/>
                <a:gd name="connsiteX4955" fmla="*/ 3841483 w 8964278"/>
                <a:gd name="connsiteY4955" fmla="*/ 2403158 h 6213528"/>
                <a:gd name="connsiteX4956" fmla="*/ 3576688 w 8964278"/>
                <a:gd name="connsiteY4956" fmla="*/ 2537460 h 6213528"/>
                <a:gd name="connsiteX4957" fmla="*/ 3276651 w 8964278"/>
                <a:gd name="connsiteY4957" fmla="*/ 2589848 h 6213528"/>
                <a:gd name="connsiteX4958" fmla="*/ 3131871 w 8964278"/>
                <a:gd name="connsiteY4958" fmla="*/ 2579370 h 6213528"/>
                <a:gd name="connsiteX4959" fmla="*/ 3309988 w 8964278"/>
                <a:gd name="connsiteY4959" fmla="*/ 2570798 h 6213528"/>
                <a:gd name="connsiteX4960" fmla="*/ 3692893 w 8964278"/>
                <a:gd name="connsiteY4960" fmla="*/ 2446973 h 6213528"/>
                <a:gd name="connsiteX4961" fmla="*/ 4013886 w 8964278"/>
                <a:gd name="connsiteY4961" fmla="*/ 2226945 h 6213528"/>
                <a:gd name="connsiteX4962" fmla="*/ 4298683 w 8964278"/>
                <a:gd name="connsiteY4962" fmla="*/ 1933575 h 6213528"/>
                <a:gd name="connsiteX4963" fmla="*/ 4553001 w 8964278"/>
                <a:gd name="connsiteY4963" fmla="*/ 1604963 h 6213528"/>
                <a:gd name="connsiteX4964" fmla="*/ 4579671 w 8964278"/>
                <a:gd name="connsiteY4964" fmla="*/ 1581150 h 6213528"/>
                <a:gd name="connsiteX4965" fmla="*/ 4575861 w 8964278"/>
                <a:gd name="connsiteY4965" fmla="*/ 1591628 h 6213528"/>
                <a:gd name="connsiteX4966" fmla="*/ 4589196 w 8964278"/>
                <a:gd name="connsiteY4966" fmla="*/ 1536383 h 6213528"/>
                <a:gd name="connsiteX4967" fmla="*/ 4589196 w 8964278"/>
                <a:gd name="connsiteY4967" fmla="*/ 1536383 h 6213528"/>
                <a:gd name="connsiteX4968" fmla="*/ 4588243 w 8964278"/>
                <a:gd name="connsiteY4968" fmla="*/ 1544955 h 6213528"/>
                <a:gd name="connsiteX4969" fmla="*/ 4587291 w 8964278"/>
                <a:gd name="connsiteY4969" fmla="*/ 1544955 h 6213528"/>
                <a:gd name="connsiteX4970" fmla="*/ 4558716 w 8964278"/>
                <a:gd name="connsiteY4970" fmla="*/ 1580198 h 6213528"/>
                <a:gd name="connsiteX4971" fmla="*/ 4445368 w 8964278"/>
                <a:gd name="connsiteY4971" fmla="*/ 1684973 h 6213528"/>
                <a:gd name="connsiteX4972" fmla="*/ 4331068 w 8964278"/>
                <a:gd name="connsiteY4972" fmla="*/ 1784033 h 6213528"/>
                <a:gd name="connsiteX4973" fmla="*/ 4331068 w 8964278"/>
                <a:gd name="connsiteY4973" fmla="*/ 1784033 h 6213528"/>
                <a:gd name="connsiteX4974" fmla="*/ 4025316 w 8964278"/>
                <a:gd name="connsiteY4974" fmla="*/ 2025015 h 6213528"/>
                <a:gd name="connsiteX4975" fmla="*/ 3698608 w 8964278"/>
                <a:gd name="connsiteY4975" fmla="*/ 2259330 h 6213528"/>
                <a:gd name="connsiteX4976" fmla="*/ 3354756 w 8964278"/>
                <a:gd name="connsiteY4976" fmla="*/ 2471738 h 6213528"/>
                <a:gd name="connsiteX4977" fmla="*/ 3023286 w 8964278"/>
                <a:gd name="connsiteY4977" fmla="*/ 2547938 h 6213528"/>
                <a:gd name="connsiteX4978" fmla="*/ 3018523 w 8964278"/>
                <a:gd name="connsiteY4978" fmla="*/ 2537460 h 6213528"/>
                <a:gd name="connsiteX4979" fmla="*/ 3029001 w 8964278"/>
                <a:gd name="connsiteY4979" fmla="*/ 2537460 h 6213528"/>
                <a:gd name="connsiteX4980" fmla="*/ 3126156 w 8964278"/>
                <a:gd name="connsiteY4980" fmla="*/ 2527935 h 6213528"/>
                <a:gd name="connsiteX4981" fmla="*/ 3311893 w 8964278"/>
                <a:gd name="connsiteY4981" fmla="*/ 2473643 h 6213528"/>
                <a:gd name="connsiteX4982" fmla="*/ 3646221 w 8964278"/>
                <a:gd name="connsiteY4982" fmla="*/ 2281238 h 6213528"/>
                <a:gd name="connsiteX4983" fmla="*/ 3970071 w 8964278"/>
                <a:gd name="connsiteY4983" fmla="*/ 2042160 h 6213528"/>
                <a:gd name="connsiteX4984" fmla="*/ 4284396 w 8964278"/>
                <a:gd name="connsiteY4984" fmla="*/ 1787843 h 6213528"/>
                <a:gd name="connsiteX4985" fmla="*/ 4590149 w 8964278"/>
                <a:gd name="connsiteY4985" fmla="*/ 1534478 h 6213528"/>
                <a:gd name="connsiteX4986" fmla="*/ 4589196 w 8964278"/>
                <a:gd name="connsiteY4986" fmla="*/ 1536383 h 6213528"/>
                <a:gd name="connsiteX4987" fmla="*/ 4480611 w 8964278"/>
                <a:gd name="connsiteY4987" fmla="*/ 1611630 h 6213528"/>
                <a:gd name="connsiteX4988" fmla="*/ 4320591 w 8964278"/>
                <a:gd name="connsiteY4988" fmla="*/ 1744980 h 6213528"/>
                <a:gd name="connsiteX4989" fmla="*/ 4011028 w 8964278"/>
                <a:gd name="connsiteY4989" fmla="*/ 1999298 h 6213528"/>
                <a:gd name="connsiteX4990" fmla="*/ 3691941 w 8964278"/>
                <a:gd name="connsiteY4990" fmla="*/ 2241233 h 6213528"/>
                <a:gd name="connsiteX4991" fmla="*/ 3360471 w 8964278"/>
                <a:gd name="connsiteY4991" fmla="*/ 2444115 h 6213528"/>
                <a:gd name="connsiteX4992" fmla="*/ 3071863 w 8964278"/>
                <a:gd name="connsiteY4992" fmla="*/ 2527935 h 6213528"/>
                <a:gd name="connsiteX4993" fmla="*/ 3089961 w 8964278"/>
                <a:gd name="connsiteY4993" fmla="*/ 2525078 h 6213528"/>
                <a:gd name="connsiteX4994" fmla="*/ 3289033 w 8964278"/>
                <a:gd name="connsiteY4994" fmla="*/ 2467928 h 6213528"/>
                <a:gd name="connsiteX4995" fmla="*/ 3651936 w 8964278"/>
                <a:gd name="connsiteY4995" fmla="*/ 2257425 h 6213528"/>
                <a:gd name="connsiteX4996" fmla="*/ 3981501 w 8964278"/>
                <a:gd name="connsiteY4996" fmla="*/ 1972628 h 6213528"/>
                <a:gd name="connsiteX4997" fmla="*/ 4302493 w 8964278"/>
                <a:gd name="connsiteY4997" fmla="*/ 1699260 h 6213528"/>
                <a:gd name="connsiteX4998" fmla="*/ 4578718 w 8964278"/>
                <a:gd name="connsiteY4998" fmla="*/ 1530668 h 6213528"/>
                <a:gd name="connsiteX4999" fmla="*/ 4480611 w 8964278"/>
                <a:gd name="connsiteY4999" fmla="*/ 1611630 h 6213528"/>
                <a:gd name="connsiteX5000" fmla="*/ 4336783 w 8964278"/>
                <a:gd name="connsiteY5000" fmla="*/ 1644015 h 6213528"/>
                <a:gd name="connsiteX5001" fmla="*/ 4017696 w 8964278"/>
                <a:gd name="connsiteY5001" fmla="*/ 1910715 h 6213528"/>
                <a:gd name="connsiteX5002" fmla="*/ 3335706 w 8964278"/>
                <a:gd name="connsiteY5002" fmla="*/ 2426018 h 6213528"/>
                <a:gd name="connsiteX5003" fmla="*/ 3114726 w 8964278"/>
                <a:gd name="connsiteY5003" fmla="*/ 2500313 h 6213528"/>
                <a:gd name="connsiteX5004" fmla="*/ 3031858 w 8964278"/>
                <a:gd name="connsiteY5004" fmla="*/ 2513648 h 6213528"/>
                <a:gd name="connsiteX5005" fmla="*/ 3090913 w 8964278"/>
                <a:gd name="connsiteY5005" fmla="*/ 2490788 h 6213528"/>
                <a:gd name="connsiteX5006" fmla="*/ 3334753 w 8964278"/>
                <a:gd name="connsiteY5006" fmla="*/ 2394585 h 6213528"/>
                <a:gd name="connsiteX5007" fmla="*/ 3644316 w 8964278"/>
                <a:gd name="connsiteY5007" fmla="*/ 2161223 h 6213528"/>
                <a:gd name="connsiteX5008" fmla="*/ 3944353 w 8964278"/>
                <a:gd name="connsiteY5008" fmla="*/ 1875473 h 6213528"/>
                <a:gd name="connsiteX5009" fmla="*/ 4268203 w 8964278"/>
                <a:gd name="connsiteY5009" fmla="*/ 1637348 h 6213528"/>
                <a:gd name="connsiteX5010" fmla="*/ 4518711 w 8964278"/>
                <a:gd name="connsiteY5010" fmla="*/ 1518285 h 6213528"/>
                <a:gd name="connsiteX5011" fmla="*/ 4562526 w 8964278"/>
                <a:gd name="connsiteY5011" fmla="*/ 1510665 h 6213528"/>
                <a:gd name="connsiteX5012" fmla="*/ 4336783 w 8964278"/>
                <a:gd name="connsiteY5012" fmla="*/ 1644015 h 6213528"/>
                <a:gd name="connsiteX5013" fmla="*/ 4444416 w 8964278"/>
                <a:gd name="connsiteY5013" fmla="*/ 1512570 h 6213528"/>
                <a:gd name="connsiteX5014" fmla="*/ 4521568 w 8964278"/>
                <a:gd name="connsiteY5014" fmla="*/ 1494473 h 6213528"/>
                <a:gd name="connsiteX5015" fmla="*/ 4522521 w 8964278"/>
                <a:gd name="connsiteY5015" fmla="*/ 1494473 h 6213528"/>
                <a:gd name="connsiteX5016" fmla="*/ 4537761 w 8964278"/>
                <a:gd name="connsiteY5016" fmla="*/ 1496378 h 6213528"/>
                <a:gd name="connsiteX5017" fmla="*/ 4508233 w 8964278"/>
                <a:gd name="connsiteY5017" fmla="*/ 1507808 h 6213528"/>
                <a:gd name="connsiteX5018" fmla="*/ 4446321 w 8964278"/>
                <a:gd name="connsiteY5018" fmla="*/ 1521143 h 6213528"/>
                <a:gd name="connsiteX5019" fmla="*/ 4282491 w 8964278"/>
                <a:gd name="connsiteY5019" fmla="*/ 1572578 h 6213528"/>
                <a:gd name="connsiteX5020" fmla="*/ 3981501 w 8964278"/>
                <a:gd name="connsiteY5020" fmla="*/ 1739265 h 6213528"/>
                <a:gd name="connsiteX5021" fmla="*/ 3717658 w 8964278"/>
                <a:gd name="connsiteY5021" fmla="*/ 1991678 h 6213528"/>
                <a:gd name="connsiteX5022" fmla="*/ 3467151 w 8964278"/>
                <a:gd name="connsiteY5022" fmla="*/ 2260283 h 6213528"/>
                <a:gd name="connsiteX5023" fmla="*/ 3231883 w 8964278"/>
                <a:gd name="connsiteY5023" fmla="*/ 2421255 h 6213528"/>
                <a:gd name="connsiteX5024" fmla="*/ 3402381 w 8964278"/>
                <a:gd name="connsiteY5024" fmla="*/ 2283143 h 6213528"/>
                <a:gd name="connsiteX5025" fmla="*/ 3564306 w 8964278"/>
                <a:gd name="connsiteY5025" fmla="*/ 2100263 h 6213528"/>
                <a:gd name="connsiteX5026" fmla="*/ 3730041 w 8964278"/>
                <a:gd name="connsiteY5026" fmla="*/ 1917383 h 6213528"/>
                <a:gd name="connsiteX5027" fmla="*/ 3945306 w 8964278"/>
                <a:gd name="connsiteY5027" fmla="*/ 1745933 h 6213528"/>
                <a:gd name="connsiteX5028" fmla="*/ 4179621 w 8964278"/>
                <a:gd name="connsiteY5028" fmla="*/ 1601153 h 6213528"/>
                <a:gd name="connsiteX5029" fmla="*/ 4444416 w 8964278"/>
                <a:gd name="connsiteY5029" fmla="*/ 1512570 h 6213528"/>
                <a:gd name="connsiteX5030" fmla="*/ 3965308 w 8964278"/>
                <a:gd name="connsiteY5030" fmla="*/ 1710690 h 6213528"/>
                <a:gd name="connsiteX5031" fmla="*/ 4085323 w 8964278"/>
                <a:gd name="connsiteY5031" fmla="*/ 1645920 h 6213528"/>
                <a:gd name="connsiteX5032" fmla="*/ 3970071 w 8964278"/>
                <a:gd name="connsiteY5032" fmla="*/ 1719263 h 6213528"/>
                <a:gd name="connsiteX5033" fmla="*/ 3751948 w 8964278"/>
                <a:gd name="connsiteY5033" fmla="*/ 1886903 h 6213528"/>
                <a:gd name="connsiteX5034" fmla="*/ 3582403 w 8964278"/>
                <a:gd name="connsiteY5034" fmla="*/ 2068830 h 6213528"/>
                <a:gd name="connsiteX5035" fmla="*/ 3462388 w 8964278"/>
                <a:gd name="connsiteY5035" fmla="*/ 2209800 h 6213528"/>
                <a:gd name="connsiteX5036" fmla="*/ 3467151 w 8964278"/>
                <a:gd name="connsiteY5036" fmla="*/ 2204085 h 6213528"/>
                <a:gd name="connsiteX5037" fmla="*/ 3584308 w 8964278"/>
                <a:gd name="connsiteY5037" fmla="*/ 2013585 h 6213528"/>
                <a:gd name="connsiteX5038" fmla="*/ 3652888 w 8964278"/>
                <a:gd name="connsiteY5038" fmla="*/ 1945005 h 6213528"/>
                <a:gd name="connsiteX5039" fmla="*/ 3750996 w 8964278"/>
                <a:gd name="connsiteY5039" fmla="*/ 1859280 h 6213528"/>
                <a:gd name="connsiteX5040" fmla="*/ 3965308 w 8964278"/>
                <a:gd name="connsiteY5040" fmla="*/ 1710690 h 6213528"/>
                <a:gd name="connsiteX5041" fmla="*/ 4173906 w 8964278"/>
                <a:gd name="connsiteY5041" fmla="*/ 837248 h 6213528"/>
                <a:gd name="connsiteX5042" fmla="*/ 4170096 w 8964278"/>
                <a:gd name="connsiteY5042" fmla="*/ 908685 h 6213528"/>
                <a:gd name="connsiteX5043" fmla="*/ 4152951 w 8964278"/>
                <a:gd name="connsiteY5043" fmla="*/ 1052513 h 6213528"/>
                <a:gd name="connsiteX5044" fmla="*/ 4074846 w 8964278"/>
                <a:gd name="connsiteY5044" fmla="*/ 1330643 h 6213528"/>
                <a:gd name="connsiteX5045" fmla="*/ 3791001 w 8964278"/>
                <a:gd name="connsiteY5045" fmla="*/ 1783080 h 6213528"/>
                <a:gd name="connsiteX5046" fmla="*/ 3738613 w 8964278"/>
                <a:gd name="connsiteY5046" fmla="*/ 1837373 h 6213528"/>
                <a:gd name="connsiteX5047" fmla="*/ 3648126 w 8964278"/>
                <a:gd name="connsiteY5047" fmla="*/ 1915478 h 6213528"/>
                <a:gd name="connsiteX5048" fmla="*/ 3626218 w 8964278"/>
                <a:gd name="connsiteY5048" fmla="*/ 1935480 h 6213528"/>
                <a:gd name="connsiteX5049" fmla="*/ 3751948 w 8964278"/>
                <a:gd name="connsiteY5049" fmla="*/ 1777365 h 6213528"/>
                <a:gd name="connsiteX5050" fmla="*/ 3876726 w 8964278"/>
                <a:gd name="connsiteY5050" fmla="*/ 1592580 h 6213528"/>
                <a:gd name="connsiteX5051" fmla="*/ 3984358 w 8964278"/>
                <a:gd name="connsiteY5051" fmla="*/ 1398270 h 6213528"/>
                <a:gd name="connsiteX5052" fmla="*/ 4075798 w 8964278"/>
                <a:gd name="connsiteY5052" fmla="*/ 1194435 h 6213528"/>
                <a:gd name="connsiteX5053" fmla="*/ 4149141 w 8964278"/>
                <a:gd name="connsiteY5053" fmla="*/ 983933 h 6213528"/>
                <a:gd name="connsiteX5054" fmla="*/ 4155808 w 8964278"/>
                <a:gd name="connsiteY5054" fmla="*/ 958215 h 6213528"/>
                <a:gd name="connsiteX5055" fmla="*/ 4146283 w 8964278"/>
                <a:gd name="connsiteY5055" fmla="*/ 955358 h 6213528"/>
                <a:gd name="connsiteX5056" fmla="*/ 4130091 w 8964278"/>
                <a:gd name="connsiteY5056" fmla="*/ 1007745 h 6213528"/>
                <a:gd name="connsiteX5057" fmla="*/ 4112946 w 8964278"/>
                <a:gd name="connsiteY5057" fmla="*/ 1061085 h 6213528"/>
                <a:gd name="connsiteX5058" fmla="*/ 4075798 w 8964278"/>
                <a:gd name="connsiteY5058" fmla="*/ 1165860 h 6213528"/>
                <a:gd name="connsiteX5059" fmla="*/ 3989121 w 8964278"/>
                <a:gd name="connsiteY5059" fmla="*/ 1370648 h 6213528"/>
                <a:gd name="connsiteX5060" fmla="*/ 3885298 w 8964278"/>
                <a:gd name="connsiteY5060" fmla="*/ 1566863 h 6213528"/>
                <a:gd name="connsiteX5061" fmla="*/ 3764331 w 8964278"/>
                <a:gd name="connsiteY5061" fmla="*/ 1753553 h 6213528"/>
                <a:gd name="connsiteX5062" fmla="*/ 3627171 w 8964278"/>
                <a:gd name="connsiteY5062" fmla="*/ 1928813 h 6213528"/>
                <a:gd name="connsiteX5063" fmla="*/ 3623361 w 8964278"/>
                <a:gd name="connsiteY5063" fmla="*/ 1933575 h 6213528"/>
                <a:gd name="connsiteX5064" fmla="*/ 3710991 w 8964278"/>
                <a:gd name="connsiteY5064" fmla="*/ 1769745 h 6213528"/>
                <a:gd name="connsiteX5065" fmla="*/ 3814813 w 8964278"/>
                <a:gd name="connsiteY5065" fmla="*/ 1525905 h 6213528"/>
                <a:gd name="connsiteX5066" fmla="*/ 4021506 w 8964278"/>
                <a:gd name="connsiteY5066" fmla="*/ 1039178 h 6213528"/>
                <a:gd name="connsiteX5067" fmla="*/ 4174858 w 8964278"/>
                <a:gd name="connsiteY5067" fmla="*/ 804863 h 6213528"/>
                <a:gd name="connsiteX5068" fmla="*/ 4173906 w 8964278"/>
                <a:gd name="connsiteY5068" fmla="*/ 837248 h 6213528"/>
                <a:gd name="connsiteX5069" fmla="*/ 4105326 w 8964278"/>
                <a:gd name="connsiteY5069" fmla="*/ 825818 h 6213528"/>
                <a:gd name="connsiteX5070" fmla="*/ 4121518 w 8964278"/>
                <a:gd name="connsiteY5070" fmla="*/ 815340 h 6213528"/>
                <a:gd name="connsiteX5071" fmla="*/ 4148188 w 8964278"/>
                <a:gd name="connsiteY5071" fmla="*/ 799148 h 6213528"/>
                <a:gd name="connsiteX5072" fmla="*/ 3912921 w 8964278"/>
                <a:gd name="connsiteY5072" fmla="*/ 1235393 h 6213528"/>
                <a:gd name="connsiteX5073" fmla="*/ 3716706 w 8964278"/>
                <a:gd name="connsiteY5073" fmla="*/ 1728788 h 6213528"/>
                <a:gd name="connsiteX5074" fmla="*/ 3636696 w 8964278"/>
                <a:gd name="connsiteY5074" fmla="*/ 1886903 h 6213528"/>
                <a:gd name="connsiteX5075" fmla="*/ 3658603 w 8964278"/>
                <a:gd name="connsiteY5075" fmla="*/ 1793558 h 6213528"/>
                <a:gd name="connsiteX5076" fmla="*/ 3689083 w 8964278"/>
                <a:gd name="connsiteY5076" fmla="*/ 1678305 h 6213528"/>
                <a:gd name="connsiteX5077" fmla="*/ 3764331 w 8964278"/>
                <a:gd name="connsiteY5077" fmla="*/ 1455420 h 6213528"/>
                <a:gd name="connsiteX5078" fmla="*/ 3858628 w 8964278"/>
                <a:gd name="connsiteY5078" fmla="*/ 1239203 h 6213528"/>
                <a:gd name="connsiteX5079" fmla="*/ 3971023 w 8964278"/>
                <a:gd name="connsiteY5079" fmla="*/ 1031558 h 6213528"/>
                <a:gd name="connsiteX5080" fmla="*/ 4101516 w 8964278"/>
                <a:gd name="connsiteY5080" fmla="*/ 834390 h 6213528"/>
                <a:gd name="connsiteX5081" fmla="*/ 4105326 w 8964278"/>
                <a:gd name="connsiteY5081" fmla="*/ 825818 h 6213528"/>
                <a:gd name="connsiteX5082" fmla="*/ 3684321 w 8964278"/>
                <a:gd name="connsiteY5082" fmla="*/ 1475423 h 6213528"/>
                <a:gd name="connsiteX5083" fmla="*/ 3685273 w 8964278"/>
                <a:gd name="connsiteY5083" fmla="*/ 1473518 h 6213528"/>
                <a:gd name="connsiteX5084" fmla="*/ 3684321 w 8964278"/>
                <a:gd name="connsiteY5084" fmla="*/ 1465898 h 6213528"/>
                <a:gd name="connsiteX5085" fmla="*/ 3684321 w 8964278"/>
                <a:gd name="connsiteY5085" fmla="*/ 1450658 h 6213528"/>
                <a:gd name="connsiteX5086" fmla="*/ 3684321 w 8964278"/>
                <a:gd name="connsiteY5086" fmla="*/ 1408748 h 6213528"/>
                <a:gd name="connsiteX5087" fmla="*/ 3690036 w 8964278"/>
                <a:gd name="connsiteY5087" fmla="*/ 1398270 h 6213528"/>
                <a:gd name="connsiteX5088" fmla="*/ 3684321 w 8964278"/>
                <a:gd name="connsiteY5088" fmla="*/ 1390650 h 6213528"/>
                <a:gd name="connsiteX5089" fmla="*/ 3683368 w 8964278"/>
                <a:gd name="connsiteY5089" fmla="*/ 1302068 h 6213528"/>
                <a:gd name="connsiteX5090" fmla="*/ 4051986 w 8964278"/>
                <a:gd name="connsiteY5090" fmla="*/ 862965 h 6213528"/>
                <a:gd name="connsiteX5091" fmla="*/ 4077703 w 8964278"/>
                <a:gd name="connsiteY5091" fmla="*/ 843915 h 6213528"/>
                <a:gd name="connsiteX5092" fmla="*/ 4072941 w 8964278"/>
                <a:gd name="connsiteY5092" fmla="*/ 850583 h 6213528"/>
                <a:gd name="connsiteX5093" fmla="*/ 4038651 w 8964278"/>
                <a:gd name="connsiteY5093" fmla="*/ 900113 h 6213528"/>
                <a:gd name="connsiteX5094" fmla="*/ 3974833 w 8964278"/>
                <a:gd name="connsiteY5094" fmla="*/ 1000125 h 6213528"/>
                <a:gd name="connsiteX5095" fmla="*/ 3860533 w 8964278"/>
                <a:gd name="connsiteY5095" fmla="*/ 1206818 h 6213528"/>
                <a:gd name="connsiteX5096" fmla="*/ 3764331 w 8964278"/>
                <a:gd name="connsiteY5096" fmla="*/ 1423988 h 6213528"/>
                <a:gd name="connsiteX5097" fmla="*/ 3687178 w 8964278"/>
                <a:gd name="connsiteY5097" fmla="*/ 1648778 h 6213528"/>
                <a:gd name="connsiteX5098" fmla="*/ 3664318 w 8964278"/>
                <a:gd name="connsiteY5098" fmla="*/ 1731645 h 6213528"/>
                <a:gd name="connsiteX5099" fmla="*/ 3684321 w 8964278"/>
                <a:gd name="connsiteY5099" fmla="*/ 1475423 h 6213528"/>
                <a:gd name="connsiteX5100" fmla="*/ 3661461 w 8964278"/>
                <a:gd name="connsiteY5100" fmla="*/ 1392555 h 6213528"/>
                <a:gd name="connsiteX5101" fmla="*/ 3661461 w 8964278"/>
                <a:gd name="connsiteY5101" fmla="*/ 1428750 h 6213528"/>
                <a:gd name="connsiteX5102" fmla="*/ 3519538 w 8964278"/>
                <a:gd name="connsiteY5102" fmla="*/ 1641158 h 6213528"/>
                <a:gd name="connsiteX5103" fmla="*/ 3320466 w 8964278"/>
                <a:gd name="connsiteY5103" fmla="*/ 1860233 h 6213528"/>
                <a:gd name="connsiteX5104" fmla="*/ 3087103 w 8964278"/>
                <a:gd name="connsiteY5104" fmla="*/ 2058353 h 6213528"/>
                <a:gd name="connsiteX5105" fmla="*/ 2820403 w 8964278"/>
                <a:gd name="connsiteY5105" fmla="*/ 2245043 h 6213528"/>
                <a:gd name="connsiteX5106" fmla="*/ 2545131 w 8964278"/>
                <a:gd name="connsiteY5106" fmla="*/ 2419350 h 6213528"/>
                <a:gd name="connsiteX5107" fmla="*/ 2520366 w 8964278"/>
                <a:gd name="connsiteY5107" fmla="*/ 2435543 h 6213528"/>
                <a:gd name="connsiteX5108" fmla="*/ 2528938 w 8964278"/>
                <a:gd name="connsiteY5108" fmla="*/ 2400300 h 6213528"/>
                <a:gd name="connsiteX5109" fmla="*/ 2662288 w 8964278"/>
                <a:gd name="connsiteY5109" fmla="*/ 2306955 h 6213528"/>
                <a:gd name="connsiteX5110" fmla="*/ 2797543 w 8964278"/>
                <a:gd name="connsiteY5110" fmla="*/ 2208848 h 6213528"/>
                <a:gd name="connsiteX5111" fmla="*/ 3065196 w 8964278"/>
                <a:gd name="connsiteY5111" fmla="*/ 2006918 h 6213528"/>
                <a:gd name="connsiteX5112" fmla="*/ 3299511 w 8964278"/>
                <a:gd name="connsiteY5112" fmla="*/ 1819275 h 6213528"/>
                <a:gd name="connsiteX5113" fmla="*/ 3503346 w 8964278"/>
                <a:gd name="connsiteY5113" fmla="*/ 1621155 h 6213528"/>
                <a:gd name="connsiteX5114" fmla="*/ 3660508 w 8964278"/>
                <a:gd name="connsiteY5114" fmla="*/ 1390650 h 6213528"/>
                <a:gd name="connsiteX5115" fmla="*/ 3663366 w 8964278"/>
                <a:gd name="connsiteY5115" fmla="*/ 1384935 h 6213528"/>
                <a:gd name="connsiteX5116" fmla="*/ 3661461 w 8964278"/>
                <a:gd name="connsiteY5116" fmla="*/ 1392555 h 6213528"/>
                <a:gd name="connsiteX5117" fmla="*/ 3657651 w 8964278"/>
                <a:gd name="connsiteY5117" fmla="*/ 1168718 h 6213528"/>
                <a:gd name="connsiteX5118" fmla="*/ 3659556 w 8964278"/>
                <a:gd name="connsiteY5118" fmla="*/ 1233488 h 6213528"/>
                <a:gd name="connsiteX5119" fmla="*/ 3655746 w 8964278"/>
                <a:gd name="connsiteY5119" fmla="*/ 1237298 h 6213528"/>
                <a:gd name="connsiteX5120" fmla="*/ 3535731 w 8964278"/>
                <a:gd name="connsiteY5120" fmla="*/ 1489710 h 6213528"/>
                <a:gd name="connsiteX5121" fmla="*/ 3339516 w 8964278"/>
                <a:gd name="connsiteY5121" fmla="*/ 1706880 h 6213528"/>
                <a:gd name="connsiteX5122" fmla="*/ 3102343 w 8964278"/>
                <a:gd name="connsiteY5122" fmla="*/ 1902143 h 6213528"/>
                <a:gd name="connsiteX5123" fmla="*/ 2842311 w 8964278"/>
                <a:gd name="connsiteY5123" fmla="*/ 2105978 h 6213528"/>
                <a:gd name="connsiteX5124" fmla="*/ 2583231 w 8964278"/>
                <a:gd name="connsiteY5124" fmla="*/ 2310765 h 6213528"/>
                <a:gd name="connsiteX5125" fmla="*/ 2551798 w 8964278"/>
                <a:gd name="connsiteY5125" fmla="*/ 2336483 h 6213528"/>
                <a:gd name="connsiteX5126" fmla="*/ 2554656 w 8964278"/>
                <a:gd name="connsiteY5126" fmla="*/ 2340293 h 6213528"/>
                <a:gd name="connsiteX5127" fmla="*/ 2687053 w 8964278"/>
                <a:gd name="connsiteY5127" fmla="*/ 2239328 h 6213528"/>
                <a:gd name="connsiteX5128" fmla="*/ 2818498 w 8964278"/>
                <a:gd name="connsiteY5128" fmla="*/ 2137410 h 6213528"/>
                <a:gd name="connsiteX5129" fmla="*/ 3081388 w 8964278"/>
                <a:gd name="connsiteY5129" fmla="*/ 1931670 h 6213528"/>
                <a:gd name="connsiteX5130" fmla="*/ 3324276 w 8964278"/>
                <a:gd name="connsiteY5130" fmla="*/ 1735455 h 6213528"/>
                <a:gd name="connsiteX5131" fmla="*/ 3527158 w 8964278"/>
                <a:gd name="connsiteY5131" fmla="*/ 1520190 h 6213528"/>
                <a:gd name="connsiteX5132" fmla="*/ 3657651 w 8964278"/>
                <a:gd name="connsiteY5132" fmla="*/ 1271588 h 6213528"/>
                <a:gd name="connsiteX5133" fmla="*/ 3660508 w 8964278"/>
                <a:gd name="connsiteY5133" fmla="*/ 1261110 h 6213528"/>
                <a:gd name="connsiteX5134" fmla="*/ 3661461 w 8964278"/>
                <a:gd name="connsiteY5134" fmla="*/ 1304925 h 6213528"/>
                <a:gd name="connsiteX5135" fmla="*/ 3658603 w 8964278"/>
                <a:gd name="connsiteY5135" fmla="*/ 1310640 h 6213528"/>
                <a:gd name="connsiteX5136" fmla="*/ 3661461 w 8964278"/>
                <a:gd name="connsiteY5136" fmla="*/ 1322070 h 6213528"/>
                <a:gd name="connsiteX5137" fmla="*/ 3661461 w 8964278"/>
                <a:gd name="connsiteY5137" fmla="*/ 1361123 h 6213528"/>
                <a:gd name="connsiteX5138" fmla="*/ 3512871 w 8964278"/>
                <a:gd name="connsiteY5138" fmla="*/ 1592580 h 6213528"/>
                <a:gd name="connsiteX5139" fmla="*/ 3313798 w 8964278"/>
                <a:gd name="connsiteY5139" fmla="*/ 1793558 h 6213528"/>
                <a:gd name="connsiteX5140" fmla="*/ 3087103 w 8964278"/>
                <a:gd name="connsiteY5140" fmla="*/ 1978343 h 6213528"/>
                <a:gd name="connsiteX5141" fmla="*/ 2821356 w 8964278"/>
                <a:gd name="connsiteY5141" fmla="*/ 2181225 h 6213528"/>
                <a:gd name="connsiteX5142" fmla="*/ 2553703 w 8964278"/>
                <a:gd name="connsiteY5142" fmla="*/ 2376488 h 6213528"/>
                <a:gd name="connsiteX5143" fmla="*/ 2530843 w 8964278"/>
                <a:gd name="connsiteY5143" fmla="*/ 2394585 h 6213528"/>
                <a:gd name="connsiteX5144" fmla="*/ 2561323 w 8964278"/>
                <a:gd name="connsiteY5144" fmla="*/ 2254568 h 6213528"/>
                <a:gd name="connsiteX5145" fmla="*/ 2563228 w 8964278"/>
                <a:gd name="connsiteY5145" fmla="*/ 2254568 h 6213528"/>
                <a:gd name="connsiteX5146" fmla="*/ 2700388 w 8964278"/>
                <a:gd name="connsiteY5146" fmla="*/ 2162175 h 6213528"/>
                <a:gd name="connsiteX5147" fmla="*/ 2835643 w 8964278"/>
                <a:gd name="connsiteY5147" fmla="*/ 2066925 h 6213528"/>
                <a:gd name="connsiteX5148" fmla="*/ 3096628 w 8964278"/>
                <a:gd name="connsiteY5148" fmla="*/ 1865948 h 6213528"/>
                <a:gd name="connsiteX5149" fmla="*/ 3322371 w 8964278"/>
                <a:gd name="connsiteY5149" fmla="*/ 1652588 h 6213528"/>
                <a:gd name="connsiteX5150" fmla="*/ 3509061 w 8964278"/>
                <a:gd name="connsiteY5150" fmla="*/ 1419225 h 6213528"/>
                <a:gd name="connsiteX5151" fmla="*/ 3650031 w 8964278"/>
                <a:gd name="connsiteY5151" fmla="*/ 1158240 h 6213528"/>
                <a:gd name="connsiteX5152" fmla="*/ 3656698 w 8964278"/>
                <a:gd name="connsiteY5152" fmla="*/ 1142048 h 6213528"/>
                <a:gd name="connsiteX5153" fmla="*/ 3657651 w 8964278"/>
                <a:gd name="connsiteY5153" fmla="*/ 1168718 h 6213528"/>
                <a:gd name="connsiteX5154" fmla="*/ 3652888 w 8964278"/>
                <a:gd name="connsiteY5154" fmla="*/ 1060133 h 6213528"/>
                <a:gd name="connsiteX5155" fmla="*/ 3655746 w 8964278"/>
                <a:gd name="connsiteY5155" fmla="*/ 1118235 h 6213528"/>
                <a:gd name="connsiteX5156" fmla="*/ 3654793 w 8964278"/>
                <a:gd name="connsiteY5156" fmla="*/ 1120140 h 6213528"/>
                <a:gd name="connsiteX5157" fmla="*/ 3519538 w 8964278"/>
                <a:gd name="connsiteY5157" fmla="*/ 1383983 h 6213528"/>
                <a:gd name="connsiteX5158" fmla="*/ 3338563 w 8964278"/>
                <a:gd name="connsiteY5158" fmla="*/ 1619250 h 6213528"/>
                <a:gd name="connsiteX5159" fmla="*/ 3118536 w 8964278"/>
                <a:gd name="connsiteY5159" fmla="*/ 1833563 h 6213528"/>
                <a:gd name="connsiteX5160" fmla="*/ 2861361 w 8964278"/>
                <a:gd name="connsiteY5160" fmla="*/ 2036445 h 6213528"/>
                <a:gd name="connsiteX5161" fmla="*/ 2592756 w 8964278"/>
                <a:gd name="connsiteY5161" fmla="*/ 2225040 h 6213528"/>
                <a:gd name="connsiteX5162" fmla="*/ 2562276 w 8964278"/>
                <a:gd name="connsiteY5162" fmla="*/ 2246948 h 6213528"/>
                <a:gd name="connsiteX5163" fmla="*/ 2580373 w 8964278"/>
                <a:gd name="connsiteY5163" fmla="*/ 2171700 h 6213528"/>
                <a:gd name="connsiteX5164" fmla="*/ 2714676 w 8964278"/>
                <a:gd name="connsiteY5164" fmla="*/ 2085975 h 6213528"/>
                <a:gd name="connsiteX5165" fmla="*/ 2850883 w 8964278"/>
                <a:gd name="connsiteY5165" fmla="*/ 1994535 h 6213528"/>
                <a:gd name="connsiteX5166" fmla="*/ 3114726 w 8964278"/>
                <a:gd name="connsiteY5166" fmla="*/ 1797368 h 6213528"/>
                <a:gd name="connsiteX5167" fmla="*/ 3338563 w 8964278"/>
                <a:gd name="connsiteY5167" fmla="*/ 1583055 h 6213528"/>
                <a:gd name="connsiteX5168" fmla="*/ 3515728 w 8964278"/>
                <a:gd name="connsiteY5168" fmla="*/ 1343978 h 6213528"/>
                <a:gd name="connsiteX5169" fmla="*/ 3636696 w 8964278"/>
                <a:gd name="connsiteY5169" fmla="*/ 1075373 h 6213528"/>
                <a:gd name="connsiteX5170" fmla="*/ 3646221 w 8964278"/>
                <a:gd name="connsiteY5170" fmla="*/ 1040130 h 6213528"/>
                <a:gd name="connsiteX5171" fmla="*/ 3640506 w 8964278"/>
                <a:gd name="connsiteY5171" fmla="*/ 1036320 h 6213528"/>
                <a:gd name="connsiteX5172" fmla="*/ 3641458 w 8964278"/>
                <a:gd name="connsiteY5172" fmla="*/ 1035368 h 6213528"/>
                <a:gd name="connsiteX5173" fmla="*/ 3650031 w 8964278"/>
                <a:gd name="connsiteY5173" fmla="*/ 1010603 h 6213528"/>
                <a:gd name="connsiteX5174" fmla="*/ 3652888 w 8964278"/>
                <a:gd name="connsiteY5174" fmla="*/ 1060133 h 6213528"/>
                <a:gd name="connsiteX5175" fmla="*/ 3644316 w 8964278"/>
                <a:gd name="connsiteY5175" fmla="*/ 981075 h 6213528"/>
                <a:gd name="connsiteX5176" fmla="*/ 3650031 w 8964278"/>
                <a:gd name="connsiteY5176" fmla="*/ 975360 h 6213528"/>
                <a:gd name="connsiteX5177" fmla="*/ 3650031 w 8964278"/>
                <a:gd name="connsiteY5177" fmla="*/ 995363 h 6213528"/>
                <a:gd name="connsiteX5178" fmla="*/ 3647173 w 8964278"/>
                <a:gd name="connsiteY5178" fmla="*/ 997268 h 6213528"/>
                <a:gd name="connsiteX5179" fmla="*/ 3589071 w 8964278"/>
                <a:gd name="connsiteY5179" fmla="*/ 1133475 h 6213528"/>
                <a:gd name="connsiteX5180" fmla="*/ 3517633 w 8964278"/>
                <a:gd name="connsiteY5180" fmla="*/ 1263015 h 6213528"/>
                <a:gd name="connsiteX5181" fmla="*/ 3341421 w 8964278"/>
                <a:gd name="connsiteY5181" fmla="*/ 1500188 h 6213528"/>
                <a:gd name="connsiteX5182" fmla="*/ 3126156 w 8964278"/>
                <a:gd name="connsiteY5182" fmla="*/ 1716405 h 6213528"/>
                <a:gd name="connsiteX5183" fmla="*/ 2872791 w 8964278"/>
                <a:gd name="connsiteY5183" fmla="*/ 1921193 h 6213528"/>
                <a:gd name="connsiteX5184" fmla="*/ 2607996 w 8964278"/>
                <a:gd name="connsiteY5184" fmla="*/ 2111693 h 6213528"/>
                <a:gd name="connsiteX5185" fmla="*/ 2594661 w 8964278"/>
                <a:gd name="connsiteY5185" fmla="*/ 2121218 h 6213528"/>
                <a:gd name="connsiteX5186" fmla="*/ 2608948 w 8964278"/>
                <a:gd name="connsiteY5186" fmla="*/ 2071688 h 6213528"/>
                <a:gd name="connsiteX5187" fmla="*/ 2664193 w 8964278"/>
                <a:gd name="connsiteY5187" fmla="*/ 2030730 h 6213528"/>
                <a:gd name="connsiteX5188" fmla="*/ 2726106 w 8964278"/>
                <a:gd name="connsiteY5188" fmla="*/ 1984058 h 6213528"/>
                <a:gd name="connsiteX5189" fmla="*/ 2848978 w 8964278"/>
                <a:gd name="connsiteY5189" fmla="*/ 1888808 h 6213528"/>
                <a:gd name="connsiteX5190" fmla="*/ 3086151 w 8964278"/>
                <a:gd name="connsiteY5190" fmla="*/ 1690688 h 6213528"/>
                <a:gd name="connsiteX5191" fmla="*/ 3299511 w 8964278"/>
                <a:gd name="connsiteY5191" fmla="*/ 1483043 h 6213528"/>
                <a:gd name="connsiteX5192" fmla="*/ 3481438 w 8964278"/>
                <a:gd name="connsiteY5192" fmla="*/ 1262063 h 6213528"/>
                <a:gd name="connsiteX5193" fmla="*/ 3631933 w 8964278"/>
                <a:gd name="connsiteY5193" fmla="*/ 1018223 h 6213528"/>
                <a:gd name="connsiteX5194" fmla="*/ 3648126 w 8964278"/>
                <a:gd name="connsiteY5194" fmla="*/ 986790 h 6213528"/>
                <a:gd name="connsiteX5195" fmla="*/ 3644316 w 8964278"/>
                <a:gd name="connsiteY5195" fmla="*/ 981075 h 6213528"/>
                <a:gd name="connsiteX5196" fmla="*/ 3490011 w 8964278"/>
                <a:gd name="connsiteY5196" fmla="*/ 1228725 h 6213528"/>
                <a:gd name="connsiteX5197" fmla="*/ 3311893 w 8964278"/>
                <a:gd name="connsiteY5197" fmla="*/ 1451610 h 6213528"/>
                <a:gd name="connsiteX5198" fmla="*/ 3105201 w 8964278"/>
                <a:gd name="connsiteY5198" fmla="*/ 1660208 h 6213528"/>
                <a:gd name="connsiteX5199" fmla="*/ 2870886 w 8964278"/>
                <a:gd name="connsiteY5199" fmla="*/ 1860233 h 6213528"/>
                <a:gd name="connsiteX5200" fmla="*/ 2626093 w 8964278"/>
                <a:gd name="connsiteY5200" fmla="*/ 2049780 h 6213528"/>
                <a:gd name="connsiteX5201" fmla="*/ 2610853 w 8964278"/>
                <a:gd name="connsiteY5201" fmla="*/ 2062163 h 6213528"/>
                <a:gd name="connsiteX5202" fmla="*/ 2614663 w 8964278"/>
                <a:gd name="connsiteY5202" fmla="*/ 2048828 h 6213528"/>
                <a:gd name="connsiteX5203" fmla="*/ 2634666 w 8964278"/>
                <a:gd name="connsiteY5203" fmla="*/ 1991678 h 6213528"/>
                <a:gd name="connsiteX5204" fmla="*/ 2679433 w 8964278"/>
                <a:gd name="connsiteY5204" fmla="*/ 1964055 h 6213528"/>
                <a:gd name="connsiteX5205" fmla="*/ 2735631 w 8964278"/>
                <a:gd name="connsiteY5205" fmla="*/ 1925003 h 6213528"/>
                <a:gd name="connsiteX5206" fmla="*/ 2841358 w 8964278"/>
                <a:gd name="connsiteY5206" fmla="*/ 1841183 h 6213528"/>
                <a:gd name="connsiteX5207" fmla="*/ 3038526 w 8964278"/>
                <a:gd name="connsiteY5207" fmla="*/ 1653540 h 6213528"/>
                <a:gd name="connsiteX5208" fmla="*/ 3424288 w 8964278"/>
                <a:gd name="connsiteY5208" fmla="*/ 1226820 h 6213528"/>
                <a:gd name="connsiteX5209" fmla="*/ 3627171 w 8964278"/>
                <a:gd name="connsiteY5209" fmla="*/ 998220 h 6213528"/>
                <a:gd name="connsiteX5210" fmla="*/ 3490011 w 8964278"/>
                <a:gd name="connsiteY5210" fmla="*/ 1228725 h 6213528"/>
                <a:gd name="connsiteX5211" fmla="*/ 3564306 w 8964278"/>
                <a:gd name="connsiteY5211" fmla="*/ 976313 h 6213528"/>
                <a:gd name="connsiteX5212" fmla="*/ 3619551 w 8964278"/>
                <a:gd name="connsiteY5212" fmla="*/ 966788 h 6213528"/>
                <a:gd name="connsiteX5213" fmla="*/ 3229978 w 8964278"/>
                <a:gd name="connsiteY5213" fmla="*/ 1406843 h 6213528"/>
                <a:gd name="connsiteX5214" fmla="*/ 2854693 w 8964278"/>
                <a:gd name="connsiteY5214" fmla="*/ 1798320 h 6213528"/>
                <a:gd name="connsiteX5215" fmla="*/ 2739441 w 8964278"/>
                <a:gd name="connsiteY5215" fmla="*/ 1894523 h 6213528"/>
                <a:gd name="connsiteX5216" fmla="*/ 2677528 w 8964278"/>
                <a:gd name="connsiteY5216" fmla="*/ 1940243 h 6213528"/>
                <a:gd name="connsiteX5217" fmla="*/ 2640381 w 8964278"/>
                <a:gd name="connsiteY5217" fmla="*/ 1965960 h 6213528"/>
                <a:gd name="connsiteX5218" fmla="*/ 2619426 w 8964278"/>
                <a:gd name="connsiteY5218" fmla="*/ 1960245 h 6213528"/>
                <a:gd name="connsiteX5219" fmla="*/ 2616568 w 8964278"/>
                <a:gd name="connsiteY5219" fmla="*/ 1962150 h 6213528"/>
                <a:gd name="connsiteX5220" fmla="*/ 2600376 w 8964278"/>
                <a:gd name="connsiteY5220" fmla="*/ 1977390 h 6213528"/>
                <a:gd name="connsiteX5221" fmla="*/ 2527033 w 8964278"/>
                <a:gd name="connsiteY5221" fmla="*/ 1996440 h 6213528"/>
                <a:gd name="connsiteX5222" fmla="*/ 2714676 w 8964278"/>
                <a:gd name="connsiteY5222" fmla="*/ 1884045 h 6213528"/>
                <a:gd name="connsiteX5223" fmla="*/ 2906128 w 8964278"/>
                <a:gd name="connsiteY5223" fmla="*/ 1697355 h 6213528"/>
                <a:gd name="connsiteX5224" fmla="*/ 3120441 w 8964278"/>
                <a:gd name="connsiteY5224" fmla="*/ 1463040 h 6213528"/>
                <a:gd name="connsiteX5225" fmla="*/ 3339516 w 8964278"/>
                <a:gd name="connsiteY5225" fmla="*/ 1222058 h 6213528"/>
                <a:gd name="connsiteX5226" fmla="*/ 3558591 w 8964278"/>
                <a:gd name="connsiteY5226" fmla="*/ 981075 h 6213528"/>
                <a:gd name="connsiteX5227" fmla="*/ 3564306 w 8964278"/>
                <a:gd name="connsiteY5227" fmla="*/ 976313 h 6213528"/>
                <a:gd name="connsiteX5228" fmla="*/ 3512871 w 8964278"/>
                <a:gd name="connsiteY5228" fmla="*/ 982028 h 6213528"/>
                <a:gd name="connsiteX5229" fmla="*/ 3548113 w 8964278"/>
                <a:gd name="connsiteY5229" fmla="*/ 979170 h 6213528"/>
                <a:gd name="connsiteX5230" fmla="*/ 3360471 w 8964278"/>
                <a:gd name="connsiteY5230" fmla="*/ 1184910 h 6213528"/>
                <a:gd name="connsiteX5231" fmla="*/ 3143301 w 8964278"/>
                <a:gd name="connsiteY5231" fmla="*/ 1423988 h 6213528"/>
                <a:gd name="connsiteX5232" fmla="*/ 2926131 w 8964278"/>
                <a:gd name="connsiteY5232" fmla="*/ 1663065 h 6213528"/>
                <a:gd name="connsiteX5233" fmla="*/ 2738488 w 8964278"/>
                <a:gd name="connsiteY5233" fmla="*/ 1853565 h 6213528"/>
                <a:gd name="connsiteX5234" fmla="*/ 2634666 w 8964278"/>
                <a:gd name="connsiteY5234" fmla="*/ 1933575 h 6213528"/>
                <a:gd name="connsiteX5235" fmla="*/ 2518461 w 8964278"/>
                <a:gd name="connsiteY5235" fmla="*/ 1994535 h 6213528"/>
                <a:gd name="connsiteX5236" fmla="*/ 2487981 w 8964278"/>
                <a:gd name="connsiteY5236" fmla="*/ 2006918 h 6213528"/>
                <a:gd name="connsiteX5237" fmla="*/ 2487028 w 8964278"/>
                <a:gd name="connsiteY5237" fmla="*/ 2007870 h 6213528"/>
                <a:gd name="connsiteX5238" fmla="*/ 2412733 w 8964278"/>
                <a:gd name="connsiteY5238" fmla="*/ 2026920 h 6213528"/>
                <a:gd name="connsiteX5239" fmla="*/ 2470836 w 8964278"/>
                <a:gd name="connsiteY5239" fmla="*/ 1990725 h 6213528"/>
                <a:gd name="connsiteX5240" fmla="*/ 2593708 w 8964278"/>
                <a:gd name="connsiteY5240" fmla="*/ 1900238 h 6213528"/>
                <a:gd name="connsiteX5241" fmla="*/ 2818498 w 8964278"/>
                <a:gd name="connsiteY5241" fmla="*/ 1695450 h 6213528"/>
                <a:gd name="connsiteX5242" fmla="*/ 3031858 w 8964278"/>
                <a:gd name="connsiteY5242" fmla="*/ 1465898 h 6213528"/>
                <a:gd name="connsiteX5243" fmla="*/ 3248076 w 8964278"/>
                <a:gd name="connsiteY5243" fmla="*/ 1229678 h 6213528"/>
                <a:gd name="connsiteX5244" fmla="*/ 3482391 w 8964278"/>
                <a:gd name="connsiteY5244" fmla="*/ 1008698 h 6213528"/>
                <a:gd name="connsiteX5245" fmla="*/ 3512871 w 8964278"/>
                <a:gd name="connsiteY5245" fmla="*/ 983933 h 6213528"/>
                <a:gd name="connsiteX5246" fmla="*/ 3512871 w 8964278"/>
                <a:gd name="connsiteY5246" fmla="*/ 982028 h 6213528"/>
                <a:gd name="connsiteX5247" fmla="*/ 3458578 w 8964278"/>
                <a:gd name="connsiteY5247" fmla="*/ 984885 h 6213528"/>
                <a:gd name="connsiteX5248" fmla="*/ 3494773 w 8964278"/>
                <a:gd name="connsiteY5248" fmla="*/ 982980 h 6213528"/>
                <a:gd name="connsiteX5249" fmla="*/ 3270936 w 8964278"/>
                <a:gd name="connsiteY5249" fmla="*/ 1189673 h 6213528"/>
                <a:gd name="connsiteX5250" fmla="*/ 3053766 w 8964278"/>
                <a:gd name="connsiteY5250" fmla="*/ 1425893 h 6213528"/>
                <a:gd name="connsiteX5251" fmla="*/ 2843263 w 8964278"/>
                <a:gd name="connsiteY5251" fmla="*/ 1657350 h 6213528"/>
                <a:gd name="connsiteX5252" fmla="*/ 2620378 w 8964278"/>
                <a:gd name="connsiteY5252" fmla="*/ 1868805 h 6213528"/>
                <a:gd name="connsiteX5253" fmla="*/ 2394636 w 8964278"/>
                <a:gd name="connsiteY5253" fmla="*/ 2030730 h 6213528"/>
                <a:gd name="connsiteX5254" fmla="*/ 2329866 w 8964278"/>
                <a:gd name="connsiteY5254" fmla="*/ 2045970 h 6213528"/>
                <a:gd name="connsiteX5255" fmla="*/ 2495601 w 8964278"/>
                <a:gd name="connsiteY5255" fmla="*/ 1923098 h 6213528"/>
                <a:gd name="connsiteX5256" fmla="*/ 2734678 w 8964278"/>
                <a:gd name="connsiteY5256" fmla="*/ 1700213 h 6213528"/>
                <a:gd name="connsiteX5257" fmla="*/ 2961373 w 8964278"/>
                <a:gd name="connsiteY5257" fmla="*/ 1456373 h 6213528"/>
                <a:gd name="connsiteX5258" fmla="*/ 3194736 w 8964278"/>
                <a:gd name="connsiteY5258" fmla="*/ 1211580 h 6213528"/>
                <a:gd name="connsiteX5259" fmla="*/ 3448101 w 8964278"/>
                <a:gd name="connsiteY5259" fmla="*/ 991553 h 6213528"/>
                <a:gd name="connsiteX5260" fmla="*/ 3458578 w 8964278"/>
                <a:gd name="connsiteY5260" fmla="*/ 984885 h 6213528"/>
                <a:gd name="connsiteX5261" fmla="*/ 3426193 w 8964278"/>
                <a:gd name="connsiteY5261" fmla="*/ 996315 h 6213528"/>
                <a:gd name="connsiteX5262" fmla="*/ 3216643 w 8964278"/>
                <a:gd name="connsiteY5262" fmla="*/ 1177290 h 6213528"/>
                <a:gd name="connsiteX5263" fmla="*/ 2983281 w 8964278"/>
                <a:gd name="connsiteY5263" fmla="*/ 1419225 h 6213528"/>
                <a:gd name="connsiteX5264" fmla="*/ 2757538 w 8964278"/>
                <a:gd name="connsiteY5264" fmla="*/ 1664018 h 6213528"/>
                <a:gd name="connsiteX5265" fmla="*/ 2520366 w 8964278"/>
                <a:gd name="connsiteY5265" fmla="*/ 1892618 h 6213528"/>
                <a:gd name="connsiteX5266" fmla="*/ 2307958 w 8964278"/>
                <a:gd name="connsiteY5266" fmla="*/ 2053590 h 6213528"/>
                <a:gd name="connsiteX5267" fmla="*/ 2195563 w 8964278"/>
                <a:gd name="connsiteY5267" fmla="*/ 2079308 h 6213528"/>
                <a:gd name="connsiteX5268" fmla="*/ 2295576 w 8964278"/>
                <a:gd name="connsiteY5268" fmla="*/ 2019300 h 6213528"/>
                <a:gd name="connsiteX5269" fmla="*/ 2428926 w 8964278"/>
                <a:gd name="connsiteY5269" fmla="*/ 1920240 h 6213528"/>
                <a:gd name="connsiteX5270" fmla="*/ 2671813 w 8964278"/>
                <a:gd name="connsiteY5270" fmla="*/ 1690688 h 6213528"/>
                <a:gd name="connsiteX5271" fmla="*/ 2899461 w 8964278"/>
                <a:gd name="connsiteY5271" fmla="*/ 1443038 h 6213528"/>
                <a:gd name="connsiteX5272" fmla="*/ 3137586 w 8964278"/>
                <a:gd name="connsiteY5272" fmla="*/ 1203960 h 6213528"/>
                <a:gd name="connsiteX5273" fmla="*/ 3401428 w 8964278"/>
                <a:gd name="connsiteY5273" fmla="*/ 1007745 h 6213528"/>
                <a:gd name="connsiteX5274" fmla="*/ 3417621 w 8964278"/>
                <a:gd name="connsiteY5274" fmla="*/ 1000125 h 6213528"/>
                <a:gd name="connsiteX5275" fmla="*/ 3426193 w 8964278"/>
                <a:gd name="connsiteY5275" fmla="*/ 996315 h 6213528"/>
                <a:gd name="connsiteX5276" fmla="*/ 3369996 w 8964278"/>
                <a:gd name="connsiteY5276" fmla="*/ 991553 h 6213528"/>
                <a:gd name="connsiteX5277" fmla="*/ 3372853 w 8964278"/>
                <a:gd name="connsiteY5277" fmla="*/ 984885 h 6213528"/>
                <a:gd name="connsiteX5278" fmla="*/ 3417621 w 8964278"/>
                <a:gd name="connsiteY5278" fmla="*/ 984885 h 6213528"/>
                <a:gd name="connsiteX5279" fmla="*/ 3408096 w 8964278"/>
                <a:gd name="connsiteY5279" fmla="*/ 990600 h 6213528"/>
                <a:gd name="connsiteX5280" fmla="*/ 3148063 w 8964278"/>
                <a:gd name="connsiteY5280" fmla="*/ 1145858 h 6213528"/>
                <a:gd name="connsiteX5281" fmla="*/ 2875648 w 8964278"/>
                <a:gd name="connsiteY5281" fmla="*/ 1376363 h 6213528"/>
                <a:gd name="connsiteX5282" fmla="*/ 2622283 w 8964278"/>
                <a:gd name="connsiteY5282" fmla="*/ 1628775 h 6213528"/>
                <a:gd name="connsiteX5283" fmla="*/ 2360346 w 8964278"/>
                <a:gd name="connsiteY5283" fmla="*/ 1880235 h 6213528"/>
                <a:gd name="connsiteX5284" fmla="*/ 2071738 w 8964278"/>
                <a:gd name="connsiteY5284" fmla="*/ 2096453 h 6213528"/>
                <a:gd name="connsiteX5285" fmla="*/ 2064118 w 8964278"/>
                <a:gd name="connsiteY5285" fmla="*/ 2101215 h 6213528"/>
                <a:gd name="connsiteX5286" fmla="*/ 2038401 w 8964278"/>
                <a:gd name="connsiteY5286" fmla="*/ 2105025 h 6213528"/>
                <a:gd name="connsiteX5287" fmla="*/ 2070786 w 8964278"/>
                <a:gd name="connsiteY5287" fmla="*/ 2072640 h 6213528"/>
                <a:gd name="connsiteX5288" fmla="*/ 2140318 w 8964278"/>
                <a:gd name="connsiteY5288" fmla="*/ 2005013 h 6213528"/>
                <a:gd name="connsiteX5289" fmla="*/ 2277478 w 8964278"/>
                <a:gd name="connsiteY5289" fmla="*/ 1870710 h 6213528"/>
                <a:gd name="connsiteX5290" fmla="*/ 2525128 w 8964278"/>
                <a:gd name="connsiteY5290" fmla="*/ 1630680 h 6213528"/>
                <a:gd name="connsiteX5291" fmla="*/ 2777541 w 8964278"/>
                <a:gd name="connsiteY5291" fmla="*/ 1401128 h 6213528"/>
                <a:gd name="connsiteX5292" fmla="*/ 3043288 w 8964278"/>
                <a:gd name="connsiteY5292" fmla="*/ 1190625 h 6213528"/>
                <a:gd name="connsiteX5293" fmla="*/ 3330943 w 8964278"/>
                <a:gd name="connsiteY5293" fmla="*/ 1008698 h 6213528"/>
                <a:gd name="connsiteX5294" fmla="*/ 3369996 w 8964278"/>
                <a:gd name="connsiteY5294" fmla="*/ 991553 h 6213528"/>
                <a:gd name="connsiteX5295" fmla="*/ 3294748 w 8964278"/>
                <a:gd name="connsiteY5295" fmla="*/ 982980 h 6213528"/>
                <a:gd name="connsiteX5296" fmla="*/ 3342373 w 8964278"/>
                <a:gd name="connsiteY5296" fmla="*/ 984885 h 6213528"/>
                <a:gd name="connsiteX5297" fmla="*/ 3357613 w 8964278"/>
                <a:gd name="connsiteY5297" fmla="*/ 984885 h 6213528"/>
                <a:gd name="connsiteX5298" fmla="*/ 3076626 w 8964278"/>
                <a:gd name="connsiteY5298" fmla="*/ 1159193 h 6213528"/>
                <a:gd name="connsiteX5299" fmla="*/ 2807068 w 8964278"/>
                <a:gd name="connsiteY5299" fmla="*/ 1368743 h 6213528"/>
                <a:gd name="connsiteX5300" fmla="*/ 2551798 w 8964278"/>
                <a:gd name="connsiteY5300" fmla="*/ 1598295 h 6213528"/>
                <a:gd name="connsiteX5301" fmla="*/ 2306053 w 8964278"/>
                <a:gd name="connsiteY5301" fmla="*/ 1836420 h 6213528"/>
                <a:gd name="connsiteX5302" fmla="*/ 2031733 w 8964278"/>
                <a:gd name="connsiteY5302" fmla="*/ 2106930 h 6213528"/>
                <a:gd name="connsiteX5303" fmla="*/ 2028876 w 8964278"/>
                <a:gd name="connsiteY5303" fmla="*/ 2109788 h 6213528"/>
                <a:gd name="connsiteX5304" fmla="*/ 1975536 w 8964278"/>
                <a:gd name="connsiteY5304" fmla="*/ 2116455 h 6213528"/>
                <a:gd name="connsiteX5305" fmla="*/ 2055546 w 8964278"/>
                <a:gd name="connsiteY5305" fmla="*/ 2034540 h 6213528"/>
                <a:gd name="connsiteX5306" fmla="*/ 2158416 w 8964278"/>
                <a:gd name="connsiteY5306" fmla="*/ 1902143 h 6213528"/>
                <a:gd name="connsiteX5307" fmla="*/ 2389873 w 8964278"/>
                <a:gd name="connsiteY5307" fmla="*/ 1644968 h 6213528"/>
                <a:gd name="connsiteX5308" fmla="*/ 2648953 w 8964278"/>
                <a:gd name="connsiteY5308" fmla="*/ 1413510 h 6213528"/>
                <a:gd name="connsiteX5309" fmla="*/ 2933751 w 8964278"/>
                <a:gd name="connsiteY5309" fmla="*/ 1203008 h 6213528"/>
                <a:gd name="connsiteX5310" fmla="*/ 3252838 w 8964278"/>
                <a:gd name="connsiteY5310" fmla="*/ 1006793 h 6213528"/>
                <a:gd name="connsiteX5311" fmla="*/ 3293796 w 8964278"/>
                <a:gd name="connsiteY5311" fmla="*/ 984885 h 6213528"/>
                <a:gd name="connsiteX5312" fmla="*/ 3294748 w 8964278"/>
                <a:gd name="connsiteY5312" fmla="*/ 982980 h 6213528"/>
                <a:gd name="connsiteX5313" fmla="*/ 3220453 w 8964278"/>
                <a:gd name="connsiteY5313" fmla="*/ 979170 h 6213528"/>
                <a:gd name="connsiteX5314" fmla="*/ 3273793 w 8964278"/>
                <a:gd name="connsiteY5314" fmla="*/ 982028 h 6213528"/>
                <a:gd name="connsiteX5315" fmla="*/ 2968993 w 8964278"/>
                <a:gd name="connsiteY5315" fmla="*/ 1164908 h 6213528"/>
                <a:gd name="connsiteX5316" fmla="*/ 2678481 w 8964278"/>
                <a:gd name="connsiteY5316" fmla="*/ 1375410 h 6213528"/>
                <a:gd name="connsiteX5317" fmla="*/ 2417496 w 8964278"/>
                <a:gd name="connsiteY5317" fmla="*/ 1604010 h 6213528"/>
                <a:gd name="connsiteX5318" fmla="*/ 2183181 w 8964278"/>
                <a:gd name="connsiteY5318" fmla="*/ 1857375 h 6213528"/>
                <a:gd name="connsiteX5319" fmla="*/ 2078406 w 8964278"/>
                <a:gd name="connsiteY5319" fmla="*/ 1991678 h 6213528"/>
                <a:gd name="connsiteX5320" fmla="*/ 1966963 w 8964278"/>
                <a:gd name="connsiteY5320" fmla="*/ 2113598 h 6213528"/>
                <a:gd name="connsiteX5321" fmla="*/ 1963153 w 8964278"/>
                <a:gd name="connsiteY5321" fmla="*/ 2116455 h 6213528"/>
                <a:gd name="connsiteX5322" fmla="*/ 1856473 w 8964278"/>
                <a:gd name="connsiteY5322" fmla="*/ 2122170 h 6213528"/>
                <a:gd name="connsiteX5323" fmla="*/ 1951723 w 8964278"/>
                <a:gd name="connsiteY5323" fmla="*/ 2055495 h 6213528"/>
                <a:gd name="connsiteX5324" fmla="*/ 2066023 w 8964278"/>
                <a:gd name="connsiteY5324" fmla="*/ 1927860 h 6213528"/>
                <a:gd name="connsiteX5325" fmla="*/ 2318436 w 8964278"/>
                <a:gd name="connsiteY5325" fmla="*/ 1654493 h 6213528"/>
                <a:gd name="connsiteX5326" fmla="*/ 2592756 w 8964278"/>
                <a:gd name="connsiteY5326" fmla="*/ 1406843 h 6213528"/>
                <a:gd name="connsiteX5327" fmla="*/ 2888031 w 8964278"/>
                <a:gd name="connsiteY5327" fmla="*/ 1183958 h 6213528"/>
                <a:gd name="connsiteX5328" fmla="*/ 3202356 w 8964278"/>
                <a:gd name="connsiteY5328" fmla="*/ 987743 h 6213528"/>
                <a:gd name="connsiteX5329" fmla="*/ 3220453 w 8964278"/>
                <a:gd name="connsiteY5329" fmla="*/ 979170 h 6213528"/>
                <a:gd name="connsiteX5330" fmla="*/ 3177591 w 8964278"/>
                <a:gd name="connsiteY5330" fmla="*/ 977265 h 6213528"/>
                <a:gd name="connsiteX5331" fmla="*/ 3195688 w 8964278"/>
                <a:gd name="connsiteY5331" fmla="*/ 978218 h 6213528"/>
                <a:gd name="connsiteX5332" fmla="*/ 2922321 w 8964278"/>
                <a:gd name="connsiteY5332" fmla="*/ 1146810 h 6213528"/>
                <a:gd name="connsiteX5333" fmla="*/ 2625141 w 8964278"/>
                <a:gd name="connsiteY5333" fmla="*/ 1365885 h 6213528"/>
                <a:gd name="connsiteX5334" fmla="*/ 2348916 w 8964278"/>
                <a:gd name="connsiteY5334" fmla="*/ 1611630 h 6213528"/>
                <a:gd name="connsiteX5335" fmla="*/ 2196516 w 8964278"/>
                <a:gd name="connsiteY5335" fmla="*/ 1767840 h 6213528"/>
                <a:gd name="connsiteX5336" fmla="*/ 2253666 w 8964278"/>
                <a:gd name="connsiteY5336" fmla="*/ 1671638 h 6213528"/>
                <a:gd name="connsiteX5337" fmla="*/ 2269858 w 8964278"/>
                <a:gd name="connsiteY5337" fmla="*/ 1653540 h 6213528"/>
                <a:gd name="connsiteX5338" fmla="*/ 2521318 w 8964278"/>
                <a:gd name="connsiteY5338" fmla="*/ 1396365 h 6213528"/>
                <a:gd name="connsiteX5339" fmla="*/ 2811831 w 8964278"/>
                <a:gd name="connsiteY5339" fmla="*/ 1176338 h 6213528"/>
                <a:gd name="connsiteX5340" fmla="*/ 3133776 w 8964278"/>
                <a:gd name="connsiteY5340" fmla="*/ 1001078 h 6213528"/>
                <a:gd name="connsiteX5341" fmla="*/ 3174733 w 8964278"/>
                <a:gd name="connsiteY5341" fmla="*/ 982980 h 6213528"/>
                <a:gd name="connsiteX5342" fmla="*/ 3177591 w 8964278"/>
                <a:gd name="connsiteY5342" fmla="*/ 977265 h 6213528"/>
                <a:gd name="connsiteX5343" fmla="*/ 2528938 w 8964278"/>
                <a:gd name="connsiteY5343" fmla="*/ 1048703 h 6213528"/>
                <a:gd name="connsiteX5344" fmla="*/ 2757538 w 8964278"/>
                <a:gd name="connsiteY5344" fmla="*/ 980123 h 6213528"/>
                <a:gd name="connsiteX5345" fmla="*/ 2736583 w 8964278"/>
                <a:gd name="connsiteY5345" fmla="*/ 988695 h 6213528"/>
                <a:gd name="connsiteX5346" fmla="*/ 2686101 w 8964278"/>
                <a:gd name="connsiteY5346" fmla="*/ 1011555 h 6213528"/>
                <a:gd name="connsiteX5347" fmla="*/ 2587993 w 8964278"/>
                <a:gd name="connsiteY5347" fmla="*/ 1063943 h 6213528"/>
                <a:gd name="connsiteX5348" fmla="*/ 2407971 w 8964278"/>
                <a:gd name="connsiteY5348" fmla="*/ 1197293 h 6213528"/>
                <a:gd name="connsiteX5349" fmla="*/ 2363203 w 8964278"/>
                <a:gd name="connsiteY5349" fmla="*/ 1240155 h 6213528"/>
                <a:gd name="connsiteX5350" fmla="*/ 2362251 w 8964278"/>
                <a:gd name="connsiteY5350" fmla="*/ 1168718 h 6213528"/>
                <a:gd name="connsiteX5351" fmla="*/ 2362251 w 8964278"/>
                <a:gd name="connsiteY5351" fmla="*/ 1168718 h 6213528"/>
                <a:gd name="connsiteX5352" fmla="*/ 2528938 w 8964278"/>
                <a:gd name="connsiteY5352" fmla="*/ 1048703 h 6213528"/>
                <a:gd name="connsiteX5353" fmla="*/ 2362251 w 8964278"/>
                <a:gd name="connsiteY5353" fmla="*/ 1253490 h 6213528"/>
                <a:gd name="connsiteX5354" fmla="*/ 2489886 w 8964278"/>
                <a:gd name="connsiteY5354" fmla="*/ 1143000 h 6213528"/>
                <a:gd name="connsiteX5355" fmla="*/ 2679433 w 8964278"/>
                <a:gd name="connsiteY5355" fmla="*/ 1027748 h 6213528"/>
                <a:gd name="connsiteX5356" fmla="*/ 2736583 w 8964278"/>
                <a:gd name="connsiteY5356" fmla="*/ 1002030 h 6213528"/>
                <a:gd name="connsiteX5357" fmla="*/ 2765158 w 8964278"/>
                <a:gd name="connsiteY5357" fmla="*/ 990600 h 6213528"/>
                <a:gd name="connsiteX5358" fmla="*/ 2792781 w 8964278"/>
                <a:gd name="connsiteY5358" fmla="*/ 978218 h 6213528"/>
                <a:gd name="connsiteX5359" fmla="*/ 2793733 w 8964278"/>
                <a:gd name="connsiteY5359" fmla="*/ 977265 h 6213528"/>
                <a:gd name="connsiteX5360" fmla="*/ 2852788 w 8964278"/>
                <a:gd name="connsiteY5360" fmla="*/ 972503 h 6213528"/>
                <a:gd name="connsiteX5361" fmla="*/ 2829928 w 8964278"/>
                <a:gd name="connsiteY5361" fmla="*/ 983933 h 6213528"/>
                <a:gd name="connsiteX5362" fmla="*/ 2769921 w 8964278"/>
                <a:gd name="connsiteY5362" fmla="*/ 1013460 h 6213528"/>
                <a:gd name="connsiteX5363" fmla="*/ 2653716 w 8964278"/>
                <a:gd name="connsiteY5363" fmla="*/ 1078230 h 6213528"/>
                <a:gd name="connsiteX5364" fmla="*/ 2432736 w 8964278"/>
                <a:gd name="connsiteY5364" fmla="*/ 1231583 h 6213528"/>
                <a:gd name="connsiteX5365" fmla="*/ 2360346 w 8964278"/>
                <a:gd name="connsiteY5365" fmla="*/ 1292543 h 6213528"/>
                <a:gd name="connsiteX5366" fmla="*/ 2362251 w 8964278"/>
                <a:gd name="connsiteY5366" fmla="*/ 1253490 h 6213528"/>
                <a:gd name="connsiteX5367" fmla="*/ 2359393 w 8964278"/>
                <a:gd name="connsiteY5367" fmla="*/ 1301115 h 6213528"/>
                <a:gd name="connsiteX5368" fmla="*/ 2529891 w 8964278"/>
                <a:gd name="connsiteY5368" fmla="*/ 1167765 h 6213528"/>
                <a:gd name="connsiteX5369" fmla="*/ 2758491 w 8964278"/>
                <a:gd name="connsiteY5369" fmla="*/ 1028700 h 6213528"/>
                <a:gd name="connsiteX5370" fmla="*/ 2825166 w 8964278"/>
                <a:gd name="connsiteY5370" fmla="*/ 995363 h 6213528"/>
                <a:gd name="connsiteX5371" fmla="*/ 2881363 w 8964278"/>
                <a:gd name="connsiteY5371" fmla="*/ 969645 h 6213528"/>
                <a:gd name="connsiteX5372" fmla="*/ 2930893 w 8964278"/>
                <a:gd name="connsiteY5372" fmla="*/ 968693 h 6213528"/>
                <a:gd name="connsiteX5373" fmla="*/ 2677528 w 8964278"/>
                <a:gd name="connsiteY5373" fmla="*/ 1097280 h 6213528"/>
                <a:gd name="connsiteX5374" fmla="*/ 2419401 w 8964278"/>
                <a:gd name="connsiteY5374" fmla="*/ 1283970 h 6213528"/>
                <a:gd name="connsiteX5375" fmla="*/ 2354631 w 8964278"/>
                <a:gd name="connsiteY5375" fmla="*/ 1342073 h 6213528"/>
                <a:gd name="connsiteX5376" fmla="*/ 2359393 w 8964278"/>
                <a:gd name="connsiteY5376" fmla="*/ 1301115 h 6213528"/>
                <a:gd name="connsiteX5377" fmla="*/ 2353678 w 8964278"/>
                <a:gd name="connsiteY5377" fmla="*/ 1355408 h 6213528"/>
                <a:gd name="connsiteX5378" fmla="*/ 2411781 w 8964278"/>
                <a:gd name="connsiteY5378" fmla="*/ 1303020 h 6213528"/>
                <a:gd name="connsiteX5379" fmla="*/ 2534653 w 8964278"/>
                <a:gd name="connsiteY5379" fmla="*/ 1204913 h 6213528"/>
                <a:gd name="connsiteX5380" fmla="*/ 2805163 w 8964278"/>
                <a:gd name="connsiteY5380" fmla="*/ 1039178 h 6213528"/>
                <a:gd name="connsiteX5381" fmla="*/ 2964231 w 8964278"/>
                <a:gd name="connsiteY5381" fmla="*/ 968693 h 6213528"/>
                <a:gd name="connsiteX5382" fmla="*/ 3007093 w 8964278"/>
                <a:gd name="connsiteY5382" fmla="*/ 969645 h 6213528"/>
                <a:gd name="connsiteX5383" fmla="*/ 2703246 w 8964278"/>
                <a:gd name="connsiteY5383" fmla="*/ 1139190 h 6213528"/>
                <a:gd name="connsiteX5384" fmla="*/ 2413686 w 8964278"/>
                <a:gd name="connsiteY5384" fmla="*/ 1357313 h 6213528"/>
                <a:gd name="connsiteX5385" fmla="*/ 2342248 w 8964278"/>
                <a:gd name="connsiteY5385" fmla="*/ 1422083 h 6213528"/>
                <a:gd name="connsiteX5386" fmla="*/ 2353678 w 8964278"/>
                <a:gd name="connsiteY5386" fmla="*/ 1355408 h 6213528"/>
                <a:gd name="connsiteX5387" fmla="*/ 2337486 w 8964278"/>
                <a:gd name="connsiteY5387" fmla="*/ 1443038 h 6213528"/>
                <a:gd name="connsiteX5388" fmla="*/ 2339391 w 8964278"/>
                <a:gd name="connsiteY5388" fmla="*/ 1435418 h 6213528"/>
                <a:gd name="connsiteX5389" fmla="*/ 2403208 w 8964278"/>
                <a:gd name="connsiteY5389" fmla="*/ 1377315 h 6213528"/>
                <a:gd name="connsiteX5390" fmla="*/ 2542273 w 8964278"/>
                <a:gd name="connsiteY5390" fmla="*/ 1263968 h 6213528"/>
                <a:gd name="connsiteX5391" fmla="*/ 2844216 w 8964278"/>
                <a:gd name="connsiteY5391" fmla="*/ 1065848 h 6213528"/>
                <a:gd name="connsiteX5392" fmla="*/ 3024238 w 8964278"/>
                <a:gd name="connsiteY5392" fmla="*/ 974408 h 6213528"/>
                <a:gd name="connsiteX5393" fmla="*/ 3027096 w 8964278"/>
                <a:gd name="connsiteY5393" fmla="*/ 970598 h 6213528"/>
                <a:gd name="connsiteX5394" fmla="*/ 3082341 w 8964278"/>
                <a:gd name="connsiteY5394" fmla="*/ 972503 h 6213528"/>
                <a:gd name="connsiteX5395" fmla="*/ 2908986 w 8964278"/>
                <a:gd name="connsiteY5395" fmla="*/ 1057275 h 6213528"/>
                <a:gd name="connsiteX5396" fmla="*/ 2718486 w 8964278"/>
                <a:gd name="connsiteY5396" fmla="*/ 1172528 h 6213528"/>
                <a:gd name="connsiteX5397" fmla="*/ 2539416 w 8964278"/>
                <a:gd name="connsiteY5397" fmla="*/ 1306830 h 6213528"/>
                <a:gd name="connsiteX5398" fmla="*/ 2374633 w 8964278"/>
                <a:gd name="connsiteY5398" fmla="*/ 1457325 h 6213528"/>
                <a:gd name="connsiteX5399" fmla="*/ 2316531 w 8964278"/>
                <a:gd name="connsiteY5399" fmla="*/ 1517333 h 6213528"/>
                <a:gd name="connsiteX5400" fmla="*/ 2337486 w 8964278"/>
                <a:gd name="connsiteY5400" fmla="*/ 1443038 h 6213528"/>
                <a:gd name="connsiteX5401" fmla="*/ 2361298 w 8964278"/>
                <a:gd name="connsiteY5401" fmla="*/ 1481138 h 6213528"/>
                <a:gd name="connsiteX5402" fmla="*/ 2524176 w 8964278"/>
                <a:gd name="connsiteY5402" fmla="*/ 1329690 h 6213528"/>
                <a:gd name="connsiteX5403" fmla="*/ 2701341 w 8964278"/>
                <a:gd name="connsiteY5403" fmla="*/ 1195388 h 6213528"/>
                <a:gd name="connsiteX5404" fmla="*/ 2890888 w 8964278"/>
                <a:gd name="connsiteY5404" fmla="*/ 1078230 h 6213528"/>
                <a:gd name="connsiteX5405" fmla="*/ 3089961 w 8964278"/>
                <a:gd name="connsiteY5405" fmla="*/ 980123 h 6213528"/>
                <a:gd name="connsiteX5406" fmla="*/ 3107106 w 8964278"/>
                <a:gd name="connsiteY5406" fmla="*/ 973455 h 6213528"/>
                <a:gd name="connsiteX5407" fmla="*/ 3160446 w 8964278"/>
                <a:gd name="connsiteY5407" fmla="*/ 976313 h 6213528"/>
                <a:gd name="connsiteX5408" fmla="*/ 2847073 w 8964278"/>
                <a:gd name="connsiteY5408" fmla="*/ 1140143 h 6213528"/>
                <a:gd name="connsiteX5409" fmla="*/ 2551798 w 8964278"/>
                <a:gd name="connsiteY5409" fmla="*/ 1356360 h 6213528"/>
                <a:gd name="connsiteX5410" fmla="*/ 2296528 w 8964278"/>
                <a:gd name="connsiteY5410" fmla="*/ 1609725 h 6213528"/>
                <a:gd name="connsiteX5411" fmla="*/ 2269858 w 8964278"/>
                <a:gd name="connsiteY5411" fmla="*/ 1641158 h 6213528"/>
                <a:gd name="connsiteX5412" fmla="*/ 2312721 w 8964278"/>
                <a:gd name="connsiteY5412" fmla="*/ 1535430 h 6213528"/>
                <a:gd name="connsiteX5413" fmla="*/ 2361298 w 8964278"/>
                <a:gd name="connsiteY5413" fmla="*/ 1481138 h 6213528"/>
                <a:gd name="connsiteX5414" fmla="*/ 2306053 w 8964278"/>
                <a:gd name="connsiteY5414" fmla="*/ 940118 h 6213528"/>
                <a:gd name="connsiteX5415" fmla="*/ 2309863 w 8964278"/>
                <a:gd name="connsiteY5415" fmla="*/ 1062990 h 6213528"/>
                <a:gd name="connsiteX5416" fmla="*/ 2307958 w 8964278"/>
                <a:gd name="connsiteY5416" fmla="*/ 1201103 h 6213528"/>
                <a:gd name="connsiteX5417" fmla="*/ 2304148 w 8964278"/>
                <a:gd name="connsiteY5417" fmla="*/ 1243013 h 6213528"/>
                <a:gd name="connsiteX5418" fmla="*/ 2301291 w 8964278"/>
                <a:gd name="connsiteY5418" fmla="*/ 1249680 h 6213528"/>
                <a:gd name="connsiteX5419" fmla="*/ 2298433 w 8964278"/>
                <a:gd name="connsiteY5419" fmla="*/ 1288733 h 6213528"/>
                <a:gd name="connsiteX5420" fmla="*/ 2289861 w 8964278"/>
                <a:gd name="connsiteY5420" fmla="*/ 1336358 h 6213528"/>
                <a:gd name="connsiteX5421" fmla="*/ 2250808 w 8964278"/>
                <a:gd name="connsiteY5421" fmla="*/ 1462088 h 6213528"/>
                <a:gd name="connsiteX5422" fmla="*/ 2129841 w 8964278"/>
                <a:gd name="connsiteY5422" fmla="*/ 1688783 h 6213528"/>
                <a:gd name="connsiteX5423" fmla="*/ 2007921 w 8964278"/>
                <a:gd name="connsiteY5423" fmla="*/ 1859280 h 6213528"/>
                <a:gd name="connsiteX5424" fmla="*/ 2103171 w 8964278"/>
                <a:gd name="connsiteY5424" fmla="*/ 1707833 h 6213528"/>
                <a:gd name="connsiteX5425" fmla="*/ 2205088 w 8964278"/>
                <a:gd name="connsiteY5425" fmla="*/ 1455420 h 6213528"/>
                <a:gd name="connsiteX5426" fmla="*/ 2270811 w 8964278"/>
                <a:gd name="connsiteY5426" fmla="*/ 1151573 h 6213528"/>
                <a:gd name="connsiteX5427" fmla="*/ 2300338 w 8964278"/>
                <a:gd name="connsiteY5427" fmla="*/ 903923 h 6213528"/>
                <a:gd name="connsiteX5428" fmla="*/ 2306053 w 8964278"/>
                <a:gd name="connsiteY5428" fmla="*/ 940118 h 6213528"/>
                <a:gd name="connsiteX5429" fmla="*/ 2291766 w 8964278"/>
                <a:gd name="connsiteY5429" fmla="*/ 852488 h 6213528"/>
                <a:gd name="connsiteX5430" fmla="*/ 2290813 w 8964278"/>
                <a:gd name="connsiteY5430" fmla="*/ 862013 h 6213528"/>
                <a:gd name="connsiteX5431" fmla="*/ 2286051 w 8964278"/>
                <a:gd name="connsiteY5431" fmla="*/ 904875 h 6213528"/>
                <a:gd name="connsiteX5432" fmla="*/ 2270811 w 8964278"/>
                <a:gd name="connsiteY5432" fmla="*/ 991553 h 6213528"/>
                <a:gd name="connsiteX5433" fmla="*/ 2218423 w 8964278"/>
                <a:gd name="connsiteY5433" fmla="*/ 1157288 h 6213528"/>
                <a:gd name="connsiteX5434" fmla="*/ 2036496 w 8964278"/>
                <a:gd name="connsiteY5434" fmla="*/ 1454468 h 6213528"/>
                <a:gd name="connsiteX5435" fmla="*/ 1968868 w 8964278"/>
                <a:gd name="connsiteY5435" fmla="*/ 1525905 h 6213528"/>
                <a:gd name="connsiteX5436" fmla="*/ 1944103 w 8964278"/>
                <a:gd name="connsiteY5436" fmla="*/ 1548765 h 6213528"/>
                <a:gd name="connsiteX5437" fmla="*/ 1869808 w 8964278"/>
                <a:gd name="connsiteY5437" fmla="*/ 1595438 h 6213528"/>
                <a:gd name="connsiteX5438" fmla="*/ 1759318 w 8964278"/>
                <a:gd name="connsiteY5438" fmla="*/ 1655445 h 6213528"/>
                <a:gd name="connsiteX5439" fmla="*/ 1906956 w 8964278"/>
                <a:gd name="connsiteY5439" fmla="*/ 1514475 h 6213528"/>
                <a:gd name="connsiteX5440" fmla="*/ 2056498 w 8964278"/>
                <a:gd name="connsiteY5440" fmla="*/ 1333500 h 6213528"/>
                <a:gd name="connsiteX5441" fmla="*/ 2175561 w 8964278"/>
                <a:gd name="connsiteY5441" fmla="*/ 1128713 h 6213528"/>
                <a:gd name="connsiteX5442" fmla="*/ 2249856 w 8964278"/>
                <a:gd name="connsiteY5442" fmla="*/ 899160 h 6213528"/>
                <a:gd name="connsiteX5443" fmla="*/ 2267953 w 8964278"/>
                <a:gd name="connsiteY5443" fmla="*/ 736283 h 6213528"/>
                <a:gd name="connsiteX5444" fmla="*/ 2291766 w 8964278"/>
                <a:gd name="connsiteY5444" fmla="*/ 852488 h 6213528"/>
                <a:gd name="connsiteX5445" fmla="*/ 2240331 w 8964278"/>
                <a:gd name="connsiteY5445" fmla="*/ 581978 h 6213528"/>
                <a:gd name="connsiteX5446" fmla="*/ 2261286 w 8964278"/>
                <a:gd name="connsiteY5446" fmla="*/ 700088 h 6213528"/>
                <a:gd name="connsiteX5447" fmla="*/ 2247951 w 8964278"/>
                <a:gd name="connsiteY5447" fmla="*/ 868680 h 6213528"/>
                <a:gd name="connsiteX5448" fmla="*/ 2178418 w 8964278"/>
                <a:gd name="connsiteY5448" fmla="*/ 1098233 h 6213528"/>
                <a:gd name="connsiteX5449" fmla="*/ 2064118 w 8964278"/>
                <a:gd name="connsiteY5449" fmla="*/ 1304925 h 6213528"/>
                <a:gd name="connsiteX5450" fmla="*/ 1919338 w 8964278"/>
                <a:gd name="connsiteY5450" fmla="*/ 1485900 h 6213528"/>
                <a:gd name="connsiteX5451" fmla="*/ 1751698 w 8964278"/>
                <a:gd name="connsiteY5451" fmla="*/ 1647825 h 6213528"/>
                <a:gd name="connsiteX5452" fmla="*/ 1729791 w 8964278"/>
                <a:gd name="connsiteY5452" fmla="*/ 1665923 h 6213528"/>
                <a:gd name="connsiteX5453" fmla="*/ 1727886 w 8964278"/>
                <a:gd name="connsiteY5453" fmla="*/ 1670685 h 6213528"/>
                <a:gd name="connsiteX5454" fmla="*/ 1677403 w 8964278"/>
                <a:gd name="connsiteY5454" fmla="*/ 1695450 h 6213528"/>
                <a:gd name="connsiteX5455" fmla="*/ 1819326 w 8964278"/>
                <a:gd name="connsiteY5455" fmla="*/ 1556385 h 6213528"/>
                <a:gd name="connsiteX5456" fmla="*/ 1982203 w 8964278"/>
                <a:gd name="connsiteY5456" fmla="*/ 1343025 h 6213528"/>
                <a:gd name="connsiteX5457" fmla="*/ 2107933 w 8964278"/>
                <a:gd name="connsiteY5457" fmla="*/ 1106805 h 6213528"/>
                <a:gd name="connsiteX5458" fmla="*/ 2193658 w 8964278"/>
                <a:gd name="connsiteY5458" fmla="*/ 853440 h 6213528"/>
                <a:gd name="connsiteX5459" fmla="*/ 2237473 w 8964278"/>
                <a:gd name="connsiteY5459" fmla="*/ 589598 h 6213528"/>
                <a:gd name="connsiteX5460" fmla="*/ 2240331 w 8964278"/>
                <a:gd name="connsiteY5460" fmla="*/ 581978 h 6213528"/>
                <a:gd name="connsiteX5461" fmla="*/ 2234616 w 8964278"/>
                <a:gd name="connsiteY5461" fmla="*/ 540068 h 6213528"/>
                <a:gd name="connsiteX5462" fmla="*/ 2232711 w 8964278"/>
                <a:gd name="connsiteY5462" fmla="*/ 551498 h 6213528"/>
                <a:gd name="connsiteX5463" fmla="*/ 2231758 w 8964278"/>
                <a:gd name="connsiteY5463" fmla="*/ 554355 h 6213528"/>
                <a:gd name="connsiteX5464" fmla="*/ 2230806 w 8964278"/>
                <a:gd name="connsiteY5464" fmla="*/ 562928 h 6213528"/>
                <a:gd name="connsiteX5465" fmla="*/ 2161273 w 8964278"/>
                <a:gd name="connsiteY5465" fmla="*/ 837248 h 6213528"/>
                <a:gd name="connsiteX5466" fmla="*/ 2034591 w 8964278"/>
                <a:gd name="connsiteY5466" fmla="*/ 1130618 h 6213528"/>
                <a:gd name="connsiteX5467" fmla="*/ 1862188 w 8964278"/>
                <a:gd name="connsiteY5467" fmla="*/ 1401128 h 6213528"/>
                <a:gd name="connsiteX5468" fmla="*/ 1647876 w 8964278"/>
                <a:gd name="connsiteY5468" fmla="*/ 1639253 h 6213528"/>
                <a:gd name="connsiteX5469" fmla="*/ 1415466 w 8964278"/>
                <a:gd name="connsiteY5469" fmla="*/ 1826895 h 6213528"/>
                <a:gd name="connsiteX5470" fmla="*/ 1269733 w 8964278"/>
                <a:gd name="connsiteY5470" fmla="*/ 1924050 h 6213528"/>
                <a:gd name="connsiteX5471" fmla="*/ 1164958 w 8964278"/>
                <a:gd name="connsiteY5471" fmla="*/ 2038350 h 6213528"/>
                <a:gd name="connsiteX5472" fmla="*/ 1104951 w 8964278"/>
                <a:gd name="connsiteY5472" fmla="*/ 2165985 h 6213528"/>
                <a:gd name="connsiteX5473" fmla="*/ 1061136 w 8964278"/>
                <a:gd name="connsiteY5473" fmla="*/ 2295525 h 6213528"/>
                <a:gd name="connsiteX5474" fmla="*/ 1063993 w 8964278"/>
                <a:gd name="connsiteY5474" fmla="*/ 2275523 h 6213528"/>
                <a:gd name="connsiteX5475" fmla="*/ 1065898 w 8964278"/>
                <a:gd name="connsiteY5475" fmla="*/ 2273618 h 6213528"/>
                <a:gd name="connsiteX5476" fmla="*/ 1090663 w 8964278"/>
                <a:gd name="connsiteY5476" fmla="*/ 2173605 h 6213528"/>
                <a:gd name="connsiteX5477" fmla="*/ 1250683 w 8964278"/>
                <a:gd name="connsiteY5477" fmla="*/ 1919288 h 6213528"/>
                <a:gd name="connsiteX5478" fmla="*/ 1620253 w 8964278"/>
                <a:gd name="connsiteY5478" fmla="*/ 1588770 h 6213528"/>
                <a:gd name="connsiteX5479" fmla="*/ 1905051 w 8964278"/>
                <a:gd name="connsiteY5479" fmla="*/ 1239203 h 6213528"/>
                <a:gd name="connsiteX5480" fmla="*/ 2102218 w 8964278"/>
                <a:gd name="connsiteY5480" fmla="*/ 837248 h 6213528"/>
                <a:gd name="connsiteX5481" fmla="*/ 2227948 w 8964278"/>
                <a:gd name="connsiteY5481" fmla="*/ 457200 h 6213528"/>
                <a:gd name="connsiteX5482" fmla="*/ 2231758 w 8964278"/>
                <a:gd name="connsiteY5482" fmla="*/ 512445 h 6213528"/>
                <a:gd name="connsiteX5483" fmla="*/ 2234616 w 8964278"/>
                <a:gd name="connsiteY5483" fmla="*/ 540068 h 6213528"/>
                <a:gd name="connsiteX5484" fmla="*/ 2219376 w 8964278"/>
                <a:gd name="connsiteY5484" fmla="*/ 393383 h 6213528"/>
                <a:gd name="connsiteX5485" fmla="*/ 2225091 w 8964278"/>
                <a:gd name="connsiteY5485" fmla="*/ 374333 h 6213528"/>
                <a:gd name="connsiteX5486" fmla="*/ 2231758 w 8964278"/>
                <a:gd name="connsiteY5486" fmla="*/ 362903 h 6213528"/>
                <a:gd name="connsiteX5487" fmla="*/ 2227948 w 8964278"/>
                <a:gd name="connsiteY5487" fmla="*/ 417195 h 6213528"/>
                <a:gd name="connsiteX5488" fmla="*/ 2111743 w 8964278"/>
                <a:gd name="connsiteY5488" fmla="*/ 782955 h 6213528"/>
                <a:gd name="connsiteX5489" fmla="*/ 1919338 w 8964278"/>
                <a:gd name="connsiteY5489" fmla="*/ 1196340 h 6213528"/>
                <a:gd name="connsiteX5490" fmla="*/ 1644066 w 8964278"/>
                <a:gd name="connsiteY5490" fmla="*/ 1553528 h 6213528"/>
                <a:gd name="connsiteX5491" fmla="*/ 1270686 w 8964278"/>
                <a:gd name="connsiteY5491" fmla="*/ 1884998 h 6213528"/>
                <a:gd name="connsiteX5492" fmla="*/ 1150671 w 8964278"/>
                <a:gd name="connsiteY5492" fmla="*/ 2031683 h 6213528"/>
                <a:gd name="connsiteX5493" fmla="*/ 1246873 w 8964278"/>
                <a:gd name="connsiteY5493" fmla="*/ 1882140 h 6213528"/>
                <a:gd name="connsiteX5494" fmla="*/ 1566913 w 8964278"/>
                <a:gd name="connsiteY5494" fmla="*/ 1540193 h 6213528"/>
                <a:gd name="connsiteX5495" fmla="*/ 1729791 w 8964278"/>
                <a:gd name="connsiteY5495" fmla="*/ 1370648 h 6213528"/>
                <a:gd name="connsiteX5496" fmla="*/ 1863141 w 8964278"/>
                <a:gd name="connsiteY5496" fmla="*/ 1202055 h 6213528"/>
                <a:gd name="connsiteX5497" fmla="*/ 2074596 w 8964278"/>
                <a:gd name="connsiteY5497" fmla="*/ 827723 h 6213528"/>
                <a:gd name="connsiteX5498" fmla="*/ 2199373 w 8964278"/>
                <a:gd name="connsiteY5498" fmla="*/ 456248 h 6213528"/>
                <a:gd name="connsiteX5499" fmla="*/ 2219376 w 8964278"/>
                <a:gd name="connsiteY5499" fmla="*/ 393383 h 6213528"/>
                <a:gd name="connsiteX5500" fmla="*/ 2203183 w 8964278"/>
                <a:gd name="connsiteY5500" fmla="*/ 384810 h 6213528"/>
                <a:gd name="connsiteX5501" fmla="*/ 2203183 w 8964278"/>
                <a:gd name="connsiteY5501" fmla="*/ 384810 h 6213528"/>
                <a:gd name="connsiteX5502" fmla="*/ 2201278 w 8964278"/>
                <a:gd name="connsiteY5502" fmla="*/ 394335 h 6213528"/>
                <a:gd name="connsiteX5503" fmla="*/ 2000301 w 8964278"/>
                <a:gd name="connsiteY5503" fmla="*/ 730568 h 6213528"/>
                <a:gd name="connsiteX5504" fmla="*/ 1756461 w 8964278"/>
                <a:gd name="connsiteY5504" fmla="*/ 1092518 h 6213528"/>
                <a:gd name="connsiteX5505" fmla="*/ 1493571 w 8964278"/>
                <a:gd name="connsiteY5505" fmla="*/ 1439228 h 6213528"/>
                <a:gd name="connsiteX5506" fmla="*/ 1355458 w 8964278"/>
                <a:gd name="connsiteY5506" fmla="*/ 1606868 h 6213528"/>
                <a:gd name="connsiteX5507" fmla="*/ 1211631 w 8964278"/>
                <a:gd name="connsiteY5507" fmla="*/ 1771650 h 6213528"/>
                <a:gd name="connsiteX5508" fmla="*/ 1035418 w 8964278"/>
                <a:gd name="connsiteY5508" fmla="*/ 2079308 h 6213528"/>
                <a:gd name="connsiteX5509" fmla="*/ 1034466 w 8964278"/>
                <a:gd name="connsiteY5509" fmla="*/ 2074545 h 6213528"/>
                <a:gd name="connsiteX5510" fmla="*/ 1184008 w 8964278"/>
                <a:gd name="connsiteY5510" fmla="*/ 1685925 h 6213528"/>
                <a:gd name="connsiteX5511" fmla="*/ 1432611 w 8964278"/>
                <a:gd name="connsiteY5511" fmla="*/ 1357313 h 6213528"/>
                <a:gd name="connsiteX5512" fmla="*/ 1703121 w 8964278"/>
                <a:gd name="connsiteY5512" fmla="*/ 1042988 h 6213528"/>
                <a:gd name="connsiteX5513" fmla="*/ 1965058 w 8964278"/>
                <a:gd name="connsiteY5513" fmla="*/ 726758 h 6213528"/>
                <a:gd name="connsiteX5514" fmla="*/ 2170798 w 8964278"/>
                <a:gd name="connsiteY5514" fmla="*/ 424815 h 6213528"/>
                <a:gd name="connsiteX5515" fmla="*/ 2203183 w 8964278"/>
                <a:gd name="connsiteY5515" fmla="*/ 384810 h 6213528"/>
                <a:gd name="connsiteX5516" fmla="*/ 2172703 w 8964278"/>
                <a:gd name="connsiteY5516" fmla="*/ 397193 h 6213528"/>
                <a:gd name="connsiteX5517" fmla="*/ 2173656 w 8964278"/>
                <a:gd name="connsiteY5517" fmla="*/ 396240 h 6213528"/>
                <a:gd name="connsiteX5518" fmla="*/ 2163178 w 8964278"/>
                <a:gd name="connsiteY5518" fmla="*/ 415290 h 6213528"/>
                <a:gd name="connsiteX5519" fmla="*/ 1953628 w 8964278"/>
                <a:gd name="connsiteY5519" fmla="*/ 673418 h 6213528"/>
                <a:gd name="connsiteX5520" fmla="*/ 1672641 w 8964278"/>
                <a:gd name="connsiteY5520" fmla="*/ 1004888 h 6213528"/>
                <a:gd name="connsiteX5521" fmla="*/ 1387843 w 8964278"/>
                <a:gd name="connsiteY5521" fmla="*/ 1325880 h 6213528"/>
                <a:gd name="connsiteX5522" fmla="*/ 1134478 w 8964278"/>
                <a:gd name="connsiteY5522" fmla="*/ 1646873 h 6213528"/>
                <a:gd name="connsiteX5523" fmla="*/ 1051611 w 8964278"/>
                <a:gd name="connsiteY5523" fmla="*/ 1812608 h 6213528"/>
                <a:gd name="connsiteX5524" fmla="*/ 1053516 w 8964278"/>
                <a:gd name="connsiteY5524" fmla="*/ 1798320 h 6213528"/>
                <a:gd name="connsiteX5525" fmla="*/ 1104951 w 8964278"/>
                <a:gd name="connsiteY5525" fmla="*/ 1668780 h 6213528"/>
                <a:gd name="connsiteX5526" fmla="*/ 1333551 w 8964278"/>
                <a:gd name="connsiteY5526" fmla="*/ 1317308 h 6213528"/>
                <a:gd name="connsiteX5527" fmla="*/ 1593583 w 8964278"/>
                <a:gd name="connsiteY5527" fmla="*/ 992505 h 6213528"/>
                <a:gd name="connsiteX5528" fmla="*/ 1872666 w 8964278"/>
                <a:gd name="connsiteY5528" fmla="*/ 686753 h 6213528"/>
                <a:gd name="connsiteX5529" fmla="*/ 2172703 w 8964278"/>
                <a:gd name="connsiteY5529" fmla="*/ 397193 h 6213528"/>
                <a:gd name="connsiteX5530" fmla="*/ 1349743 w 8964278"/>
                <a:gd name="connsiteY5530" fmla="*/ 1131570 h 6213528"/>
                <a:gd name="connsiteX5531" fmla="*/ 1531671 w 8964278"/>
                <a:gd name="connsiteY5531" fmla="*/ 901065 h 6213528"/>
                <a:gd name="connsiteX5532" fmla="*/ 1750746 w 8964278"/>
                <a:gd name="connsiteY5532" fmla="*/ 701993 h 6213528"/>
                <a:gd name="connsiteX5533" fmla="*/ 1998396 w 8964278"/>
                <a:gd name="connsiteY5533" fmla="*/ 528638 h 6213528"/>
                <a:gd name="connsiteX5534" fmla="*/ 2054593 w 8964278"/>
                <a:gd name="connsiteY5534" fmla="*/ 488633 h 6213528"/>
                <a:gd name="connsiteX5535" fmla="*/ 1899336 w 8964278"/>
                <a:gd name="connsiteY5535" fmla="*/ 641985 h 6213528"/>
                <a:gd name="connsiteX5536" fmla="*/ 1614538 w 8964278"/>
                <a:gd name="connsiteY5536" fmla="*/ 949643 h 6213528"/>
                <a:gd name="connsiteX5537" fmla="*/ 1350696 w 8964278"/>
                <a:gd name="connsiteY5537" fmla="*/ 1275398 h 6213528"/>
                <a:gd name="connsiteX5538" fmla="*/ 1114476 w 8964278"/>
                <a:gd name="connsiteY5538" fmla="*/ 1624965 h 6213528"/>
                <a:gd name="connsiteX5539" fmla="*/ 1075423 w 8964278"/>
                <a:gd name="connsiteY5539" fmla="*/ 1706880 h 6213528"/>
                <a:gd name="connsiteX5540" fmla="*/ 1104951 w 8964278"/>
                <a:gd name="connsiteY5540" fmla="*/ 1628775 h 6213528"/>
                <a:gd name="connsiteX5541" fmla="*/ 1204963 w 8964278"/>
                <a:gd name="connsiteY5541" fmla="*/ 1382078 h 6213528"/>
                <a:gd name="connsiteX5542" fmla="*/ 1349743 w 8964278"/>
                <a:gd name="connsiteY5542" fmla="*/ 1131570 h 6213528"/>
                <a:gd name="connsiteX5543" fmla="*/ 1226871 w 8964278"/>
                <a:gd name="connsiteY5543" fmla="*/ 962978 h 6213528"/>
                <a:gd name="connsiteX5544" fmla="*/ 1235443 w 8964278"/>
                <a:gd name="connsiteY5544" fmla="*/ 1171575 h 6213528"/>
                <a:gd name="connsiteX5545" fmla="*/ 1144003 w 8964278"/>
                <a:gd name="connsiteY5545" fmla="*/ 1469708 h 6213528"/>
                <a:gd name="connsiteX5546" fmla="*/ 1173531 w 8964278"/>
                <a:gd name="connsiteY5546" fmla="*/ 1357313 h 6213528"/>
                <a:gd name="connsiteX5547" fmla="*/ 1219251 w 8964278"/>
                <a:gd name="connsiteY5547" fmla="*/ 1071563 h 6213528"/>
                <a:gd name="connsiteX5548" fmla="*/ 1225918 w 8964278"/>
                <a:gd name="connsiteY5548" fmla="*/ 959168 h 6213528"/>
                <a:gd name="connsiteX5549" fmla="*/ 1226871 w 8964278"/>
                <a:gd name="connsiteY5549" fmla="*/ 962978 h 6213528"/>
                <a:gd name="connsiteX5550" fmla="*/ 1149718 w 8964278"/>
                <a:gd name="connsiteY5550" fmla="*/ 775335 h 6213528"/>
                <a:gd name="connsiteX5551" fmla="*/ 1220203 w 8964278"/>
                <a:gd name="connsiteY5551" fmla="*/ 939165 h 6213528"/>
                <a:gd name="connsiteX5552" fmla="*/ 1195438 w 8964278"/>
                <a:gd name="connsiteY5552" fmla="*/ 1196340 h 6213528"/>
                <a:gd name="connsiteX5553" fmla="*/ 1129716 w 8964278"/>
                <a:gd name="connsiteY5553" fmla="*/ 1477328 h 6213528"/>
                <a:gd name="connsiteX5554" fmla="*/ 1103998 w 8964278"/>
                <a:gd name="connsiteY5554" fmla="*/ 1554480 h 6213528"/>
                <a:gd name="connsiteX5555" fmla="*/ 1087806 w 8964278"/>
                <a:gd name="connsiteY5555" fmla="*/ 1600200 h 6213528"/>
                <a:gd name="connsiteX5556" fmla="*/ 1004938 w 8964278"/>
                <a:gd name="connsiteY5556" fmla="*/ 1876425 h 6213528"/>
                <a:gd name="connsiteX5557" fmla="*/ 985888 w 8964278"/>
                <a:gd name="connsiteY5557" fmla="*/ 1925955 h 6213528"/>
                <a:gd name="connsiteX5558" fmla="*/ 935406 w 8964278"/>
                <a:gd name="connsiteY5558" fmla="*/ 2055495 h 6213528"/>
                <a:gd name="connsiteX5559" fmla="*/ 836346 w 8964278"/>
                <a:gd name="connsiteY5559" fmla="*/ 2315528 h 6213528"/>
                <a:gd name="connsiteX5560" fmla="*/ 781101 w 8964278"/>
                <a:gd name="connsiteY5560" fmla="*/ 2462213 h 6213528"/>
                <a:gd name="connsiteX5561" fmla="*/ 783006 w 8964278"/>
                <a:gd name="connsiteY5561" fmla="*/ 2463165 h 6213528"/>
                <a:gd name="connsiteX5562" fmla="*/ 885876 w 8964278"/>
                <a:gd name="connsiteY5562" fmla="*/ 2204085 h 6213528"/>
                <a:gd name="connsiteX5563" fmla="*/ 987793 w 8964278"/>
                <a:gd name="connsiteY5563" fmla="*/ 1944053 h 6213528"/>
                <a:gd name="connsiteX5564" fmla="*/ 1001128 w 8964278"/>
                <a:gd name="connsiteY5564" fmla="*/ 1909763 h 6213528"/>
                <a:gd name="connsiteX5565" fmla="*/ 998271 w 8964278"/>
                <a:gd name="connsiteY5565" fmla="*/ 1980248 h 6213528"/>
                <a:gd name="connsiteX5566" fmla="*/ 999223 w 8964278"/>
                <a:gd name="connsiteY5566" fmla="*/ 2006918 h 6213528"/>
                <a:gd name="connsiteX5567" fmla="*/ 984936 w 8964278"/>
                <a:gd name="connsiteY5567" fmla="*/ 2056448 h 6213528"/>
                <a:gd name="connsiteX5568" fmla="*/ 864921 w 8964278"/>
                <a:gd name="connsiteY5568" fmla="*/ 2335530 h 6213528"/>
                <a:gd name="connsiteX5569" fmla="*/ 780148 w 8964278"/>
                <a:gd name="connsiteY5569" fmla="*/ 2469833 h 6213528"/>
                <a:gd name="connsiteX5570" fmla="*/ 777291 w 8964278"/>
                <a:gd name="connsiteY5570" fmla="*/ 2469833 h 6213528"/>
                <a:gd name="connsiteX5571" fmla="*/ 777291 w 8964278"/>
                <a:gd name="connsiteY5571" fmla="*/ 2458403 h 6213528"/>
                <a:gd name="connsiteX5572" fmla="*/ 799198 w 8964278"/>
                <a:gd name="connsiteY5572" fmla="*/ 2382203 h 6213528"/>
                <a:gd name="connsiteX5573" fmla="*/ 826821 w 8964278"/>
                <a:gd name="connsiteY5573" fmla="*/ 2293620 h 6213528"/>
                <a:gd name="connsiteX5574" fmla="*/ 886828 w 8964278"/>
                <a:gd name="connsiteY5574" fmla="*/ 2118360 h 6213528"/>
                <a:gd name="connsiteX5575" fmla="*/ 1014463 w 8964278"/>
                <a:gd name="connsiteY5575" fmla="*/ 1770698 h 6213528"/>
                <a:gd name="connsiteX5576" fmla="*/ 1117333 w 8964278"/>
                <a:gd name="connsiteY5576" fmla="*/ 1423988 h 6213528"/>
                <a:gd name="connsiteX5577" fmla="*/ 1162101 w 8964278"/>
                <a:gd name="connsiteY5577" fmla="*/ 1068705 h 6213528"/>
                <a:gd name="connsiteX5578" fmla="*/ 1116381 w 8964278"/>
                <a:gd name="connsiteY5578" fmla="*/ 721995 h 6213528"/>
                <a:gd name="connsiteX5579" fmla="*/ 1114476 w 8964278"/>
                <a:gd name="connsiteY5579" fmla="*/ 715328 h 6213528"/>
                <a:gd name="connsiteX5580" fmla="*/ 1149718 w 8964278"/>
                <a:gd name="connsiteY5580" fmla="*/ 775335 h 6213528"/>
                <a:gd name="connsiteX5581" fmla="*/ 1095426 w 8964278"/>
                <a:gd name="connsiteY5581" fmla="*/ 677228 h 6213528"/>
                <a:gd name="connsiteX5582" fmla="*/ 1093521 w 8964278"/>
                <a:gd name="connsiteY5582" fmla="*/ 684848 h 6213528"/>
                <a:gd name="connsiteX5583" fmla="*/ 1151623 w 8964278"/>
                <a:gd name="connsiteY5583" fmla="*/ 1031558 h 6213528"/>
                <a:gd name="connsiteX5584" fmla="*/ 1115428 w 8964278"/>
                <a:gd name="connsiteY5584" fmla="*/ 1385888 h 6213528"/>
                <a:gd name="connsiteX5585" fmla="*/ 1018273 w 8964278"/>
                <a:gd name="connsiteY5585" fmla="*/ 1733550 h 6213528"/>
                <a:gd name="connsiteX5586" fmla="*/ 893496 w 8964278"/>
                <a:gd name="connsiteY5586" fmla="*/ 2079308 h 6213528"/>
                <a:gd name="connsiteX5587" fmla="*/ 780148 w 8964278"/>
                <a:gd name="connsiteY5587" fmla="*/ 2427923 h 6213528"/>
                <a:gd name="connsiteX5588" fmla="*/ 778243 w 8964278"/>
                <a:gd name="connsiteY5588" fmla="*/ 2434590 h 6213528"/>
                <a:gd name="connsiteX5589" fmla="*/ 780148 w 8964278"/>
                <a:gd name="connsiteY5589" fmla="*/ 2383155 h 6213528"/>
                <a:gd name="connsiteX5590" fmla="*/ 789673 w 8964278"/>
                <a:gd name="connsiteY5590" fmla="*/ 2340293 h 6213528"/>
                <a:gd name="connsiteX5591" fmla="*/ 843966 w 8964278"/>
                <a:gd name="connsiteY5591" fmla="*/ 2153603 h 6213528"/>
                <a:gd name="connsiteX5592" fmla="*/ 957313 w 8964278"/>
                <a:gd name="connsiteY5592" fmla="*/ 1779270 h 6213528"/>
                <a:gd name="connsiteX5593" fmla="*/ 1051611 w 8964278"/>
                <a:gd name="connsiteY5593" fmla="*/ 1401128 h 6213528"/>
                <a:gd name="connsiteX5594" fmla="*/ 1098283 w 8964278"/>
                <a:gd name="connsiteY5594" fmla="*/ 1017270 h 6213528"/>
                <a:gd name="connsiteX5595" fmla="*/ 1072566 w 8964278"/>
                <a:gd name="connsiteY5595" fmla="*/ 643890 h 6213528"/>
                <a:gd name="connsiteX5596" fmla="*/ 1095426 w 8964278"/>
                <a:gd name="connsiteY5596" fmla="*/ 677228 h 6213528"/>
                <a:gd name="connsiteX5597" fmla="*/ 1064946 w 8964278"/>
                <a:gd name="connsiteY5597" fmla="*/ 626745 h 6213528"/>
                <a:gd name="connsiteX5598" fmla="*/ 1086853 w 8964278"/>
                <a:gd name="connsiteY5598" fmla="*/ 779145 h 6213528"/>
                <a:gd name="connsiteX5599" fmla="*/ 1093521 w 8964278"/>
                <a:gd name="connsiteY5599" fmla="*/ 975360 h 6213528"/>
                <a:gd name="connsiteX5600" fmla="*/ 1051611 w 8964278"/>
                <a:gd name="connsiteY5600" fmla="*/ 1363980 h 6213528"/>
                <a:gd name="connsiteX5601" fmla="*/ 959218 w 8964278"/>
                <a:gd name="connsiteY5601" fmla="*/ 1746885 h 6213528"/>
                <a:gd name="connsiteX5602" fmla="*/ 844918 w 8964278"/>
                <a:gd name="connsiteY5602" fmla="*/ 2123123 h 6213528"/>
                <a:gd name="connsiteX5603" fmla="*/ 787768 w 8964278"/>
                <a:gd name="connsiteY5603" fmla="*/ 2312670 h 6213528"/>
                <a:gd name="connsiteX5604" fmla="*/ 787768 w 8964278"/>
                <a:gd name="connsiteY5604" fmla="*/ 2312670 h 6213528"/>
                <a:gd name="connsiteX5605" fmla="*/ 826821 w 8964278"/>
                <a:gd name="connsiteY5605" fmla="*/ 2094548 h 6213528"/>
                <a:gd name="connsiteX5606" fmla="*/ 840156 w 8964278"/>
                <a:gd name="connsiteY5606" fmla="*/ 2052638 h 6213528"/>
                <a:gd name="connsiteX5607" fmla="*/ 895401 w 8964278"/>
                <a:gd name="connsiteY5607" fmla="*/ 1874520 h 6213528"/>
                <a:gd name="connsiteX5608" fmla="*/ 987793 w 8964278"/>
                <a:gd name="connsiteY5608" fmla="*/ 1516380 h 6213528"/>
                <a:gd name="connsiteX5609" fmla="*/ 1041133 w 8964278"/>
                <a:gd name="connsiteY5609" fmla="*/ 1157288 h 6213528"/>
                <a:gd name="connsiteX5610" fmla="*/ 1039228 w 8964278"/>
                <a:gd name="connsiteY5610" fmla="*/ 804863 h 6213528"/>
                <a:gd name="connsiteX5611" fmla="*/ 967791 w 8964278"/>
                <a:gd name="connsiteY5611" fmla="*/ 463868 h 6213528"/>
                <a:gd name="connsiteX5612" fmla="*/ 964933 w 8964278"/>
                <a:gd name="connsiteY5612" fmla="*/ 457200 h 6213528"/>
                <a:gd name="connsiteX5613" fmla="*/ 1064946 w 8964278"/>
                <a:gd name="connsiteY5613" fmla="*/ 626745 h 6213528"/>
                <a:gd name="connsiteX5614" fmla="*/ 954456 w 8964278"/>
                <a:gd name="connsiteY5614" fmla="*/ 445770 h 6213528"/>
                <a:gd name="connsiteX5615" fmla="*/ 996366 w 8964278"/>
                <a:gd name="connsiteY5615" fmla="*/ 594360 h 6213528"/>
                <a:gd name="connsiteX5616" fmla="*/ 1025893 w 8964278"/>
                <a:gd name="connsiteY5616" fmla="*/ 766763 h 6213528"/>
                <a:gd name="connsiteX5617" fmla="*/ 1034466 w 8964278"/>
                <a:gd name="connsiteY5617" fmla="*/ 1118235 h 6213528"/>
                <a:gd name="connsiteX5618" fmla="*/ 986841 w 8964278"/>
                <a:gd name="connsiteY5618" fmla="*/ 1473518 h 6213528"/>
                <a:gd name="connsiteX5619" fmla="*/ 897306 w 8964278"/>
                <a:gd name="connsiteY5619" fmla="*/ 1830705 h 6213528"/>
                <a:gd name="connsiteX5620" fmla="*/ 855396 w 8964278"/>
                <a:gd name="connsiteY5620" fmla="*/ 1968818 h 6213528"/>
                <a:gd name="connsiteX5621" fmla="*/ 918261 w 8964278"/>
                <a:gd name="connsiteY5621" fmla="*/ 1678305 h 6213528"/>
                <a:gd name="connsiteX5622" fmla="*/ 996366 w 8964278"/>
                <a:gd name="connsiteY5622" fmla="*/ 859155 h 6213528"/>
                <a:gd name="connsiteX5623" fmla="*/ 980173 w 8964278"/>
                <a:gd name="connsiteY5623" fmla="*/ 628650 h 6213528"/>
                <a:gd name="connsiteX5624" fmla="*/ 953503 w 8964278"/>
                <a:gd name="connsiteY5624" fmla="*/ 451485 h 6213528"/>
                <a:gd name="connsiteX5625" fmla="*/ 954456 w 8964278"/>
                <a:gd name="connsiteY5625" fmla="*/ 445770 h 6213528"/>
                <a:gd name="connsiteX5626" fmla="*/ 582028 w 8964278"/>
                <a:gd name="connsiteY5626" fmla="*/ 2108835 h 6213528"/>
                <a:gd name="connsiteX5627" fmla="*/ 507733 w 8964278"/>
                <a:gd name="connsiteY5627" fmla="*/ 1678305 h 6213528"/>
                <a:gd name="connsiteX5628" fmla="*/ 584886 w 8964278"/>
                <a:gd name="connsiteY5628" fmla="*/ 1243013 h 6213528"/>
                <a:gd name="connsiteX5629" fmla="*/ 714426 w 8964278"/>
                <a:gd name="connsiteY5629" fmla="*/ 988695 h 6213528"/>
                <a:gd name="connsiteX5630" fmla="*/ 714426 w 8964278"/>
                <a:gd name="connsiteY5630" fmla="*/ 988695 h 6213528"/>
                <a:gd name="connsiteX5631" fmla="*/ 660133 w 8964278"/>
                <a:gd name="connsiteY5631" fmla="*/ 1143953 h 6213528"/>
                <a:gd name="connsiteX5632" fmla="*/ 591553 w 8964278"/>
                <a:gd name="connsiteY5632" fmla="*/ 1463040 h 6213528"/>
                <a:gd name="connsiteX5633" fmla="*/ 576313 w 8964278"/>
                <a:gd name="connsiteY5633" fmla="*/ 1790700 h 6213528"/>
                <a:gd name="connsiteX5634" fmla="*/ 614413 w 8964278"/>
                <a:gd name="connsiteY5634" fmla="*/ 2116455 h 6213528"/>
                <a:gd name="connsiteX5635" fmla="*/ 656323 w 8964278"/>
                <a:gd name="connsiteY5635" fmla="*/ 2286000 h 6213528"/>
                <a:gd name="connsiteX5636" fmla="*/ 582028 w 8964278"/>
                <a:gd name="connsiteY5636" fmla="*/ 2108835 h 6213528"/>
                <a:gd name="connsiteX5637" fmla="*/ 690613 w 8964278"/>
                <a:gd name="connsiteY5637" fmla="*/ 2355533 h 6213528"/>
                <a:gd name="connsiteX5638" fmla="*/ 633463 w 8964278"/>
                <a:gd name="connsiteY5638" fmla="*/ 2153603 h 6213528"/>
                <a:gd name="connsiteX5639" fmla="*/ 588696 w 8964278"/>
                <a:gd name="connsiteY5639" fmla="*/ 1831658 h 6213528"/>
                <a:gd name="connsiteX5640" fmla="*/ 597268 w 8964278"/>
                <a:gd name="connsiteY5640" fmla="*/ 1504950 h 6213528"/>
                <a:gd name="connsiteX5641" fmla="*/ 658228 w 8964278"/>
                <a:gd name="connsiteY5641" fmla="*/ 1183958 h 6213528"/>
                <a:gd name="connsiteX5642" fmla="*/ 740143 w 8964278"/>
                <a:gd name="connsiteY5642" fmla="*/ 949643 h 6213528"/>
                <a:gd name="connsiteX5643" fmla="*/ 801103 w 8964278"/>
                <a:gd name="connsiteY5643" fmla="*/ 846773 h 6213528"/>
                <a:gd name="connsiteX5644" fmla="*/ 803961 w 8964278"/>
                <a:gd name="connsiteY5644" fmla="*/ 841058 h 6213528"/>
                <a:gd name="connsiteX5645" fmla="*/ 730618 w 8964278"/>
                <a:gd name="connsiteY5645" fmla="*/ 1114425 h 6213528"/>
                <a:gd name="connsiteX5646" fmla="*/ 673468 w 8964278"/>
                <a:gd name="connsiteY5646" fmla="*/ 1453515 h 6213528"/>
                <a:gd name="connsiteX5647" fmla="*/ 650608 w 8964278"/>
                <a:gd name="connsiteY5647" fmla="*/ 1796415 h 6213528"/>
                <a:gd name="connsiteX5648" fmla="*/ 663943 w 8964278"/>
                <a:gd name="connsiteY5648" fmla="*/ 2131695 h 6213528"/>
                <a:gd name="connsiteX5649" fmla="*/ 729666 w 8964278"/>
                <a:gd name="connsiteY5649" fmla="*/ 2417445 h 6213528"/>
                <a:gd name="connsiteX5650" fmla="*/ 729666 w 8964278"/>
                <a:gd name="connsiteY5650" fmla="*/ 2422208 h 6213528"/>
                <a:gd name="connsiteX5651" fmla="*/ 690613 w 8964278"/>
                <a:gd name="connsiteY5651" fmla="*/ 2355533 h 6213528"/>
                <a:gd name="connsiteX5652" fmla="*/ 731571 w 8964278"/>
                <a:gd name="connsiteY5652" fmla="*/ 2082165 h 6213528"/>
                <a:gd name="connsiteX5653" fmla="*/ 727761 w 8964278"/>
                <a:gd name="connsiteY5653" fmla="*/ 2274570 h 6213528"/>
                <a:gd name="connsiteX5654" fmla="*/ 726808 w 8964278"/>
                <a:gd name="connsiteY5654" fmla="*/ 2356485 h 6213528"/>
                <a:gd name="connsiteX5655" fmla="*/ 679183 w 8964278"/>
                <a:gd name="connsiteY5655" fmla="*/ 2166938 h 6213528"/>
                <a:gd name="connsiteX5656" fmla="*/ 669658 w 8964278"/>
                <a:gd name="connsiteY5656" fmla="*/ 1854518 h 6213528"/>
                <a:gd name="connsiteX5657" fmla="*/ 705853 w 8964278"/>
                <a:gd name="connsiteY5657" fmla="*/ 1519238 h 6213528"/>
                <a:gd name="connsiteX5658" fmla="*/ 764908 w 8964278"/>
                <a:gd name="connsiteY5658" fmla="*/ 1173480 h 6213528"/>
                <a:gd name="connsiteX5659" fmla="*/ 835393 w 8964278"/>
                <a:gd name="connsiteY5659" fmla="*/ 829628 h 6213528"/>
                <a:gd name="connsiteX5660" fmla="*/ 843013 w 8964278"/>
                <a:gd name="connsiteY5660" fmla="*/ 785813 h 6213528"/>
                <a:gd name="connsiteX5661" fmla="*/ 840156 w 8964278"/>
                <a:gd name="connsiteY5661" fmla="*/ 784860 h 6213528"/>
                <a:gd name="connsiteX5662" fmla="*/ 801103 w 8964278"/>
                <a:gd name="connsiteY5662" fmla="*/ 954405 h 6213528"/>
                <a:gd name="connsiteX5663" fmla="*/ 764908 w 8964278"/>
                <a:gd name="connsiteY5663" fmla="*/ 1127760 h 6213528"/>
                <a:gd name="connsiteX5664" fmla="*/ 701091 w 8964278"/>
                <a:gd name="connsiteY5664" fmla="*/ 1476375 h 6213528"/>
                <a:gd name="connsiteX5665" fmla="*/ 660133 w 8964278"/>
                <a:gd name="connsiteY5665" fmla="*/ 1820228 h 6213528"/>
                <a:gd name="connsiteX5666" fmla="*/ 658228 w 8964278"/>
                <a:gd name="connsiteY5666" fmla="*/ 1844040 h 6213528"/>
                <a:gd name="connsiteX5667" fmla="*/ 658228 w 8964278"/>
                <a:gd name="connsiteY5667" fmla="*/ 1833563 h 6213528"/>
                <a:gd name="connsiteX5668" fmla="*/ 674421 w 8964278"/>
                <a:gd name="connsiteY5668" fmla="*/ 1493520 h 6213528"/>
                <a:gd name="connsiteX5669" fmla="*/ 725856 w 8964278"/>
                <a:gd name="connsiteY5669" fmla="*/ 1156335 h 6213528"/>
                <a:gd name="connsiteX5670" fmla="*/ 811581 w 8964278"/>
                <a:gd name="connsiteY5670" fmla="*/ 823913 h 6213528"/>
                <a:gd name="connsiteX5671" fmla="*/ 814438 w 8964278"/>
                <a:gd name="connsiteY5671" fmla="*/ 814388 h 6213528"/>
                <a:gd name="connsiteX5672" fmla="*/ 863968 w 8964278"/>
                <a:gd name="connsiteY5672" fmla="*/ 720090 h 6213528"/>
                <a:gd name="connsiteX5673" fmla="*/ 774433 w 8964278"/>
                <a:gd name="connsiteY5673" fmla="*/ 1396365 h 6213528"/>
                <a:gd name="connsiteX5674" fmla="*/ 731571 w 8964278"/>
                <a:gd name="connsiteY5674" fmla="*/ 2082165 h 6213528"/>
                <a:gd name="connsiteX5675" fmla="*/ 742048 w 8964278"/>
                <a:gd name="connsiteY5675" fmla="*/ 2393633 h 6213528"/>
                <a:gd name="connsiteX5676" fmla="*/ 736333 w 8964278"/>
                <a:gd name="connsiteY5676" fmla="*/ 2381250 h 6213528"/>
                <a:gd name="connsiteX5677" fmla="*/ 737286 w 8964278"/>
                <a:gd name="connsiteY5677" fmla="*/ 2293620 h 6213528"/>
                <a:gd name="connsiteX5678" fmla="*/ 741096 w 8964278"/>
                <a:gd name="connsiteY5678" fmla="*/ 2122170 h 6213528"/>
                <a:gd name="connsiteX5679" fmla="*/ 756336 w 8964278"/>
                <a:gd name="connsiteY5679" fmla="*/ 1782128 h 6213528"/>
                <a:gd name="connsiteX5680" fmla="*/ 821106 w 8964278"/>
                <a:gd name="connsiteY5680" fmla="*/ 1101090 h 6213528"/>
                <a:gd name="connsiteX5681" fmla="*/ 877303 w 8964278"/>
                <a:gd name="connsiteY5681" fmla="*/ 720090 h 6213528"/>
                <a:gd name="connsiteX5682" fmla="*/ 868731 w 8964278"/>
                <a:gd name="connsiteY5682" fmla="*/ 714375 h 6213528"/>
                <a:gd name="connsiteX5683" fmla="*/ 944931 w 8964278"/>
                <a:gd name="connsiteY5683" fmla="*/ 498158 h 6213528"/>
                <a:gd name="connsiteX5684" fmla="*/ 948741 w 8964278"/>
                <a:gd name="connsiteY5684" fmla="*/ 522923 h 6213528"/>
                <a:gd name="connsiteX5685" fmla="*/ 861111 w 8964278"/>
                <a:gd name="connsiteY5685" fmla="*/ 1283970 h 6213528"/>
                <a:gd name="connsiteX5686" fmla="*/ 775386 w 8964278"/>
                <a:gd name="connsiteY5686" fmla="*/ 2048828 h 6213528"/>
                <a:gd name="connsiteX5687" fmla="*/ 753478 w 8964278"/>
                <a:gd name="connsiteY5687" fmla="*/ 2262188 h 6213528"/>
                <a:gd name="connsiteX5688" fmla="*/ 743001 w 8964278"/>
                <a:gd name="connsiteY5688" fmla="*/ 2370773 h 6213528"/>
                <a:gd name="connsiteX5689" fmla="*/ 742048 w 8964278"/>
                <a:gd name="connsiteY5689" fmla="*/ 2393633 h 6213528"/>
                <a:gd name="connsiteX5690" fmla="*/ 747763 w 8964278"/>
                <a:gd name="connsiteY5690" fmla="*/ 2406968 h 6213528"/>
                <a:gd name="connsiteX5691" fmla="*/ 760146 w 8964278"/>
                <a:gd name="connsiteY5691" fmla="*/ 2286000 h 6213528"/>
                <a:gd name="connsiteX5692" fmla="*/ 780148 w 8964278"/>
                <a:gd name="connsiteY5692" fmla="*/ 2095500 h 6213528"/>
                <a:gd name="connsiteX5693" fmla="*/ 823011 w 8964278"/>
                <a:gd name="connsiteY5693" fmla="*/ 1715453 h 6213528"/>
                <a:gd name="connsiteX5694" fmla="*/ 910641 w 8964278"/>
                <a:gd name="connsiteY5694" fmla="*/ 949643 h 6213528"/>
                <a:gd name="connsiteX5695" fmla="*/ 955408 w 8964278"/>
                <a:gd name="connsiteY5695" fmla="*/ 560070 h 6213528"/>
                <a:gd name="connsiteX5696" fmla="*/ 962076 w 8964278"/>
                <a:gd name="connsiteY5696" fmla="*/ 609600 h 6213528"/>
                <a:gd name="connsiteX5697" fmla="*/ 976363 w 8964278"/>
                <a:gd name="connsiteY5697" fmla="*/ 813435 h 6213528"/>
                <a:gd name="connsiteX5698" fmla="*/ 963028 w 8964278"/>
                <a:gd name="connsiteY5698" fmla="*/ 1223963 h 6213528"/>
                <a:gd name="connsiteX5699" fmla="*/ 904926 w 8964278"/>
                <a:gd name="connsiteY5699" fmla="*/ 1636395 h 6213528"/>
                <a:gd name="connsiteX5700" fmla="*/ 816343 w 8964278"/>
                <a:gd name="connsiteY5700" fmla="*/ 2038350 h 6213528"/>
                <a:gd name="connsiteX5701" fmla="*/ 782053 w 8964278"/>
                <a:gd name="connsiteY5701" fmla="*/ 2200275 h 6213528"/>
                <a:gd name="connsiteX5702" fmla="*/ 774433 w 8964278"/>
                <a:gd name="connsiteY5702" fmla="*/ 2226945 h 6213528"/>
                <a:gd name="connsiteX5703" fmla="*/ 776338 w 8964278"/>
                <a:gd name="connsiteY5703" fmla="*/ 2231708 h 6213528"/>
                <a:gd name="connsiteX5704" fmla="*/ 756336 w 8964278"/>
                <a:gd name="connsiteY5704" fmla="*/ 2422208 h 6213528"/>
                <a:gd name="connsiteX5705" fmla="*/ 747763 w 8964278"/>
                <a:gd name="connsiteY5705" fmla="*/ 2406968 h 6213528"/>
                <a:gd name="connsiteX5706" fmla="*/ 196266 w 8964278"/>
                <a:gd name="connsiteY5706" fmla="*/ 3853815 h 6213528"/>
                <a:gd name="connsiteX5707" fmla="*/ 28626 w 8964278"/>
                <a:gd name="connsiteY5707" fmla="*/ 3370898 h 6213528"/>
                <a:gd name="connsiteX5708" fmla="*/ 45771 w 8964278"/>
                <a:gd name="connsiteY5708" fmla="*/ 3137535 h 6213528"/>
                <a:gd name="connsiteX5709" fmla="*/ 149593 w 8964278"/>
                <a:gd name="connsiteY5709" fmla="*/ 2960370 h 6213528"/>
                <a:gd name="connsiteX5710" fmla="*/ 457251 w 8964278"/>
                <a:gd name="connsiteY5710" fmla="*/ 2756535 h 6213528"/>
                <a:gd name="connsiteX5711" fmla="*/ 743953 w 8964278"/>
                <a:gd name="connsiteY5711" fmla="*/ 2536508 h 6213528"/>
                <a:gd name="connsiteX5712" fmla="*/ 758241 w 8964278"/>
                <a:gd name="connsiteY5712" fmla="*/ 2513648 h 6213528"/>
                <a:gd name="connsiteX5713" fmla="*/ 765861 w 8964278"/>
                <a:gd name="connsiteY5713" fmla="*/ 2539365 h 6213528"/>
                <a:gd name="connsiteX5714" fmla="*/ 765861 w 8964278"/>
                <a:gd name="connsiteY5714" fmla="*/ 2540318 h 6213528"/>
                <a:gd name="connsiteX5715" fmla="*/ 746811 w 8964278"/>
                <a:gd name="connsiteY5715" fmla="*/ 2904173 h 6213528"/>
                <a:gd name="connsiteX5716" fmla="*/ 693471 w 8964278"/>
                <a:gd name="connsiteY5716" fmla="*/ 3265170 h 6213528"/>
                <a:gd name="connsiteX5717" fmla="*/ 603936 w 8964278"/>
                <a:gd name="connsiteY5717" fmla="*/ 3622358 h 6213528"/>
                <a:gd name="connsiteX5718" fmla="*/ 482016 w 8964278"/>
                <a:gd name="connsiteY5718" fmla="*/ 3966210 h 6213528"/>
                <a:gd name="connsiteX5719" fmla="*/ 325806 w 8964278"/>
                <a:gd name="connsiteY5719" fmla="*/ 4295775 h 6213528"/>
                <a:gd name="connsiteX5720" fmla="*/ 315328 w 8964278"/>
                <a:gd name="connsiteY5720" fmla="*/ 4314825 h 6213528"/>
                <a:gd name="connsiteX5721" fmla="*/ 285801 w 8964278"/>
                <a:gd name="connsiteY5721" fmla="*/ 4102418 h 6213528"/>
                <a:gd name="connsiteX5722" fmla="*/ 196266 w 8964278"/>
                <a:gd name="connsiteY5722" fmla="*/ 3853815 h 6213528"/>
                <a:gd name="connsiteX5723" fmla="*/ 817296 w 8964278"/>
                <a:gd name="connsiteY5723" fmla="*/ 4379595 h 6213528"/>
                <a:gd name="connsiteX5724" fmla="*/ 334378 w 8964278"/>
                <a:gd name="connsiteY5724" fmla="*/ 4371975 h 6213528"/>
                <a:gd name="connsiteX5725" fmla="*/ 312471 w 8964278"/>
                <a:gd name="connsiteY5725" fmla="*/ 4366260 h 6213528"/>
                <a:gd name="connsiteX5726" fmla="*/ 313423 w 8964278"/>
                <a:gd name="connsiteY5726" fmla="*/ 4362450 h 6213528"/>
                <a:gd name="connsiteX5727" fmla="*/ 322948 w 8964278"/>
                <a:gd name="connsiteY5727" fmla="*/ 4358640 h 6213528"/>
                <a:gd name="connsiteX5728" fmla="*/ 338188 w 8964278"/>
                <a:gd name="connsiteY5728" fmla="*/ 4356735 h 6213528"/>
                <a:gd name="connsiteX5729" fmla="*/ 338188 w 8964278"/>
                <a:gd name="connsiteY5729" fmla="*/ 4356735 h 6213528"/>
                <a:gd name="connsiteX5730" fmla="*/ 362001 w 8964278"/>
                <a:gd name="connsiteY5730" fmla="*/ 4360545 h 6213528"/>
                <a:gd name="connsiteX5731" fmla="*/ 385813 w 8964278"/>
                <a:gd name="connsiteY5731" fmla="*/ 4362450 h 6213528"/>
                <a:gd name="connsiteX5732" fmla="*/ 433438 w 8964278"/>
                <a:gd name="connsiteY5732" fmla="*/ 4363403 h 6213528"/>
                <a:gd name="connsiteX5733" fmla="*/ 525831 w 8964278"/>
                <a:gd name="connsiteY5733" fmla="*/ 4357688 h 6213528"/>
                <a:gd name="connsiteX5734" fmla="*/ 709663 w 8964278"/>
                <a:gd name="connsiteY5734" fmla="*/ 4319588 h 6213528"/>
                <a:gd name="connsiteX5735" fmla="*/ 1041133 w 8964278"/>
                <a:gd name="connsiteY5735" fmla="*/ 4142423 h 6213528"/>
                <a:gd name="connsiteX5736" fmla="*/ 1279258 w 8964278"/>
                <a:gd name="connsiteY5736" fmla="*/ 3850005 h 6213528"/>
                <a:gd name="connsiteX5737" fmla="*/ 1384986 w 8964278"/>
                <a:gd name="connsiteY5737" fmla="*/ 3477578 h 6213528"/>
                <a:gd name="connsiteX5738" fmla="*/ 1355458 w 8964278"/>
                <a:gd name="connsiteY5738" fmla="*/ 3141345 h 6213528"/>
                <a:gd name="connsiteX5739" fmla="*/ 1364031 w 8964278"/>
                <a:gd name="connsiteY5739" fmla="*/ 3154680 h 6213528"/>
                <a:gd name="connsiteX5740" fmla="*/ 1371651 w 8964278"/>
                <a:gd name="connsiteY5740" fmla="*/ 3168015 h 6213528"/>
                <a:gd name="connsiteX5741" fmla="*/ 1384033 w 8964278"/>
                <a:gd name="connsiteY5741" fmla="*/ 3203258 h 6213528"/>
                <a:gd name="connsiteX5742" fmla="*/ 1449756 w 8964278"/>
                <a:gd name="connsiteY5742" fmla="*/ 3474720 h 6213528"/>
                <a:gd name="connsiteX5743" fmla="*/ 1462138 w 8964278"/>
                <a:gd name="connsiteY5743" fmla="*/ 3552825 h 6213528"/>
                <a:gd name="connsiteX5744" fmla="*/ 1469758 w 8964278"/>
                <a:gd name="connsiteY5744" fmla="*/ 3613785 h 6213528"/>
                <a:gd name="connsiteX5745" fmla="*/ 1471663 w 8964278"/>
                <a:gd name="connsiteY5745" fmla="*/ 3645218 h 6213528"/>
                <a:gd name="connsiteX5746" fmla="*/ 1471663 w 8964278"/>
                <a:gd name="connsiteY5746" fmla="*/ 3650933 h 6213528"/>
                <a:gd name="connsiteX5747" fmla="*/ 1469758 w 8964278"/>
                <a:gd name="connsiteY5747" fmla="*/ 3669983 h 6213528"/>
                <a:gd name="connsiteX5748" fmla="*/ 1451661 w 8964278"/>
                <a:gd name="connsiteY5748" fmla="*/ 3740468 h 6213528"/>
                <a:gd name="connsiteX5749" fmla="*/ 1394511 w 8964278"/>
                <a:gd name="connsiteY5749" fmla="*/ 3884295 h 6213528"/>
                <a:gd name="connsiteX5750" fmla="*/ 1214488 w 8964278"/>
                <a:gd name="connsiteY5750" fmla="*/ 4139565 h 6213528"/>
                <a:gd name="connsiteX5751" fmla="*/ 1148766 w 8964278"/>
                <a:gd name="connsiteY5751" fmla="*/ 4200525 h 6213528"/>
                <a:gd name="connsiteX5752" fmla="*/ 1114476 w 8964278"/>
                <a:gd name="connsiteY5752" fmla="*/ 4228148 h 6213528"/>
                <a:gd name="connsiteX5753" fmla="*/ 1089711 w 8964278"/>
                <a:gd name="connsiteY5753" fmla="*/ 4250055 h 6213528"/>
                <a:gd name="connsiteX5754" fmla="*/ 1086853 w 8964278"/>
                <a:gd name="connsiteY5754" fmla="*/ 4251960 h 6213528"/>
                <a:gd name="connsiteX5755" fmla="*/ 1059231 w 8964278"/>
                <a:gd name="connsiteY5755" fmla="*/ 4280535 h 6213528"/>
                <a:gd name="connsiteX5756" fmla="*/ 817296 w 8964278"/>
                <a:gd name="connsiteY5756" fmla="*/ 4379595 h 6213528"/>
                <a:gd name="connsiteX5757" fmla="*/ 1248778 w 8964278"/>
                <a:gd name="connsiteY5757" fmla="*/ 4180523 h 6213528"/>
                <a:gd name="connsiteX5758" fmla="*/ 1241158 w 8964278"/>
                <a:gd name="connsiteY5758" fmla="*/ 4189095 h 6213528"/>
                <a:gd name="connsiteX5759" fmla="*/ 1231633 w 8964278"/>
                <a:gd name="connsiteY5759" fmla="*/ 4200525 h 6213528"/>
                <a:gd name="connsiteX5760" fmla="*/ 1227823 w 8964278"/>
                <a:gd name="connsiteY5760" fmla="*/ 4200525 h 6213528"/>
                <a:gd name="connsiteX5761" fmla="*/ 1202106 w 8964278"/>
                <a:gd name="connsiteY5761" fmla="*/ 4215765 h 6213528"/>
                <a:gd name="connsiteX5762" fmla="*/ 1223061 w 8964278"/>
                <a:gd name="connsiteY5762" fmla="*/ 4196715 h 6213528"/>
                <a:gd name="connsiteX5763" fmla="*/ 1248778 w 8964278"/>
                <a:gd name="connsiteY5763" fmla="*/ 4180523 h 6213528"/>
                <a:gd name="connsiteX5764" fmla="*/ 351523 w 8964278"/>
                <a:gd name="connsiteY5764" fmla="*/ 4854893 h 6213528"/>
                <a:gd name="connsiteX5765" fmla="*/ 724903 w 8964278"/>
                <a:gd name="connsiteY5765" fmla="*/ 4555808 h 6213528"/>
                <a:gd name="connsiteX5766" fmla="*/ 669658 w 8964278"/>
                <a:gd name="connsiteY5766" fmla="*/ 4599623 h 6213528"/>
                <a:gd name="connsiteX5767" fmla="*/ 422008 w 8964278"/>
                <a:gd name="connsiteY5767" fmla="*/ 4817745 h 6213528"/>
                <a:gd name="connsiteX5768" fmla="*/ 225793 w 8964278"/>
                <a:gd name="connsiteY5768" fmla="*/ 5068253 h 6213528"/>
                <a:gd name="connsiteX5769" fmla="*/ 172453 w 8964278"/>
                <a:gd name="connsiteY5769" fmla="*/ 5179695 h 6213528"/>
                <a:gd name="connsiteX5770" fmla="*/ 351523 w 8964278"/>
                <a:gd name="connsiteY5770" fmla="*/ 4854893 h 6213528"/>
                <a:gd name="connsiteX5771" fmla="*/ 157213 w 8964278"/>
                <a:gd name="connsiteY5771" fmla="*/ 5249228 h 6213528"/>
                <a:gd name="connsiteX5772" fmla="*/ 215316 w 8964278"/>
                <a:gd name="connsiteY5772" fmla="*/ 5104448 h 6213528"/>
                <a:gd name="connsiteX5773" fmla="*/ 402958 w 8964278"/>
                <a:gd name="connsiteY5773" fmla="*/ 4848225 h 6213528"/>
                <a:gd name="connsiteX5774" fmla="*/ 644893 w 8964278"/>
                <a:gd name="connsiteY5774" fmla="*/ 4630103 h 6213528"/>
                <a:gd name="connsiteX5775" fmla="*/ 809676 w 8964278"/>
                <a:gd name="connsiteY5775" fmla="*/ 4500563 h 6213528"/>
                <a:gd name="connsiteX5776" fmla="*/ 837298 w 8964278"/>
                <a:gd name="connsiteY5776" fmla="*/ 4482465 h 6213528"/>
                <a:gd name="connsiteX5777" fmla="*/ 996366 w 8964278"/>
                <a:gd name="connsiteY5777" fmla="*/ 4364355 h 6213528"/>
                <a:gd name="connsiteX5778" fmla="*/ 1196391 w 8964278"/>
                <a:gd name="connsiteY5778" fmla="*/ 4230053 h 6213528"/>
                <a:gd name="connsiteX5779" fmla="*/ 1212583 w 8964278"/>
                <a:gd name="connsiteY5779" fmla="*/ 4218623 h 6213528"/>
                <a:gd name="connsiteX5780" fmla="*/ 949693 w 8964278"/>
                <a:gd name="connsiteY5780" fmla="*/ 4467225 h 6213528"/>
                <a:gd name="connsiteX5781" fmla="*/ 616318 w 8964278"/>
                <a:gd name="connsiteY5781" fmla="*/ 4742498 h 6213528"/>
                <a:gd name="connsiteX5782" fmla="*/ 331521 w 8964278"/>
                <a:gd name="connsiteY5782" fmla="*/ 5024438 h 6213528"/>
                <a:gd name="connsiteX5783" fmla="*/ 137211 w 8964278"/>
                <a:gd name="connsiteY5783" fmla="*/ 5334953 h 6213528"/>
                <a:gd name="connsiteX5784" fmla="*/ 157213 w 8964278"/>
                <a:gd name="connsiteY5784" fmla="*/ 5249228 h 6213528"/>
                <a:gd name="connsiteX5785" fmla="*/ 136258 w 8964278"/>
                <a:gd name="connsiteY5785" fmla="*/ 5354003 h 6213528"/>
                <a:gd name="connsiteX5786" fmla="*/ 202933 w 8964278"/>
                <a:gd name="connsiteY5786" fmla="*/ 5219700 h 6213528"/>
                <a:gd name="connsiteX5787" fmla="*/ 312471 w 8964278"/>
                <a:gd name="connsiteY5787" fmla="*/ 5060633 h 6213528"/>
                <a:gd name="connsiteX5788" fmla="*/ 590601 w 8964278"/>
                <a:gd name="connsiteY5788" fmla="*/ 4774883 h 6213528"/>
                <a:gd name="connsiteX5789" fmla="*/ 923976 w 8964278"/>
                <a:gd name="connsiteY5789" fmla="*/ 4499610 h 6213528"/>
                <a:gd name="connsiteX5790" fmla="*/ 1222108 w 8964278"/>
                <a:gd name="connsiteY5790" fmla="*/ 4225290 h 6213528"/>
                <a:gd name="connsiteX5791" fmla="*/ 1284973 w 8964278"/>
                <a:gd name="connsiteY5791" fmla="*/ 4152900 h 6213528"/>
                <a:gd name="connsiteX5792" fmla="*/ 1290688 w 8964278"/>
                <a:gd name="connsiteY5792" fmla="*/ 4148138 h 6213528"/>
                <a:gd name="connsiteX5793" fmla="*/ 1270686 w 8964278"/>
                <a:gd name="connsiteY5793" fmla="*/ 4172903 h 6213528"/>
                <a:gd name="connsiteX5794" fmla="*/ 992556 w 8964278"/>
                <a:gd name="connsiteY5794" fmla="*/ 4462463 h 6213528"/>
                <a:gd name="connsiteX5795" fmla="*/ 693471 w 8964278"/>
                <a:gd name="connsiteY5795" fmla="*/ 4729163 h 6213528"/>
                <a:gd name="connsiteX5796" fmla="*/ 405816 w 8964278"/>
                <a:gd name="connsiteY5796" fmla="*/ 5007293 h 6213528"/>
                <a:gd name="connsiteX5797" fmla="*/ 177216 w 8964278"/>
                <a:gd name="connsiteY5797" fmla="*/ 5311140 h 6213528"/>
                <a:gd name="connsiteX5798" fmla="*/ 146736 w 8964278"/>
                <a:gd name="connsiteY5798" fmla="*/ 5354003 h 6213528"/>
                <a:gd name="connsiteX5799" fmla="*/ 134353 w 8964278"/>
                <a:gd name="connsiteY5799" fmla="*/ 5362575 h 6213528"/>
                <a:gd name="connsiteX5800" fmla="*/ 133401 w 8964278"/>
                <a:gd name="connsiteY5800" fmla="*/ 5363528 h 6213528"/>
                <a:gd name="connsiteX5801" fmla="*/ 136258 w 8964278"/>
                <a:gd name="connsiteY5801" fmla="*/ 5354003 h 6213528"/>
                <a:gd name="connsiteX5802" fmla="*/ 134353 w 8964278"/>
                <a:gd name="connsiteY5802" fmla="*/ 5364480 h 6213528"/>
                <a:gd name="connsiteX5803" fmla="*/ 137211 w 8964278"/>
                <a:gd name="connsiteY5803" fmla="*/ 5365433 h 6213528"/>
                <a:gd name="connsiteX5804" fmla="*/ 141973 w 8964278"/>
                <a:gd name="connsiteY5804" fmla="*/ 5362575 h 6213528"/>
                <a:gd name="connsiteX5805" fmla="*/ 133401 w 8964278"/>
                <a:gd name="connsiteY5805" fmla="*/ 5375910 h 6213528"/>
                <a:gd name="connsiteX5806" fmla="*/ 134353 w 8964278"/>
                <a:gd name="connsiteY5806" fmla="*/ 5364480 h 6213528"/>
                <a:gd name="connsiteX5807" fmla="*/ 132448 w 8964278"/>
                <a:gd name="connsiteY5807" fmla="*/ 5381625 h 6213528"/>
                <a:gd name="connsiteX5808" fmla="*/ 151498 w 8964278"/>
                <a:gd name="connsiteY5808" fmla="*/ 5355908 h 6213528"/>
                <a:gd name="connsiteX5809" fmla="*/ 154356 w 8964278"/>
                <a:gd name="connsiteY5809" fmla="*/ 5354003 h 6213528"/>
                <a:gd name="connsiteX5810" fmla="*/ 145783 w 8964278"/>
                <a:gd name="connsiteY5810" fmla="*/ 5369243 h 6213528"/>
                <a:gd name="connsiteX5811" fmla="*/ 145783 w 8964278"/>
                <a:gd name="connsiteY5811" fmla="*/ 5371148 h 6213528"/>
                <a:gd name="connsiteX5812" fmla="*/ 131496 w 8964278"/>
                <a:gd name="connsiteY5812" fmla="*/ 5384483 h 6213528"/>
                <a:gd name="connsiteX5813" fmla="*/ 132448 w 8964278"/>
                <a:gd name="connsiteY5813" fmla="*/ 5381625 h 6213528"/>
                <a:gd name="connsiteX5814" fmla="*/ 136258 w 8964278"/>
                <a:gd name="connsiteY5814" fmla="*/ 5408295 h 6213528"/>
                <a:gd name="connsiteX5815" fmla="*/ 157213 w 8964278"/>
                <a:gd name="connsiteY5815" fmla="*/ 5398770 h 6213528"/>
                <a:gd name="connsiteX5816" fmla="*/ 220078 w 8964278"/>
                <a:gd name="connsiteY5816" fmla="*/ 5393055 h 6213528"/>
                <a:gd name="connsiteX5817" fmla="*/ 183883 w 8964278"/>
                <a:gd name="connsiteY5817" fmla="*/ 5401628 h 6213528"/>
                <a:gd name="connsiteX5818" fmla="*/ 136258 w 8964278"/>
                <a:gd name="connsiteY5818" fmla="*/ 5408295 h 6213528"/>
                <a:gd name="connsiteX5819" fmla="*/ 200076 w 8964278"/>
                <a:gd name="connsiteY5819" fmla="*/ 5399723 h 6213528"/>
                <a:gd name="connsiteX5820" fmla="*/ 239128 w 8964278"/>
                <a:gd name="connsiteY5820" fmla="*/ 5391150 h 6213528"/>
                <a:gd name="connsiteX5821" fmla="*/ 309613 w 8964278"/>
                <a:gd name="connsiteY5821" fmla="*/ 5380673 h 6213528"/>
                <a:gd name="connsiteX5822" fmla="*/ 200076 w 8964278"/>
                <a:gd name="connsiteY5822" fmla="*/ 5399723 h 6213528"/>
                <a:gd name="connsiteX5823" fmla="*/ 313423 w 8964278"/>
                <a:gd name="connsiteY5823" fmla="*/ 5372100 h 6213528"/>
                <a:gd name="connsiteX5824" fmla="*/ 522973 w 8964278"/>
                <a:gd name="connsiteY5824" fmla="*/ 5296853 h 6213528"/>
                <a:gd name="connsiteX5825" fmla="*/ 836346 w 8964278"/>
                <a:gd name="connsiteY5825" fmla="*/ 5124450 h 6213528"/>
                <a:gd name="connsiteX5826" fmla="*/ 1106856 w 8964278"/>
                <a:gd name="connsiteY5826" fmla="*/ 4896803 h 6213528"/>
                <a:gd name="connsiteX5827" fmla="*/ 1327836 w 8964278"/>
                <a:gd name="connsiteY5827" fmla="*/ 4625340 h 6213528"/>
                <a:gd name="connsiteX5828" fmla="*/ 1483093 w 8964278"/>
                <a:gd name="connsiteY5828" fmla="*/ 4340543 h 6213528"/>
                <a:gd name="connsiteX5829" fmla="*/ 1490713 w 8964278"/>
                <a:gd name="connsiteY5829" fmla="*/ 4385310 h 6213528"/>
                <a:gd name="connsiteX5830" fmla="*/ 1501191 w 8964278"/>
                <a:gd name="connsiteY5830" fmla="*/ 4425315 h 6213528"/>
                <a:gd name="connsiteX5831" fmla="*/ 1349743 w 8964278"/>
                <a:gd name="connsiteY5831" fmla="*/ 4700588 h 6213528"/>
                <a:gd name="connsiteX5832" fmla="*/ 1130668 w 8964278"/>
                <a:gd name="connsiteY5832" fmla="*/ 4957763 h 6213528"/>
                <a:gd name="connsiteX5833" fmla="*/ 857301 w 8964278"/>
                <a:gd name="connsiteY5833" fmla="*/ 5166360 h 6213528"/>
                <a:gd name="connsiteX5834" fmla="*/ 531546 w 8964278"/>
                <a:gd name="connsiteY5834" fmla="*/ 5315903 h 6213528"/>
                <a:gd name="connsiteX5835" fmla="*/ 313423 w 8964278"/>
                <a:gd name="connsiteY5835" fmla="*/ 5372100 h 6213528"/>
                <a:gd name="connsiteX5836" fmla="*/ 659181 w 8964278"/>
                <a:gd name="connsiteY5836" fmla="*/ 5275898 h 6213528"/>
                <a:gd name="connsiteX5837" fmla="*/ 824916 w 8964278"/>
                <a:gd name="connsiteY5837" fmla="*/ 5193983 h 6213528"/>
                <a:gd name="connsiteX5838" fmla="*/ 1108761 w 8964278"/>
                <a:gd name="connsiteY5838" fmla="*/ 4990148 h 6213528"/>
                <a:gd name="connsiteX5839" fmla="*/ 1335456 w 8964278"/>
                <a:gd name="connsiteY5839" fmla="*/ 4738688 h 6213528"/>
                <a:gd name="connsiteX5840" fmla="*/ 1504048 w 8964278"/>
                <a:gd name="connsiteY5840" fmla="*/ 4450080 h 6213528"/>
                <a:gd name="connsiteX5841" fmla="*/ 1203058 w 8964278"/>
                <a:gd name="connsiteY5841" fmla="*/ 4951095 h 6213528"/>
                <a:gd name="connsiteX5842" fmla="*/ 1196391 w 8964278"/>
                <a:gd name="connsiteY5842" fmla="*/ 4953953 h 6213528"/>
                <a:gd name="connsiteX5843" fmla="*/ 1188771 w 8964278"/>
                <a:gd name="connsiteY5843" fmla="*/ 4964430 h 6213528"/>
                <a:gd name="connsiteX5844" fmla="*/ 1140193 w 8964278"/>
                <a:gd name="connsiteY5844" fmla="*/ 5004435 h 6213528"/>
                <a:gd name="connsiteX5845" fmla="*/ 659181 w 8964278"/>
                <a:gd name="connsiteY5845" fmla="*/ 5275898 h 6213528"/>
                <a:gd name="connsiteX5846" fmla="*/ 894448 w 8964278"/>
                <a:gd name="connsiteY5846" fmla="*/ 5689283 h 6213528"/>
                <a:gd name="connsiteX5847" fmla="*/ 1058278 w 8964278"/>
                <a:gd name="connsiteY5847" fmla="*/ 5210175 h 6213528"/>
                <a:gd name="connsiteX5848" fmla="*/ 1175436 w 8964278"/>
                <a:gd name="connsiteY5848" fmla="*/ 5013960 h 6213528"/>
                <a:gd name="connsiteX5849" fmla="*/ 1239253 w 8964278"/>
                <a:gd name="connsiteY5849" fmla="*/ 4958715 h 6213528"/>
                <a:gd name="connsiteX5850" fmla="*/ 1150671 w 8964278"/>
                <a:gd name="connsiteY5850" fmla="*/ 5141595 h 6213528"/>
                <a:gd name="connsiteX5851" fmla="*/ 1048753 w 8964278"/>
                <a:gd name="connsiteY5851" fmla="*/ 5383530 h 6213528"/>
                <a:gd name="connsiteX5852" fmla="*/ 964933 w 8964278"/>
                <a:gd name="connsiteY5852" fmla="*/ 5631180 h 6213528"/>
                <a:gd name="connsiteX5853" fmla="*/ 902068 w 8964278"/>
                <a:gd name="connsiteY5853" fmla="*/ 5882640 h 6213528"/>
                <a:gd name="connsiteX5854" fmla="*/ 868731 w 8964278"/>
                <a:gd name="connsiteY5854" fmla="*/ 6083618 h 6213528"/>
                <a:gd name="connsiteX5855" fmla="*/ 894448 w 8964278"/>
                <a:gd name="connsiteY5855" fmla="*/ 5689283 h 6213528"/>
                <a:gd name="connsiteX5856" fmla="*/ 871588 w 8964278"/>
                <a:gd name="connsiteY5856" fmla="*/ 6122670 h 6213528"/>
                <a:gd name="connsiteX5857" fmla="*/ 881113 w 8964278"/>
                <a:gd name="connsiteY5857" fmla="*/ 6045518 h 6213528"/>
                <a:gd name="connsiteX5858" fmla="*/ 903021 w 8964278"/>
                <a:gd name="connsiteY5858" fmla="*/ 5917883 h 6213528"/>
                <a:gd name="connsiteX5859" fmla="*/ 963981 w 8964278"/>
                <a:gd name="connsiteY5859" fmla="*/ 5664518 h 6213528"/>
                <a:gd name="connsiteX5860" fmla="*/ 1047801 w 8964278"/>
                <a:gd name="connsiteY5860" fmla="*/ 5416868 h 6213528"/>
                <a:gd name="connsiteX5861" fmla="*/ 1148766 w 8964278"/>
                <a:gd name="connsiteY5861" fmla="*/ 5175885 h 6213528"/>
                <a:gd name="connsiteX5862" fmla="*/ 1264018 w 8964278"/>
                <a:gd name="connsiteY5862" fmla="*/ 4941570 h 6213528"/>
                <a:gd name="connsiteX5863" fmla="*/ 1269733 w 8964278"/>
                <a:gd name="connsiteY5863" fmla="*/ 4931093 h 6213528"/>
                <a:gd name="connsiteX5864" fmla="*/ 1384986 w 8964278"/>
                <a:gd name="connsiteY5864" fmla="*/ 4798695 h 6213528"/>
                <a:gd name="connsiteX5865" fmla="*/ 1447851 w 8964278"/>
                <a:gd name="connsiteY5865" fmla="*/ 4699635 h 6213528"/>
                <a:gd name="connsiteX5866" fmla="*/ 1383081 w 8964278"/>
                <a:gd name="connsiteY5866" fmla="*/ 4820603 h 6213528"/>
                <a:gd name="connsiteX5867" fmla="*/ 1213536 w 8964278"/>
                <a:gd name="connsiteY5867" fmla="*/ 5134928 h 6213528"/>
                <a:gd name="connsiteX5868" fmla="*/ 1070661 w 8964278"/>
                <a:gd name="connsiteY5868" fmla="*/ 5463540 h 6213528"/>
                <a:gd name="connsiteX5869" fmla="*/ 956361 w 8964278"/>
                <a:gd name="connsiteY5869" fmla="*/ 5802630 h 6213528"/>
                <a:gd name="connsiteX5870" fmla="*/ 874446 w 8964278"/>
                <a:gd name="connsiteY5870" fmla="*/ 6139815 h 6213528"/>
                <a:gd name="connsiteX5871" fmla="*/ 871588 w 8964278"/>
                <a:gd name="connsiteY5871" fmla="*/ 6122670 h 6213528"/>
                <a:gd name="connsiteX5872" fmla="*/ 875398 w 8964278"/>
                <a:gd name="connsiteY5872" fmla="*/ 6160770 h 6213528"/>
                <a:gd name="connsiteX5873" fmla="*/ 939216 w 8964278"/>
                <a:gd name="connsiteY5873" fmla="*/ 6015038 h 6213528"/>
                <a:gd name="connsiteX5874" fmla="*/ 1011606 w 8964278"/>
                <a:gd name="connsiteY5874" fmla="*/ 5846445 h 6213528"/>
                <a:gd name="connsiteX5875" fmla="*/ 1156386 w 8964278"/>
                <a:gd name="connsiteY5875" fmla="*/ 5510213 h 6213528"/>
                <a:gd name="connsiteX5876" fmla="*/ 1300213 w 8964278"/>
                <a:gd name="connsiteY5876" fmla="*/ 5173980 h 6213528"/>
                <a:gd name="connsiteX5877" fmla="*/ 1435468 w 8964278"/>
                <a:gd name="connsiteY5877" fmla="*/ 4848225 h 6213528"/>
                <a:gd name="connsiteX5878" fmla="*/ 1505001 w 8964278"/>
                <a:gd name="connsiteY5878" fmla="*/ 4655820 h 6213528"/>
                <a:gd name="connsiteX5879" fmla="*/ 1495476 w 8964278"/>
                <a:gd name="connsiteY5879" fmla="*/ 4697730 h 6213528"/>
                <a:gd name="connsiteX5880" fmla="*/ 1452613 w 8964278"/>
                <a:gd name="connsiteY5880" fmla="*/ 4869180 h 6213528"/>
                <a:gd name="connsiteX5881" fmla="*/ 1347838 w 8964278"/>
                <a:gd name="connsiteY5881" fmla="*/ 5204460 h 6213528"/>
                <a:gd name="connsiteX5882" fmla="*/ 1219251 w 8964278"/>
                <a:gd name="connsiteY5882" fmla="*/ 5530215 h 6213528"/>
                <a:gd name="connsiteX5883" fmla="*/ 1066851 w 8964278"/>
                <a:gd name="connsiteY5883" fmla="*/ 5846445 h 6213528"/>
                <a:gd name="connsiteX5884" fmla="*/ 889686 w 8964278"/>
                <a:gd name="connsiteY5884" fmla="*/ 6150293 h 6213528"/>
                <a:gd name="connsiteX5885" fmla="*/ 876351 w 8964278"/>
                <a:gd name="connsiteY5885" fmla="*/ 6171248 h 6213528"/>
                <a:gd name="connsiteX5886" fmla="*/ 875398 w 8964278"/>
                <a:gd name="connsiteY5886" fmla="*/ 6160770 h 6213528"/>
                <a:gd name="connsiteX5887" fmla="*/ 884923 w 8964278"/>
                <a:gd name="connsiteY5887" fmla="*/ 6169343 h 6213528"/>
                <a:gd name="connsiteX5888" fmla="*/ 1051611 w 8964278"/>
                <a:gd name="connsiteY5888" fmla="*/ 5891213 h 6213528"/>
                <a:gd name="connsiteX5889" fmla="*/ 1210678 w 8964278"/>
                <a:gd name="connsiteY5889" fmla="*/ 5575935 h 6213528"/>
                <a:gd name="connsiteX5890" fmla="*/ 1344981 w 8964278"/>
                <a:gd name="connsiteY5890" fmla="*/ 5249228 h 6213528"/>
                <a:gd name="connsiteX5891" fmla="*/ 1453566 w 8964278"/>
                <a:gd name="connsiteY5891" fmla="*/ 4913948 h 6213528"/>
                <a:gd name="connsiteX5892" fmla="*/ 1495476 w 8964278"/>
                <a:gd name="connsiteY5892" fmla="*/ 4753928 h 6213528"/>
                <a:gd name="connsiteX5893" fmla="*/ 1393558 w 8964278"/>
                <a:gd name="connsiteY5893" fmla="*/ 5179695 h 6213528"/>
                <a:gd name="connsiteX5894" fmla="*/ 1097331 w 8964278"/>
                <a:gd name="connsiteY5894" fmla="*/ 5850255 h 6213528"/>
                <a:gd name="connsiteX5895" fmla="*/ 987793 w 8964278"/>
                <a:gd name="connsiteY5895" fmla="*/ 6026468 h 6213528"/>
                <a:gd name="connsiteX5896" fmla="*/ 886828 w 8964278"/>
                <a:gd name="connsiteY5896" fmla="*/ 6168390 h 6213528"/>
                <a:gd name="connsiteX5897" fmla="*/ 884923 w 8964278"/>
                <a:gd name="connsiteY5897" fmla="*/ 6169343 h 6213528"/>
                <a:gd name="connsiteX5898" fmla="*/ 912546 w 8964278"/>
                <a:gd name="connsiteY5898" fmla="*/ 6168390 h 6213528"/>
                <a:gd name="connsiteX5899" fmla="*/ 899211 w 8964278"/>
                <a:gd name="connsiteY5899" fmla="*/ 6173153 h 6213528"/>
                <a:gd name="connsiteX5900" fmla="*/ 903973 w 8964278"/>
                <a:gd name="connsiteY5900" fmla="*/ 6166485 h 6213528"/>
                <a:gd name="connsiteX5901" fmla="*/ 948741 w 8964278"/>
                <a:gd name="connsiteY5901" fmla="*/ 6134100 h 6213528"/>
                <a:gd name="connsiteX5902" fmla="*/ 920166 w 8964278"/>
                <a:gd name="connsiteY5902" fmla="*/ 6160770 h 6213528"/>
                <a:gd name="connsiteX5903" fmla="*/ 912546 w 8964278"/>
                <a:gd name="connsiteY5903" fmla="*/ 6168390 h 6213528"/>
                <a:gd name="connsiteX5904" fmla="*/ 1684071 w 8964278"/>
                <a:gd name="connsiteY5904" fmla="*/ 5451158 h 6213528"/>
                <a:gd name="connsiteX5905" fmla="*/ 1505001 w 8964278"/>
                <a:gd name="connsiteY5905" fmla="*/ 5782628 h 6213528"/>
                <a:gd name="connsiteX5906" fmla="*/ 1238301 w 8964278"/>
                <a:gd name="connsiteY5906" fmla="*/ 6026468 h 6213528"/>
                <a:gd name="connsiteX5907" fmla="*/ 939216 w 8964278"/>
                <a:gd name="connsiteY5907" fmla="*/ 6165533 h 6213528"/>
                <a:gd name="connsiteX5908" fmla="*/ 1033513 w 8964278"/>
                <a:gd name="connsiteY5908" fmla="*/ 6120765 h 6213528"/>
                <a:gd name="connsiteX5909" fmla="*/ 1164006 w 8964278"/>
                <a:gd name="connsiteY5909" fmla="*/ 6033135 h 6213528"/>
                <a:gd name="connsiteX5910" fmla="*/ 1381176 w 8964278"/>
                <a:gd name="connsiteY5910" fmla="*/ 5826443 h 6213528"/>
                <a:gd name="connsiteX5911" fmla="*/ 1553578 w 8964278"/>
                <a:gd name="connsiteY5911" fmla="*/ 5586413 h 6213528"/>
                <a:gd name="connsiteX5912" fmla="*/ 1680261 w 8964278"/>
                <a:gd name="connsiteY5912" fmla="*/ 5319713 h 6213528"/>
                <a:gd name="connsiteX5913" fmla="*/ 1740268 w 8964278"/>
                <a:gd name="connsiteY5913" fmla="*/ 5115878 h 6213528"/>
                <a:gd name="connsiteX5914" fmla="*/ 1684071 w 8964278"/>
                <a:gd name="connsiteY5914" fmla="*/ 5451158 h 6213528"/>
                <a:gd name="connsiteX5915" fmla="*/ 1739316 w 8964278"/>
                <a:gd name="connsiteY5915" fmla="*/ 5052060 h 6213528"/>
                <a:gd name="connsiteX5916" fmla="*/ 1739316 w 8964278"/>
                <a:gd name="connsiteY5916" fmla="*/ 5053013 h 6213528"/>
                <a:gd name="connsiteX5917" fmla="*/ 1680261 w 8964278"/>
                <a:gd name="connsiteY5917" fmla="*/ 5282565 h 6213528"/>
                <a:gd name="connsiteX5918" fmla="*/ 1562151 w 8964278"/>
                <a:gd name="connsiteY5918" fmla="*/ 5549265 h 6213528"/>
                <a:gd name="connsiteX5919" fmla="*/ 1397368 w 8964278"/>
                <a:gd name="connsiteY5919" fmla="*/ 5792153 h 6213528"/>
                <a:gd name="connsiteX5920" fmla="*/ 1190676 w 8964278"/>
                <a:gd name="connsiteY5920" fmla="*/ 6000750 h 6213528"/>
                <a:gd name="connsiteX5921" fmla="*/ 926833 w 8964278"/>
                <a:gd name="connsiteY5921" fmla="*/ 6161723 h 6213528"/>
                <a:gd name="connsiteX5922" fmla="*/ 995413 w 8964278"/>
                <a:gd name="connsiteY5922" fmla="*/ 6097905 h 6213528"/>
                <a:gd name="connsiteX5923" fmla="*/ 1132573 w 8964278"/>
                <a:gd name="connsiteY5923" fmla="*/ 5975985 h 6213528"/>
                <a:gd name="connsiteX5924" fmla="*/ 1351648 w 8964278"/>
                <a:gd name="connsiteY5924" fmla="*/ 5720715 h 6213528"/>
                <a:gd name="connsiteX5925" fmla="*/ 1525956 w 8964278"/>
                <a:gd name="connsiteY5925" fmla="*/ 5420678 h 6213528"/>
                <a:gd name="connsiteX5926" fmla="*/ 1647876 w 8964278"/>
                <a:gd name="connsiteY5926" fmla="*/ 5075873 h 6213528"/>
                <a:gd name="connsiteX5927" fmla="*/ 1695501 w 8964278"/>
                <a:gd name="connsiteY5927" fmla="*/ 4784408 h 6213528"/>
                <a:gd name="connsiteX5928" fmla="*/ 1739316 w 8964278"/>
                <a:gd name="connsiteY5928" fmla="*/ 5052060 h 6213528"/>
                <a:gd name="connsiteX5929" fmla="*/ 1726933 w 8964278"/>
                <a:gd name="connsiteY5929" fmla="*/ 4650105 h 6213528"/>
                <a:gd name="connsiteX5930" fmla="*/ 1602156 w 8964278"/>
                <a:gd name="connsiteY5930" fmla="*/ 4436745 h 6213528"/>
                <a:gd name="connsiteX5931" fmla="*/ 1558341 w 8964278"/>
                <a:gd name="connsiteY5931" fmla="*/ 4221480 h 6213528"/>
                <a:gd name="connsiteX5932" fmla="*/ 1645018 w 8964278"/>
                <a:gd name="connsiteY5932" fmla="*/ 4457700 h 6213528"/>
                <a:gd name="connsiteX5933" fmla="*/ 1844091 w 8964278"/>
                <a:gd name="connsiteY5933" fmla="*/ 4722495 h 6213528"/>
                <a:gd name="connsiteX5934" fmla="*/ 1865998 w 8964278"/>
                <a:gd name="connsiteY5934" fmla="*/ 4739640 h 6213528"/>
                <a:gd name="connsiteX5935" fmla="*/ 1726933 w 8964278"/>
                <a:gd name="connsiteY5935" fmla="*/ 4650105 h 6213528"/>
                <a:gd name="connsiteX5936" fmla="*/ 1942198 w 8964278"/>
                <a:gd name="connsiteY5936" fmla="*/ 4776788 h 6213528"/>
                <a:gd name="connsiteX5937" fmla="*/ 1931721 w 8964278"/>
                <a:gd name="connsiteY5937" fmla="*/ 4771073 h 6213528"/>
                <a:gd name="connsiteX5938" fmla="*/ 1865046 w 8964278"/>
                <a:gd name="connsiteY5938" fmla="*/ 4726305 h 6213528"/>
                <a:gd name="connsiteX5939" fmla="*/ 1751698 w 8964278"/>
                <a:gd name="connsiteY5939" fmla="*/ 4612958 h 6213528"/>
                <a:gd name="connsiteX5940" fmla="*/ 1589773 w 8964278"/>
                <a:gd name="connsiteY5940" fmla="*/ 4300538 h 6213528"/>
                <a:gd name="connsiteX5941" fmla="*/ 1551673 w 8964278"/>
                <a:gd name="connsiteY5941" fmla="*/ 4173855 h 6213528"/>
                <a:gd name="connsiteX5942" fmla="*/ 1550721 w 8964278"/>
                <a:gd name="connsiteY5942" fmla="*/ 4167188 h 6213528"/>
                <a:gd name="connsiteX5943" fmla="*/ 1541196 w 8964278"/>
                <a:gd name="connsiteY5943" fmla="*/ 4077653 h 6213528"/>
                <a:gd name="connsiteX5944" fmla="*/ 1594536 w 8964278"/>
                <a:gd name="connsiteY5944" fmla="*/ 4267200 h 6213528"/>
                <a:gd name="connsiteX5945" fmla="*/ 1725981 w 8964278"/>
                <a:gd name="connsiteY5945" fmla="*/ 4517708 h 6213528"/>
                <a:gd name="connsiteX5946" fmla="*/ 1908861 w 8964278"/>
                <a:gd name="connsiteY5946" fmla="*/ 4712018 h 6213528"/>
                <a:gd name="connsiteX5947" fmla="*/ 2040306 w 8964278"/>
                <a:gd name="connsiteY5947" fmla="*/ 4797743 h 6213528"/>
                <a:gd name="connsiteX5948" fmla="*/ 1942198 w 8964278"/>
                <a:gd name="connsiteY5948" fmla="*/ 4776788 h 6213528"/>
                <a:gd name="connsiteX5949" fmla="*/ 2412733 w 8964278"/>
                <a:gd name="connsiteY5949" fmla="*/ 5473065 h 6213528"/>
                <a:gd name="connsiteX5950" fmla="*/ 2110791 w 8964278"/>
                <a:gd name="connsiteY5950" fmla="*/ 5204460 h 6213528"/>
                <a:gd name="connsiteX5951" fmla="*/ 1988871 w 8964278"/>
                <a:gd name="connsiteY5951" fmla="*/ 4842510 h 6213528"/>
                <a:gd name="connsiteX5952" fmla="*/ 1990776 w 8964278"/>
                <a:gd name="connsiteY5952" fmla="*/ 4819650 h 6213528"/>
                <a:gd name="connsiteX5953" fmla="*/ 1999348 w 8964278"/>
                <a:gd name="connsiteY5953" fmla="*/ 4820603 h 6213528"/>
                <a:gd name="connsiteX5954" fmla="*/ 2076501 w 8964278"/>
                <a:gd name="connsiteY5954" fmla="*/ 4835843 h 6213528"/>
                <a:gd name="connsiteX5955" fmla="*/ 2080311 w 8964278"/>
                <a:gd name="connsiteY5955" fmla="*/ 4899660 h 6213528"/>
                <a:gd name="connsiteX5956" fmla="*/ 2100313 w 8964278"/>
                <a:gd name="connsiteY5956" fmla="*/ 4978718 h 6213528"/>
                <a:gd name="connsiteX5957" fmla="*/ 2175561 w 8964278"/>
                <a:gd name="connsiteY5957" fmla="*/ 5127308 h 6213528"/>
                <a:gd name="connsiteX5958" fmla="*/ 2375586 w 8964278"/>
                <a:gd name="connsiteY5958" fmla="*/ 5401628 h 6213528"/>
                <a:gd name="connsiteX5959" fmla="*/ 2414638 w 8964278"/>
                <a:gd name="connsiteY5959" fmla="*/ 5474018 h 6213528"/>
                <a:gd name="connsiteX5960" fmla="*/ 2412733 w 8964278"/>
                <a:gd name="connsiteY5960" fmla="*/ 5473065 h 6213528"/>
                <a:gd name="connsiteX5961" fmla="*/ 2439403 w 8964278"/>
                <a:gd name="connsiteY5961" fmla="*/ 5508308 h 6213528"/>
                <a:gd name="connsiteX5962" fmla="*/ 2395588 w 8964278"/>
                <a:gd name="connsiteY5962" fmla="*/ 5420678 h 6213528"/>
                <a:gd name="connsiteX5963" fmla="*/ 2301291 w 8964278"/>
                <a:gd name="connsiteY5963" fmla="*/ 5285423 h 6213528"/>
                <a:gd name="connsiteX5964" fmla="*/ 2114601 w 8964278"/>
                <a:gd name="connsiteY5964" fmla="*/ 5002530 h 6213528"/>
                <a:gd name="connsiteX5965" fmla="*/ 2087931 w 8964278"/>
                <a:gd name="connsiteY5965" fmla="*/ 4912043 h 6213528"/>
                <a:gd name="connsiteX5966" fmla="*/ 2082216 w 8964278"/>
                <a:gd name="connsiteY5966" fmla="*/ 4836795 h 6213528"/>
                <a:gd name="connsiteX5967" fmla="*/ 2095551 w 8964278"/>
                <a:gd name="connsiteY5967" fmla="*/ 4839653 h 6213528"/>
                <a:gd name="connsiteX5968" fmla="*/ 2140318 w 8964278"/>
                <a:gd name="connsiteY5968" fmla="*/ 4996815 h 6213528"/>
                <a:gd name="connsiteX5969" fmla="*/ 2270811 w 8964278"/>
                <a:gd name="connsiteY5969" fmla="*/ 5139690 h 6213528"/>
                <a:gd name="connsiteX5970" fmla="*/ 2379396 w 8964278"/>
                <a:gd name="connsiteY5970" fmla="*/ 5290185 h 6213528"/>
                <a:gd name="connsiteX5971" fmla="*/ 2440356 w 8964278"/>
                <a:gd name="connsiteY5971" fmla="*/ 5458778 h 6213528"/>
                <a:gd name="connsiteX5972" fmla="*/ 2457501 w 8964278"/>
                <a:gd name="connsiteY5972" fmla="*/ 5536883 h 6213528"/>
                <a:gd name="connsiteX5973" fmla="*/ 2439403 w 8964278"/>
                <a:gd name="connsiteY5973" fmla="*/ 5508308 h 6213528"/>
                <a:gd name="connsiteX5974" fmla="*/ 2476551 w 8964278"/>
                <a:gd name="connsiteY5974" fmla="*/ 5573078 h 6213528"/>
                <a:gd name="connsiteX5975" fmla="*/ 2475598 w 8964278"/>
                <a:gd name="connsiteY5975" fmla="*/ 5569268 h 6213528"/>
                <a:gd name="connsiteX5976" fmla="*/ 2457501 w 8964278"/>
                <a:gd name="connsiteY5976" fmla="*/ 5480685 h 6213528"/>
                <a:gd name="connsiteX5977" fmla="*/ 2401303 w 8964278"/>
                <a:gd name="connsiteY5977" fmla="*/ 5311140 h 6213528"/>
                <a:gd name="connsiteX5978" fmla="*/ 2304148 w 8964278"/>
                <a:gd name="connsiteY5978" fmla="*/ 5160645 h 6213528"/>
                <a:gd name="connsiteX5979" fmla="*/ 2167941 w 8964278"/>
                <a:gd name="connsiteY5979" fmla="*/ 5018723 h 6213528"/>
                <a:gd name="connsiteX5980" fmla="*/ 2102218 w 8964278"/>
                <a:gd name="connsiteY5980" fmla="*/ 4839653 h 6213528"/>
                <a:gd name="connsiteX5981" fmla="*/ 2131746 w 8964278"/>
                <a:gd name="connsiteY5981" fmla="*/ 4845368 h 6213528"/>
                <a:gd name="connsiteX5982" fmla="*/ 2359393 w 8964278"/>
                <a:gd name="connsiteY5982" fmla="*/ 4898708 h 6213528"/>
                <a:gd name="connsiteX5983" fmla="*/ 2425116 w 8964278"/>
                <a:gd name="connsiteY5983" fmla="*/ 5171123 h 6213528"/>
                <a:gd name="connsiteX5984" fmla="*/ 2471788 w 8964278"/>
                <a:gd name="connsiteY5984" fmla="*/ 5315903 h 6213528"/>
                <a:gd name="connsiteX5985" fmla="*/ 2491791 w 8964278"/>
                <a:gd name="connsiteY5985" fmla="*/ 5474970 h 6213528"/>
                <a:gd name="connsiteX5986" fmla="*/ 2483218 w 8964278"/>
                <a:gd name="connsiteY5986" fmla="*/ 5590223 h 6213528"/>
                <a:gd name="connsiteX5987" fmla="*/ 2476551 w 8964278"/>
                <a:gd name="connsiteY5987" fmla="*/ 5573078 h 6213528"/>
                <a:gd name="connsiteX5988" fmla="*/ 2494648 w 8964278"/>
                <a:gd name="connsiteY5988" fmla="*/ 5626418 h 6213528"/>
                <a:gd name="connsiteX5989" fmla="*/ 2487028 w 8964278"/>
                <a:gd name="connsiteY5989" fmla="*/ 5598795 h 6213528"/>
                <a:gd name="connsiteX5990" fmla="*/ 2485123 w 8964278"/>
                <a:gd name="connsiteY5990" fmla="*/ 5336858 h 6213528"/>
                <a:gd name="connsiteX5991" fmla="*/ 2394636 w 8964278"/>
                <a:gd name="connsiteY5991" fmla="*/ 5051108 h 6213528"/>
                <a:gd name="connsiteX5992" fmla="*/ 2369871 w 8964278"/>
                <a:gd name="connsiteY5992" fmla="*/ 4902518 h 6213528"/>
                <a:gd name="connsiteX5993" fmla="*/ 2523223 w 8964278"/>
                <a:gd name="connsiteY5993" fmla="*/ 4980623 h 6213528"/>
                <a:gd name="connsiteX5994" fmla="*/ 2564181 w 8964278"/>
                <a:gd name="connsiteY5994" fmla="*/ 5010150 h 6213528"/>
                <a:gd name="connsiteX5995" fmla="*/ 2575611 w 8964278"/>
                <a:gd name="connsiteY5995" fmla="*/ 5012055 h 6213528"/>
                <a:gd name="connsiteX5996" fmla="*/ 2579421 w 8964278"/>
                <a:gd name="connsiteY5996" fmla="*/ 5010150 h 6213528"/>
                <a:gd name="connsiteX5997" fmla="*/ 2591803 w 8964278"/>
                <a:gd name="connsiteY5997" fmla="*/ 5132070 h 6213528"/>
                <a:gd name="connsiteX5998" fmla="*/ 2578468 w 8964278"/>
                <a:gd name="connsiteY5998" fmla="*/ 5294948 h 6213528"/>
                <a:gd name="connsiteX5999" fmla="*/ 2541321 w 8964278"/>
                <a:gd name="connsiteY5999" fmla="*/ 5455920 h 6213528"/>
                <a:gd name="connsiteX6000" fmla="*/ 2518461 w 8964278"/>
                <a:gd name="connsiteY6000" fmla="*/ 5534025 h 6213528"/>
                <a:gd name="connsiteX6001" fmla="*/ 2496553 w 8964278"/>
                <a:gd name="connsiteY6001" fmla="*/ 5611178 h 6213528"/>
                <a:gd name="connsiteX6002" fmla="*/ 2494648 w 8964278"/>
                <a:gd name="connsiteY6002" fmla="*/ 5626418 h 6213528"/>
                <a:gd name="connsiteX6003" fmla="*/ 2524176 w 8964278"/>
                <a:gd name="connsiteY6003" fmla="*/ 5727383 h 6213528"/>
                <a:gd name="connsiteX6004" fmla="*/ 2524176 w 8964278"/>
                <a:gd name="connsiteY6004" fmla="*/ 5727383 h 6213528"/>
                <a:gd name="connsiteX6005" fmla="*/ 2513698 w 8964278"/>
                <a:gd name="connsiteY6005" fmla="*/ 5716905 h 6213528"/>
                <a:gd name="connsiteX6006" fmla="*/ 2507031 w 8964278"/>
                <a:gd name="connsiteY6006" fmla="*/ 5701665 h 6213528"/>
                <a:gd name="connsiteX6007" fmla="*/ 2570848 w 8964278"/>
                <a:gd name="connsiteY6007" fmla="*/ 5614035 h 6213528"/>
                <a:gd name="connsiteX6008" fmla="*/ 2660383 w 8964278"/>
                <a:gd name="connsiteY6008" fmla="*/ 5536883 h 6213528"/>
                <a:gd name="connsiteX6009" fmla="*/ 2799448 w 8964278"/>
                <a:gd name="connsiteY6009" fmla="*/ 5349240 h 6213528"/>
                <a:gd name="connsiteX6010" fmla="*/ 2832786 w 8964278"/>
                <a:gd name="connsiteY6010" fmla="*/ 5117783 h 6213528"/>
                <a:gd name="connsiteX6011" fmla="*/ 2788971 w 8964278"/>
                <a:gd name="connsiteY6011" fmla="*/ 4875848 h 6213528"/>
                <a:gd name="connsiteX6012" fmla="*/ 2774683 w 8964278"/>
                <a:gd name="connsiteY6012" fmla="*/ 4635818 h 6213528"/>
                <a:gd name="connsiteX6013" fmla="*/ 2780398 w 8964278"/>
                <a:gd name="connsiteY6013" fmla="*/ 4606290 h 6213528"/>
                <a:gd name="connsiteX6014" fmla="*/ 2770873 w 8964278"/>
                <a:gd name="connsiteY6014" fmla="*/ 4605338 h 6213528"/>
                <a:gd name="connsiteX6015" fmla="*/ 2773731 w 8964278"/>
                <a:gd name="connsiteY6015" fmla="*/ 4844415 h 6213528"/>
                <a:gd name="connsiteX6016" fmla="*/ 2820403 w 8964278"/>
                <a:gd name="connsiteY6016" fmla="*/ 5086350 h 6213528"/>
                <a:gd name="connsiteX6017" fmla="*/ 2800401 w 8964278"/>
                <a:gd name="connsiteY6017" fmla="*/ 5323523 h 6213528"/>
                <a:gd name="connsiteX6018" fmla="*/ 2668003 w 8964278"/>
                <a:gd name="connsiteY6018" fmla="*/ 5517833 h 6213528"/>
                <a:gd name="connsiteX6019" fmla="*/ 2579421 w 8964278"/>
                <a:gd name="connsiteY6019" fmla="*/ 5597843 h 6213528"/>
                <a:gd name="connsiteX6020" fmla="*/ 2507983 w 8964278"/>
                <a:gd name="connsiteY6020" fmla="*/ 5678805 h 6213528"/>
                <a:gd name="connsiteX6021" fmla="*/ 2504173 w 8964278"/>
                <a:gd name="connsiteY6021" fmla="*/ 5692140 h 6213528"/>
                <a:gd name="connsiteX6022" fmla="*/ 2501316 w 8964278"/>
                <a:gd name="connsiteY6022" fmla="*/ 5676900 h 6213528"/>
                <a:gd name="connsiteX6023" fmla="*/ 2501316 w 8964278"/>
                <a:gd name="connsiteY6023" fmla="*/ 5674995 h 6213528"/>
                <a:gd name="connsiteX6024" fmla="*/ 2543226 w 8964278"/>
                <a:gd name="connsiteY6024" fmla="*/ 5613083 h 6213528"/>
                <a:gd name="connsiteX6025" fmla="*/ 2612758 w 8964278"/>
                <a:gd name="connsiteY6025" fmla="*/ 5534978 h 6213528"/>
                <a:gd name="connsiteX6026" fmla="*/ 2740393 w 8964278"/>
                <a:gd name="connsiteY6026" fmla="*/ 5366385 h 6213528"/>
                <a:gd name="connsiteX6027" fmla="*/ 2775636 w 8964278"/>
                <a:gd name="connsiteY6027" fmla="*/ 5134928 h 6213528"/>
                <a:gd name="connsiteX6028" fmla="*/ 2740393 w 8964278"/>
                <a:gd name="connsiteY6028" fmla="*/ 4885373 h 6213528"/>
                <a:gd name="connsiteX6029" fmla="*/ 2731821 w 8964278"/>
                <a:gd name="connsiteY6029" fmla="*/ 4619625 h 6213528"/>
                <a:gd name="connsiteX6030" fmla="*/ 2738488 w 8964278"/>
                <a:gd name="connsiteY6030" fmla="*/ 4587240 h 6213528"/>
                <a:gd name="connsiteX6031" fmla="*/ 2728011 w 8964278"/>
                <a:gd name="connsiteY6031" fmla="*/ 4586288 h 6213528"/>
                <a:gd name="connsiteX6032" fmla="*/ 2724201 w 8964278"/>
                <a:gd name="connsiteY6032" fmla="*/ 4848225 h 6213528"/>
                <a:gd name="connsiteX6033" fmla="*/ 2763253 w 8964278"/>
                <a:gd name="connsiteY6033" fmla="*/ 5100638 h 6213528"/>
                <a:gd name="connsiteX6034" fmla="*/ 2742298 w 8964278"/>
                <a:gd name="connsiteY6034" fmla="*/ 5338763 h 6213528"/>
                <a:gd name="connsiteX6035" fmla="*/ 2622283 w 8964278"/>
                <a:gd name="connsiteY6035" fmla="*/ 5515928 h 6213528"/>
                <a:gd name="connsiteX6036" fmla="*/ 2501316 w 8964278"/>
                <a:gd name="connsiteY6036" fmla="*/ 5665470 h 6213528"/>
                <a:gd name="connsiteX6037" fmla="*/ 2505126 w 8964278"/>
                <a:gd name="connsiteY6037" fmla="*/ 5619750 h 6213528"/>
                <a:gd name="connsiteX6038" fmla="*/ 2526081 w 8964278"/>
                <a:gd name="connsiteY6038" fmla="*/ 5542598 h 6213528"/>
                <a:gd name="connsiteX6039" fmla="*/ 2547988 w 8964278"/>
                <a:gd name="connsiteY6039" fmla="*/ 5462588 h 6213528"/>
                <a:gd name="connsiteX6040" fmla="*/ 2596566 w 8964278"/>
                <a:gd name="connsiteY6040" fmla="*/ 5147310 h 6213528"/>
                <a:gd name="connsiteX6041" fmla="*/ 2582278 w 8964278"/>
                <a:gd name="connsiteY6041" fmla="*/ 5009198 h 6213528"/>
                <a:gd name="connsiteX6042" fmla="*/ 2583231 w 8964278"/>
                <a:gd name="connsiteY6042" fmla="*/ 4995863 h 6213528"/>
                <a:gd name="connsiteX6043" fmla="*/ 2589898 w 8964278"/>
                <a:gd name="connsiteY6043" fmla="*/ 4980623 h 6213528"/>
                <a:gd name="connsiteX6044" fmla="*/ 2596566 w 8964278"/>
                <a:gd name="connsiteY6044" fmla="*/ 4965383 h 6213528"/>
                <a:gd name="connsiteX6045" fmla="*/ 2675623 w 8964278"/>
                <a:gd name="connsiteY6045" fmla="*/ 4728210 h 6213528"/>
                <a:gd name="connsiteX6046" fmla="*/ 2711818 w 8964278"/>
                <a:gd name="connsiteY6046" fmla="*/ 4572000 h 6213528"/>
                <a:gd name="connsiteX6047" fmla="*/ 2712771 w 8964278"/>
                <a:gd name="connsiteY6047" fmla="*/ 4572000 h 6213528"/>
                <a:gd name="connsiteX6048" fmla="*/ 2816593 w 8964278"/>
                <a:gd name="connsiteY6048" fmla="*/ 4625340 h 6213528"/>
                <a:gd name="connsiteX6049" fmla="*/ 2912796 w 8964278"/>
                <a:gd name="connsiteY6049" fmla="*/ 4705350 h 6213528"/>
                <a:gd name="connsiteX6050" fmla="*/ 2950896 w 8964278"/>
                <a:gd name="connsiteY6050" fmla="*/ 4751070 h 6213528"/>
                <a:gd name="connsiteX6051" fmla="*/ 2974708 w 8964278"/>
                <a:gd name="connsiteY6051" fmla="*/ 4982528 h 6213528"/>
                <a:gd name="connsiteX6052" fmla="*/ 2986138 w 8964278"/>
                <a:gd name="connsiteY6052" fmla="*/ 5106353 h 6213528"/>
                <a:gd name="connsiteX6053" fmla="*/ 2974708 w 8964278"/>
                <a:gd name="connsiteY6053" fmla="*/ 5225415 h 6213528"/>
                <a:gd name="connsiteX6054" fmla="*/ 2888983 w 8964278"/>
                <a:gd name="connsiteY6054" fmla="*/ 5448300 h 6213528"/>
                <a:gd name="connsiteX6055" fmla="*/ 2741346 w 8964278"/>
                <a:gd name="connsiteY6055" fmla="*/ 5614035 h 6213528"/>
                <a:gd name="connsiteX6056" fmla="*/ 2549893 w 8964278"/>
                <a:gd name="connsiteY6056" fmla="*/ 5721668 h 6213528"/>
                <a:gd name="connsiteX6057" fmla="*/ 2524176 w 8964278"/>
                <a:gd name="connsiteY6057" fmla="*/ 5727383 h 6213528"/>
                <a:gd name="connsiteX6058" fmla="*/ 2921368 w 8964278"/>
                <a:gd name="connsiteY6058" fmla="*/ 5514975 h 6213528"/>
                <a:gd name="connsiteX6059" fmla="*/ 2600376 w 8964278"/>
                <a:gd name="connsiteY6059" fmla="*/ 5723573 h 6213528"/>
                <a:gd name="connsiteX6060" fmla="*/ 2531796 w 8964278"/>
                <a:gd name="connsiteY6060" fmla="*/ 5732145 h 6213528"/>
                <a:gd name="connsiteX6061" fmla="*/ 2726106 w 8964278"/>
                <a:gd name="connsiteY6061" fmla="*/ 5634990 h 6213528"/>
                <a:gd name="connsiteX6062" fmla="*/ 2880411 w 8964278"/>
                <a:gd name="connsiteY6062" fmla="*/ 5476875 h 6213528"/>
                <a:gd name="connsiteX6063" fmla="*/ 2977566 w 8964278"/>
                <a:gd name="connsiteY6063" fmla="*/ 5258753 h 6213528"/>
                <a:gd name="connsiteX6064" fmla="*/ 2991853 w 8964278"/>
                <a:gd name="connsiteY6064" fmla="*/ 5018723 h 6213528"/>
                <a:gd name="connsiteX6065" fmla="*/ 2961373 w 8964278"/>
                <a:gd name="connsiteY6065" fmla="*/ 4763453 h 6213528"/>
                <a:gd name="connsiteX6066" fmla="*/ 2970898 w 8964278"/>
                <a:gd name="connsiteY6066" fmla="*/ 4777740 h 6213528"/>
                <a:gd name="connsiteX6067" fmla="*/ 2991853 w 8964278"/>
                <a:gd name="connsiteY6067" fmla="*/ 4812983 h 6213528"/>
                <a:gd name="connsiteX6068" fmla="*/ 3069006 w 8964278"/>
                <a:gd name="connsiteY6068" fmla="*/ 5167313 h 6213528"/>
                <a:gd name="connsiteX6069" fmla="*/ 2921368 w 8964278"/>
                <a:gd name="connsiteY6069" fmla="*/ 5514975 h 6213528"/>
                <a:gd name="connsiteX6070" fmla="*/ 3050908 w 8964278"/>
                <a:gd name="connsiteY6070" fmla="*/ 4835843 h 6213528"/>
                <a:gd name="connsiteX6071" fmla="*/ 3049956 w 8964278"/>
                <a:gd name="connsiteY6071" fmla="*/ 4832985 h 6213528"/>
                <a:gd name="connsiteX6072" fmla="*/ 3048051 w 8964278"/>
                <a:gd name="connsiteY6072" fmla="*/ 4832985 h 6213528"/>
                <a:gd name="connsiteX6073" fmla="*/ 3042336 w 8964278"/>
                <a:gd name="connsiteY6073" fmla="*/ 4826318 h 6213528"/>
                <a:gd name="connsiteX6074" fmla="*/ 3027096 w 8964278"/>
                <a:gd name="connsiteY6074" fmla="*/ 4794885 h 6213528"/>
                <a:gd name="connsiteX6075" fmla="*/ 3025191 w 8964278"/>
                <a:gd name="connsiteY6075" fmla="*/ 4791075 h 6213528"/>
                <a:gd name="connsiteX6076" fmla="*/ 3067101 w 8964278"/>
                <a:gd name="connsiteY6076" fmla="*/ 4829175 h 6213528"/>
                <a:gd name="connsiteX6077" fmla="*/ 3176638 w 8964278"/>
                <a:gd name="connsiteY6077" fmla="*/ 4918710 h 6213528"/>
                <a:gd name="connsiteX6078" fmla="*/ 3402381 w 8964278"/>
                <a:gd name="connsiteY6078" fmla="*/ 5091113 h 6213528"/>
                <a:gd name="connsiteX6079" fmla="*/ 3601453 w 8964278"/>
                <a:gd name="connsiteY6079" fmla="*/ 5278755 h 6213528"/>
                <a:gd name="connsiteX6080" fmla="*/ 3771951 w 8964278"/>
                <a:gd name="connsiteY6080" fmla="*/ 5492115 h 6213528"/>
                <a:gd name="connsiteX6081" fmla="*/ 3826243 w 8964278"/>
                <a:gd name="connsiteY6081" fmla="*/ 5574983 h 6213528"/>
                <a:gd name="connsiteX6082" fmla="*/ 3771951 w 8964278"/>
                <a:gd name="connsiteY6082" fmla="*/ 5499735 h 6213528"/>
                <a:gd name="connsiteX6083" fmla="*/ 3576688 w 8964278"/>
                <a:gd name="connsiteY6083" fmla="*/ 5298758 h 6213528"/>
                <a:gd name="connsiteX6084" fmla="*/ 3141396 w 8964278"/>
                <a:gd name="connsiteY6084" fmla="*/ 4929188 h 6213528"/>
                <a:gd name="connsiteX6085" fmla="*/ 3054718 w 8964278"/>
                <a:gd name="connsiteY6085" fmla="*/ 4839653 h 6213528"/>
                <a:gd name="connsiteX6086" fmla="*/ 3053766 w 8964278"/>
                <a:gd name="connsiteY6086" fmla="*/ 4834890 h 6213528"/>
                <a:gd name="connsiteX6087" fmla="*/ 3050908 w 8964278"/>
                <a:gd name="connsiteY6087" fmla="*/ 4835843 h 6213528"/>
                <a:gd name="connsiteX6088" fmla="*/ 3050908 w 8964278"/>
                <a:gd name="connsiteY6088" fmla="*/ 4835843 h 6213528"/>
                <a:gd name="connsiteX6089" fmla="*/ 3800526 w 8964278"/>
                <a:gd name="connsiteY6089" fmla="*/ 5514975 h 6213528"/>
                <a:gd name="connsiteX6090" fmla="*/ 3632886 w 8964278"/>
                <a:gd name="connsiteY6090" fmla="*/ 5298758 h 6213528"/>
                <a:gd name="connsiteX6091" fmla="*/ 3436671 w 8964278"/>
                <a:gd name="connsiteY6091" fmla="*/ 5107305 h 6213528"/>
                <a:gd name="connsiteX6092" fmla="*/ 3211881 w 8964278"/>
                <a:gd name="connsiteY6092" fmla="*/ 4935855 h 6213528"/>
                <a:gd name="connsiteX6093" fmla="*/ 3019476 w 8964278"/>
                <a:gd name="connsiteY6093" fmla="*/ 4777740 h 6213528"/>
                <a:gd name="connsiteX6094" fmla="*/ 3009951 w 8964278"/>
                <a:gd name="connsiteY6094" fmla="*/ 4758690 h 6213528"/>
                <a:gd name="connsiteX6095" fmla="*/ 3026143 w 8964278"/>
                <a:gd name="connsiteY6095" fmla="*/ 4766310 h 6213528"/>
                <a:gd name="connsiteX6096" fmla="*/ 3027096 w 8964278"/>
                <a:gd name="connsiteY6096" fmla="*/ 4767263 h 6213528"/>
                <a:gd name="connsiteX6097" fmla="*/ 3214738 w 8964278"/>
                <a:gd name="connsiteY6097" fmla="*/ 4901565 h 6213528"/>
                <a:gd name="connsiteX6098" fmla="*/ 3447148 w 8964278"/>
                <a:gd name="connsiteY6098" fmla="*/ 5059680 h 6213528"/>
                <a:gd name="connsiteX6099" fmla="*/ 3644316 w 8964278"/>
                <a:gd name="connsiteY6099" fmla="*/ 5253990 h 6213528"/>
                <a:gd name="connsiteX6100" fmla="*/ 3795763 w 8964278"/>
                <a:gd name="connsiteY6100" fmla="*/ 5484495 h 6213528"/>
                <a:gd name="connsiteX6101" fmla="*/ 3863391 w 8964278"/>
                <a:gd name="connsiteY6101" fmla="*/ 5613083 h 6213528"/>
                <a:gd name="connsiteX6102" fmla="*/ 3800526 w 8964278"/>
                <a:gd name="connsiteY6102" fmla="*/ 5514975 h 6213528"/>
                <a:gd name="connsiteX6103" fmla="*/ 3065196 w 8964278"/>
                <a:gd name="connsiteY6103" fmla="*/ 4871085 h 6213528"/>
                <a:gd name="connsiteX6104" fmla="*/ 3103296 w 8964278"/>
                <a:gd name="connsiteY6104" fmla="*/ 4910138 h 6213528"/>
                <a:gd name="connsiteX6105" fmla="*/ 3313798 w 8964278"/>
                <a:gd name="connsiteY6105" fmla="*/ 5098733 h 6213528"/>
                <a:gd name="connsiteX6106" fmla="*/ 3733851 w 8964278"/>
                <a:gd name="connsiteY6106" fmla="*/ 5485448 h 6213528"/>
                <a:gd name="connsiteX6107" fmla="*/ 3831958 w 8964278"/>
                <a:gd name="connsiteY6107" fmla="*/ 5622608 h 6213528"/>
                <a:gd name="connsiteX6108" fmla="*/ 3853866 w 8964278"/>
                <a:gd name="connsiteY6108" fmla="*/ 5656898 h 6213528"/>
                <a:gd name="connsiteX6109" fmla="*/ 3759568 w 8964278"/>
                <a:gd name="connsiteY6109" fmla="*/ 5565458 h 6213528"/>
                <a:gd name="connsiteX6110" fmla="*/ 3583356 w 8964278"/>
                <a:gd name="connsiteY6110" fmla="*/ 5394960 h 6213528"/>
                <a:gd name="connsiteX6111" fmla="*/ 3408096 w 8964278"/>
                <a:gd name="connsiteY6111" fmla="*/ 5224463 h 6213528"/>
                <a:gd name="connsiteX6112" fmla="*/ 3234741 w 8964278"/>
                <a:gd name="connsiteY6112" fmla="*/ 5055870 h 6213528"/>
                <a:gd name="connsiteX6113" fmla="*/ 3148063 w 8964278"/>
                <a:gd name="connsiteY6113" fmla="*/ 4971098 h 6213528"/>
                <a:gd name="connsiteX6114" fmla="*/ 3078531 w 8964278"/>
                <a:gd name="connsiteY6114" fmla="*/ 4901565 h 6213528"/>
                <a:gd name="connsiteX6115" fmla="*/ 3065196 w 8964278"/>
                <a:gd name="connsiteY6115" fmla="*/ 4871085 h 6213528"/>
                <a:gd name="connsiteX6116" fmla="*/ 3372853 w 8964278"/>
                <a:gd name="connsiteY6116" fmla="*/ 5623560 h 6213528"/>
                <a:gd name="connsiteX6117" fmla="*/ 3235693 w 8964278"/>
                <a:gd name="connsiteY6117" fmla="*/ 5520690 h 6213528"/>
                <a:gd name="connsiteX6118" fmla="*/ 3118536 w 8964278"/>
                <a:gd name="connsiteY6118" fmla="*/ 5304473 h 6213528"/>
                <a:gd name="connsiteX6119" fmla="*/ 3105201 w 8964278"/>
                <a:gd name="connsiteY6119" fmla="*/ 5232083 h 6213528"/>
                <a:gd name="connsiteX6120" fmla="*/ 3100438 w 8964278"/>
                <a:gd name="connsiteY6120" fmla="*/ 5187315 h 6213528"/>
                <a:gd name="connsiteX6121" fmla="*/ 3098533 w 8964278"/>
                <a:gd name="connsiteY6121" fmla="*/ 5172075 h 6213528"/>
                <a:gd name="connsiteX6122" fmla="*/ 3101391 w 8964278"/>
                <a:gd name="connsiteY6122" fmla="*/ 5138738 h 6213528"/>
                <a:gd name="connsiteX6123" fmla="*/ 3234741 w 8964278"/>
                <a:gd name="connsiteY6123" fmla="*/ 5449253 h 6213528"/>
                <a:gd name="connsiteX6124" fmla="*/ 3357613 w 8964278"/>
                <a:gd name="connsiteY6124" fmla="*/ 5578793 h 6213528"/>
                <a:gd name="connsiteX6125" fmla="*/ 3522396 w 8964278"/>
                <a:gd name="connsiteY6125" fmla="*/ 5663565 h 6213528"/>
                <a:gd name="connsiteX6126" fmla="*/ 3372853 w 8964278"/>
                <a:gd name="connsiteY6126" fmla="*/ 5623560 h 6213528"/>
                <a:gd name="connsiteX6127" fmla="*/ 3615741 w 8964278"/>
                <a:gd name="connsiteY6127" fmla="*/ 5673090 h 6213528"/>
                <a:gd name="connsiteX6128" fmla="*/ 3553828 w 8964278"/>
                <a:gd name="connsiteY6128" fmla="*/ 5661660 h 6213528"/>
                <a:gd name="connsiteX6129" fmla="*/ 3382378 w 8964278"/>
                <a:gd name="connsiteY6129" fmla="*/ 5586413 h 6213528"/>
                <a:gd name="connsiteX6130" fmla="*/ 3159493 w 8964278"/>
                <a:gd name="connsiteY6130" fmla="*/ 5295900 h 6213528"/>
                <a:gd name="connsiteX6131" fmla="*/ 3102343 w 8964278"/>
                <a:gd name="connsiteY6131" fmla="*/ 5121593 h 6213528"/>
                <a:gd name="connsiteX6132" fmla="*/ 3101391 w 8964278"/>
                <a:gd name="connsiteY6132" fmla="*/ 5090160 h 6213528"/>
                <a:gd name="connsiteX6133" fmla="*/ 3100438 w 8964278"/>
                <a:gd name="connsiteY6133" fmla="*/ 5082540 h 6213528"/>
                <a:gd name="connsiteX6134" fmla="*/ 3101391 w 8964278"/>
                <a:gd name="connsiteY6134" fmla="*/ 5082540 h 6213528"/>
                <a:gd name="connsiteX6135" fmla="*/ 3264268 w 8964278"/>
                <a:gd name="connsiteY6135" fmla="*/ 5401628 h 6213528"/>
                <a:gd name="connsiteX6136" fmla="*/ 3540493 w 8964278"/>
                <a:gd name="connsiteY6136" fmla="*/ 5630228 h 6213528"/>
                <a:gd name="connsiteX6137" fmla="*/ 3643363 w 8964278"/>
                <a:gd name="connsiteY6137" fmla="*/ 5666423 h 6213528"/>
                <a:gd name="connsiteX6138" fmla="*/ 3690988 w 8964278"/>
                <a:gd name="connsiteY6138" fmla="*/ 5680710 h 6213528"/>
                <a:gd name="connsiteX6139" fmla="*/ 3615741 w 8964278"/>
                <a:gd name="connsiteY6139" fmla="*/ 5673090 h 6213528"/>
                <a:gd name="connsiteX6140" fmla="*/ 3738613 w 8964278"/>
                <a:gd name="connsiteY6140" fmla="*/ 5685473 h 6213528"/>
                <a:gd name="connsiteX6141" fmla="*/ 3665271 w 8964278"/>
                <a:gd name="connsiteY6141" fmla="*/ 5660708 h 6213528"/>
                <a:gd name="connsiteX6142" fmla="*/ 3570021 w 8964278"/>
                <a:gd name="connsiteY6142" fmla="*/ 5630228 h 6213528"/>
                <a:gd name="connsiteX6143" fmla="*/ 3413811 w 8964278"/>
                <a:gd name="connsiteY6143" fmla="*/ 5540693 h 6213528"/>
                <a:gd name="connsiteX6144" fmla="*/ 3179496 w 8964278"/>
                <a:gd name="connsiteY6144" fmla="*/ 5248275 h 6213528"/>
                <a:gd name="connsiteX6145" fmla="*/ 3104248 w 8964278"/>
                <a:gd name="connsiteY6145" fmla="*/ 5069205 h 6213528"/>
                <a:gd name="connsiteX6146" fmla="*/ 3103296 w 8964278"/>
                <a:gd name="connsiteY6146" fmla="*/ 5061585 h 6213528"/>
                <a:gd name="connsiteX6147" fmla="*/ 3108058 w 8964278"/>
                <a:gd name="connsiteY6147" fmla="*/ 5066348 h 6213528"/>
                <a:gd name="connsiteX6148" fmla="*/ 3109011 w 8964278"/>
                <a:gd name="connsiteY6148" fmla="*/ 5065395 h 6213528"/>
                <a:gd name="connsiteX6149" fmla="*/ 3103296 w 8964278"/>
                <a:gd name="connsiteY6149" fmla="*/ 5060633 h 6213528"/>
                <a:gd name="connsiteX6150" fmla="*/ 3102343 w 8964278"/>
                <a:gd name="connsiteY6150" fmla="*/ 5050155 h 6213528"/>
                <a:gd name="connsiteX6151" fmla="*/ 3122346 w 8964278"/>
                <a:gd name="connsiteY6151" fmla="*/ 5095875 h 6213528"/>
                <a:gd name="connsiteX6152" fmla="*/ 3259506 w 8964278"/>
                <a:gd name="connsiteY6152" fmla="*/ 5320665 h 6213528"/>
                <a:gd name="connsiteX6153" fmla="*/ 3442386 w 8964278"/>
                <a:gd name="connsiteY6153" fmla="*/ 5505450 h 6213528"/>
                <a:gd name="connsiteX6154" fmla="*/ 3658603 w 8964278"/>
                <a:gd name="connsiteY6154" fmla="*/ 5643563 h 6213528"/>
                <a:gd name="connsiteX6155" fmla="*/ 3767188 w 8964278"/>
                <a:gd name="connsiteY6155" fmla="*/ 5690235 h 6213528"/>
                <a:gd name="connsiteX6156" fmla="*/ 3738613 w 8964278"/>
                <a:gd name="connsiteY6156" fmla="*/ 5685473 h 6213528"/>
                <a:gd name="connsiteX6157" fmla="*/ 3696703 w 8964278"/>
                <a:gd name="connsiteY6157" fmla="*/ 5651183 h 6213528"/>
                <a:gd name="connsiteX6158" fmla="*/ 3474771 w 8964278"/>
                <a:gd name="connsiteY6158" fmla="*/ 5520690 h 6213528"/>
                <a:gd name="connsiteX6159" fmla="*/ 3288081 w 8964278"/>
                <a:gd name="connsiteY6159" fmla="*/ 5343525 h 6213528"/>
                <a:gd name="connsiteX6160" fmla="*/ 3143301 w 8964278"/>
                <a:gd name="connsiteY6160" fmla="*/ 5122545 h 6213528"/>
                <a:gd name="connsiteX6161" fmla="*/ 3118536 w 8964278"/>
                <a:gd name="connsiteY6161" fmla="*/ 5071110 h 6213528"/>
                <a:gd name="connsiteX6162" fmla="*/ 3121393 w 8964278"/>
                <a:gd name="connsiteY6162" fmla="*/ 5075873 h 6213528"/>
                <a:gd name="connsiteX6163" fmla="*/ 3253791 w 8964278"/>
                <a:gd name="connsiteY6163" fmla="*/ 5270183 h 6213528"/>
                <a:gd name="connsiteX6164" fmla="*/ 3429051 w 8964278"/>
                <a:gd name="connsiteY6164" fmla="*/ 5442585 h 6213528"/>
                <a:gd name="connsiteX6165" fmla="*/ 3630981 w 8964278"/>
                <a:gd name="connsiteY6165" fmla="*/ 5591175 h 6213528"/>
                <a:gd name="connsiteX6166" fmla="*/ 3737661 w 8964278"/>
                <a:gd name="connsiteY6166" fmla="*/ 5657850 h 6213528"/>
                <a:gd name="connsiteX6167" fmla="*/ 3791001 w 8964278"/>
                <a:gd name="connsiteY6167" fmla="*/ 5688330 h 6213528"/>
                <a:gd name="connsiteX6168" fmla="*/ 3696703 w 8964278"/>
                <a:gd name="connsiteY6168" fmla="*/ 5651183 h 6213528"/>
                <a:gd name="connsiteX6169" fmla="*/ 3662413 w 8964278"/>
                <a:gd name="connsiteY6169" fmla="*/ 5598795 h 6213528"/>
                <a:gd name="connsiteX6170" fmla="*/ 3460483 w 8964278"/>
                <a:gd name="connsiteY6170" fmla="*/ 5455920 h 6213528"/>
                <a:gd name="connsiteX6171" fmla="*/ 3280461 w 8964278"/>
                <a:gd name="connsiteY6171" fmla="*/ 5288280 h 6213528"/>
                <a:gd name="connsiteX6172" fmla="*/ 3142348 w 8964278"/>
                <a:gd name="connsiteY6172" fmla="*/ 5099685 h 6213528"/>
                <a:gd name="connsiteX6173" fmla="*/ 3099486 w 8964278"/>
                <a:gd name="connsiteY6173" fmla="*/ 5017770 h 6213528"/>
                <a:gd name="connsiteX6174" fmla="*/ 3080436 w 8964278"/>
                <a:gd name="connsiteY6174" fmla="*/ 4929188 h 6213528"/>
                <a:gd name="connsiteX6175" fmla="*/ 3139491 w 8964278"/>
                <a:gd name="connsiteY6175" fmla="*/ 5055870 h 6213528"/>
                <a:gd name="connsiteX6176" fmla="*/ 3277603 w 8964278"/>
                <a:gd name="connsiteY6176" fmla="*/ 5251133 h 6213528"/>
                <a:gd name="connsiteX6177" fmla="*/ 3454768 w 8964278"/>
                <a:gd name="connsiteY6177" fmla="*/ 5424488 h 6213528"/>
                <a:gd name="connsiteX6178" fmla="*/ 3669081 w 8964278"/>
                <a:gd name="connsiteY6178" fmla="*/ 5584508 h 6213528"/>
                <a:gd name="connsiteX6179" fmla="*/ 3868153 w 8964278"/>
                <a:gd name="connsiteY6179" fmla="*/ 5711190 h 6213528"/>
                <a:gd name="connsiteX6180" fmla="*/ 3662413 w 8964278"/>
                <a:gd name="connsiteY6180" fmla="*/ 5598795 h 6213528"/>
                <a:gd name="connsiteX6181" fmla="*/ 3081388 w 8964278"/>
                <a:gd name="connsiteY6181" fmla="*/ 4916805 h 6213528"/>
                <a:gd name="connsiteX6182" fmla="*/ 3091866 w 8964278"/>
                <a:gd name="connsiteY6182" fmla="*/ 4935855 h 6213528"/>
                <a:gd name="connsiteX6183" fmla="*/ 3152826 w 8964278"/>
                <a:gd name="connsiteY6183" fmla="*/ 5030153 h 6213528"/>
                <a:gd name="connsiteX6184" fmla="*/ 3309988 w 8964278"/>
                <a:gd name="connsiteY6184" fmla="*/ 5204460 h 6213528"/>
                <a:gd name="connsiteX6185" fmla="*/ 3502393 w 8964278"/>
                <a:gd name="connsiteY6185" fmla="*/ 5381625 h 6213528"/>
                <a:gd name="connsiteX6186" fmla="*/ 3703371 w 8964278"/>
                <a:gd name="connsiteY6186" fmla="*/ 5559743 h 6213528"/>
                <a:gd name="connsiteX6187" fmla="*/ 3833863 w 8964278"/>
                <a:gd name="connsiteY6187" fmla="*/ 5674995 h 6213528"/>
                <a:gd name="connsiteX6188" fmla="*/ 3815766 w 8964278"/>
                <a:gd name="connsiteY6188" fmla="*/ 5664518 h 6213528"/>
                <a:gd name="connsiteX6189" fmla="*/ 3703371 w 8964278"/>
                <a:gd name="connsiteY6189" fmla="*/ 5593080 h 6213528"/>
                <a:gd name="connsiteX6190" fmla="*/ 3489058 w 8964278"/>
                <a:gd name="connsiteY6190" fmla="*/ 5438775 h 6213528"/>
                <a:gd name="connsiteX6191" fmla="*/ 3305226 w 8964278"/>
                <a:gd name="connsiteY6191" fmla="*/ 5268278 h 6213528"/>
                <a:gd name="connsiteX6192" fmla="*/ 3161398 w 8964278"/>
                <a:gd name="connsiteY6192" fmla="*/ 5078730 h 6213528"/>
                <a:gd name="connsiteX6193" fmla="*/ 3105201 w 8964278"/>
                <a:gd name="connsiteY6193" fmla="*/ 4973003 h 6213528"/>
                <a:gd name="connsiteX6194" fmla="*/ 3081388 w 8964278"/>
                <a:gd name="connsiteY6194" fmla="*/ 4916805 h 6213528"/>
                <a:gd name="connsiteX6195" fmla="*/ 3890061 w 8964278"/>
                <a:gd name="connsiteY6195" fmla="*/ 5710238 h 6213528"/>
                <a:gd name="connsiteX6196" fmla="*/ 3737661 w 8964278"/>
                <a:gd name="connsiteY6196" fmla="*/ 5576888 h 6213528"/>
                <a:gd name="connsiteX6197" fmla="*/ 3535731 w 8964278"/>
                <a:gd name="connsiteY6197" fmla="*/ 5399723 h 6213528"/>
                <a:gd name="connsiteX6198" fmla="*/ 3343326 w 8964278"/>
                <a:gd name="connsiteY6198" fmla="*/ 5226368 h 6213528"/>
                <a:gd name="connsiteX6199" fmla="*/ 3178543 w 8964278"/>
                <a:gd name="connsiteY6199" fmla="*/ 5053013 h 6213528"/>
                <a:gd name="connsiteX6200" fmla="*/ 3084246 w 8964278"/>
                <a:gd name="connsiteY6200" fmla="*/ 4911090 h 6213528"/>
                <a:gd name="connsiteX6201" fmla="*/ 3207118 w 8964278"/>
                <a:gd name="connsiteY6201" fmla="*/ 5038725 h 6213528"/>
                <a:gd name="connsiteX6202" fmla="*/ 3377616 w 8964278"/>
                <a:gd name="connsiteY6202" fmla="*/ 5207318 h 6213528"/>
                <a:gd name="connsiteX6203" fmla="*/ 3554781 w 8964278"/>
                <a:gd name="connsiteY6203" fmla="*/ 5379720 h 6213528"/>
                <a:gd name="connsiteX6204" fmla="*/ 3730041 w 8964278"/>
                <a:gd name="connsiteY6204" fmla="*/ 5551170 h 6213528"/>
                <a:gd name="connsiteX6205" fmla="*/ 3891013 w 8964278"/>
                <a:gd name="connsiteY6205" fmla="*/ 5708333 h 6213528"/>
                <a:gd name="connsiteX6206" fmla="*/ 3895776 w 8964278"/>
                <a:gd name="connsiteY6206" fmla="*/ 5715000 h 6213528"/>
                <a:gd name="connsiteX6207" fmla="*/ 3890061 w 8964278"/>
                <a:gd name="connsiteY6207" fmla="*/ 5710238 h 6213528"/>
                <a:gd name="connsiteX6208" fmla="*/ 3818623 w 8964278"/>
                <a:gd name="connsiteY6208" fmla="*/ 5508308 h 6213528"/>
                <a:gd name="connsiteX6209" fmla="*/ 3670033 w 8964278"/>
                <a:gd name="connsiteY6209" fmla="*/ 5275898 h 6213528"/>
                <a:gd name="connsiteX6210" fmla="*/ 3479533 w 8964278"/>
                <a:gd name="connsiteY6210" fmla="*/ 5077778 h 6213528"/>
                <a:gd name="connsiteX6211" fmla="*/ 3248076 w 8964278"/>
                <a:gd name="connsiteY6211" fmla="*/ 4917758 h 6213528"/>
                <a:gd name="connsiteX6212" fmla="*/ 3039478 w 8964278"/>
                <a:gd name="connsiteY6212" fmla="*/ 4775835 h 6213528"/>
                <a:gd name="connsiteX6213" fmla="*/ 3244266 w 8964278"/>
                <a:gd name="connsiteY6213" fmla="*/ 4862513 h 6213528"/>
                <a:gd name="connsiteX6214" fmla="*/ 3315703 w 8964278"/>
                <a:gd name="connsiteY6214" fmla="*/ 4901565 h 6213528"/>
                <a:gd name="connsiteX6215" fmla="*/ 3521443 w 8964278"/>
                <a:gd name="connsiteY6215" fmla="*/ 5052060 h 6213528"/>
                <a:gd name="connsiteX6216" fmla="*/ 3695751 w 8964278"/>
                <a:gd name="connsiteY6216" fmla="*/ 5243513 h 6213528"/>
                <a:gd name="connsiteX6217" fmla="*/ 3829101 w 8964278"/>
                <a:gd name="connsiteY6217" fmla="*/ 5467350 h 6213528"/>
                <a:gd name="connsiteX6218" fmla="*/ 3906253 w 8964278"/>
                <a:gd name="connsiteY6218" fmla="*/ 5680710 h 6213528"/>
                <a:gd name="connsiteX6219" fmla="*/ 3818623 w 8964278"/>
                <a:gd name="connsiteY6219" fmla="*/ 5508308 h 6213528"/>
                <a:gd name="connsiteX6220" fmla="*/ 3923398 w 8964278"/>
                <a:gd name="connsiteY6220" fmla="*/ 5661660 h 6213528"/>
                <a:gd name="connsiteX6221" fmla="*/ 3922446 w 8964278"/>
                <a:gd name="connsiteY6221" fmla="*/ 5667375 h 6213528"/>
                <a:gd name="connsiteX6222" fmla="*/ 3914826 w 8964278"/>
                <a:gd name="connsiteY6222" fmla="*/ 5671185 h 6213528"/>
                <a:gd name="connsiteX6223" fmla="*/ 3851961 w 8964278"/>
                <a:gd name="connsiteY6223" fmla="*/ 5493068 h 6213528"/>
                <a:gd name="connsiteX6224" fmla="*/ 3722421 w 8964278"/>
                <a:gd name="connsiteY6224" fmla="*/ 5263515 h 6213528"/>
                <a:gd name="connsiteX6225" fmla="*/ 3551923 w 8964278"/>
                <a:gd name="connsiteY6225" fmla="*/ 5068253 h 6213528"/>
                <a:gd name="connsiteX6226" fmla="*/ 3346183 w 8964278"/>
                <a:gd name="connsiteY6226" fmla="*/ 4912043 h 6213528"/>
                <a:gd name="connsiteX6227" fmla="*/ 3271888 w 8964278"/>
                <a:gd name="connsiteY6227" fmla="*/ 4870133 h 6213528"/>
                <a:gd name="connsiteX6228" fmla="*/ 3317608 w 8964278"/>
                <a:gd name="connsiteY6228" fmla="*/ 4880610 h 6213528"/>
                <a:gd name="connsiteX6229" fmla="*/ 3369996 w 8964278"/>
                <a:gd name="connsiteY6229" fmla="*/ 4890135 h 6213528"/>
                <a:gd name="connsiteX6230" fmla="*/ 3499536 w 8964278"/>
                <a:gd name="connsiteY6230" fmla="*/ 4965383 h 6213528"/>
                <a:gd name="connsiteX6231" fmla="*/ 3664318 w 8964278"/>
                <a:gd name="connsiteY6231" fmla="*/ 5105400 h 6213528"/>
                <a:gd name="connsiteX6232" fmla="*/ 3796716 w 8964278"/>
                <a:gd name="connsiteY6232" fmla="*/ 5281613 h 6213528"/>
                <a:gd name="connsiteX6233" fmla="*/ 3889108 w 8964278"/>
                <a:gd name="connsiteY6233" fmla="*/ 5494020 h 6213528"/>
                <a:gd name="connsiteX6234" fmla="*/ 3923398 w 8964278"/>
                <a:gd name="connsiteY6234" fmla="*/ 5651183 h 6213528"/>
                <a:gd name="connsiteX6235" fmla="*/ 3923398 w 8964278"/>
                <a:gd name="connsiteY6235" fmla="*/ 5661660 h 6213528"/>
                <a:gd name="connsiteX6236" fmla="*/ 3907206 w 8964278"/>
                <a:gd name="connsiteY6236" fmla="*/ 5517833 h 6213528"/>
                <a:gd name="connsiteX6237" fmla="*/ 3818623 w 8964278"/>
                <a:gd name="connsiteY6237" fmla="*/ 5302568 h 6213528"/>
                <a:gd name="connsiteX6238" fmla="*/ 3688131 w 8964278"/>
                <a:gd name="connsiteY6238" fmla="*/ 5119688 h 6213528"/>
                <a:gd name="connsiteX6239" fmla="*/ 3527158 w 8964278"/>
                <a:gd name="connsiteY6239" fmla="*/ 4975860 h 6213528"/>
                <a:gd name="connsiteX6240" fmla="*/ 3435718 w 8964278"/>
                <a:gd name="connsiteY6240" fmla="*/ 4917758 h 6213528"/>
                <a:gd name="connsiteX6241" fmla="*/ 3388093 w 8964278"/>
                <a:gd name="connsiteY6241" fmla="*/ 4892993 h 6213528"/>
                <a:gd name="connsiteX6242" fmla="*/ 3492868 w 8964278"/>
                <a:gd name="connsiteY6242" fmla="*/ 4900613 h 6213528"/>
                <a:gd name="connsiteX6243" fmla="*/ 3612883 w 8964278"/>
                <a:gd name="connsiteY6243" fmla="*/ 5000625 h 6213528"/>
                <a:gd name="connsiteX6244" fmla="*/ 3747186 w 8964278"/>
                <a:gd name="connsiteY6244" fmla="*/ 5139690 h 6213528"/>
                <a:gd name="connsiteX6245" fmla="*/ 3856723 w 8964278"/>
                <a:gd name="connsiteY6245" fmla="*/ 5296853 h 6213528"/>
                <a:gd name="connsiteX6246" fmla="*/ 3917683 w 8964278"/>
                <a:gd name="connsiteY6246" fmla="*/ 5474970 h 6213528"/>
                <a:gd name="connsiteX6247" fmla="*/ 3929113 w 8964278"/>
                <a:gd name="connsiteY6247" fmla="*/ 5578793 h 6213528"/>
                <a:gd name="connsiteX6248" fmla="*/ 3929113 w 8964278"/>
                <a:gd name="connsiteY6248" fmla="*/ 5607368 h 6213528"/>
                <a:gd name="connsiteX6249" fmla="*/ 3907206 w 8964278"/>
                <a:gd name="connsiteY6249" fmla="*/ 5517833 h 6213528"/>
                <a:gd name="connsiteX6250" fmla="*/ 3951021 w 8964278"/>
                <a:gd name="connsiteY6250" fmla="*/ 5504498 h 6213528"/>
                <a:gd name="connsiteX6251" fmla="*/ 3944353 w 8964278"/>
                <a:gd name="connsiteY6251" fmla="*/ 5554980 h 6213528"/>
                <a:gd name="connsiteX6252" fmla="*/ 3942448 w 8964278"/>
                <a:gd name="connsiteY6252" fmla="*/ 5566410 h 6213528"/>
                <a:gd name="connsiteX6253" fmla="*/ 3938638 w 8964278"/>
                <a:gd name="connsiteY6253" fmla="*/ 5585460 h 6213528"/>
                <a:gd name="connsiteX6254" fmla="*/ 3939591 w 8964278"/>
                <a:gd name="connsiteY6254" fmla="*/ 5588318 h 6213528"/>
                <a:gd name="connsiteX6255" fmla="*/ 3936733 w 8964278"/>
                <a:gd name="connsiteY6255" fmla="*/ 5603558 h 6213528"/>
                <a:gd name="connsiteX6256" fmla="*/ 3936733 w 8964278"/>
                <a:gd name="connsiteY6256" fmla="*/ 5589270 h 6213528"/>
                <a:gd name="connsiteX6257" fmla="*/ 3929113 w 8964278"/>
                <a:gd name="connsiteY6257" fmla="*/ 5495925 h 6213528"/>
                <a:gd name="connsiteX6258" fmla="*/ 3872916 w 8964278"/>
                <a:gd name="connsiteY6258" fmla="*/ 5314950 h 6213528"/>
                <a:gd name="connsiteX6259" fmla="*/ 3630981 w 8964278"/>
                <a:gd name="connsiteY6259" fmla="*/ 5013008 h 6213528"/>
                <a:gd name="connsiteX6260" fmla="*/ 3499536 w 8964278"/>
                <a:gd name="connsiteY6260" fmla="*/ 4900613 h 6213528"/>
                <a:gd name="connsiteX6261" fmla="*/ 3554781 w 8964278"/>
                <a:gd name="connsiteY6261" fmla="*/ 4899660 h 6213528"/>
                <a:gd name="connsiteX6262" fmla="*/ 3668128 w 8964278"/>
                <a:gd name="connsiteY6262" fmla="*/ 5000625 h 6213528"/>
                <a:gd name="connsiteX6263" fmla="*/ 3774808 w 8964278"/>
                <a:gd name="connsiteY6263" fmla="*/ 5122545 h 6213528"/>
                <a:gd name="connsiteX6264" fmla="*/ 3938638 w 8964278"/>
                <a:gd name="connsiteY6264" fmla="*/ 5403533 h 6213528"/>
                <a:gd name="connsiteX6265" fmla="*/ 3951021 w 8964278"/>
                <a:gd name="connsiteY6265" fmla="*/ 5494973 h 6213528"/>
                <a:gd name="connsiteX6266" fmla="*/ 3951021 w 8964278"/>
                <a:gd name="connsiteY6266" fmla="*/ 5504498 h 6213528"/>
                <a:gd name="connsiteX6267" fmla="*/ 3952926 w 8964278"/>
                <a:gd name="connsiteY6267" fmla="*/ 5427345 h 6213528"/>
                <a:gd name="connsiteX6268" fmla="*/ 3951973 w 8964278"/>
                <a:gd name="connsiteY6268" fmla="*/ 5424488 h 6213528"/>
                <a:gd name="connsiteX6269" fmla="*/ 3891013 w 8964278"/>
                <a:gd name="connsiteY6269" fmla="*/ 5271135 h 6213528"/>
                <a:gd name="connsiteX6270" fmla="*/ 3795763 w 8964278"/>
                <a:gd name="connsiteY6270" fmla="*/ 5135880 h 6213528"/>
                <a:gd name="connsiteX6271" fmla="*/ 3687178 w 8964278"/>
                <a:gd name="connsiteY6271" fmla="*/ 5011103 h 6213528"/>
                <a:gd name="connsiteX6272" fmla="*/ 3562401 w 8964278"/>
                <a:gd name="connsiteY6272" fmla="*/ 4898708 h 6213528"/>
                <a:gd name="connsiteX6273" fmla="*/ 3600501 w 8964278"/>
                <a:gd name="connsiteY6273" fmla="*/ 4895850 h 6213528"/>
                <a:gd name="connsiteX6274" fmla="*/ 3799573 w 8964278"/>
                <a:gd name="connsiteY6274" fmla="*/ 5100638 h 6213528"/>
                <a:gd name="connsiteX6275" fmla="*/ 3939591 w 8964278"/>
                <a:gd name="connsiteY6275" fmla="*/ 5348288 h 6213528"/>
                <a:gd name="connsiteX6276" fmla="*/ 3949116 w 8964278"/>
                <a:gd name="connsiteY6276" fmla="*/ 5385435 h 6213528"/>
                <a:gd name="connsiteX6277" fmla="*/ 3952926 w 8964278"/>
                <a:gd name="connsiteY6277" fmla="*/ 5427345 h 6213528"/>
                <a:gd name="connsiteX6278" fmla="*/ 3876726 w 8964278"/>
                <a:gd name="connsiteY6278" fmla="*/ 5150168 h 6213528"/>
                <a:gd name="connsiteX6279" fmla="*/ 3940543 w 8964278"/>
                <a:gd name="connsiteY6279" fmla="*/ 5323523 h 6213528"/>
                <a:gd name="connsiteX6280" fmla="*/ 3899586 w 8964278"/>
                <a:gd name="connsiteY6280" fmla="*/ 5232083 h 6213528"/>
                <a:gd name="connsiteX6281" fmla="*/ 3719563 w 8964278"/>
                <a:gd name="connsiteY6281" fmla="*/ 5001578 h 6213528"/>
                <a:gd name="connsiteX6282" fmla="*/ 3605263 w 8964278"/>
                <a:gd name="connsiteY6282" fmla="*/ 4895850 h 6213528"/>
                <a:gd name="connsiteX6283" fmla="*/ 3607168 w 8964278"/>
                <a:gd name="connsiteY6283" fmla="*/ 4895850 h 6213528"/>
                <a:gd name="connsiteX6284" fmla="*/ 3609073 w 8964278"/>
                <a:gd name="connsiteY6284" fmla="*/ 4896803 h 6213528"/>
                <a:gd name="connsiteX6285" fmla="*/ 3876726 w 8964278"/>
                <a:gd name="connsiteY6285" fmla="*/ 5150168 h 6213528"/>
                <a:gd name="connsiteX6286" fmla="*/ 3689083 w 8964278"/>
                <a:gd name="connsiteY6286" fmla="*/ 4858703 h 6213528"/>
                <a:gd name="connsiteX6287" fmla="*/ 3616693 w 8964278"/>
                <a:gd name="connsiteY6287" fmla="*/ 4870133 h 6213528"/>
                <a:gd name="connsiteX6288" fmla="*/ 3609073 w 8964278"/>
                <a:gd name="connsiteY6288" fmla="*/ 4871085 h 6213528"/>
                <a:gd name="connsiteX6289" fmla="*/ 3211881 w 8964278"/>
                <a:gd name="connsiteY6289" fmla="*/ 4828223 h 6213528"/>
                <a:gd name="connsiteX6290" fmla="*/ 3214738 w 8964278"/>
                <a:gd name="connsiteY6290" fmla="*/ 4829175 h 6213528"/>
                <a:gd name="connsiteX6291" fmla="*/ 3547161 w 8964278"/>
                <a:gd name="connsiteY6291" fmla="*/ 4842510 h 6213528"/>
                <a:gd name="connsiteX6292" fmla="*/ 3873868 w 8964278"/>
                <a:gd name="connsiteY6292" fmla="*/ 4775835 h 6213528"/>
                <a:gd name="connsiteX6293" fmla="*/ 4021506 w 8964278"/>
                <a:gd name="connsiteY6293" fmla="*/ 4728210 h 6213528"/>
                <a:gd name="connsiteX6294" fmla="*/ 3689083 w 8964278"/>
                <a:gd name="connsiteY6294" fmla="*/ 4858703 h 6213528"/>
                <a:gd name="connsiteX6295" fmla="*/ 4111041 w 8964278"/>
                <a:gd name="connsiteY6295" fmla="*/ 4686300 h 6213528"/>
                <a:gd name="connsiteX6296" fmla="*/ 3915778 w 8964278"/>
                <a:gd name="connsiteY6296" fmla="*/ 4754880 h 6213528"/>
                <a:gd name="connsiteX6297" fmla="*/ 3592881 w 8964278"/>
                <a:gd name="connsiteY6297" fmla="*/ 4830128 h 6213528"/>
                <a:gd name="connsiteX6298" fmla="*/ 3261411 w 8964278"/>
                <a:gd name="connsiteY6298" fmla="*/ 4830128 h 6213528"/>
                <a:gd name="connsiteX6299" fmla="*/ 3149016 w 8964278"/>
                <a:gd name="connsiteY6299" fmla="*/ 4805363 h 6213528"/>
                <a:gd name="connsiteX6300" fmla="*/ 3035668 w 8964278"/>
                <a:gd name="connsiteY6300" fmla="*/ 4749165 h 6213528"/>
                <a:gd name="connsiteX6301" fmla="*/ 2884221 w 8964278"/>
                <a:gd name="connsiteY6301" fmla="*/ 4635818 h 6213528"/>
                <a:gd name="connsiteX6302" fmla="*/ 2853741 w 8964278"/>
                <a:gd name="connsiteY6302" fmla="*/ 4608195 h 6213528"/>
                <a:gd name="connsiteX6303" fmla="*/ 3045193 w 8964278"/>
                <a:gd name="connsiteY6303" fmla="*/ 4707255 h 6213528"/>
                <a:gd name="connsiteX6304" fmla="*/ 3324276 w 8964278"/>
                <a:gd name="connsiteY6304" fmla="*/ 4773930 h 6213528"/>
                <a:gd name="connsiteX6305" fmla="*/ 3623361 w 8964278"/>
                <a:gd name="connsiteY6305" fmla="*/ 4760595 h 6213528"/>
                <a:gd name="connsiteX6306" fmla="*/ 3930066 w 8964278"/>
                <a:gd name="connsiteY6306" fmla="*/ 4697730 h 6213528"/>
                <a:gd name="connsiteX6307" fmla="*/ 4164381 w 8964278"/>
                <a:gd name="connsiteY6307" fmla="*/ 4662488 h 6213528"/>
                <a:gd name="connsiteX6308" fmla="*/ 4111041 w 8964278"/>
                <a:gd name="connsiteY6308" fmla="*/ 4686300 h 6213528"/>
                <a:gd name="connsiteX6309" fmla="*/ 4198671 w 8964278"/>
                <a:gd name="connsiteY6309" fmla="*/ 4650105 h 6213528"/>
                <a:gd name="connsiteX6310" fmla="*/ 3973881 w 8964278"/>
                <a:gd name="connsiteY6310" fmla="*/ 4679633 h 6213528"/>
                <a:gd name="connsiteX6311" fmla="*/ 3669081 w 8964278"/>
                <a:gd name="connsiteY6311" fmla="*/ 4744403 h 6213528"/>
                <a:gd name="connsiteX6312" fmla="*/ 3367138 w 8964278"/>
                <a:gd name="connsiteY6312" fmla="*/ 4769168 h 6213528"/>
                <a:gd name="connsiteX6313" fmla="*/ 3085198 w 8964278"/>
                <a:gd name="connsiteY6313" fmla="*/ 4714875 h 6213528"/>
                <a:gd name="connsiteX6314" fmla="*/ 2839453 w 8964278"/>
                <a:gd name="connsiteY6314" fmla="*/ 4592955 h 6213528"/>
                <a:gd name="connsiteX6315" fmla="*/ 2839453 w 8964278"/>
                <a:gd name="connsiteY6315" fmla="*/ 4592003 h 6213528"/>
                <a:gd name="connsiteX6316" fmla="*/ 3016618 w 8964278"/>
                <a:gd name="connsiteY6316" fmla="*/ 4660583 h 6213528"/>
                <a:gd name="connsiteX6317" fmla="*/ 3151873 w 8964278"/>
                <a:gd name="connsiteY6317" fmla="*/ 4682490 h 6213528"/>
                <a:gd name="connsiteX6318" fmla="*/ 3319513 w 8964278"/>
                <a:gd name="connsiteY6318" fmla="*/ 4700588 h 6213528"/>
                <a:gd name="connsiteX6319" fmla="*/ 3632886 w 8964278"/>
                <a:gd name="connsiteY6319" fmla="*/ 4690110 h 6213528"/>
                <a:gd name="connsiteX6320" fmla="*/ 3942448 w 8964278"/>
                <a:gd name="connsiteY6320" fmla="*/ 4648200 h 6213528"/>
                <a:gd name="connsiteX6321" fmla="*/ 4244391 w 8964278"/>
                <a:gd name="connsiteY6321" fmla="*/ 4634865 h 6213528"/>
                <a:gd name="connsiteX6322" fmla="*/ 4198671 w 8964278"/>
                <a:gd name="connsiteY6322" fmla="*/ 4650105 h 6213528"/>
                <a:gd name="connsiteX6323" fmla="*/ 2846121 w 8964278"/>
                <a:gd name="connsiteY6323" fmla="*/ 4588193 h 6213528"/>
                <a:gd name="connsiteX6324" fmla="*/ 2904223 w 8964278"/>
                <a:gd name="connsiteY6324" fmla="*/ 4613910 h 6213528"/>
                <a:gd name="connsiteX6325" fmla="*/ 3029953 w 8964278"/>
                <a:gd name="connsiteY6325" fmla="*/ 4655820 h 6213528"/>
                <a:gd name="connsiteX6326" fmla="*/ 2846121 w 8964278"/>
                <a:gd name="connsiteY6326" fmla="*/ 4588193 h 6213528"/>
                <a:gd name="connsiteX6327" fmla="*/ 4259631 w 8964278"/>
                <a:gd name="connsiteY6327" fmla="*/ 4630103 h 6213528"/>
                <a:gd name="connsiteX6328" fmla="*/ 3987216 w 8964278"/>
                <a:gd name="connsiteY6328" fmla="*/ 4632960 h 6213528"/>
                <a:gd name="connsiteX6329" fmla="*/ 3678606 w 8964278"/>
                <a:gd name="connsiteY6329" fmla="*/ 4675823 h 6213528"/>
                <a:gd name="connsiteX6330" fmla="*/ 3365233 w 8964278"/>
                <a:gd name="connsiteY6330" fmla="*/ 4692015 h 6213528"/>
                <a:gd name="connsiteX6331" fmla="*/ 3277603 w 8964278"/>
                <a:gd name="connsiteY6331" fmla="*/ 4687253 h 6213528"/>
                <a:gd name="connsiteX6332" fmla="*/ 3308083 w 8964278"/>
                <a:gd name="connsiteY6332" fmla="*/ 4686300 h 6213528"/>
                <a:gd name="connsiteX6333" fmla="*/ 3643363 w 8964278"/>
                <a:gd name="connsiteY6333" fmla="*/ 4641533 h 6213528"/>
                <a:gd name="connsiteX6334" fmla="*/ 3987216 w 8964278"/>
                <a:gd name="connsiteY6334" fmla="*/ 4581525 h 6213528"/>
                <a:gd name="connsiteX6335" fmla="*/ 4294874 w 8964278"/>
                <a:gd name="connsiteY6335" fmla="*/ 4605338 h 6213528"/>
                <a:gd name="connsiteX6336" fmla="*/ 4317733 w 8964278"/>
                <a:gd name="connsiteY6336" fmla="*/ 4616768 h 6213528"/>
                <a:gd name="connsiteX6337" fmla="*/ 4259631 w 8964278"/>
                <a:gd name="connsiteY6337" fmla="*/ 4630103 h 6213528"/>
                <a:gd name="connsiteX6338" fmla="*/ 4292968 w 8964278"/>
                <a:gd name="connsiteY6338" fmla="*/ 4584383 h 6213528"/>
                <a:gd name="connsiteX6339" fmla="*/ 4307256 w 8964278"/>
                <a:gd name="connsiteY6339" fmla="*/ 4600575 h 6213528"/>
                <a:gd name="connsiteX6340" fmla="*/ 4037698 w 8964278"/>
                <a:gd name="connsiteY6340" fmla="*/ 4568190 h 6213528"/>
                <a:gd name="connsiteX6341" fmla="*/ 3699561 w 8964278"/>
                <a:gd name="connsiteY6341" fmla="*/ 4624388 h 6213528"/>
                <a:gd name="connsiteX6342" fmla="*/ 3357613 w 8964278"/>
                <a:gd name="connsiteY6342" fmla="*/ 4677728 h 6213528"/>
                <a:gd name="connsiteX6343" fmla="*/ 3196641 w 8964278"/>
                <a:gd name="connsiteY6343" fmla="*/ 4680585 h 6213528"/>
                <a:gd name="connsiteX6344" fmla="*/ 3079483 w 8964278"/>
                <a:gd name="connsiteY6344" fmla="*/ 4659630 h 6213528"/>
                <a:gd name="connsiteX6345" fmla="*/ 2846121 w 8964278"/>
                <a:gd name="connsiteY6345" fmla="*/ 4577715 h 6213528"/>
                <a:gd name="connsiteX6346" fmla="*/ 2850883 w 8964278"/>
                <a:gd name="connsiteY6346" fmla="*/ 4572953 h 6213528"/>
                <a:gd name="connsiteX6347" fmla="*/ 2852788 w 8964278"/>
                <a:gd name="connsiteY6347" fmla="*/ 4572000 h 6213528"/>
                <a:gd name="connsiteX6348" fmla="*/ 2911843 w 8964278"/>
                <a:gd name="connsiteY6348" fmla="*/ 4577715 h 6213528"/>
                <a:gd name="connsiteX6349" fmla="*/ 3106153 w 8964278"/>
                <a:gd name="connsiteY6349" fmla="*/ 4626293 h 6213528"/>
                <a:gd name="connsiteX6350" fmla="*/ 3420478 w 8964278"/>
                <a:gd name="connsiteY6350" fmla="*/ 4612005 h 6213528"/>
                <a:gd name="connsiteX6351" fmla="*/ 3734803 w 8964278"/>
                <a:gd name="connsiteY6351" fmla="*/ 4564380 h 6213528"/>
                <a:gd name="connsiteX6352" fmla="*/ 4041508 w 8964278"/>
                <a:gd name="connsiteY6352" fmla="*/ 4536758 h 6213528"/>
                <a:gd name="connsiteX6353" fmla="*/ 4286301 w 8964278"/>
                <a:gd name="connsiteY6353" fmla="*/ 4577715 h 6213528"/>
                <a:gd name="connsiteX6354" fmla="*/ 4292968 w 8964278"/>
                <a:gd name="connsiteY6354" fmla="*/ 4584383 h 6213528"/>
                <a:gd name="connsiteX6355" fmla="*/ 4279633 w 8964278"/>
                <a:gd name="connsiteY6355" fmla="*/ 4564380 h 6213528"/>
                <a:gd name="connsiteX6356" fmla="*/ 4086276 w 8964278"/>
                <a:gd name="connsiteY6356" fmla="*/ 4525328 h 6213528"/>
                <a:gd name="connsiteX6357" fmla="*/ 3787191 w 8964278"/>
                <a:gd name="connsiteY6357" fmla="*/ 4545330 h 6213528"/>
                <a:gd name="connsiteX6358" fmla="*/ 3470961 w 8964278"/>
                <a:gd name="connsiteY6358" fmla="*/ 4592003 h 6213528"/>
                <a:gd name="connsiteX6359" fmla="*/ 3151873 w 8964278"/>
                <a:gd name="connsiteY6359" fmla="*/ 4618673 h 6213528"/>
                <a:gd name="connsiteX6360" fmla="*/ 2990901 w 8964278"/>
                <a:gd name="connsiteY6360" fmla="*/ 4589145 h 6213528"/>
                <a:gd name="connsiteX6361" fmla="*/ 3042336 w 8964278"/>
                <a:gd name="connsiteY6361" fmla="*/ 4598670 h 6213528"/>
                <a:gd name="connsiteX6362" fmla="*/ 3297606 w 8964278"/>
                <a:gd name="connsiteY6362" fmla="*/ 4586288 h 6213528"/>
                <a:gd name="connsiteX6363" fmla="*/ 3301416 w 8964278"/>
                <a:gd name="connsiteY6363" fmla="*/ 4582478 h 6213528"/>
                <a:gd name="connsiteX6364" fmla="*/ 3382378 w 8964278"/>
                <a:gd name="connsiteY6364" fmla="*/ 4537710 h 6213528"/>
                <a:gd name="connsiteX6365" fmla="*/ 3434766 w 8964278"/>
                <a:gd name="connsiteY6365" fmla="*/ 4494848 h 6213528"/>
                <a:gd name="connsiteX6366" fmla="*/ 3451911 w 8964278"/>
                <a:gd name="connsiteY6366" fmla="*/ 4490085 h 6213528"/>
                <a:gd name="connsiteX6367" fmla="*/ 3502393 w 8964278"/>
                <a:gd name="connsiteY6367" fmla="*/ 4477703 h 6213528"/>
                <a:gd name="connsiteX6368" fmla="*/ 3604311 w 8964278"/>
                <a:gd name="connsiteY6368" fmla="*/ 4459605 h 6213528"/>
                <a:gd name="connsiteX6369" fmla="*/ 3811003 w 8964278"/>
                <a:gd name="connsiteY6369" fmla="*/ 4444365 h 6213528"/>
                <a:gd name="connsiteX6370" fmla="*/ 4011981 w 8964278"/>
                <a:gd name="connsiteY6370" fmla="*/ 4458653 h 6213528"/>
                <a:gd name="connsiteX6371" fmla="*/ 4175811 w 8964278"/>
                <a:gd name="connsiteY6371" fmla="*/ 4501515 h 6213528"/>
                <a:gd name="connsiteX6372" fmla="*/ 4257726 w 8964278"/>
                <a:gd name="connsiteY6372" fmla="*/ 4544378 h 6213528"/>
                <a:gd name="connsiteX6373" fmla="*/ 4277728 w 8964278"/>
                <a:gd name="connsiteY6373" fmla="*/ 4559618 h 6213528"/>
                <a:gd name="connsiteX6374" fmla="*/ 4279633 w 8964278"/>
                <a:gd name="connsiteY6374" fmla="*/ 4564380 h 6213528"/>
                <a:gd name="connsiteX6375" fmla="*/ 4266299 w 8964278"/>
                <a:gd name="connsiteY6375" fmla="*/ 4540568 h 6213528"/>
                <a:gd name="connsiteX6376" fmla="*/ 4035793 w 8964278"/>
                <a:gd name="connsiteY6376" fmla="*/ 4452938 h 6213528"/>
                <a:gd name="connsiteX6377" fmla="*/ 3628123 w 8964278"/>
                <a:gd name="connsiteY6377" fmla="*/ 4445318 h 6213528"/>
                <a:gd name="connsiteX6378" fmla="*/ 3512871 w 8964278"/>
                <a:gd name="connsiteY6378" fmla="*/ 4464368 h 6213528"/>
                <a:gd name="connsiteX6379" fmla="*/ 3455721 w 8964278"/>
                <a:gd name="connsiteY6379" fmla="*/ 4477703 h 6213528"/>
                <a:gd name="connsiteX6380" fmla="*/ 3449053 w 8964278"/>
                <a:gd name="connsiteY6380" fmla="*/ 4479608 h 6213528"/>
                <a:gd name="connsiteX6381" fmla="*/ 3465246 w 8964278"/>
                <a:gd name="connsiteY6381" fmla="*/ 4463415 h 6213528"/>
                <a:gd name="connsiteX6382" fmla="*/ 3517633 w 8964278"/>
                <a:gd name="connsiteY6382" fmla="*/ 4395788 h 6213528"/>
                <a:gd name="connsiteX6383" fmla="*/ 3670986 w 8964278"/>
                <a:gd name="connsiteY6383" fmla="*/ 4385310 h 6213528"/>
                <a:gd name="connsiteX6384" fmla="*/ 3841483 w 8964278"/>
                <a:gd name="connsiteY6384" fmla="*/ 4386263 h 6213528"/>
                <a:gd name="connsiteX6385" fmla="*/ 4133901 w 8964278"/>
                <a:gd name="connsiteY6385" fmla="*/ 4451033 h 6213528"/>
                <a:gd name="connsiteX6386" fmla="*/ 4206291 w 8964278"/>
                <a:gd name="connsiteY6386" fmla="*/ 4486275 h 6213528"/>
                <a:gd name="connsiteX6387" fmla="*/ 4255821 w 8964278"/>
                <a:gd name="connsiteY6387" fmla="*/ 4517708 h 6213528"/>
                <a:gd name="connsiteX6388" fmla="*/ 4266299 w 8964278"/>
                <a:gd name="connsiteY6388" fmla="*/ 4540568 h 6213528"/>
                <a:gd name="connsiteX6389" fmla="*/ 4235818 w 8964278"/>
                <a:gd name="connsiteY6389" fmla="*/ 4476750 h 6213528"/>
                <a:gd name="connsiteX6390" fmla="*/ 4249153 w 8964278"/>
                <a:gd name="connsiteY6390" fmla="*/ 4504373 h 6213528"/>
                <a:gd name="connsiteX6391" fmla="*/ 4218674 w 8964278"/>
                <a:gd name="connsiteY6391" fmla="*/ 4484370 h 6213528"/>
                <a:gd name="connsiteX6392" fmla="*/ 4154856 w 8964278"/>
                <a:gd name="connsiteY6392" fmla="*/ 4451033 h 6213528"/>
                <a:gd name="connsiteX6393" fmla="*/ 4015791 w 8964278"/>
                <a:gd name="connsiteY6393" fmla="*/ 4403408 h 6213528"/>
                <a:gd name="connsiteX6394" fmla="*/ 3692893 w 8964278"/>
                <a:gd name="connsiteY6394" fmla="*/ 4374833 h 6213528"/>
                <a:gd name="connsiteX6395" fmla="*/ 3524301 w 8964278"/>
                <a:gd name="connsiteY6395" fmla="*/ 4385310 h 6213528"/>
                <a:gd name="connsiteX6396" fmla="*/ 3565258 w 8964278"/>
                <a:gd name="connsiteY6396" fmla="*/ 4307205 h 6213528"/>
                <a:gd name="connsiteX6397" fmla="*/ 3851961 w 8964278"/>
                <a:gd name="connsiteY6397" fmla="*/ 4322445 h 6213528"/>
                <a:gd name="connsiteX6398" fmla="*/ 4139616 w 8964278"/>
                <a:gd name="connsiteY6398" fmla="*/ 4410075 h 6213528"/>
                <a:gd name="connsiteX6399" fmla="*/ 4210101 w 8964278"/>
                <a:gd name="connsiteY6399" fmla="*/ 4445318 h 6213528"/>
                <a:gd name="connsiteX6400" fmla="*/ 4226293 w 8964278"/>
                <a:gd name="connsiteY6400" fmla="*/ 4456748 h 6213528"/>
                <a:gd name="connsiteX6401" fmla="*/ 4235818 w 8964278"/>
                <a:gd name="connsiteY6401" fmla="*/ 4476750 h 6213528"/>
                <a:gd name="connsiteX6402" fmla="*/ 4196766 w 8964278"/>
                <a:gd name="connsiteY6402" fmla="*/ 4397693 h 6213528"/>
                <a:gd name="connsiteX6403" fmla="*/ 4219626 w 8964278"/>
                <a:gd name="connsiteY6403" fmla="*/ 4443413 h 6213528"/>
                <a:gd name="connsiteX6404" fmla="*/ 4170096 w 8964278"/>
                <a:gd name="connsiteY6404" fmla="*/ 4415790 h 6213528"/>
                <a:gd name="connsiteX6405" fmla="*/ 4027221 w 8964278"/>
                <a:gd name="connsiteY6405" fmla="*/ 4357688 h 6213528"/>
                <a:gd name="connsiteX6406" fmla="*/ 3724326 w 8964278"/>
                <a:gd name="connsiteY6406" fmla="*/ 4297680 h 6213528"/>
                <a:gd name="connsiteX6407" fmla="*/ 3569068 w 8964278"/>
                <a:gd name="connsiteY6407" fmla="*/ 4297680 h 6213528"/>
                <a:gd name="connsiteX6408" fmla="*/ 3583356 w 8964278"/>
                <a:gd name="connsiteY6408" fmla="*/ 4259580 h 6213528"/>
                <a:gd name="connsiteX6409" fmla="*/ 3590976 w 8964278"/>
                <a:gd name="connsiteY6409" fmla="*/ 4231958 h 6213528"/>
                <a:gd name="connsiteX6410" fmla="*/ 3636696 w 8964278"/>
                <a:gd name="connsiteY6410" fmla="*/ 4227195 h 6213528"/>
                <a:gd name="connsiteX6411" fmla="*/ 3704323 w 8964278"/>
                <a:gd name="connsiteY6411" fmla="*/ 4225290 h 6213528"/>
                <a:gd name="connsiteX6412" fmla="*/ 3837673 w 8964278"/>
                <a:gd name="connsiteY6412" fmla="*/ 4238625 h 6213528"/>
                <a:gd name="connsiteX6413" fmla="*/ 4089133 w 8964278"/>
                <a:gd name="connsiteY6413" fmla="*/ 4328160 h 6213528"/>
                <a:gd name="connsiteX6414" fmla="*/ 4196766 w 8964278"/>
                <a:gd name="connsiteY6414" fmla="*/ 4397693 h 6213528"/>
                <a:gd name="connsiteX6415" fmla="*/ 4177716 w 8964278"/>
                <a:gd name="connsiteY6415" fmla="*/ 4357688 h 6213528"/>
                <a:gd name="connsiteX6416" fmla="*/ 4190098 w 8964278"/>
                <a:gd name="connsiteY6416" fmla="*/ 4383405 h 6213528"/>
                <a:gd name="connsiteX6417" fmla="*/ 4109136 w 8964278"/>
                <a:gd name="connsiteY6417" fmla="*/ 4327208 h 6213528"/>
                <a:gd name="connsiteX6418" fmla="*/ 3986263 w 8964278"/>
                <a:gd name="connsiteY6418" fmla="*/ 4268153 h 6213528"/>
                <a:gd name="connsiteX6419" fmla="*/ 3721468 w 8964278"/>
                <a:gd name="connsiteY6419" fmla="*/ 4214813 h 6213528"/>
                <a:gd name="connsiteX6420" fmla="*/ 3645268 w 8964278"/>
                <a:gd name="connsiteY6420" fmla="*/ 4215765 h 6213528"/>
                <a:gd name="connsiteX6421" fmla="*/ 3593833 w 8964278"/>
                <a:gd name="connsiteY6421" fmla="*/ 4220528 h 6213528"/>
                <a:gd name="connsiteX6422" fmla="*/ 3606216 w 8964278"/>
                <a:gd name="connsiteY6422" fmla="*/ 4142423 h 6213528"/>
                <a:gd name="connsiteX6423" fmla="*/ 3628123 w 8964278"/>
                <a:gd name="connsiteY6423" fmla="*/ 4135755 h 6213528"/>
                <a:gd name="connsiteX6424" fmla="*/ 3631933 w 8964278"/>
                <a:gd name="connsiteY6424" fmla="*/ 4134803 h 6213528"/>
                <a:gd name="connsiteX6425" fmla="*/ 3656698 w 8964278"/>
                <a:gd name="connsiteY6425" fmla="*/ 4134803 h 6213528"/>
                <a:gd name="connsiteX6426" fmla="*/ 3724326 w 8964278"/>
                <a:gd name="connsiteY6426" fmla="*/ 4141470 h 6213528"/>
                <a:gd name="connsiteX6427" fmla="*/ 3856723 w 8964278"/>
                <a:gd name="connsiteY6427" fmla="*/ 4175760 h 6213528"/>
                <a:gd name="connsiteX6428" fmla="*/ 4103421 w 8964278"/>
                <a:gd name="connsiteY6428" fmla="*/ 4294823 h 6213528"/>
                <a:gd name="connsiteX6429" fmla="*/ 4165333 w 8964278"/>
                <a:gd name="connsiteY6429" fmla="*/ 4331970 h 6213528"/>
                <a:gd name="connsiteX6430" fmla="*/ 4177716 w 8964278"/>
                <a:gd name="connsiteY6430" fmla="*/ 4357688 h 6213528"/>
                <a:gd name="connsiteX6431" fmla="*/ 4154856 w 8964278"/>
                <a:gd name="connsiteY6431" fmla="*/ 4252913 h 6213528"/>
                <a:gd name="connsiteX6432" fmla="*/ 4152951 w 8964278"/>
                <a:gd name="connsiteY6432" fmla="*/ 4249103 h 6213528"/>
                <a:gd name="connsiteX6433" fmla="*/ 4162476 w 8964278"/>
                <a:gd name="connsiteY6433" fmla="*/ 4251960 h 6213528"/>
                <a:gd name="connsiteX6434" fmla="*/ 4171048 w 8964278"/>
                <a:gd name="connsiteY6434" fmla="*/ 4258628 h 6213528"/>
                <a:gd name="connsiteX6435" fmla="*/ 4154856 w 8964278"/>
                <a:gd name="connsiteY6435" fmla="*/ 4252913 h 6213528"/>
                <a:gd name="connsiteX6436" fmla="*/ 4337736 w 8964278"/>
                <a:gd name="connsiteY6436" fmla="*/ 4302443 h 6213528"/>
                <a:gd name="connsiteX6437" fmla="*/ 4308208 w 8964278"/>
                <a:gd name="connsiteY6437" fmla="*/ 4294823 h 6213528"/>
                <a:gd name="connsiteX6438" fmla="*/ 4190098 w 8964278"/>
                <a:gd name="connsiteY6438" fmla="*/ 4263390 h 6213528"/>
                <a:gd name="connsiteX6439" fmla="*/ 4172953 w 8964278"/>
                <a:gd name="connsiteY6439" fmla="*/ 4253865 h 6213528"/>
                <a:gd name="connsiteX6440" fmla="*/ 4221531 w 8964278"/>
                <a:gd name="connsiteY6440" fmla="*/ 4263390 h 6213528"/>
                <a:gd name="connsiteX6441" fmla="*/ 4430128 w 8964278"/>
                <a:gd name="connsiteY6441" fmla="*/ 4251960 h 6213528"/>
                <a:gd name="connsiteX6442" fmla="*/ 4655871 w 8964278"/>
                <a:gd name="connsiteY6442" fmla="*/ 4177665 h 6213528"/>
                <a:gd name="connsiteX6443" fmla="*/ 4881614 w 8964278"/>
                <a:gd name="connsiteY6443" fmla="*/ 4092893 h 6213528"/>
                <a:gd name="connsiteX6444" fmla="*/ 5121644 w 8964278"/>
                <a:gd name="connsiteY6444" fmla="*/ 4057650 h 6213528"/>
                <a:gd name="connsiteX6445" fmla="*/ 5130216 w 8964278"/>
                <a:gd name="connsiteY6445" fmla="*/ 4058603 h 6213528"/>
                <a:gd name="connsiteX6446" fmla="*/ 5138789 w 8964278"/>
                <a:gd name="connsiteY6446" fmla="*/ 4071938 h 6213528"/>
                <a:gd name="connsiteX6447" fmla="*/ 4753978 w 8964278"/>
                <a:gd name="connsiteY6447" fmla="*/ 4185285 h 6213528"/>
                <a:gd name="connsiteX6448" fmla="*/ 4354881 w 8964278"/>
                <a:gd name="connsiteY6448" fmla="*/ 4302443 h 6213528"/>
                <a:gd name="connsiteX6449" fmla="*/ 4337736 w 8964278"/>
                <a:gd name="connsiteY6449" fmla="*/ 4302443 h 6213528"/>
                <a:gd name="connsiteX6450" fmla="*/ 4427271 w 8964278"/>
                <a:gd name="connsiteY6450" fmla="*/ 4329113 h 6213528"/>
                <a:gd name="connsiteX6451" fmla="*/ 4415841 w 8964278"/>
                <a:gd name="connsiteY6451" fmla="*/ 4322445 h 6213528"/>
                <a:gd name="connsiteX6452" fmla="*/ 4413936 w 8964278"/>
                <a:gd name="connsiteY6452" fmla="*/ 4324350 h 6213528"/>
                <a:gd name="connsiteX6453" fmla="*/ 4366311 w 8964278"/>
                <a:gd name="connsiteY6453" fmla="*/ 4310063 h 6213528"/>
                <a:gd name="connsiteX6454" fmla="*/ 4518711 w 8964278"/>
                <a:gd name="connsiteY6454" fmla="*/ 4289108 h 6213528"/>
                <a:gd name="connsiteX6455" fmla="*/ 4721593 w 8964278"/>
                <a:gd name="connsiteY6455" fmla="*/ 4210050 h 6213528"/>
                <a:gd name="connsiteX6456" fmla="*/ 4925428 w 8964278"/>
                <a:gd name="connsiteY6456" fmla="*/ 4122420 h 6213528"/>
                <a:gd name="connsiteX6457" fmla="*/ 5145456 w 8964278"/>
                <a:gd name="connsiteY6457" fmla="*/ 4083368 h 6213528"/>
                <a:gd name="connsiteX6458" fmla="*/ 5146408 w 8964278"/>
                <a:gd name="connsiteY6458" fmla="*/ 4083368 h 6213528"/>
                <a:gd name="connsiteX6459" fmla="*/ 5160696 w 8964278"/>
                <a:gd name="connsiteY6459" fmla="*/ 4104323 h 6213528"/>
                <a:gd name="connsiteX6460" fmla="*/ 5020678 w 8964278"/>
                <a:gd name="connsiteY6460" fmla="*/ 4130993 h 6213528"/>
                <a:gd name="connsiteX6461" fmla="*/ 4873993 w 8964278"/>
                <a:gd name="connsiteY6461" fmla="*/ 4214813 h 6213528"/>
                <a:gd name="connsiteX6462" fmla="*/ 4579671 w 8964278"/>
                <a:gd name="connsiteY6462" fmla="*/ 4358640 h 6213528"/>
                <a:gd name="connsiteX6463" fmla="*/ 4494899 w 8964278"/>
                <a:gd name="connsiteY6463" fmla="*/ 4353878 h 6213528"/>
                <a:gd name="connsiteX6464" fmla="*/ 4427271 w 8964278"/>
                <a:gd name="connsiteY6464" fmla="*/ 4329113 h 6213528"/>
                <a:gd name="connsiteX6465" fmla="*/ 4518711 w 8964278"/>
                <a:gd name="connsiteY6465" fmla="*/ 4366260 h 6213528"/>
                <a:gd name="connsiteX6466" fmla="*/ 4552049 w 8964278"/>
                <a:gd name="connsiteY6466" fmla="*/ 4368165 h 6213528"/>
                <a:gd name="connsiteX6467" fmla="*/ 4704449 w 8964278"/>
                <a:gd name="connsiteY6467" fmla="*/ 4330065 h 6213528"/>
                <a:gd name="connsiteX6468" fmla="*/ 4995914 w 8964278"/>
                <a:gd name="connsiteY6468" fmla="*/ 4152900 h 6213528"/>
                <a:gd name="connsiteX6469" fmla="*/ 5169269 w 8964278"/>
                <a:gd name="connsiteY6469" fmla="*/ 4115753 h 6213528"/>
                <a:gd name="connsiteX6470" fmla="*/ 5188319 w 8964278"/>
                <a:gd name="connsiteY6470" fmla="*/ 4140518 h 6213528"/>
                <a:gd name="connsiteX6471" fmla="*/ 4939716 w 8964278"/>
                <a:gd name="connsiteY6471" fmla="*/ 4245293 h 6213528"/>
                <a:gd name="connsiteX6472" fmla="*/ 4680636 w 8964278"/>
                <a:gd name="connsiteY6472" fmla="*/ 4392930 h 6213528"/>
                <a:gd name="connsiteX6473" fmla="*/ 4569193 w 8964278"/>
                <a:gd name="connsiteY6473" fmla="*/ 4395788 h 6213528"/>
                <a:gd name="connsiteX6474" fmla="*/ 4518711 w 8964278"/>
                <a:gd name="connsiteY6474" fmla="*/ 4366260 h 6213528"/>
                <a:gd name="connsiteX6475" fmla="*/ 4632058 w 8964278"/>
                <a:gd name="connsiteY6475" fmla="*/ 4440555 h 6213528"/>
                <a:gd name="connsiteX6476" fmla="*/ 4586339 w 8964278"/>
                <a:gd name="connsiteY6476" fmla="*/ 4406265 h 6213528"/>
                <a:gd name="connsiteX6477" fmla="*/ 4793983 w 8964278"/>
                <a:gd name="connsiteY6477" fmla="*/ 4356735 h 6213528"/>
                <a:gd name="connsiteX6478" fmla="*/ 5048301 w 8964278"/>
                <a:gd name="connsiteY6478" fmla="*/ 4189095 h 6213528"/>
                <a:gd name="connsiteX6479" fmla="*/ 5196891 w 8964278"/>
                <a:gd name="connsiteY6479" fmla="*/ 4150995 h 6213528"/>
                <a:gd name="connsiteX6480" fmla="*/ 5211178 w 8964278"/>
                <a:gd name="connsiteY6480" fmla="*/ 4168140 h 6213528"/>
                <a:gd name="connsiteX6481" fmla="*/ 4990198 w 8964278"/>
                <a:gd name="connsiteY6481" fmla="*/ 4298633 h 6213528"/>
                <a:gd name="connsiteX6482" fmla="*/ 4749216 w 8964278"/>
                <a:gd name="connsiteY6482" fmla="*/ 4441508 h 6213528"/>
                <a:gd name="connsiteX6483" fmla="*/ 4632058 w 8964278"/>
                <a:gd name="connsiteY6483" fmla="*/ 4440555 h 6213528"/>
                <a:gd name="connsiteX6484" fmla="*/ 4645393 w 8964278"/>
                <a:gd name="connsiteY6484" fmla="*/ 4451033 h 6213528"/>
                <a:gd name="connsiteX6485" fmla="*/ 4856849 w 8964278"/>
                <a:gd name="connsiteY6485" fmla="*/ 4408170 h 6213528"/>
                <a:gd name="connsiteX6486" fmla="*/ 5086401 w 8964278"/>
                <a:gd name="connsiteY6486" fmla="*/ 4238625 h 6213528"/>
                <a:gd name="connsiteX6487" fmla="*/ 5221656 w 8964278"/>
                <a:gd name="connsiteY6487" fmla="*/ 4178618 h 6213528"/>
                <a:gd name="connsiteX6488" fmla="*/ 5234039 w 8964278"/>
                <a:gd name="connsiteY6488" fmla="*/ 4191953 h 6213528"/>
                <a:gd name="connsiteX6489" fmla="*/ 5143551 w 8964278"/>
                <a:gd name="connsiteY6489" fmla="*/ 4250055 h 6213528"/>
                <a:gd name="connsiteX6490" fmla="*/ 5046396 w 8964278"/>
                <a:gd name="connsiteY6490" fmla="*/ 4341495 h 6213528"/>
                <a:gd name="connsiteX6491" fmla="*/ 4808271 w 8964278"/>
                <a:gd name="connsiteY6491" fmla="*/ 4474845 h 6213528"/>
                <a:gd name="connsiteX6492" fmla="*/ 4677778 w 8964278"/>
                <a:gd name="connsiteY6492" fmla="*/ 4477703 h 6213528"/>
                <a:gd name="connsiteX6493" fmla="*/ 4645393 w 8964278"/>
                <a:gd name="connsiteY6493" fmla="*/ 4451033 h 6213528"/>
                <a:gd name="connsiteX6494" fmla="*/ 4750168 w 8964278"/>
                <a:gd name="connsiteY6494" fmla="*/ 4529138 h 6213528"/>
                <a:gd name="connsiteX6495" fmla="*/ 4689208 w 8964278"/>
                <a:gd name="connsiteY6495" fmla="*/ 4486275 h 6213528"/>
                <a:gd name="connsiteX6496" fmla="*/ 4717783 w 8964278"/>
                <a:gd name="connsiteY6496" fmla="*/ 4490085 h 6213528"/>
                <a:gd name="connsiteX6497" fmla="*/ 4786364 w 8964278"/>
                <a:gd name="connsiteY6497" fmla="*/ 4487228 h 6213528"/>
                <a:gd name="connsiteX6498" fmla="*/ 4915903 w 8964278"/>
                <a:gd name="connsiteY6498" fmla="*/ 4443413 h 6213528"/>
                <a:gd name="connsiteX6499" fmla="*/ 5029251 w 8964278"/>
                <a:gd name="connsiteY6499" fmla="*/ 4366260 h 6213528"/>
                <a:gd name="connsiteX6500" fmla="*/ 5130216 w 8964278"/>
                <a:gd name="connsiteY6500" fmla="*/ 4273868 h 6213528"/>
                <a:gd name="connsiteX6501" fmla="*/ 5242611 w 8964278"/>
                <a:gd name="connsiteY6501" fmla="*/ 4199573 h 6213528"/>
                <a:gd name="connsiteX6502" fmla="*/ 5263566 w 8964278"/>
                <a:gd name="connsiteY6502" fmla="*/ 4218623 h 6213528"/>
                <a:gd name="connsiteX6503" fmla="*/ 5178794 w 8964278"/>
                <a:gd name="connsiteY6503" fmla="*/ 4304348 h 6213528"/>
                <a:gd name="connsiteX6504" fmla="*/ 5095926 w 8964278"/>
                <a:gd name="connsiteY6504" fmla="*/ 4403408 h 6213528"/>
                <a:gd name="connsiteX6505" fmla="*/ 4994961 w 8964278"/>
                <a:gd name="connsiteY6505" fmla="*/ 4486275 h 6213528"/>
                <a:gd name="connsiteX6506" fmla="*/ 4872089 w 8964278"/>
                <a:gd name="connsiteY6506" fmla="*/ 4528185 h 6213528"/>
                <a:gd name="connsiteX6507" fmla="*/ 4750168 w 8964278"/>
                <a:gd name="connsiteY6507" fmla="*/ 4529138 h 6213528"/>
                <a:gd name="connsiteX6508" fmla="*/ 4112946 w 8964278"/>
                <a:gd name="connsiteY6508" fmla="*/ 5609273 h 6213528"/>
                <a:gd name="connsiteX6509" fmla="*/ 4116756 w 8964278"/>
                <a:gd name="connsiteY6509" fmla="*/ 5583555 h 6213528"/>
                <a:gd name="connsiteX6510" fmla="*/ 4127233 w 8964278"/>
                <a:gd name="connsiteY6510" fmla="*/ 5439728 h 6213528"/>
                <a:gd name="connsiteX6511" fmla="*/ 4174858 w 8964278"/>
                <a:gd name="connsiteY6511" fmla="*/ 5170170 h 6213528"/>
                <a:gd name="connsiteX6512" fmla="*/ 4491089 w 8964278"/>
                <a:gd name="connsiteY6512" fmla="*/ 4744403 h 6213528"/>
                <a:gd name="connsiteX6513" fmla="*/ 4613008 w 8964278"/>
                <a:gd name="connsiteY6513" fmla="*/ 4657725 h 6213528"/>
                <a:gd name="connsiteX6514" fmla="*/ 4728261 w 8964278"/>
                <a:gd name="connsiteY6514" fmla="*/ 4592003 h 6213528"/>
                <a:gd name="connsiteX6515" fmla="*/ 4729214 w 8964278"/>
                <a:gd name="connsiteY6515" fmla="*/ 4592003 h 6213528"/>
                <a:gd name="connsiteX6516" fmla="*/ 4746358 w 8964278"/>
                <a:gd name="connsiteY6516" fmla="*/ 4587240 h 6213528"/>
                <a:gd name="connsiteX6517" fmla="*/ 4761599 w 8964278"/>
                <a:gd name="connsiteY6517" fmla="*/ 4582478 h 6213528"/>
                <a:gd name="connsiteX6518" fmla="*/ 4768266 w 8964278"/>
                <a:gd name="connsiteY6518" fmla="*/ 4580573 h 6213528"/>
                <a:gd name="connsiteX6519" fmla="*/ 4777791 w 8964278"/>
                <a:gd name="connsiteY6519" fmla="*/ 4577715 h 6213528"/>
                <a:gd name="connsiteX6520" fmla="*/ 4783506 w 8964278"/>
                <a:gd name="connsiteY6520" fmla="*/ 4571048 h 6213528"/>
                <a:gd name="connsiteX6521" fmla="*/ 4813033 w 8964278"/>
                <a:gd name="connsiteY6521" fmla="*/ 4585335 h 6213528"/>
                <a:gd name="connsiteX6522" fmla="*/ 4889233 w 8964278"/>
                <a:gd name="connsiteY6522" fmla="*/ 4611053 h 6213528"/>
                <a:gd name="connsiteX6523" fmla="*/ 4652061 w 8964278"/>
                <a:gd name="connsiteY6523" fmla="*/ 4758690 h 6213528"/>
                <a:gd name="connsiteX6524" fmla="*/ 4413936 w 8964278"/>
                <a:gd name="connsiteY6524" fmla="*/ 4917758 h 6213528"/>
                <a:gd name="connsiteX6525" fmla="*/ 4244391 w 8964278"/>
                <a:gd name="connsiteY6525" fmla="*/ 5125403 h 6213528"/>
                <a:gd name="connsiteX6526" fmla="*/ 4171048 w 8964278"/>
                <a:gd name="connsiteY6526" fmla="*/ 5394008 h 6213528"/>
                <a:gd name="connsiteX6527" fmla="*/ 4118661 w 8964278"/>
                <a:gd name="connsiteY6527" fmla="*/ 5627370 h 6213528"/>
                <a:gd name="connsiteX6528" fmla="*/ 4112946 w 8964278"/>
                <a:gd name="connsiteY6528" fmla="*/ 5609273 h 6213528"/>
                <a:gd name="connsiteX6529" fmla="*/ 4126281 w 8964278"/>
                <a:gd name="connsiteY6529" fmla="*/ 5642610 h 6213528"/>
                <a:gd name="connsiteX6530" fmla="*/ 4125328 w 8964278"/>
                <a:gd name="connsiteY6530" fmla="*/ 5642610 h 6213528"/>
                <a:gd name="connsiteX6531" fmla="*/ 4121518 w 8964278"/>
                <a:gd name="connsiteY6531" fmla="*/ 5635943 h 6213528"/>
                <a:gd name="connsiteX6532" fmla="*/ 4171048 w 8964278"/>
                <a:gd name="connsiteY6532" fmla="*/ 5434965 h 6213528"/>
                <a:gd name="connsiteX6533" fmla="*/ 4236771 w 8964278"/>
                <a:gd name="connsiteY6533" fmla="*/ 5163503 h 6213528"/>
                <a:gd name="connsiteX6534" fmla="*/ 4397743 w 8964278"/>
                <a:gd name="connsiteY6534" fmla="*/ 4945380 h 6213528"/>
                <a:gd name="connsiteX6535" fmla="*/ 4629201 w 8964278"/>
                <a:gd name="connsiteY6535" fmla="*/ 4785360 h 6213528"/>
                <a:gd name="connsiteX6536" fmla="*/ 4887328 w 8964278"/>
                <a:gd name="connsiteY6536" fmla="*/ 4627245 h 6213528"/>
                <a:gd name="connsiteX6537" fmla="*/ 4902569 w 8964278"/>
                <a:gd name="connsiteY6537" fmla="*/ 4615815 h 6213528"/>
                <a:gd name="connsiteX6538" fmla="*/ 5011153 w 8964278"/>
                <a:gd name="connsiteY6538" fmla="*/ 4632008 h 6213528"/>
                <a:gd name="connsiteX6539" fmla="*/ 5134978 w 8964278"/>
                <a:gd name="connsiteY6539" fmla="*/ 4632960 h 6213528"/>
                <a:gd name="connsiteX6540" fmla="*/ 5152123 w 8964278"/>
                <a:gd name="connsiteY6540" fmla="*/ 4639628 h 6213528"/>
                <a:gd name="connsiteX6541" fmla="*/ 4916856 w 8964278"/>
                <a:gd name="connsiteY6541" fmla="*/ 4776788 h 6213528"/>
                <a:gd name="connsiteX6542" fmla="*/ 4631106 w 8964278"/>
                <a:gd name="connsiteY6542" fmla="*/ 4920615 h 6213528"/>
                <a:gd name="connsiteX6543" fmla="*/ 4399649 w 8964278"/>
                <a:gd name="connsiteY6543" fmla="*/ 5138738 h 6213528"/>
                <a:gd name="connsiteX6544" fmla="*/ 4314876 w 8964278"/>
                <a:gd name="connsiteY6544" fmla="*/ 5273993 h 6213528"/>
                <a:gd name="connsiteX6545" fmla="*/ 4252011 w 8964278"/>
                <a:gd name="connsiteY6545" fmla="*/ 5414963 h 6213528"/>
                <a:gd name="connsiteX6546" fmla="*/ 4133901 w 8964278"/>
                <a:gd name="connsiteY6546" fmla="*/ 5638800 h 6213528"/>
                <a:gd name="connsiteX6547" fmla="*/ 4126281 w 8964278"/>
                <a:gd name="connsiteY6547" fmla="*/ 5642610 h 6213528"/>
                <a:gd name="connsiteX6548" fmla="*/ 4132948 w 8964278"/>
                <a:gd name="connsiteY6548" fmla="*/ 5647373 h 6213528"/>
                <a:gd name="connsiteX6549" fmla="*/ 4136758 w 8964278"/>
                <a:gd name="connsiteY6549" fmla="*/ 5642610 h 6213528"/>
                <a:gd name="connsiteX6550" fmla="*/ 4161523 w 8964278"/>
                <a:gd name="connsiteY6550" fmla="*/ 5623560 h 6213528"/>
                <a:gd name="connsiteX6551" fmla="*/ 4135806 w 8964278"/>
                <a:gd name="connsiteY6551" fmla="*/ 5650230 h 6213528"/>
                <a:gd name="connsiteX6552" fmla="*/ 4132948 w 8964278"/>
                <a:gd name="connsiteY6552" fmla="*/ 5647373 h 6213528"/>
                <a:gd name="connsiteX6553" fmla="*/ 4254868 w 8964278"/>
                <a:gd name="connsiteY6553" fmla="*/ 5553075 h 6213528"/>
                <a:gd name="connsiteX6554" fmla="*/ 4418699 w 8964278"/>
                <a:gd name="connsiteY6554" fmla="*/ 5401628 h 6213528"/>
                <a:gd name="connsiteX6555" fmla="*/ 4761599 w 8964278"/>
                <a:gd name="connsiteY6555" fmla="*/ 5116830 h 6213528"/>
                <a:gd name="connsiteX6556" fmla="*/ 5123548 w 8964278"/>
                <a:gd name="connsiteY6556" fmla="*/ 4855845 h 6213528"/>
                <a:gd name="connsiteX6557" fmla="*/ 5506453 w 8964278"/>
                <a:gd name="connsiteY6557" fmla="*/ 4621530 h 6213528"/>
                <a:gd name="connsiteX6558" fmla="*/ 5638851 w 8964278"/>
                <a:gd name="connsiteY6558" fmla="*/ 4550093 h 6213528"/>
                <a:gd name="connsiteX6559" fmla="*/ 5652186 w 8964278"/>
                <a:gd name="connsiteY6559" fmla="*/ 4545330 h 6213528"/>
                <a:gd name="connsiteX6560" fmla="*/ 5634089 w 8964278"/>
                <a:gd name="connsiteY6560" fmla="*/ 4560570 h 6213528"/>
                <a:gd name="connsiteX6561" fmla="*/ 5393106 w 8964278"/>
                <a:gd name="connsiteY6561" fmla="*/ 4695825 h 6213528"/>
                <a:gd name="connsiteX6562" fmla="*/ 5086401 w 8964278"/>
                <a:gd name="connsiteY6562" fmla="*/ 4908233 h 6213528"/>
                <a:gd name="connsiteX6563" fmla="*/ 4793983 w 8964278"/>
                <a:gd name="connsiteY6563" fmla="*/ 5138738 h 6213528"/>
                <a:gd name="connsiteX6564" fmla="*/ 4474896 w 8964278"/>
                <a:gd name="connsiteY6564" fmla="*/ 5395913 h 6213528"/>
                <a:gd name="connsiteX6565" fmla="*/ 4169143 w 8964278"/>
                <a:gd name="connsiteY6565" fmla="*/ 5644515 h 6213528"/>
                <a:gd name="connsiteX6566" fmla="*/ 4148188 w 8964278"/>
                <a:gd name="connsiteY6566" fmla="*/ 5658803 h 6213528"/>
                <a:gd name="connsiteX6567" fmla="*/ 4254868 w 8964278"/>
                <a:gd name="connsiteY6567" fmla="*/ 5553075 h 6213528"/>
                <a:gd name="connsiteX6568" fmla="*/ 4150093 w 8964278"/>
                <a:gd name="connsiteY6568" fmla="*/ 5665470 h 6213528"/>
                <a:gd name="connsiteX6569" fmla="*/ 4155808 w 8964278"/>
                <a:gd name="connsiteY6569" fmla="*/ 5660708 h 6213528"/>
                <a:gd name="connsiteX6570" fmla="*/ 4432986 w 8964278"/>
                <a:gd name="connsiteY6570" fmla="*/ 5536883 h 6213528"/>
                <a:gd name="connsiteX6571" fmla="*/ 4760646 w 8964278"/>
                <a:gd name="connsiteY6571" fmla="*/ 5383530 h 6213528"/>
                <a:gd name="connsiteX6572" fmla="*/ 5014964 w 8964278"/>
                <a:gd name="connsiteY6572" fmla="*/ 5102543 h 6213528"/>
                <a:gd name="connsiteX6573" fmla="*/ 5136883 w 8964278"/>
                <a:gd name="connsiteY6573" fmla="*/ 4953953 h 6213528"/>
                <a:gd name="connsiteX6574" fmla="*/ 5279758 w 8964278"/>
                <a:gd name="connsiteY6574" fmla="*/ 4817745 h 6213528"/>
                <a:gd name="connsiteX6575" fmla="*/ 5549316 w 8964278"/>
                <a:gd name="connsiteY6575" fmla="*/ 4637723 h 6213528"/>
                <a:gd name="connsiteX6576" fmla="*/ 5544553 w 8964278"/>
                <a:gd name="connsiteY6576" fmla="*/ 4641533 h 6213528"/>
                <a:gd name="connsiteX6577" fmla="*/ 5404536 w 8964278"/>
                <a:gd name="connsiteY6577" fmla="*/ 4781550 h 6213528"/>
                <a:gd name="connsiteX6578" fmla="*/ 5156886 w 8964278"/>
                <a:gd name="connsiteY6578" fmla="*/ 5152073 h 6213528"/>
                <a:gd name="connsiteX6579" fmla="*/ 4881614 w 8964278"/>
                <a:gd name="connsiteY6579" fmla="*/ 5449253 h 6213528"/>
                <a:gd name="connsiteX6580" fmla="*/ 4509186 w 8964278"/>
                <a:gd name="connsiteY6580" fmla="*/ 5575935 h 6213528"/>
                <a:gd name="connsiteX6581" fmla="*/ 4157713 w 8964278"/>
                <a:gd name="connsiteY6581" fmla="*/ 5669280 h 6213528"/>
                <a:gd name="connsiteX6582" fmla="*/ 4150093 w 8964278"/>
                <a:gd name="connsiteY6582" fmla="*/ 5665470 h 6213528"/>
                <a:gd name="connsiteX6583" fmla="*/ 5263566 w 8964278"/>
                <a:gd name="connsiteY6583" fmla="*/ 5133975 h 6213528"/>
                <a:gd name="connsiteX6584" fmla="*/ 5008296 w 8964278"/>
                <a:gd name="connsiteY6584" fmla="*/ 5559743 h 6213528"/>
                <a:gd name="connsiteX6585" fmla="*/ 4830178 w 8964278"/>
                <a:gd name="connsiteY6585" fmla="*/ 5689283 h 6213528"/>
                <a:gd name="connsiteX6586" fmla="*/ 4602531 w 8964278"/>
                <a:gd name="connsiteY6586" fmla="*/ 5728335 h 6213528"/>
                <a:gd name="connsiteX6587" fmla="*/ 4255821 w 8964278"/>
                <a:gd name="connsiteY6587" fmla="*/ 5685473 h 6213528"/>
                <a:gd name="connsiteX6588" fmla="*/ 4252964 w 8964278"/>
                <a:gd name="connsiteY6588" fmla="*/ 5680710 h 6213528"/>
                <a:gd name="connsiteX6589" fmla="*/ 4213911 w 8964278"/>
                <a:gd name="connsiteY6589" fmla="*/ 5673090 h 6213528"/>
                <a:gd name="connsiteX6590" fmla="*/ 4184383 w 8964278"/>
                <a:gd name="connsiteY6590" fmla="*/ 5673090 h 6213528"/>
                <a:gd name="connsiteX6591" fmla="*/ 4177716 w 8964278"/>
                <a:gd name="connsiteY6591" fmla="*/ 5673090 h 6213528"/>
                <a:gd name="connsiteX6592" fmla="*/ 4445368 w 8964278"/>
                <a:gd name="connsiteY6592" fmla="*/ 5655945 h 6213528"/>
                <a:gd name="connsiteX6593" fmla="*/ 4785411 w 8964278"/>
                <a:gd name="connsiteY6593" fmla="*/ 5620703 h 6213528"/>
                <a:gd name="connsiteX6594" fmla="*/ 5033061 w 8964278"/>
                <a:gd name="connsiteY6594" fmla="*/ 5433060 h 6213528"/>
                <a:gd name="connsiteX6595" fmla="*/ 5237848 w 8964278"/>
                <a:gd name="connsiteY6595" fmla="*/ 5152073 h 6213528"/>
                <a:gd name="connsiteX6596" fmla="*/ 5295951 w 8964278"/>
                <a:gd name="connsiteY6596" fmla="*/ 5068253 h 6213528"/>
                <a:gd name="connsiteX6597" fmla="*/ 5263566 w 8964278"/>
                <a:gd name="connsiteY6597" fmla="*/ 5133975 h 6213528"/>
                <a:gd name="connsiteX6598" fmla="*/ 5333098 w 8964278"/>
                <a:gd name="connsiteY6598" fmla="*/ 4993958 h 6213528"/>
                <a:gd name="connsiteX6599" fmla="*/ 5258803 w 8964278"/>
                <a:gd name="connsiteY6599" fmla="*/ 5102543 h 6213528"/>
                <a:gd name="connsiteX6600" fmla="*/ 5147361 w 8964278"/>
                <a:gd name="connsiteY6600" fmla="*/ 5263515 h 6213528"/>
                <a:gd name="connsiteX6601" fmla="*/ 5052111 w 8964278"/>
                <a:gd name="connsiteY6601" fmla="*/ 5393055 h 6213528"/>
                <a:gd name="connsiteX6602" fmla="*/ 4812081 w 8964278"/>
                <a:gd name="connsiteY6602" fmla="*/ 5596890 h 6213528"/>
                <a:gd name="connsiteX6603" fmla="*/ 4475849 w 8964278"/>
                <a:gd name="connsiteY6603" fmla="*/ 5646420 h 6213528"/>
                <a:gd name="connsiteX6604" fmla="*/ 4207243 w 8964278"/>
                <a:gd name="connsiteY6604" fmla="*/ 5657850 h 6213528"/>
                <a:gd name="connsiteX6605" fmla="*/ 4279633 w 8964278"/>
                <a:gd name="connsiteY6605" fmla="*/ 5634038 h 6213528"/>
                <a:gd name="connsiteX6606" fmla="*/ 4472039 w 8964278"/>
                <a:gd name="connsiteY6606" fmla="*/ 5593080 h 6213528"/>
                <a:gd name="connsiteX6607" fmla="*/ 4844466 w 8964278"/>
                <a:gd name="connsiteY6607" fmla="*/ 5484495 h 6213528"/>
                <a:gd name="connsiteX6608" fmla="*/ 5130216 w 8964278"/>
                <a:gd name="connsiteY6608" fmla="*/ 5210175 h 6213528"/>
                <a:gd name="connsiteX6609" fmla="*/ 5377866 w 8964278"/>
                <a:gd name="connsiteY6609" fmla="*/ 4835843 h 6213528"/>
                <a:gd name="connsiteX6610" fmla="*/ 5565508 w 8964278"/>
                <a:gd name="connsiteY6610" fmla="*/ 4641533 h 6213528"/>
                <a:gd name="connsiteX6611" fmla="*/ 5562651 w 8964278"/>
                <a:gd name="connsiteY6611" fmla="*/ 4645343 h 6213528"/>
                <a:gd name="connsiteX6612" fmla="*/ 5541696 w 8964278"/>
                <a:gd name="connsiteY6612" fmla="*/ 4669155 h 6213528"/>
                <a:gd name="connsiteX6613" fmla="*/ 5505501 w 8964278"/>
                <a:gd name="connsiteY6613" fmla="*/ 4719638 h 6213528"/>
                <a:gd name="connsiteX6614" fmla="*/ 5509311 w 8964278"/>
                <a:gd name="connsiteY6614" fmla="*/ 4732973 h 6213528"/>
                <a:gd name="connsiteX6615" fmla="*/ 5382628 w 8964278"/>
                <a:gd name="connsiteY6615" fmla="*/ 4907280 h 6213528"/>
                <a:gd name="connsiteX6616" fmla="*/ 5333098 w 8964278"/>
                <a:gd name="connsiteY6616" fmla="*/ 4993958 h 6213528"/>
                <a:gd name="connsiteX6617" fmla="*/ 5375008 w 8964278"/>
                <a:gd name="connsiteY6617" fmla="*/ 5202555 h 6213528"/>
                <a:gd name="connsiteX6618" fmla="*/ 5375008 w 8964278"/>
                <a:gd name="connsiteY6618" fmla="*/ 5143500 h 6213528"/>
                <a:gd name="connsiteX6619" fmla="*/ 5411203 w 8964278"/>
                <a:gd name="connsiteY6619" fmla="*/ 5069205 h 6213528"/>
                <a:gd name="connsiteX6620" fmla="*/ 5462639 w 8964278"/>
                <a:gd name="connsiteY6620" fmla="*/ 4975860 h 6213528"/>
                <a:gd name="connsiteX6621" fmla="*/ 5581701 w 8964278"/>
                <a:gd name="connsiteY6621" fmla="*/ 4800600 h 6213528"/>
                <a:gd name="connsiteX6622" fmla="*/ 5721719 w 8964278"/>
                <a:gd name="connsiteY6622" fmla="*/ 4642485 h 6213528"/>
                <a:gd name="connsiteX6623" fmla="*/ 5879833 w 8964278"/>
                <a:gd name="connsiteY6623" fmla="*/ 4501515 h 6213528"/>
                <a:gd name="connsiteX6624" fmla="*/ 6054141 w 8964278"/>
                <a:gd name="connsiteY6624" fmla="*/ 4381500 h 6213528"/>
                <a:gd name="connsiteX6625" fmla="*/ 6057951 w 8964278"/>
                <a:gd name="connsiteY6625" fmla="*/ 4379595 h 6213528"/>
                <a:gd name="connsiteX6626" fmla="*/ 6091289 w 8964278"/>
                <a:gd name="connsiteY6626" fmla="*/ 4369118 h 6213528"/>
                <a:gd name="connsiteX6627" fmla="*/ 6072239 w 8964278"/>
                <a:gd name="connsiteY6627" fmla="*/ 4380548 h 6213528"/>
                <a:gd name="connsiteX6628" fmla="*/ 5969369 w 8964278"/>
                <a:gd name="connsiteY6628" fmla="*/ 4451985 h 6213528"/>
                <a:gd name="connsiteX6629" fmla="*/ 5778869 w 8964278"/>
                <a:gd name="connsiteY6629" fmla="*/ 4616768 h 6213528"/>
                <a:gd name="connsiteX6630" fmla="*/ 5613133 w 8964278"/>
                <a:gd name="connsiteY6630" fmla="*/ 4806315 h 6213528"/>
                <a:gd name="connsiteX6631" fmla="*/ 5475973 w 8964278"/>
                <a:gd name="connsiteY6631" fmla="*/ 5016818 h 6213528"/>
                <a:gd name="connsiteX6632" fmla="*/ 5375008 w 8964278"/>
                <a:gd name="connsiteY6632" fmla="*/ 5233035 h 6213528"/>
                <a:gd name="connsiteX6633" fmla="*/ 5375008 w 8964278"/>
                <a:gd name="connsiteY6633" fmla="*/ 5202555 h 6213528"/>
                <a:gd name="connsiteX6634" fmla="*/ 5378819 w 8964278"/>
                <a:gd name="connsiteY6634" fmla="*/ 5253038 h 6213528"/>
                <a:gd name="connsiteX6635" fmla="*/ 5393106 w 8964278"/>
                <a:gd name="connsiteY6635" fmla="*/ 5217795 h 6213528"/>
                <a:gd name="connsiteX6636" fmla="*/ 5417871 w 8964278"/>
                <a:gd name="connsiteY6636" fmla="*/ 5159693 h 6213528"/>
                <a:gd name="connsiteX6637" fmla="*/ 5473116 w 8964278"/>
                <a:gd name="connsiteY6637" fmla="*/ 5048250 h 6213528"/>
                <a:gd name="connsiteX6638" fmla="*/ 5606466 w 8964278"/>
                <a:gd name="connsiteY6638" fmla="*/ 4837748 h 6213528"/>
                <a:gd name="connsiteX6639" fmla="*/ 5768391 w 8964278"/>
                <a:gd name="connsiteY6639" fmla="*/ 4647248 h 6213528"/>
                <a:gd name="connsiteX6640" fmla="*/ 5955081 w 8964278"/>
                <a:gd name="connsiteY6640" fmla="*/ 4481513 h 6213528"/>
                <a:gd name="connsiteX6641" fmla="*/ 6135103 w 8964278"/>
                <a:gd name="connsiteY6641" fmla="*/ 4360545 h 6213528"/>
                <a:gd name="connsiteX6642" fmla="*/ 6172251 w 8964278"/>
                <a:gd name="connsiteY6642" fmla="*/ 4351020 h 6213528"/>
                <a:gd name="connsiteX6643" fmla="*/ 6219876 w 8964278"/>
                <a:gd name="connsiteY6643" fmla="*/ 4338638 h 6213528"/>
                <a:gd name="connsiteX6644" fmla="*/ 6046521 w 8964278"/>
                <a:gd name="connsiteY6644" fmla="*/ 4451985 h 6213528"/>
                <a:gd name="connsiteX6645" fmla="*/ 5824589 w 8964278"/>
                <a:gd name="connsiteY6645" fmla="*/ 4642485 h 6213528"/>
                <a:gd name="connsiteX6646" fmla="*/ 5635041 w 8964278"/>
                <a:gd name="connsiteY6646" fmla="*/ 4864418 h 6213528"/>
                <a:gd name="connsiteX6647" fmla="*/ 5477878 w 8964278"/>
                <a:gd name="connsiteY6647" fmla="*/ 5122545 h 6213528"/>
                <a:gd name="connsiteX6648" fmla="*/ 5413108 w 8964278"/>
                <a:gd name="connsiteY6648" fmla="*/ 5411153 h 6213528"/>
                <a:gd name="connsiteX6649" fmla="*/ 5378819 w 8964278"/>
                <a:gd name="connsiteY6649" fmla="*/ 5253038 h 6213528"/>
                <a:gd name="connsiteX6650" fmla="*/ 5433111 w 8964278"/>
                <a:gd name="connsiteY6650" fmla="*/ 5468303 h 6213528"/>
                <a:gd name="connsiteX6651" fmla="*/ 5433111 w 8964278"/>
                <a:gd name="connsiteY6651" fmla="*/ 5470208 h 6213528"/>
                <a:gd name="connsiteX6652" fmla="*/ 5428348 w 8964278"/>
                <a:gd name="connsiteY6652" fmla="*/ 5456873 h 6213528"/>
                <a:gd name="connsiteX6653" fmla="*/ 5420728 w 8964278"/>
                <a:gd name="connsiteY6653" fmla="*/ 5387340 h 6213528"/>
                <a:gd name="connsiteX6654" fmla="*/ 5426444 w 8964278"/>
                <a:gd name="connsiteY6654" fmla="*/ 5308283 h 6213528"/>
                <a:gd name="connsiteX6655" fmla="*/ 5473116 w 8964278"/>
                <a:gd name="connsiteY6655" fmla="*/ 5154930 h 6213528"/>
                <a:gd name="connsiteX6656" fmla="*/ 5625516 w 8964278"/>
                <a:gd name="connsiteY6656" fmla="*/ 4894898 h 6213528"/>
                <a:gd name="connsiteX6657" fmla="*/ 5809348 w 8964278"/>
                <a:gd name="connsiteY6657" fmla="*/ 4672965 h 6213528"/>
                <a:gd name="connsiteX6658" fmla="*/ 6025566 w 8964278"/>
                <a:gd name="connsiteY6658" fmla="*/ 4481513 h 6213528"/>
                <a:gd name="connsiteX6659" fmla="*/ 6268453 w 8964278"/>
                <a:gd name="connsiteY6659" fmla="*/ 4325303 h 6213528"/>
                <a:gd name="connsiteX6660" fmla="*/ 6279883 w 8964278"/>
                <a:gd name="connsiteY6660" fmla="*/ 4319588 h 6213528"/>
                <a:gd name="connsiteX6661" fmla="*/ 6285598 w 8964278"/>
                <a:gd name="connsiteY6661" fmla="*/ 4317683 h 6213528"/>
                <a:gd name="connsiteX6662" fmla="*/ 6085573 w 8964278"/>
                <a:gd name="connsiteY6662" fmla="*/ 4470083 h 6213528"/>
                <a:gd name="connsiteX6663" fmla="*/ 5844591 w 8964278"/>
                <a:gd name="connsiteY6663" fmla="*/ 4681538 h 6213528"/>
                <a:gd name="connsiteX6664" fmla="*/ 5643614 w 8964278"/>
                <a:gd name="connsiteY6664" fmla="*/ 4917758 h 6213528"/>
                <a:gd name="connsiteX6665" fmla="*/ 5500739 w 8964278"/>
                <a:gd name="connsiteY6665" fmla="*/ 5180648 h 6213528"/>
                <a:gd name="connsiteX6666" fmla="*/ 5433111 w 8964278"/>
                <a:gd name="connsiteY6666" fmla="*/ 5468303 h 6213528"/>
                <a:gd name="connsiteX6667" fmla="*/ 5470258 w 8964278"/>
                <a:gd name="connsiteY6667" fmla="*/ 5550218 h 6213528"/>
                <a:gd name="connsiteX6668" fmla="*/ 5438826 w 8964278"/>
                <a:gd name="connsiteY6668" fmla="*/ 5483543 h 6213528"/>
                <a:gd name="connsiteX6669" fmla="*/ 5456923 w 8964278"/>
                <a:gd name="connsiteY6669" fmla="*/ 5356860 h 6213528"/>
                <a:gd name="connsiteX6670" fmla="*/ 5497881 w 8964278"/>
                <a:gd name="connsiteY6670" fmla="*/ 5214938 h 6213528"/>
                <a:gd name="connsiteX6671" fmla="*/ 5634089 w 8964278"/>
                <a:gd name="connsiteY6671" fmla="*/ 4951095 h 6213528"/>
                <a:gd name="connsiteX6672" fmla="*/ 5827446 w 8964278"/>
                <a:gd name="connsiteY6672" fmla="*/ 4714875 h 6213528"/>
                <a:gd name="connsiteX6673" fmla="*/ 6064619 w 8964278"/>
                <a:gd name="connsiteY6673" fmla="*/ 4502468 h 6213528"/>
                <a:gd name="connsiteX6674" fmla="*/ 6318936 w 8964278"/>
                <a:gd name="connsiteY6674" fmla="*/ 4310063 h 6213528"/>
                <a:gd name="connsiteX6675" fmla="*/ 6320841 w 8964278"/>
                <a:gd name="connsiteY6675" fmla="*/ 4309110 h 6213528"/>
                <a:gd name="connsiteX6676" fmla="*/ 6107481 w 8964278"/>
                <a:gd name="connsiteY6676" fmla="*/ 4494848 h 6213528"/>
                <a:gd name="connsiteX6677" fmla="*/ 5875071 w 8964278"/>
                <a:gd name="connsiteY6677" fmla="*/ 4724400 h 6213528"/>
                <a:gd name="connsiteX6678" fmla="*/ 5681714 w 8964278"/>
                <a:gd name="connsiteY6678" fmla="*/ 4973003 h 6213528"/>
                <a:gd name="connsiteX6679" fmla="*/ 5541696 w 8964278"/>
                <a:gd name="connsiteY6679" fmla="*/ 5245418 h 6213528"/>
                <a:gd name="connsiteX6680" fmla="*/ 5471211 w 8964278"/>
                <a:gd name="connsiteY6680" fmla="*/ 5540693 h 6213528"/>
                <a:gd name="connsiteX6681" fmla="*/ 5470258 w 8964278"/>
                <a:gd name="connsiteY6681" fmla="*/ 5550218 h 6213528"/>
                <a:gd name="connsiteX6682" fmla="*/ 5516931 w 8964278"/>
                <a:gd name="connsiteY6682" fmla="*/ 5627370 h 6213528"/>
                <a:gd name="connsiteX6683" fmla="*/ 5476926 w 8964278"/>
                <a:gd name="connsiteY6683" fmla="*/ 5561648 h 6213528"/>
                <a:gd name="connsiteX6684" fmla="*/ 5497881 w 8964278"/>
                <a:gd name="connsiteY6684" fmla="*/ 5426393 h 6213528"/>
                <a:gd name="connsiteX6685" fmla="*/ 5539791 w 8964278"/>
                <a:gd name="connsiteY6685" fmla="*/ 5280660 h 6213528"/>
                <a:gd name="connsiteX6686" fmla="*/ 5674094 w 8964278"/>
                <a:gd name="connsiteY6686" fmla="*/ 5006340 h 6213528"/>
                <a:gd name="connsiteX6687" fmla="*/ 5860783 w 8964278"/>
                <a:gd name="connsiteY6687" fmla="*/ 4757738 h 6213528"/>
                <a:gd name="connsiteX6688" fmla="*/ 6089383 w 8964278"/>
                <a:gd name="connsiteY6688" fmla="*/ 4527233 h 6213528"/>
                <a:gd name="connsiteX6689" fmla="*/ 6334176 w 8964278"/>
                <a:gd name="connsiteY6689" fmla="*/ 4314825 h 6213528"/>
                <a:gd name="connsiteX6690" fmla="*/ 6357989 w 8964278"/>
                <a:gd name="connsiteY6690" fmla="*/ 4294823 h 6213528"/>
                <a:gd name="connsiteX6691" fmla="*/ 6358941 w 8964278"/>
                <a:gd name="connsiteY6691" fmla="*/ 4294823 h 6213528"/>
                <a:gd name="connsiteX6692" fmla="*/ 6176061 w 8964278"/>
                <a:gd name="connsiteY6692" fmla="*/ 4469130 h 6213528"/>
                <a:gd name="connsiteX6693" fmla="*/ 6129389 w 8964278"/>
                <a:gd name="connsiteY6693" fmla="*/ 4518660 h 6213528"/>
                <a:gd name="connsiteX6694" fmla="*/ 6126531 w 8964278"/>
                <a:gd name="connsiteY6694" fmla="*/ 4520565 h 6213528"/>
                <a:gd name="connsiteX6695" fmla="*/ 5912219 w 8964278"/>
                <a:gd name="connsiteY6695" fmla="*/ 4759643 h 6213528"/>
                <a:gd name="connsiteX6696" fmla="*/ 5731244 w 8964278"/>
                <a:gd name="connsiteY6696" fmla="*/ 5022533 h 6213528"/>
                <a:gd name="connsiteX6697" fmla="*/ 5595989 w 8964278"/>
                <a:gd name="connsiteY6697" fmla="*/ 5308283 h 6213528"/>
                <a:gd name="connsiteX6698" fmla="*/ 5518836 w 8964278"/>
                <a:gd name="connsiteY6698" fmla="*/ 5612130 h 6213528"/>
                <a:gd name="connsiteX6699" fmla="*/ 5516931 w 8964278"/>
                <a:gd name="connsiteY6699" fmla="*/ 5627370 h 6213528"/>
                <a:gd name="connsiteX6700" fmla="*/ 5583606 w 8964278"/>
                <a:gd name="connsiteY6700" fmla="*/ 5711190 h 6213528"/>
                <a:gd name="connsiteX6701" fmla="*/ 5533123 w 8964278"/>
                <a:gd name="connsiteY6701" fmla="*/ 5649278 h 6213528"/>
                <a:gd name="connsiteX6702" fmla="*/ 5522646 w 8964278"/>
                <a:gd name="connsiteY6702" fmla="*/ 5634990 h 6213528"/>
                <a:gd name="connsiteX6703" fmla="*/ 5548364 w 8964278"/>
                <a:gd name="connsiteY6703" fmla="*/ 5495925 h 6213528"/>
                <a:gd name="connsiteX6704" fmla="*/ 5592178 w 8964278"/>
                <a:gd name="connsiteY6704" fmla="*/ 5345430 h 6213528"/>
                <a:gd name="connsiteX6705" fmla="*/ 5720766 w 8964278"/>
                <a:gd name="connsiteY6705" fmla="*/ 5059680 h 6213528"/>
                <a:gd name="connsiteX6706" fmla="*/ 5896978 w 8964278"/>
                <a:gd name="connsiteY6706" fmla="*/ 4795838 h 6213528"/>
                <a:gd name="connsiteX6707" fmla="*/ 5962701 w 8964278"/>
                <a:gd name="connsiteY6707" fmla="*/ 4715828 h 6213528"/>
                <a:gd name="connsiteX6708" fmla="*/ 5953176 w 8964278"/>
                <a:gd name="connsiteY6708" fmla="*/ 4729163 h 6213528"/>
                <a:gd name="connsiteX6709" fmla="*/ 5771248 w 8964278"/>
                <a:gd name="connsiteY6709" fmla="*/ 5020628 h 6213528"/>
                <a:gd name="connsiteX6710" fmla="*/ 5641708 w 8964278"/>
                <a:gd name="connsiteY6710" fmla="*/ 5346383 h 6213528"/>
                <a:gd name="connsiteX6711" fmla="*/ 5585511 w 8964278"/>
                <a:gd name="connsiteY6711" fmla="*/ 5688330 h 6213528"/>
                <a:gd name="connsiteX6712" fmla="*/ 5583606 w 8964278"/>
                <a:gd name="connsiteY6712" fmla="*/ 5711190 h 6213528"/>
                <a:gd name="connsiteX6713" fmla="*/ 5619801 w 8964278"/>
                <a:gd name="connsiteY6713" fmla="*/ 5749290 h 6213528"/>
                <a:gd name="connsiteX6714" fmla="*/ 5589321 w 8964278"/>
                <a:gd name="connsiteY6714" fmla="*/ 5717858 h 6213528"/>
                <a:gd name="connsiteX6715" fmla="*/ 5604561 w 8964278"/>
                <a:gd name="connsiteY6715" fmla="*/ 5556885 h 6213528"/>
                <a:gd name="connsiteX6716" fmla="*/ 5639803 w 8964278"/>
                <a:gd name="connsiteY6716" fmla="*/ 5387340 h 6213528"/>
                <a:gd name="connsiteX6717" fmla="*/ 5760771 w 8964278"/>
                <a:gd name="connsiteY6717" fmla="*/ 5063490 h 6213528"/>
                <a:gd name="connsiteX6718" fmla="*/ 5937936 w 8964278"/>
                <a:gd name="connsiteY6718" fmla="*/ 4769168 h 6213528"/>
                <a:gd name="connsiteX6719" fmla="*/ 6137008 w 8964278"/>
                <a:gd name="connsiteY6719" fmla="*/ 4526280 h 6213528"/>
                <a:gd name="connsiteX6720" fmla="*/ 6327508 w 8964278"/>
                <a:gd name="connsiteY6720" fmla="*/ 4349115 h 6213528"/>
                <a:gd name="connsiteX6721" fmla="*/ 6197969 w 8964278"/>
                <a:gd name="connsiteY6721" fmla="*/ 4502468 h 6213528"/>
                <a:gd name="connsiteX6722" fmla="*/ 6188444 w 8964278"/>
                <a:gd name="connsiteY6722" fmla="*/ 4515803 h 6213528"/>
                <a:gd name="connsiteX6723" fmla="*/ 5985561 w 8964278"/>
                <a:gd name="connsiteY6723" fmla="*/ 4786313 h 6213528"/>
                <a:gd name="connsiteX6724" fmla="*/ 5816969 w 8964278"/>
                <a:gd name="connsiteY6724" fmla="*/ 5079683 h 6213528"/>
                <a:gd name="connsiteX6725" fmla="*/ 5690286 w 8964278"/>
                <a:gd name="connsiteY6725" fmla="*/ 5399723 h 6213528"/>
                <a:gd name="connsiteX6726" fmla="*/ 5619801 w 8964278"/>
                <a:gd name="connsiteY6726" fmla="*/ 5733098 h 6213528"/>
                <a:gd name="connsiteX6727" fmla="*/ 5619801 w 8964278"/>
                <a:gd name="connsiteY6727" fmla="*/ 5749290 h 6213528"/>
                <a:gd name="connsiteX6728" fmla="*/ 5682666 w 8964278"/>
                <a:gd name="connsiteY6728" fmla="*/ 5805488 h 6213528"/>
                <a:gd name="connsiteX6729" fmla="*/ 5625516 w 8964278"/>
                <a:gd name="connsiteY6729" fmla="*/ 5755958 h 6213528"/>
                <a:gd name="connsiteX6730" fmla="*/ 5649328 w 8964278"/>
                <a:gd name="connsiteY6730" fmla="*/ 5611178 h 6213528"/>
                <a:gd name="connsiteX6731" fmla="*/ 5689333 w 8964278"/>
                <a:gd name="connsiteY6731" fmla="*/ 5444490 h 6213528"/>
                <a:gd name="connsiteX6732" fmla="*/ 5809348 w 8964278"/>
                <a:gd name="connsiteY6732" fmla="*/ 5124450 h 6213528"/>
                <a:gd name="connsiteX6733" fmla="*/ 5974131 w 8964278"/>
                <a:gd name="connsiteY6733" fmla="*/ 4827270 h 6213528"/>
                <a:gd name="connsiteX6734" fmla="*/ 6049378 w 8964278"/>
                <a:gd name="connsiteY6734" fmla="*/ 4716780 h 6213528"/>
                <a:gd name="connsiteX6735" fmla="*/ 6004611 w 8964278"/>
                <a:gd name="connsiteY6735" fmla="*/ 4792028 h 6213528"/>
                <a:gd name="connsiteX6736" fmla="*/ 5853164 w 8964278"/>
                <a:gd name="connsiteY6736" fmla="*/ 5101590 h 6213528"/>
                <a:gd name="connsiteX6737" fmla="*/ 5746483 w 8964278"/>
                <a:gd name="connsiteY6737" fmla="*/ 5429250 h 6213528"/>
                <a:gd name="connsiteX6738" fmla="*/ 5685523 w 8964278"/>
                <a:gd name="connsiteY6738" fmla="*/ 5768340 h 6213528"/>
                <a:gd name="connsiteX6739" fmla="*/ 5682666 w 8964278"/>
                <a:gd name="connsiteY6739" fmla="*/ 5805488 h 6213528"/>
                <a:gd name="connsiteX6740" fmla="*/ 5752198 w 8964278"/>
                <a:gd name="connsiteY6740" fmla="*/ 5855018 h 6213528"/>
                <a:gd name="connsiteX6741" fmla="*/ 5687428 w 8964278"/>
                <a:gd name="connsiteY6741" fmla="*/ 5809298 h 6213528"/>
                <a:gd name="connsiteX6742" fmla="*/ 5744578 w 8964278"/>
                <a:gd name="connsiteY6742" fmla="*/ 5471160 h 6213528"/>
                <a:gd name="connsiteX6743" fmla="*/ 5848401 w 8964278"/>
                <a:gd name="connsiteY6743" fmla="*/ 5142548 h 6213528"/>
                <a:gd name="connsiteX6744" fmla="*/ 5994133 w 8964278"/>
                <a:gd name="connsiteY6744" fmla="*/ 4832033 h 6213528"/>
                <a:gd name="connsiteX6745" fmla="*/ 6164631 w 8964278"/>
                <a:gd name="connsiteY6745" fmla="*/ 4565333 h 6213528"/>
                <a:gd name="connsiteX6746" fmla="*/ 6172251 w 8964278"/>
                <a:gd name="connsiteY6746" fmla="*/ 4555808 h 6213528"/>
                <a:gd name="connsiteX6747" fmla="*/ 6398946 w 8964278"/>
                <a:gd name="connsiteY6747" fmla="*/ 4305300 h 6213528"/>
                <a:gd name="connsiteX6748" fmla="*/ 6427521 w 8964278"/>
                <a:gd name="connsiteY6748" fmla="*/ 4276725 h 6213528"/>
                <a:gd name="connsiteX6749" fmla="*/ 6428473 w 8964278"/>
                <a:gd name="connsiteY6749" fmla="*/ 4271010 h 6213528"/>
                <a:gd name="connsiteX6750" fmla="*/ 6432283 w 8964278"/>
                <a:gd name="connsiteY6750" fmla="*/ 4270058 h 6213528"/>
                <a:gd name="connsiteX6751" fmla="*/ 6442761 w 8964278"/>
                <a:gd name="connsiteY6751" fmla="*/ 4266248 h 6213528"/>
                <a:gd name="connsiteX6752" fmla="*/ 6263691 w 8964278"/>
                <a:gd name="connsiteY6752" fmla="*/ 4486275 h 6213528"/>
                <a:gd name="connsiteX6753" fmla="*/ 6086526 w 8964278"/>
                <a:gd name="connsiteY6753" fmla="*/ 4775835 h 6213528"/>
                <a:gd name="connsiteX6754" fmla="*/ 5944603 w 8964278"/>
                <a:gd name="connsiteY6754" fmla="*/ 5095875 h 6213528"/>
                <a:gd name="connsiteX6755" fmla="*/ 5835066 w 8964278"/>
                <a:gd name="connsiteY6755" fmla="*/ 5450205 h 6213528"/>
                <a:gd name="connsiteX6756" fmla="*/ 5758866 w 8964278"/>
                <a:gd name="connsiteY6756" fmla="*/ 5814060 h 6213528"/>
                <a:gd name="connsiteX6757" fmla="*/ 5752198 w 8964278"/>
                <a:gd name="connsiteY6757" fmla="*/ 5855018 h 6213528"/>
                <a:gd name="connsiteX6758" fmla="*/ 5863641 w 8964278"/>
                <a:gd name="connsiteY6758" fmla="*/ 5708333 h 6213528"/>
                <a:gd name="connsiteX6759" fmla="*/ 5856973 w 8964278"/>
                <a:gd name="connsiteY6759" fmla="*/ 5913120 h 6213528"/>
                <a:gd name="connsiteX6760" fmla="*/ 5837923 w 8964278"/>
                <a:gd name="connsiteY6760" fmla="*/ 5904548 h 6213528"/>
                <a:gd name="connsiteX6761" fmla="*/ 5756961 w 8964278"/>
                <a:gd name="connsiteY6761" fmla="*/ 5857875 h 6213528"/>
                <a:gd name="connsiteX6762" fmla="*/ 5791251 w 8964278"/>
                <a:gd name="connsiteY6762" fmla="*/ 5677853 h 6213528"/>
                <a:gd name="connsiteX6763" fmla="*/ 5831256 w 8964278"/>
                <a:gd name="connsiteY6763" fmla="*/ 5497830 h 6213528"/>
                <a:gd name="connsiteX6764" fmla="*/ 5937936 w 8964278"/>
                <a:gd name="connsiteY6764" fmla="*/ 5141595 h 6213528"/>
                <a:gd name="connsiteX6765" fmla="*/ 6075096 w 8964278"/>
                <a:gd name="connsiteY6765" fmla="*/ 4818698 h 6213528"/>
                <a:gd name="connsiteX6766" fmla="*/ 6247498 w 8964278"/>
                <a:gd name="connsiteY6766" fmla="*/ 4526280 h 6213528"/>
                <a:gd name="connsiteX6767" fmla="*/ 6458953 w 8964278"/>
                <a:gd name="connsiteY6767" fmla="*/ 4265295 h 6213528"/>
                <a:gd name="connsiteX6768" fmla="*/ 6469431 w 8964278"/>
                <a:gd name="connsiteY6768" fmla="*/ 4254818 h 6213528"/>
                <a:gd name="connsiteX6769" fmla="*/ 6481814 w 8964278"/>
                <a:gd name="connsiteY6769" fmla="*/ 4250055 h 6213528"/>
                <a:gd name="connsiteX6770" fmla="*/ 6169394 w 8964278"/>
                <a:gd name="connsiteY6770" fmla="*/ 4749165 h 6213528"/>
                <a:gd name="connsiteX6771" fmla="*/ 5901741 w 8964278"/>
                <a:gd name="connsiteY6771" fmla="*/ 5489258 h 6213528"/>
                <a:gd name="connsiteX6772" fmla="*/ 5863641 w 8964278"/>
                <a:gd name="connsiteY6772" fmla="*/ 5708333 h 6213528"/>
                <a:gd name="connsiteX6773" fmla="*/ 5907456 w 8964278"/>
                <a:gd name="connsiteY6773" fmla="*/ 5892165 h 6213528"/>
                <a:gd name="connsiteX6774" fmla="*/ 5876023 w 8964278"/>
                <a:gd name="connsiteY6774" fmla="*/ 5912168 h 6213528"/>
                <a:gd name="connsiteX6775" fmla="*/ 5882691 w 8964278"/>
                <a:gd name="connsiteY6775" fmla="*/ 5733098 h 6213528"/>
                <a:gd name="connsiteX6776" fmla="*/ 5913171 w 8964278"/>
                <a:gd name="connsiteY6776" fmla="*/ 5538788 h 6213528"/>
                <a:gd name="connsiteX6777" fmla="*/ 6030328 w 8964278"/>
                <a:gd name="connsiteY6777" fmla="*/ 5161598 h 6213528"/>
                <a:gd name="connsiteX6778" fmla="*/ 6177966 w 8964278"/>
                <a:gd name="connsiteY6778" fmla="*/ 4801553 h 6213528"/>
                <a:gd name="connsiteX6779" fmla="*/ 6327508 w 8964278"/>
                <a:gd name="connsiteY6779" fmla="*/ 4494848 h 6213528"/>
                <a:gd name="connsiteX6780" fmla="*/ 6495148 w 8964278"/>
                <a:gd name="connsiteY6780" fmla="*/ 4276725 h 6213528"/>
                <a:gd name="connsiteX6781" fmla="*/ 6213208 w 8964278"/>
                <a:gd name="connsiteY6781" fmla="*/ 4812030 h 6213528"/>
                <a:gd name="connsiteX6782" fmla="*/ 6004611 w 8964278"/>
                <a:gd name="connsiteY6782" fmla="*/ 5481638 h 6213528"/>
                <a:gd name="connsiteX6783" fmla="*/ 5969369 w 8964278"/>
                <a:gd name="connsiteY6783" fmla="*/ 5857875 h 6213528"/>
                <a:gd name="connsiteX6784" fmla="*/ 5907456 w 8964278"/>
                <a:gd name="connsiteY6784" fmla="*/ 5892165 h 6213528"/>
                <a:gd name="connsiteX6785" fmla="*/ 5980798 w 8964278"/>
                <a:gd name="connsiteY6785" fmla="*/ 5851208 h 6213528"/>
                <a:gd name="connsiteX6786" fmla="*/ 6012231 w 8964278"/>
                <a:gd name="connsiteY6786" fmla="*/ 5526405 h 6213528"/>
                <a:gd name="connsiteX6787" fmla="*/ 6093194 w 8964278"/>
                <a:gd name="connsiteY6787" fmla="*/ 5183505 h 6213528"/>
                <a:gd name="connsiteX6788" fmla="*/ 6362751 w 8964278"/>
                <a:gd name="connsiteY6788" fmla="*/ 4549140 h 6213528"/>
                <a:gd name="connsiteX6789" fmla="*/ 6489433 w 8964278"/>
                <a:gd name="connsiteY6789" fmla="*/ 4328160 h 6213528"/>
                <a:gd name="connsiteX6790" fmla="*/ 6285598 w 8964278"/>
                <a:gd name="connsiteY6790" fmla="*/ 4820603 h 6213528"/>
                <a:gd name="connsiteX6791" fmla="*/ 6114148 w 8964278"/>
                <a:gd name="connsiteY6791" fmla="*/ 5454015 h 6213528"/>
                <a:gd name="connsiteX6792" fmla="*/ 6060808 w 8964278"/>
                <a:gd name="connsiteY6792" fmla="*/ 5812155 h 6213528"/>
                <a:gd name="connsiteX6793" fmla="*/ 5980798 w 8964278"/>
                <a:gd name="connsiteY6793" fmla="*/ 5851208 h 6213528"/>
                <a:gd name="connsiteX6794" fmla="*/ 6068428 w 8964278"/>
                <a:gd name="connsiteY6794" fmla="*/ 5809298 h 6213528"/>
                <a:gd name="connsiteX6795" fmla="*/ 6121769 w 8964278"/>
                <a:gd name="connsiteY6795" fmla="*/ 5496878 h 6213528"/>
                <a:gd name="connsiteX6796" fmla="*/ 6197016 w 8964278"/>
                <a:gd name="connsiteY6796" fmla="*/ 5174933 h 6213528"/>
                <a:gd name="connsiteX6797" fmla="*/ 6411328 w 8964278"/>
                <a:gd name="connsiteY6797" fmla="*/ 4559618 h 6213528"/>
                <a:gd name="connsiteX6798" fmla="*/ 6550394 w 8964278"/>
                <a:gd name="connsiteY6798" fmla="*/ 4260533 h 6213528"/>
                <a:gd name="connsiteX6799" fmla="*/ 6354178 w 8964278"/>
                <a:gd name="connsiteY6799" fmla="*/ 4833938 h 6213528"/>
                <a:gd name="connsiteX6800" fmla="*/ 6185586 w 8964278"/>
                <a:gd name="connsiteY6800" fmla="*/ 5422583 h 6213528"/>
                <a:gd name="connsiteX6801" fmla="*/ 6223686 w 8964278"/>
                <a:gd name="connsiteY6801" fmla="*/ 5746433 h 6213528"/>
                <a:gd name="connsiteX6802" fmla="*/ 6068428 w 8964278"/>
                <a:gd name="connsiteY6802" fmla="*/ 5809298 h 6213528"/>
                <a:gd name="connsiteX6803" fmla="*/ 6238926 w 8964278"/>
                <a:gd name="connsiteY6803" fmla="*/ 5738813 h 6213528"/>
                <a:gd name="connsiteX6804" fmla="*/ 6251308 w 8964278"/>
                <a:gd name="connsiteY6804" fmla="*/ 5147310 h 6213528"/>
                <a:gd name="connsiteX6805" fmla="*/ 6472289 w 8964278"/>
                <a:gd name="connsiteY6805" fmla="*/ 4571048 h 6213528"/>
                <a:gd name="connsiteX6806" fmla="*/ 6525628 w 8964278"/>
                <a:gd name="connsiteY6806" fmla="*/ 4407218 h 6213528"/>
                <a:gd name="connsiteX6807" fmla="*/ 6557061 w 8964278"/>
                <a:gd name="connsiteY6807" fmla="*/ 4256723 h 6213528"/>
                <a:gd name="connsiteX6808" fmla="*/ 6568491 w 8964278"/>
                <a:gd name="connsiteY6808" fmla="*/ 4290060 h 6213528"/>
                <a:gd name="connsiteX6809" fmla="*/ 6563728 w 8964278"/>
                <a:gd name="connsiteY6809" fmla="*/ 4350068 h 6213528"/>
                <a:gd name="connsiteX6810" fmla="*/ 6553251 w 8964278"/>
                <a:gd name="connsiteY6810" fmla="*/ 4422458 h 6213528"/>
                <a:gd name="connsiteX6811" fmla="*/ 6516103 w 8964278"/>
                <a:gd name="connsiteY6811" fmla="*/ 4563428 h 6213528"/>
                <a:gd name="connsiteX6812" fmla="*/ 6408471 w 8964278"/>
                <a:gd name="connsiteY6812" fmla="*/ 4833938 h 6213528"/>
                <a:gd name="connsiteX6813" fmla="*/ 6316078 w 8964278"/>
                <a:gd name="connsiteY6813" fmla="*/ 5107305 h 6213528"/>
                <a:gd name="connsiteX6814" fmla="*/ 6281789 w 8964278"/>
                <a:gd name="connsiteY6814" fmla="*/ 5387340 h 6213528"/>
                <a:gd name="connsiteX6815" fmla="*/ 6288456 w 8964278"/>
                <a:gd name="connsiteY6815" fmla="*/ 5546408 h 6213528"/>
                <a:gd name="connsiteX6816" fmla="*/ 6298933 w 8964278"/>
                <a:gd name="connsiteY6816" fmla="*/ 5625465 h 6213528"/>
                <a:gd name="connsiteX6817" fmla="*/ 6316078 w 8964278"/>
                <a:gd name="connsiteY6817" fmla="*/ 5702618 h 6213528"/>
                <a:gd name="connsiteX6818" fmla="*/ 6320841 w 8964278"/>
                <a:gd name="connsiteY6818" fmla="*/ 5707380 h 6213528"/>
                <a:gd name="connsiteX6819" fmla="*/ 6238926 w 8964278"/>
                <a:gd name="connsiteY6819" fmla="*/ 5738813 h 6213528"/>
                <a:gd name="connsiteX6820" fmla="*/ 6362751 w 8964278"/>
                <a:gd name="connsiteY6820" fmla="*/ 5691188 h 6213528"/>
                <a:gd name="connsiteX6821" fmla="*/ 6329414 w 8964278"/>
                <a:gd name="connsiteY6821" fmla="*/ 5704523 h 6213528"/>
                <a:gd name="connsiteX6822" fmla="*/ 6330366 w 8964278"/>
                <a:gd name="connsiteY6822" fmla="*/ 5699760 h 6213528"/>
                <a:gd name="connsiteX6823" fmla="*/ 6317983 w 8964278"/>
                <a:gd name="connsiteY6823" fmla="*/ 5630228 h 6213528"/>
                <a:gd name="connsiteX6824" fmla="*/ 6307506 w 8964278"/>
                <a:gd name="connsiteY6824" fmla="*/ 5560695 h 6213528"/>
                <a:gd name="connsiteX6825" fmla="*/ 6298933 w 8964278"/>
                <a:gd name="connsiteY6825" fmla="*/ 5417820 h 6213528"/>
                <a:gd name="connsiteX6826" fmla="*/ 6326556 w 8964278"/>
                <a:gd name="connsiteY6826" fmla="*/ 5134928 h 6213528"/>
                <a:gd name="connsiteX6827" fmla="*/ 6413233 w 8964278"/>
                <a:gd name="connsiteY6827" fmla="*/ 4860608 h 6213528"/>
                <a:gd name="connsiteX6828" fmla="*/ 6519914 w 8964278"/>
                <a:gd name="connsiteY6828" fmla="*/ 4592003 h 6213528"/>
                <a:gd name="connsiteX6829" fmla="*/ 6560871 w 8964278"/>
                <a:gd name="connsiteY6829" fmla="*/ 4439603 h 6213528"/>
                <a:gd name="connsiteX6830" fmla="*/ 6572301 w 8964278"/>
                <a:gd name="connsiteY6830" fmla="*/ 4360545 h 6213528"/>
                <a:gd name="connsiteX6831" fmla="*/ 6574206 w 8964278"/>
                <a:gd name="connsiteY6831" fmla="*/ 4311968 h 6213528"/>
                <a:gd name="connsiteX6832" fmla="*/ 6588494 w 8964278"/>
                <a:gd name="connsiteY6832" fmla="*/ 4342448 h 6213528"/>
                <a:gd name="connsiteX6833" fmla="*/ 6596114 w 8964278"/>
                <a:gd name="connsiteY6833" fmla="*/ 4468178 h 6213528"/>
                <a:gd name="connsiteX6834" fmla="*/ 6578969 w 8964278"/>
                <a:gd name="connsiteY6834" fmla="*/ 4608195 h 6213528"/>
                <a:gd name="connsiteX6835" fmla="*/ 6494196 w 8964278"/>
                <a:gd name="connsiteY6835" fmla="*/ 4877753 h 6213528"/>
                <a:gd name="connsiteX6836" fmla="*/ 6357036 w 8964278"/>
                <a:gd name="connsiteY6836" fmla="*/ 5402580 h 6213528"/>
                <a:gd name="connsiteX6837" fmla="*/ 6420853 w 8964278"/>
                <a:gd name="connsiteY6837" fmla="*/ 5668328 h 6213528"/>
                <a:gd name="connsiteX6838" fmla="*/ 6362751 w 8964278"/>
                <a:gd name="connsiteY6838" fmla="*/ 5691188 h 6213528"/>
                <a:gd name="connsiteX6839" fmla="*/ 6441808 w 8964278"/>
                <a:gd name="connsiteY6839" fmla="*/ 5658803 h 6213528"/>
                <a:gd name="connsiteX6840" fmla="*/ 6377039 w 8964278"/>
                <a:gd name="connsiteY6840" fmla="*/ 5418773 h 6213528"/>
                <a:gd name="connsiteX6841" fmla="*/ 6413233 w 8964278"/>
                <a:gd name="connsiteY6841" fmla="*/ 5156835 h 6213528"/>
                <a:gd name="connsiteX6842" fmla="*/ 6591351 w 8964278"/>
                <a:gd name="connsiteY6842" fmla="*/ 4626293 h 6213528"/>
                <a:gd name="connsiteX6843" fmla="*/ 6611353 w 8964278"/>
                <a:gd name="connsiteY6843" fmla="*/ 4472940 h 6213528"/>
                <a:gd name="connsiteX6844" fmla="*/ 6607544 w 8964278"/>
                <a:gd name="connsiteY6844" fmla="*/ 4371975 h 6213528"/>
                <a:gd name="connsiteX6845" fmla="*/ 6610401 w 8964278"/>
                <a:gd name="connsiteY6845" fmla="*/ 4376738 h 6213528"/>
                <a:gd name="connsiteX6846" fmla="*/ 6620878 w 8964278"/>
                <a:gd name="connsiteY6846" fmla="*/ 4418648 h 6213528"/>
                <a:gd name="connsiteX6847" fmla="*/ 6630403 w 8964278"/>
                <a:gd name="connsiteY6847" fmla="*/ 4479608 h 6213528"/>
                <a:gd name="connsiteX6848" fmla="*/ 6628498 w 8964278"/>
                <a:gd name="connsiteY6848" fmla="*/ 4603433 h 6213528"/>
                <a:gd name="connsiteX6849" fmla="*/ 6570396 w 8964278"/>
                <a:gd name="connsiteY6849" fmla="*/ 4852035 h 6213528"/>
                <a:gd name="connsiteX6850" fmla="*/ 6498006 w 8964278"/>
                <a:gd name="connsiteY6850" fmla="*/ 5098733 h 6213528"/>
                <a:gd name="connsiteX6851" fmla="*/ 6473241 w 8964278"/>
                <a:gd name="connsiteY6851" fmla="*/ 5350193 h 6213528"/>
                <a:gd name="connsiteX6852" fmla="*/ 6517056 w 8964278"/>
                <a:gd name="connsiteY6852" fmla="*/ 5624513 h 6213528"/>
                <a:gd name="connsiteX6853" fmla="*/ 6441808 w 8964278"/>
                <a:gd name="connsiteY6853" fmla="*/ 5658803 h 6213528"/>
                <a:gd name="connsiteX6854" fmla="*/ 6588494 w 8964278"/>
                <a:gd name="connsiteY6854" fmla="*/ 5587365 h 6213528"/>
                <a:gd name="connsiteX6855" fmla="*/ 6532296 w 8964278"/>
                <a:gd name="connsiteY6855" fmla="*/ 5615940 h 6213528"/>
                <a:gd name="connsiteX6856" fmla="*/ 6510389 w 8964278"/>
                <a:gd name="connsiteY6856" fmla="*/ 5115878 h 6213528"/>
                <a:gd name="connsiteX6857" fmla="*/ 6638976 w 8964278"/>
                <a:gd name="connsiteY6857" fmla="*/ 4619625 h 6213528"/>
                <a:gd name="connsiteX6858" fmla="*/ 6642786 w 8964278"/>
                <a:gd name="connsiteY6858" fmla="*/ 4483418 h 6213528"/>
                <a:gd name="connsiteX6859" fmla="*/ 6632308 w 8964278"/>
                <a:gd name="connsiteY6859" fmla="*/ 4416743 h 6213528"/>
                <a:gd name="connsiteX6860" fmla="*/ 6629451 w 8964278"/>
                <a:gd name="connsiteY6860" fmla="*/ 4405313 h 6213528"/>
                <a:gd name="connsiteX6861" fmla="*/ 6647548 w 8964278"/>
                <a:gd name="connsiteY6861" fmla="*/ 4431030 h 6213528"/>
                <a:gd name="connsiteX6862" fmla="*/ 6669456 w 8964278"/>
                <a:gd name="connsiteY6862" fmla="*/ 4524375 h 6213528"/>
                <a:gd name="connsiteX6863" fmla="*/ 6675171 w 8964278"/>
                <a:gd name="connsiteY6863" fmla="*/ 4638675 h 6213528"/>
                <a:gd name="connsiteX6864" fmla="*/ 6642786 w 8964278"/>
                <a:gd name="connsiteY6864" fmla="*/ 4860608 h 6213528"/>
                <a:gd name="connsiteX6865" fmla="*/ 6562776 w 8964278"/>
                <a:gd name="connsiteY6865" fmla="*/ 5322570 h 6213528"/>
                <a:gd name="connsiteX6866" fmla="*/ 6603733 w 8964278"/>
                <a:gd name="connsiteY6866" fmla="*/ 5577840 h 6213528"/>
                <a:gd name="connsiteX6867" fmla="*/ 6588494 w 8964278"/>
                <a:gd name="connsiteY6867" fmla="*/ 5587365 h 6213528"/>
                <a:gd name="connsiteX6868" fmla="*/ 6619926 w 8964278"/>
                <a:gd name="connsiteY6868" fmla="*/ 5570220 h 6213528"/>
                <a:gd name="connsiteX6869" fmla="*/ 6580873 w 8964278"/>
                <a:gd name="connsiteY6869" fmla="*/ 5341620 h 6213528"/>
                <a:gd name="connsiteX6870" fmla="*/ 6601828 w 8964278"/>
                <a:gd name="connsiteY6870" fmla="*/ 5107305 h 6213528"/>
                <a:gd name="connsiteX6871" fmla="*/ 6688506 w 8964278"/>
                <a:gd name="connsiteY6871" fmla="*/ 4652010 h 6213528"/>
                <a:gd name="connsiteX6872" fmla="*/ 6682791 w 8964278"/>
                <a:gd name="connsiteY6872" fmla="*/ 4531995 h 6213528"/>
                <a:gd name="connsiteX6873" fmla="*/ 6666598 w 8964278"/>
                <a:gd name="connsiteY6873" fmla="*/ 4458653 h 6213528"/>
                <a:gd name="connsiteX6874" fmla="*/ 6702794 w 8964278"/>
                <a:gd name="connsiteY6874" fmla="*/ 4538663 h 6213528"/>
                <a:gd name="connsiteX6875" fmla="*/ 6724701 w 8964278"/>
                <a:gd name="connsiteY6875" fmla="*/ 4639628 h 6213528"/>
                <a:gd name="connsiteX6876" fmla="*/ 6718033 w 8964278"/>
                <a:gd name="connsiteY6876" fmla="*/ 4852035 h 6213528"/>
                <a:gd name="connsiteX6877" fmla="*/ 6643739 w 8964278"/>
                <a:gd name="connsiteY6877" fmla="*/ 5301615 h 6213528"/>
                <a:gd name="connsiteX6878" fmla="*/ 6652311 w 8964278"/>
                <a:gd name="connsiteY6878" fmla="*/ 5419725 h 6213528"/>
                <a:gd name="connsiteX6879" fmla="*/ 6685648 w 8964278"/>
                <a:gd name="connsiteY6879" fmla="*/ 5529263 h 6213528"/>
                <a:gd name="connsiteX6880" fmla="*/ 6619926 w 8964278"/>
                <a:gd name="connsiteY6880" fmla="*/ 5570220 h 6213528"/>
                <a:gd name="connsiteX6881" fmla="*/ 6697078 w 8964278"/>
                <a:gd name="connsiteY6881" fmla="*/ 5520690 h 6213528"/>
                <a:gd name="connsiteX6882" fmla="*/ 6679933 w 8964278"/>
                <a:gd name="connsiteY6882" fmla="*/ 5474018 h 6213528"/>
                <a:gd name="connsiteX6883" fmla="*/ 6666598 w 8964278"/>
                <a:gd name="connsiteY6883" fmla="*/ 5418773 h 6213528"/>
                <a:gd name="connsiteX6884" fmla="*/ 6657073 w 8964278"/>
                <a:gd name="connsiteY6884" fmla="*/ 5309235 h 6213528"/>
                <a:gd name="connsiteX6885" fmla="*/ 6681839 w 8964278"/>
                <a:gd name="connsiteY6885" fmla="*/ 5088255 h 6213528"/>
                <a:gd name="connsiteX6886" fmla="*/ 6734226 w 8964278"/>
                <a:gd name="connsiteY6886" fmla="*/ 4652963 h 6213528"/>
                <a:gd name="connsiteX6887" fmla="*/ 6691364 w 8964278"/>
                <a:gd name="connsiteY6887" fmla="*/ 4489133 h 6213528"/>
                <a:gd name="connsiteX6888" fmla="*/ 6725653 w 8964278"/>
                <a:gd name="connsiteY6888" fmla="*/ 4528185 h 6213528"/>
                <a:gd name="connsiteX6889" fmla="*/ 6748514 w 8964278"/>
                <a:gd name="connsiteY6889" fmla="*/ 4596765 h 6213528"/>
                <a:gd name="connsiteX6890" fmla="*/ 6773278 w 8964278"/>
                <a:gd name="connsiteY6890" fmla="*/ 4694873 h 6213528"/>
                <a:gd name="connsiteX6891" fmla="*/ 6775183 w 8964278"/>
                <a:gd name="connsiteY6891" fmla="*/ 4900613 h 6213528"/>
                <a:gd name="connsiteX6892" fmla="*/ 6719939 w 8964278"/>
                <a:gd name="connsiteY6892" fmla="*/ 5279708 h 6213528"/>
                <a:gd name="connsiteX6893" fmla="*/ 6732321 w 8964278"/>
                <a:gd name="connsiteY6893" fmla="*/ 5378768 h 6213528"/>
                <a:gd name="connsiteX6894" fmla="*/ 6746608 w 8964278"/>
                <a:gd name="connsiteY6894" fmla="*/ 5426393 h 6213528"/>
                <a:gd name="connsiteX6895" fmla="*/ 6767564 w 8964278"/>
                <a:gd name="connsiteY6895" fmla="*/ 5467350 h 6213528"/>
                <a:gd name="connsiteX6896" fmla="*/ 6697078 w 8964278"/>
                <a:gd name="connsiteY6896" fmla="*/ 5520690 h 6213528"/>
                <a:gd name="connsiteX6897" fmla="*/ 6793281 w 8964278"/>
                <a:gd name="connsiteY6897" fmla="*/ 5445443 h 6213528"/>
                <a:gd name="connsiteX6898" fmla="*/ 6778994 w 8964278"/>
                <a:gd name="connsiteY6898" fmla="*/ 5457825 h 6213528"/>
                <a:gd name="connsiteX6899" fmla="*/ 6763753 w 8964278"/>
                <a:gd name="connsiteY6899" fmla="*/ 5422583 h 6213528"/>
                <a:gd name="connsiteX6900" fmla="*/ 6748514 w 8964278"/>
                <a:gd name="connsiteY6900" fmla="*/ 5375910 h 6213528"/>
                <a:gd name="connsiteX6901" fmla="*/ 6736131 w 8964278"/>
                <a:gd name="connsiteY6901" fmla="*/ 5289233 h 6213528"/>
                <a:gd name="connsiteX6902" fmla="*/ 6749466 w 8964278"/>
                <a:gd name="connsiteY6902" fmla="*/ 5109210 h 6213528"/>
                <a:gd name="connsiteX6903" fmla="*/ 6788519 w 8964278"/>
                <a:gd name="connsiteY6903" fmla="*/ 4710113 h 6213528"/>
                <a:gd name="connsiteX6904" fmla="*/ 6763753 w 8964278"/>
                <a:gd name="connsiteY6904" fmla="*/ 4604385 h 6213528"/>
                <a:gd name="connsiteX6905" fmla="*/ 6746608 w 8964278"/>
                <a:gd name="connsiteY6905" fmla="*/ 4552950 h 6213528"/>
                <a:gd name="connsiteX6906" fmla="*/ 6744703 w 8964278"/>
                <a:gd name="connsiteY6906" fmla="*/ 4546283 h 6213528"/>
                <a:gd name="connsiteX6907" fmla="*/ 6757086 w 8964278"/>
                <a:gd name="connsiteY6907" fmla="*/ 4558665 h 6213528"/>
                <a:gd name="connsiteX6908" fmla="*/ 6836144 w 8964278"/>
                <a:gd name="connsiteY6908" fmla="*/ 4863465 h 6213528"/>
                <a:gd name="connsiteX6909" fmla="*/ 6821856 w 8964278"/>
                <a:gd name="connsiteY6909" fmla="*/ 5041583 h 6213528"/>
                <a:gd name="connsiteX6910" fmla="*/ 6805664 w 8964278"/>
                <a:gd name="connsiteY6910" fmla="*/ 5217795 h 6213528"/>
                <a:gd name="connsiteX6911" fmla="*/ 6843764 w 8964278"/>
                <a:gd name="connsiteY6911" fmla="*/ 5392103 h 6213528"/>
                <a:gd name="connsiteX6912" fmla="*/ 6846621 w 8964278"/>
                <a:gd name="connsiteY6912" fmla="*/ 5394960 h 6213528"/>
                <a:gd name="connsiteX6913" fmla="*/ 6793281 w 8964278"/>
                <a:gd name="connsiteY6913" fmla="*/ 5445443 h 6213528"/>
                <a:gd name="connsiteX6914" fmla="*/ 6857098 w 8964278"/>
                <a:gd name="connsiteY6914" fmla="*/ 5385435 h 6213528"/>
                <a:gd name="connsiteX6915" fmla="*/ 6837096 w 8964278"/>
                <a:gd name="connsiteY6915" fmla="*/ 5044440 h 6213528"/>
                <a:gd name="connsiteX6916" fmla="*/ 6826619 w 8964278"/>
                <a:gd name="connsiteY6916" fmla="*/ 4696778 h 6213528"/>
                <a:gd name="connsiteX6917" fmla="*/ 6777089 w 8964278"/>
                <a:gd name="connsiteY6917" fmla="*/ 4580573 h 6213528"/>
                <a:gd name="connsiteX6918" fmla="*/ 6806616 w 8964278"/>
                <a:gd name="connsiteY6918" fmla="*/ 4610100 h 6213528"/>
                <a:gd name="connsiteX6919" fmla="*/ 6813283 w 8964278"/>
                <a:gd name="connsiteY6919" fmla="*/ 4616768 h 6213528"/>
                <a:gd name="connsiteX6920" fmla="*/ 6854241 w 8964278"/>
                <a:gd name="connsiteY6920" fmla="*/ 4723448 h 6213528"/>
                <a:gd name="connsiteX6921" fmla="*/ 6876148 w 8964278"/>
                <a:gd name="connsiteY6921" fmla="*/ 4871085 h 6213528"/>
                <a:gd name="connsiteX6922" fmla="*/ 6875196 w 8964278"/>
                <a:gd name="connsiteY6922" fmla="*/ 5175885 h 6213528"/>
                <a:gd name="connsiteX6923" fmla="*/ 6944728 w 8964278"/>
                <a:gd name="connsiteY6923" fmla="*/ 5288280 h 6213528"/>
                <a:gd name="connsiteX6924" fmla="*/ 6857098 w 8964278"/>
                <a:gd name="connsiteY6924" fmla="*/ 5385435 h 6213528"/>
                <a:gd name="connsiteX6925" fmla="*/ 6936156 w 8964278"/>
                <a:gd name="connsiteY6925" fmla="*/ 5110163 h 6213528"/>
                <a:gd name="connsiteX6926" fmla="*/ 6945681 w 8964278"/>
                <a:gd name="connsiteY6926" fmla="*/ 5173028 h 6213528"/>
                <a:gd name="connsiteX6927" fmla="*/ 6973303 w 8964278"/>
                <a:gd name="connsiteY6927" fmla="*/ 5228273 h 6213528"/>
                <a:gd name="connsiteX6928" fmla="*/ 6985686 w 8964278"/>
                <a:gd name="connsiteY6928" fmla="*/ 5220653 h 6213528"/>
                <a:gd name="connsiteX6929" fmla="*/ 6961873 w 8964278"/>
                <a:gd name="connsiteY6929" fmla="*/ 5169218 h 6213528"/>
                <a:gd name="connsiteX6930" fmla="*/ 6952348 w 8964278"/>
                <a:gd name="connsiteY6930" fmla="*/ 5111115 h 6213528"/>
                <a:gd name="connsiteX6931" fmla="*/ 6957111 w 8964278"/>
                <a:gd name="connsiteY6931" fmla="*/ 4980623 h 6213528"/>
                <a:gd name="connsiteX6932" fmla="*/ 6919011 w 8964278"/>
                <a:gd name="connsiteY6932" fmla="*/ 4754880 h 6213528"/>
                <a:gd name="connsiteX6933" fmla="*/ 6895198 w 8964278"/>
                <a:gd name="connsiteY6933" fmla="*/ 4701540 h 6213528"/>
                <a:gd name="connsiteX6934" fmla="*/ 6928536 w 8964278"/>
                <a:gd name="connsiteY6934" fmla="*/ 4738688 h 6213528"/>
                <a:gd name="connsiteX6935" fmla="*/ 6927583 w 8964278"/>
                <a:gd name="connsiteY6935" fmla="*/ 4741545 h 6213528"/>
                <a:gd name="connsiteX6936" fmla="*/ 6984733 w 8964278"/>
                <a:gd name="connsiteY6936" fmla="*/ 4840605 h 6213528"/>
                <a:gd name="connsiteX6937" fmla="*/ 7012356 w 8964278"/>
                <a:gd name="connsiteY6937" fmla="*/ 4947285 h 6213528"/>
                <a:gd name="connsiteX6938" fmla="*/ 7009498 w 8964278"/>
                <a:gd name="connsiteY6938" fmla="*/ 5189220 h 6213528"/>
                <a:gd name="connsiteX6939" fmla="*/ 7011403 w 8964278"/>
                <a:gd name="connsiteY6939" fmla="*/ 5193030 h 6213528"/>
                <a:gd name="connsiteX6940" fmla="*/ 6961873 w 8964278"/>
                <a:gd name="connsiteY6940" fmla="*/ 5265420 h 6213528"/>
                <a:gd name="connsiteX6941" fmla="*/ 6954253 w 8964278"/>
                <a:gd name="connsiteY6941" fmla="*/ 5274945 h 6213528"/>
                <a:gd name="connsiteX6942" fmla="*/ 6879958 w 8964278"/>
                <a:gd name="connsiteY6942" fmla="*/ 5027295 h 6213528"/>
                <a:gd name="connsiteX6943" fmla="*/ 6888531 w 8964278"/>
                <a:gd name="connsiteY6943" fmla="*/ 4871085 h 6213528"/>
                <a:gd name="connsiteX6944" fmla="*/ 6866623 w 8964278"/>
                <a:gd name="connsiteY6944" fmla="*/ 4725353 h 6213528"/>
                <a:gd name="connsiteX6945" fmla="*/ 6834239 w 8964278"/>
                <a:gd name="connsiteY6945" fmla="*/ 4635818 h 6213528"/>
                <a:gd name="connsiteX6946" fmla="*/ 6860908 w 8964278"/>
                <a:gd name="connsiteY6946" fmla="*/ 4663440 h 6213528"/>
                <a:gd name="connsiteX6947" fmla="*/ 6904723 w 8964278"/>
                <a:gd name="connsiteY6947" fmla="*/ 4748213 h 6213528"/>
                <a:gd name="connsiteX6948" fmla="*/ 6937108 w 8964278"/>
                <a:gd name="connsiteY6948" fmla="*/ 4861560 h 6213528"/>
                <a:gd name="connsiteX6949" fmla="*/ 6943776 w 8964278"/>
                <a:gd name="connsiteY6949" fmla="*/ 4983480 h 6213528"/>
                <a:gd name="connsiteX6950" fmla="*/ 6936156 w 8964278"/>
                <a:gd name="connsiteY6950" fmla="*/ 5110163 h 6213528"/>
                <a:gd name="connsiteX6951" fmla="*/ 7020928 w 8964278"/>
                <a:gd name="connsiteY6951" fmla="*/ 4936808 h 6213528"/>
                <a:gd name="connsiteX6952" fmla="*/ 6966636 w 8964278"/>
                <a:gd name="connsiteY6952" fmla="*/ 4784408 h 6213528"/>
                <a:gd name="connsiteX6953" fmla="*/ 6979019 w 8964278"/>
                <a:gd name="connsiteY6953" fmla="*/ 4799648 h 6213528"/>
                <a:gd name="connsiteX6954" fmla="*/ 7066648 w 8964278"/>
                <a:gd name="connsiteY6954" fmla="*/ 5036820 h 6213528"/>
                <a:gd name="connsiteX6955" fmla="*/ 7020928 w 8964278"/>
                <a:gd name="connsiteY6955" fmla="*/ 5173028 h 6213528"/>
                <a:gd name="connsiteX6956" fmla="*/ 7021881 w 8964278"/>
                <a:gd name="connsiteY6956" fmla="*/ 5053013 h 6213528"/>
                <a:gd name="connsiteX6957" fmla="*/ 7020928 w 8964278"/>
                <a:gd name="connsiteY6957" fmla="*/ 4936808 h 6213528"/>
                <a:gd name="connsiteX6958" fmla="*/ 7101891 w 8964278"/>
                <a:gd name="connsiteY6958" fmla="*/ 5331143 h 6213528"/>
                <a:gd name="connsiteX6959" fmla="*/ 6923773 w 8964278"/>
                <a:gd name="connsiteY6959" fmla="*/ 5351145 h 6213528"/>
                <a:gd name="connsiteX6960" fmla="*/ 6949491 w 8964278"/>
                <a:gd name="connsiteY6960" fmla="*/ 5320665 h 6213528"/>
                <a:gd name="connsiteX6961" fmla="*/ 7020928 w 8964278"/>
                <a:gd name="connsiteY6961" fmla="*/ 5223510 h 6213528"/>
                <a:gd name="connsiteX6962" fmla="*/ 7036169 w 8964278"/>
                <a:gd name="connsiteY6962" fmla="*/ 5253038 h 6213528"/>
                <a:gd name="connsiteX6963" fmla="*/ 7061886 w 8964278"/>
                <a:gd name="connsiteY6963" fmla="*/ 5288280 h 6213528"/>
                <a:gd name="connsiteX6964" fmla="*/ 7090461 w 8964278"/>
                <a:gd name="connsiteY6964" fmla="*/ 5319713 h 6213528"/>
                <a:gd name="connsiteX6965" fmla="*/ 7101891 w 8964278"/>
                <a:gd name="connsiteY6965" fmla="*/ 5331143 h 6213528"/>
                <a:gd name="connsiteX6966" fmla="*/ 7101891 w 8964278"/>
                <a:gd name="connsiteY6966" fmla="*/ 5331143 h 6213528"/>
                <a:gd name="connsiteX6967" fmla="*/ 7119036 w 8964278"/>
                <a:gd name="connsiteY6967" fmla="*/ 5323523 h 6213528"/>
                <a:gd name="connsiteX6968" fmla="*/ 7118083 w 8964278"/>
                <a:gd name="connsiteY6968" fmla="*/ 5322570 h 6213528"/>
                <a:gd name="connsiteX6969" fmla="*/ 7102844 w 8964278"/>
                <a:gd name="connsiteY6969" fmla="*/ 5309235 h 6213528"/>
                <a:gd name="connsiteX6970" fmla="*/ 7074269 w 8964278"/>
                <a:gd name="connsiteY6970" fmla="*/ 5278755 h 6213528"/>
                <a:gd name="connsiteX6971" fmla="*/ 7050456 w 8964278"/>
                <a:gd name="connsiteY6971" fmla="*/ 5246370 h 6213528"/>
                <a:gd name="connsiteX6972" fmla="*/ 7028548 w 8964278"/>
                <a:gd name="connsiteY6972" fmla="*/ 5212080 h 6213528"/>
                <a:gd name="connsiteX6973" fmla="*/ 7063791 w 8964278"/>
                <a:gd name="connsiteY6973" fmla="*/ 5145405 h 6213528"/>
                <a:gd name="connsiteX6974" fmla="*/ 7064744 w 8964278"/>
                <a:gd name="connsiteY6974" fmla="*/ 5146358 h 6213528"/>
                <a:gd name="connsiteX6975" fmla="*/ 7083794 w 8964278"/>
                <a:gd name="connsiteY6975" fmla="*/ 5168265 h 6213528"/>
                <a:gd name="connsiteX6976" fmla="*/ 7124751 w 8964278"/>
                <a:gd name="connsiteY6976" fmla="*/ 5211128 h 6213528"/>
                <a:gd name="connsiteX6977" fmla="*/ 7167614 w 8964278"/>
                <a:gd name="connsiteY6977" fmla="*/ 5250180 h 6213528"/>
                <a:gd name="connsiteX6978" fmla="*/ 7191426 w 8964278"/>
                <a:gd name="connsiteY6978" fmla="*/ 5269230 h 6213528"/>
                <a:gd name="connsiteX6979" fmla="*/ 7204761 w 8964278"/>
                <a:gd name="connsiteY6979" fmla="*/ 5278755 h 6213528"/>
                <a:gd name="connsiteX6980" fmla="*/ 7119036 w 8964278"/>
                <a:gd name="connsiteY6980" fmla="*/ 5323523 h 6213528"/>
                <a:gd name="connsiteX6981" fmla="*/ 7262864 w 8964278"/>
                <a:gd name="connsiteY6981" fmla="*/ 5249228 h 6213528"/>
                <a:gd name="connsiteX6982" fmla="*/ 7218096 w 8964278"/>
                <a:gd name="connsiteY6982" fmla="*/ 5272088 h 6213528"/>
                <a:gd name="connsiteX6983" fmla="*/ 7199046 w 8964278"/>
                <a:gd name="connsiteY6983" fmla="*/ 5255895 h 6213528"/>
                <a:gd name="connsiteX6984" fmla="*/ 7176186 w 8964278"/>
                <a:gd name="connsiteY6984" fmla="*/ 5237798 h 6213528"/>
                <a:gd name="connsiteX6985" fmla="*/ 7133323 w 8964278"/>
                <a:gd name="connsiteY6985" fmla="*/ 5200650 h 6213528"/>
                <a:gd name="connsiteX6986" fmla="*/ 7093319 w 8964278"/>
                <a:gd name="connsiteY6986" fmla="*/ 5159693 h 6213528"/>
                <a:gd name="connsiteX6987" fmla="*/ 7075221 w 8964278"/>
                <a:gd name="connsiteY6987" fmla="*/ 5138738 h 6213528"/>
                <a:gd name="connsiteX6988" fmla="*/ 7069506 w 8964278"/>
                <a:gd name="connsiteY6988" fmla="*/ 5132070 h 6213528"/>
                <a:gd name="connsiteX6989" fmla="*/ 7079031 w 8964278"/>
                <a:gd name="connsiteY6989" fmla="*/ 5103495 h 6213528"/>
                <a:gd name="connsiteX6990" fmla="*/ 7089508 w 8964278"/>
                <a:gd name="connsiteY6990" fmla="*/ 4979670 h 6213528"/>
                <a:gd name="connsiteX6991" fmla="*/ 7088556 w 8964278"/>
                <a:gd name="connsiteY6991" fmla="*/ 4974908 h 6213528"/>
                <a:gd name="connsiteX6992" fmla="*/ 7203808 w 8964278"/>
                <a:gd name="connsiteY6992" fmla="*/ 5098733 h 6213528"/>
                <a:gd name="connsiteX6993" fmla="*/ 7279056 w 8964278"/>
                <a:gd name="connsiteY6993" fmla="*/ 5163503 h 6213528"/>
                <a:gd name="connsiteX6994" fmla="*/ 7319061 w 8964278"/>
                <a:gd name="connsiteY6994" fmla="*/ 5193030 h 6213528"/>
                <a:gd name="connsiteX6995" fmla="*/ 7345731 w 8964278"/>
                <a:gd name="connsiteY6995" fmla="*/ 5213033 h 6213528"/>
                <a:gd name="connsiteX6996" fmla="*/ 7262864 w 8964278"/>
                <a:gd name="connsiteY6996" fmla="*/ 5249228 h 6213528"/>
                <a:gd name="connsiteX6997" fmla="*/ 7432408 w 8964278"/>
                <a:gd name="connsiteY6997" fmla="*/ 5185410 h 6213528"/>
                <a:gd name="connsiteX6998" fmla="*/ 7364781 w 8964278"/>
                <a:gd name="connsiteY6998" fmla="*/ 5207318 h 6213528"/>
                <a:gd name="connsiteX6999" fmla="*/ 7330491 w 8964278"/>
                <a:gd name="connsiteY6999" fmla="*/ 5182553 h 6213528"/>
                <a:gd name="connsiteX7000" fmla="*/ 7290486 w 8964278"/>
                <a:gd name="connsiteY7000" fmla="*/ 5153025 h 6213528"/>
                <a:gd name="connsiteX7001" fmla="*/ 7216191 w 8964278"/>
                <a:gd name="connsiteY7001" fmla="*/ 5090160 h 6213528"/>
                <a:gd name="connsiteX7002" fmla="*/ 7083794 w 8964278"/>
                <a:gd name="connsiteY7002" fmla="*/ 4951095 h 6213528"/>
                <a:gd name="connsiteX7003" fmla="*/ 7046646 w 8964278"/>
                <a:gd name="connsiteY7003" fmla="*/ 4860608 h 6213528"/>
                <a:gd name="connsiteX7004" fmla="*/ 6886626 w 8964278"/>
                <a:gd name="connsiteY7004" fmla="*/ 4657725 h 6213528"/>
                <a:gd name="connsiteX7005" fmla="*/ 6577064 w 8964278"/>
                <a:gd name="connsiteY7005" fmla="*/ 4261485 h 6213528"/>
                <a:gd name="connsiteX7006" fmla="*/ 6570396 w 8964278"/>
                <a:gd name="connsiteY7006" fmla="*/ 4242435 h 6213528"/>
                <a:gd name="connsiteX7007" fmla="*/ 6724701 w 8964278"/>
                <a:gd name="connsiteY7007" fmla="*/ 4401503 h 6213528"/>
                <a:gd name="connsiteX7008" fmla="*/ 6923773 w 8964278"/>
                <a:gd name="connsiteY7008" fmla="*/ 4581525 h 6213528"/>
                <a:gd name="connsiteX7009" fmla="*/ 7338111 w 8964278"/>
                <a:gd name="connsiteY7009" fmla="*/ 4954905 h 6213528"/>
                <a:gd name="connsiteX7010" fmla="*/ 7563853 w 8964278"/>
                <a:gd name="connsiteY7010" fmla="*/ 5158740 h 6213528"/>
                <a:gd name="connsiteX7011" fmla="*/ 7432408 w 8964278"/>
                <a:gd name="connsiteY7011" fmla="*/ 5185410 h 6213528"/>
                <a:gd name="connsiteX7012" fmla="*/ 7743876 w 8964278"/>
                <a:gd name="connsiteY7012" fmla="*/ 5148263 h 6213528"/>
                <a:gd name="connsiteX7013" fmla="*/ 7583856 w 8964278"/>
                <a:gd name="connsiteY7013" fmla="*/ 5155883 h 6213528"/>
                <a:gd name="connsiteX7014" fmla="*/ 7580998 w 8964278"/>
                <a:gd name="connsiteY7014" fmla="*/ 5151120 h 6213528"/>
                <a:gd name="connsiteX7015" fmla="*/ 7168566 w 8964278"/>
                <a:gd name="connsiteY7015" fmla="*/ 4783455 h 6213528"/>
                <a:gd name="connsiteX7016" fmla="*/ 6759944 w 8964278"/>
                <a:gd name="connsiteY7016" fmla="*/ 4420553 h 6213528"/>
                <a:gd name="connsiteX7017" fmla="*/ 6566586 w 8964278"/>
                <a:gd name="connsiteY7017" fmla="*/ 4228148 h 6213528"/>
                <a:gd name="connsiteX7018" fmla="*/ 6567539 w 8964278"/>
                <a:gd name="connsiteY7018" fmla="*/ 4226243 h 6213528"/>
                <a:gd name="connsiteX7019" fmla="*/ 6566586 w 8964278"/>
                <a:gd name="connsiteY7019" fmla="*/ 4215765 h 6213528"/>
                <a:gd name="connsiteX7020" fmla="*/ 6572301 w 8964278"/>
                <a:gd name="connsiteY7020" fmla="*/ 4211955 h 6213528"/>
                <a:gd name="connsiteX7021" fmla="*/ 6574206 w 8964278"/>
                <a:gd name="connsiteY7021" fmla="*/ 4210050 h 6213528"/>
                <a:gd name="connsiteX7022" fmla="*/ 6830428 w 8964278"/>
                <a:gd name="connsiteY7022" fmla="*/ 4362450 h 6213528"/>
                <a:gd name="connsiteX7023" fmla="*/ 7080936 w 8964278"/>
                <a:gd name="connsiteY7023" fmla="*/ 4532948 h 6213528"/>
                <a:gd name="connsiteX7024" fmla="*/ 7537183 w 8964278"/>
                <a:gd name="connsiteY7024" fmla="*/ 4925378 h 6213528"/>
                <a:gd name="connsiteX7025" fmla="*/ 7653389 w 8964278"/>
                <a:gd name="connsiteY7025" fmla="*/ 5047298 h 6213528"/>
                <a:gd name="connsiteX7026" fmla="*/ 7710539 w 8964278"/>
                <a:gd name="connsiteY7026" fmla="*/ 5111115 h 6213528"/>
                <a:gd name="connsiteX7027" fmla="*/ 7743876 w 8964278"/>
                <a:gd name="connsiteY7027" fmla="*/ 5148263 h 6213528"/>
                <a:gd name="connsiteX7028" fmla="*/ 7711491 w 8964278"/>
                <a:gd name="connsiteY7028" fmla="*/ 4847273 h 6213528"/>
                <a:gd name="connsiteX7029" fmla="*/ 7291439 w 8964278"/>
                <a:gd name="connsiteY7029" fmla="*/ 4511993 h 6213528"/>
                <a:gd name="connsiteX7030" fmla="*/ 6843764 w 8964278"/>
                <a:gd name="connsiteY7030" fmla="*/ 4258628 h 6213528"/>
                <a:gd name="connsiteX7031" fmla="*/ 6708508 w 8964278"/>
                <a:gd name="connsiteY7031" fmla="*/ 4210050 h 6213528"/>
                <a:gd name="connsiteX7032" fmla="*/ 6647548 w 8964278"/>
                <a:gd name="connsiteY7032" fmla="*/ 4192905 h 6213528"/>
                <a:gd name="connsiteX7033" fmla="*/ 6740894 w 8964278"/>
                <a:gd name="connsiteY7033" fmla="*/ 4199573 h 6213528"/>
                <a:gd name="connsiteX7034" fmla="*/ 6857098 w 8964278"/>
                <a:gd name="connsiteY7034" fmla="*/ 4224338 h 6213528"/>
                <a:gd name="connsiteX7035" fmla="*/ 7075221 w 8964278"/>
                <a:gd name="connsiteY7035" fmla="*/ 4311968 h 6213528"/>
                <a:gd name="connsiteX7036" fmla="*/ 7288581 w 8964278"/>
                <a:gd name="connsiteY7036" fmla="*/ 4429125 h 6213528"/>
                <a:gd name="connsiteX7037" fmla="*/ 7504798 w 8964278"/>
                <a:gd name="connsiteY7037" fmla="*/ 4559618 h 6213528"/>
                <a:gd name="connsiteX7038" fmla="*/ 7743876 w 8964278"/>
                <a:gd name="connsiteY7038" fmla="*/ 4714875 h 6213528"/>
                <a:gd name="connsiteX7039" fmla="*/ 7746733 w 8964278"/>
                <a:gd name="connsiteY7039" fmla="*/ 4715828 h 6213528"/>
                <a:gd name="connsiteX7040" fmla="*/ 7711491 w 8964278"/>
                <a:gd name="connsiteY7040" fmla="*/ 4847273 h 6213528"/>
                <a:gd name="connsiteX7041" fmla="*/ 7758164 w 8964278"/>
                <a:gd name="connsiteY7041" fmla="*/ 4669155 h 6213528"/>
                <a:gd name="connsiteX7042" fmla="*/ 7750544 w 8964278"/>
                <a:gd name="connsiteY7042" fmla="*/ 4700588 h 6213528"/>
                <a:gd name="connsiteX7043" fmla="*/ 7315251 w 8964278"/>
                <a:gd name="connsiteY7043" fmla="*/ 4431030 h 6213528"/>
                <a:gd name="connsiteX7044" fmla="*/ 7196189 w 8964278"/>
                <a:gd name="connsiteY7044" fmla="*/ 4363403 h 6213528"/>
                <a:gd name="connsiteX7045" fmla="*/ 7353351 w 8964278"/>
                <a:gd name="connsiteY7045" fmla="*/ 4408170 h 6213528"/>
                <a:gd name="connsiteX7046" fmla="*/ 7471461 w 8964278"/>
                <a:gd name="connsiteY7046" fmla="*/ 4420553 h 6213528"/>
                <a:gd name="connsiteX7047" fmla="*/ 7624814 w 8964278"/>
                <a:gd name="connsiteY7047" fmla="*/ 4504373 h 6213528"/>
                <a:gd name="connsiteX7048" fmla="*/ 7700061 w 8964278"/>
                <a:gd name="connsiteY7048" fmla="*/ 4556760 h 6213528"/>
                <a:gd name="connsiteX7049" fmla="*/ 7734351 w 8964278"/>
                <a:gd name="connsiteY7049" fmla="*/ 4584383 h 6213528"/>
                <a:gd name="connsiteX7050" fmla="*/ 7767689 w 8964278"/>
                <a:gd name="connsiteY7050" fmla="*/ 4612958 h 6213528"/>
                <a:gd name="connsiteX7051" fmla="*/ 7758164 w 8964278"/>
                <a:gd name="connsiteY7051" fmla="*/ 4669155 h 6213528"/>
                <a:gd name="connsiteX7052" fmla="*/ 7770546 w 8964278"/>
                <a:gd name="connsiteY7052" fmla="*/ 4592955 h 6213528"/>
                <a:gd name="connsiteX7053" fmla="*/ 7747686 w 8964278"/>
                <a:gd name="connsiteY7053" fmla="*/ 4573905 h 6213528"/>
                <a:gd name="connsiteX7054" fmla="*/ 7709586 w 8964278"/>
                <a:gd name="connsiteY7054" fmla="*/ 4544378 h 6213528"/>
                <a:gd name="connsiteX7055" fmla="*/ 7632433 w 8964278"/>
                <a:gd name="connsiteY7055" fmla="*/ 4491990 h 6213528"/>
                <a:gd name="connsiteX7056" fmla="*/ 7496226 w 8964278"/>
                <a:gd name="connsiteY7056" fmla="*/ 4420553 h 6213528"/>
                <a:gd name="connsiteX7057" fmla="*/ 7582903 w 8964278"/>
                <a:gd name="connsiteY7057" fmla="*/ 4413885 h 6213528"/>
                <a:gd name="connsiteX7058" fmla="*/ 7714348 w 8964278"/>
                <a:gd name="connsiteY7058" fmla="*/ 4377690 h 6213528"/>
                <a:gd name="connsiteX7059" fmla="*/ 7770546 w 8964278"/>
                <a:gd name="connsiteY7059" fmla="*/ 4592955 h 6213528"/>
                <a:gd name="connsiteX7060" fmla="*/ 7902944 w 8964278"/>
                <a:gd name="connsiteY7060" fmla="*/ 4233863 h 6213528"/>
                <a:gd name="connsiteX7061" fmla="*/ 7891514 w 8964278"/>
                <a:gd name="connsiteY7061" fmla="*/ 4240530 h 6213528"/>
                <a:gd name="connsiteX7062" fmla="*/ 7867701 w 8964278"/>
                <a:gd name="connsiteY7062" fmla="*/ 4255770 h 6213528"/>
                <a:gd name="connsiteX7063" fmla="*/ 7819123 w 8964278"/>
                <a:gd name="connsiteY7063" fmla="*/ 4283393 h 6213528"/>
                <a:gd name="connsiteX7064" fmla="*/ 7716253 w 8964278"/>
                <a:gd name="connsiteY7064" fmla="*/ 4330065 h 6213528"/>
                <a:gd name="connsiteX7065" fmla="*/ 7497178 w 8964278"/>
                <a:gd name="connsiteY7065" fmla="*/ 4383405 h 6213528"/>
                <a:gd name="connsiteX7066" fmla="*/ 7434314 w 8964278"/>
                <a:gd name="connsiteY7066" fmla="*/ 4389120 h 6213528"/>
                <a:gd name="connsiteX7067" fmla="*/ 7412406 w 8964278"/>
                <a:gd name="connsiteY7067" fmla="*/ 4390073 h 6213528"/>
                <a:gd name="connsiteX7068" fmla="*/ 7395261 w 8964278"/>
                <a:gd name="connsiteY7068" fmla="*/ 4388168 h 6213528"/>
                <a:gd name="connsiteX7069" fmla="*/ 7171423 w 8964278"/>
                <a:gd name="connsiteY7069" fmla="*/ 4325303 h 6213528"/>
                <a:gd name="connsiteX7070" fmla="*/ 6961873 w 8964278"/>
                <a:gd name="connsiteY7070" fmla="*/ 4211955 h 6213528"/>
                <a:gd name="connsiteX7071" fmla="*/ 6856146 w 8964278"/>
                <a:gd name="connsiteY7071" fmla="*/ 4163378 h 6213528"/>
                <a:gd name="connsiteX7072" fmla="*/ 7084746 w 8964278"/>
                <a:gd name="connsiteY7072" fmla="*/ 4258628 h 6213528"/>
                <a:gd name="connsiteX7073" fmla="*/ 7233336 w 8964278"/>
                <a:gd name="connsiteY7073" fmla="*/ 4322445 h 6213528"/>
                <a:gd name="connsiteX7074" fmla="*/ 7400023 w 8964278"/>
                <a:gd name="connsiteY7074" fmla="*/ 4351020 h 6213528"/>
                <a:gd name="connsiteX7075" fmla="*/ 8062011 w 8964278"/>
                <a:gd name="connsiteY7075" fmla="*/ 4083368 h 6213528"/>
                <a:gd name="connsiteX7076" fmla="*/ 8131544 w 8964278"/>
                <a:gd name="connsiteY7076" fmla="*/ 4041458 h 6213528"/>
                <a:gd name="connsiteX7077" fmla="*/ 7902944 w 8964278"/>
                <a:gd name="connsiteY7077" fmla="*/ 4233863 h 6213528"/>
                <a:gd name="connsiteX7078" fmla="*/ 8217269 w 8964278"/>
                <a:gd name="connsiteY7078" fmla="*/ 3976688 h 6213528"/>
                <a:gd name="connsiteX7079" fmla="*/ 8103921 w 8964278"/>
                <a:gd name="connsiteY7079" fmla="*/ 4042410 h 6213528"/>
                <a:gd name="connsiteX7080" fmla="*/ 7787691 w 8964278"/>
                <a:gd name="connsiteY7080" fmla="*/ 4231958 h 6213528"/>
                <a:gd name="connsiteX7081" fmla="*/ 7442886 w 8964278"/>
                <a:gd name="connsiteY7081" fmla="*/ 4336733 h 6213528"/>
                <a:gd name="connsiteX7082" fmla="*/ 7262864 w 8964278"/>
                <a:gd name="connsiteY7082" fmla="*/ 4319588 h 6213528"/>
                <a:gd name="connsiteX7083" fmla="*/ 7116178 w 8964278"/>
                <a:gd name="connsiteY7083" fmla="*/ 4261485 h 6213528"/>
                <a:gd name="connsiteX7084" fmla="*/ 6896151 w 8964278"/>
                <a:gd name="connsiteY7084" fmla="*/ 4163378 h 6213528"/>
                <a:gd name="connsiteX7085" fmla="*/ 7100939 w 8964278"/>
                <a:gd name="connsiteY7085" fmla="*/ 4236720 h 6213528"/>
                <a:gd name="connsiteX7086" fmla="*/ 7258101 w 8964278"/>
                <a:gd name="connsiteY7086" fmla="*/ 4288155 h 6213528"/>
                <a:gd name="connsiteX7087" fmla="*/ 7434314 w 8964278"/>
                <a:gd name="connsiteY7087" fmla="*/ 4298633 h 6213528"/>
                <a:gd name="connsiteX7088" fmla="*/ 8112494 w 8964278"/>
                <a:gd name="connsiteY7088" fmla="*/ 4015740 h 6213528"/>
                <a:gd name="connsiteX7089" fmla="*/ 8268703 w 8964278"/>
                <a:gd name="connsiteY7089" fmla="*/ 3941445 h 6213528"/>
                <a:gd name="connsiteX7090" fmla="*/ 8217269 w 8964278"/>
                <a:gd name="connsiteY7090" fmla="*/ 3976688 h 6213528"/>
                <a:gd name="connsiteX7091" fmla="*/ 8385861 w 8964278"/>
                <a:gd name="connsiteY7091" fmla="*/ 3882390 h 6213528"/>
                <a:gd name="connsiteX7092" fmla="*/ 8321091 w 8964278"/>
                <a:gd name="connsiteY7092" fmla="*/ 3903345 h 6213528"/>
                <a:gd name="connsiteX7093" fmla="*/ 8155356 w 8964278"/>
                <a:gd name="connsiteY7093" fmla="*/ 3976688 h 6213528"/>
                <a:gd name="connsiteX7094" fmla="*/ 7829601 w 8964278"/>
                <a:gd name="connsiteY7094" fmla="*/ 4158615 h 6213528"/>
                <a:gd name="connsiteX7095" fmla="*/ 7480986 w 8964278"/>
                <a:gd name="connsiteY7095" fmla="*/ 4283393 h 6213528"/>
                <a:gd name="connsiteX7096" fmla="*/ 7297153 w 8964278"/>
                <a:gd name="connsiteY7096" fmla="*/ 4285298 h 6213528"/>
                <a:gd name="connsiteX7097" fmla="*/ 7131419 w 8964278"/>
                <a:gd name="connsiteY7097" fmla="*/ 4238625 h 6213528"/>
                <a:gd name="connsiteX7098" fmla="*/ 6822808 w 8964278"/>
                <a:gd name="connsiteY7098" fmla="*/ 4143375 h 6213528"/>
                <a:gd name="connsiteX7099" fmla="*/ 6881864 w 8964278"/>
                <a:gd name="connsiteY7099" fmla="*/ 4144328 h 6213528"/>
                <a:gd name="connsiteX7100" fmla="*/ 6954253 w 8964278"/>
                <a:gd name="connsiteY7100" fmla="*/ 4161473 h 6213528"/>
                <a:gd name="connsiteX7101" fmla="*/ 7137133 w 8964278"/>
                <a:gd name="connsiteY7101" fmla="*/ 4211003 h 6213528"/>
                <a:gd name="connsiteX7102" fmla="*/ 7519086 w 8964278"/>
                <a:gd name="connsiteY7102" fmla="*/ 4231005 h 6213528"/>
                <a:gd name="connsiteX7103" fmla="*/ 7860081 w 8964278"/>
                <a:gd name="connsiteY7103" fmla="*/ 4124325 h 6213528"/>
                <a:gd name="connsiteX7104" fmla="*/ 8163928 w 8964278"/>
                <a:gd name="connsiteY7104" fmla="*/ 3968115 h 6213528"/>
                <a:gd name="connsiteX7105" fmla="*/ 8337283 w 8964278"/>
                <a:gd name="connsiteY7105" fmla="*/ 3894773 h 6213528"/>
                <a:gd name="connsiteX7106" fmla="*/ 8408721 w 8964278"/>
                <a:gd name="connsiteY7106" fmla="*/ 3872865 h 6213528"/>
                <a:gd name="connsiteX7107" fmla="*/ 8385861 w 8964278"/>
                <a:gd name="connsiteY7107" fmla="*/ 3882390 h 6213528"/>
                <a:gd name="connsiteX7108" fmla="*/ 8363001 w 8964278"/>
                <a:gd name="connsiteY7108" fmla="*/ 3867150 h 6213528"/>
                <a:gd name="connsiteX7109" fmla="*/ 8206791 w 8964278"/>
                <a:gd name="connsiteY7109" fmla="*/ 3930968 h 6213528"/>
                <a:gd name="connsiteX7110" fmla="*/ 7905801 w 8964278"/>
                <a:gd name="connsiteY7110" fmla="*/ 4088130 h 6213528"/>
                <a:gd name="connsiteX7111" fmla="*/ 7568616 w 8964278"/>
                <a:gd name="connsiteY7111" fmla="*/ 4211003 h 6213528"/>
                <a:gd name="connsiteX7112" fmla="*/ 7181901 w 8964278"/>
                <a:gd name="connsiteY7112" fmla="*/ 4211955 h 6213528"/>
                <a:gd name="connsiteX7113" fmla="*/ 6970446 w 8964278"/>
                <a:gd name="connsiteY7113" fmla="*/ 4156710 h 6213528"/>
                <a:gd name="connsiteX7114" fmla="*/ 6928536 w 8964278"/>
                <a:gd name="connsiteY7114" fmla="*/ 4145280 h 6213528"/>
                <a:gd name="connsiteX7115" fmla="*/ 7086651 w 8964278"/>
                <a:gd name="connsiteY7115" fmla="*/ 4156710 h 6213528"/>
                <a:gd name="connsiteX7116" fmla="*/ 7465746 w 8964278"/>
                <a:gd name="connsiteY7116" fmla="*/ 4168140 h 6213528"/>
                <a:gd name="connsiteX7117" fmla="*/ 7651483 w 8964278"/>
                <a:gd name="connsiteY7117" fmla="*/ 4136708 h 6213528"/>
                <a:gd name="connsiteX7118" fmla="*/ 7821981 w 8964278"/>
                <a:gd name="connsiteY7118" fmla="*/ 4073843 h 6213528"/>
                <a:gd name="connsiteX7119" fmla="*/ 8156308 w 8964278"/>
                <a:gd name="connsiteY7119" fmla="*/ 3912870 h 6213528"/>
                <a:gd name="connsiteX7120" fmla="*/ 8443010 w 8964278"/>
                <a:gd name="connsiteY7120" fmla="*/ 3844290 h 6213528"/>
                <a:gd name="connsiteX7121" fmla="*/ 8363001 w 8964278"/>
                <a:gd name="connsiteY7121" fmla="*/ 3867150 h 6213528"/>
                <a:gd name="connsiteX7122" fmla="*/ 8328711 w 8964278"/>
                <a:gd name="connsiteY7122" fmla="*/ 3780473 h 6213528"/>
                <a:gd name="connsiteX7123" fmla="*/ 7798169 w 8964278"/>
                <a:gd name="connsiteY7123" fmla="*/ 3785235 h 6213528"/>
                <a:gd name="connsiteX7124" fmla="*/ 7089508 w 8964278"/>
                <a:gd name="connsiteY7124" fmla="*/ 3968115 h 6213528"/>
                <a:gd name="connsiteX7125" fmla="*/ 6959016 w 8964278"/>
                <a:gd name="connsiteY7125" fmla="*/ 4027170 h 6213528"/>
                <a:gd name="connsiteX7126" fmla="*/ 7270483 w 8964278"/>
                <a:gd name="connsiteY7126" fmla="*/ 3884295 h 6213528"/>
                <a:gd name="connsiteX7127" fmla="*/ 7688631 w 8964278"/>
                <a:gd name="connsiteY7127" fmla="*/ 3783330 h 6213528"/>
                <a:gd name="connsiteX7128" fmla="*/ 8129639 w 8964278"/>
                <a:gd name="connsiteY7128" fmla="*/ 3723323 h 6213528"/>
                <a:gd name="connsiteX7129" fmla="*/ 8481110 w 8964278"/>
                <a:gd name="connsiteY7129" fmla="*/ 3792855 h 6213528"/>
                <a:gd name="connsiteX7130" fmla="*/ 8328711 w 8964278"/>
                <a:gd name="connsiteY7130" fmla="*/ 3780473 h 6213528"/>
                <a:gd name="connsiteX7131" fmla="*/ 7480033 w 8964278"/>
                <a:gd name="connsiteY7131" fmla="*/ 3799523 h 6213528"/>
                <a:gd name="connsiteX7132" fmla="*/ 7861986 w 8964278"/>
                <a:gd name="connsiteY7132" fmla="*/ 3724275 h 6213528"/>
                <a:gd name="connsiteX7133" fmla="*/ 7747686 w 8964278"/>
                <a:gd name="connsiteY7133" fmla="*/ 3745230 h 6213528"/>
                <a:gd name="connsiteX7134" fmla="*/ 7480033 w 8964278"/>
                <a:gd name="connsiteY7134" fmla="*/ 3799523 h 6213528"/>
                <a:gd name="connsiteX7135" fmla="*/ 8414435 w 8964278"/>
                <a:gd name="connsiteY7135" fmla="*/ 3678555 h 6213528"/>
                <a:gd name="connsiteX7136" fmla="*/ 8480158 w 8964278"/>
                <a:gd name="connsiteY7136" fmla="*/ 3734753 h 6213528"/>
                <a:gd name="connsiteX7137" fmla="*/ 8527783 w 8964278"/>
                <a:gd name="connsiteY7137" fmla="*/ 3789998 h 6213528"/>
                <a:gd name="connsiteX7138" fmla="*/ 8192503 w 8964278"/>
                <a:gd name="connsiteY7138" fmla="*/ 3699510 h 6213528"/>
                <a:gd name="connsiteX7139" fmla="*/ 8074394 w 8964278"/>
                <a:gd name="connsiteY7139" fmla="*/ 3699510 h 6213528"/>
                <a:gd name="connsiteX7140" fmla="*/ 8226794 w 8964278"/>
                <a:gd name="connsiteY7140" fmla="*/ 3687128 h 6213528"/>
                <a:gd name="connsiteX7141" fmla="*/ 8414435 w 8964278"/>
                <a:gd name="connsiteY7141" fmla="*/ 3678555 h 6213528"/>
                <a:gd name="connsiteX7142" fmla="*/ 8400148 w 8964278"/>
                <a:gd name="connsiteY7142" fmla="*/ 3668078 h 6213528"/>
                <a:gd name="connsiteX7143" fmla="*/ 8070583 w 8964278"/>
                <a:gd name="connsiteY7143" fmla="*/ 3690938 h 6213528"/>
                <a:gd name="connsiteX7144" fmla="*/ 7712444 w 8964278"/>
                <a:gd name="connsiteY7144" fmla="*/ 3742373 h 6213528"/>
                <a:gd name="connsiteX7145" fmla="*/ 7380973 w 8964278"/>
                <a:gd name="connsiteY7145" fmla="*/ 3822383 h 6213528"/>
                <a:gd name="connsiteX7146" fmla="*/ 7283819 w 8964278"/>
                <a:gd name="connsiteY7146" fmla="*/ 3853815 h 6213528"/>
                <a:gd name="connsiteX7147" fmla="*/ 7169519 w 8964278"/>
                <a:gd name="connsiteY7147" fmla="*/ 3895725 h 6213528"/>
                <a:gd name="connsiteX7148" fmla="*/ 7071411 w 8964278"/>
                <a:gd name="connsiteY7148" fmla="*/ 3934778 h 6213528"/>
                <a:gd name="connsiteX7149" fmla="*/ 6979971 w 8964278"/>
                <a:gd name="connsiteY7149" fmla="*/ 3976688 h 6213528"/>
                <a:gd name="connsiteX7150" fmla="*/ 7285723 w 8964278"/>
                <a:gd name="connsiteY7150" fmla="*/ 3837623 h 6213528"/>
                <a:gd name="connsiteX7151" fmla="*/ 7968666 w 8964278"/>
                <a:gd name="connsiteY7151" fmla="*/ 3654743 h 6213528"/>
                <a:gd name="connsiteX7152" fmla="*/ 8371573 w 8964278"/>
                <a:gd name="connsiteY7152" fmla="*/ 3647123 h 6213528"/>
                <a:gd name="connsiteX7153" fmla="*/ 8400148 w 8964278"/>
                <a:gd name="connsiteY7153" fmla="*/ 3668078 h 6213528"/>
                <a:gd name="connsiteX7154" fmla="*/ 8273466 w 8964278"/>
                <a:gd name="connsiteY7154" fmla="*/ 3579495 h 6213528"/>
                <a:gd name="connsiteX7155" fmla="*/ 8345856 w 8964278"/>
                <a:gd name="connsiteY7155" fmla="*/ 3627120 h 6213528"/>
                <a:gd name="connsiteX7156" fmla="*/ 7656246 w 8964278"/>
                <a:gd name="connsiteY7156" fmla="*/ 3701415 h 6213528"/>
                <a:gd name="connsiteX7157" fmla="*/ 7011403 w 8964278"/>
                <a:gd name="connsiteY7157" fmla="*/ 3946208 h 6213528"/>
                <a:gd name="connsiteX7158" fmla="*/ 6989496 w 8964278"/>
                <a:gd name="connsiteY7158" fmla="*/ 3957638 h 6213528"/>
                <a:gd name="connsiteX7159" fmla="*/ 7141896 w 8964278"/>
                <a:gd name="connsiteY7159" fmla="*/ 3858578 h 6213528"/>
                <a:gd name="connsiteX7160" fmla="*/ 7337158 w 8964278"/>
                <a:gd name="connsiteY7160" fmla="*/ 3765233 h 6213528"/>
                <a:gd name="connsiteX7161" fmla="*/ 7924851 w 8964278"/>
                <a:gd name="connsiteY7161" fmla="*/ 3602355 h 6213528"/>
                <a:gd name="connsiteX7162" fmla="*/ 8270608 w 8964278"/>
                <a:gd name="connsiteY7162" fmla="*/ 3579495 h 6213528"/>
                <a:gd name="connsiteX7163" fmla="*/ 8273466 w 8964278"/>
                <a:gd name="connsiteY7163" fmla="*/ 3579495 h 6213528"/>
                <a:gd name="connsiteX7164" fmla="*/ 8214411 w 8964278"/>
                <a:gd name="connsiteY7164" fmla="*/ 3545205 h 6213528"/>
                <a:gd name="connsiteX7165" fmla="*/ 8252511 w 8964278"/>
                <a:gd name="connsiteY7165" fmla="*/ 3567113 h 6213528"/>
                <a:gd name="connsiteX7166" fmla="*/ 7961998 w 8964278"/>
                <a:gd name="connsiteY7166" fmla="*/ 3587115 h 6213528"/>
                <a:gd name="connsiteX7167" fmla="*/ 7657198 w 8964278"/>
                <a:gd name="connsiteY7167" fmla="*/ 3647123 h 6213528"/>
                <a:gd name="connsiteX7168" fmla="*/ 7280008 w 8964278"/>
                <a:gd name="connsiteY7168" fmla="*/ 3781425 h 6213528"/>
                <a:gd name="connsiteX7169" fmla="*/ 7856271 w 8964278"/>
                <a:gd name="connsiteY7169" fmla="*/ 3581400 h 6213528"/>
                <a:gd name="connsiteX7170" fmla="*/ 8214411 w 8964278"/>
                <a:gd name="connsiteY7170" fmla="*/ 3545205 h 6213528"/>
                <a:gd name="connsiteX7171" fmla="*/ 8214411 w 8964278"/>
                <a:gd name="connsiteY7171" fmla="*/ 3545205 h 6213528"/>
                <a:gd name="connsiteX7172" fmla="*/ 8184883 w 8964278"/>
                <a:gd name="connsiteY7172" fmla="*/ 3528060 h 6213528"/>
                <a:gd name="connsiteX7173" fmla="*/ 7584808 w 8964278"/>
                <a:gd name="connsiteY7173" fmla="*/ 3640455 h 6213528"/>
                <a:gd name="connsiteX7174" fmla="*/ 7289533 w 8964278"/>
                <a:gd name="connsiteY7174" fmla="*/ 3764280 h 6213528"/>
                <a:gd name="connsiteX7175" fmla="*/ 7131419 w 8964278"/>
                <a:gd name="connsiteY7175" fmla="*/ 3854768 h 6213528"/>
                <a:gd name="connsiteX7176" fmla="*/ 7090461 w 8964278"/>
                <a:gd name="connsiteY7176" fmla="*/ 3877628 h 6213528"/>
                <a:gd name="connsiteX7177" fmla="*/ 7074269 w 8964278"/>
                <a:gd name="connsiteY7177" fmla="*/ 3886200 h 6213528"/>
                <a:gd name="connsiteX7178" fmla="*/ 7245719 w 8964278"/>
                <a:gd name="connsiteY7178" fmla="*/ 3754755 h 6213528"/>
                <a:gd name="connsiteX7179" fmla="*/ 7783881 w 8964278"/>
                <a:gd name="connsiteY7179" fmla="*/ 3522345 h 6213528"/>
                <a:gd name="connsiteX7180" fmla="*/ 8099158 w 8964278"/>
                <a:gd name="connsiteY7180" fmla="*/ 3486150 h 6213528"/>
                <a:gd name="connsiteX7181" fmla="*/ 8184883 w 8964278"/>
                <a:gd name="connsiteY7181" fmla="*/ 3528060 h 6213528"/>
                <a:gd name="connsiteX7182" fmla="*/ 8071536 w 8964278"/>
                <a:gd name="connsiteY7182" fmla="*/ 3473768 h 6213528"/>
                <a:gd name="connsiteX7183" fmla="*/ 7542898 w 8964278"/>
                <a:gd name="connsiteY7183" fmla="*/ 3585210 h 6213528"/>
                <a:gd name="connsiteX7184" fmla="*/ 7283819 w 8964278"/>
                <a:gd name="connsiteY7184" fmla="*/ 3719513 h 6213528"/>
                <a:gd name="connsiteX7185" fmla="*/ 7049503 w 8964278"/>
                <a:gd name="connsiteY7185" fmla="*/ 3897630 h 6213528"/>
                <a:gd name="connsiteX7186" fmla="*/ 7034264 w 8964278"/>
                <a:gd name="connsiteY7186" fmla="*/ 3910013 h 6213528"/>
                <a:gd name="connsiteX7187" fmla="*/ 6956158 w 8964278"/>
                <a:gd name="connsiteY7187" fmla="*/ 3959543 h 6213528"/>
                <a:gd name="connsiteX7188" fmla="*/ 6989496 w 8964278"/>
                <a:gd name="connsiteY7188" fmla="*/ 3929063 h 6213528"/>
                <a:gd name="connsiteX7189" fmla="*/ 7195236 w 8964278"/>
                <a:gd name="connsiteY7189" fmla="*/ 3736658 h 6213528"/>
                <a:gd name="connsiteX7190" fmla="*/ 7701014 w 8964278"/>
                <a:gd name="connsiteY7190" fmla="*/ 3482340 h 6213528"/>
                <a:gd name="connsiteX7191" fmla="*/ 7855319 w 8964278"/>
                <a:gd name="connsiteY7191" fmla="*/ 3455670 h 6213528"/>
                <a:gd name="connsiteX7192" fmla="*/ 8009623 w 8964278"/>
                <a:gd name="connsiteY7192" fmla="*/ 3449955 h 6213528"/>
                <a:gd name="connsiteX7193" fmla="*/ 8071536 w 8964278"/>
                <a:gd name="connsiteY7193" fmla="*/ 3473768 h 6213528"/>
                <a:gd name="connsiteX7194" fmla="*/ 7959141 w 8964278"/>
                <a:gd name="connsiteY7194" fmla="*/ 3431858 h 6213528"/>
                <a:gd name="connsiteX7195" fmla="*/ 7873416 w 8964278"/>
                <a:gd name="connsiteY7195" fmla="*/ 3437573 h 6213528"/>
                <a:gd name="connsiteX7196" fmla="*/ 7732446 w 8964278"/>
                <a:gd name="connsiteY7196" fmla="*/ 3458528 h 6213528"/>
                <a:gd name="connsiteX7197" fmla="*/ 7463841 w 8964278"/>
                <a:gd name="connsiteY7197" fmla="*/ 3548063 h 6213528"/>
                <a:gd name="connsiteX7198" fmla="*/ 7222858 w 8964278"/>
                <a:gd name="connsiteY7198" fmla="*/ 3698558 h 6213528"/>
                <a:gd name="connsiteX7199" fmla="*/ 7014261 w 8964278"/>
                <a:gd name="connsiteY7199" fmla="*/ 3890010 h 6213528"/>
                <a:gd name="connsiteX7200" fmla="*/ 6896151 w 8964278"/>
                <a:gd name="connsiteY7200" fmla="*/ 3996690 h 6213528"/>
                <a:gd name="connsiteX7201" fmla="*/ 6863766 w 8964278"/>
                <a:gd name="connsiteY7201" fmla="*/ 4022408 h 6213528"/>
                <a:gd name="connsiteX7202" fmla="*/ 6844716 w 8964278"/>
                <a:gd name="connsiteY7202" fmla="*/ 4036695 h 6213528"/>
                <a:gd name="connsiteX7203" fmla="*/ 6840906 w 8964278"/>
                <a:gd name="connsiteY7203" fmla="*/ 4038600 h 6213528"/>
                <a:gd name="connsiteX7204" fmla="*/ 6808521 w 8964278"/>
                <a:gd name="connsiteY7204" fmla="*/ 4057650 h 6213528"/>
                <a:gd name="connsiteX7205" fmla="*/ 6879958 w 8964278"/>
                <a:gd name="connsiteY7205" fmla="*/ 4001453 h 6213528"/>
                <a:gd name="connsiteX7206" fmla="*/ 7073316 w 8964278"/>
                <a:gd name="connsiteY7206" fmla="*/ 3795713 h 6213528"/>
                <a:gd name="connsiteX7207" fmla="*/ 7175233 w 8964278"/>
                <a:gd name="connsiteY7207" fmla="*/ 3706178 h 6213528"/>
                <a:gd name="connsiteX7208" fmla="*/ 7621956 w 8964278"/>
                <a:gd name="connsiteY7208" fmla="*/ 3466148 h 6213528"/>
                <a:gd name="connsiteX7209" fmla="*/ 7877226 w 8964278"/>
                <a:gd name="connsiteY7209" fmla="*/ 3407093 h 6213528"/>
                <a:gd name="connsiteX7210" fmla="*/ 7959141 w 8964278"/>
                <a:gd name="connsiteY7210" fmla="*/ 3431858 h 6213528"/>
                <a:gd name="connsiteX7211" fmla="*/ 7827696 w 8964278"/>
                <a:gd name="connsiteY7211" fmla="*/ 3398520 h 6213528"/>
                <a:gd name="connsiteX7212" fmla="*/ 7840078 w 8964278"/>
                <a:gd name="connsiteY7212" fmla="*/ 3401378 h 6213528"/>
                <a:gd name="connsiteX7213" fmla="*/ 7412406 w 8964278"/>
                <a:gd name="connsiteY7213" fmla="*/ 3542348 h 6213528"/>
                <a:gd name="connsiteX7214" fmla="*/ 7198094 w 8964278"/>
                <a:gd name="connsiteY7214" fmla="*/ 3678555 h 6213528"/>
                <a:gd name="connsiteX7215" fmla="*/ 7096176 w 8964278"/>
                <a:gd name="connsiteY7215" fmla="*/ 3764280 h 6213528"/>
                <a:gd name="connsiteX7216" fmla="*/ 7143801 w 8964278"/>
                <a:gd name="connsiteY7216" fmla="*/ 3689985 h 6213528"/>
                <a:gd name="connsiteX7217" fmla="*/ 7145706 w 8964278"/>
                <a:gd name="connsiteY7217" fmla="*/ 3687128 h 6213528"/>
                <a:gd name="connsiteX7218" fmla="*/ 7408596 w 8964278"/>
                <a:gd name="connsiteY7218" fmla="*/ 3529013 h 6213528"/>
                <a:gd name="connsiteX7219" fmla="*/ 7705776 w 8964278"/>
                <a:gd name="connsiteY7219" fmla="*/ 3423285 h 6213528"/>
                <a:gd name="connsiteX7220" fmla="*/ 7793406 w 8964278"/>
                <a:gd name="connsiteY7220" fmla="*/ 3404235 h 6213528"/>
                <a:gd name="connsiteX7221" fmla="*/ 7827696 w 8964278"/>
                <a:gd name="connsiteY7221" fmla="*/ 3398520 h 6213528"/>
                <a:gd name="connsiteX7222" fmla="*/ 7780071 w 8964278"/>
                <a:gd name="connsiteY7222" fmla="*/ 3389948 h 6213528"/>
                <a:gd name="connsiteX7223" fmla="*/ 7790548 w 8964278"/>
                <a:gd name="connsiteY7223" fmla="*/ 3391853 h 6213528"/>
                <a:gd name="connsiteX7224" fmla="*/ 7719111 w 8964278"/>
                <a:gd name="connsiteY7224" fmla="*/ 3407093 h 6213528"/>
                <a:gd name="connsiteX7225" fmla="*/ 7567664 w 8964278"/>
                <a:gd name="connsiteY7225" fmla="*/ 3451860 h 6213528"/>
                <a:gd name="connsiteX7226" fmla="*/ 7281914 w 8964278"/>
                <a:gd name="connsiteY7226" fmla="*/ 3586163 h 6213528"/>
                <a:gd name="connsiteX7227" fmla="*/ 7148564 w 8964278"/>
                <a:gd name="connsiteY7227" fmla="*/ 3679508 h 6213528"/>
                <a:gd name="connsiteX7228" fmla="*/ 7153326 w 8964278"/>
                <a:gd name="connsiteY7228" fmla="*/ 3671888 h 6213528"/>
                <a:gd name="connsiteX7229" fmla="*/ 7279056 w 8964278"/>
                <a:gd name="connsiteY7229" fmla="*/ 3564255 h 6213528"/>
                <a:gd name="connsiteX7230" fmla="*/ 7528611 w 8964278"/>
                <a:gd name="connsiteY7230" fmla="*/ 3438525 h 6213528"/>
                <a:gd name="connsiteX7231" fmla="*/ 7681011 w 8964278"/>
                <a:gd name="connsiteY7231" fmla="*/ 3401378 h 6213528"/>
                <a:gd name="connsiteX7232" fmla="*/ 7780071 w 8964278"/>
                <a:gd name="connsiteY7232" fmla="*/ 3389948 h 6213528"/>
                <a:gd name="connsiteX7233" fmla="*/ 7912469 w 8964278"/>
                <a:gd name="connsiteY7233" fmla="*/ 3055620 h 6213528"/>
                <a:gd name="connsiteX7234" fmla="*/ 7783881 w 8964278"/>
                <a:gd name="connsiteY7234" fmla="*/ 3290888 h 6213528"/>
                <a:gd name="connsiteX7235" fmla="*/ 7736256 w 8964278"/>
                <a:gd name="connsiteY7235" fmla="*/ 3321368 h 6213528"/>
                <a:gd name="connsiteX7236" fmla="*/ 7683869 w 8964278"/>
                <a:gd name="connsiteY7236" fmla="*/ 3349943 h 6213528"/>
                <a:gd name="connsiteX7237" fmla="*/ 7596239 w 8964278"/>
                <a:gd name="connsiteY7237" fmla="*/ 3348990 h 6213528"/>
                <a:gd name="connsiteX7238" fmla="*/ 7589571 w 8964278"/>
                <a:gd name="connsiteY7238" fmla="*/ 3345180 h 6213528"/>
                <a:gd name="connsiteX7239" fmla="*/ 7561948 w 8964278"/>
                <a:gd name="connsiteY7239" fmla="*/ 3349943 h 6213528"/>
                <a:gd name="connsiteX7240" fmla="*/ 7525753 w 8964278"/>
                <a:gd name="connsiteY7240" fmla="*/ 3352800 h 6213528"/>
                <a:gd name="connsiteX7241" fmla="*/ 7360971 w 8964278"/>
                <a:gd name="connsiteY7241" fmla="*/ 3385185 h 6213528"/>
                <a:gd name="connsiteX7242" fmla="*/ 7362876 w 8964278"/>
                <a:gd name="connsiteY7242" fmla="*/ 3384233 h 6213528"/>
                <a:gd name="connsiteX7243" fmla="*/ 7403833 w 8964278"/>
                <a:gd name="connsiteY7243" fmla="*/ 3368993 h 6213528"/>
                <a:gd name="connsiteX7244" fmla="*/ 7430503 w 8964278"/>
                <a:gd name="connsiteY7244" fmla="*/ 3363278 h 6213528"/>
                <a:gd name="connsiteX7245" fmla="*/ 7648626 w 8964278"/>
                <a:gd name="connsiteY7245" fmla="*/ 3328988 h 6213528"/>
                <a:gd name="connsiteX7246" fmla="*/ 7864844 w 8964278"/>
                <a:gd name="connsiteY7246" fmla="*/ 3057525 h 6213528"/>
                <a:gd name="connsiteX7247" fmla="*/ 7741019 w 8964278"/>
                <a:gd name="connsiteY7247" fmla="*/ 2665095 h 6213528"/>
                <a:gd name="connsiteX7248" fmla="*/ 7405739 w 8964278"/>
                <a:gd name="connsiteY7248" fmla="*/ 2384108 h 6213528"/>
                <a:gd name="connsiteX7249" fmla="*/ 7211428 w 8964278"/>
                <a:gd name="connsiteY7249" fmla="*/ 2248853 h 6213528"/>
                <a:gd name="connsiteX7250" fmla="*/ 7078078 w 8964278"/>
                <a:gd name="connsiteY7250" fmla="*/ 2105025 h 6213528"/>
                <a:gd name="connsiteX7251" fmla="*/ 7129514 w 8964278"/>
                <a:gd name="connsiteY7251" fmla="*/ 2169795 h 6213528"/>
                <a:gd name="connsiteX7252" fmla="*/ 7235241 w 8964278"/>
                <a:gd name="connsiteY7252" fmla="*/ 2262188 h 6213528"/>
                <a:gd name="connsiteX7253" fmla="*/ 7489558 w 8964278"/>
                <a:gd name="connsiteY7253" fmla="*/ 2415540 h 6213528"/>
                <a:gd name="connsiteX7254" fmla="*/ 7729589 w 8964278"/>
                <a:gd name="connsiteY7254" fmla="*/ 2593658 h 6213528"/>
                <a:gd name="connsiteX7255" fmla="*/ 7871511 w 8964278"/>
                <a:gd name="connsiteY7255" fmla="*/ 2827973 h 6213528"/>
                <a:gd name="connsiteX7256" fmla="*/ 7912469 w 8964278"/>
                <a:gd name="connsiteY7256" fmla="*/ 3053715 h 6213528"/>
                <a:gd name="connsiteX7257" fmla="*/ 7912469 w 8964278"/>
                <a:gd name="connsiteY7257" fmla="*/ 3055620 h 6213528"/>
                <a:gd name="connsiteX7258" fmla="*/ 7860081 w 8964278"/>
                <a:gd name="connsiteY7258" fmla="*/ 2746058 h 6213528"/>
                <a:gd name="connsiteX7259" fmla="*/ 7907706 w 8964278"/>
                <a:gd name="connsiteY7259" fmla="*/ 2879408 h 6213528"/>
                <a:gd name="connsiteX7260" fmla="*/ 7923898 w 8964278"/>
                <a:gd name="connsiteY7260" fmla="*/ 2962275 h 6213528"/>
                <a:gd name="connsiteX7261" fmla="*/ 7921994 w 8964278"/>
                <a:gd name="connsiteY7261" fmla="*/ 2993708 h 6213528"/>
                <a:gd name="connsiteX7262" fmla="*/ 7896276 w 8964278"/>
                <a:gd name="connsiteY7262" fmla="*/ 2860358 h 6213528"/>
                <a:gd name="connsiteX7263" fmla="*/ 7768641 w 8964278"/>
                <a:gd name="connsiteY7263" fmla="*/ 2618423 h 6213528"/>
                <a:gd name="connsiteX7264" fmla="*/ 7540041 w 8964278"/>
                <a:gd name="connsiteY7264" fmla="*/ 2431733 h 6213528"/>
                <a:gd name="connsiteX7265" fmla="*/ 7279056 w 8964278"/>
                <a:gd name="connsiteY7265" fmla="*/ 2281238 h 6213528"/>
                <a:gd name="connsiteX7266" fmla="*/ 7081889 w 8964278"/>
                <a:gd name="connsiteY7266" fmla="*/ 2096453 h 6213528"/>
                <a:gd name="connsiteX7267" fmla="*/ 7085698 w 8964278"/>
                <a:gd name="connsiteY7267" fmla="*/ 2097405 h 6213528"/>
                <a:gd name="connsiteX7268" fmla="*/ 7090461 w 8964278"/>
                <a:gd name="connsiteY7268" fmla="*/ 2098358 h 6213528"/>
                <a:gd name="connsiteX7269" fmla="*/ 7151421 w 8964278"/>
                <a:gd name="connsiteY7269" fmla="*/ 2161223 h 6213528"/>
                <a:gd name="connsiteX7270" fmla="*/ 7302869 w 8964278"/>
                <a:gd name="connsiteY7270" fmla="*/ 2243138 h 6213528"/>
                <a:gd name="connsiteX7271" fmla="*/ 7479081 w 8964278"/>
                <a:gd name="connsiteY7271" fmla="*/ 2313623 h 6213528"/>
                <a:gd name="connsiteX7272" fmla="*/ 7550519 w 8964278"/>
                <a:gd name="connsiteY7272" fmla="*/ 2354580 h 6213528"/>
                <a:gd name="connsiteX7273" fmla="*/ 7571473 w 8964278"/>
                <a:gd name="connsiteY7273" fmla="*/ 2372678 h 6213528"/>
                <a:gd name="connsiteX7274" fmla="*/ 7591476 w 8964278"/>
                <a:gd name="connsiteY7274" fmla="*/ 2397443 h 6213528"/>
                <a:gd name="connsiteX7275" fmla="*/ 7596239 w 8964278"/>
                <a:gd name="connsiteY7275" fmla="*/ 2394585 h 6213528"/>
                <a:gd name="connsiteX7276" fmla="*/ 7596239 w 8964278"/>
                <a:gd name="connsiteY7276" fmla="*/ 2393633 h 6213528"/>
                <a:gd name="connsiteX7277" fmla="*/ 7860081 w 8964278"/>
                <a:gd name="connsiteY7277" fmla="*/ 2746058 h 6213528"/>
                <a:gd name="connsiteX7278" fmla="*/ 8844966 w 8964278"/>
                <a:gd name="connsiteY7278" fmla="*/ 2515553 h 6213528"/>
                <a:gd name="connsiteX7279" fmla="*/ 8730666 w 8964278"/>
                <a:gd name="connsiteY7279" fmla="*/ 2550795 h 6213528"/>
                <a:gd name="connsiteX7280" fmla="*/ 8510638 w 8964278"/>
                <a:gd name="connsiteY7280" fmla="*/ 2652713 h 6213528"/>
                <a:gd name="connsiteX7281" fmla="*/ 8267751 w 8964278"/>
                <a:gd name="connsiteY7281" fmla="*/ 2707958 h 6213528"/>
                <a:gd name="connsiteX7282" fmla="*/ 8005814 w 8964278"/>
                <a:gd name="connsiteY7282" fmla="*/ 2642235 h 6213528"/>
                <a:gd name="connsiteX7283" fmla="*/ 7778166 w 8964278"/>
                <a:gd name="connsiteY7283" fmla="*/ 2498408 h 6213528"/>
                <a:gd name="connsiteX7284" fmla="*/ 7729589 w 8964278"/>
                <a:gd name="connsiteY7284" fmla="*/ 2463165 h 6213528"/>
                <a:gd name="connsiteX7285" fmla="*/ 7536231 w 8964278"/>
                <a:gd name="connsiteY7285" fmla="*/ 2302193 h 6213528"/>
                <a:gd name="connsiteX7286" fmla="*/ 7362876 w 8964278"/>
                <a:gd name="connsiteY7286" fmla="*/ 2185035 h 6213528"/>
                <a:gd name="connsiteX7287" fmla="*/ 7352398 w 8964278"/>
                <a:gd name="connsiteY7287" fmla="*/ 2178368 h 6213528"/>
                <a:gd name="connsiteX7288" fmla="*/ 7365733 w 8964278"/>
                <a:gd name="connsiteY7288" fmla="*/ 2179320 h 6213528"/>
                <a:gd name="connsiteX7289" fmla="*/ 7392403 w 8964278"/>
                <a:gd name="connsiteY7289" fmla="*/ 2180273 h 6213528"/>
                <a:gd name="connsiteX7290" fmla="*/ 7436219 w 8964278"/>
                <a:gd name="connsiteY7290" fmla="*/ 2198370 h 6213528"/>
                <a:gd name="connsiteX7291" fmla="*/ 7787691 w 8964278"/>
                <a:gd name="connsiteY7291" fmla="*/ 2326958 h 6213528"/>
                <a:gd name="connsiteX7292" fmla="*/ 8147736 w 8964278"/>
                <a:gd name="connsiteY7292" fmla="*/ 2407920 h 6213528"/>
                <a:gd name="connsiteX7293" fmla="*/ 8524926 w 8964278"/>
                <a:gd name="connsiteY7293" fmla="*/ 2442210 h 6213528"/>
                <a:gd name="connsiteX7294" fmla="*/ 8920213 w 8964278"/>
                <a:gd name="connsiteY7294" fmla="*/ 2501265 h 6213528"/>
                <a:gd name="connsiteX7295" fmla="*/ 8844966 w 8964278"/>
                <a:gd name="connsiteY7295" fmla="*/ 2515553 h 6213528"/>
                <a:gd name="connsiteX7296" fmla="*/ 8940216 w 8964278"/>
                <a:gd name="connsiteY7296" fmla="*/ 2485073 h 6213528"/>
                <a:gd name="connsiteX7297" fmla="*/ 8202981 w 8964278"/>
                <a:gd name="connsiteY7297" fmla="*/ 2396490 h 6213528"/>
                <a:gd name="connsiteX7298" fmla="*/ 7484796 w 8964278"/>
                <a:gd name="connsiteY7298" fmla="*/ 2202180 h 6213528"/>
                <a:gd name="connsiteX7299" fmla="*/ 7426694 w 8964278"/>
                <a:gd name="connsiteY7299" fmla="*/ 2178368 h 6213528"/>
                <a:gd name="connsiteX7300" fmla="*/ 7662914 w 8964278"/>
                <a:gd name="connsiteY7300" fmla="*/ 2108835 h 6213528"/>
                <a:gd name="connsiteX7301" fmla="*/ 7741971 w 8964278"/>
                <a:gd name="connsiteY7301" fmla="*/ 2064068 h 6213528"/>
                <a:gd name="connsiteX7302" fmla="*/ 7776261 w 8964278"/>
                <a:gd name="connsiteY7302" fmla="*/ 2042160 h 6213528"/>
                <a:gd name="connsiteX7303" fmla="*/ 7805789 w 8964278"/>
                <a:gd name="connsiteY7303" fmla="*/ 2029778 h 6213528"/>
                <a:gd name="connsiteX7304" fmla="*/ 7830553 w 8964278"/>
                <a:gd name="connsiteY7304" fmla="*/ 2022158 h 6213528"/>
                <a:gd name="connsiteX7305" fmla="*/ 8248701 w 8964278"/>
                <a:gd name="connsiteY7305" fmla="*/ 2030730 h 6213528"/>
                <a:gd name="connsiteX7306" fmla="*/ 8363953 w 8964278"/>
                <a:gd name="connsiteY7306" fmla="*/ 2058353 h 6213528"/>
                <a:gd name="connsiteX7307" fmla="*/ 8382051 w 8964278"/>
                <a:gd name="connsiteY7307" fmla="*/ 2063115 h 6213528"/>
                <a:gd name="connsiteX7308" fmla="*/ 8424913 w 8964278"/>
                <a:gd name="connsiteY7308" fmla="*/ 2078355 h 6213528"/>
                <a:gd name="connsiteX7309" fmla="*/ 8465871 w 8964278"/>
                <a:gd name="connsiteY7309" fmla="*/ 2097405 h 6213528"/>
                <a:gd name="connsiteX7310" fmla="*/ 8500160 w 8964278"/>
                <a:gd name="connsiteY7310" fmla="*/ 2113598 h 6213528"/>
                <a:gd name="connsiteX7311" fmla="*/ 8752573 w 8964278"/>
                <a:gd name="connsiteY7311" fmla="*/ 2286953 h 6213528"/>
                <a:gd name="connsiteX7312" fmla="*/ 8849728 w 8964278"/>
                <a:gd name="connsiteY7312" fmla="*/ 2372678 h 6213528"/>
                <a:gd name="connsiteX7313" fmla="*/ 8896401 w 8964278"/>
                <a:gd name="connsiteY7313" fmla="*/ 2417445 h 6213528"/>
                <a:gd name="connsiteX7314" fmla="*/ 8939263 w 8964278"/>
                <a:gd name="connsiteY7314" fmla="*/ 2463165 h 6213528"/>
                <a:gd name="connsiteX7315" fmla="*/ 8940216 w 8964278"/>
                <a:gd name="connsiteY7315" fmla="*/ 2485073 h 6213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Lst>
              <a:rect l="l" t="t" r="r" b="b"/>
              <a:pathLst>
                <a:path w="8964278" h="6213528">
                  <a:moveTo>
                    <a:pt x="8963076" y="2469833"/>
                  </a:moveTo>
                  <a:cubicBezTo>
                    <a:pt x="8959266" y="2448878"/>
                    <a:pt x="8942121" y="2434590"/>
                    <a:pt x="8928785" y="2420303"/>
                  </a:cubicBezTo>
                  <a:cubicBezTo>
                    <a:pt x="8897353" y="2388870"/>
                    <a:pt x="8865921" y="2358390"/>
                    <a:pt x="8833535" y="2328863"/>
                  </a:cubicBezTo>
                  <a:cubicBezTo>
                    <a:pt x="8701138" y="2208848"/>
                    <a:pt x="8553501" y="2104073"/>
                    <a:pt x="8387766" y="2034540"/>
                  </a:cubicBezTo>
                  <a:cubicBezTo>
                    <a:pt x="8283944" y="1991678"/>
                    <a:pt x="8172501" y="1962150"/>
                    <a:pt x="8060106" y="1953578"/>
                  </a:cubicBezTo>
                  <a:cubicBezTo>
                    <a:pt x="8060106" y="1953578"/>
                    <a:pt x="8060106" y="1953578"/>
                    <a:pt x="8060106" y="1953578"/>
                  </a:cubicBezTo>
                  <a:cubicBezTo>
                    <a:pt x="8060106" y="1953578"/>
                    <a:pt x="8060106" y="1953578"/>
                    <a:pt x="8060106" y="1953578"/>
                  </a:cubicBezTo>
                  <a:cubicBezTo>
                    <a:pt x="8057248" y="1953578"/>
                    <a:pt x="8054391" y="1952625"/>
                    <a:pt x="8052486" y="1952625"/>
                  </a:cubicBezTo>
                  <a:cubicBezTo>
                    <a:pt x="8043914" y="1951673"/>
                    <a:pt x="8034389" y="1951673"/>
                    <a:pt x="8025816" y="1950720"/>
                  </a:cubicBezTo>
                  <a:cubicBezTo>
                    <a:pt x="7965808" y="1947863"/>
                    <a:pt x="7905801" y="1950720"/>
                    <a:pt x="7846746" y="1960245"/>
                  </a:cubicBezTo>
                  <a:cubicBezTo>
                    <a:pt x="7833411" y="1962150"/>
                    <a:pt x="7820076" y="1965008"/>
                    <a:pt x="7805789" y="1967865"/>
                  </a:cubicBezTo>
                  <a:cubicBezTo>
                    <a:pt x="7848651" y="1929765"/>
                    <a:pt x="7887703" y="1887855"/>
                    <a:pt x="7925803" y="1844993"/>
                  </a:cubicBezTo>
                  <a:cubicBezTo>
                    <a:pt x="7999146" y="1762125"/>
                    <a:pt x="8069631" y="1677353"/>
                    <a:pt x="8151546" y="1602105"/>
                  </a:cubicBezTo>
                  <a:cubicBezTo>
                    <a:pt x="8230603" y="1529715"/>
                    <a:pt x="8316328" y="1464945"/>
                    <a:pt x="8406816" y="1409700"/>
                  </a:cubicBezTo>
                  <a:cubicBezTo>
                    <a:pt x="8430628" y="1395413"/>
                    <a:pt x="8454441" y="1381125"/>
                    <a:pt x="8478253" y="1368743"/>
                  </a:cubicBezTo>
                  <a:cubicBezTo>
                    <a:pt x="8498256" y="1358265"/>
                    <a:pt x="8522068" y="1349693"/>
                    <a:pt x="8537308" y="1331595"/>
                  </a:cubicBezTo>
                  <a:cubicBezTo>
                    <a:pt x="8562073" y="1301115"/>
                    <a:pt x="8544928" y="1269683"/>
                    <a:pt x="8522068" y="1243965"/>
                  </a:cubicBezTo>
                  <a:cubicBezTo>
                    <a:pt x="8523973" y="1239203"/>
                    <a:pt x="8522068" y="1233488"/>
                    <a:pt x="8517306" y="1231583"/>
                  </a:cubicBezTo>
                  <a:cubicBezTo>
                    <a:pt x="8514448" y="1230630"/>
                    <a:pt x="8512543" y="1229678"/>
                    <a:pt x="8509685" y="1229678"/>
                  </a:cubicBezTo>
                  <a:cubicBezTo>
                    <a:pt x="8511591" y="1226820"/>
                    <a:pt x="8510638" y="1223010"/>
                    <a:pt x="8506828" y="1222058"/>
                  </a:cubicBezTo>
                  <a:cubicBezTo>
                    <a:pt x="8503971" y="1221105"/>
                    <a:pt x="8501113" y="1221105"/>
                    <a:pt x="8498256" y="1220153"/>
                  </a:cubicBezTo>
                  <a:cubicBezTo>
                    <a:pt x="8496351" y="1218248"/>
                    <a:pt x="8495398" y="1217295"/>
                    <a:pt x="8493493" y="1215390"/>
                  </a:cubicBezTo>
                  <a:cubicBezTo>
                    <a:pt x="8350619" y="1079183"/>
                    <a:pt x="8157261" y="1000125"/>
                    <a:pt x="7961998" y="981075"/>
                  </a:cubicBezTo>
                  <a:cubicBezTo>
                    <a:pt x="7745781" y="959168"/>
                    <a:pt x="7526706" y="1009650"/>
                    <a:pt x="7332396" y="1103948"/>
                  </a:cubicBezTo>
                  <a:cubicBezTo>
                    <a:pt x="7308583" y="1115378"/>
                    <a:pt x="7283819" y="1127760"/>
                    <a:pt x="7260958" y="1141095"/>
                  </a:cubicBezTo>
                  <a:cubicBezTo>
                    <a:pt x="7243814" y="1072515"/>
                    <a:pt x="7223811" y="1005840"/>
                    <a:pt x="7200951" y="939165"/>
                  </a:cubicBezTo>
                  <a:cubicBezTo>
                    <a:pt x="7188569" y="903923"/>
                    <a:pt x="7176186" y="868680"/>
                    <a:pt x="7162851" y="833438"/>
                  </a:cubicBezTo>
                  <a:cubicBezTo>
                    <a:pt x="7150469" y="802005"/>
                    <a:pt x="7139991" y="768668"/>
                    <a:pt x="7125703" y="738188"/>
                  </a:cubicBezTo>
                  <a:cubicBezTo>
                    <a:pt x="7124751" y="738188"/>
                    <a:pt x="7124751" y="737235"/>
                    <a:pt x="7123798" y="737235"/>
                  </a:cubicBezTo>
                  <a:cubicBezTo>
                    <a:pt x="7123798" y="737235"/>
                    <a:pt x="7122846" y="737235"/>
                    <a:pt x="7122846" y="736283"/>
                  </a:cubicBezTo>
                  <a:cubicBezTo>
                    <a:pt x="7121894" y="736283"/>
                    <a:pt x="7121894" y="736283"/>
                    <a:pt x="7120941" y="736283"/>
                  </a:cubicBezTo>
                  <a:cubicBezTo>
                    <a:pt x="7119989" y="736283"/>
                    <a:pt x="7118083" y="736283"/>
                    <a:pt x="7119989" y="736283"/>
                  </a:cubicBezTo>
                  <a:cubicBezTo>
                    <a:pt x="7119036" y="736283"/>
                    <a:pt x="7119036" y="736283"/>
                    <a:pt x="7118083" y="736283"/>
                  </a:cubicBezTo>
                  <a:cubicBezTo>
                    <a:pt x="7118083" y="736283"/>
                    <a:pt x="7117131" y="736283"/>
                    <a:pt x="7117131" y="736283"/>
                  </a:cubicBezTo>
                  <a:cubicBezTo>
                    <a:pt x="7117131" y="736283"/>
                    <a:pt x="7116178" y="736283"/>
                    <a:pt x="7116178" y="736283"/>
                  </a:cubicBezTo>
                  <a:cubicBezTo>
                    <a:pt x="7115226" y="736283"/>
                    <a:pt x="7115226" y="737235"/>
                    <a:pt x="7114273" y="737235"/>
                  </a:cubicBezTo>
                  <a:cubicBezTo>
                    <a:pt x="7114273" y="737235"/>
                    <a:pt x="7114273" y="737235"/>
                    <a:pt x="7114273" y="737235"/>
                  </a:cubicBezTo>
                  <a:cubicBezTo>
                    <a:pt x="7114273" y="737235"/>
                    <a:pt x="7114273" y="737235"/>
                    <a:pt x="7114273" y="737235"/>
                  </a:cubicBezTo>
                  <a:cubicBezTo>
                    <a:pt x="7113321" y="738188"/>
                    <a:pt x="7112369" y="738188"/>
                    <a:pt x="7111416" y="739140"/>
                  </a:cubicBezTo>
                  <a:cubicBezTo>
                    <a:pt x="7111416" y="739140"/>
                    <a:pt x="7110464" y="739140"/>
                    <a:pt x="7110464" y="740093"/>
                  </a:cubicBezTo>
                  <a:cubicBezTo>
                    <a:pt x="7110464" y="740093"/>
                    <a:pt x="7110464" y="740093"/>
                    <a:pt x="7110464" y="740093"/>
                  </a:cubicBezTo>
                  <a:cubicBezTo>
                    <a:pt x="7110464" y="741045"/>
                    <a:pt x="7109511" y="741045"/>
                    <a:pt x="7109511" y="741998"/>
                  </a:cubicBezTo>
                  <a:cubicBezTo>
                    <a:pt x="7108558" y="742950"/>
                    <a:pt x="7107606" y="743903"/>
                    <a:pt x="7106653" y="744855"/>
                  </a:cubicBezTo>
                  <a:cubicBezTo>
                    <a:pt x="7105701" y="745808"/>
                    <a:pt x="7104748" y="747713"/>
                    <a:pt x="7103796" y="748665"/>
                  </a:cubicBezTo>
                  <a:cubicBezTo>
                    <a:pt x="7103796" y="748665"/>
                    <a:pt x="7103796" y="748665"/>
                    <a:pt x="7103796" y="748665"/>
                  </a:cubicBezTo>
                  <a:cubicBezTo>
                    <a:pt x="7103796" y="748665"/>
                    <a:pt x="7103796" y="748665"/>
                    <a:pt x="7103796" y="748665"/>
                  </a:cubicBezTo>
                  <a:cubicBezTo>
                    <a:pt x="7103796" y="749618"/>
                    <a:pt x="7102844" y="749618"/>
                    <a:pt x="7102844" y="750570"/>
                  </a:cubicBezTo>
                  <a:cubicBezTo>
                    <a:pt x="7102844" y="751523"/>
                    <a:pt x="7101891" y="752475"/>
                    <a:pt x="7101891" y="752475"/>
                  </a:cubicBezTo>
                  <a:cubicBezTo>
                    <a:pt x="7101891" y="752475"/>
                    <a:pt x="7101891" y="752475"/>
                    <a:pt x="7101891" y="752475"/>
                  </a:cubicBezTo>
                  <a:cubicBezTo>
                    <a:pt x="7093319" y="785813"/>
                    <a:pt x="7084746" y="819150"/>
                    <a:pt x="7073316" y="851535"/>
                  </a:cubicBezTo>
                  <a:cubicBezTo>
                    <a:pt x="7056171" y="898208"/>
                    <a:pt x="7036169" y="942975"/>
                    <a:pt x="7012356" y="985838"/>
                  </a:cubicBezTo>
                  <a:cubicBezTo>
                    <a:pt x="6963778" y="1071563"/>
                    <a:pt x="6900914" y="1148715"/>
                    <a:pt x="6826619" y="1214438"/>
                  </a:cubicBezTo>
                  <a:cubicBezTo>
                    <a:pt x="6807569" y="1231583"/>
                    <a:pt x="6787566" y="1247775"/>
                    <a:pt x="6768516" y="1263968"/>
                  </a:cubicBezTo>
                  <a:cubicBezTo>
                    <a:pt x="6769469" y="1259205"/>
                    <a:pt x="6770421" y="1253490"/>
                    <a:pt x="6770421" y="1248728"/>
                  </a:cubicBezTo>
                  <a:cubicBezTo>
                    <a:pt x="6771373" y="1238250"/>
                    <a:pt x="6772326" y="1228725"/>
                    <a:pt x="6772326" y="1218248"/>
                  </a:cubicBezTo>
                  <a:cubicBezTo>
                    <a:pt x="6772326" y="1197293"/>
                    <a:pt x="6770421" y="1175385"/>
                    <a:pt x="6767564" y="1154430"/>
                  </a:cubicBezTo>
                  <a:cubicBezTo>
                    <a:pt x="6759944" y="1111568"/>
                    <a:pt x="6746608" y="1069658"/>
                    <a:pt x="6730416" y="1029653"/>
                  </a:cubicBezTo>
                  <a:cubicBezTo>
                    <a:pt x="6714223" y="989648"/>
                    <a:pt x="6697078" y="949643"/>
                    <a:pt x="6681839" y="909638"/>
                  </a:cubicBezTo>
                  <a:cubicBezTo>
                    <a:pt x="6674219" y="888683"/>
                    <a:pt x="6667551" y="867728"/>
                    <a:pt x="6661836" y="845820"/>
                  </a:cubicBezTo>
                  <a:cubicBezTo>
                    <a:pt x="6659931" y="838200"/>
                    <a:pt x="6658978" y="831533"/>
                    <a:pt x="6657073" y="823913"/>
                  </a:cubicBezTo>
                  <a:cubicBezTo>
                    <a:pt x="6657073" y="812483"/>
                    <a:pt x="6657073" y="802005"/>
                    <a:pt x="6654216" y="791528"/>
                  </a:cubicBezTo>
                  <a:cubicBezTo>
                    <a:pt x="6652311" y="782955"/>
                    <a:pt x="6640881" y="783908"/>
                    <a:pt x="6638976" y="791528"/>
                  </a:cubicBezTo>
                  <a:cubicBezTo>
                    <a:pt x="6634214" y="810578"/>
                    <a:pt x="6633261" y="829628"/>
                    <a:pt x="6631356" y="847725"/>
                  </a:cubicBezTo>
                  <a:cubicBezTo>
                    <a:pt x="6629451" y="865823"/>
                    <a:pt x="6625641" y="883920"/>
                    <a:pt x="6621831" y="902018"/>
                  </a:cubicBezTo>
                  <a:cubicBezTo>
                    <a:pt x="6614211" y="939165"/>
                    <a:pt x="6602781" y="974408"/>
                    <a:pt x="6589446" y="1009650"/>
                  </a:cubicBezTo>
                  <a:cubicBezTo>
                    <a:pt x="6588494" y="1012508"/>
                    <a:pt x="6587541" y="1014413"/>
                    <a:pt x="6586589" y="1017270"/>
                  </a:cubicBezTo>
                  <a:cubicBezTo>
                    <a:pt x="6581826" y="857250"/>
                    <a:pt x="6538964" y="700088"/>
                    <a:pt x="6461811" y="560070"/>
                  </a:cubicBezTo>
                  <a:cubicBezTo>
                    <a:pt x="6420853" y="485775"/>
                    <a:pt x="6371323" y="415290"/>
                    <a:pt x="6313221" y="353378"/>
                  </a:cubicBezTo>
                  <a:cubicBezTo>
                    <a:pt x="6255119" y="290513"/>
                    <a:pt x="6189396" y="237173"/>
                    <a:pt x="6118911" y="190500"/>
                  </a:cubicBezTo>
                  <a:cubicBezTo>
                    <a:pt x="6078906" y="163830"/>
                    <a:pt x="6037948" y="138113"/>
                    <a:pt x="5999848" y="107633"/>
                  </a:cubicBezTo>
                  <a:cubicBezTo>
                    <a:pt x="5960796" y="76200"/>
                    <a:pt x="5931269" y="40958"/>
                    <a:pt x="5903646" y="953"/>
                  </a:cubicBezTo>
                  <a:cubicBezTo>
                    <a:pt x="5903646" y="953"/>
                    <a:pt x="5903646" y="953"/>
                    <a:pt x="5903646" y="953"/>
                  </a:cubicBezTo>
                  <a:cubicBezTo>
                    <a:pt x="5903646" y="953"/>
                    <a:pt x="5903646" y="953"/>
                    <a:pt x="5903646" y="953"/>
                  </a:cubicBezTo>
                  <a:cubicBezTo>
                    <a:pt x="5903646" y="953"/>
                    <a:pt x="5903646" y="0"/>
                    <a:pt x="5902694" y="0"/>
                  </a:cubicBezTo>
                  <a:cubicBezTo>
                    <a:pt x="5902694" y="0"/>
                    <a:pt x="5902694" y="953"/>
                    <a:pt x="5901741" y="953"/>
                  </a:cubicBezTo>
                  <a:cubicBezTo>
                    <a:pt x="5896026" y="11430"/>
                    <a:pt x="5890311" y="22860"/>
                    <a:pt x="5885548" y="34290"/>
                  </a:cubicBezTo>
                  <a:cubicBezTo>
                    <a:pt x="5888406" y="39053"/>
                    <a:pt x="5890311" y="44768"/>
                    <a:pt x="5893169" y="49530"/>
                  </a:cubicBezTo>
                  <a:cubicBezTo>
                    <a:pt x="5894121" y="68580"/>
                    <a:pt x="5896026" y="87630"/>
                    <a:pt x="5896978" y="106680"/>
                  </a:cubicBezTo>
                  <a:cubicBezTo>
                    <a:pt x="5898883" y="148590"/>
                    <a:pt x="5899836" y="189548"/>
                    <a:pt x="5900789" y="231458"/>
                  </a:cubicBezTo>
                  <a:cubicBezTo>
                    <a:pt x="5901741" y="313373"/>
                    <a:pt x="5899836" y="396240"/>
                    <a:pt x="5894121" y="478155"/>
                  </a:cubicBezTo>
                  <a:cubicBezTo>
                    <a:pt x="5889358" y="560070"/>
                    <a:pt x="5879833" y="641033"/>
                    <a:pt x="5869356" y="722948"/>
                  </a:cubicBezTo>
                  <a:cubicBezTo>
                    <a:pt x="5858878" y="800100"/>
                    <a:pt x="5848401" y="878205"/>
                    <a:pt x="5854116" y="956310"/>
                  </a:cubicBezTo>
                  <a:cubicBezTo>
                    <a:pt x="5856973" y="993458"/>
                    <a:pt x="5864594" y="1030605"/>
                    <a:pt x="5876023" y="1066800"/>
                  </a:cubicBezTo>
                  <a:cubicBezTo>
                    <a:pt x="5805539" y="983933"/>
                    <a:pt x="5725528" y="909638"/>
                    <a:pt x="5641708" y="841058"/>
                  </a:cubicBezTo>
                  <a:cubicBezTo>
                    <a:pt x="5590273" y="799148"/>
                    <a:pt x="5537886" y="759143"/>
                    <a:pt x="5483594" y="720090"/>
                  </a:cubicBezTo>
                  <a:cubicBezTo>
                    <a:pt x="5450256" y="696278"/>
                    <a:pt x="5417871" y="672465"/>
                    <a:pt x="5384533" y="648653"/>
                  </a:cubicBezTo>
                  <a:cubicBezTo>
                    <a:pt x="5379771" y="644843"/>
                    <a:pt x="5374056" y="640080"/>
                    <a:pt x="5369294" y="636270"/>
                  </a:cubicBezTo>
                  <a:cubicBezTo>
                    <a:pt x="5367389" y="635318"/>
                    <a:pt x="5366436" y="634365"/>
                    <a:pt x="5364531" y="635318"/>
                  </a:cubicBezTo>
                  <a:cubicBezTo>
                    <a:pt x="5353101" y="627698"/>
                    <a:pt x="5341671" y="620078"/>
                    <a:pt x="5330241" y="612458"/>
                  </a:cubicBezTo>
                  <a:cubicBezTo>
                    <a:pt x="5323573" y="610553"/>
                    <a:pt x="5316906" y="607695"/>
                    <a:pt x="5310239" y="603885"/>
                  </a:cubicBezTo>
                  <a:cubicBezTo>
                    <a:pt x="5309286" y="603885"/>
                    <a:pt x="5309286" y="602933"/>
                    <a:pt x="5308333" y="602933"/>
                  </a:cubicBezTo>
                  <a:cubicBezTo>
                    <a:pt x="5274996" y="642938"/>
                    <a:pt x="5252136" y="694373"/>
                    <a:pt x="5237848" y="743903"/>
                  </a:cubicBezTo>
                  <a:cubicBezTo>
                    <a:pt x="5221656" y="798195"/>
                    <a:pt x="5214989" y="854393"/>
                    <a:pt x="5215941" y="911543"/>
                  </a:cubicBezTo>
                  <a:cubicBezTo>
                    <a:pt x="5217846" y="1038225"/>
                    <a:pt x="5254994" y="1162050"/>
                    <a:pt x="5303571" y="1277303"/>
                  </a:cubicBezTo>
                  <a:cubicBezTo>
                    <a:pt x="5337861" y="1357313"/>
                    <a:pt x="5379771" y="1435418"/>
                    <a:pt x="5430253" y="1506855"/>
                  </a:cubicBezTo>
                  <a:cubicBezTo>
                    <a:pt x="5389296" y="1477328"/>
                    <a:pt x="5346433" y="1449705"/>
                    <a:pt x="5302619" y="1424940"/>
                  </a:cubicBezTo>
                  <a:cubicBezTo>
                    <a:pt x="5207369" y="1371600"/>
                    <a:pt x="5106403" y="1328738"/>
                    <a:pt x="5000676" y="1299210"/>
                  </a:cubicBezTo>
                  <a:cubicBezTo>
                    <a:pt x="4942573" y="1283018"/>
                    <a:pt x="4880661" y="1264920"/>
                    <a:pt x="4820653" y="1264920"/>
                  </a:cubicBezTo>
                  <a:cubicBezTo>
                    <a:pt x="4814939" y="1264920"/>
                    <a:pt x="4811128" y="1273493"/>
                    <a:pt x="4817796" y="1275398"/>
                  </a:cubicBezTo>
                  <a:cubicBezTo>
                    <a:pt x="4869231" y="1289685"/>
                    <a:pt x="4922571" y="1297305"/>
                    <a:pt x="4974958" y="1311593"/>
                  </a:cubicBezTo>
                  <a:cubicBezTo>
                    <a:pt x="5027346" y="1325880"/>
                    <a:pt x="5078781" y="1342073"/>
                    <a:pt x="5128311" y="1362075"/>
                  </a:cubicBezTo>
                  <a:cubicBezTo>
                    <a:pt x="5228323" y="1402080"/>
                    <a:pt x="5322621" y="1452563"/>
                    <a:pt x="5411203" y="1513523"/>
                  </a:cubicBezTo>
                  <a:cubicBezTo>
                    <a:pt x="5430253" y="1526858"/>
                    <a:pt x="5448351" y="1540193"/>
                    <a:pt x="5466448" y="1553528"/>
                  </a:cubicBezTo>
                  <a:cubicBezTo>
                    <a:pt x="5476926" y="1566863"/>
                    <a:pt x="5488356" y="1580198"/>
                    <a:pt x="5499786" y="1593533"/>
                  </a:cubicBezTo>
                  <a:cubicBezTo>
                    <a:pt x="5311191" y="1539240"/>
                    <a:pt x="5129264" y="1463040"/>
                    <a:pt x="4957814" y="1364933"/>
                  </a:cubicBezTo>
                  <a:cubicBezTo>
                    <a:pt x="4908283" y="1337310"/>
                    <a:pt x="4860658" y="1306830"/>
                    <a:pt x="4812081" y="1277303"/>
                  </a:cubicBezTo>
                  <a:cubicBezTo>
                    <a:pt x="4810176" y="1274445"/>
                    <a:pt x="4809224" y="1272540"/>
                    <a:pt x="4807318" y="1269683"/>
                  </a:cubicBezTo>
                  <a:cubicBezTo>
                    <a:pt x="4804461" y="1264920"/>
                    <a:pt x="4797793" y="1269683"/>
                    <a:pt x="4798746" y="1274445"/>
                  </a:cubicBezTo>
                  <a:cubicBezTo>
                    <a:pt x="4797793" y="1275398"/>
                    <a:pt x="4797793" y="1277303"/>
                    <a:pt x="4799699" y="1278255"/>
                  </a:cubicBezTo>
                  <a:cubicBezTo>
                    <a:pt x="4799699" y="1278255"/>
                    <a:pt x="4799699" y="1278255"/>
                    <a:pt x="4799699" y="1278255"/>
                  </a:cubicBezTo>
                  <a:cubicBezTo>
                    <a:pt x="4807318" y="1302068"/>
                    <a:pt x="4821606" y="1324928"/>
                    <a:pt x="4834941" y="1345883"/>
                  </a:cubicBezTo>
                  <a:cubicBezTo>
                    <a:pt x="4849228" y="1367790"/>
                    <a:pt x="4865421" y="1388745"/>
                    <a:pt x="4883519" y="1407795"/>
                  </a:cubicBezTo>
                  <a:cubicBezTo>
                    <a:pt x="4920666" y="1447800"/>
                    <a:pt x="4962576" y="1481138"/>
                    <a:pt x="5008296" y="1509713"/>
                  </a:cubicBezTo>
                  <a:cubicBezTo>
                    <a:pt x="5112119" y="1574483"/>
                    <a:pt x="5231181" y="1608773"/>
                    <a:pt x="5351196" y="1630680"/>
                  </a:cubicBezTo>
                  <a:cubicBezTo>
                    <a:pt x="5421681" y="1643063"/>
                    <a:pt x="5492166" y="1652588"/>
                    <a:pt x="5562651" y="1661160"/>
                  </a:cubicBezTo>
                  <a:cubicBezTo>
                    <a:pt x="5566461" y="1664970"/>
                    <a:pt x="5570271" y="1668780"/>
                    <a:pt x="5575033" y="1672590"/>
                  </a:cubicBezTo>
                  <a:cubicBezTo>
                    <a:pt x="5454066" y="1654493"/>
                    <a:pt x="5327383" y="1677353"/>
                    <a:pt x="5218798" y="1731645"/>
                  </a:cubicBezTo>
                  <a:cubicBezTo>
                    <a:pt x="5163553" y="1759268"/>
                    <a:pt x="5112119" y="1793558"/>
                    <a:pt x="5067351" y="1836420"/>
                  </a:cubicBezTo>
                  <a:cubicBezTo>
                    <a:pt x="5022583" y="1879283"/>
                    <a:pt x="4986389" y="1927860"/>
                    <a:pt x="4954956" y="1981200"/>
                  </a:cubicBezTo>
                  <a:cubicBezTo>
                    <a:pt x="4936858" y="2010728"/>
                    <a:pt x="4919714" y="2041208"/>
                    <a:pt x="4897806" y="2067878"/>
                  </a:cubicBezTo>
                  <a:cubicBezTo>
                    <a:pt x="4882566" y="2086928"/>
                    <a:pt x="4866374" y="2102168"/>
                    <a:pt x="4848276" y="2116455"/>
                  </a:cubicBezTo>
                  <a:cubicBezTo>
                    <a:pt x="4846371" y="2116455"/>
                    <a:pt x="4845418" y="2118360"/>
                    <a:pt x="4844466" y="2119313"/>
                  </a:cubicBezTo>
                  <a:cubicBezTo>
                    <a:pt x="4840656" y="2122170"/>
                    <a:pt x="4837799" y="2124075"/>
                    <a:pt x="4833989" y="2126933"/>
                  </a:cubicBezTo>
                  <a:cubicBezTo>
                    <a:pt x="4788268" y="2117408"/>
                    <a:pt x="4742549" y="2106930"/>
                    <a:pt x="4696828" y="2093595"/>
                  </a:cubicBezTo>
                  <a:cubicBezTo>
                    <a:pt x="4638726" y="2076450"/>
                    <a:pt x="4582528" y="2054543"/>
                    <a:pt x="4527283" y="2029778"/>
                  </a:cubicBezTo>
                  <a:cubicBezTo>
                    <a:pt x="4527283" y="2029778"/>
                    <a:pt x="4527283" y="2029778"/>
                    <a:pt x="4526331" y="2029778"/>
                  </a:cubicBezTo>
                  <a:cubicBezTo>
                    <a:pt x="4527283" y="2028825"/>
                    <a:pt x="4527283" y="2027873"/>
                    <a:pt x="4526331" y="2026920"/>
                  </a:cubicBezTo>
                  <a:cubicBezTo>
                    <a:pt x="4525378" y="2026920"/>
                    <a:pt x="4525378" y="2025968"/>
                    <a:pt x="4524426" y="2025015"/>
                  </a:cubicBezTo>
                  <a:cubicBezTo>
                    <a:pt x="4523474" y="2024063"/>
                    <a:pt x="4523474" y="2023110"/>
                    <a:pt x="4522521" y="2022158"/>
                  </a:cubicBezTo>
                  <a:cubicBezTo>
                    <a:pt x="4521568" y="2020253"/>
                    <a:pt x="4520616" y="2018348"/>
                    <a:pt x="4519664" y="2016443"/>
                  </a:cubicBezTo>
                  <a:cubicBezTo>
                    <a:pt x="4517758" y="2012633"/>
                    <a:pt x="4513949" y="2008823"/>
                    <a:pt x="4510139" y="2006918"/>
                  </a:cubicBezTo>
                  <a:cubicBezTo>
                    <a:pt x="4505376" y="2005013"/>
                    <a:pt x="4499661" y="2005013"/>
                    <a:pt x="4495851" y="2008823"/>
                  </a:cubicBezTo>
                  <a:cubicBezTo>
                    <a:pt x="4492041" y="2011680"/>
                    <a:pt x="4490136" y="2016443"/>
                    <a:pt x="4489183" y="2020253"/>
                  </a:cubicBezTo>
                  <a:cubicBezTo>
                    <a:pt x="4489183" y="2023110"/>
                    <a:pt x="4489183" y="2025968"/>
                    <a:pt x="4490136" y="2028825"/>
                  </a:cubicBezTo>
                  <a:cubicBezTo>
                    <a:pt x="4491089" y="2030730"/>
                    <a:pt x="4492041" y="2032635"/>
                    <a:pt x="4492993" y="2033588"/>
                  </a:cubicBezTo>
                  <a:cubicBezTo>
                    <a:pt x="4493946" y="2090738"/>
                    <a:pt x="4490136" y="2147888"/>
                    <a:pt x="4480611" y="2204085"/>
                  </a:cubicBezTo>
                  <a:cubicBezTo>
                    <a:pt x="4470133" y="2265998"/>
                    <a:pt x="4453941" y="2326005"/>
                    <a:pt x="4435843" y="2386013"/>
                  </a:cubicBezTo>
                  <a:cubicBezTo>
                    <a:pt x="4400601" y="2505075"/>
                    <a:pt x="4358691" y="2623185"/>
                    <a:pt x="4344403" y="2747010"/>
                  </a:cubicBezTo>
                  <a:cubicBezTo>
                    <a:pt x="4337736" y="2807018"/>
                    <a:pt x="4337736" y="2868930"/>
                    <a:pt x="4348214" y="2928938"/>
                  </a:cubicBezTo>
                  <a:cubicBezTo>
                    <a:pt x="4358691" y="2987993"/>
                    <a:pt x="4379646" y="3045143"/>
                    <a:pt x="4407268" y="3097530"/>
                  </a:cubicBezTo>
                  <a:cubicBezTo>
                    <a:pt x="4465371" y="3206115"/>
                    <a:pt x="4551096" y="3297555"/>
                    <a:pt x="4650156" y="3370898"/>
                  </a:cubicBezTo>
                  <a:cubicBezTo>
                    <a:pt x="4687303" y="3398520"/>
                    <a:pt x="4725403" y="3423285"/>
                    <a:pt x="4764456" y="3447098"/>
                  </a:cubicBezTo>
                  <a:cubicBezTo>
                    <a:pt x="4664443" y="3427095"/>
                    <a:pt x="4560621" y="3429000"/>
                    <a:pt x="4461561" y="3457575"/>
                  </a:cubicBezTo>
                  <a:cubicBezTo>
                    <a:pt x="4381551" y="3480435"/>
                    <a:pt x="4307256" y="3519488"/>
                    <a:pt x="4242486" y="3570923"/>
                  </a:cubicBezTo>
                  <a:cubicBezTo>
                    <a:pt x="4264393" y="3521393"/>
                    <a:pt x="4268203" y="3464243"/>
                    <a:pt x="4265346" y="3409950"/>
                  </a:cubicBezTo>
                  <a:cubicBezTo>
                    <a:pt x="4262489" y="3326130"/>
                    <a:pt x="4241533" y="3243263"/>
                    <a:pt x="4239628" y="3159443"/>
                  </a:cubicBezTo>
                  <a:cubicBezTo>
                    <a:pt x="4238676" y="3130868"/>
                    <a:pt x="4241533" y="3101340"/>
                    <a:pt x="4247249" y="3073718"/>
                  </a:cubicBezTo>
                  <a:cubicBezTo>
                    <a:pt x="4248201" y="3072765"/>
                    <a:pt x="4248201" y="3070860"/>
                    <a:pt x="4248201" y="3069908"/>
                  </a:cubicBezTo>
                  <a:cubicBezTo>
                    <a:pt x="4252011" y="3051810"/>
                    <a:pt x="4257726" y="3033713"/>
                    <a:pt x="4265346" y="3017520"/>
                  </a:cubicBezTo>
                  <a:cubicBezTo>
                    <a:pt x="4269156" y="3009900"/>
                    <a:pt x="4261536" y="3001328"/>
                    <a:pt x="4253916" y="3002280"/>
                  </a:cubicBezTo>
                  <a:cubicBezTo>
                    <a:pt x="4155808" y="3019425"/>
                    <a:pt x="4057701" y="3013710"/>
                    <a:pt x="3958641" y="3006090"/>
                  </a:cubicBezTo>
                  <a:cubicBezTo>
                    <a:pt x="3958641" y="3005138"/>
                    <a:pt x="3959593" y="3004185"/>
                    <a:pt x="3959593" y="3002280"/>
                  </a:cubicBezTo>
                  <a:cubicBezTo>
                    <a:pt x="3958641" y="2987993"/>
                    <a:pt x="3951973" y="2974658"/>
                    <a:pt x="3945306" y="2962275"/>
                  </a:cubicBezTo>
                  <a:cubicBezTo>
                    <a:pt x="3938638" y="2948940"/>
                    <a:pt x="3931971" y="2934653"/>
                    <a:pt x="3924351" y="2921318"/>
                  </a:cubicBezTo>
                  <a:cubicBezTo>
                    <a:pt x="3910063" y="2895600"/>
                    <a:pt x="3894823" y="2871788"/>
                    <a:pt x="3876726" y="2847975"/>
                  </a:cubicBezTo>
                  <a:cubicBezTo>
                    <a:pt x="3841483" y="2801303"/>
                    <a:pt x="3799573" y="2758440"/>
                    <a:pt x="3751948" y="2723198"/>
                  </a:cubicBezTo>
                  <a:cubicBezTo>
                    <a:pt x="3713848" y="2694623"/>
                    <a:pt x="3673843" y="2670810"/>
                    <a:pt x="3630981" y="2651760"/>
                  </a:cubicBezTo>
                  <a:cubicBezTo>
                    <a:pt x="3646221" y="2653665"/>
                    <a:pt x="3662413" y="2655570"/>
                    <a:pt x="3677653" y="2656523"/>
                  </a:cubicBezTo>
                  <a:cubicBezTo>
                    <a:pt x="3750043" y="2662238"/>
                    <a:pt x="3822433" y="2660333"/>
                    <a:pt x="3894823" y="2648903"/>
                  </a:cubicBezTo>
                  <a:cubicBezTo>
                    <a:pt x="4025316" y="2628900"/>
                    <a:pt x="4151046" y="2582228"/>
                    <a:pt x="4261536" y="2511743"/>
                  </a:cubicBezTo>
                  <a:cubicBezTo>
                    <a:pt x="4323449" y="2472690"/>
                    <a:pt x="4379646" y="2426018"/>
                    <a:pt x="4430128" y="2373630"/>
                  </a:cubicBezTo>
                  <a:cubicBezTo>
                    <a:pt x="4434891" y="2367915"/>
                    <a:pt x="4430128" y="2359343"/>
                    <a:pt x="4423461" y="2358390"/>
                  </a:cubicBezTo>
                  <a:cubicBezTo>
                    <a:pt x="4334878" y="2347913"/>
                    <a:pt x="4245343" y="2346960"/>
                    <a:pt x="4156761" y="2354580"/>
                  </a:cubicBezTo>
                  <a:cubicBezTo>
                    <a:pt x="4111993" y="2358390"/>
                    <a:pt x="4067226" y="2364105"/>
                    <a:pt x="4023411" y="2372678"/>
                  </a:cubicBezTo>
                  <a:cubicBezTo>
                    <a:pt x="4002456" y="2376488"/>
                    <a:pt x="3980548" y="2380298"/>
                    <a:pt x="3959593" y="2385060"/>
                  </a:cubicBezTo>
                  <a:cubicBezTo>
                    <a:pt x="4022458" y="2332673"/>
                    <a:pt x="4080561" y="2274570"/>
                    <a:pt x="4133901" y="2212658"/>
                  </a:cubicBezTo>
                  <a:cubicBezTo>
                    <a:pt x="4232961" y="2098358"/>
                    <a:pt x="4319639" y="1972628"/>
                    <a:pt x="4408221" y="1849755"/>
                  </a:cubicBezTo>
                  <a:cubicBezTo>
                    <a:pt x="4496803" y="1726883"/>
                    <a:pt x="4589196" y="1604010"/>
                    <a:pt x="4698733" y="1497330"/>
                  </a:cubicBezTo>
                  <a:cubicBezTo>
                    <a:pt x="4712068" y="1483995"/>
                    <a:pt x="4725403" y="1471613"/>
                    <a:pt x="4737786" y="1458278"/>
                  </a:cubicBezTo>
                  <a:cubicBezTo>
                    <a:pt x="4747311" y="1448753"/>
                    <a:pt x="4731118" y="1434465"/>
                    <a:pt x="4721593" y="1442085"/>
                  </a:cubicBezTo>
                  <a:cubicBezTo>
                    <a:pt x="4720641" y="1443038"/>
                    <a:pt x="4719689" y="1443038"/>
                    <a:pt x="4718736" y="1443990"/>
                  </a:cubicBezTo>
                  <a:cubicBezTo>
                    <a:pt x="4634916" y="1444943"/>
                    <a:pt x="4549191" y="1461135"/>
                    <a:pt x="4467276" y="1480185"/>
                  </a:cubicBezTo>
                  <a:cubicBezTo>
                    <a:pt x="4381551" y="1500188"/>
                    <a:pt x="4297731" y="1525905"/>
                    <a:pt x="4215816" y="1558290"/>
                  </a:cubicBezTo>
                  <a:cubicBezTo>
                    <a:pt x="4070083" y="1615440"/>
                    <a:pt x="3931971" y="1690688"/>
                    <a:pt x="3804336" y="1783080"/>
                  </a:cubicBezTo>
                  <a:cubicBezTo>
                    <a:pt x="3853866" y="1728788"/>
                    <a:pt x="3899586" y="1671638"/>
                    <a:pt x="3940543" y="1610678"/>
                  </a:cubicBezTo>
                  <a:cubicBezTo>
                    <a:pt x="4046271" y="1453515"/>
                    <a:pt x="4118661" y="1277303"/>
                    <a:pt x="4156761" y="1092518"/>
                  </a:cubicBezTo>
                  <a:cubicBezTo>
                    <a:pt x="4168191" y="1038225"/>
                    <a:pt x="4176763" y="982980"/>
                    <a:pt x="4181526" y="927735"/>
                  </a:cubicBezTo>
                  <a:cubicBezTo>
                    <a:pt x="4183431" y="900113"/>
                    <a:pt x="4185336" y="873443"/>
                    <a:pt x="4186288" y="845820"/>
                  </a:cubicBezTo>
                  <a:cubicBezTo>
                    <a:pt x="4187241" y="818198"/>
                    <a:pt x="4189146" y="790575"/>
                    <a:pt x="4184383" y="763905"/>
                  </a:cubicBezTo>
                  <a:cubicBezTo>
                    <a:pt x="4183431" y="756285"/>
                    <a:pt x="4172001" y="756285"/>
                    <a:pt x="4171048" y="763905"/>
                  </a:cubicBezTo>
                  <a:cubicBezTo>
                    <a:pt x="4171048" y="763905"/>
                    <a:pt x="4171048" y="764858"/>
                    <a:pt x="4171048" y="764858"/>
                  </a:cubicBezTo>
                  <a:cubicBezTo>
                    <a:pt x="4151046" y="770573"/>
                    <a:pt x="4131996" y="785813"/>
                    <a:pt x="4115803" y="796290"/>
                  </a:cubicBezTo>
                  <a:cubicBezTo>
                    <a:pt x="4112946" y="798195"/>
                    <a:pt x="4110088" y="800100"/>
                    <a:pt x="4107231" y="802005"/>
                  </a:cubicBezTo>
                  <a:cubicBezTo>
                    <a:pt x="4106278" y="802005"/>
                    <a:pt x="4105326" y="802958"/>
                    <a:pt x="4104373" y="803910"/>
                  </a:cubicBezTo>
                  <a:cubicBezTo>
                    <a:pt x="4104373" y="803910"/>
                    <a:pt x="4104373" y="803910"/>
                    <a:pt x="4103421" y="804863"/>
                  </a:cubicBezTo>
                  <a:cubicBezTo>
                    <a:pt x="4086276" y="816293"/>
                    <a:pt x="4069131" y="827723"/>
                    <a:pt x="4051986" y="839153"/>
                  </a:cubicBezTo>
                  <a:cubicBezTo>
                    <a:pt x="4011028" y="868680"/>
                    <a:pt x="3971023" y="900113"/>
                    <a:pt x="3933876" y="934403"/>
                  </a:cubicBezTo>
                  <a:cubicBezTo>
                    <a:pt x="3859581" y="1002030"/>
                    <a:pt x="3792906" y="1079183"/>
                    <a:pt x="3736708" y="1162050"/>
                  </a:cubicBezTo>
                  <a:cubicBezTo>
                    <a:pt x="3714801" y="1194435"/>
                    <a:pt x="3694798" y="1227773"/>
                    <a:pt x="3675748" y="1262063"/>
                  </a:cubicBezTo>
                  <a:cubicBezTo>
                    <a:pt x="3674796" y="1241108"/>
                    <a:pt x="3674796" y="1219200"/>
                    <a:pt x="3673843" y="1198245"/>
                  </a:cubicBezTo>
                  <a:cubicBezTo>
                    <a:pt x="3671938" y="1155383"/>
                    <a:pt x="3670033" y="1113473"/>
                    <a:pt x="3667176" y="1070610"/>
                  </a:cubicBezTo>
                  <a:cubicBezTo>
                    <a:pt x="3666223" y="1050608"/>
                    <a:pt x="3664318" y="1029653"/>
                    <a:pt x="3662413" y="1009650"/>
                  </a:cubicBezTo>
                  <a:cubicBezTo>
                    <a:pt x="3660508" y="992505"/>
                    <a:pt x="3657651" y="975360"/>
                    <a:pt x="3654793" y="958215"/>
                  </a:cubicBezTo>
                  <a:cubicBezTo>
                    <a:pt x="3654793" y="958215"/>
                    <a:pt x="3654793" y="958215"/>
                    <a:pt x="3654793" y="957263"/>
                  </a:cubicBezTo>
                  <a:cubicBezTo>
                    <a:pt x="3654793" y="957263"/>
                    <a:pt x="3655746" y="957263"/>
                    <a:pt x="3655746" y="957263"/>
                  </a:cubicBezTo>
                  <a:cubicBezTo>
                    <a:pt x="3667176" y="954405"/>
                    <a:pt x="3661461" y="936308"/>
                    <a:pt x="3650031" y="938213"/>
                  </a:cubicBezTo>
                  <a:cubicBezTo>
                    <a:pt x="3627171" y="942023"/>
                    <a:pt x="3603358" y="945833"/>
                    <a:pt x="3580498" y="948690"/>
                  </a:cubicBezTo>
                  <a:cubicBezTo>
                    <a:pt x="3579546" y="944880"/>
                    <a:pt x="3573831" y="942975"/>
                    <a:pt x="3570973" y="946785"/>
                  </a:cubicBezTo>
                  <a:cubicBezTo>
                    <a:pt x="3570021" y="947738"/>
                    <a:pt x="3569068" y="949643"/>
                    <a:pt x="3567163" y="950595"/>
                  </a:cubicBezTo>
                  <a:cubicBezTo>
                    <a:pt x="3546208" y="953453"/>
                    <a:pt x="3525253" y="955358"/>
                    <a:pt x="3504298" y="957263"/>
                  </a:cubicBezTo>
                  <a:cubicBezTo>
                    <a:pt x="3454768" y="961073"/>
                    <a:pt x="3405238" y="962025"/>
                    <a:pt x="3355708" y="961073"/>
                  </a:cubicBezTo>
                  <a:cubicBezTo>
                    <a:pt x="3315703" y="960120"/>
                    <a:pt x="3276651" y="959168"/>
                    <a:pt x="3236646" y="956310"/>
                  </a:cubicBezTo>
                  <a:cubicBezTo>
                    <a:pt x="3234741" y="954405"/>
                    <a:pt x="3232836" y="953453"/>
                    <a:pt x="3229978" y="955358"/>
                  </a:cubicBezTo>
                  <a:cubicBezTo>
                    <a:pt x="3229978" y="955358"/>
                    <a:pt x="3229026" y="955358"/>
                    <a:pt x="3229026" y="956310"/>
                  </a:cubicBezTo>
                  <a:cubicBezTo>
                    <a:pt x="3173781" y="953453"/>
                    <a:pt x="3117583" y="949643"/>
                    <a:pt x="3062338" y="947738"/>
                  </a:cubicBezTo>
                  <a:cubicBezTo>
                    <a:pt x="2882316" y="940118"/>
                    <a:pt x="2695626" y="943928"/>
                    <a:pt x="2528938" y="1021080"/>
                  </a:cubicBezTo>
                  <a:cubicBezTo>
                    <a:pt x="2458453" y="1053465"/>
                    <a:pt x="2391778" y="1098233"/>
                    <a:pt x="2342248" y="1158240"/>
                  </a:cubicBezTo>
                  <a:cubicBezTo>
                    <a:pt x="2339391" y="1158240"/>
                    <a:pt x="2335581" y="1159193"/>
                    <a:pt x="2333676" y="1160145"/>
                  </a:cubicBezTo>
                  <a:cubicBezTo>
                    <a:pt x="2337486" y="1042988"/>
                    <a:pt x="2323198" y="925830"/>
                    <a:pt x="2300338" y="810578"/>
                  </a:cubicBezTo>
                  <a:cubicBezTo>
                    <a:pt x="2300338" y="807720"/>
                    <a:pt x="2300338" y="805815"/>
                    <a:pt x="2300338" y="802958"/>
                  </a:cubicBezTo>
                  <a:cubicBezTo>
                    <a:pt x="2300338" y="801053"/>
                    <a:pt x="2299386" y="800100"/>
                    <a:pt x="2298433" y="799148"/>
                  </a:cubicBezTo>
                  <a:cubicBezTo>
                    <a:pt x="2269858" y="661035"/>
                    <a:pt x="2233663" y="521018"/>
                    <a:pt x="2243188" y="379095"/>
                  </a:cubicBezTo>
                  <a:cubicBezTo>
                    <a:pt x="2246046" y="369570"/>
                    <a:pt x="2247951" y="360998"/>
                    <a:pt x="2250808" y="351473"/>
                  </a:cubicBezTo>
                  <a:cubicBezTo>
                    <a:pt x="2251761" y="347663"/>
                    <a:pt x="2248903" y="344805"/>
                    <a:pt x="2246998" y="343853"/>
                  </a:cubicBezTo>
                  <a:cubicBezTo>
                    <a:pt x="2248903" y="329565"/>
                    <a:pt x="2250808" y="314325"/>
                    <a:pt x="2252713" y="300038"/>
                  </a:cubicBezTo>
                  <a:cubicBezTo>
                    <a:pt x="2253666" y="293370"/>
                    <a:pt x="2244141" y="288608"/>
                    <a:pt x="2239378" y="294323"/>
                  </a:cubicBezTo>
                  <a:cubicBezTo>
                    <a:pt x="2237473" y="294323"/>
                    <a:pt x="2235568" y="295275"/>
                    <a:pt x="2233663" y="296228"/>
                  </a:cubicBezTo>
                  <a:cubicBezTo>
                    <a:pt x="2213661" y="311468"/>
                    <a:pt x="2197468" y="331470"/>
                    <a:pt x="2179371" y="348615"/>
                  </a:cubicBezTo>
                  <a:cubicBezTo>
                    <a:pt x="2161273" y="365760"/>
                    <a:pt x="2142223" y="382905"/>
                    <a:pt x="2123173" y="399098"/>
                  </a:cubicBezTo>
                  <a:cubicBezTo>
                    <a:pt x="2084121" y="431483"/>
                    <a:pt x="2044116" y="461963"/>
                    <a:pt x="2002206" y="491490"/>
                  </a:cubicBezTo>
                  <a:cubicBezTo>
                    <a:pt x="1919338" y="550545"/>
                    <a:pt x="1833613" y="604838"/>
                    <a:pt x="1752651" y="665798"/>
                  </a:cubicBezTo>
                  <a:cubicBezTo>
                    <a:pt x="1594536" y="783908"/>
                    <a:pt x="1454518" y="927735"/>
                    <a:pt x="1344028" y="1091565"/>
                  </a:cubicBezTo>
                  <a:cubicBezTo>
                    <a:pt x="1303071" y="1153478"/>
                    <a:pt x="1263066" y="1217295"/>
                    <a:pt x="1230681" y="1284923"/>
                  </a:cubicBezTo>
                  <a:cubicBezTo>
                    <a:pt x="1236396" y="1263968"/>
                    <a:pt x="1242111" y="1243965"/>
                    <a:pt x="1245921" y="1222058"/>
                  </a:cubicBezTo>
                  <a:cubicBezTo>
                    <a:pt x="1260208" y="1151573"/>
                    <a:pt x="1265923" y="1079183"/>
                    <a:pt x="1255446" y="1008698"/>
                  </a:cubicBezTo>
                  <a:cubicBezTo>
                    <a:pt x="1245921" y="940118"/>
                    <a:pt x="1221156" y="875348"/>
                    <a:pt x="1191628" y="813435"/>
                  </a:cubicBezTo>
                  <a:cubicBezTo>
                    <a:pt x="1156386" y="741998"/>
                    <a:pt x="1113523" y="674370"/>
                    <a:pt x="1072566" y="606743"/>
                  </a:cubicBezTo>
                  <a:cubicBezTo>
                    <a:pt x="1032561" y="540068"/>
                    <a:pt x="993508" y="473393"/>
                    <a:pt x="951598" y="407670"/>
                  </a:cubicBezTo>
                  <a:cubicBezTo>
                    <a:pt x="951598" y="400050"/>
                    <a:pt x="951598" y="391478"/>
                    <a:pt x="950646" y="382905"/>
                  </a:cubicBezTo>
                  <a:cubicBezTo>
                    <a:pt x="949693" y="370523"/>
                    <a:pt x="932548" y="371475"/>
                    <a:pt x="928738" y="381000"/>
                  </a:cubicBezTo>
                  <a:cubicBezTo>
                    <a:pt x="923976" y="381953"/>
                    <a:pt x="920166" y="386715"/>
                    <a:pt x="923023" y="391478"/>
                  </a:cubicBezTo>
                  <a:cubicBezTo>
                    <a:pt x="923976" y="393383"/>
                    <a:pt x="924928" y="394335"/>
                    <a:pt x="925881" y="396240"/>
                  </a:cubicBezTo>
                  <a:cubicBezTo>
                    <a:pt x="931596" y="400050"/>
                    <a:pt x="930643" y="401003"/>
                    <a:pt x="931596" y="401955"/>
                  </a:cubicBezTo>
                  <a:cubicBezTo>
                    <a:pt x="931596" y="402908"/>
                    <a:pt x="931596" y="402908"/>
                    <a:pt x="931596" y="403860"/>
                  </a:cubicBezTo>
                  <a:cubicBezTo>
                    <a:pt x="926833" y="434340"/>
                    <a:pt x="923976" y="463868"/>
                    <a:pt x="918261" y="494348"/>
                  </a:cubicBezTo>
                  <a:cubicBezTo>
                    <a:pt x="910641" y="530543"/>
                    <a:pt x="900163" y="565785"/>
                    <a:pt x="887781" y="601028"/>
                  </a:cubicBezTo>
                  <a:cubicBezTo>
                    <a:pt x="863016" y="670560"/>
                    <a:pt x="829678" y="737235"/>
                    <a:pt x="793483" y="802005"/>
                  </a:cubicBezTo>
                  <a:cubicBezTo>
                    <a:pt x="719188" y="934403"/>
                    <a:pt x="632511" y="1061085"/>
                    <a:pt x="574408" y="1201103"/>
                  </a:cubicBezTo>
                  <a:cubicBezTo>
                    <a:pt x="516306" y="1339215"/>
                    <a:pt x="487731" y="1487805"/>
                    <a:pt x="484873" y="1637348"/>
                  </a:cubicBezTo>
                  <a:cubicBezTo>
                    <a:pt x="482016" y="1784033"/>
                    <a:pt x="503923" y="1930718"/>
                    <a:pt x="546786" y="2071688"/>
                  </a:cubicBezTo>
                  <a:cubicBezTo>
                    <a:pt x="583933" y="2193608"/>
                    <a:pt x="636321" y="2310765"/>
                    <a:pt x="702043" y="2419350"/>
                  </a:cubicBezTo>
                  <a:cubicBezTo>
                    <a:pt x="703948" y="2424113"/>
                    <a:pt x="704901" y="2427923"/>
                    <a:pt x="706806" y="2432685"/>
                  </a:cubicBezTo>
                  <a:cubicBezTo>
                    <a:pt x="711568" y="2446020"/>
                    <a:pt x="717283" y="2458403"/>
                    <a:pt x="722046" y="2470785"/>
                  </a:cubicBezTo>
                  <a:cubicBezTo>
                    <a:pt x="723951" y="2476500"/>
                    <a:pt x="731571" y="2474595"/>
                    <a:pt x="732523" y="2469833"/>
                  </a:cubicBezTo>
                  <a:cubicBezTo>
                    <a:pt x="734428" y="2471738"/>
                    <a:pt x="735381" y="2474595"/>
                    <a:pt x="737286" y="2476500"/>
                  </a:cubicBezTo>
                  <a:cubicBezTo>
                    <a:pt x="737286" y="2477453"/>
                    <a:pt x="737286" y="2478405"/>
                    <a:pt x="737286" y="2480310"/>
                  </a:cubicBezTo>
                  <a:cubicBezTo>
                    <a:pt x="737286" y="2482215"/>
                    <a:pt x="739191" y="2482215"/>
                    <a:pt x="740143" y="2481263"/>
                  </a:cubicBezTo>
                  <a:cubicBezTo>
                    <a:pt x="744906" y="2487930"/>
                    <a:pt x="748716" y="2494598"/>
                    <a:pt x="753478" y="2500313"/>
                  </a:cubicBezTo>
                  <a:cubicBezTo>
                    <a:pt x="719188" y="2546985"/>
                    <a:pt x="679183" y="2588895"/>
                    <a:pt x="633463" y="2624138"/>
                  </a:cubicBezTo>
                  <a:cubicBezTo>
                    <a:pt x="583933" y="2662238"/>
                    <a:pt x="530593" y="2693670"/>
                    <a:pt x="475348" y="2723198"/>
                  </a:cubicBezTo>
                  <a:cubicBezTo>
                    <a:pt x="366763" y="2782253"/>
                    <a:pt x="251511" y="2836545"/>
                    <a:pt x="159118" y="2920365"/>
                  </a:cubicBezTo>
                  <a:cubicBezTo>
                    <a:pt x="110541" y="2964180"/>
                    <a:pt x="70536" y="3016568"/>
                    <a:pt x="43866" y="3076575"/>
                  </a:cubicBezTo>
                  <a:cubicBezTo>
                    <a:pt x="11481" y="3148013"/>
                    <a:pt x="-902" y="3227070"/>
                    <a:pt x="51" y="3305175"/>
                  </a:cubicBezTo>
                  <a:cubicBezTo>
                    <a:pt x="1956" y="3475673"/>
                    <a:pt x="68631" y="3634740"/>
                    <a:pt x="137211" y="3788093"/>
                  </a:cubicBezTo>
                  <a:cubicBezTo>
                    <a:pt x="208648" y="3948113"/>
                    <a:pt x="284848" y="4113848"/>
                    <a:pt x="289611" y="4292918"/>
                  </a:cubicBezTo>
                  <a:cubicBezTo>
                    <a:pt x="290563" y="4314825"/>
                    <a:pt x="289611" y="4337685"/>
                    <a:pt x="287706" y="4359593"/>
                  </a:cubicBezTo>
                  <a:cubicBezTo>
                    <a:pt x="287706" y="4359593"/>
                    <a:pt x="287706" y="4360545"/>
                    <a:pt x="287706" y="4360545"/>
                  </a:cubicBezTo>
                  <a:cubicBezTo>
                    <a:pt x="287706" y="4360545"/>
                    <a:pt x="287706" y="4360545"/>
                    <a:pt x="287706" y="4360545"/>
                  </a:cubicBezTo>
                  <a:cubicBezTo>
                    <a:pt x="287706" y="4360545"/>
                    <a:pt x="287706" y="4360545"/>
                    <a:pt x="287706" y="4360545"/>
                  </a:cubicBezTo>
                  <a:cubicBezTo>
                    <a:pt x="283896" y="4359593"/>
                    <a:pt x="280086" y="4358640"/>
                    <a:pt x="276276" y="4357688"/>
                  </a:cubicBezTo>
                  <a:cubicBezTo>
                    <a:pt x="266751" y="4354830"/>
                    <a:pt x="260083" y="4368165"/>
                    <a:pt x="270561" y="4371975"/>
                  </a:cubicBezTo>
                  <a:cubicBezTo>
                    <a:pt x="425818" y="4435793"/>
                    <a:pt x="602031" y="4449128"/>
                    <a:pt x="766813" y="4420553"/>
                  </a:cubicBezTo>
                  <a:cubicBezTo>
                    <a:pt x="838251" y="4408170"/>
                    <a:pt x="908736" y="4387215"/>
                    <a:pt x="974458" y="4358640"/>
                  </a:cubicBezTo>
                  <a:cubicBezTo>
                    <a:pt x="853491" y="4455795"/>
                    <a:pt x="717283" y="4531995"/>
                    <a:pt x="588696" y="4619625"/>
                  </a:cubicBezTo>
                  <a:cubicBezTo>
                    <a:pt x="503923" y="4677728"/>
                    <a:pt x="422961" y="4741545"/>
                    <a:pt x="354381" y="4818698"/>
                  </a:cubicBezTo>
                  <a:cubicBezTo>
                    <a:pt x="284848" y="4896803"/>
                    <a:pt x="227698" y="4986338"/>
                    <a:pt x="185788" y="5082540"/>
                  </a:cubicBezTo>
                  <a:cubicBezTo>
                    <a:pt x="139116" y="5190173"/>
                    <a:pt x="110541" y="5306378"/>
                    <a:pt x="103873" y="5423535"/>
                  </a:cubicBezTo>
                  <a:cubicBezTo>
                    <a:pt x="103873" y="5432108"/>
                    <a:pt x="109588" y="5438775"/>
                    <a:pt x="118161" y="5437823"/>
                  </a:cubicBezTo>
                  <a:cubicBezTo>
                    <a:pt x="362001" y="5413058"/>
                    <a:pt x="602031" y="5344478"/>
                    <a:pt x="822058" y="5236845"/>
                  </a:cubicBezTo>
                  <a:cubicBezTo>
                    <a:pt x="926833" y="5185410"/>
                    <a:pt x="1029703" y="5126355"/>
                    <a:pt x="1124953" y="5055870"/>
                  </a:cubicBezTo>
                  <a:cubicBezTo>
                    <a:pt x="1051611" y="5164455"/>
                    <a:pt x="992556" y="5283518"/>
                    <a:pt x="946836" y="5406390"/>
                  </a:cubicBezTo>
                  <a:cubicBezTo>
                    <a:pt x="887781" y="5568315"/>
                    <a:pt x="852538" y="5738813"/>
                    <a:pt x="843966" y="5911215"/>
                  </a:cubicBezTo>
                  <a:cubicBezTo>
                    <a:pt x="839203" y="6008370"/>
                    <a:pt x="842061" y="6105525"/>
                    <a:pt x="854443" y="6202680"/>
                  </a:cubicBezTo>
                  <a:cubicBezTo>
                    <a:pt x="855396" y="6209348"/>
                    <a:pt x="862063" y="6215063"/>
                    <a:pt x="868731" y="6213158"/>
                  </a:cubicBezTo>
                  <a:cubicBezTo>
                    <a:pt x="990651" y="6187440"/>
                    <a:pt x="1106856" y="6141720"/>
                    <a:pt x="1213536" y="6077903"/>
                  </a:cubicBezTo>
                  <a:cubicBezTo>
                    <a:pt x="1320216" y="6014085"/>
                    <a:pt x="1416418" y="5933123"/>
                    <a:pt x="1497381" y="5839778"/>
                  </a:cubicBezTo>
                  <a:cubicBezTo>
                    <a:pt x="1581201" y="5742623"/>
                    <a:pt x="1648828" y="5630228"/>
                    <a:pt x="1694548" y="5509260"/>
                  </a:cubicBezTo>
                  <a:cubicBezTo>
                    <a:pt x="1743126" y="5379720"/>
                    <a:pt x="1768843" y="5241608"/>
                    <a:pt x="1768843" y="5104448"/>
                  </a:cubicBezTo>
                  <a:cubicBezTo>
                    <a:pt x="1768843" y="4971098"/>
                    <a:pt x="1746936" y="4836795"/>
                    <a:pt x="1701216" y="4711065"/>
                  </a:cubicBezTo>
                  <a:cubicBezTo>
                    <a:pt x="1701216" y="4710113"/>
                    <a:pt x="1701216" y="4709160"/>
                    <a:pt x="1701216" y="4708208"/>
                  </a:cubicBezTo>
                  <a:cubicBezTo>
                    <a:pt x="1708836" y="4713923"/>
                    <a:pt x="1716456" y="4718685"/>
                    <a:pt x="1725028" y="4723448"/>
                  </a:cubicBezTo>
                  <a:cubicBezTo>
                    <a:pt x="1790751" y="4763453"/>
                    <a:pt x="1862188" y="4789170"/>
                    <a:pt x="1936483" y="4807268"/>
                  </a:cubicBezTo>
                  <a:cubicBezTo>
                    <a:pt x="1944103" y="4810125"/>
                    <a:pt x="1951723" y="4812030"/>
                    <a:pt x="1960296" y="4814888"/>
                  </a:cubicBezTo>
                  <a:cubicBezTo>
                    <a:pt x="1966011" y="4815840"/>
                    <a:pt x="1970773" y="4817745"/>
                    <a:pt x="1977441" y="4818698"/>
                  </a:cubicBezTo>
                  <a:cubicBezTo>
                    <a:pt x="1957438" y="4942523"/>
                    <a:pt x="1992681" y="5073968"/>
                    <a:pt x="2063166" y="5175885"/>
                  </a:cubicBezTo>
                  <a:cubicBezTo>
                    <a:pt x="2145081" y="5293995"/>
                    <a:pt x="2276526" y="5359718"/>
                    <a:pt x="2373681" y="5462588"/>
                  </a:cubicBezTo>
                  <a:cubicBezTo>
                    <a:pt x="2402256" y="5493068"/>
                    <a:pt x="2428926" y="5527358"/>
                    <a:pt x="2448928" y="5564505"/>
                  </a:cubicBezTo>
                  <a:cubicBezTo>
                    <a:pt x="2449881" y="5567363"/>
                    <a:pt x="2450833" y="5569268"/>
                    <a:pt x="2450833" y="5572125"/>
                  </a:cubicBezTo>
                  <a:cubicBezTo>
                    <a:pt x="2450833" y="5574030"/>
                    <a:pt x="2452738" y="5574983"/>
                    <a:pt x="2453691" y="5574983"/>
                  </a:cubicBezTo>
                  <a:cubicBezTo>
                    <a:pt x="2462263" y="5593080"/>
                    <a:pt x="2468931" y="5613083"/>
                    <a:pt x="2473693" y="5633085"/>
                  </a:cubicBezTo>
                  <a:cubicBezTo>
                    <a:pt x="2474646" y="5635943"/>
                    <a:pt x="2474646" y="5637848"/>
                    <a:pt x="2474646" y="5640705"/>
                  </a:cubicBezTo>
                  <a:cubicBezTo>
                    <a:pt x="2473693" y="5644515"/>
                    <a:pt x="2472741" y="5649278"/>
                    <a:pt x="2471788" y="5653088"/>
                  </a:cubicBezTo>
                  <a:cubicBezTo>
                    <a:pt x="2470836" y="5655945"/>
                    <a:pt x="2475598" y="5656898"/>
                    <a:pt x="2476551" y="5654040"/>
                  </a:cubicBezTo>
                  <a:cubicBezTo>
                    <a:pt x="2476551" y="5653088"/>
                    <a:pt x="2476551" y="5653088"/>
                    <a:pt x="2476551" y="5652135"/>
                  </a:cubicBezTo>
                  <a:cubicBezTo>
                    <a:pt x="2479408" y="5674995"/>
                    <a:pt x="2481313" y="5697855"/>
                    <a:pt x="2488933" y="5718810"/>
                  </a:cubicBezTo>
                  <a:cubicBezTo>
                    <a:pt x="2496553" y="5737860"/>
                    <a:pt x="2509888" y="5750243"/>
                    <a:pt x="2527033" y="5755958"/>
                  </a:cubicBezTo>
                  <a:cubicBezTo>
                    <a:pt x="2527986" y="5756910"/>
                    <a:pt x="2528938" y="5757863"/>
                    <a:pt x="2529891" y="5758815"/>
                  </a:cubicBezTo>
                  <a:cubicBezTo>
                    <a:pt x="2531796" y="5760720"/>
                    <a:pt x="2534653" y="5759768"/>
                    <a:pt x="2536558" y="5757863"/>
                  </a:cubicBezTo>
                  <a:cubicBezTo>
                    <a:pt x="2542273" y="5758815"/>
                    <a:pt x="2548941" y="5758815"/>
                    <a:pt x="2555608" y="5758815"/>
                  </a:cubicBezTo>
                  <a:cubicBezTo>
                    <a:pt x="2588946" y="5755958"/>
                    <a:pt x="2623236" y="5743575"/>
                    <a:pt x="2654668" y="5732145"/>
                  </a:cubicBezTo>
                  <a:cubicBezTo>
                    <a:pt x="2686101" y="5720715"/>
                    <a:pt x="2717533" y="5706428"/>
                    <a:pt x="2747061" y="5690235"/>
                  </a:cubicBezTo>
                  <a:cubicBezTo>
                    <a:pt x="2805163" y="5657850"/>
                    <a:pt x="2859456" y="5617845"/>
                    <a:pt x="2906128" y="5570220"/>
                  </a:cubicBezTo>
                  <a:cubicBezTo>
                    <a:pt x="2993758" y="5480685"/>
                    <a:pt x="3054718" y="5365433"/>
                    <a:pt x="3082341" y="5243513"/>
                  </a:cubicBezTo>
                  <a:cubicBezTo>
                    <a:pt x="3089008" y="5277803"/>
                    <a:pt x="3098533" y="5311140"/>
                    <a:pt x="3109963" y="5344478"/>
                  </a:cubicBezTo>
                  <a:cubicBezTo>
                    <a:pt x="3117583" y="5370195"/>
                    <a:pt x="3127108" y="5395913"/>
                    <a:pt x="3138538" y="5420678"/>
                  </a:cubicBezTo>
                  <a:cubicBezTo>
                    <a:pt x="3150921" y="5448300"/>
                    <a:pt x="3167113" y="5479733"/>
                    <a:pt x="3189021" y="5500688"/>
                  </a:cubicBezTo>
                  <a:cubicBezTo>
                    <a:pt x="3189973" y="5501640"/>
                    <a:pt x="3190926" y="5501640"/>
                    <a:pt x="3191878" y="5501640"/>
                  </a:cubicBezTo>
                  <a:cubicBezTo>
                    <a:pt x="3193783" y="5504498"/>
                    <a:pt x="3196641" y="5508308"/>
                    <a:pt x="3198546" y="5511165"/>
                  </a:cubicBezTo>
                  <a:cubicBezTo>
                    <a:pt x="3232836" y="5555933"/>
                    <a:pt x="3275698" y="5595938"/>
                    <a:pt x="3324276" y="5625465"/>
                  </a:cubicBezTo>
                  <a:cubicBezTo>
                    <a:pt x="3381426" y="5659755"/>
                    <a:pt x="3444291" y="5677853"/>
                    <a:pt x="3510013" y="5688330"/>
                  </a:cubicBezTo>
                  <a:cubicBezTo>
                    <a:pt x="3655746" y="5711190"/>
                    <a:pt x="3813861" y="5697855"/>
                    <a:pt x="3941496" y="5785485"/>
                  </a:cubicBezTo>
                  <a:cubicBezTo>
                    <a:pt x="3950068" y="5791200"/>
                    <a:pt x="3959593" y="5785485"/>
                    <a:pt x="3961498" y="5777865"/>
                  </a:cubicBezTo>
                  <a:cubicBezTo>
                    <a:pt x="3964356" y="5776913"/>
                    <a:pt x="3967213" y="5773103"/>
                    <a:pt x="3965308" y="5769293"/>
                  </a:cubicBezTo>
                  <a:cubicBezTo>
                    <a:pt x="3965308" y="5768340"/>
                    <a:pt x="3964356" y="5767388"/>
                    <a:pt x="3964356" y="5767388"/>
                  </a:cubicBezTo>
                  <a:cubicBezTo>
                    <a:pt x="3966261" y="5763578"/>
                    <a:pt x="3966261" y="5759768"/>
                    <a:pt x="3962451" y="5755958"/>
                  </a:cubicBezTo>
                  <a:cubicBezTo>
                    <a:pt x="3961498" y="5755005"/>
                    <a:pt x="3960546" y="5754053"/>
                    <a:pt x="3959593" y="5753100"/>
                  </a:cubicBezTo>
                  <a:cubicBezTo>
                    <a:pt x="3951021" y="5724525"/>
                    <a:pt x="3949116" y="5696903"/>
                    <a:pt x="3951021" y="5666423"/>
                  </a:cubicBezTo>
                  <a:cubicBezTo>
                    <a:pt x="3953878" y="5631180"/>
                    <a:pt x="3962451" y="5596890"/>
                    <a:pt x="3968166" y="5561648"/>
                  </a:cubicBezTo>
                  <a:cubicBezTo>
                    <a:pt x="3980548" y="5492115"/>
                    <a:pt x="3982453" y="5421630"/>
                    <a:pt x="3971976" y="5351145"/>
                  </a:cubicBezTo>
                  <a:cubicBezTo>
                    <a:pt x="3951973" y="5216843"/>
                    <a:pt x="3889108" y="5092065"/>
                    <a:pt x="3793858" y="4995863"/>
                  </a:cubicBezTo>
                  <a:cubicBezTo>
                    <a:pt x="3751948" y="4954905"/>
                    <a:pt x="3705276" y="4918710"/>
                    <a:pt x="3654793" y="4890135"/>
                  </a:cubicBezTo>
                  <a:cubicBezTo>
                    <a:pt x="3772903" y="4872038"/>
                    <a:pt x="3881488" y="4826318"/>
                    <a:pt x="3988168" y="4773930"/>
                  </a:cubicBezTo>
                  <a:cubicBezTo>
                    <a:pt x="4073893" y="4732020"/>
                    <a:pt x="4160571" y="4688205"/>
                    <a:pt x="4252011" y="4660583"/>
                  </a:cubicBezTo>
                  <a:cubicBezTo>
                    <a:pt x="4260583" y="4660583"/>
                    <a:pt x="4269156" y="4660583"/>
                    <a:pt x="4276776" y="4660583"/>
                  </a:cubicBezTo>
                  <a:cubicBezTo>
                    <a:pt x="4281539" y="4660583"/>
                    <a:pt x="4284396" y="4654868"/>
                    <a:pt x="4282491" y="4652010"/>
                  </a:cubicBezTo>
                  <a:cubicBezTo>
                    <a:pt x="4312971" y="4644390"/>
                    <a:pt x="4344403" y="4638675"/>
                    <a:pt x="4376789" y="4635818"/>
                  </a:cubicBezTo>
                  <a:cubicBezTo>
                    <a:pt x="4392981" y="4633913"/>
                    <a:pt x="4389171" y="4609148"/>
                    <a:pt x="4372978" y="4610100"/>
                  </a:cubicBezTo>
                  <a:cubicBezTo>
                    <a:pt x="4369168" y="4610100"/>
                    <a:pt x="4365358" y="4611053"/>
                    <a:pt x="4361549" y="4611053"/>
                  </a:cubicBezTo>
                  <a:cubicBezTo>
                    <a:pt x="4352976" y="4608195"/>
                    <a:pt x="4345356" y="4603433"/>
                    <a:pt x="4337736" y="4597718"/>
                  </a:cubicBezTo>
                  <a:cubicBezTo>
                    <a:pt x="4337736" y="4597718"/>
                    <a:pt x="4337736" y="4596765"/>
                    <a:pt x="4337736" y="4596765"/>
                  </a:cubicBezTo>
                  <a:cubicBezTo>
                    <a:pt x="4336783" y="4595813"/>
                    <a:pt x="4335831" y="4595813"/>
                    <a:pt x="4334878" y="4594860"/>
                  </a:cubicBezTo>
                  <a:cubicBezTo>
                    <a:pt x="4322496" y="4584383"/>
                    <a:pt x="4311066" y="4570095"/>
                    <a:pt x="4303446" y="4556760"/>
                  </a:cubicBezTo>
                  <a:cubicBezTo>
                    <a:pt x="4282491" y="4522470"/>
                    <a:pt x="4267251" y="4484370"/>
                    <a:pt x="4250106" y="4449128"/>
                  </a:cubicBezTo>
                  <a:lnTo>
                    <a:pt x="4195814" y="4337685"/>
                  </a:lnTo>
                  <a:lnTo>
                    <a:pt x="4169143" y="4282440"/>
                  </a:lnTo>
                  <a:cubicBezTo>
                    <a:pt x="4168191" y="4281488"/>
                    <a:pt x="4168191" y="4280535"/>
                    <a:pt x="4167238" y="4279583"/>
                  </a:cubicBezTo>
                  <a:cubicBezTo>
                    <a:pt x="4191051" y="4287203"/>
                    <a:pt x="4215816" y="4292918"/>
                    <a:pt x="4239628" y="4299585"/>
                  </a:cubicBezTo>
                  <a:cubicBezTo>
                    <a:pt x="4310114" y="4317683"/>
                    <a:pt x="4381551" y="4333875"/>
                    <a:pt x="4449178" y="4359593"/>
                  </a:cubicBezTo>
                  <a:cubicBezTo>
                    <a:pt x="4483468" y="4372928"/>
                    <a:pt x="4517758" y="4388168"/>
                    <a:pt x="4549191" y="4407218"/>
                  </a:cubicBezTo>
                  <a:cubicBezTo>
                    <a:pt x="4580624" y="4426268"/>
                    <a:pt x="4609199" y="4448175"/>
                    <a:pt x="4636821" y="4471035"/>
                  </a:cubicBezTo>
                  <a:cubicBezTo>
                    <a:pt x="4674921" y="4502468"/>
                    <a:pt x="4713974" y="4532948"/>
                    <a:pt x="4755883" y="4557713"/>
                  </a:cubicBezTo>
                  <a:cubicBezTo>
                    <a:pt x="4753026" y="4558665"/>
                    <a:pt x="4751121" y="4559618"/>
                    <a:pt x="4748264" y="4560570"/>
                  </a:cubicBezTo>
                  <a:cubicBezTo>
                    <a:pt x="4746358" y="4561523"/>
                    <a:pt x="4743501" y="4562475"/>
                    <a:pt x="4741596" y="4563428"/>
                  </a:cubicBezTo>
                  <a:cubicBezTo>
                    <a:pt x="4739691" y="4563428"/>
                    <a:pt x="4737786" y="4563428"/>
                    <a:pt x="4735881" y="4563428"/>
                  </a:cubicBezTo>
                  <a:cubicBezTo>
                    <a:pt x="4693971" y="4580573"/>
                    <a:pt x="4653966" y="4605338"/>
                    <a:pt x="4615866" y="4629150"/>
                  </a:cubicBezTo>
                  <a:cubicBezTo>
                    <a:pt x="4576814" y="4652963"/>
                    <a:pt x="4538714" y="4678680"/>
                    <a:pt x="4502518" y="4707255"/>
                  </a:cubicBezTo>
                  <a:cubicBezTo>
                    <a:pt x="4430128" y="4761548"/>
                    <a:pt x="4364406" y="4824413"/>
                    <a:pt x="4307256" y="4894898"/>
                  </a:cubicBezTo>
                  <a:cubicBezTo>
                    <a:pt x="4251058" y="4964430"/>
                    <a:pt x="4203433" y="5041583"/>
                    <a:pt x="4170096" y="5124450"/>
                  </a:cubicBezTo>
                  <a:cubicBezTo>
                    <a:pt x="4134853" y="5210175"/>
                    <a:pt x="4116756" y="5299710"/>
                    <a:pt x="4111041" y="5391150"/>
                  </a:cubicBezTo>
                  <a:cubicBezTo>
                    <a:pt x="4109136" y="5414963"/>
                    <a:pt x="4108183" y="5437823"/>
                    <a:pt x="4107231" y="5461635"/>
                  </a:cubicBezTo>
                  <a:cubicBezTo>
                    <a:pt x="4105326" y="5459730"/>
                    <a:pt x="4101516" y="5460683"/>
                    <a:pt x="4101516" y="5463540"/>
                  </a:cubicBezTo>
                  <a:cubicBezTo>
                    <a:pt x="4102468" y="5484495"/>
                    <a:pt x="4103421" y="5505450"/>
                    <a:pt x="4101516" y="5526405"/>
                  </a:cubicBezTo>
                  <a:cubicBezTo>
                    <a:pt x="4099611" y="5546408"/>
                    <a:pt x="4097706" y="5566410"/>
                    <a:pt x="4097706" y="5586413"/>
                  </a:cubicBezTo>
                  <a:cubicBezTo>
                    <a:pt x="4097706" y="5587365"/>
                    <a:pt x="4097706" y="5588318"/>
                    <a:pt x="4097706" y="5588318"/>
                  </a:cubicBezTo>
                  <a:cubicBezTo>
                    <a:pt x="4095801" y="5603558"/>
                    <a:pt x="4093896" y="5617845"/>
                    <a:pt x="4091038" y="5632133"/>
                  </a:cubicBezTo>
                  <a:cubicBezTo>
                    <a:pt x="4088181" y="5646420"/>
                    <a:pt x="4084371" y="5661660"/>
                    <a:pt x="4080561" y="5675948"/>
                  </a:cubicBezTo>
                  <a:cubicBezTo>
                    <a:pt x="4080561" y="5675948"/>
                    <a:pt x="4080561" y="5675948"/>
                    <a:pt x="4080561" y="5675948"/>
                  </a:cubicBezTo>
                  <a:cubicBezTo>
                    <a:pt x="4079608" y="5676900"/>
                    <a:pt x="4079608" y="5677853"/>
                    <a:pt x="4080561" y="5677853"/>
                  </a:cubicBezTo>
                  <a:cubicBezTo>
                    <a:pt x="4078656" y="5684520"/>
                    <a:pt x="4076751" y="5692140"/>
                    <a:pt x="4075798" y="5698808"/>
                  </a:cubicBezTo>
                  <a:cubicBezTo>
                    <a:pt x="4074846" y="5699760"/>
                    <a:pt x="4073893" y="5700713"/>
                    <a:pt x="4073893" y="5700713"/>
                  </a:cubicBezTo>
                  <a:cubicBezTo>
                    <a:pt x="4072941" y="5701665"/>
                    <a:pt x="4073893" y="5703570"/>
                    <a:pt x="4074846" y="5703570"/>
                  </a:cubicBezTo>
                  <a:cubicBezTo>
                    <a:pt x="4074846" y="5704523"/>
                    <a:pt x="4073893" y="5706428"/>
                    <a:pt x="4073893" y="5707380"/>
                  </a:cubicBezTo>
                  <a:cubicBezTo>
                    <a:pt x="4072941" y="5707380"/>
                    <a:pt x="4071988" y="5708333"/>
                    <a:pt x="4071988" y="5708333"/>
                  </a:cubicBezTo>
                  <a:cubicBezTo>
                    <a:pt x="4066273" y="5710238"/>
                    <a:pt x="4069131" y="5719763"/>
                    <a:pt x="4074846" y="5718810"/>
                  </a:cubicBezTo>
                  <a:cubicBezTo>
                    <a:pt x="4113898" y="5710238"/>
                    <a:pt x="4151998" y="5702618"/>
                    <a:pt x="4192003" y="5700713"/>
                  </a:cubicBezTo>
                  <a:cubicBezTo>
                    <a:pt x="4232008" y="5698808"/>
                    <a:pt x="4272966" y="5701665"/>
                    <a:pt x="4312971" y="5707380"/>
                  </a:cubicBezTo>
                  <a:cubicBezTo>
                    <a:pt x="4393933" y="5717858"/>
                    <a:pt x="4473943" y="5735955"/>
                    <a:pt x="4555858" y="5744528"/>
                  </a:cubicBezTo>
                  <a:cubicBezTo>
                    <a:pt x="4633964" y="5753100"/>
                    <a:pt x="4713974" y="5753100"/>
                    <a:pt x="4789221" y="5730240"/>
                  </a:cubicBezTo>
                  <a:cubicBezTo>
                    <a:pt x="4859706" y="5709285"/>
                    <a:pt x="4924476" y="5670233"/>
                    <a:pt x="4979721" y="5622608"/>
                  </a:cubicBezTo>
                  <a:cubicBezTo>
                    <a:pt x="5103546" y="5515928"/>
                    <a:pt x="5182603" y="5372100"/>
                    <a:pt x="5251183" y="5226368"/>
                  </a:cubicBezTo>
                  <a:cubicBezTo>
                    <a:pt x="5281664" y="5163503"/>
                    <a:pt x="5310239" y="5099685"/>
                    <a:pt x="5342623" y="5037773"/>
                  </a:cubicBezTo>
                  <a:cubicBezTo>
                    <a:pt x="5342623" y="5042535"/>
                    <a:pt x="5343576" y="5048250"/>
                    <a:pt x="5343576" y="5053013"/>
                  </a:cubicBezTo>
                  <a:lnTo>
                    <a:pt x="5350244" y="5133023"/>
                  </a:lnTo>
                  <a:cubicBezTo>
                    <a:pt x="5351196" y="5146358"/>
                    <a:pt x="5352148" y="5159693"/>
                    <a:pt x="5354053" y="5173028"/>
                  </a:cubicBezTo>
                  <a:cubicBezTo>
                    <a:pt x="5354053" y="5177790"/>
                    <a:pt x="5355006" y="5183505"/>
                    <a:pt x="5355958" y="5189220"/>
                  </a:cubicBezTo>
                  <a:cubicBezTo>
                    <a:pt x="5355958" y="5191125"/>
                    <a:pt x="5355958" y="5192078"/>
                    <a:pt x="5355958" y="5193983"/>
                  </a:cubicBezTo>
                  <a:cubicBezTo>
                    <a:pt x="5357864" y="5238750"/>
                    <a:pt x="5363578" y="5282565"/>
                    <a:pt x="5372151" y="5326380"/>
                  </a:cubicBezTo>
                  <a:cubicBezTo>
                    <a:pt x="5375961" y="5348288"/>
                    <a:pt x="5380723" y="5369243"/>
                    <a:pt x="5386439" y="5390198"/>
                  </a:cubicBezTo>
                  <a:cubicBezTo>
                    <a:pt x="5391201" y="5408295"/>
                    <a:pt x="5395964" y="5427345"/>
                    <a:pt x="5404536" y="5444490"/>
                  </a:cubicBezTo>
                  <a:cubicBezTo>
                    <a:pt x="5411203" y="5479733"/>
                    <a:pt x="5423586" y="5514975"/>
                    <a:pt x="5437873" y="5547360"/>
                  </a:cubicBezTo>
                  <a:cubicBezTo>
                    <a:pt x="5456923" y="5590223"/>
                    <a:pt x="5480736" y="5629275"/>
                    <a:pt x="5508358" y="5666423"/>
                  </a:cubicBezTo>
                  <a:cubicBezTo>
                    <a:pt x="5565508" y="5742623"/>
                    <a:pt x="5638851" y="5807393"/>
                    <a:pt x="5718861" y="5858828"/>
                  </a:cubicBezTo>
                  <a:cubicBezTo>
                    <a:pt x="5728386" y="5864543"/>
                    <a:pt x="5737911" y="5870258"/>
                    <a:pt x="5746483" y="5875973"/>
                  </a:cubicBezTo>
                  <a:cubicBezTo>
                    <a:pt x="5746483" y="5875973"/>
                    <a:pt x="5747436" y="5876925"/>
                    <a:pt x="5747436" y="5876925"/>
                  </a:cubicBezTo>
                  <a:cubicBezTo>
                    <a:pt x="5750294" y="5878830"/>
                    <a:pt x="5753151" y="5880735"/>
                    <a:pt x="5756961" y="5882640"/>
                  </a:cubicBezTo>
                  <a:cubicBezTo>
                    <a:pt x="5767439" y="5889308"/>
                    <a:pt x="5777916" y="5895023"/>
                    <a:pt x="5788394" y="5900738"/>
                  </a:cubicBezTo>
                  <a:cubicBezTo>
                    <a:pt x="5789346" y="5900738"/>
                    <a:pt x="5789346" y="5901690"/>
                    <a:pt x="5790298" y="5901690"/>
                  </a:cubicBezTo>
                  <a:cubicBezTo>
                    <a:pt x="5794108" y="5903595"/>
                    <a:pt x="5797919" y="5905500"/>
                    <a:pt x="5801728" y="5907405"/>
                  </a:cubicBezTo>
                  <a:cubicBezTo>
                    <a:pt x="5818873" y="5915978"/>
                    <a:pt x="5835066" y="5924550"/>
                    <a:pt x="5852211" y="5933123"/>
                  </a:cubicBezTo>
                  <a:cubicBezTo>
                    <a:pt x="5851258" y="5942648"/>
                    <a:pt x="5863641" y="5954078"/>
                    <a:pt x="5874119" y="5946458"/>
                  </a:cubicBezTo>
                  <a:cubicBezTo>
                    <a:pt x="6013183" y="5850255"/>
                    <a:pt x="6174156" y="5793105"/>
                    <a:pt x="6330366" y="5732145"/>
                  </a:cubicBezTo>
                  <a:cubicBezTo>
                    <a:pt x="6486576" y="5671185"/>
                    <a:pt x="6640881" y="5602605"/>
                    <a:pt x="6773278" y="5496878"/>
                  </a:cubicBezTo>
                  <a:cubicBezTo>
                    <a:pt x="6821856" y="5457825"/>
                    <a:pt x="6868528" y="5414963"/>
                    <a:pt x="6910439" y="5368290"/>
                  </a:cubicBezTo>
                  <a:cubicBezTo>
                    <a:pt x="6959969" y="5390198"/>
                    <a:pt x="7018071" y="5385435"/>
                    <a:pt x="7068553" y="5370195"/>
                  </a:cubicBezTo>
                  <a:cubicBezTo>
                    <a:pt x="7127608" y="5353050"/>
                    <a:pt x="7180948" y="5320665"/>
                    <a:pt x="7235241" y="5292090"/>
                  </a:cubicBezTo>
                  <a:cubicBezTo>
                    <a:pt x="7342873" y="5235893"/>
                    <a:pt x="7460031" y="5198745"/>
                    <a:pt x="7580046" y="5183505"/>
                  </a:cubicBezTo>
                  <a:cubicBezTo>
                    <a:pt x="7648626" y="5174933"/>
                    <a:pt x="7717206" y="5173028"/>
                    <a:pt x="7785786" y="5177790"/>
                  </a:cubicBezTo>
                  <a:cubicBezTo>
                    <a:pt x="7800073" y="5178743"/>
                    <a:pt x="7805789" y="5162550"/>
                    <a:pt x="7796264" y="5153025"/>
                  </a:cubicBezTo>
                  <a:cubicBezTo>
                    <a:pt x="7713396" y="5078730"/>
                    <a:pt x="7716253" y="4953000"/>
                    <a:pt x="7739114" y="4853940"/>
                  </a:cubicBezTo>
                  <a:cubicBezTo>
                    <a:pt x="7765783" y="4736783"/>
                    <a:pt x="7816266" y="4622483"/>
                    <a:pt x="7799121" y="4499610"/>
                  </a:cubicBezTo>
                  <a:cubicBezTo>
                    <a:pt x="7792453" y="4450080"/>
                    <a:pt x="7774356" y="4403408"/>
                    <a:pt x="7742923" y="4365308"/>
                  </a:cubicBezTo>
                  <a:cubicBezTo>
                    <a:pt x="7760069" y="4357688"/>
                    <a:pt x="7778166" y="4349115"/>
                    <a:pt x="7794358" y="4339590"/>
                  </a:cubicBezTo>
                  <a:cubicBezTo>
                    <a:pt x="7924851" y="4267200"/>
                    <a:pt x="8031531" y="4161473"/>
                    <a:pt x="8145831" y="4068128"/>
                  </a:cubicBezTo>
                  <a:cubicBezTo>
                    <a:pt x="8201076" y="4023360"/>
                    <a:pt x="8260131" y="3979545"/>
                    <a:pt x="8322996" y="3944303"/>
                  </a:cubicBezTo>
                  <a:cubicBezTo>
                    <a:pt x="8357286" y="3929063"/>
                    <a:pt x="8392528" y="3915728"/>
                    <a:pt x="8427771" y="3903345"/>
                  </a:cubicBezTo>
                  <a:cubicBezTo>
                    <a:pt x="8430628" y="3902393"/>
                    <a:pt x="8431581" y="3898583"/>
                    <a:pt x="8430628" y="3896678"/>
                  </a:cubicBezTo>
                  <a:cubicBezTo>
                    <a:pt x="8466823" y="3884295"/>
                    <a:pt x="8503971" y="3876675"/>
                    <a:pt x="8542071" y="3872865"/>
                  </a:cubicBezTo>
                  <a:cubicBezTo>
                    <a:pt x="8552548" y="3871913"/>
                    <a:pt x="8563978" y="3870960"/>
                    <a:pt x="8574456" y="3870008"/>
                  </a:cubicBezTo>
                  <a:cubicBezTo>
                    <a:pt x="8578266" y="3872865"/>
                    <a:pt x="8584933" y="3871913"/>
                    <a:pt x="8587791" y="3869055"/>
                  </a:cubicBezTo>
                  <a:cubicBezTo>
                    <a:pt x="8590648" y="3869055"/>
                    <a:pt x="8593506" y="3868103"/>
                    <a:pt x="8596363" y="3868103"/>
                  </a:cubicBezTo>
                  <a:cubicBezTo>
                    <a:pt x="8607793" y="3867150"/>
                    <a:pt x="8608746" y="3851910"/>
                    <a:pt x="8600173" y="3847148"/>
                  </a:cubicBezTo>
                  <a:cubicBezTo>
                    <a:pt x="8598268" y="3841433"/>
                    <a:pt x="8594458" y="3835718"/>
                    <a:pt x="8591601" y="3831908"/>
                  </a:cubicBezTo>
                  <a:cubicBezTo>
                    <a:pt x="8585885" y="3822383"/>
                    <a:pt x="8581123" y="3812858"/>
                    <a:pt x="8575408" y="3804285"/>
                  </a:cubicBezTo>
                  <a:cubicBezTo>
                    <a:pt x="8566835" y="3789998"/>
                    <a:pt x="8557310" y="3774758"/>
                    <a:pt x="8544928" y="3763328"/>
                  </a:cubicBezTo>
                  <a:cubicBezTo>
                    <a:pt x="8543023" y="3761423"/>
                    <a:pt x="8540166" y="3759518"/>
                    <a:pt x="8537308" y="3757613"/>
                  </a:cubicBezTo>
                  <a:cubicBezTo>
                    <a:pt x="8531593" y="3749993"/>
                    <a:pt x="8524926" y="3743325"/>
                    <a:pt x="8519210" y="3736658"/>
                  </a:cubicBezTo>
                  <a:cubicBezTo>
                    <a:pt x="8485873" y="3700463"/>
                    <a:pt x="8447773" y="3669030"/>
                    <a:pt x="8408721" y="3638550"/>
                  </a:cubicBezTo>
                  <a:cubicBezTo>
                    <a:pt x="8324901" y="3574733"/>
                    <a:pt x="8235366" y="3518535"/>
                    <a:pt x="8140116" y="3472815"/>
                  </a:cubicBezTo>
                  <a:cubicBezTo>
                    <a:pt x="8011528" y="3410903"/>
                    <a:pt x="7872464" y="3368993"/>
                    <a:pt x="7730541" y="3354705"/>
                  </a:cubicBezTo>
                  <a:cubicBezTo>
                    <a:pt x="7732446" y="3353753"/>
                    <a:pt x="7734351" y="3353753"/>
                    <a:pt x="7736256" y="3352800"/>
                  </a:cubicBezTo>
                  <a:cubicBezTo>
                    <a:pt x="7739114" y="3353753"/>
                    <a:pt x="7742923" y="3353753"/>
                    <a:pt x="7746733" y="3351848"/>
                  </a:cubicBezTo>
                  <a:cubicBezTo>
                    <a:pt x="7753401" y="3347085"/>
                    <a:pt x="7761021" y="3342323"/>
                    <a:pt x="7767689" y="3337560"/>
                  </a:cubicBezTo>
                  <a:cubicBezTo>
                    <a:pt x="7777214" y="3331845"/>
                    <a:pt x="7785786" y="3327083"/>
                    <a:pt x="7793406" y="3321368"/>
                  </a:cubicBezTo>
                  <a:cubicBezTo>
                    <a:pt x="7825791" y="3300413"/>
                    <a:pt x="7854366" y="3273743"/>
                    <a:pt x="7879131" y="3243263"/>
                  </a:cubicBezTo>
                  <a:cubicBezTo>
                    <a:pt x="7932471" y="3178493"/>
                    <a:pt x="7962951" y="3096578"/>
                    <a:pt x="7966761" y="3012758"/>
                  </a:cubicBezTo>
                  <a:cubicBezTo>
                    <a:pt x="7967714" y="2988945"/>
                    <a:pt x="7966761" y="2965133"/>
                    <a:pt x="7963903" y="2941320"/>
                  </a:cubicBezTo>
                  <a:cubicBezTo>
                    <a:pt x="7961046" y="2918460"/>
                    <a:pt x="7957236" y="2893695"/>
                    <a:pt x="7943901" y="2873693"/>
                  </a:cubicBezTo>
                  <a:cubicBezTo>
                    <a:pt x="7940091" y="2846070"/>
                    <a:pt x="7935328" y="2819400"/>
                    <a:pt x="7927708" y="2792730"/>
                  </a:cubicBezTo>
                  <a:cubicBezTo>
                    <a:pt x="7912469" y="2739390"/>
                    <a:pt x="7891514" y="2689860"/>
                    <a:pt x="7865796" y="2643188"/>
                  </a:cubicBezTo>
                  <a:cubicBezTo>
                    <a:pt x="7862939" y="2639378"/>
                    <a:pt x="7859128" y="2636520"/>
                    <a:pt x="7856271" y="2632710"/>
                  </a:cubicBezTo>
                  <a:cubicBezTo>
                    <a:pt x="7855319" y="2633663"/>
                    <a:pt x="7853414" y="2633663"/>
                    <a:pt x="7853414" y="2631758"/>
                  </a:cubicBezTo>
                  <a:cubicBezTo>
                    <a:pt x="7852461" y="2629853"/>
                    <a:pt x="7851508" y="2626995"/>
                    <a:pt x="7850556" y="2625090"/>
                  </a:cubicBezTo>
                  <a:cubicBezTo>
                    <a:pt x="7847698" y="2622233"/>
                    <a:pt x="7845794" y="2618423"/>
                    <a:pt x="7842936" y="2615565"/>
                  </a:cubicBezTo>
                  <a:cubicBezTo>
                    <a:pt x="7833411" y="2605088"/>
                    <a:pt x="7824839" y="2594610"/>
                    <a:pt x="7817219" y="2583180"/>
                  </a:cubicBezTo>
                  <a:cubicBezTo>
                    <a:pt x="7813408" y="2578418"/>
                    <a:pt x="7817219" y="2573655"/>
                    <a:pt x="7821981" y="2572703"/>
                  </a:cubicBezTo>
                  <a:cubicBezTo>
                    <a:pt x="7808646" y="2553653"/>
                    <a:pt x="7795311" y="2535555"/>
                    <a:pt x="7781023" y="2518410"/>
                  </a:cubicBezTo>
                  <a:cubicBezTo>
                    <a:pt x="7820076" y="2549843"/>
                    <a:pt x="7861033" y="2579370"/>
                    <a:pt x="7902944" y="2606040"/>
                  </a:cubicBezTo>
                  <a:cubicBezTo>
                    <a:pt x="7899133" y="2606040"/>
                    <a:pt x="7895323" y="2606040"/>
                    <a:pt x="7891514" y="2605088"/>
                  </a:cubicBezTo>
                  <a:cubicBezTo>
                    <a:pt x="7898181" y="2609850"/>
                    <a:pt x="7903896" y="2614613"/>
                    <a:pt x="7910564" y="2619375"/>
                  </a:cubicBezTo>
                  <a:cubicBezTo>
                    <a:pt x="7912469" y="2619375"/>
                    <a:pt x="7913421" y="2619375"/>
                    <a:pt x="7915326" y="2619375"/>
                  </a:cubicBezTo>
                  <a:cubicBezTo>
                    <a:pt x="7918183" y="2619375"/>
                    <a:pt x="7919136" y="2617470"/>
                    <a:pt x="7920089" y="2615565"/>
                  </a:cubicBezTo>
                  <a:cubicBezTo>
                    <a:pt x="7929614" y="2621280"/>
                    <a:pt x="7938186" y="2626995"/>
                    <a:pt x="7947711" y="2631758"/>
                  </a:cubicBezTo>
                  <a:cubicBezTo>
                    <a:pt x="8027721" y="2677478"/>
                    <a:pt x="8115351" y="2710815"/>
                    <a:pt x="8207744" y="2723198"/>
                  </a:cubicBezTo>
                  <a:cubicBezTo>
                    <a:pt x="8297278" y="2735580"/>
                    <a:pt x="8384908" y="2723198"/>
                    <a:pt x="8469681" y="2693670"/>
                  </a:cubicBezTo>
                  <a:cubicBezTo>
                    <a:pt x="8549691" y="2665095"/>
                    <a:pt x="8623985" y="2624138"/>
                    <a:pt x="8701138" y="2589848"/>
                  </a:cubicBezTo>
                  <a:cubicBezTo>
                    <a:pt x="8739238" y="2572703"/>
                    <a:pt x="8778291" y="2557463"/>
                    <a:pt x="8819248" y="2546985"/>
                  </a:cubicBezTo>
                  <a:cubicBezTo>
                    <a:pt x="8839251" y="2541270"/>
                    <a:pt x="8860206" y="2537460"/>
                    <a:pt x="8881160" y="2534603"/>
                  </a:cubicBezTo>
                  <a:cubicBezTo>
                    <a:pt x="8902116" y="2531745"/>
                    <a:pt x="8924023" y="2530793"/>
                    <a:pt x="8943073" y="2518410"/>
                  </a:cubicBezTo>
                  <a:cubicBezTo>
                    <a:pt x="8946883" y="2516505"/>
                    <a:pt x="8949741" y="2513648"/>
                    <a:pt x="8952598" y="2510790"/>
                  </a:cubicBezTo>
                  <a:cubicBezTo>
                    <a:pt x="8961171" y="2510790"/>
                    <a:pt x="8966885" y="2500313"/>
                    <a:pt x="8963076" y="2494598"/>
                  </a:cubicBezTo>
                  <a:cubicBezTo>
                    <a:pt x="8963076" y="2486025"/>
                    <a:pt x="8964981" y="2477453"/>
                    <a:pt x="8963076" y="2469833"/>
                  </a:cubicBezTo>
                  <a:close/>
                  <a:moveTo>
                    <a:pt x="8497303" y="1332548"/>
                  </a:moveTo>
                  <a:cubicBezTo>
                    <a:pt x="8475396" y="1344930"/>
                    <a:pt x="8453488" y="1356360"/>
                    <a:pt x="8431581" y="1368743"/>
                  </a:cubicBezTo>
                  <a:cubicBezTo>
                    <a:pt x="8342998" y="1420178"/>
                    <a:pt x="8259178" y="1479233"/>
                    <a:pt x="8181073" y="1544955"/>
                  </a:cubicBezTo>
                  <a:cubicBezTo>
                    <a:pt x="8102016" y="1612583"/>
                    <a:pt x="8031531" y="1689735"/>
                    <a:pt x="7962951" y="1767840"/>
                  </a:cubicBezTo>
                  <a:cubicBezTo>
                    <a:pt x="7893419" y="1847850"/>
                    <a:pt x="7824839" y="1928813"/>
                    <a:pt x="7741019" y="1993583"/>
                  </a:cubicBezTo>
                  <a:cubicBezTo>
                    <a:pt x="7715301" y="2013585"/>
                    <a:pt x="7687678" y="2032635"/>
                    <a:pt x="7659103" y="2049780"/>
                  </a:cubicBezTo>
                  <a:cubicBezTo>
                    <a:pt x="7578141" y="2081213"/>
                    <a:pt x="7497178" y="2110740"/>
                    <a:pt x="7410501" y="2117408"/>
                  </a:cubicBezTo>
                  <a:cubicBezTo>
                    <a:pt x="7376211" y="2116455"/>
                    <a:pt x="7342873" y="2111693"/>
                    <a:pt x="7309536" y="2105025"/>
                  </a:cubicBezTo>
                  <a:cubicBezTo>
                    <a:pt x="7331444" y="2105025"/>
                    <a:pt x="7352398" y="2104073"/>
                    <a:pt x="7373353" y="2100263"/>
                  </a:cubicBezTo>
                  <a:cubicBezTo>
                    <a:pt x="7480986" y="2085023"/>
                    <a:pt x="7580998" y="2031683"/>
                    <a:pt x="7667676" y="1966913"/>
                  </a:cubicBezTo>
                  <a:cubicBezTo>
                    <a:pt x="7761021" y="1897380"/>
                    <a:pt x="7841031" y="1811655"/>
                    <a:pt x="7920089" y="1725930"/>
                  </a:cubicBezTo>
                  <a:cubicBezTo>
                    <a:pt x="8002003" y="1637348"/>
                    <a:pt x="8084871" y="1547813"/>
                    <a:pt x="8181073" y="1473518"/>
                  </a:cubicBezTo>
                  <a:cubicBezTo>
                    <a:pt x="8269656" y="1404938"/>
                    <a:pt x="8371573" y="1350645"/>
                    <a:pt x="8483016" y="1331595"/>
                  </a:cubicBezTo>
                  <a:cubicBezTo>
                    <a:pt x="8487778" y="1330643"/>
                    <a:pt x="8492541" y="1329690"/>
                    <a:pt x="8497303" y="1329690"/>
                  </a:cubicBezTo>
                  <a:cubicBezTo>
                    <a:pt x="8498256" y="1331595"/>
                    <a:pt x="8498256" y="1332548"/>
                    <a:pt x="8497303" y="1332548"/>
                  </a:cubicBezTo>
                  <a:close/>
                  <a:moveTo>
                    <a:pt x="7131419" y="3551873"/>
                  </a:moveTo>
                  <a:cubicBezTo>
                    <a:pt x="7121894" y="3573780"/>
                    <a:pt x="7111416" y="3596640"/>
                    <a:pt x="7099986" y="3618548"/>
                  </a:cubicBezTo>
                  <a:cubicBezTo>
                    <a:pt x="7073316" y="3669983"/>
                    <a:pt x="7042836" y="3720465"/>
                    <a:pt x="7009498" y="3768090"/>
                  </a:cubicBezTo>
                  <a:cubicBezTo>
                    <a:pt x="6955206" y="3831908"/>
                    <a:pt x="6897103" y="3892868"/>
                    <a:pt x="6837096" y="3950018"/>
                  </a:cubicBezTo>
                  <a:cubicBezTo>
                    <a:pt x="6885673" y="3894773"/>
                    <a:pt x="6931394" y="3836670"/>
                    <a:pt x="6974256" y="3776663"/>
                  </a:cubicBezTo>
                  <a:cubicBezTo>
                    <a:pt x="7021881" y="3708083"/>
                    <a:pt x="7065696" y="3636645"/>
                    <a:pt x="7103796" y="3563303"/>
                  </a:cubicBezTo>
                  <a:cubicBezTo>
                    <a:pt x="7144753" y="3485198"/>
                    <a:pt x="7180948" y="3405188"/>
                    <a:pt x="7208571" y="3321368"/>
                  </a:cubicBezTo>
                  <a:cubicBezTo>
                    <a:pt x="7213333" y="3308033"/>
                    <a:pt x="7217144" y="3294698"/>
                    <a:pt x="7220953" y="3282315"/>
                  </a:cubicBezTo>
                  <a:cubicBezTo>
                    <a:pt x="7205714" y="3350895"/>
                    <a:pt x="7185711" y="3418523"/>
                    <a:pt x="7160946" y="3483293"/>
                  </a:cubicBezTo>
                  <a:cubicBezTo>
                    <a:pt x="7149516" y="3501390"/>
                    <a:pt x="7138086" y="3518535"/>
                    <a:pt x="7127608" y="3536633"/>
                  </a:cubicBezTo>
                  <a:cubicBezTo>
                    <a:pt x="7122846" y="3542348"/>
                    <a:pt x="7125703" y="3549015"/>
                    <a:pt x="7131419" y="3551873"/>
                  </a:cubicBezTo>
                  <a:close/>
                  <a:moveTo>
                    <a:pt x="7040931" y="3954780"/>
                  </a:moveTo>
                  <a:cubicBezTo>
                    <a:pt x="7044741" y="3952875"/>
                    <a:pt x="7048551" y="3950970"/>
                    <a:pt x="7052361" y="3950018"/>
                  </a:cubicBezTo>
                  <a:cubicBezTo>
                    <a:pt x="7016166" y="3968115"/>
                    <a:pt x="6980923" y="3987165"/>
                    <a:pt x="6945681" y="4006215"/>
                  </a:cubicBezTo>
                  <a:cubicBezTo>
                    <a:pt x="6898056" y="4031933"/>
                    <a:pt x="6850431" y="4057650"/>
                    <a:pt x="6801853" y="4082415"/>
                  </a:cubicBezTo>
                  <a:cubicBezTo>
                    <a:pt x="6879958" y="4036695"/>
                    <a:pt x="6959016" y="3992880"/>
                    <a:pt x="7040931" y="3954780"/>
                  </a:cubicBezTo>
                  <a:close/>
                  <a:moveTo>
                    <a:pt x="6900914" y="4006215"/>
                  </a:moveTo>
                  <a:cubicBezTo>
                    <a:pt x="6901866" y="4006215"/>
                    <a:pt x="6901866" y="4005263"/>
                    <a:pt x="6902819" y="4004310"/>
                  </a:cubicBezTo>
                  <a:cubicBezTo>
                    <a:pt x="6920916" y="3991928"/>
                    <a:pt x="6939014" y="3979545"/>
                    <a:pt x="6958064" y="3968115"/>
                  </a:cubicBezTo>
                  <a:cubicBezTo>
                    <a:pt x="6957111" y="3968115"/>
                    <a:pt x="6957111" y="3969068"/>
                    <a:pt x="6956158" y="3969068"/>
                  </a:cubicBezTo>
                  <a:cubicBezTo>
                    <a:pt x="6939014" y="3980498"/>
                    <a:pt x="6921869" y="3991928"/>
                    <a:pt x="6904723" y="4003358"/>
                  </a:cubicBezTo>
                  <a:cubicBezTo>
                    <a:pt x="6902819" y="4004310"/>
                    <a:pt x="6901866" y="4005263"/>
                    <a:pt x="6900914" y="4006215"/>
                  </a:cubicBezTo>
                  <a:close/>
                  <a:moveTo>
                    <a:pt x="7833411" y="3922395"/>
                  </a:moveTo>
                  <a:cubicBezTo>
                    <a:pt x="7727683" y="3958590"/>
                    <a:pt x="7621003" y="3990975"/>
                    <a:pt x="7511466" y="4016693"/>
                  </a:cubicBezTo>
                  <a:cubicBezTo>
                    <a:pt x="7457173" y="4029075"/>
                    <a:pt x="7401928" y="4040505"/>
                    <a:pt x="7347636" y="4051935"/>
                  </a:cubicBezTo>
                  <a:cubicBezTo>
                    <a:pt x="7293344" y="4063365"/>
                    <a:pt x="7237146" y="4070033"/>
                    <a:pt x="7181901" y="4078605"/>
                  </a:cubicBezTo>
                  <a:cubicBezTo>
                    <a:pt x="7159994" y="4082415"/>
                    <a:pt x="7138086" y="4085273"/>
                    <a:pt x="7115226" y="4088130"/>
                  </a:cubicBezTo>
                  <a:cubicBezTo>
                    <a:pt x="7225716" y="4063365"/>
                    <a:pt x="7333348" y="4031933"/>
                    <a:pt x="7440981" y="3998595"/>
                  </a:cubicBezTo>
                  <a:cubicBezTo>
                    <a:pt x="7657198" y="3931920"/>
                    <a:pt x="7874369" y="3857625"/>
                    <a:pt x="8099158" y="3826193"/>
                  </a:cubicBezTo>
                  <a:cubicBezTo>
                    <a:pt x="8140116" y="3822383"/>
                    <a:pt x="8180121" y="3819525"/>
                    <a:pt x="8221078" y="3817620"/>
                  </a:cubicBezTo>
                  <a:cubicBezTo>
                    <a:pt x="8192503" y="3822383"/>
                    <a:pt x="8164881" y="3828098"/>
                    <a:pt x="8137258" y="3834765"/>
                  </a:cubicBezTo>
                  <a:cubicBezTo>
                    <a:pt x="8036294" y="3857625"/>
                    <a:pt x="7934376" y="3888105"/>
                    <a:pt x="7833411" y="3922395"/>
                  </a:cubicBezTo>
                  <a:close/>
                  <a:moveTo>
                    <a:pt x="7942948" y="3896678"/>
                  </a:moveTo>
                  <a:cubicBezTo>
                    <a:pt x="7920089" y="3905250"/>
                    <a:pt x="7897228" y="3913823"/>
                    <a:pt x="7874369" y="3922395"/>
                  </a:cubicBezTo>
                  <a:cubicBezTo>
                    <a:pt x="7767689" y="3963353"/>
                    <a:pt x="7661961" y="4007168"/>
                    <a:pt x="7552423" y="4039553"/>
                  </a:cubicBezTo>
                  <a:cubicBezTo>
                    <a:pt x="7496226" y="4056698"/>
                    <a:pt x="7439076" y="4070033"/>
                    <a:pt x="7380973" y="4078605"/>
                  </a:cubicBezTo>
                  <a:cubicBezTo>
                    <a:pt x="7321919" y="4087178"/>
                    <a:pt x="7261911" y="4090988"/>
                    <a:pt x="7202856" y="4092893"/>
                  </a:cubicBezTo>
                  <a:cubicBezTo>
                    <a:pt x="7174281" y="4093845"/>
                    <a:pt x="7145706" y="4093845"/>
                    <a:pt x="7116178" y="4094798"/>
                  </a:cubicBezTo>
                  <a:cubicBezTo>
                    <a:pt x="7235241" y="4077653"/>
                    <a:pt x="7352398" y="4056698"/>
                    <a:pt x="7469556" y="4030980"/>
                  </a:cubicBezTo>
                  <a:cubicBezTo>
                    <a:pt x="7575283" y="4007168"/>
                    <a:pt x="7679106" y="3977640"/>
                    <a:pt x="7782928" y="3946208"/>
                  </a:cubicBezTo>
                  <a:cubicBezTo>
                    <a:pt x="7836269" y="3929063"/>
                    <a:pt x="7889608" y="3911918"/>
                    <a:pt x="7942948" y="3896678"/>
                  </a:cubicBezTo>
                  <a:close/>
                  <a:moveTo>
                    <a:pt x="7850556" y="3864293"/>
                  </a:moveTo>
                  <a:cubicBezTo>
                    <a:pt x="7611478" y="3926205"/>
                    <a:pt x="7380973" y="4014788"/>
                    <a:pt x="7139991" y="4071938"/>
                  </a:cubicBezTo>
                  <a:cubicBezTo>
                    <a:pt x="7099033" y="4081463"/>
                    <a:pt x="7058076" y="4090035"/>
                    <a:pt x="7016166" y="4096703"/>
                  </a:cubicBezTo>
                  <a:cubicBezTo>
                    <a:pt x="6973303" y="4098608"/>
                    <a:pt x="6930441" y="4102418"/>
                    <a:pt x="6887578" y="4108133"/>
                  </a:cubicBezTo>
                  <a:cubicBezTo>
                    <a:pt x="7062839" y="4053840"/>
                    <a:pt x="7238098" y="3997643"/>
                    <a:pt x="7416216" y="3950018"/>
                  </a:cubicBezTo>
                  <a:cubicBezTo>
                    <a:pt x="7585761" y="3905250"/>
                    <a:pt x="7757211" y="3868103"/>
                    <a:pt x="7930566" y="3844290"/>
                  </a:cubicBezTo>
                  <a:cubicBezTo>
                    <a:pt x="7903896" y="3850958"/>
                    <a:pt x="7877226" y="3857625"/>
                    <a:pt x="7850556" y="3864293"/>
                  </a:cubicBezTo>
                  <a:close/>
                  <a:moveTo>
                    <a:pt x="8212506" y="3842385"/>
                  </a:moveTo>
                  <a:cubicBezTo>
                    <a:pt x="8096301" y="3869055"/>
                    <a:pt x="7983906" y="3912870"/>
                    <a:pt x="7872464" y="3955733"/>
                  </a:cubicBezTo>
                  <a:cubicBezTo>
                    <a:pt x="7760069" y="3999548"/>
                    <a:pt x="7648626" y="4044315"/>
                    <a:pt x="7531469" y="4072890"/>
                  </a:cubicBezTo>
                  <a:cubicBezTo>
                    <a:pt x="7413358" y="4102418"/>
                    <a:pt x="7291439" y="4110038"/>
                    <a:pt x="7170471" y="4111943"/>
                  </a:cubicBezTo>
                  <a:cubicBezTo>
                    <a:pt x="7099033" y="4112895"/>
                    <a:pt x="7026644" y="4112895"/>
                    <a:pt x="6955206" y="4117658"/>
                  </a:cubicBezTo>
                  <a:cubicBezTo>
                    <a:pt x="6972351" y="4114800"/>
                    <a:pt x="6989496" y="4111943"/>
                    <a:pt x="7006641" y="4109085"/>
                  </a:cubicBezTo>
                  <a:cubicBezTo>
                    <a:pt x="7020928" y="4107180"/>
                    <a:pt x="7035216" y="4105275"/>
                    <a:pt x="7049503" y="4103370"/>
                  </a:cubicBezTo>
                  <a:cubicBezTo>
                    <a:pt x="7085698" y="4102418"/>
                    <a:pt x="7122846" y="4101465"/>
                    <a:pt x="7159041" y="4100513"/>
                  </a:cubicBezTo>
                  <a:cubicBezTo>
                    <a:pt x="7218096" y="4098608"/>
                    <a:pt x="7277151" y="4097655"/>
                    <a:pt x="7336206" y="4090988"/>
                  </a:cubicBezTo>
                  <a:cubicBezTo>
                    <a:pt x="7393356" y="4085273"/>
                    <a:pt x="7449553" y="4074795"/>
                    <a:pt x="7504798" y="4060508"/>
                  </a:cubicBezTo>
                  <a:cubicBezTo>
                    <a:pt x="7726731" y="4003358"/>
                    <a:pt x="7930566" y="3893820"/>
                    <a:pt x="8154403" y="3843338"/>
                  </a:cubicBezTo>
                  <a:cubicBezTo>
                    <a:pt x="8219173" y="3829050"/>
                    <a:pt x="8285848" y="3819525"/>
                    <a:pt x="8351571" y="3818573"/>
                  </a:cubicBezTo>
                  <a:cubicBezTo>
                    <a:pt x="8303946" y="3823335"/>
                    <a:pt x="8257273" y="3831908"/>
                    <a:pt x="8212506" y="3842385"/>
                  </a:cubicBezTo>
                  <a:close/>
                  <a:moveTo>
                    <a:pt x="8362048" y="3833813"/>
                  </a:moveTo>
                  <a:cubicBezTo>
                    <a:pt x="8372526" y="3832860"/>
                    <a:pt x="8383003" y="3831908"/>
                    <a:pt x="8393481" y="3831908"/>
                  </a:cubicBezTo>
                  <a:cubicBezTo>
                    <a:pt x="8208696" y="3854768"/>
                    <a:pt x="8035341" y="3957638"/>
                    <a:pt x="7871511" y="4038600"/>
                  </a:cubicBezTo>
                  <a:cubicBezTo>
                    <a:pt x="7815314" y="4066223"/>
                    <a:pt x="7759116" y="4091940"/>
                    <a:pt x="7700061" y="4111943"/>
                  </a:cubicBezTo>
                  <a:cubicBezTo>
                    <a:pt x="7640053" y="4131945"/>
                    <a:pt x="7578141" y="4146233"/>
                    <a:pt x="7514323" y="4153853"/>
                  </a:cubicBezTo>
                  <a:cubicBezTo>
                    <a:pt x="7386689" y="4169093"/>
                    <a:pt x="7258101" y="4160520"/>
                    <a:pt x="7130466" y="4150043"/>
                  </a:cubicBezTo>
                  <a:cubicBezTo>
                    <a:pt x="7058076" y="4144328"/>
                    <a:pt x="6986639" y="4138613"/>
                    <a:pt x="6914248" y="4134803"/>
                  </a:cubicBezTo>
                  <a:cubicBezTo>
                    <a:pt x="6905676" y="4134803"/>
                    <a:pt x="6897103" y="4133850"/>
                    <a:pt x="6888531" y="4133850"/>
                  </a:cubicBezTo>
                  <a:cubicBezTo>
                    <a:pt x="7086651" y="4115753"/>
                    <a:pt x="7288581" y="4133850"/>
                    <a:pt x="7484796" y="4092893"/>
                  </a:cubicBezTo>
                  <a:cubicBezTo>
                    <a:pt x="7718158" y="4044315"/>
                    <a:pt x="7932471" y="3931920"/>
                    <a:pt x="8162023" y="3870960"/>
                  </a:cubicBezTo>
                  <a:cubicBezTo>
                    <a:pt x="8227746" y="3852863"/>
                    <a:pt x="8294421" y="3839528"/>
                    <a:pt x="8362048" y="3833813"/>
                  </a:cubicBezTo>
                  <a:close/>
                  <a:moveTo>
                    <a:pt x="8216316" y="3799523"/>
                  </a:moveTo>
                  <a:cubicBezTo>
                    <a:pt x="8173453" y="3803333"/>
                    <a:pt x="8129639" y="3808095"/>
                    <a:pt x="8086776" y="3814763"/>
                  </a:cubicBezTo>
                  <a:cubicBezTo>
                    <a:pt x="7983906" y="3824288"/>
                    <a:pt x="7881989" y="3839528"/>
                    <a:pt x="7781023" y="3858578"/>
                  </a:cubicBezTo>
                  <a:cubicBezTo>
                    <a:pt x="7560996" y="3899535"/>
                    <a:pt x="7344778" y="3958590"/>
                    <a:pt x="7130466" y="4023360"/>
                  </a:cubicBezTo>
                  <a:cubicBezTo>
                    <a:pt x="7027596" y="4053840"/>
                    <a:pt x="6925678" y="4086225"/>
                    <a:pt x="6823761" y="4121468"/>
                  </a:cubicBezTo>
                  <a:cubicBezTo>
                    <a:pt x="6821856" y="4121468"/>
                    <a:pt x="6819951" y="4121468"/>
                    <a:pt x="6818046" y="4121468"/>
                  </a:cubicBezTo>
                  <a:cubicBezTo>
                    <a:pt x="6843764" y="4113848"/>
                    <a:pt x="6868528" y="4105275"/>
                    <a:pt x="6893294" y="4097655"/>
                  </a:cubicBezTo>
                  <a:cubicBezTo>
                    <a:pt x="6950444" y="4078605"/>
                    <a:pt x="7006641" y="4055745"/>
                    <a:pt x="7062839" y="4032885"/>
                  </a:cubicBezTo>
                  <a:cubicBezTo>
                    <a:pt x="7176186" y="3986213"/>
                    <a:pt x="7288581" y="3940493"/>
                    <a:pt x="7405739" y="3905250"/>
                  </a:cubicBezTo>
                  <a:cubicBezTo>
                    <a:pt x="7639101" y="3834765"/>
                    <a:pt x="7881989" y="3795713"/>
                    <a:pt x="8125828" y="3789998"/>
                  </a:cubicBezTo>
                  <a:cubicBezTo>
                    <a:pt x="8190598" y="3789045"/>
                    <a:pt x="8256321" y="3789998"/>
                    <a:pt x="8321091" y="3793808"/>
                  </a:cubicBezTo>
                  <a:cubicBezTo>
                    <a:pt x="8325853" y="3794760"/>
                    <a:pt x="8331569" y="3794760"/>
                    <a:pt x="8336331" y="3795713"/>
                  </a:cubicBezTo>
                  <a:cubicBezTo>
                    <a:pt x="8296326" y="3794760"/>
                    <a:pt x="8256321" y="3795713"/>
                    <a:pt x="8216316" y="3799523"/>
                  </a:cubicBezTo>
                  <a:close/>
                  <a:moveTo>
                    <a:pt x="7700061" y="5023485"/>
                  </a:moveTo>
                  <a:cubicBezTo>
                    <a:pt x="7702919" y="5042535"/>
                    <a:pt x="7707681" y="5060633"/>
                    <a:pt x="7714348" y="5077778"/>
                  </a:cubicBezTo>
                  <a:cubicBezTo>
                    <a:pt x="7704823" y="5066348"/>
                    <a:pt x="7694346" y="5055870"/>
                    <a:pt x="7684821" y="5044440"/>
                  </a:cubicBezTo>
                  <a:cubicBezTo>
                    <a:pt x="7650531" y="5007293"/>
                    <a:pt x="7615289" y="4970145"/>
                    <a:pt x="7580046" y="4933950"/>
                  </a:cubicBezTo>
                  <a:cubicBezTo>
                    <a:pt x="7509561" y="4862513"/>
                    <a:pt x="7436219" y="4792980"/>
                    <a:pt x="7360019" y="4727258"/>
                  </a:cubicBezTo>
                  <a:cubicBezTo>
                    <a:pt x="7207619" y="4593908"/>
                    <a:pt x="7044741" y="4472940"/>
                    <a:pt x="6873291" y="4364355"/>
                  </a:cubicBezTo>
                  <a:cubicBezTo>
                    <a:pt x="6778041" y="4304348"/>
                    <a:pt x="6680886" y="4246245"/>
                    <a:pt x="6578016" y="4200525"/>
                  </a:cubicBezTo>
                  <a:cubicBezTo>
                    <a:pt x="6583731" y="4196715"/>
                    <a:pt x="6590398" y="4193858"/>
                    <a:pt x="6596114" y="4190048"/>
                  </a:cubicBezTo>
                  <a:cubicBezTo>
                    <a:pt x="6627546" y="4198620"/>
                    <a:pt x="6659931" y="4206240"/>
                    <a:pt x="6691364" y="4215765"/>
                  </a:cubicBezTo>
                  <a:cubicBezTo>
                    <a:pt x="6731369" y="4228148"/>
                    <a:pt x="6771373" y="4242435"/>
                    <a:pt x="6811378" y="4257675"/>
                  </a:cubicBezTo>
                  <a:cubicBezTo>
                    <a:pt x="6889483" y="4288155"/>
                    <a:pt x="6965683" y="4325303"/>
                    <a:pt x="7039026" y="4366260"/>
                  </a:cubicBezTo>
                  <a:cubicBezTo>
                    <a:pt x="7192378" y="4451985"/>
                    <a:pt x="7334301" y="4556760"/>
                    <a:pt x="7471461" y="4667250"/>
                  </a:cubicBezTo>
                  <a:cubicBezTo>
                    <a:pt x="7550519" y="4731068"/>
                    <a:pt x="7627671" y="4795838"/>
                    <a:pt x="7704823" y="4861560"/>
                  </a:cubicBezTo>
                  <a:cubicBezTo>
                    <a:pt x="7705776" y="4862513"/>
                    <a:pt x="7707681" y="4863465"/>
                    <a:pt x="7708633" y="4863465"/>
                  </a:cubicBezTo>
                  <a:cubicBezTo>
                    <a:pt x="7697203" y="4915853"/>
                    <a:pt x="7691489" y="4969193"/>
                    <a:pt x="7700061" y="5023485"/>
                  </a:cubicBezTo>
                  <a:close/>
                  <a:moveTo>
                    <a:pt x="6509436" y="4174808"/>
                  </a:moveTo>
                  <a:cubicBezTo>
                    <a:pt x="6507531" y="4175760"/>
                    <a:pt x="6504673" y="4176713"/>
                    <a:pt x="6502769" y="4177665"/>
                  </a:cubicBezTo>
                  <a:cubicBezTo>
                    <a:pt x="6502769" y="4175760"/>
                    <a:pt x="6501816" y="4173855"/>
                    <a:pt x="6501816" y="4172903"/>
                  </a:cubicBezTo>
                  <a:cubicBezTo>
                    <a:pt x="6506578" y="4174808"/>
                    <a:pt x="6510389" y="4168140"/>
                    <a:pt x="6505626" y="4165283"/>
                  </a:cubicBezTo>
                  <a:cubicBezTo>
                    <a:pt x="6503721" y="4164330"/>
                    <a:pt x="6501816" y="4163378"/>
                    <a:pt x="6498958" y="4162425"/>
                  </a:cubicBezTo>
                  <a:cubicBezTo>
                    <a:pt x="6481814" y="4060508"/>
                    <a:pt x="6509436" y="3957638"/>
                    <a:pt x="6557061" y="3867150"/>
                  </a:cubicBezTo>
                  <a:cubicBezTo>
                    <a:pt x="6611353" y="3764280"/>
                    <a:pt x="6690411" y="3676650"/>
                    <a:pt x="6759944" y="3584258"/>
                  </a:cubicBezTo>
                  <a:cubicBezTo>
                    <a:pt x="6794233" y="3538538"/>
                    <a:pt x="6826619" y="3490913"/>
                    <a:pt x="6854241" y="3440430"/>
                  </a:cubicBezTo>
                  <a:cubicBezTo>
                    <a:pt x="6880911" y="3389948"/>
                    <a:pt x="6903771" y="3337560"/>
                    <a:pt x="6922821" y="3283268"/>
                  </a:cubicBezTo>
                  <a:cubicBezTo>
                    <a:pt x="6960921" y="3173730"/>
                    <a:pt x="6982828" y="3058478"/>
                    <a:pt x="6996164" y="2943225"/>
                  </a:cubicBezTo>
                  <a:cubicBezTo>
                    <a:pt x="7009498" y="2817495"/>
                    <a:pt x="7012356" y="2690813"/>
                    <a:pt x="7014261" y="2564130"/>
                  </a:cubicBezTo>
                  <a:cubicBezTo>
                    <a:pt x="7014261" y="2551748"/>
                    <a:pt x="7014261" y="2538413"/>
                    <a:pt x="7013308" y="2526030"/>
                  </a:cubicBezTo>
                  <a:cubicBezTo>
                    <a:pt x="7019023" y="2512695"/>
                    <a:pt x="7023786" y="2498408"/>
                    <a:pt x="7028548" y="2484120"/>
                  </a:cubicBezTo>
                  <a:cubicBezTo>
                    <a:pt x="7053314" y="2606040"/>
                    <a:pt x="7072364" y="2729865"/>
                    <a:pt x="7073316" y="2853690"/>
                  </a:cubicBezTo>
                  <a:cubicBezTo>
                    <a:pt x="7074269" y="2977515"/>
                    <a:pt x="7059028" y="3103245"/>
                    <a:pt x="7019023" y="3221355"/>
                  </a:cubicBezTo>
                  <a:cubicBezTo>
                    <a:pt x="6999021" y="3279458"/>
                    <a:pt x="6974256" y="3334703"/>
                    <a:pt x="6942823" y="3387090"/>
                  </a:cubicBezTo>
                  <a:cubicBezTo>
                    <a:pt x="6912344" y="3438525"/>
                    <a:pt x="6877101" y="3487103"/>
                    <a:pt x="6839953" y="3533775"/>
                  </a:cubicBezTo>
                  <a:cubicBezTo>
                    <a:pt x="6766611" y="3627120"/>
                    <a:pt x="6686601" y="3715703"/>
                    <a:pt x="6622783" y="3816668"/>
                  </a:cubicBezTo>
                  <a:cubicBezTo>
                    <a:pt x="6561823" y="3912870"/>
                    <a:pt x="6512294" y="4021455"/>
                    <a:pt x="6507531" y="4136708"/>
                  </a:cubicBezTo>
                  <a:cubicBezTo>
                    <a:pt x="6507531" y="4148138"/>
                    <a:pt x="6508483" y="4161473"/>
                    <a:pt x="6509436" y="4174808"/>
                  </a:cubicBezTo>
                  <a:close/>
                  <a:moveTo>
                    <a:pt x="5408346" y="4918710"/>
                  </a:moveTo>
                  <a:cubicBezTo>
                    <a:pt x="5435969" y="4873943"/>
                    <a:pt x="5466448" y="4831080"/>
                    <a:pt x="5499786" y="4789170"/>
                  </a:cubicBezTo>
                  <a:cubicBezTo>
                    <a:pt x="5597894" y="4664393"/>
                    <a:pt x="5716003" y="4555808"/>
                    <a:pt x="5848401" y="4468178"/>
                  </a:cubicBezTo>
                  <a:cubicBezTo>
                    <a:pt x="5852211" y="4465320"/>
                    <a:pt x="5856021" y="4463415"/>
                    <a:pt x="5858878" y="4460558"/>
                  </a:cubicBezTo>
                  <a:cubicBezTo>
                    <a:pt x="5869356" y="4454843"/>
                    <a:pt x="5880786" y="4449128"/>
                    <a:pt x="5890311" y="4442460"/>
                  </a:cubicBezTo>
                  <a:cubicBezTo>
                    <a:pt x="5894121" y="4440555"/>
                    <a:pt x="5897931" y="4437698"/>
                    <a:pt x="5901741" y="4435793"/>
                  </a:cubicBezTo>
                  <a:cubicBezTo>
                    <a:pt x="5913171" y="4430078"/>
                    <a:pt x="5924601" y="4425315"/>
                    <a:pt x="5936031" y="4420553"/>
                  </a:cubicBezTo>
                  <a:cubicBezTo>
                    <a:pt x="5940794" y="4418648"/>
                    <a:pt x="5944603" y="4416743"/>
                    <a:pt x="5949366" y="4415790"/>
                  </a:cubicBezTo>
                  <a:cubicBezTo>
                    <a:pt x="5947461" y="4416743"/>
                    <a:pt x="5945556" y="4418648"/>
                    <a:pt x="5943651" y="4419600"/>
                  </a:cubicBezTo>
                  <a:cubicBezTo>
                    <a:pt x="5916981" y="4437698"/>
                    <a:pt x="5891264" y="4455795"/>
                    <a:pt x="5865546" y="4473893"/>
                  </a:cubicBezTo>
                  <a:cubicBezTo>
                    <a:pt x="5814111" y="4510088"/>
                    <a:pt x="5763628" y="4548188"/>
                    <a:pt x="5715051" y="4588193"/>
                  </a:cubicBezTo>
                  <a:cubicBezTo>
                    <a:pt x="5624564" y="4662488"/>
                    <a:pt x="5540744" y="4746308"/>
                    <a:pt x="5472164" y="4842510"/>
                  </a:cubicBezTo>
                  <a:cubicBezTo>
                    <a:pt x="5445494" y="4879658"/>
                    <a:pt x="5422633" y="4918710"/>
                    <a:pt x="5401678" y="4959668"/>
                  </a:cubicBezTo>
                  <a:cubicBezTo>
                    <a:pt x="5404536" y="4947285"/>
                    <a:pt x="5407394" y="4934903"/>
                    <a:pt x="5409298" y="4923473"/>
                  </a:cubicBezTo>
                  <a:cubicBezTo>
                    <a:pt x="5410251" y="4920615"/>
                    <a:pt x="5409298" y="4919663"/>
                    <a:pt x="5408346" y="4918710"/>
                  </a:cubicBezTo>
                  <a:close/>
                  <a:moveTo>
                    <a:pt x="5591226" y="4605338"/>
                  </a:moveTo>
                  <a:cubicBezTo>
                    <a:pt x="5551221" y="4624388"/>
                    <a:pt x="5513121" y="4645343"/>
                    <a:pt x="5475973" y="4667250"/>
                  </a:cubicBezTo>
                  <a:cubicBezTo>
                    <a:pt x="5419776" y="4700588"/>
                    <a:pt x="5366436" y="4736783"/>
                    <a:pt x="5315001" y="4776788"/>
                  </a:cubicBezTo>
                  <a:cubicBezTo>
                    <a:pt x="5212131" y="4856798"/>
                    <a:pt x="5121644" y="4950143"/>
                    <a:pt x="5041633" y="5053013"/>
                  </a:cubicBezTo>
                  <a:cubicBezTo>
                    <a:pt x="4963528" y="5153978"/>
                    <a:pt x="4890186" y="5262563"/>
                    <a:pt x="4793031" y="5347335"/>
                  </a:cubicBezTo>
                  <a:cubicBezTo>
                    <a:pt x="4746358" y="5388293"/>
                    <a:pt x="4693971" y="5421630"/>
                    <a:pt x="4637774" y="5448300"/>
                  </a:cubicBezTo>
                  <a:cubicBezTo>
                    <a:pt x="4582528" y="5474970"/>
                    <a:pt x="4525378" y="5495925"/>
                    <a:pt x="4467276" y="5515928"/>
                  </a:cubicBezTo>
                  <a:cubicBezTo>
                    <a:pt x="4377741" y="5547360"/>
                    <a:pt x="4284396" y="5576888"/>
                    <a:pt x="4201528" y="5624513"/>
                  </a:cubicBezTo>
                  <a:cubicBezTo>
                    <a:pt x="4281539" y="5561648"/>
                    <a:pt x="4360596" y="5497830"/>
                    <a:pt x="4439653" y="5434013"/>
                  </a:cubicBezTo>
                  <a:cubicBezTo>
                    <a:pt x="4547286" y="5347335"/>
                    <a:pt x="4653966" y="5261610"/>
                    <a:pt x="4761599" y="5174933"/>
                  </a:cubicBezTo>
                  <a:cubicBezTo>
                    <a:pt x="4857801" y="5097780"/>
                    <a:pt x="4954956" y="5020628"/>
                    <a:pt x="5053064" y="4945380"/>
                  </a:cubicBezTo>
                  <a:cubicBezTo>
                    <a:pt x="5151171" y="4871085"/>
                    <a:pt x="5251183" y="4798695"/>
                    <a:pt x="5355006" y="4732020"/>
                  </a:cubicBezTo>
                  <a:cubicBezTo>
                    <a:pt x="5435969" y="4679633"/>
                    <a:pt x="5519789" y="4631055"/>
                    <a:pt x="5606466" y="4587240"/>
                  </a:cubicBezTo>
                  <a:cubicBezTo>
                    <a:pt x="5605514" y="4588193"/>
                    <a:pt x="5605514" y="4588193"/>
                    <a:pt x="5604561" y="4589145"/>
                  </a:cubicBezTo>
                  <a:cubicBezTo>
                    <a:pt x="5600751" y="4593908"/>
                    <a:pt x="5595989" y="4599623"/>
                    <a:pt x="5591226" y="4605338"/>
                  </a:cubicBezTo>
                  <a:close/>
                  <a:moveTo>
                    <a:pt x="5049253" y="4558665"/>
                  </a:moveTo>
                  <a:cubicBezTo>
                    <a:pt x="5085448" y="4539615"/>
                    <a:pt x="5118786" y="4513898"/>
                    <a:pt x="5145456" y="4482465"/>
                  </a:cubicBezTo>
                  <a:cubicBezTo>
                    <a:pt x="5175936" y="4447223"/>
                    <a:pt x="5194986" y="4405313"/>
                    <a:pt x="5215941" y="4364355"/>
                  </a:cubicBezTo>
                  <a:cubicBezTo>
                    <a:pt x="5237848" y="4321493"/>
                    <a:pt x="5261661" y="4278630"/>
                    <a:pt x="5301666" y="4251008"/>
                  </a:cubicBezTo>
                  <a:cubicBezTo>
                    <a:pt x="5309286" y="4256723"/>
                    <a:pt x="5315953" y="4261485"/>
                    <a:pt x="5323573" y="4267200"/>
                  </a:cubicBezTo>
                  <a:cubicBezTo>
                    <a:pt x="5295951" y="4287203"/>
                    <a:pt x="5278806" y="4318635"/>
                    <a:pt x="5266423" y="4349115"/>
                  </a:cubicBezTo>
                  <a:cubicBezTo>
                    <a:pt x="5258803" y="4369118"/>
                    <a:pt x="5252136" y="4390073"/>
                    <a:pt x="5244516" y="4409123"/>
                  </a:cubicBezTo>
                  <a:cubicBezTo>
                    <a:pt x="5237848" y="4427220"/>
                    <a:pt x="5229276" y="4443413"/>
                    <a:pt x="5218798" y="4459605"/>
                  </a:cubicBezTo>
                  <a:cubicBezTo>
                    <a:pt x="5177841" y="4522470"/>
                    <a:pt x="5114976" y="4569143"/>
                    <a:pt x="5041633" y="4588193"/>
                  </a:cubicBezTo>
                  <a:cubicBezTo>
                    <a:pt x="5000676" y="4598670"/>
                    <a:pt x="4958766" y="4600575"/>
                    <a:pt x="4917808" y="4594860"/>
                  </a:cubicBezTo>
                  <a:cubicBezTo>
                    <a:pt x="4915903" y="4593908"/>
                    <a:pt x="4913998" y="4592955"/>
                    <a:pt x="4912094" y="4593908"/>
                  </a:cubicBezTo>
                  <a:cubicBezTo>
                    <a:pt x="4911141" y="4593908"/>
                    <a:pt x="4909236" y="4592955"/>
                    <a:pt x="4908283" y="4592955"/>
                  </a:cubicBezTo>
                  <a:cubicBezTo>
                    <a:pt x="4956861" y="4593908"/>
                    <a:pt x="5006391" y="4581525"/>
                    <a:pt x="5049253" y="4558665"/>
                  </a:cubicBezTo>
                  <a:close/>
                  <a:moveTo>
                    <a:pt x="4878756" y="4587240"/>
                  </a:moveTo>
                  <a:cubicBezTo>
                    <a:pt x="4873993" y="4586288"/>
                    <a:pt x="4870183" y="4584383"/>
                    <a:pt x="4865421" y="4583430"/>
                  </a:cubicBezTo>
                  <a:cubicBezTo>
                    <a:pt x="4829226" y="4572000"/>
                    <a:pt x="4795889" y="4556760"/>
                    <a:pt x="4764456" y="4537710"/>
                  </a:cubicBezTo>
                  <a:cubicBezTo>
                    <a:pt x="4837799" y="4550093"/>
                    <a:pt x="4913998" y="4537710"/>
                    <a:pt x="4980673" y="4505325"/>
                  </a:cubicBezTo>
                  <a:cubicBezTo>
                    <a:pt x="5020678" y="4486275"/>
                    <a:pt x="5054969" y="4459605"/>
                    <a:pt x="5086401" y="4428173"/>
                  </a:cubicBezTo>
                  <a:cubicBezTo>
                    <a:pt x="5116881" y="4396740"/>
                    <a:pt x="5144503" y="4363403"/>
                    <a:pt x="5173078" y="4330065"/>
                  </a:cubicBezTo>
                  <a:cubicBezTo>
                    <a:pt x="5203558" y="4292918"/>
                    <a:pt x="5235944" y="4258628"/>
                    <a:pt x="5274996" y="4229100"/>
                  </a:cubicBezTo>
                  <a:cubicBezTo>
                    <a:pt x="5280711" y="4233863"/>
                    <a:pt x="5287378" y="4238625"/>
                    <a:pt x="5293094" y="4243388"/>
                  </a:cubicBezTo>
                  <a:cubicBezTo>
                    <a:pt x="5222608" y="4295775"/>
                    <a:pt x="5204511" y="4389120"/>
                    <a:pt x="5154981" y="4457700"/>
                  </a:cubicBezTo>
                  <a:cubicBezTo>
                    <a:pt x="5105451" y="4527233"/>
                    <a:pt x="5027346" y="4573905"/>
                    <a:pt x="4942573" y="4584383"/>
                  </a:cubicBezTo>
                  <a:cubicBezTo>
                    <a:pt x="4920666" y="4588193"/>
                    <a:pt x="4899711" y="4588193"/>
                    <a:pt x="4878756" y="4587240"/>
                  </a:cubicBezTo>
                  <a:close/>
                  <a:moveTo>
                    <a:pt x="5133073" y="4556760"/>
                  </a:moveTo>
                  <a:cubicBezTo>
                    <a:pt x="5163553" y="4537710"/>
                    <a:pt x="5190223" y="4511993"/>
                    <a:pt x="5212131" y="4483418"/>
                  </a:cubicBezTo>
                  <a:cubicBezTo>
                    <a:pt x="5235944" y="4451985"/>
                    <a:pt x="5251183" y="4416743"/>
                    <a:pt x="5265471" y="4379595"/>
                  </a:cubicBezTo>
                  <a:cubicBezTo>
                    <a:pt x="5280711" y="4340543"/>
                    <a:pt x="5296903" y="4296728"/>
                    <a:pt x="5334051" y="4272915"/>
                  </a:cubicBezTo>
                  <a:cubicBezTo>
                    <a:pt x="5349291" y="4283393"/>
                    <a:pt x="5364531" y="4292918"/>
                    <a:pt x="5379771" y="4301490"/>
                  </a:cubicBezTo>
                  <a:cubicBezTo>
                    <a:pt x="5357864" y="4319588"/>
                    <a:pt x="5349291" y="4351973"/>
                    <a:pt x="5346433" y="4379595"/>
                  </a:cubicBezTo>
                  <a:cubicBezTo>
                    <a:pt x="5343576" y="4400550"/>
                    <a:pt x="5342623" y="4420553"/>
                    <a:pt x="5336908" y="4440555"/>
                  </a:cubicBezTo>
                  <a:cubicBezTo>
                    <a:pt x="5332146" y="4457700"/>
                    <a:pt x="5325478" y="4473893"/>
                    <a:pt x="5316906" y="4488180"/>
                  </a:cubicBezTo>
                  <a:cubicBezTo>
                    <a:pt x="5282616" y="4548188"/>
                    <a:pt x="5221656" y="4588193"/>
                    <a:pt x="5155933" y="4606290"/>
                  </a:cubicBezTo>
                  <a:cubicBezTo>
                    <a:pt x="5125453" y="4608195"/>
                    <a:pt x="5095926" y="4610100"/>
                    <a:pt x="5065446" y="4609148"/>
                  </a:cubicBezTo>
                  <a:cubicBezTo>
                    <a:pt x="5035919" y="4609148"/>
                    <a:pt x="5005439" y="4607243"/>
                    <a:pt x="4975911" y="4603433"/>
                  </a:cubicBezTo>
                  <a:cubicBezTo>
                    <a:pt x="5031156" y="4604385"/>
                    <a:pt x="5086401" y="4587240"/>
                    <a:pt x="5133073" y="4556760"/>
                  </a:cubicBezTo>
                  <a:close/>
                  <a:moveTo>
                    <a:pt x="5435969" y="4331970"/>
                  </a:moveTo>
                  <a:cubicBezTo>
                    <a:pt x="5459781" y="4343400"/>
                    <a:pt x="5483594" y="4352925"/>
                    <a:pt x="5508358" y="4362450"/>
                  </a:cubicBezTo>
                  <a:cubicBezTo>
                    <a:pt x="5495976" y="4367213"/>
                    <a:pt x="5485498" y="4378643"/>
                    <a:pt x="5480736" y="4391025"/>
                  </a:cubicBezTo>
                  <a:cubicBezTo>
                    <a:pt x="5471211" y="4412933"/>
                    <a:pt x="5475021" y="4438650"/>
                    <a:pt x="5477878" y="4461510"/>
                  </a:cubicBezTo>
                  <a:cubicBezTo>
                    <a:pt x="5480736" y="4486275"/>
                    <a:pt x="5479783" y="4509135"/>
                    <a:pt x="5465496" y="4531043"/>
                  </a:cubicBezTo>
                  <a:cubicBezTo>
                    <a:pt x="5458828" y="4541520"/>
                    <a:pt x="5451208" y="4550093"/>
                    <a:pt x="5442636" y="4557713"/>
                  </a:cubicBezTo>
                  <a:cubicBezTo>
                    <a:pt x="5404536" y="4567238"/>
                    <a:pt x="5366436" y="4576763"/>
                    <a:pt x="5327383" y="4584383"/>
                  </a:cubicBezTo>
                  <a:cubicBezTo>
                    <a:pt x="5339766" y="4577715"/>
                    <a:pt x="5351196" y="4571048"/>
                    <a:pt x="5362626" y="4561523"/>
                  </a:cubicBezTo>
                  <a:cubicBezTo>
                    <a:pt x="5380723" y="4546283"/>
                    <a:pt x="5395964" y="4527233"/>
                    <a:pt x="5403583" y="4504373"/>
                  </a:cubicBezTo>
                  <a:cubicBezTo>
                    <a:pt x="5413108" y="4476750"/>
                    <a:pt x="5412156" y="4447223"/>
                    <a:pt x="5413108" y="4418648"/>
                  </a:cubicBezTo>
                  <a:cubicBezTo>
                    <a:pt x="5414061" y="4390073"/>
                    <a:pt x="5416919" y="4359593"/>
                    <a:pt x="5435016" y="4336733"/>
                  </a:cubicBezTo>
                  <a:cubicBezTo>
                    <a:pt x="5435969" y="4334828"/>
                    <a:pt x="5435969" y="4333875"/>
                    <a:pt x="5435969" y="4331970"/>
                  </a:cubicBezTo>
                  <a:close/>
                  <a:moveTo>
                    <a:pt x="5426444" y="4330065"/>
                  </a:moveTo>
                  <a:cubicBezTo>
                    <a:pt x="5392153" y="4372928"/>
                    <a:pt x="5408346" y="4430078"/>
                    <a:pt x="5399773" y="4480560"/>
                  </a:cubicBezTo>
                  <a:cubicBezTo>
                    <a:pt x="5391201" y="4531995"/>
                    <a:pt x="5350244" y="4566285"/>
                    <a:pt x="5304523" y="4585335"/>
                  </a:cubicBezTo>
                  <a:cubicBezTo>
                    <a:pt x="5299761" y="4587240"/>
                    <a:pt x="5294998" y="4589145"/>
                    <a:pt x="5290236" y="4591050"/>
                  </a:cubicBezTo>
                  <a:cubicBezTo>
                    <a:pt x="5258803" y="4596765"/>
                    <a:pt x="5228323" y="4601528"/>
                    <a:pt x="5196891" y="4604385"/>
                  </a:cubicBezTo>
                  <a:cubicBezTo>
                    <a:pt x="5209273" y="4599623"/>
                    <a:pt x="5221656" y="4593908"/>
                    <a:pt x="5233086" y="4586288"/>
                  </a:cubicBezTo>
                  <a:cubicBezTo>
                    <a:pt x="5294998" y="4550093"/>
                    <a:pt x="5341671" y="4490085"/>
                    <a:pt x="5353101" y="4417695"/>
                  </a:cubicBezTo>
                  <a:cubicBezTo>
                    <a:pt x="5358816" y="4380548"/>
                    <a:pt x="5358816" y="4331970"/>
                    <a:pt x="5391201" y="4308158"/>
                  </a:cubicBezTo>
                  <a:cubicBezTo>
                    <a:pt x="5403583" y="4314825"/>
                    <a:pt x="5415966" y="4321493"/>
                    <a:pt x="5428348" y="4327208"/>
                  </a:cubicBezTo>
                  <a:cubicBezTo>
                    <a:pt x="5427396" y="4329113"/>
                    <a:pt x="5427396" y="4330065"/>
                    <a:pt x="5426444" y="4330065"/>
                  </a:cubicBezTo>
                  <a:close/>
                  <a:moveTo>
                    <a:pt x="5163553" y="4645343"/>
                  </a:moveTo>
                  <a:cubicBezTo>
                    <a:pt x="5164506" y="4644390"/>
                    <a:pt x="5165458" y="4644390"/>
                    <a:pt x="5165458" y="4643438"/>
                  </a:cubicBezTo>
                  <a:cubicBezTo>
                    <a:pt x="5201653" y="4652963"/>
                    <a:pt x="5240706" y="4655820"/>
                    <a:pt x="5277853" y="4653915"/>
                  </a:cubicBezTo>
                  <a:cubicBezTo>
                    <a:pt x="5293094" y="4652963"/>
                    <a:pt x="5307381" y="4652010"/>
                    <a:pt x="5322621" y="4649153"/>
                  </a:cubicBezTo>
                  <a:cubicBezTo>
                    <a:pt x="5318811" y="4651058"/>
                    <a:pt x="5315953" y="4652010"/>
                    <a:pt x="5312144" y="4653915"/>
                  </a:cubicBezTo>
                  <a:cubicBezTo>
                    <a:pt x="5250231" y="4679633"/>
                    <a:pt x="5189271" y="4706303"/>
                    <a:pt x="5128311" y="4734878"/>
                  </a:cubicBezTo>
                  <a:cubicBezTo>
                    <a:pt x="5014964" y="4788218"/>
                    <a:pt x="4904473" y="4849178"/>
                    <a:pt x="4800651" y="4920615"/>
                  </a:cubicBezTo>
                  <a:cubicBezTo>
                    <a:pt x="4702543" y="4989195"/>
                    <a:pt x="4612056" y="5068253"/>
                    <a:pt x="4534903" y="5159693"/>
                  </a:cubicBezTo>
                  <a:cubicBezTo>
                    <a:pt x="4463466" y="5243513"/>
                    <a:pt x="4403458" y="5334953"/>
                    <a:pt x="4336783" y="5422583"/>
                  </a:cubicBezTo>
                  <a:cubicBezTo>
                    <a:pt x="4281539" y="5494973"/>
                    <a:pt x="4222483" y="5565458"/>
                    <a:pt x="4151998" y="5623560"/>
                  </a:cubicBezTo>
                  <a:cubicBezTo>
                    <a:pt x="4158666" y="5614035"/>
                    <a:pt x="4165333" y="5604510"/>
                    <a:pt x="4172001" y="5594033"/>
                  </a:cubicBezTo>
                  <a:cubicBezTo>
                    <a:pt x="4198671" y="5551170"/>
                    <a:pt x="4220578" y="5505450"/>
                    <a:pt x="4240581" y="5458778"/>
                  </a:cubicBezTo>
                  <a:cubicBezTo>
                    <a:pt x="4261536" y="5411153"/>
                    <a:pt x="4280586" y="5363528"/>
                    <a:pt x="4302493" y="5316855"/>
                  </a:cubicBezTo>
                  <a:cubicBezTo>
                    <a:pt x="4324401" y="5269230"/>
                    <a:pt x="4351071" y="5222558"/>
                    <a:pt x="4380599" y="5178743"/>
                  </a:cubicBezTo>
                  <a:cubicBezTo>
                    <a:pt x="4441558" y="5090160"/>
                    <a:pt x="4516806" y="5013008"/>
                    <a:pt x="4604436" y="4950143"/>
                  </a:cubicBezTo>
                  <a:cubicBezTo>
                    <a:pt x="4692066" y="4887278"/>
                    <a:pt x="4791126" y="4844415"/>
                    <a:pt x="4889233" y="4800600"/>
                  </a:cubicBezTo>
                  <a:cubicBezTo>
                    <a:pt x="4984483" y="4757738"/>
                    <a:pt x="5082591" y="4712970"/>
                    <a:pt x="5163553" y="4645343"/>
                  </a:cubicBezTo>
                  <a:close/>
                  <a:moveTo>
                    <a:pt x="4314876" y="5462588"/>
                  </a:moveTo>
                  <a:cubicBezTo>
                    <a:pt x="4383456" y="5376863"/>
                    <a:pt x="4443464" y="5285423"/>
                    <a:pt x="4512996" y="5199698"/>
                  </a:cubicBezTo>
                  <a:cubicBezTo>
                    <a:pt x="4587291" y="5107305"/>
                    <a:pt x="4673016" y="5026343"/>
                    <a:pt x="4768266" y="4956810"/>
                  </a:cubicBezTo>
                  <a:cubicBezTo>
                    <a:pt x="4869231" y="4882515"/>
                    <a:pt x="4977816" y="4820603"/>
                    <a:pt x="5090211" y="4765358"/>
                  </a:cubicBezTo>
                  <a:cubicBezTo>
                    <a:pt x="5186414" y="4717733"/>
                    <a:pt x="5285473" y="4676775"/>
                    <a:pt x="5384533" y="4635818"/>
                  </a:cubicBezTo>
                  <a:cubicBezTo>
                    <a:pt x="5406441" y="4630103"/>
                    <a:pt x="5428348" y="4623435"/>
                    <a:pt x="5450256" y="4615815"/>
                  </a:cubicBezTo>
                  <a:cubicBezTo>
                    <a:pt x="5461686" y="4612005"/>
                    <a:pt x="5472164" y="4607243"/>
                    <a:pt x="5483594" y="4603433"/>
                  </a:cubicBezTo>
                  <a:cubicBezTo>
                    <a:pt x="5374056" y="4666298"/>
                    <a:pt x="5265471" y="4732973"/>
                    <a:pt x="5159744" y="4802505"/>
                  </a:cubicBezTo>
                  <a:cubicBezTo>
                    <a:pt x="5034966" y="4884420"/>
                    <a:pt x="4913046" y="4971098"/>
                    <a:pt x="4793983" y="5061585"/>
                  </a:cubicBezTo>
                  <a:cubicBezTo>
                    <a:pt x="4675874" y="5153025"/>
                    <a:pt x="4560621" y="5248275"/>
                    <a:pt x="4449178" y="5348288"/>
                  </a:cubicBezTo>
                  <a:cubicBezTo>
                    <a:pt x="4392028" y="5399723"/>
                    <a:pt x="4334878" y="5453063"/>
                    <a:pt x="4279633" y="5506403"/>
                  </a:cubicBezTo>
                  <a:cubicBezTo>
                    <a:pt x="4291064" y="5492115"/>
                    <a:pt x="4302493" y="5477828"/>
                    <a:pt x="4314876" y="5462588"/>
                  </a:cubicBezTo>
                  <a:close/>
                  <a:moveTo>
                    <a:pt x="5459781" y="4552950"/>
                  </a:moveTo>
                  <a:cubicBezTo>
                    <a:pt x="5460733" y="4551998"/>
                    <a:pt x="5460733" y="4551998"/>
                    <a:pt x="5461686" y="4551045"/>
                  </a:cubicBezTo>
                  <a:cubicBezTo>
                    <a:pt x="5475021" y="4535805"/>
                    <a:pt x="5485498" y="4517708"/>
                    <a:pt x="5488356" y="4497705"/>
                  </a:cubicBezTo>
                  <a:cubicBezTo>
                    <a:pt x="5492166" y="4472940"/>
                    <a:pt x="5484546" y="4447223"/>
                    <a:pt x="5485498" y="4422458"/>
                  </a:cubicBezTo>
                  <a:cubicBezTo>
                    <a:pt x="5486451" y="4396740"/>
                    <a:pt x="5497881" y="4373880"/>
                    <a:pt x="5524551" y="4368165"/>
                  </a:cubicBezTo>
                  <a:cubicBezTo>
                    <a:pt x="5524551" y="4368165"/>
                    <a:pt x="5524551" y="4368165"/>
                    <a:pt x="5524551" y="4368165"/>
                  </a:cubicBezTo>
                  <a:cubicBezTo>
                    <a:pt x="5546458" y="4374833"/>
                    <a:pt x="5568366" y="4381500"/>
                    <a:pt x="5590273" y="4386263"/>
                  </a:cubicBezTo>
                  <a:cubicBezTo>
                    <a:pt x="5575986" y="4397693"/>
                    <a:pt x="5564556" y="4415790"/>
                    <a:pt x="5559794" y="4431983"/>
                  </a:cubicBezTo>
                  <a:cubicBezTo>
                    <a:pt x="5548364" y="4465320"/>
                    <a:pt x="5549316" y="4505325"/>
                    <a:pt x="5527408" y="4534853"/>
                  </a:cubicBezTo>
                  <a:cubicBezTo>
                    <a:pt x="5527408" y="4534853"/>
                    <a:pt x="5527408" y="4534853"/>
                    <a:pt x="5526456" y="4535805"/>
                  </a:cubicBezTo>
                  <a:cubicBezTo>
                    <a:pt x="5513121" y="4539615"/>
                    <a:pt x="5499786" y="4543425"/>
                    <a:pt x="5487403" y="4547235"/>
                  </a:cubicBezTo>
                  <a:cubicBezTo>
                    <a:pt x="5476926" y="4548188"/>
                    <a:pt x="5468353" y="4550093"/>
                    <a:pt x="5459781" y="4552950"/>
                  </a:cubicBezTo>
                  <a:close/>
                  <a:moveTo>
                    <a:pt x="5545506" y="4514850"/>
                  </a:moveTo>
                  <a:cubicBezTo>
                    <a:pt x="5559794" y="4480560"/>
                    <a:pt x="5558841" y="4440555"/>
                    <a:pt x="5580748" y="4410075"/>
                  </a:cubicBezTo>
                  <a:cubicBezTo>
                    <a:pt x="5587416" y="4401503"/>
                    <a:pt x="5595036" y="4393883"/>
                    <a:pt x="5604561" y="4389120"/>
                  </a:cubicBezTo>
                  <a:cubicBezTo>
                    <a:pt x="5632183" y="4394835"/>
                    <a:pt x="5660758" y="4399598"/>
                    <a:pt x="5689333" y="4403408"/>
                  </a:cubicBezTo>
                  <a:cubicBezTo>
                    <a:pt x="5681714" y="4408170"/>
                    <a:pt x="5675046" y="4412933"/>
                    <a:pt x="5668378" y="4419600"/>
                  </a:cubicBezTo>
                  <a:cubicBezTo>
                    <a:pt x="5642661" y="4443413"/>
                    <a:pt x="5634089" y="4478655"/>
                    <a:pt x="5614086" y="4506278"/>
                  </a:cubicBezTo>
                  <a:cubicBezTo>
                    <a:pt x="5588369" y="4514850"/>
                    <a:pt x="5563603" y="4523423"/>
                    <a:pt x="5537886" y="4531043"/>
                  </a:cubicBezTo>
                  <a:cubicBezTo>
                    <a:pt x="5540744" y="4526280"/>
                    <a:pt x="5543601" y="4520565"/>
                    <a:pt x="5545506" y="4514850"/>
                  </a:cubicBezTo>
                  <a:close/>
                  <a:moveTo>
                    <a:pt x="5632183" y="4492943"/>
                  </a:moveTo>
                  <a:cubicBezTo>
                    <a:pt x="5641708" y="4475798"/>
                    <a:pt x="5649328" y="4457700"/>
                    <a:pt x="5661711" y="4441508"/>
                  </a:cubicBezTo>
                  <a:cubicBezTo>
                    <a:pt x="5672189" y="4428173"/>
                    <a:pt x="5685523" y="4416743"/>
                    <a:pt x="5700764" y="4409123"/>
                  </a:cubicBezTo>
                  <a:cubicBezTo>
                    <a:pt x="5703621" y="4408170"/>
                    <a:pt x="5705526" y="4407218"/>
                    <a:pt x="5708383" y="4406265"/>
                  </a:cubicBezTo>
                  <a:cubicBezTo>
                    <a:pt x="5756961" y="4411028"/>
                    <a:pt x="5805539" y="4411028"/>
                    <a:pt x="5853164" y="4408170"/>
                  </a:cubicBezTo>
                  <a:cubicBezTo>
                    <a:pt x="5853164" y="4408170"/>
                    <a:pt x="5853164" y="4408170"/>
                    <a:pt x="5853164" y="4408170"/>
                  </a:cubicBezTo>
                  <a:cubicBezTo>
                    <a:pt x="5829351" y="4414838"/>
                    <a:pt x="5806491" y="4422458"/>
                    <a:pt x="5783631" y="4431030"/>
                  </a:cubicBezTo>
                  <a:cubicBezTo>
                    <a:pt x="5731244" y="4451033"/>
                    <a:pt x="5680761" y="4475798"/>
                    <a:pt x="5631231" y="4500563"/>
                  </a:cubicBezTo>
                  <a:cubicBezTo>
                    <a:pt x="5630278" y="4500563"/>
                    <a:pt x="5628373" y="4501515"/>
                    <a:pt x="5627421" y="4501515"/>
                  </a:cubicBezTo>
                  <a:cubicBezTo>
                    <a:pt x="5628373" y="4498658"/>
                    <a:pt x="5630278" y="4495800"/>
                    <a:pt x="5632183" y="4492943"/>
                  </a:cubicBezTo>
                  <a:close/>
                  <a:moveTo>
                    <a:pt x="5575986" y="4732020"/>
                  </a:moveTo>
                  <a:cubicBezTo>
                    <a:pt x="5659806" y="4643438"/>
                    <a:pt x="5755056" y="4568190"/>
                    <a:pt x="5854116" y="4496753"/>
                  </a:cubicBezTo>
                  <a:cubicBezTo>
                    <a:pt x="5882691" y="4476750"/>
                    <a:pt x="5911266" y="4456748"/>
                    <a:pt x="5939841" y="4436745"/>
                  </a:cubicBezTo>
                  <a:cubicBezTo>
                    <a:pt x="5954128" y="4426268"/>
                    <a:pt x="5969369" y="4416743"/>
                    <a:pt x="5983656" y="4407218"/>
                  </a:cubicBezTo>
                  <a:cubicBezTo>
                    <a:pt x="5984608" y="4406265"/>
                    <a:pt x="5985561" y="4406265"/>
                    <a:pt x="5986514" y="4405313"/>
                  </a:cubicBezTo>
                  <a:cubicBezTo>
                    <a:pt x="5989371" y="4404360"/>
                    <a:pt x="5991276" y="4404360"/>
                    <a:pt x="5994133" y="4403408"/>
                  </a:cubicBezTo>
                  <a:cubicBezTo>
                    <a:pt x="5989371" y="4406265"/>
                    <a:pt x="5983656" y="4410075"/>
                    <a:pt x="5978894" y="4412933"/>
                  </a:cubicBezTo>
                  <a:cubicBezTo>
                    <a:pt x="5949366" y="4432935"/>
                    <a:pt x="5920791" y="4452938"/>
                    <a:pt x="5892216" y="4474845"/>
                  </a:cubicBezTo>
                  <a:cubicBezTo>
                    <a:pt x="5835066" y="4517708"/>
                    <a:pt x="5781726" y="4564380"/>
                    <a:pt x="5730291" y="4614863"/>
                  </a:cubicBezTo>
                  <a:cubicBezTo>
                    <a:pt x="5679808" y="4664393"/>
                    <a:pt x="5632183" y="4716780"/>
                    <a:pt x="5587416" y="4772978"/>
                  </a:cubicBezTo>
                  <a:cubicBezTo>
                    <a:pt x="5542648" y="4829175"/>
                    <a:pt x="5501691" y="4887278"/>
                    <a:pt x="5464544" y="4948238"/>
                  </a:cubicBezTo>
                  <a:cubicBezTo>
                    <a:pt x="5431206" y="5002530"/>
                    <a:pt x="5400726" y="5058728"/>
                    <a:pt x="5374056" y="5116830"/>
                  </a:cubicBezTo>
                  <a:cubicBezTo>
                    <a:pt x="5375008" y="5097780"/>
                    <a:pt x="5376914" y="5079683"/>
                    <a:pt x="5378819" y="5060633"/>
                  </a:cubicBezTo>
                  <a:cubicBezTo>
                    <a:pt x="5382628" y="5033963"/>
                    <a:pt x="5387391" y="5009198"/>
                    <a:pt x="5394058" y="4983480"/>
                  </a:cubicBezTo>
                  <a:cubicBezTo>
                    <a:pt x="5442636" y="4890135"/>
                    <a:pt x="5505501" y="4806315"/>
                    <a:pt x="5575986" y="4732020"/>
                  </a:cubicBezTo>
                  <a:close/>
                  <a:moveTo>
                    <a:pt x="5975083" y="4367213"/>
                  </a:moveTo>
                  <a:cubicBezTo>
                    <a:pt x="5974131" y="4367213"/>
                    <a:pt x="5973178" y="4367213"/>
                    <a:pt x="5972226" y="4368165"/>
                  </a:cubicBezTo>
                  <a:cubicBezTo>
                    <a:pt x="5970321" y="4367213"/>
                    <a:pt x="5967464" y="4366260"/>
                    <a:pt x="5965558" y="4366260"/>
                  </a:cubicBezTo>
                  <a:cubicBezTo>
                    <a:pt x="5962701" y="4366260"/>
                    <a:pt x="5960796" y="4367213"/>
                    <a:pt x="5958891" y="4367213"/>
                  </a:cubicBezTo>
                  <a:cubicBezTo>
                    <a:pt x="5955081" y="4363403"/>
                    <a:pt x="5949366" y="4362450"/>
                    <a:pt x="5942698" y="4365308"/>
                  </a:cubicBezTo>
                  <a:cubicBezTo>
                    <a:pt x="5937936" y="4367213"/>
                    <a:pt x="5934126" y="4369118"/>
                    <a:pt x="5929364" y="4371975"/>
                  </a:cubicBezTo>
                  <a:cubicBezTo>
                    <a:pt x="5927458" y="4371023"/>
                    <a:pt x="5925553" y="4371023"/>
                    <a:pt x="5923648" y="4371975"/>
                  </a:cubicBezTo>
                  <a:cubicBezTo>
                    <a:pt x="5688381" y="4410075"/>
                    <a:pt x="5431206" y="4348163"/>
                    <a:pt x="5257851" y="4179570"/>
                  </a:cubicBezTo>
                  <a:cubicBezTo>
                    <a:pt x="5228323" y="4150043"/>
                    <a:pt x="5200701" y="4117658"/>
                    <a:pt x="5176889" y="4083368"/>
                  </a:cubicBezTo>
                  <a:cubicBezTo>
                    <a:pt x="5178794" y="4080510"/>
                    <a:pt x="5178794" y="4074795"/>
                    <a:pt x="5174031" y="4074795"/>
                  </a:cubicBezTo>
                  <a:cubicBezTo>
                    <a:pt x="5173078" y="4074795"/>
                    <a:pt x="5172126" y="4074795"/>
                    <a:pt x="5171173" y="4074795"/>
                  </a:cubicBezTo>
                  <a:cubicBezTo>
                    <a:pt x="5167364" y="4068128"/>
                    <a:pt x="5162601" y="4062413"/>
                    <a:pt x="5158791" y="4055745"/>
                  </a:cubicBezTo>
                  <a:cubicBezTo>
                    <a:pt x="5158791" y="4053840"/>
                    <a:pt x="5157839" y="4051935"/>
                    <a:pt x="5155933" y="4051935"/>
                  </a:cubicBezTo>
                  <a:cubicBezTo>
                    <a:pt x="5132121" y="4012883"/>
                    <a:pt x="5112119" y="3971925"/>
                    <a:pt x="5096878" y="3930015"/>
                  </a:cubicBezTo>
                  <a:cubicBezTo>
                    <a:pt x="5099736" y="3927158"/>
                    <a:pt x="5099736" y="3921443"/>
                    <a:pt x="5094973" y="3919538"/>
                  </a:cubicBezTo>
                  <a:cubicBezTo>
                    <a:pt x="5094021" y="3919538"/>
                    <a:pt x="5094021" y="3919538"/>
                    <a:pt x="5093069" y="3919538"/>
                  </a:cubicBezTo>
                  <a:cubicBezTo>
                    <a:pt x="5089258" y="3909060"/>
                    <a:pt x="5086401" y="3898583"/>
                    <a:pt x="5083544" y="3888105"/>
                  </a:cubicBezTo>
                  <a:cubicBezTo>
                    <a:pt x="5063541" y="3816668"/>
                    <a:pt x="5056873" y="3743325"/>
                    <a:pt x="5063541" y="3670935"/>
                  </a:cubicBezTo>
                  <a:cubicBezTo>
                    <a:pt x="5064494" y="3669983"/>
                    <a:pt x="5065446" y="3668078"/>
                    <a:pt x="5064494" y="3666173"/>
                  </a:cubicBezTo>
                  <a:cubicBezTo>
                    <a:pt x="5068303" y="3625215"/>
                    <a:pt x="5076876" y="3584258"/>
                    <a:pt x="5088306" y="3543300"/>
                  </a:cubicBezTo>
                  <a:cubicBezTo>
                    <a:pt x="5100689" y="3501390"/>
                    <a:pt x="5115928" y="3461385"/>
                    <a:pt x="5130216" y="3420428"/>
                  </a:cubicBezTo>
                  <a:cubicBezTo>
                    <a:pt x="5126406" y="3445193"/>
                    <a:pt x="5121644" y="3469005"/>
                    <a:pt x="5118786" y="3493770"/>
                  </a:cubicBezTo>
                  <a:cubicBezTo>
                    <a:pt x="5109261" y="3563303"/>
                    <a:pt x="5104498" y="3632835"/>
                    <a:pt x="5108308" y="3702368"/>
                  </a:cubicBezTo>
                  <a:cubicBezTo>
                    <a:pt x="5112119" y="3769995"/>
                    <a:pt x="5124501" y="3836670"/>
                    <a:pt x="5148314" y="3899535"/>
                  </a:cubicBezTo>
                  <a:cubicBezTo>
                    <a:pt x="5168316" y="3951923"/>
                    <a:pt x="5195939" y="4001453"/>
                    <a:pt x="5230228" y="4045268"/>
                  </a:cubicBezTo>
                  <a:cubicBezTo>
                    <a:pt x="5297856" y="4131945"/>
                    <a:pt x="5388344" y="4198620"/>
                    <a:pt x="5487403" y="4245293"/>
                  </a:cubicBezTo>
                  <a:cubicBezTo>
                    <a:pt x="5600751" y="4298633"/>
                    <a:pt x="5724576" y="4324350"/>
                    <a:pt x="5848401" y="4331018"/>
                  </a:cubicBezTo>
                  <a:cubicBezTo>
                    <a:pt x="5982703" y="4337685"/>
                    <a:pt x="6117006" y="4323398"/>
                    <a:pt x="6249403" y="4300538"/>
                  </a:cubicBezTo>
                  <a:cubicBezTo>
                    <a:pt x="6240831" y="4303395"/>
                    <a:pt x="6233211" y="4305300"/>
                    <a:pt x="6224639" y="4308158"/>
                  </a:cubicBezTo>
                  <a:cubicBezTo>
                    <a:pt x="6217971" y="4309110"/>
                    <a:pt x="6212256" y="4311015"/>
                    <a:pt x="6206541" y="4312920"/>
                  </a:cubicBezTo>
                  <a:cubicBezTo>
                    <a:pt x="6199873" y="4314825"/>
                    <a:pt x="6193206" y="4316730"/>
                    <a:pt x="6185586" y="4318635"/>
                  </a:cubicBezTo>
                  <a:cubicBezTo>
                    <a:pt x="6184633" y="4318635"/>
                    <a:pt x="6182728" y="4317683"/>
                    <a:pt x="6181776" y="4318635"/>
                  </a:cubicBezTo>
                  <a:cubicBezTo>
                    <a:pt x="6179871" y="4319588"/>
                    <a:pt x="6177966" y="4320540"/>
                    <a:pt x="6176061" y="4321493"/>
                  </a:cubicBezTo>
                  <a:cubicBezTo>
                    <a:pt x="6175108" y="4321493"/>
                    <a:pt x="6174156" y="4322445"/>
                    <a:pt x="6173203" y="4322445"/>
                  </a:cubicBezTo>
                  <a:cubicBezTo>
                    <a:pt x="6168441" y="4323398"/>
                    <a:pt x="6164631" y="4325303"/>
                    <a:pt x="6159869" y="4326255"/>
                  </a:cubicBezTo>
                  <a:cubicBezTo>
                    <a:pt x="6123673" y="4335780"/>
                    <a:pt x="6086526" y="4344353"/>
                    <a:pt x="6049378" y="4352925"/>
                  </a:cubicBezTo>
                  <a:cubicBezTo>
                    <a:pt x="6025566" y="4357688"/>
                    <a:pt x="5999848" y="4362450"/>
                    <a:pt x="5975083" y="4367213"/>
                  </a:cubicBezTo>
                  <a:close/>
                  <a:moveTo>
                    <a:pt x="3026143" y="4551998"/>
                  </a:moveTo>
                  <a:cubicBezTo>
                    <a:pt x="3093771" y="4562475"/>
                    <a:pt x="3161398" y="4569143"/>
                    <a:pt x="3228073" y="4551045"/>
                  </a:cubicBezTo>
                  <a:cubicBezTo>
                    <a:pt x="3352851" y="4518660"/>
                    <a:pt x="3450958" y="4425315"/>
                    <a:pt x="3513823" y="4315778"/>
                  </a:cubicBezTo>
                  <a:cubicBezTo>
                    <a:pt x="3529063" y="4289108"/>
                    <a:pt x="3542398" y="4260533"/>
                    <a:pt x="3554781" y="4231958"/>
                  </a:cubicBezTo>
                  <a:cubicBezTo>
                    <a:pt x="3545256" y="4262438"/>
                    <a:pt x="3534778" y="4291965"/>
                    <a:pt x="3520491" y="4321493"/>
                  </a:cubicBezTo>
                  <a:cubicBezTo>
                    <a:pt x="3480486" y="4408170"/>
                    <a:pt x="3418573" y="4486275"/>
                    <a:pt x="3334753" y="4533900"/>
                  </a:cubicBezTo>
                  <a:cubicBezTo>
                    <a:pt x="3294748" y="4556760"/>
                    <a:pt x="3249981" y="4572000"/>
                    <a:pt x="3203308" y="4575810"/>
                  </a:cubicBezTo>
                  <a:cubicBezTo>
                    <a:pt x="3145206" y="4580573"/>
                    <a:pt x="3088056" y="4569143"/>
                    <a:pt x="3031858" y="4555808"/>
                  </a:cubicBezTo>
                  <a:cubicBezTo>
                    <a:pt x="3019476" y="4552950"/>
                    <a:pt x="3008046" y="4550093"/>
                    <a:pt x="2995663" y="4547235"/>
                  </a:cubicBezTo>
                  <a:cubicBezTo>
                    <a:pt x="3006141" y="4549140"/>
                    <a:pt x="3015666" y="4551045"/>
                    <a:pt x="3026143" y="4551998"/>
                  </a:cubicBezTo>
                  <a:close/>
                  <a:moveTo>
                    <a:pt x="2901366" y="4529138"/>
                  </a:moveTo>
                  <a:cubicBezTo>
                    <a:pt x="2886126" y="4527233"/>
                    <a:pt x="2869933" y="4525328"/>
                    <a:pt x="2854693" y="4525328"/>
                  </a:cubicBezTo>
                  <a:cubicBezTo>
                    <a:pt x="2849931" y="4525328"/>
                    <a:pt x="2845168" y="4525328"/>
                    <a:pt x="2841358" y="4525328"/>
                  </a:cubicBezTo>
                  <a:cubicBezTo>
                    <a:pt x="2886126" y="4520565"/>
                    <a:pt x="2931846" y="4518660"/>
                    <a:pt x="2976613" y="4516755"/>
                  </a:cubicBezTo>
                  <a:cubicBezTo>
                    <a:pt x="3049003" y="4513898"/>
                    <a:pt x="3121393" y="4509135"/>
                    <a:pt x="3191878" y="4488180"/>
                  </a:cubicBezTo>
                  <a:cubicBezTo>
                    <a:pt x="3252838" y="4470083"/>
                    <a:pt x="3309988" y="4443413"/>
                    <a:pt x="3363328" y="4408170"/>
                  </a:cubicBezTo>
                  <a:cubicBezTo>
                    <a:pt x="3416668" y="4373880"/>
                    <a:pt x="3464293" y="4331018"/>
                    <a:pt x="3505251" y="4283393"/>
                  </a:cubicBezTo>
                  <a:cubicBezTo>
                    <a:pt x="3517633" y="4269105"/>
                    <a:pt x="3529063" y="4254818"/>
                    <a:pt x="3540493" y="4238625"/>
                  </a:cubicBezTo>
                  <a:cubicBezTo>
                    <a:pt x="3532873" y="4255770"/>
                    <a:pt x="3525253" y="4271963"/>
                    <a:pt x="3516681" y="4288155"/>
                  </a:cubicBezTo>
                  <a:cubicBezTo>
                    <a:pt x="3487153" y="4345305"/>
                    <a:pt x="3449053" y="4398645"/>
                    <a:pt x="3400476" y="4442460"/>
                  </a:cubicBezTo>
                  <a:cubicBezTo>
                    <a:pt x="3354756" y="4484370"/>
                    <a:pt x="3301416" y="4517708"/>
                    <a:pt x="3241408" y="4536758"/>
                  </a:cubicBezTo>
                  <a:cubicBezTo>
                    <a:pt x="3210928" y="4546283"/>
                    <a:pt x="3180448" y="4551998"/>
                    <a:pt x="3148063" y="4552950"/>
                  </a:cubicBezTo>
                  <a:cubicBezTo>
                    <a:pt x="3112821" y="4553903"/>
                    <a:pt x="3078531" y="4550093"/>
                    <a:pt x="3044241" y="4545330"/>
                  </a:cubicBezTo>
                  <a:cubicBezTo>
                    <a:pt x="2996616" y="4538663"/>
                    <a:pt x="2948991" y="4530090"/>
                    <a:pt x="2901366" y="4529138"/>
                  </a:cubicBezTo>
                  <a:close/>
                  <a:moveTo>
                    <a:pt x="3510013" y="4259580"/>
                  </a:moveTo>
                  <a:cubicBezTo>
                    <a:pt x="3470961" y="4308158"/>
                    <a:pt x="3425241" y="4351973"/>
                    <a:pt x="3373806" y="4388168"/>
                  </a:cubicBezTo>
                  <a:cubicBezTo>
                    <a:pt x="3322371" y="4424363"/>
                    <a:pt x="3266173" y="4452938"/>
                    <a:pt x="3206166" y="4472940"/>
                  </a:cubicBezTo>
                  <a:cubicBezTo>
                    <a:pt x="3138538" y="4495800"/>
                    <a:pt x="3068053" y="4503420"/>
                    <a:pt x="2996616" y="4506278"/>
                  </a:cubicBezTo>
                  <a:cubicBezTo>
                    <a:pt x="2918511" y="4510088"/>
                    <a:pt x="2838501" y="4510088"/>
                    <a:pt x="2763253" y="4531995"/>
                  </a:cubicBezTo>
                  <a:cubicBezTo>
                    <a:pt x="2754681" y="4534853"/>
                    <a:pt x="2745156" y="4537710"/>
                    <a:pt x="2736583" y="4540568"/>
                  </a:cubicBezTo>
                  <a:cubicBezTo>
                    <a:pt x="2735631" y="4540568"/>
                    <a:pt x="2735631" y="4541520"/>
                    <a:pt x="2735631" y="4542473"/>
                  </a:cubicBezTo>
                  <a:cubicBezTo>
                    <a:pt x="2734678" y="4542473"/>
                    <a:pt x="2733726" y="4543425"/>
                    <a:pt x="2732773" y="4543425"/>
                  </a:cubicBezTo>
                  <a:cubicBezTo>
                    <a:pt x="2739441" y="4537710"/>
                    <a:pt x="2746108" y="4532948"/>
                    <a:pt x="2752776" y="4528185"/>
                  </a:cubicBezTo>
                  <a:cubicBezTo>
                    <a:pt x="2788971" y="4518660"/>
                    <a:pt x="2826118" y="4509135"/>
                    <a:pt x="2863266" y="4502468"/>
                  </a:cubicBezTo>
                  <a:cubicBezTo>
                    <a:pt x="2908033" y="4493895"/>
                    <a:pt x="2952801" y="4486275"/>
                    <a:pt x="2997568" y="4477703"/>
                  </a:cubicBezTo>
                  <a:cubicBezTo>
                    <a:pt x="3080436" y="4461510"/>
                    <a:pt x="3162351" y="4441508"/>
                    <a:pt x="3239503" y="4406265"/>
                  </a:cubicBezTo>
                  <a:cubicBezTo>
                    <a:pt x="3310941" y="4373880"/>
                    <a:pt x="3377616" y="4330065"/>
                    <a:pt x="3435718" y="4277678"/>
                  </a:cubicBezTo>
                  <a:cubicBezTo>
                    <a:pt x="3494773" y="4223385"/>
                    <a:pt x="3543351" y="4158615"/>
                    <a:pt x="3577641" y="4086225"/>
                  </a:cubicBezTo>
                  <a:cubicBezTo>
                    <a:pt x="3584308" y="4071938"/>
                    <a:pt x="3590976" y="4056698"/>
                    <a:pt x="3596691" y="4041458"/>
                  </a:cubicBezTo>
                  <a:cubicBezTo>
                    <a:pt x="3592881" y="4066223"/>
                    <a:pt x="3589071" y="4090988"/>
                    <a:pt x="3584308" y="4114800"/>
                  </a:cubicBezTo>
                  <a:cubicBezTo>
                    <a:pt x="3575736" y="4139565"/>
                    <a:pt x="3568116" y="4164330"/>
                    <a:pt x="3559543" y="4189095"/>
                  </a:cubicBezTo>
                  <a:cubicBezTo>
                    <a:pt x="3544303" y="4213860"/>
                    <a:pt x="3528111" y="4237673"/>
                    <a:pt x="3510013" y="4259580"/>
                  </a:cubicBezTo>
                  <a:close/>
                  <a:moveTo>
                    <a:pt x="2703246" y="4416743"/>
                  </a:moveTo>
                  <a:cubicBezTo>
                    <a:pt x="2702293" y="4439603"/>
                    <a:pt x="2699436" y="4461510"/>
                    <a:pt x="2697531" y="4484370"/>
                  </a:cubicBezTo>
                  <a:cubicBezTo>
                    <a:pt x="2670861" y="4386263"/>
                    <a:pt x="2640381" y="4289108"/>
                    <a:pt x="2600376" y="4195763"/>
                  </a:cubicBezTo>
                  <a:cubicBezTo>
                    <a:pt x="2551798" y="4082415"/>
                    <a:pt x="2488933" y="3973830"/>
                    <a:pt x="2406066" y="3881438"/>
                  </a:cubicBezTo>
                  <a:cubicBezTo>
                    <a:pt x="2319388" y="3784283"/>
                    <a:pt x="2211756" y="3710940"/>
                    <a:pt x="2099361" y="3647123"/>
                  </a:cubicBezTo>
                  <a:cubicBezTo>
                    <a:pt x="1986013" y="3583305"/>
                    <a:pt x="1866951" y="3529013"/>
                    <a:pt x="1753603" y="3464243"/>
                  </a:cubicBezTo>
                  <a:cubicBezTo>
                    <a:pt x="1711693" y="3440430"/>
                    <a:pt x="1669783" y="3414713"/>
                    <a:pt x="1629778" y="3387090"/>
                  </a:cubicBezTo>
                  <a:cubicBezTo>
                    <a:pt x="1631683" y="3387090"/>
                    <a:pt x="1633588" y="3388043"/>
                    <a:pt x="1635493" y="3387090"/>
                  </a:cubicBezTo>
                  <a:cubicBezTo>
                    <a:pt x="1635493" y="3387090"/>
                    <a:pt x="1635493" y="3387090"/>
                    <a:pt x="1636446" y="3387090"/>
                  </a:cubicBezTo>
                  <a:cubicBezTo>
                    <a:pt x="1655496" y="3394710"/>
                    <a:pt x="1674546" y="3400425"/>
                    <a:pt x="1694548" y="3407093"/>
                  </a:cubicBezTo>
                  <a:cubicBezTo>
                    <a:pt x="1704073" y="3409950"/>
                    <a:pt x="1712646" y="3413760"/>
                    <a:pt x="1722171" y="3416618"/>
                  </a:cubicBezTo>
                  <a:cubicBezTo>
                    <a:pt x="1733601" y="3421380"/>
                    <a:pt x="1745983" y="3426143"/>
                    <a:pt x="1757413" y="3430905"/>
                  </a:cubicBezTo>
                  <a:cubicBezTo>
                    <a:pt x="1823136" y="3466148"/>
                    <a:pt x="1889811" y="3499485"/>
                    <a:pt x="1955533" y="3533775"/>
                  </a:cubicBezTo>
                  <a:cubicBezTo>
                    <a:pt x="2058403" y="3587115"/>
                    <a:pt x="2159368" y="3644265"/>
                    <a:pt x="2254618" y="3710940"/>
                  </a:cubicBezTo>
                  <a:cubicBezTo>
                    <a:pt x="2304148" y="3745230"/>
                    <a:pt x="2351773" y="3781425"/>
                    <a:pt x="2398446" y="3819525"/>
                  </a:cubicBezTo>
                  <a:cubicBezTo>
                    <a:pt x="2444166" y="3857625"/>
                    <a:pt x="2489886" y="3896678"/>
                    <a:pt x="2531796" y="3938588"/>
                  </a:cubicBezTo>
                  <a:cubicBezTo>
                    <a:pt x="2600376" y="4007168"/>
                    <a:pt x="2660383" y="4089083"/>
                    <a:pt x="2688958" y="4181475"/>
                  </a:cubicBezTo>
                  <a:cubicBezTo>
                    <a:pt x="2700388" y="4241483"/>
                    <a:pt x="2705151" y="4303395"/>
                    <a:pt x="2705151" y="4364355"/>
                  </a:cubicBezTo>
                  <a:cubicBezTo>
                    <a:pt x="2705151" y="4379595"/>
                    <a:pt x="2704198" y="4394835"/>
                    <a:pt x="2703246" y="4410075"/>
                  </a:cubicBezTo>
                  <a:cubicBezTo>
                    <a:pt x="2702293" y="4411028"/>
                    <a:pt x="2702293" y="4411980"/>
                    <a:pt x="2701341" y="4413885"/>
                  </a:cubicBezTo>
                  <a:cubicBezTo>
                    <a:pt x="2701341" y="4415790"/>
                    <a:pt x="2702293" y="4416743"/>
                    <a:pt x="2703246" y="4416743"/>
                  </a:cubicBezTo>
                  <a:close/>
                  <a:moveTo>
                    <a:pt x="1667878" y="4755833"/>
                  </a:moveTo>
                  <a:cubicBezTo>
                    <a:pt x="1664068" y="4783455"/>
                    <a:pt x="1659306" y="4812030"/>
                    <a:pt x="1654543" y="4839653"/>
                  </a:cubicBezTo>
                  <a:cubicBezTo>
                    <a:pt x="1644066" y="4895850"/>
                    <a:pt x="1632636" y="4951095"/>
                    <a:pt x="1618348" y="5006340"/>
                  </a:cubicBezTo>
                  <a:cubicBezTo>
                    <a:pt x="1589773" y="5116830"/>
                    <a:pt x="1553578" y="5224463"/>
                    <a:pt x="1508811" y="5329238"/>
                  </a:cubicBezTo>
                  <a:cubicBezTo>
                    <a:pt x="1464996" y="5434013"/>
                    <a:pt x="1412608" y="5535930"/>
                    <a:pt x="1353553" y="5634038"/>
                  </a:cubicBezTo>
                  <a:cubicBezTo>
                    <a:pt x="1294498" y="5731193"/>
                    <a:pt x="1228776" y="5824538"/>
                    <a:pt x="1156386" y="5913120"/>
                  </a:cubicBezTo>
                  <a:cubicBezTo>
                    <a:pt x="1109713" y="5969318"/>
                    <a:pt x="1061136" y="6023610"/>
                    <a:pt x="1008748" y="6075998"/>
                  </a:cubicBezTo>
                  <a:cubicBezTo>
                    <a:pt x="992556" y="6089333"/>
                    <a:pt x="976363" y="6102668"/>
                    <a:pt x="959218" y="6116003"/>
                  </a:cubicBezTo>
                  <a:cubicBezTo>
                    <a:pt x="1015416" y="6067425"/>
                    <a:pt x="1066851" y="6013133"/>
                    <a:pt x="1112571" y="5955030"/>
                  </a:cubicBezTo>
                  <a:cubicBezTo>
                    <a:pt x="1181151" y="5869305"/>
                    <a:pt x="1238301" y="5775008"/>
                    <a:pt x="1289736" y="5677853"/>
                  </a:cubicBezTo>
                  <a:cubicBezTo>
                    <a:pt x="1342123" y="5577840"/>
                    <a:pt x="1388796" y="5474970"/>
                    <a:pt x="1431658" y="5370195"/>
                  </a:cubicBezTo>
                  <a:cubicBezTo>
                    <a:pt x="1480236" y="5253038"/>
                    <a:pt x="1525003" y="5133975"/>
                    <a:pt x="1559293" y="5012055"/>
                  </a:cubicBezTo>
                  <a:cubicBezTo>
                    <a:pt x="1593583" y="4892993"/>
                    <a:pt x="1618348" y="4770120"/>
                    <a:pt x="1627873" y="4646295"/>
                  </a:cubicBezTo>
                  <a:cubicBezTo>
                    <a:pt x="1636446" y="4654868"/>
                    <a:pt x="1645018" y="4662488"/>
                    <a:pt x="1653591" y="4671060"/>
                  </a:cubicBezTo>
                  <a:cubicBezTo>
                    <a:pt x="1660258" y="4686300"/>
                    <a:pt x="1665973" y="4701540"/>
                    <a:pt x="1670736" y="4716780"/>
                  </a:cubicBezTo>
                  <a:cubicBezTo>
                    <a:pt x="1671688" y="4729163"/>
                    <a:pt x="1669783" y="4742498"/>
                    <a:pt x="1667878" y="4755833"/>
                  </a:cubicBezTo>
                  <a:close/>
                  <a:moveTo>
                    <a:pt x="1684071" y="4746308"/>
                  </a:moveTo>
                  <a:cubicBezTo>
                    <a:pt x="1684071" y="4747260"/>
                    <a:pt x="1685023" y="4749165"/>
                    <a:pt x="1685023" y="4750118"/>
                  </a:cubicBezTo>
                  <a:cubicBezTo>
                    <a:pt x="1679308" y="4843463"/>
                    <a:pt x="1665973" y="4935855"/>
                    <a:pt x="1645971" y="5027295"/>
                  </a:cubicBezTo>
                  <a:cubicBezTo>
                    <a:pt x="1620253" y="5146358"/>
                    <a:pt x="1583106" y="5263515"/>
                    <a:pt x="1534528" y="5374958"/>
                  </a:cubicBezTo>
                  <a:cubicBezTo>
                    <a:pt x="1487856" y="5482590"/>
                    <a:pt x="1431658" y="5585460"/>
                    <a:pt x="1365936" y="5682615"/>
                  </a:cubicBezTo>
                  <a:cubicBezTo>
                    <a:pt x="1303071" y="5775008"/>
                    <a:pt x="1232586" y="5861685"/>
                    <a:pt x="1154481" y="5941695"/>
                  </a:cubicBezTo>
                  <a:cubicBezTo>
                    <a:pt x="1126858" y="5970270"/>
                    <a:pt x="1098283" y="5997893"/>
                    <a:pt x="1067803" y="6024563"/>
                  </a:cubicBezTo>
                  <a:cubicBezTo>
                    <a:pt x="1090663" y="6000750"/>
                    <a:pt x="1112571" y="5975985"/>
                    <a:pt x="1133526" y="5951220"/>
                  </a:cubicBezTo>
                  <a:cubicBezTo>
                    <a:pt x="1208773" y="5864543"/>
                    <a:pt x="1277353" y="5772150"/>
                    <a:pt x="1339266" y="5674995"/>
                  </a:cubicBezTo>
                  <a:cubicBezTo>
                    <a:pt x="1400226" y="5578793"/>
                    <a:pt x="1455471" y="5476875"/>
                    <a:pt x="1502143" y="5373053"/>
                  </a:cubicBezTo>
                  <a:cubicBezTo>
                    <a:pt x="1548816" y="5268278"/>
                    <a:pt x="1587868" y="5160645"/>
                    <a:pt x="1619301" y="5051108"/>
                  </a:cubicBezTo>
                  <a:cubicBezTo>
                    <a:pt x="1647876" y="4951095"/>
                    <a:pt x="1669783" y="4849178"/>
                    <a:pt x="1684071" y="4746308"/>
                  </a:cubicBezTo>
                  <a:close/>
                  <a:moveTo>
                    <a:pt x="1614538" y="4690110"/>
                  </a:moveTo>
                  <a:cubicBezTo>
                    <a:pt x="1610728" y="4721543"/>
                    <a:pt x="1606918" y="4752023"/>
                    <a:pt x="1602156" y="4783455"/>
                  </a:cubicBezTo>
                  <a:cubicBezTo>
                    <a:pt x="1591678" y="4845368"/>
                    <a:pt x="1578343" y="4907280"/>
                    <a:pt x="1562151" y="4968240"/>
                  </a:cubicBezTo>
                  <a:cubicBezTo>
                    <a:pt x="1529766" y="5089208"/>
                    <a:pt x="1488808" y="5208270"/>
                    <a:pt x="1442136" y="5324475"/>
                  </a:cubicBezTo>
                  <a:cubicBezTo>
                    <a:pt x="1400226" y="5430203"/>
                    <a:pt x="1355458" y="5534025"/>
                    <a:pt x="1304023" y="5635943"/>
                  </a:cubicBezTo>
                  <a:cubicBezTo>
                    <a:pt x="1254493" y="5734050"/>
                    <a:pt x="1199248" y="5829300"/>
                    <a:pt x="1133526" y="5916930"/>
                  </a:cubicBezTo>
                  <a:cubicBezTo>
                    <a:pt x="1076376" y="5994083"/>
                    <a:pt x="1011606" y="6064568"/>
                    <a:pt x="939216" y="6126480"/>
                  </a:cubicBezTo>
                  <a:cubicBezTo>
                    <a:pt x="1000176" y="6049328"/>
                    <a:pt x="1055421" y="5966460"/>
                    <a:pt x="1108761" y="5883593"/>
                  </a:cubicBezTo>
                  <a:cubicBezTo>
                    <a:pt x="1169721" y="5788343"/>
                    <a:pt x="1226871" y="5691188"/>
                    <a:pt x="1279258" y="5591175"/>
                  </a:cubicBezTo>
                  <a:cubicBezTo>
                    <a:pt x="1331646" y="5490210"/>
                    <a:pt x="1378318" y="5386388"/>
                    <a:pt x="1421181" y="5281613"/>
                  </a:cubicBezTo>
                  <a:cubicBezTo>
                    <a:pt x="1464043" y="5175885"/>
                    <a:pt x="1501191" y="5068253"/>
                    <a:pt x="1533576" y="4958715"/>
                  </a:cubicBezTo>
                  <a:cubicBezTo>
                    <a:pt x="1565961" y="4850130"/>
                    <a:pt x="1592631" y="4739640"/>
                    <a:pt x="1613586" y="4629150"/>
                  </a:cubicBezTo>
                  <a:cubicBezTo>
                    <a:pt x="1613586" y="4628198"/>
                    <a:pt x="1613586" y="4628198"/>
                    <a:pt x="1613586" y="4627245"/>
                  </a:cubicBezTo>
                  <a:cubicBezTo>
                    <a:pt x="1615491" y="4630103"/>
                    <a:pt x="1618348" y="4632960"/>
                    <a:pt x="1620253" y="4634865"/>
                  </a:cubicBezTo>
                  <a:cubicBezTo>
                    <a:pt x="1617396" y="4652963"/>
                    <a:pt x="1616443" y="4672013"/>
                    <a:pt x="1614538" y="4690110"/>
                  </a:cubicBezTo>
                  <a:close/>
                  <a:moveTo>
                    <a:pt x="1529766" y="4916805"/>
                  </a:moveTo>
                  <a:cubicBezTo>
                    <a:pt x="1499286" y="5025390"/>
                    <a:pt x="1463091" y="5133023"/>
                    <a:pt x="1423086" y="5238750"/>
                  </a:cubicBezTo>
                  <a:cubicBezTo>
                    <a:pt x="1382128" y="5344478"/>
                    <a:pt x="1337361" y="5448300"/>
                    <a:pt x="1286878" y="5549265"/>
                  </a:cubicBezTo>
                  <a:cubicBezTo>
                    <a:pt x="1236396" y="5651183"/>
                    <a:pt x="1183056" y="5750243"/>
                    <a:pt x="1124001" y="5846445"/>
                  </a:cubicBezTo>
                  <a:cubicBezTo>
                    <a:pt x="1079233" y="5919788"/>
                    <a:pt x="1031608" y="5990273"/>
                    <a:pt x="982078" y="6059805"/>
                  </a:cubicBezTo>
                  <a:cubicBezTo>
                    <a:pt x="983983" y="6056948"/>
                    <a:pt x="985888" y="6054090"/>
                    <a:pt x="987793" y="6051233"/>
                  </a:cubicBezTo>
                  <a:cubicBezTo>
                    <a:pt x="1022083" y="6000750"/>
                    <a:pt x="1055421" y="5950268"/>
                    <a:pt x="1087806" y="5897880"/>
                  </a:cubicBezTo>
                  <a:cubicBezTo>
                    <a:pt x="1152576" y="5792153"/>
                    <a:pt x="1210678" y="5683568"/>
                    <a:pt x="1262113" y="5571173"/>
                  </a:cubicBezTo>
                  <a:cubicBezTo>
                    <a:pt x="1365936" y="5347335"/>
                    <a:pt x="1444041" y="5112068"/>
                    <a:pt x="1496428" y="4871085"/>
                  </a:cubicBezTo>
                  <a:cubicBezTo>
                    <a:pt x="1520241" y="4761548"/>
                    <a:pt x="1538338" y="4650105"/>
                    <a:pt x="1550721" y="4538663"/>
                  </a:cubicBezTo>
                  <a:cubicBezTo>
                    <a:pt x="1565961" y="4565333"/>
                    <a:pt x="1583106" y="4590098"/>
                    <a:pt x="1602156" y="4612958"/>
                  </a:cubicBezTo>
                  <a:cubicBezTo>
                    <a:pt x="1582153" y="4715828"/>
                    <a:pt x="1558341" y="4816793"/>
                    <a:pt x="1529766" y="4916805"/>
                  </a:cubicBezTo>
                  <a:close/>
                  <a:moveTo>
                    <a:pt x="1524051" y="4546283"/>
                  </a:moveTo>
                  <a:cubicBezTo>
                    <a:pt x="1515478" y="4577715"/>
                    <a:pt x="1505953" y="4609148"/>
                    <a:pt x="1496428" y="4640580"/>
                  </a:cubicBezTo>
                  <a:cubicBezTo>
                    <a:pt x="1478331" y="4695825"/>
                    <a:pt x="1459281" y="4750118"/>
                    <a:pt x="1438326" y="4804410"/>
                  </a:cubicBezTo>
                  <a:cubicBezTo>
                    <a:pt x="1397368" y="4913948"/>
                    <a:pt x="1351648" y="5020628"/>
                    <a:pt x="1305928" y="5128260"/>
                  </a:cubicBezTo>
                  <a:cubicBezTo>
                    <a:pt x="1258303" y="5240655"/>
                    <a:pt x="1210678" y="5352098"/>
                    <a:pt x="1163053" y="5464493"/>
                  </a:cubicBezTo>
                  <a:cubicBezTo>
                    <a:pt x="1115428" y="5576888"/>
                    <a:pt x="1067803" y="5689283"/>
                    <a:pt x="1020178" y="5801678"/>
                  </a:cubicBezTo>
                  <a:cubicBezTo>
                    <a:pt x="972553" y="5913120"/>
                    <a:pt x="924928" y="6025515"/>
                    <a:pt x="878256" y="6136958"/>
                  </a:cubicBezTo>
                  <a:cubicBezTo>
                    <a:pt x="886828" y="6096953"/>
                    <a:pt x="895401" y="6056948"/>
                    <a:pt x="904926" y="6017895"/>
                  </a:cubicBezTo>
                  <a:cubicBezTo>
                    <a:pt x="919213" y="5958840"/>
                    <a:pt x="934453" y="5900738"/>
                    <a:pt x="951598" y="5841683"/>
                  </a:cubicBezTo>
                  <a:cubicBezTo>
                    <a:pt x="984936" y="5727383"/>
                    <a:pt x="1022083" y="5614035"/>
                    <a:pt x="1063993" y="5503545"/>
                  </a:cubicBezTo>
                  <a:cubicBezTo>
                    <a:pt x="1105903" y="5392103"/>
                    <a:pt x="1153528" y="5281613"/>
                    <a:pt x="1204963" y="5173980"/>
                  </a:cubicBezTo>
                  <a:cubicBezTo>
                    <a:pt x="1256398" y="5066348"/>
                    <a:pt x="1312596" y="4961573"/>
                    <a:pt x="1372603" y="4858703"/>
                  </a:cubicBezTo>
                  <a:cubicBezTo>
                    <a:pt x="1431658" y="4758690"/>
                    <a:pt x="1489761" y="4656773"/>
                    <a:pt x="1524051" y="4546283"/>
                  </a:cubicBezTo>
                  <a:close/>
                  <a:moveTo>
                    <a:pt x="1515478" y="4531043"/>
                  </a:moveTo>
                  <a:cubicBezTo>
                    <a:pt x="1519288" y="4517708"/>
                    <a:pt x="1523098" y="4504373"/>
                    <a:pt x="1525956" y="4490085"/>
                  </a:cubicBezTo>
                  <a:cubicBezTo>
                    <a:pt x="1526908" y="4491990"/>
                    <a:pt x="1527861" y="4494848"/>
                    <a:pt x="1528813" y="4496753"/>
                  </a:cubicBezTo>
                  <a:cubicBezTo>
                    <a:pt x="1527861" y="4496753"/>
                    <a:pt x="1526908" y="4497705"/>
                    <a:pt x="1525956" y="4499610"/>
                  </a:cubicBezTo>
                  <a:cubicBezTo>
                    <a:pt x="1522146" y="4510088"/>
                    <a:pt x="1519288" y="4520565"/>
                    <a:pt x="1515478" y="4531043"/>
                  </a:cubicBezTo>
                  <a:close/>
                  <a:moveTo>
                    <a:pt x="1534528" y="3991928"/>
                  </a:moveTo>
                  <a:cubicBezTo>
                    <a:pt x="1531671" y="3953828"/>
                    <a:pt x="1529766" y="3914775"/>
                    <a:pt x="1527861" y="3876675"/>
                  </a:cubicBezTo>
                  <a:cubicBezTo>
                    <a:pt x="1527861" y="3873818"/>
                    <a:pt x="1527861" y="3870008"/>
                    <a:pt x="1527861" y="3867150"/>
                  </a:cubicBezTo>
                  <a:cubicBezTo>
                    <a:pt x="1533576" y="3789998"/>
                    <a:pt x="1534528" y="3712845"/>
                    <a:pt x="1523098" y="3636645"/>
                  </a:cubicBezTo>
                  <a:cubicBezTo>
                    <a:pt x="1523098" y="3634740"/>
                    <a:pt x="1523098" y="3632835"/>
                    <a:pt x="1523098" y="3631883"/>
                  </a:cubicBezTo>
                  <a:cubicBezTo>
                    <a:pt x="1524051" y="3635693"/>
                    <a:pt x="1524051" y="3638550"/>
                    <a:pt x="1525003" y="3642360"/>
                  </a:cubicBezTo>
                  <a:cubicBezTo>
                    <a:pt x="1532623" y="3699510"/>
                    <a:pt x="1541196" y="3755708"/>
                    <a:pt x="1550721" y="3812858"/>
                  </a:cubicBezTo>
                  <a:cubicBezTo>
                    <a:pt x="1569771" y="3925253"/>
                    <a:pt x="1594536" y="4036695"/>
                    <a:pt x="1628826" y="4145280"/>
                  </a:cubicBezTo>
                  <a:cubicBezTo>
                    <a:pt x="1659306" y="4241483"/>
                    <a:pt x="1698358" y="4335780"/>
                    <a:pt x="1746936" y="4424363"/>
                  </a:cubicBezTo>
                  <a:cubicBezTo>
                    <a:pt x="1792656" y="4507230"/>
                    <a:pt x="1847901" y="4585335"/>
                    <a:pt x="1912671" y="4654868"/>
                  </a:cubicBezTo>
                  <a:cubicBezTo>
                    <a:pt x="1967916" y="4713923"/>
                    <a:pt x="2029828" y="4766310"/>
                    <a:pt x="2097456" y="4808220"/>
                  </a:cubicBezTo>
                  <a:cubicBezTo>
                    <a:pt x="2090788" y="4807268"/>
                    <a:pt x="2084121" y="4805363"/>
                    <a:pt x="2077453" y="4804410"/>
                  </a:cubicBezTo>
                  <a:cubicBezTo>
                    <a:pt x="2068881" y="4800600"/>
                    <a:pt x="2061261" y="4796790"/>
                    <a:pt x="2052688" y="4792028"/>
                  </a:cubicBezTo>
                  <a:cubicBezTo>
                    <a:pt x="2013636" y="4772025"/>
                    <a:pt x="1976488" y="4748213"/>
                    <a:pt x="1940293" y="4722495"/>
                  </a:cubicBezTo>
                  <a:cubicBezTo>
                    <a:pt x="1868856" y="4670108"/>
                    <a:pt x="1806943" y="4607243"/>
                    <a:pt x="1752651" y="4536758"/>
                  </a:cubicBezTo>
                  <a:cubicBezTo>
                    <a:pt x="1696453" y="4463415"/>
                    <a:pt x="1650733" y="4383405"/>
                    <a:pt x="1616443" y="4297680"/>
                  </a:cubicBezTo>
                  <a:cubicBezTo>
                    <a:pt x="1577391" y="4201478"/>
                    <a:pt x="1550721" y="4101465"/>
                    <a:pt x="1535481" y="3998595"/>
                  </a:cubicBezTo>
                  <a:cubicBezTo>
                    <a:pt x="1535481" y="3996690"/>
                    <a:pt x="1534528" y="3993833"/>
                    <a:pt x="1534528" y="3991928"/>
                  </a:cubicBezTo>
                  <a:close/>
                  <a:moveTo>
                    <a:pt x="1940293" y="4669155"/>
                  </a:moveTo>
                  <a:cubicBezTo>
                    <a:pt x="1873618" y="4602480"/>
                    <a:pt x="1817421" y="4526280"/>
                    <a:pt x="1769796" y="4445318"/>
                  </a:cubicBezTo>
                  <a:cubicBezTo>
                    <a:pt x="1720266" y="4360545"/>
                    <a:pt x="1680261" y="4271010"/>
                    <a:pt x="1647876" y="4178618"/>
                  </a:cubicBezTo>
                  <a:cubicBezTo>
                    <a:pt x="1610728" y="4070985"/>
                    <a:pt x="1584058" y="3960495"/>
                    <a:pt x="1563103" y="3849053"/>
                  </a:cubicBezTo>
                  <a:cubicBezTo>
                    <a:pt x="1546911" y="3763328"/>
                    <a:pt x="1534528" y="3677603"/>
                    <a:pt x="1523098" y="3591878"/>
                  </a:cubicBezTo>
                  <a:cubicBezTo>
                    <a:pt x="1523098" y="3585210"/>
                    <a:pt x="1523098" y="3577590"/>
                    <a:pt x="1523098" y="3570923"/>
                  </a:cubicBezTo>
                  <a:cubicBezTo>
                    <a:pt x="1523098" y="3534728"/>
                    <a:pt x="1520241" y="3499485"/>
                    <a:pt x="1516431" y="3464243"/>
                  </a:cubicBezTo>
                  <a:cubicBezTo>
                    <a:pt x="1527861" y="3508058"/>
                    <a:pt x="1540243" y="3552825"/>
                    <a:pt x="1552626" y="3596640"/>
                  </a:cubicBezTo>
                  <a:cubicBezTo>
                    <a:pt x="1585963" y="3718560"/>
                    <a:pt x="1620253" y="3839528"/>
                    <a:pt x="1655496" y="3960495"/>
                  </a:cubicBezTo>
                  <a:cubicBezTo>
                    <a:pt x="1690738" y="4078605"/>
                    <a:pt x="1724076" y="4196715"/>
                    <a:pt x="1765033" y="4312920"/>
                  </a:cubicBezTo>
                  <a:cubicBezTo>
                    <a:pt x="1802181" y="4419600"/>
                    <a:pt x="1847901" y="4524375"/>
                    <a:pt x="1914576" y="4615815"/>
                  </a:cubicBezTo>
                  <a:cubicBezTo>
                    <a:pt x="1973631" y="4696778"/>
                    <a:pt x="2048878" y="4769168"/>
                    <a:pt x="2139366" y="4813935"/>
                  </a:cubicBezTo>
                  <a:cubicBezTo>
                    <a:pt x="2141271" y="4814888"/>
                    <a:pt x="2142223" y="4815840"/>
                    <a:pt x="2144128" y="4815840"/>
                  </a:cubicBezTo>
                  <a:cubicBezTo>
                    <a:pt x="2138413" y="4814888"/>
                    <a:pt x="2131746" y="4813935"/>
                    <a:pt x="2126031" y="4812983"/>
                  </a:cubicBezTo>
                  <a:cubicBezTo>
                    <a:pt x="2057451" y="4772978"/>
                    <a:pt x="1995538" y="4724400"/>
                    <a:pt x="1940293" y="4669155"/>
                  </a:cubicBezTo>
                  <a:close/>
                  <a:moveTo>
                    <a:pt x="1941246" y="4632960"/>
                  </a:moveTo>
                  <a:cubicBezTo>
                    <a:pt x="1872666" y="4545330"/>
                    <a:pt x="1824088" y="4443413"/>
                    <a:pt x="1785988" y="4339590"/>
                  </a:cubicBezTo>
                  <a:cubicBezTo>
                    <a:pt x="1744078" y="4226243"/>
                    <a:pt x="1710741" y="4110038"/>
                    <a:pt x="1676451" y="3994785"/>
                  </a:cubicBezTo>
                  <a:cubicBezTo>
                    <a:pt x="1640256" y="3873818"/>
                    <a:pt x="1605966" y="3752850"/>
                    <a:pt x="1571676" y="3631883"/>
                  </a:cubicBezTo>
                  <a:cubicBezTo>
                    <a:pt x="1552626" y="3563303"/>
                    <a:pt x="1534528" y="3494723"/>
                    <a:pt x="1515478" y="3425190"/>
                  </a:cubicBezTo>
                  <a:cubicBezTo>
                    <a:pt x="1526908" y="3450908"/>
                    <a:pt x="1538338" y="3475673"/>
                    <a:pt x="1549768" y="3501390"/>
                  </a:cubicBezTo>
                  <a:cubicBezTo>
                    <a:pt x="1573581" y="3557588"/>
                    <a:pt x="1595488" y="3615690"/>
                    <a:pt x="1616443" y="3672840"/>
                  </a:cubicBezTo>
                  <a:cubicBezTo>
                    <a:pt x="1657401" y="3787140"/>
                    <a:pt x="1694548" y="3904298"/>
                    <a:pt x="1735506" y="4018598"/>
                  </a:cubicBezTo>
                  <a:cubicBezTo>
                    <a:pt x="1772653" y="4126230"/>
                    <a:pt x="1813611" y="4231958"/>
                    <a:pt x="1861236" y="4334828"/>
                  </a:cubicBezTo>
                  <a:cubicBezTo>
                    <a:pt x="1906956" y="4431030"/>
                    <a:pt x="1959343" y="4524375"/>
                    <a:pt x="2021256" y="4610100"/>
                  </a:cubicBezTo>
                  <a:cubicBezTo>
                    <a:pt x="2080311" y="4692015"/>
                    <a:pt x="2148891" y="4766310"/>
                    <a:pt x="2227948" y="4829175"/>
                  </a:cubicBezTo>
                  <a:cubicBezTo>
                    <a:pt x="2222233" y="4828223"/>
                    <a:pt x="2216518" y="4826318"/>
                    <a:pt x="2209851" y="4825365"/>
                  </a:cubicBezTo>
                  <a:cubicBezTo>
                    <a:pt x="2200326" y="4823460"/>
                    <a:pt x="2190801" y="4821555"/>
                    <a:pt x="2181276" y="4819650"/>
                  </a:cubicBezTo>
                  <a:cubicBezTo>
                    <a:pt x="2181276" y="4817745"/>
                    <a:pt x="2180323" y="4816793"/>
                    <a:pt x="2178418" y="4815840"/>
                  </a:cubicBezTo>
                  <a:cubicBezTo>
                    <a:pt x="2083168" y="4780598"/>
                    <a:pt x="2004111" y="4712970"/>
                    <a:pt x="1941246" y="4632960"/>
                  </a:cubicBezTo>
                  <a:close/>
                  <a:moveTo>
                    <a:pt x="2050783" y="4635818"/>
                  </a:moveTo>
                  <a:cubicBezTo>
                    <a:pt x="1986013" y="4551045"/>
                    <a:pt x="1930768" y="4458653"/>
                    <a:pt x="1884096" y="4363403"/>
                  </a:cubicBezTo>
                  <a:cubicBezTo>
                    <a:pt x="1834566" y="4263390"/>
                    <a:pt x="1793608" y="4160520"/>
                    <a:pt x="1756461" y="4055745"/>
                  </a:cubicBezTo>
                  <a:cubicBezTo>
                    <a:pt x="1715503" y="3941445"/>
                    <a:pt x="1677403" y="3826193"/>
                    <a:pt x="1636446" y="3711893"/>
                  </a:cubicBezTo>
                  <a:cubicBezTo>
                    <a:pt x="1597393" y="3603308"/>
                    <a:pt x="1556436" y="3496628"/>
                    <a:pt x="1505953" y="3392805"/>
                  </a:cubicBezTo>
                  <a:cubicBezTo>
                    <a:pt x="1502143" y="3380423"/>
                    <a:pt x="1499286" y="3368040"/>
                    <a:pt x="1495476" y="3355658"/>
                  </a:cubicBezTo>
                  <a:cubicBezTo>
                    <a:pt x="1495476" y="3355658"/>
                    <a:pt x="1495476" y="3355658"/>
                    <a:pt x="1495476" y="3355658"/>
                  </a:cubicBezTo>
                  <a:cubicBezTo>
                    <a:pt x="1507858" y="3372803"/>
                    <a:pt x="1520241" y="3389948"/>
                    <a:pt x="1531671" y="3407093"/>
                  </a:cubicBezTo>
                  <a:cubicBezTo>
                    <a:pt x="1566913" y="3458528"/>
                    <a:pt x="1598346" y="3512820"/>
                    <a:pt x="1626921" y="3568065"/>
                  </a:cubicBezTo>
                  <a:cubicBezTo>
                    <a:pt x="1685976" y="3680460"/>
                    <a:pt x="1733601" y="3798570"/>
                    <a:pt x="1779321" y="3916680"/>
                  </a:cubicBezTo>
                  <a:cubicBezTo>
                    <a:pt x="1827898" y="4041458"/>
                    <a:pt x="1873618" y="4167188"/>
                    <a:pt x="1926958" y="4290060"/>
                  </a:cubicBezTo>
                  <a:cubicBezTo>
                    <a:pt x="1975536" y="4401503"/>
                    <a:pt x="2031733" y="4510088"/>
                    <a:pt x="2100313" y="4610100"/>
                  </a:cubicBezTo>
                  <a:cubicBezTo>
                    <a:pt x="2163178" y="4702493"/>
                    <a:pt x="2237473" y="4787265"/>
                    <a:pt x="2325103" y="4857750"/>
                  </a:cubicBezTo>
                  <a:cubicBezTo>
                    <a:pt x="2300338" y="4851083"/>
                    <a:pt x="2275573" y="4844415"/>
                    <a:pt x="2249856" y="4838700"/>
                  </a:cubicBezTo>
                  <a:cubicBezTo>
                    <a:pt x="2175561" y="4779645"/>
                    <a:pt x="2108886" y="4711065"/>
                    <a:pt x="2050783" y="4635818"/>
                  </a:cubicBezTo>
                  <a:close/>
                  <a:moveTo>
                    <a:pt x="156261" y="5393055"/>
                  </a:moveTo>
                  <a:cubicBezTo>
                    <a:pt x="154356" y="5394008"/>
                    <a:pt x="152451" y="5394008"/>
                    <a:pt x="150546" y="5394960"/>
                  </a:cubicBezTo>
                  <a:cubicBezTo>
                    <a:pt x="149593" y="5394960"/>
                    <a:pt x="148641" y="5394960"/>
                    <a:pt x="147688" y="5394960"/>
                  </a:cubicBezTo>
                  <a:cubicBezTo>
                    <a:pt x="201028" y="5353050"/>
                    <a:pt x="255321" y="5311140"/>
                    <a:pt x="311518" y="5273040"/>
                  </a:cubicBezTo>
                  <a:cubicBezTo>
                    <a:pt x="378193" y="5228273"/>
                    <a:pt x="445821" y="5186363"/>
                    <a:pt x="514401" y="5143500"/>
                  </a:cubicBezTo>
                  <a:cubicBezTo>
                    <a:pt x="644893" y="5062538"/>
                    <a:pt x="771576" y="4977765"/>
                    <a:pt x="885876" y="4874895"/>
                  </a:cubicBezTo>
                  <a:cubicBezTo>
                    <a:pt x="994461" y="4777740"/>
                    <a:pt x="1092568" y="4670108"/>
                    <a:pt x="1179246" y="4551998"/>
                  </a:cubicBezTo>
                  <a:cubicBezTo>
                    <a:pt x="1265923" y="4434840"/>
                    <a:pt x="1339266" y="4308158"/>
                    <a:pt x="1400226" y="4175760"/>
                  </a:cubicBezTo>
                  <a:cubicBezTo>
                    <a:pt x="1421181" y="4129088"/>
                    <a:pt x="1441183" y="4081463"/>
                    <a:pt x="1458328" y="4032885"/>
                  </a:cubicBezTo>
                  <a:cubicBezTo>
                    <a:pt x="1452613" y="4057650"/>
                    <a:pt x="1445946" y="4081463"/>
                    <a:pt x="1439278" y="4106228"/>
                  </a:cubicBezTo>
                  <a:cubicBezTo>
                    <a:pt x="1438326" y="4110990"/>
                    <a:pt x="1436421" y="4114800"/>
                    <a:pt x="1435468" y="4119563"/>
                  </a:cubicBezTo>
                  <a:cubicBezTo>
                    <a:pt x="1432611" y="4127183"/>
                    <a:pt x="1429753" y="4134803"/>
                    <a:pt x="1426896" y="4142423"/>
                  </a:cubicBezTo>
                  <a:cubicBezTo>
                    <a:pt x="1403083" y="4208145"/>
                    <a:pt x="1372603" y="4271010"/>
                    <a:pt x="1339266" y="4331970"/>
                  </a:cubicBezTo>
                  <a:cubicBezTo>
                    <a:pt x="1274496" y="4449128"/>
                    <a:pt x="1196391" y="4559618"/>
                    <a:pt x="1111618" y="4663440"/>
                  </a:cubicBezTo>
                  <a:cubicBezTo>
                    <a:pt x="1029703" y="4763453"/>
                    <a:pt x="940168" y="4857750"/>
                    <a:pt x="844918" y="4944428"/>
                  </a:cubicBezTo>
                  <a:cubicBezTo>
                    <a:pt x="748716" y="5031105"/>
                    <a:pt x="646798" y="5110163"/>
                    <a:pt x="538213" y="5181600"/>
                  </a:cubicBezTo>
                  <a:cubicBezTo>
                    <a:pt x="429628" y="5253038"/>
                    <a:pt x="316281" y="5315903"/>
                    <a:pt x="199123" y="5370195"/>
                  </a:cubicBezTo>
                  <a:cubicBezTo>
                    <a:pt x="184836" y="5376863"/>
                    <a:pt x="170548" y="5383530"/>
                    <a:pt x="156261" y="5389245"/>
                  </a:cubicBezTo>
                  <a:cubicBezTo>
                    <a:pt x="154356" y="5390198"/>
                    <a:pt x="155308" y="5392103"/>
                    <a:pt x="156261" y="5393055"/>
                  </a:cubicBezTo>
                  <a:close/>
                  <a:moveTo>
                    <a:pt x="396291" y="5074920"/>
                  </a:moveTo>
                  <a:cubicBezTo>
                    <a:pt x="501066" y="4973003"/>
                    <a:pt x="612508" y="4877753"/>
                    <a:pt x="722998" y="4782503"/>
                  </a:cubicBezTo>
                  <a:cubicBezTo>
                    <a:pt x="837298" y="4684395"/>
                    <a:pt x="951598" y="4587240"/>
                    <a:pt x="1057326" y="4480560"/>
                  </a:cubicBezTo>
                  <a:cubicBezTo>
                    <a:pt x="1157338" y="4380548"/>
                    <a:pt x="1249731" y="4272915"/>
                    <a:pt x="1325931" y="4152900"/>
                  </a:cubicBezTo>
                  <a:cubicBezTo>
                    <a:pt x="1343076" y="4126230"/>
                    <a:pt x="1358316" y="4099560"/>
                    <a:pt x="1373556" y="4072890"/>
                  </a:cubicBezTo>
                  <a:cubicBezTo>
                    <a:pt x="1376413" y="4070033"/>
                    <a:pt x="1380223" y="4066223"/>
                    <a:pt x="1383081" y="4063365"/>
                  </a:cubicBezTo>
                  <a:cubicBezTo>
                    <a:pt x="1362126" y="4102418"/>
                    <a:pt x="1340218" y="4140518"/>
                    <a:pt x="1317358" y="4178618"/>
                  </a:cubicBezTo>
                  <a:cubicBezTo>
                    <a:pt x="1246873" y="4294823"/>
                    <a:pt x="1167816" y="4406265"/>
                    <a:pt x="1081138" y="4511040"/>
                  </a:cubicBezTo>
                  <a:cubicBezTo>
                    <a:pt x="994461" y="4615815"/>
                    <a:pt x="900163" y="4714875"/>
                    <a:pt x="799198" y="4806315"/>
                  </a:cubicBezTo>
                  <a:cubicBezTo>
                    <a:pt x="695376" y="4900613"/>
                    <a:pt x="582981" y="4985385"/>
                    <a:pt x="473443" y="5073015"/>
                  </a:cubicBezTo>
                  <a:cubicBezTo>
                    <a:pt x="418198" y="5116830"/>
                    <a:pt x="363906" y="5161598"/>
                    <a:pt x="311518" y="5208270"/>
                  </a:cubicBezTo>
                  <a:cubicBezTo>
                    <a:pt x="271513" y="5243513"/>
                    <a:pt x="231508" y="5280660"/>
                    <a:pt x="195313" y="5320665"/>
                  </a:cubicBezTo>
                  <a:cubicBezTo>
                    <a:pt x="190551" y="5324475"/>
                    <a:pt x="184836" y="5328285"/>
                    <a:pt x="180073" y="5332095"/>
                  </a:cubicBezTo>
                  <a:cubicBezTo>
                    <a:pt x="176263" y="5334953"/>
                    <a:pt x="172453" y="5337810"/>
                    <a:pt x="167691" y="5340668"/>
                  </a:cubicBezTo>
                  <a:cubicBezTo>
                    <a:pt x="172453" y="5332095"/>
                    <a:pt x="178168" y="5323523"/>
                    <a:pt x="182931" y="5314950"/>
                  </a:cubicBezTo>
                  <a:cubicBezTo>
                    <a:pt x="247701" y="5230178"/>
                    <a:pt x="320091" y="5150168"/>
                    <a:pt x="396291" y="5074920"/>
                  </a:cubicBezTo>
                  <a:close/>
                  <a:moveTo>
                    <a:pt x="208648" y="5272088"/>
                  </a:moveTo>
                  <a:cubicBezTo>
                    <a:pt x="260083" y="5192078"/>
                    <a:pt x="318186" y="5115878"/>
                    <a:pt x="382003" y="5043488"/>
                  </a:cubicBezTo>
                  <a:cubicBezTo>
                    <a:pt x="471538" y="4942523"/>
                    <a:pt x="569646" y="4849178"/>
                    <a:pt x="670611" y="4759643"/>
                  </a:cubicBezTo>
                  <a:cubicBezTo>
                    <a:pt x="770623" y="4671060"/>
                    <a:pt x="872541" y="4585335"/>
                    <a:pt x="971601" y="4494848"/>
                  </a:cubicBezTo>
                  <a:cubicBezTo>
                    <a:pt x="1069708" y="4405313"/>
                    <a:pt x="1164958" y="4312920"/>
                    <a:pt x="1251636" y="4212908"/>
                  </a:cubicBezTo>
                  <a:cubicBezTo>
                    <a:pt x="1279258" y="4180523"/>
                    <a:pt x="1305928" y="4147185"/>
                    <a:pt x="1331646" y="4112895"/>
                  </a:cubicBezTo>
                  <a:cubicBezTo>
                    <a:pt x="1334503" y="4110990"/>
                    <a:pt x="1337361" y="4108133"/>
                    <a:pt x="1339266" y="4106228"/>
                  </a:cubicBezTo>
                  <a:cubicBezTo>
                    <a:pt x="1340218" y="4105275"/>
                    <a:pt x="1342123" y="4103370"/>
                    <a:pt x="1343076" y="4102418"/>
                  </a:cubicBezTo>
                  <a:cubicBezTo>
                    <a:pt x="1341171" y="4105275"/>
                    <a:pt x="1340218" y="4108133"/>
                    <a:pt x="1338313" y="4110990"/>
                  </a:cubicBezTo>
                  <a:cubicBezTo>
                    <a:pt x="1266876" y="4231005"/>
                    <a:pt x="1178293" y="4340543"/>
                    <a:pt x="1081138" y="4441508"/>
                  </a:cubicBezTo>
                  <a:cubicBezTo>
                    <a:pt x="977316" y="4550093"/>
                    <a:pt x="863968" y="4650105"/>
                    <a:pt x="750621" y="4747260"/>
                  </a:cubicBezTo>
                  <a:cubicBezTo>
                    <a:pt x="640131" y="4842510"/>
                    <a:pt x="528688" y="4936808"/>
                    <a:pt x="423913" y="5037773"/>
                  </a:cubicBezTo>
                  <a:cubicBezTo>
                    <a:pt x="348666" y="5112068"/>
                    <a:pt x="274371" y="5189220"/>
                    <a:pt x="208648" y="5272088"/>
                  </a:cubicBezTo>
                  <a:close/>
                  <a:moveTo>
                    <a:pt x="1137336" y="4518660"/>
                  </a:moveTo>
                  <a:cubicBezTo>
                    <a:pt x="1051611" y="4622483"/>
                    <a:pt x="958266" y="4719638"/>
                    <a:pt x="858253" y="4811078"/>
                  </a:cubicBezTo>
                  <a:cubicBezTo>
                    <a:pt x="752526" y="4907280"/>
                    <a:pt x="642036" y="4997768"/>
                    <a:pt x="527736" y="5083493"/>
                  </a:cubicBezTo>
                  <a:cubicBezTo>
                    <a:pt x="426771" y="5159693"/>
                    <a:pt x="322948" y="5232083"/>
                    <a:pt x="220078" y="5304473"/>
                  </a:cubicBezTo>
                  <a:cubicBezTo>
                    <a:pt x="290563" y="5234940"/>
                    <a:pt x="365811" y="5170170"/>
                    <a:pt x="442963" y="5108258"/>
                  </a:cubicBezTo>
                  <a:cubicBezTo>
                    <a:pt x="552501" y="5019675"/>
                    <a:pt x="665848" y="4933950"/>
                    <a:pt x="772528" y="4841558"/>
                  </a:cubicBezTo>
                  <a:cubicBezTo>
                    <a:pt x="875398" y="4752975"/>
                    <a:pt x="971601" y="4655820"/>
                    <a:pt x="1060183" y="4551998"/>
                  </a:cubicBezTo>
                  <a:cubicBezTo>
                    <a:pt x="1148766" y="4448175"/>
                    <a:pt x="1229728" y="4338638"/>
                    <a:pt x="1302118" y="4223385"/>
                  </a:cubicBezTo>
                  <a:cubicBezTo>
                    <a:pt x="1342123" y="4159568"/>
                    <a:pt x="1380223" y="4093845"/>
                    <a:pt x="1415466" y="4027170"/>
                  </a:cubicBezTo>
                  <a:cubicBezTo>
                    <a:pt x="1428801" y="4010978"/>
                    <a:pt x="1441183" y="3994785"/>
                    <a:pt x="1453566" y="3978593"/>
                  </a:cubicBezTo>
                  <a:cubicBezTo>
                    <a:pt x="1441183" y="4015740"/>
                    <a:pt x="1427848" y="4051935"/>
                    <a:pt x="1412608" y="4088130"/>
                  </a:cubicBezTo>
                  <a:cubicBezTo>
                    <a:pt x="1395463" y="4124325"/>
                    <a:pt x="1377366" y="4160520"/>
                    <a:pt x="1358316" y="4195763"/>
                  </a:cubicBezTo>
                  <a:cubicBezTo>
                    <a:pt x="1295451" y="4311015"/>
                    <a:pt x="1220203" y="4418648"/>
                    <a:pt x="1137336" y="4518660"/>
                  </a:cubicBezTo>
                  <a:close/>
                  <a:moveTo>
                    <a:pt x="1336408" y="4254818"/>
                  </a:moveTo>
                  <a:cubicBezTo>
                    <a:pt x="1291641" y="4341495"/>
                    <a:pt x="1242111" y="4425315"/>
                    <a:pt x="1185913" y="4504373"/>
                  </a:cubicBezTo>
                  <a:cubicBezTo>
                    <a:pt x="1103046" y="4622483"/>
                    <a:pt x="1007796" y="4732020"/>
                    <a:pt x="902068" y="4830128"/>
                  </a:cubicBezTo>
                  <a:cubicBezTo>
                    <a:pt x="790626" y="4932998"/>
                    <a:pt x="668706" y="5019675"/>
                    <a:pt x="541071" y="5099685"/>
                  </a:cubicBezTo>
                  <a:cubicBezTo>
                    <a:pt x="420103" y="5176838"/>
                    <a:pt x="296278" y="5250180"/>
                    <a:pt x="184836" y="5339715"/>
                  </a:cubicBezTo>
                  <a:cubicBezTo>
                    <a:pt x="191503" y="5333048"/>
                    <a:pt x="197218" y="5326380"/>
                    <a:pt x="203886" y="5320665"/>
                  </a:cubicBezTo>
                  <a:cubicBezTo>
                    <a:pt x="301041" y="5254943"/>
                    <a:pt x="397243" y="5187315"/>
                    <a:pt x="491541" y="5117783"/>
                  </a:cubicBezTo>
                  <a:cubicBezTo>
                    <a:pt x="607746" y="5033010"/>
                    <a:pt x="721093" y="4944428"/>
                    <a:pt x="828726" y="4848225"/>
                  </a:cubicBezTo>
                  <a:cubicBezTo>
                    <a:pt x="930643" y="4757738"/>
                    <a:pt x="1027798" y="4662488"/>
                    <a:pt x="1115428" y="4558665"/>
                  </a:cubicBezTo>
                  <a:cubicBezTo>
                    <a:pt x="1197343" y="4464368"/>
                    <a:pt x="1271638" y="4362450"/>
                    <a:pt x="1336408" y="4254818"/>
                  </a:cubicBezTo>
                  <a:close/>
                  <a:moveTo>
                    <a:pt x="181978" y="5334953"/>
                  </a:moveTo>
                  <a:cubicBezTo>
                    <a:pt x="175311" y="5341620"/>
                    <a:pt x="169596" y="5349240"/>
                    <a:pt x="162928" y="5356860"/>
                  </a:cubicBezTo>
                  <a:cubicBezTo>
                    <a:pt x="161976" y="5357813"/>
                    <a:pt x="161023" y="5359718"/>
                    <a:pt x="160071" y="5360670"/>
                  </a:cubicBezTo>
                  <a:cubicBezTo>
                    <a:pt x="157213" y="5362575"/>
                    <a:pt x="155308" y="5364480"/>
                    <a:pt x="152451" y="5366385"/>
                  </a:cubicBezTo>
                  <a:cubicBezTo>
                    <a:pt x="155308" y="5360670"/>
                    <a:pt x="159118" y="5354003"/>
                    <a:pt x="162928" y="5348288"/>
                  </a:cubicBezTo>
                  <a:cubicBezTo>
                    <a:pt x="169596" y="5343525"/>
                    <a:pt x="175311" y="5339715"/>
                    <a:pt x="181978" y="5334953"/>
                  </a:cubicBezTo>
                  <a:close/>
                  <a:moveTo>
                    <a:pt x="1367841" y="4305300"/>
                  </a:moveTo>
                  <a:cubicBezTo>
                    <a:pt x="1318311" y="4421505"/>
                    <a:pt x="1256398" y="4531995"/>
                    <a:pt x="1184008" y="4634865"/>
                  </a:cubicBezTo>
                  <a:cubicBezTo>
                    <a:pt x="1107808" y="4742498"/>
                    <a:pt x="1020178" y="4841558"/>
                    <a:pt x="922071" y="4929188"/>
                  </a:cubicBezTo>
                  <a:cubicBezTo>
                    <a:pt x="814438" y="5025390"/>
                    <a:pt x="694423" y="5107305"/>
                    <a:pt x="569646" y="5180648"/>
                  </a:cubicBezTo>
                  <a:cubicBezTo>
                    <a:pt x="520116" y="5209223"/>
                    <a:pt x="470586" y="5235893"/>
                    <a:pt x="420103" y="5262563"/>
                  </a:cubicBezTo>
                  <a:cubicBezTo>
                    <a:pt x="447726" y="5246370"/>
                    <a:pt x="475348" y="5230178"/>
                    <a:pt x="502971" y="5213033"/>
                  </a:cubicBezTo>
                  <a:cubicBezTo>
                    <a:pt x="613461" y="5143500"/>
                    <a:pt x="718236" y="5065395"/>
                    <a:pt x="817296" y="4980623"/>
                  </a:cubicBezTo>
                  <a:cubicBezTo>
                    <a:pt x="915403" y="4895850"/>
                    <a:pt x="1006843" y="4804410"/>
                    <a:pt x="1090663" y="4706303"/>
                  </a:cubicBezTo>
                  <a:cubicBezTo>
                    <a:pt x="1177341" y="4604385"/>
                    <a:pt x="1257351" y="4496753"/>
                    <a:pt x="1324978" y="4381500"/>
                  </a:cubicBezTo>
                  <a:cubicBezTo>
                    <a:pt x="1340218" y="4356735"/>
                    <a:pt x="1354506" y="4331018"/>
                    <a:pt x="1367841" y="4305300"/>
                  </a:cubicBezTo>
                  <a:close/>
                  <a:moveTo>
                    <a:pt x="527736" y="5212080"/>
                  </a:moveTo>
                  <a:cubicBezTo>
                    <a:pt x="656323" y="5140643"/>
                    <a:pt x="781101" y="5060633"/>
                    <a:pt x="893496" y="4965383"/>
                  </a:cubicBezTo>
                  <a:cubicBezTo>
                    <a:pt x="994461" y="4880610"/>
                    <a:pt x="1084948" y="4784408"/>
                    <a:pt x="1164006" y="4678680"/>
                  </a:cubicBezTo>
                  <a:cubicBezTo>
                    <a:pt x="1243063" y="4572953"/>
                    <a:pt x="1310691" y="4459605"/>
                    <a:pt x="1364983" y="4338638"/>
                  </a:cubicBezTo>
                  <a:cubicBezTo>
                    <a:pt x="1392606" y="4278630"/>
                    <a:pt x="1416418" y="4216718"/>
                    <a:pt x="1436421" y="4153853"/>
                  </a:cubicBezTo>
                  <a:cubicBezTo>
                    <a:pt x="1445946" y="4128135"/>
                    <a:pt x="1455471" y="4101465"/>
                    <a:pt x="1463091" y="4074795"/>
                  </a:cubicBezTo>
                  <a:cubicBezTo>
                    <a:pt x="1460233" y="4094798"/>
                    <a:pt x="1457376" y="4114800"/>
                    <a:pt x="1454518" y="4134803"/>
                  </a:cubicBezTo>
                  <a:cubicBezTo>
                    <a:pt x="1443088" y="4203383"/>
                    <a:pt x="1424991" y="4271010"/>
                    <a:pt x="1403083" y="4336733"/>
                  </a:cubicBezTo>
                  <a:cubicBezTo>
                    <a:pt x="1358316" y="4468178"/>
                    <a:pt x="1294498" y="4592003"/>
                    <a:pt x="1215441" y="4706303"/>
                  </a:cubicBezTo>
                  <a:cubicBezTo>
                    <a:pt x="1135431" y="4820603"/>
                    <a:pt x="1039228" y="4922520"/>
                    <a:pt x="932548" y="5011103"/>
                  </a:cubicBezTo>
                  <a:cubicBezTo>
                    <a:pt x="824916" y="5100638"/>
                    <a:pt x="705853" y="5175885"/>
                    <a:pt x="580123" y="5237798"/>
                  </a:cubicBezTo>
                  <a:cubicBezTo>
                    <a:pt x="455346" y="5299710"/>
                    <a:pt x="323901" y="5347335"/>
                    <a:pt x="189598" y="5383530"/>
                  </a:cubicBezTo>
                  <a:cubicBezTo>
                    <a:pt x="304851" y="5331143"/>
                    <a:pt x="418198" y="5273993"/>
                    <a:pt x="527736" y="5212080"/>
                  </a:cubicBezTo>
                  <a:close/>
                  <a:moveTo>
                    <a:pt x="539166" y="5268278"/>
                  </a:moveTo>
                  <a:cubicBezTo>
                    <a:pt x="666801" y="5209223"/>
                    <a:pt x="787768" y="5136833"/>
                    <a:pt x="899211" y="5051108"/>
                  </a:cubicBezTo>
                  <a:cubicBezTo>
                    <a:pt x="1010653" y="4964430"/>
                    <a:pt x="1110666" y="4864418"/>
                    <a:pt x="1195438" y="4752023"/>
                  </a:cubicBezTo>
                  <a:cubicBezTo>
                    <a:pt x="1279258" y="4640580"/>
                    <a:pt x="1348791" y="4517708"/>
                    <a:pt x="1399273" y="4388168"/>
                  </a:cubicBezTo>
                  <a:cubicBezTo>
                    <a:pt x="1437373" y="4289108"/>
                    <a:pt x="1464043" y="4185285"/>
                    <a:pt x="1478331" y="4080510"/>
                  </a:cubicBezTo>
                  <a:cubicBezTo>
                    <a:pt x="1478331" y="4089083"/>
                    <a:pt x="1479283" y="4098608"/>
                    <a:pt x="1479283" y="4107180"/>
                  </a:cubicBezTo>
                  <a:cubicBezTo>
                    <a:pt x="1479283" y="4109085"/>
                    <a:pt x="1479283" y="4110990"/>
                    <a:pt x="1479283" y="4112895"/>
                  </a:cubicBezTo>
                  <a:cubicBezTo>
                    <a:pt x="1474521" y="4179570"/>
                    <a:pt x="1472616" y="4247198"/>
                    <a:pt x="1480236" y="4312920"/>
                  </a:cubicBezTo>
                  <a:cubicBezTo>
                    <a:pt x="1441183" y="4406265"/>
                    <a:pt x="1395463" y="4495800"/>
                    <a:pt x="1341171" y="4582478"/>
                  </a:cubicBezTo>
                  <a:cubicBezTo>
                    <a:pt x="1280211" y="4680585"/>
                    <a:pt x="1209726" y="4772978"/>
                    <a:pt x="1131621" y="4857750"/>
                  </a:cubicBezTo>
                  <a:cubicBezTo>
                    <a:pt x="1051611" y="4944428"/>
                    <a:pt x="963028" y="5022533"/>
                    <a:pt x="867778" y="5092065"/>
                  </a:cubicBezTo>
                  <a:cubicBezTo>
                    <a:pt x="771576" y="5161598"/>
                    <a:pt x="668706" y="5222558"/>
                    <a:pt x="561073" y="5272088"/>
                  </a:cubicBezTo>
                  <a:cubicBezTo>
                    <a:pt x="467728" y="5315903"/>
                    <a:pt x="371526" y="5351145"/>
                    <a:pt x="272466" y="5378768"/>
                  </a:cubicBezTo>
                  <a:cubicBezTo>
                    <a:pt x="246748" y="5382578"/>
                    <a:pt x="221031" y="5386388"/>
                    <a:pt x="195313" y="5389245"/>
                  </a:cubicBezTo>
                  <a:cubicBezTo>
                    <a:pt x="313423" y="5359718"/>
                    <a:pt x="428676" y="5318760"/>
                    <a:pt x="539166" y="5268278"/>
                  </a:cubicBezTo>
                  <a:close/>
                  <a:moveTo>
                    <a:pt x="1326883" y="3013710"/>
                  </a:moveTo>
                  <a:cubicBezTo>
                    <a:pt x="1317358" y="3000375"/>
                    <a:pt x="1308786" y="2987040"/>
                    <a:pt x="1299261" y="2973705"/>
                  </a:cubicBezTo>
                  <a:cubicBezTo>
                    <a:pt x="1304976" y="2973705"/>
                    <a:pt x="1309738" y="2973705"/>
                    <a:pt x="1315453" y="2973705"/>
                  </a:cubicBezTo>
                  <a:cubicBezTo>
                    <a:pt x="1386891" y="3061335"/>
                    <a:pt x="1471663" y="3138488"/>
                    <a:pt x="1564056" y="3204210"/>
                  </a:cubicBezTo>
                  <a:cubicBezTo>
                    <a:pt x="1663116" y="3274695"/>
                    <a:pt x="1769796" y="3333750"/>
                    <a:pt x="1881238" y="3382328"/>
                  </a:cubicBezTo>
                  <a:cubicBezTo>
                    <a:pt x="1996491" y="3432810"/>
                    <a:pt x="2117458" y="3470910"/>
                    <a:pt x="2239378" y="3501390"/>
                  </a:cubicBezTo>
                  <a:cubicBezTo>
                    <a:pt x="2379396" y="3535680"/>
                    <a:pt x="2522271" y="3558540"/>
                    <a:pt x="2666098" y="3575685"/>
                  </a:cubicBezTo>
                  <a:cubicBezTo>
                    <a:pt x="2808973" y="3592830"/>
                    <a:pt x="2952801" y="3603308"/>
                    <a:pt x="3096628" y="3613785"/>
                  </a:cubicBezTo>
                  <a:cubicBezTo>
                    <a:pt x="3107106" y="3614738"/>
                    <a:pt x="3116631" y="3614738"/>
                    <a:pt x="3127108" y="3615690"/>
                  </a:cubicBezTo>
                  <a:cubicBezTo>
                    <a:pt x="3051861" y="3618548"/>
                    <a:pt x="2976613" y="3621405"/>
                    <a:pt x="2901366" y="3624263"/>
                  </a:cubicBezTo>
                  <a:cubicBezTo>
                    <a:pt x="2867076" y="3625215"/>
                    <a:pt x="2832786" y="3627120"/>
                    <a:pt x="2797543" y="3628073"/>
                  </a:cubicBezTo>
                  <a:cubicBezTo>
                    <a:pt x="2753728" y="3626168"/>
                    <a:pt x="2709913" y="3625215"/>
                    <a:pt x="2666098" y="3623310"/>
                  </a:cubicBezTo>
                  <a:cubicBezTo>
                    <a:pt x="2571801" y="3620453"/>
                    <a:pt x="2476551" y="3618548"/>
                    <a:pt x="2382253" y="3616643"/>
                  </a:cubicBezTo>
                  <a:cubicBezTo>
                    <a:pt x="2373681" y="3616643"/>
                    <a:pt x="2366061" y="3616643"/>
                    <a:pt x="2357488" y="3615690"/>
                  </a:cubicBezTo>
                  <a:cubicBezTo>
                    <a:pt x="2328913" y="3611880"/>
                    <a:pt x="2299386" y="3607118"/>
                    <a:pt x="2270811" y="3601403"/>
                  </a:cubicBezTo>
                  <a:cubicBezTo>
                    <a:pt x="2249856" y="3597593"/>
                    <a:pt x="2228901" y="3593783"/>
                    <a:pt x="2207946" y="3589020"/>
                  </a:cubicBezTo>
                  <a:cubicBezTo>
                    <a:pt x="2042211" y="3512820"/>
                    <a:pt x="1865046" y="3458528"/>
                    <a:pt x="1706931" y="3366135"/>
                  </a:cubicBezTo>
                  <a:cubicBezTo>
                    <a:pt x="1555483" y="3278505"/>
                    <a:pt x="1425943" y="3157538"/>
                    <a:pt x="1326883" y="3013710"/>
                  </a:cubicBezTo>
                  <a:close/>
                  <a:moveTo>
                    <a:pt x="773481" y="2558415"/>
                  </a:moveTo>
                  <a:cubicBezTo>
                    <a:pt x="783958" y="2589848"/>
                    <a:pt x="796341" y="2620328"/>
                    <a:pt x="810628" y="2650808"/>
                  </a:cubicBezTo>
                  <a:cubicBezTo>
                    <a:pt x="807771" y="2648903"/>
                    <a:pt x="803008" y="2649855"/>
                    <a:pt x="803008" y="2654618"/>
                  </a:cubicBezTo>
                  <a:cubicBezTo>
                    <a:pt x="802056" y="2785110"/>
                    <a:pt x="801103" y="2916555"/>
                    <a:pt x="794436" y="3047048"/>
                  </a:cubicBezTo>
                  <a:cubicBezTo>
                    <a:pt x="787768" y="3176588"/>
                    <a:pt x="776338" y="3306128"/>
                    <a:pt x="755383" y="3434715"/>
                  </a:cubicBezTo>
                  <a:cubicBezTo>
                    <a:pt x="736333" y="3549015"/>
                    <a:pt x="707758" y="3663315"/>
                    <a:pt x="668706" y="3772853"/>
                  </a:cubicBezTo>
                  <a:cubicBezTo>
                    <a:pt x="631558" y="3875723"/>
                    <a:pt x="584886" y="3974783"/>
                    <a:pt x="526783" y="4067175"/>
                  </a:cubicBezTo>
                  <a:cubicBezTo>
                    <a:pt x="474396" y="4150043"/>
                    <a:pt x="413436" y="4225290"/>
                    <a:pt x="343903" y="4293870"/>
                  </a:cubicBezTo>
                  <a:cubicBezTo>
                    <a:pt x="392481" y="4200525"/>
                    <a:pt x="436296" y="4106228"/>
                    <a:pt x="477253" y="4010025"/>
                  </a:cubicBezTo>
                  <a:cubicBezTo>
                    <a:pt x="524878" y="3896678"/>
                    <a:pt x="566788" y="3781425"/>
                    <a:pt x="603936" y="3664268"/>
                  </a:cubicBezTo>
                  <a:cubicBezTo>
                    <a:pt x="640131" y="3548063"/>
                    <a:pt x="670611" y="3430905"/>
                    <a:pt x="695376" y="3311843"/>
                  </a:cubicBezTo>
                  <a:cubicBezTo>
                    <a:pt x="720141" y="3191828"/>
                    <a:pt x="740143" y="3070860"/>
                    <a:pt x="753478" y="2948940"/>
                  </a:cubicBezTo>
                  <a:cubicBezTo>
                    <a:pt x="766813" y="2827973"/>
                    <a:pt x="774433" y="2705100"/>
                    <a:pt x="775386" y="2583180"/>
                  </a:cubicBezTo>
                  <a:cubicBezTo>
                    <a:pt x="773481" y="2573655"/>
                    <a:pt x="773481" y="2566035"/>
                    <a:pt x="773481" y="2558415"/>
                  </a:cubicBezTo>
                  <a:close/>
                  <a:moveTo>
                    <a:pt x="1005891" y="2061210"/>
                  </a:moveTo>
                  <a:cubicBezTo>
                    <a:pt x="1007796" y="2075498"/>
                    <a:pt x="1009701" y="2089785"/>
                    <a:pt x="1012558" y="2104073"/>
                  </a:cubicBezTo>
                  <a:cubicBezTo>
                    <a:pt x="1009701" y="2116455"/>
                    <a:pt x="1005891" y="2128838"/>
                    <a:pt x="1002081" y="2141220"/>
                  </a:cubicBezTo>
                  <a:cubicBezTo>
                    <a:pt x="992556" y="2172653"/>
                    <a:pt x="980173" y="2204085"/>
                    <a:pt x="966838" y="2234565"/>
                  </a:cubicBezTo>
                  <a:cubicBezTo>
                    <a:pt x="940168" y="2294573"/>
                    <a:pt x="905878" y="2351723"/>
                    <a:pt x="864921" y="2404110"/>
                  </a:cubicBezTo>
                  <a:cubicBezTo>
                    <a:pt x="853491" y="2418398"/>
                    <a:pt x="842061" y="2432685"/>
                    <a:pt x="829678" y="2446973"/>
                  </a:cubicBezTo>
                  <a:cubicBezTo>
                    <a:pt x="823011" y="2454593"/>
                    <a:pt x="816343" y="2462213"/>
                    <a:pt x="809676" y="2468880"/>
                  </a:cubicBezTo>
                  <a:cubicBezTo>
                    <a:pt x="803008" y="2469833"/>
                    <a:pt x="796341" y="2469833"/>
                    <a:pt x="789673" y="2469833"/>
                  </a:cubicBezTo>
                  <a:cubicBezTo>
                    <a:pt x="817296" y="2433638"/>
                    <a:pt x="842061" y="2395538"/>
                    <a:pt x="864921" y="2356485"/>
                  </a:cubicBezTo>
                  <a:cubicBezTo>
                    <a:pt x="890638" y="2312670"/>
                    <a:pt x="913498" y="2267903"/>
                    <a:pt x="934453" y="2221230"/>
                  </a:cubicBezTo>
                  <a:cubicBezTo>
                    <a:pt x="961123" y="2163128"/>
                    <a:pt x="983031" y="2103120"/>
                    <a:pt x="1002081" y="2042160"/>
                  </a:cubicBezTo>
                  <a:cubicBezTo>
                    <a:pt x="1002081" y="2047875"/>
                    <a:pt x="1002081" y="2053590"/>
                    <a:pt x="1002081" y="2059305"/>
                  </a:cubicBezTo>
                  <a:cubicBezTo>
                    <a:pt x="1001128" y="2061210"/>
                    <a:pt x="1004938" y="2062163"/>
                    <a:pt x="1005891" y="2061210"/>
                  </a:cubicBezTo>
                  <a:close/>
                  <a:moveTo>
                    <a:pt x="2063166" y="759143"/>
                  </a:moveTo>
                  <a:cubicBezTo>
                    <a:pt x="1996491" y="895350"/>
                    <a:pt x="1918386" y="1024890"/>
                    <a:pt x="1828851" y="1146810"/>
                  </a:cubicBezTo>
                  <a:cubicBezTo>
                    <a:pt x="1736458" y="1272540"/>
                    <a:pt x="1631683" y="1387793"/>
                    <a:pt x="1520241" y="1497330"/>
                  </a:cubicBezTo>
                  <a:cubicBezTo>
                    <a:pt x="1406893" y="1609725"/>
                    <a:pt x="1289736" y="1720215"/>
                    <a:pt x="1197343" y="1850708"/>
                  </a:cubicBezTo>
                  <a:cubicBezTo>
                    <a:pt x="1130668" y="1945958"/>
                    <a:pt x="1073518" y="2055495"/>
                    <a:pt x="1049706" y="2171700"/>
                  </a:cubicBezTo>
                  <a:cubicBezTo>
                    <a:pt x="1045896" y="2147888"/>
                    <a:pt x="1042086" y="2123123"/>
                    <a:pt x="1038276" y="2099310"/>
                  </a:cubicBezTo>
                  <a:cubicBezTo>
                    <a:pt x="1044943" y="2059305"/>
                    <a:pt x="1057326" y="2020253"/>
                    <a:pt x="1074471" y="1982153"/>
                  </a:cubicBezTo>
                  <a:cubicBezTo>
                    <a:pt x="1104951" y="1916430"/>
                    <a:pt x="1147813" y="1857375"/>
                    <a:pt x="1193533" y="1802130"/>
                  </a:cubicBezTo>
                  <a:cubicBezTo>
                    <a:pt x="1239253" y="1746885"/>
                    <a:pt x="1288783" y="1693545"/>
                    <a:pt x="1335456" y="1639253"/>
                  </a:cubicBezTo>
                  <a:cubicBezTo>
                    <a:pt x="1383081" y="1584008"/>
                    <a:pt x="1429753" y="1528763"/>
                    <a:pt x="1475473" y="1472565"/>
                  </a:cubicBezTo>
                  <a:cubicBezTo>
                    <a:pt x="1566913" y="1361123"/>
                    <a:pt x="1654543" y="1247775"/>
                    <a:pt x="1739316" y="1131570"/>
                  </a:cubicBezTo>
                  <a:cubicBezTo>
                    <a:pt x="1824088" y="1015365"/>
                    <a:pt x="1906003" y="896303"/>
                    <a:pt x="1984108" y="774383"/>
                  </a:cubicBezTo>
                  <a:cubicBezTo>
                    <a:pt x="2056498" y="661035"/>
                    <a:pt x="2126031" y="546735"/>
                    <a:pt x="2192706" y="429578"/>
                  </a:cubicBezTo>
                  <a:cubicBezTo>
                    <a:pt x="2190801" y="438150"/>
                    <a:pt x="2188896" y="445770"/>
                    <a:pt x="2186991" y="454343"/>
                  </a:cubicBezTo>
                  <a:cubicBezTo>
                    <a:pt x="2152701" y="559118"/>
                    <a:pt x="2110791" y="661035"/>
                    <a:pt x="2063166" y="759143"/>
                  </a:cubicBezTo>
                  <a:close/>
                  <a:moveTo>
                    <a:pt x="2158416" y="566738"/>
                  </a:moveTo>
                  <a:cubicBezTo>
                    <a:pt x="2137461" y="639128"/>
                    <a:pt x="2111743" y="711518"/>
                    <a:pt x="2083168" y="781050"/>
                  </a:cubicBezTo>
                  <a:cubicBezTo>
                    <a:pt x="2027923" y="914400"/>
                    <a:pt x="1959343" y="1042988"/>
                    <a:pt x="1877428" y="1163003"/>
                  </a:cubicBezTo>
                  <a:cubicBezTo>
                    <a:pt x="1792656" y="1287780"/>
                    <a:pt x="1695501" y="1401128"/>
                    <a:pt x="1588821" y="1506855"/>
                  </a:cubicBezTo>
                  <a:cubicBezTo>
                    <a:pt x="1478331" y="1616393"/>
                    <a:pt x="1363078" y="1722120"/>
                    <a:pt x="1265923" y="1844993"/>
                  </a:cubicBezTo>
                  <a:cubicBezTo>
                    <a:pt x="1200201" y="1926908"/>
                    <a:pt x="1143051" y="2016443"/>
                    <a:pt x="1103998" y="2114550"/>
                  </a:cubicBezTo>
                  <a:cubicBezTo>
                    <a:pt x="1083043" y="2159318"/>
                    <a:pt x="1065898" y="2205038"/>
                    <a:pt x="1057326" y="2253615"/>
                  </a:cubicBezTo>
                  <a:cubicBezTo>
                    <a:pt x="1056373" y="2237423"/>
                    <a:pt x="1055421" y="2221230"/>
                    <a:pt x="1053516" y="2205038"/>
                  </a:cubicBezTo>
                  <a:cubicBezTo>
                    <a:pt x="1073518" y="2093595"/>
                    <a:pt x="1120191" y="1986915"/>
                    <a:pt x="1182103" y="1891665"/>
                  </a:cubicBezTo>
                  <a:cubicBezTo>
                    <a:pt x="1269733" y="1757363"/>
                    <a:pt x="1384986" y="1644968"/>
                    <a:pt x="1498333" y="1532573"/>
                  </a:cubicBezTo>
                  <a:cubicBezTo>
                    <a:pt x="1554531" y="1477328"/>
                    <a:pt x="1611681" y="1421130"/>
                    <a:pt x="1665021" y="1362075"/>
                  </a:cubicBezTo>
                  <a:cubicBezTo>
                    <a:pt x="1715503" y="1306830"/>
                    <a:pt x="1763128" y="1249680"/>
                    <a:pt x="1808848" y="1189673"/>
                  </a:cubicBezTo>
                  <a:cubicBezTo>
                    <a:pt x="1899336" y="1070610"/>
                    <a:pt x="1980298" y="942975"/>
                    <a:pt x="2048878" y="809625"/>
                  </a:cubicBezTo>
                  <a:cubicBezTo>
                    <a:pt x="2089836" y="730568"/>
                    <a:pt x="2126983" y="649605"/>
                    <a:pt x="2158416" y="566738"/>
                  </a:cubicBezTo>
                  <a:close/>
                  <a:moveTo>
                    <a:pt x="1147813" y="2351723"/>
                  </a:moveTo>
                  <a:cubicBezTo>
                    <a:pt x="1154481" y="2345055"/>
                    <a:pt x="1161148" y="2337435"/>
                    <a:pt x="1167816" y="2330768"/>
                  </a:cubicBezTo>
                  <a:cubicBezTo>
                    <a:pt x="1167816" y="2330768"/>
                    <a:pt x="1168768" y="2329815"/>
                    <a:pt x="1168768" y="2329815"/>
                  </a:cubicBezTo>
                  <a:cubicBezTo>
                    <a:pt x="1176388" y="2321243"/>
                    <a:pt x="1184961" y="2312670"/>
                    <a:pt x="1193533" y="2305050"/>
                  </a:cubicBezTo>
                  <a:cubicBezTo>
                    <a:pt x="1209726" y="2289810"/>
                    <a:pt x="1226871" y="2275523"/>
                    <a:pt x="1244968" y="2262188"/>
                  </a:cubicBezTo>
                  <a:cubicBezTo>
                    <a:pt x="1281163" y="2235518"/>
                    <a:pt x="1320216" y="2212658"/>
                    <a:pt x="1362126" y="2194560"/>
                  </a:cubicBezTo>
                  <a:cubicBezTo>
                    <a:pt x="1425943" y="2166938"/>
                    <a:pt x="1493571" y="2149793"/>
                    <a:pt x="1563103" y="2145983"/>
                  </a:cubicBezTo>
                  <a:cubicBezTo>
                    <a:pt x="1504048" y="2160270"/>
                    <a:pt x="1446898" y="2181225"/>
                    <a:pt x="1392606" y="2208848"/>
                  </a:cubicBezTo>
                  <a:cubicBezTo>
                    <a:pt x="1361173" y="2225040"/>
                    <a:pt x="1329741" y="2243138"/>
                    <a:pt x="1301166" y="2264093"/>
                  </a:cubicBezTo>
                  <a:cubicBezTo>
                    <a:pt x="1270686" y="2286000"/>
                    <a:pt x="1241158" y="2309813"/>
                    <a:pt x="1213536" y="2334578"/>
                  </a:cubicBezTo>
                  <a:cubicBezTo>
                    <a:pt x="1156386" y="2384108"/>
                    <a:pt x="1100188" y="2436495"/>
                    <a:pt x="1033513" y="2472690"/>
                  </a:cubicBezTo>
                  <a:cubicBezTo>
                    <a:pt x="970648" y="2506980"/>
                    <a:pt x="897306" y="2526983"/>
                    <a:pt x="825868" y="2513648"/>
                  </a:cubicBezTo>
                  <a:cubicBezTo>
                    <a:pt x="816343" y="2511743"/>
                    <a:pt x="807771" y="2509838"/>
                    <a:pt x="798246" y="2506980"/>
                  </a:cubicBezTo>
                  <a:cubicBezTo>
                    <a:pt x="796341" y="2506028"/>
                    <a:pt x="794436" y="2509838"/>
                    <a:pt x="796341" y="2510790"/>
                  </a:cubicBezTo>
                  <a:cubicBezTo>
                    <a:pt x="863016" y="2535555"/>
                    <a:pt x="936358" y="2523173"/>
                    <a:pt x="1001128" y="2495550"/>
                  </a:cubicBezTo>
                  <a:cubicBezTo>
                    <a:pt x="1069708" y="2466023"/>
                    <a:pt x="1127811" y="2417445"/>
                    <a:pt x="1184008" y="2368868"/>
                  </a:cubicBezTo>
                  <a:cubicBezTo>
                    <a:pt x="1241158" y="2319338"/>
                    <a:pt x="1297356" y="2270760"/>
                    <a:pt x="1364031" y="2232660"/>
                  </a:cubicBezTo>
                  <a:cubicBezTo>
                    <a:pt x="1426896" y="2197418"/>
                    <a:pt x="1494523" y="2170748"/>
                    <a:pt x="1565008" y="2154555"/>
                  </a:cubicBezTo>
                  <a:cubicBezTo>
                    <a:pt x="1581201" y="2150745"/>
                    <a:pt x="1596441" y="2147888"/>
                    <a:pt x="1612633" y="2145030"/>
                  </a:cubicBezTo>
                  <a:cubicBezTo>
                    <a:pt x="1618348" y="2145030"/>
                    <a:pt x="1625016" y="2145983"/>
                    <a:pt x="1630731" y="2145983"/>
                  </a:cubicBezTo>
                  <a:cubicBezTo>
                    <a:pt x="1667878" y="2148840"/>
                    <a:pt x="1705026" y="2153603"/>
                    <a:pt x="1742173" y="2159318"/>
                  </a:cubicBezTo>
                  <a:cubicBezTo>
                    <a:pt x="1726933" y="2161223"/>
                    <a:pt x="1711693" y="2164080"/>
                    <a:pt x="1697406" y="2165985"/>
                  </a:cubicBezTo>
                  <a:cubicBezTo>
                    <a:pt x="1660258" y="2172653"/>
                    <a:pt x="1623111" y="2180273"/>
                    <a:pt x="1586916" y="2190750"/>
                  </a:cubicBezTo>
                  <a:cubicBezTo>
                    <a:pt x="1514526" y="2210753"/>
                    <a:pt x="1444041" y="2238375"/>
                    <a:pt x="1377366" y="2273618"/>
                  </a:cubicBezTo>
                  <a:cubicBezTo>
                    <a:pt x="1310691" y="2307908"/>
                    <a:pt x="1247826" y="2348865"/>
                    <a:pt x="1188771" y="2395538"/>
                  </a:cubicBezTo>
                  <a:cubicBezTo>
                    <a:pt x="1129716" y="2442210"/>
                    <a:pt x="1070661" y="2494598"/>
                    <a:pt x="1000176" y="2524125"/>
                  </a:cubicBezTo>
                  <a:cubicBezTo>
                    <a:pt x="938263" y="2548890"/>
                    <a:pt x="863968" y="2556510"/>
                    <a:pt x="803008" y="2524125"/>
                  </a:cubicBezTo>
                  <a:cubicBezTo>
                    <a:pt x="799198" y="2522220"/>
                    <a:pt x="795388" y="2519363"/>
                    <a:pt x="791578" y="2517458"/>
                  </a:cubicBezTo>
                  <a:cubicBezTo>
                    <a:pt x="790626" y="2513648"/>
                    <a:pt x="789673" y="2508885"/>
                    <a:pt x="789673" y="2505075"/>
                  </a:cubicBezTo>
                  <a:cubicBezTo>
                    <a:pt x="792531" y="2504123"/>
                    <a:pt x="795388" y="2503170"/>
                    <a:pt x="799198" y="2501265"/>
                  </a:cubicBezTo>
                  <a:cubicBezTo>
                    <a:pt x="857301" y="2523173"/>
                    <a:pt x="922071" y="2510790"/>
                    <a:pt x="977316" y="2486025"/>
                  </a:cubicBezTo>
                  <a:cubicBezTo>
                    <a:pt x="1043991" y="2453640"/>
                    <a:pt x="1097331" y="2404110"/>
                    <a:pt x="1147813" y="2351723"/>
                  </a:cubicBezTo>
                  <a:close/>
                  <a:moveTo>
                    <a:pt x="1544053" y="1789748"/>
                  </a:moveTo>
                  <a:cubicBezTo>
                    <a:pt x="1642161" y="1741170"/>
                    <a:pt x="1742173" y="1695450"/>
                    <a:pt x="1838376" y="1643063"/>
                  </a:cubicBezTo>
                  <a:cubicBezTo>
                    <a:pt x="1825993" y="1651635"/>
                    <a:pt x="1813611" y="1659255"/>
                    <a:pt x="1801228" y="1667828"/>
                  </a:cubicBezTo>
                  <a:cubicBezTo>
                    <a:pt x="1731696" y="1711643"/>
                    <a:pt x="1660258" y="1753553"/>
                    <a:pt x="1588821" y="1795463"/>
                  </a:cubicBezTo>
                  <a:cubicBezTo>
                    <a:pt x="1522146" y="1834515"/>
                    <a:pt x="1455471" y="1875473"/>
                    <a:pt x="1392606" y="1921193"/>
                  </a:cubicBezTo>
                  <a:cubicBezTo>
                    <a:pt x="1332598" y="1965008"/>
                    <a:pt x="1274496" y="2011680"/>
                    <a:pt x="1223061" y="2065973"/>
                  </a:cubicBezTo>
                  <a:cubicBezTo>
                    <a:pt x="1181151" y="2109788"/>
                    <a:pt x="1143051" y="2158365"/>
                    <a:pt x="1112571" y="2210753"/>
                  </a:cubicBezTo>
                  <a:cubicBezTo>
                    <a:pt x="1126858" y="2168843"/>
                    <a:pt x="1142098" y="2126933"/>
                    <a:pt x="1163053" y="2086928"/>
                  </a:cubicBezTo>
                  <a:cubicBezTo>
                    <a:pt x="1186866" y="2041208"/>
                    <a:pt x="1219251" y="2002155"/>
                    <a:pt x="1257351" y="1967865"/>
                  </a:cubicBezTo>
                  <a:cubicBezTo>
                    <a:pt x="1340218" y="1891665"/>
                    <a:pt x="1444041" y="1840230"/>
                    <a:pt x="1544053" y="1789748"/>
                  </a:cubicBezTo>
                  <a:close/>
                  <a:moveTo>
                    <a:pt x="1451661" y="1807845"/>
                  </a:moveTo>
                  <a:cubicBezTo>
                    <a:pt x="1512621" y="1765935"/>
                    <a:pt x="1569771" y="1719263"/>
                    <a:pt x="1625016" y="1669733"/>
                  </a:cubicBezTo>
                  <a:cubicBezTo>
                    <a:pt x="1704073" y="1597343"/>
                    <a:pt x="1778368" y="1519238"/>
                    <a:pt x="1845043" y="1435418"/>
                  </a:cubicBezTo>
                  <a:cubicBezTo>
                    <a:pt x="1911718" y="1351598"/>
                    <a:pt x="1971726" y="1263015"/>
                    <a:pt x="2024113" y="1169670"/>
                  </a:cubicBezTo>
                  <a:cubicBezTo>
                    <a:pt x="2077453" y="1076325"/>
                    <a:pt x="2121268" y="978218"/>
                    <a:pt x="2157463" y="877253"/>
                  </a:cubicBezTo>
                  <a:cubicBezTo>
                    <a:pt x="2183181" y="805815"/>
                    <a:pt x="2205088" y="732473"/>
                    <a:pt x="2222233" y="658178"/>
                  </a:cubicBezTo>
                  <a:cubicBezTo>
                    <a:pt x="2215566" y="711518"/>
                    <a:pt x="2206993" y="764858"/>
                    <a:pt x="2194611" y="818198"/>
                  </a:cubicBezTo>
                  <a:cubicBezTo>
                    <a:pt x="2174608" y="904875"/>
                    <a:pt x="2147938" y="989648"/>
                    <a:pt x="2113648" y="1072515"/>
                  </a:cubicBezTo>
                  <a:cubicBezTo>
                    <a:pt x="2080311" y="1155383"/>
                    <a:pt x="2039353" y="1235393"/>
                    <a:pt x="1992681" y="1311593"/>
                  </a:cubicBezTo>
                  <a:cubicBezTo>
                    <a:pt x="1946961" y="1387793"/>
                    <a:pt x="1894573" y="1460183"/>
                    <a:pt x="1837423" y="1526858"/>
                  </a:cubicBezTo>
                  <a:cubicBezTo>
                    <a:pt x="1783131" y="1590675"/>
                    <a:pt x="1723123" y="1649730"/>
                    <a:pt x="1659306" y="1704023"/>
                  </a:cubicBezTo>
                  <a:cubicBezTo>
                    <a:pt x="1626921" y="1720215"/>
                    <a:pt x="1593583" y="1735455"/>
                    <a:pt x="1561198" y="1751648"/>
                  </a:cubicBezTo>
                  <a:cubicBezTo>
                    <a:pt x="1525003" y="1769745"/>
                    <a:pt x="1487856" y="1788795"/>
                    <a:pt x="1451661" y="1807845"/>
                  </a:cubicBezTo>
                  <a:close/>
                  <a:moveTo>
                    <a:pt x="1142098" y="2172653"/>
                  </a:moveTo>
                  <a:cubicBezTo>
                    <a:pt x="1163053" y="2142173"/>
                    <a:pt x="1185913" y="2113598"/>
                    <a:pt x="1211631" y="2086928"/>
                  </a:cubicBezTo>
                  <a:cubicBezTo>
                    <a:pt x="1262113" y="2031683"/>
                    <a:pt x="1319263" y="1983105"/>
                    <a:pt x="1379271" y="1939290"/>
                  </a:cubicBezTo>
                  <a:cubicBezTo>
                    <a:pt x="1441183" y="1893570"/>
                    <a:pt x="1506906" y="1852613"/>
                    <a:pt x="1573581" y="1813560"/>
                  </a:cubicBezTo>
                  <a:cubicBezTo>
                    <a:pt x="1643113" y="1772603"/>
                    <a:pt x="1714551" y="1732598"/>
                    <a:pt x="1783131" y="1690688"/>
                  </a:cubicBezTo>
                  <a:cubicBezTo>
                    <a:pt x="1843138" y="1653540"/>
                    <a:pt x="1903146" y="1614488"/>
                    <a:pt x="1959343" y="1570673"/>
                  </a:cubicBezTo>
                  <a:cubicBezTo>
                    <a:pt x="1976488" y="1559243"/>
                    <a:pt x="1993633" y="1547813"/>
                    <a:pt x="2009826" y="1535430"/>
                  </a:cubicBezTo>
                  <a:cubicBezTo>
                    <a:pt x="2006968" y="1538288"/>
                    <a:pt x="2005063" y="1542098"/>
                    <a:pt x="2002206" y="1544955"/>
                  </a:cubicBezTo>
                  <a:cubicBezTo>
                    <a:pt x="1974583" y="1577340"/>
                    <a:pt x="1945056" y="1606868"/>
                    <a:pt x="1913623" y="1635443"/>
                  </a:cubicBezTo>
                  <a:cubicBezTo>
                    <a:pt x="1850758" y="1691640"/>
                    <a:pt x="1782178" y="1742123"/>
                    <a:pt x="1712646" y="1787843"/>
                  </a:cubicBezTo>
                  <a:cubicBezTo>
                    <a:pt x="1641208" y="1835468"/>
                    <a:pt x="1566913" y="1879283"/>
                    <a:pt x="1494523" y="1924050"/>
                  </a:cubicBezTo>
                  <a:cubicBezTo>
                    <a:pt x="1421181" y="1969770"/>
                    <a:pt x="1348791" y="2016443"/>
                    <a:pt x="1281163" y="2069783"/>
                  </a:cubicBezTo>
                  <a:cubicBezTo>
                    <a:pt x="1226871" y="2111693"/>
                    <a:pt x="1175436" y="2157413"/>
                    <a:pt x="1129716" y="2207895"/>
                  </a:cubicBezTo>
                  <a:cubicBezTo>
                    <a:pt x="1129716" y="2207895"/>
                    <a:pt x="1129716" y="2207895"/>
                    <a:pt x="1129716" y="2207895"/>
                  </a:cubicBezTo>
                  <a:cubicBezTo>
                    <a:pt x="1122096" y="2214563"/>
                    <a:pt x="1115428" y="2221230"/>
                    <a:pt x="1107808" y="2227898"/>
                  </a:cubicBezTo>
                  <a:cubicBezTo>
                    <a:pt x="1118286" y="2209800"/>
                    <a:pt x="1129716" y="2190750"/>
                    <a:pt x="1142098" y="2172653"/>
                  </a:cubicBezTo>
                  <a:close/>
                  <a:moveTo>
                    <a:pt x="2082216" y="2100263"/>
                  </a:moveTo>
                  <a:cubicBezTo>
                    <a:pt x="2170798" y="2047875"/>
                    <a:pt x="2252713" y="1985010"/>
                    <a:pt x="2330818" y="1919288"/>
                  </a:cubicBezTo>
                  <a:cubicBezTo>
                    <a:pt x="2422258" y="1841183"/>
                    <a:pt x="2508936" y="1758315"/>
                    <a:pt x="2593708" y="1673543"/>
                  </a:cubicBezTo>
                  <a:cubicBezTo>
                    <a:pt x="2678481" y="1588770"/>
                    <a:pt x="2762301" y="1502093"/>
                    <a:pt x="2848978" y="1419225"/>
                  </a:cubicBezTo>
                  <a:cubicBezTo>
                    <a:pt x="2934703" y="1336358"/>
                    <a:pt x="3023286" y="1257300"/>
                    <a:pt x="3117583" y="1184910"/>
                  </a:cubicBezTo>
                  <a:cubicBezTo>
                    <a:pt x="3171876" y="1143000"/>
                    <a:pt x="3229026" y="1104900"/>
                    <a:pt x="3287128" y="1069658"/>
                  </a:cubicBezTo>
                  <a:cubicBezTo>
                    <a:pt x="3245218" y="1099185"/>
                    <a:pt x="3205213" y="1131570"/>
                    <a:pt x="3167113" y="1164908"/>
                  </a:cubicBezTo>
                  <a:cubicBezTo>
                    <a:pt x="3082341" y="1238250"/>
                    <a:pt x="3004236" y="1318260"/>
                    <a:pt x="2928036" y="1400175"/>
                  </a:cubicBezTo>
                  <a:cubicBezTo>
                    <a:pt x="2851836" y="1482090"/>
                    <a:pt x="2777541" y="1566863"/>
                    <a:pt x="2701341" y="1648778"/>
                  </a:cubicBezTo>
                  <a:cubicBezTo>
                    <a:pt x="2625141" y="1731645"/>
                    <a:pt x="2546083" y="1811655"/>
                    <a:pt x="2460358" y="1884998"/>
                  </a:cubicBezTo>
                  <a:cubicBezTo>
                    <a:pt x="2376538" y="1957388"/>
                    <a:pt x="2285098" y="2024063"/>
                    <a:pt x="2186991" y="2076450"/>
                  </a:cubicBezTo>
                  <a:cubicBezTo>
                    <a:pt x="2182228" y="2078355"/>
                    <a:pt x="2178418" y="2081213"/>
                    <a:pt x="2173656" y="2083118"/>
                  </a:cubicBezTo>
                  <a:cubicBezTo>
                    <a:pt x="2144128" y="2088833"/>
                    <a:pt x="2113648" y="2094548"/>
                    <a:pt x="2082216" y="2100263"/>
                  </a:cubicBezTo>
                  <a:close/>
                  <a:moveTo>
                    <a:pt x="2134603" y="2121218"/>
                  </a:moveTo>
                  <a:cubicBezTo>
                    <a:pt x="2131746" y="2122170"/>
                    <a:pt x="2127936" y="2123123"/>
                    <a:pt x="2125078" y="2123123"/>
                  </a:cubicBezTo>
                  <a:cubicBezTo>
                    <a:pt x="2119363" y="2124075"/>
                    <a:pt x="2112696" y="2125980"/>
                    <a:pt x="2106981" y="2127885"/>
                  </a:cubicBezTo>
                  <a:cubicBezTo>
                    <a:pt x="2110791" y="2125980"/>
                    <a:pt x="2114601" y="2125028"/>
                    <a:pt x="2118411" y="2123123"/>
                  </a:cubicBezTo>
                  <a:cubicBezTo>
                    <a:pt x="2123173" y="2123123"/>
                    <a:pt x="2128888" y="2122170"/>
                    <a:pt x="2134603" y="2121218"/>
                  </a:cubicBezTo>
                  <a:close/>
                  <a:moveTo>
                    <a:pt x="2268906" y="2131695"/>
                  </a:moveTo>
                  <a:cubicBezTo>
                    <a:pt x="2337486" y="2113598"/>
                    <a:pt x="2405113" y="2092643"/>
                    <a:pt x="2472741" y="2069783"/>
                  </a:cubicBezTo>
                  <a:cubicBezTo>
                    <a:pt x="2467978" y="2075498"/>
                    <a:pt x="2462263" y="2082165"/>
                    <a:pt x="2457501" y="2087880"/>
                  </a:cubicBezTo>
                  <a:cubicBezTo>
                    <a:pt x="2387968" y="2129790"/>
                    <a:pt x="2309863" y="2158365"/>
                    <a:pt x="2230806" y="2175510"/>
                  </a:cubicBezTo>
                  <a:cubicBezTo>
                    <a:pt x="2210803" y="2179320"/>
                    <a:pt x="2191753" y="2183130"/>
                    <a:pt x="2171751" y="2185988"/>
                  </a:cubicBezTo>
                  <a:cubicBezTo>
                    <a:pt x="2161273" y="2186940"/>
                    <a:pt x="2151748" y="2187893"/>
                    <a:pt x="2141271" y="2188845"/>
                  </a:cubicBezTo>
                  <a:cubicBezTo>
                    <a:pt x="2113648" y="2190750"/>
                    <a:pt x="2086026" y="2193608"/>
                    <a:pt x="2059356" y="2195513"/>
                  </a:cubicBezTo>
                  <a:cubicBezTo>
                    <a:pt x="2029828" y="2198370"/>
                    <a:pt x="2000301" y="2201228"/>
                    <a:pt x="1971726" y="2204085"/>
                  </a:cubicBezTo>
                  <a:cubicBezTo>
                    <a:pt x="1923148" y="2205990"/>
                    <a:pt x="1875523" y="2207895"/>
                    <a:pt x="1826946" y="2209800"/>
                  </a:cubicBezTo>
                  <a:cubicBezTo>
                    <a:pt x="1698358" y="2214563"/>
                    <a:pt x="1568818" y="2225040"/>
                    <a:pt x="1445946" y="2265045"/>
                  </a:cubicBezTo>
                  <a:cubicBezTo>
                    <a:pt x="1387843" y="2284095"/>
                    <a:pt x="1332598" y="2309813"/>
                    <a:pt x="1282116" y="2343150"/>
                  </a:cubicBezTo>
                  <a:cubicBezTo>
                    <a:pt x="1227823" y="2379345"/>
                    <a:pt x="1179246" y="2425065"/>
                    <a:pt x="1127811" y="2465070"/>
                  </a:cubicBezTo>
                  <a:cubicBezTo>
                    <a:pt x="1078281" y="2503170"/>
                    <a:pt x="1023036" y="2538413"/>
                    <a:pt x="961123" y="2551748"/>
                  </a:cubicBezTo>
                  <a:cubicBezTo>
                    <a:pt x="907783" y="2564130"/>
                    <a:pt x="847776" y="2558415"/>
                    <a:pt x="801103" y="2527935"/>
                  </a:cubicBezTo>
                  <a:cubicBezTo>
                    <a:pt x="799198" y="2526983"/>
                    <a:pt x="797293" y="2525078"/>
                    <a:pt x="794436" y="2523173"/>
                  </a:cubicBezTo>
                  <a:cubicBezTo>
                    <a:pt x="794436" y="2522220"/>
                    <a:pt x="794436" y="2521268"/>
                    <a:pt x="793483" y="2520315"/>
                  </a:cubicBezTo>
                  <a:cubicBezTo>
                    <a:pt x="843966" y="2554605"/>
                    <a:pt x="911593" y="2555558"/>
                    <a:pt x="968743" y="2539365"/>
                  </a:cubicBezTo>
                  <a:cubicBezTo>
                    <a:pt x="1041133" y="2519363"/>
                    <a:pt x="1101141" y="2472690"/>
                    <a:pt x="1158291" y="2426018"/>
                  </a:cubicBezTo>
                  <a:cubicBezTo>
                    <a:pt x="1187818" y="2402205"/>
                    <a:pt x="1218298" y="2377440"/>
                    <a:pt x="1248778" y="2355533"/>
                  </a:cubicBezTo>
                  <a:cubicBezTo>
                    <a:pt x="1280211" y="2332673"/>
                    <a:pt x="1312596" y="2312670"/>
                    <a:pt x="1345933" y="2293620"/>
                  </a:cubicBezTo>
                  <a:cubicBezTo>
                    <a:pt x="1412608" y="2256473"/>
                    <a:pt x="1483093" y="2225993"/>
                    <a:pt x="1556436" y="2204085"/>
                  </a:cubicBezTo>
                  <a:cubicBezTo>
                    <a:pt x="1625968" y="2183130"/>
                    <a:pt x="1696453" y="2168843"/>
                    <a:pt x="1768843" y="2161223"/>
                  </a:cubicBezTo>
                  <a:cubicBezTo>
                    <a:pt x="1776463" y="2162175"/>
                    <a:pt x="1783131" y="2163128"/>
                    <a:pt x="1790751" y="2164080"/>
                  </a:cubicBezTo>
                  <a:cubicBezTo>
                    <a:pt x="1844091" y="2171700"/>
                    <a:pt x="1898383" y="2176463"/>
                    <a:pt x="1952676" y="2175510"/>
                  </a:cubicBezTo>
                  <a:cubicBezTo>
                    <a:pt x="2059356" y="2176463"/>
                    <a:pt x="2165083" y="2158365"/>
                    <a:pt x="2268906" y="2131695"/>
                  </a:cubicBezTo>
                  <a:close/>
                  <a:moveTo>
                    <a:pt x="2567991" y="2109788"/>
                  </a:moveTo>
                  <a:cubicBezTo>
                    <a:pt x="2558466" y="2130743"/>
                    <a:pt x="2549893" y="2151698"/>
                    <a:pt x="2539416" y="2172653"/>
                  </a:cubicBezTo>
                  <a:cubicBezTo>
                    <a:pt x="2517508" y="2219325"/>
                    <a:pt x="2492743" y="2265998"/>
                    <a:pt x="2467026" y="2310765"/>
                  </a:cubicBezTo>
                  <a:cubicBezTo>
                    <a:pt x="2415591" y="2399348"/>
                    <a:pt x="2356536" y="2483168"/>
                    <a:pt x="2288908" y="2560320"/>
                  </a:cubicBezTo>
                  <a:cubicBezTo>
                    <a:pt x="2220328" y="2638425"/>
                    <a:pt x="2143176" y="2708910"/>
                    <a:pt x="2057451" y="2767013"/>
                  </a:cubicBezTo>
                  <a:cubicBezTo>
                    <a:pt x="1971726" y="2825115"/>
                    <a:pt x="1878381" y="2872740"/>
                    <a:pt x="1779321" y="2904173"/>
                  </a:cubicBezTo>
                  <a:cubicBezTo>
                    <a:pt x="1701216" y="2929890"/>
                    <a:pt x="1619301" y="2945130"/>
                    <a:pt x="1536433" y="2949893"/>
                  </a:cubicBezTo>
                  <a:cubicBezTo>
                    <a:pt x="1536433" y="2949893"/>
                    <a:pt x="1535481" y="2949893"/>
                    <a:pt x="1535481" y="2949893"/>
                  </a:cubicBezTo>
                  <a:cubicBezTo>
                    <a:pt x="1528813" y="2947988"/>
                    <a:pt x="1521193" y="2946083"/>
                    <a:pt x="1514526" y="2943225"/>
                  </a:cubicBezTo>
                  <a:cubicBezTo>
                    <a:pt x="1585963" y="2921318"/>
                    <a:pt x="1656448" y="2892743"/>
                    <a:pt x="1724076" y="2861310"/>
                  </a:cubicBezTo>
                  <a:cubicBezTo>
                    <a:pt x="1813611" y="2819400"/>
                    <a:pt x="1899336" y="2769870"/>
                    <a:pt x="1980298" y="2713673"/>
                  </a:cubicBezTo>
                  <a:cubicBezTo>
                    <a:pt x="2061261" y="2657475"/>
                    <a:pt x="2138413" y="2594610"/>
                    <a:pt x="2209851" y="2526030"/>
                  </a:cubicBezTo>
                  <a:cubicBezTo>
                    <a:pt x="2281288" y="2457450"/>
                    <a:pt x="2346058" y="2383155"/>
                    <a:pt x="2405113" y="2303145"/>
                  </a:cubicBezTo>
                  <a:cubicBezTo>
                    <a:pt x="2464168" y="2224088"/>
                    <a:pt x="2515603" y="2139315"/>
                    <a:pt x="2560371" y="2050733"/>
                  </a:cubicBezTo>
                  <a:cubicBezTo>
                    <a:pt x="2560371" y="2050733"/>
                    <a:pt x="2560371" y="2049780"/>
                    <a:pt x="2561323" y="2049780"/>
                  </a:cubicBezTo>
                  <a:cubicBezTo>
                    <a:pt x="2567991" y="2043113"/>
                    <a:pt x="2573706" y="2037398"/>
                    <a:pt x="2580373" y="2031683"/>
                  </a:cubicBezTo>
                  <a:cubicBezTo>
                    <a:pt x="2585136" y="2029778"/>
                    <a:pt x="2588946" y="2028825"/>
                    <a:pt x="2593708" y="2026920"/>
                  </a:cubicBezTo>
                  <a:cubicBezTo>
                    <a:pt x="2584183" y="2054543"/>
                    <a:pt x="2575611" y="2081213"/>
                    <a:pt x="2567991" y="2109788"/>
                  </a:cubicBezTo>
                  <a:close/>
                  <a:moveTo>
                    <a:pt x="2590851" y="2129790"/>
                  </a:moveTo>
                  <a:cubicBezTo>
                    <a:pt x="2608948" y="2117408"/>
                    <a:pt x="2627046" y="2105025"/>
                    <a:pt x="2645143" y="2092643"/>
                  </a:cubicBezTo>
                  <a:cubicBezTo>
                    <a:pt x="2668003" y="2077403"/>
                    <a:pt x="2689911" y="2061210"/>
                    <a:pt x="2711818" y="2045970"/>
                  </a:cubicBezTo>
                  <a:cubicBezTo>
                    <a:pt x="2756586" y="2014538"/>
                    <a:pt x="2800401" y="1983105"/>
                    <a:pt x="2845168" y="1950720"/>
                  </a:cubicBezTo>
                  <a:cubicBezTo>
                    <a:pt x="2932798" y="1885950"/>
                    <a:pt x="3019476" y="1819275"/>
                    <a:pt x="3102343" y="1746885"/>
                  </a:cubicBezTo>
                  <a:cubicBezTo>
                    <a:pt x="3180448" y="1679258"/>
                    <a:pt x="3254743" y="1607820"/>
                    <a:pt x="3324276" y="1531620"/>
                  </a:cubicBezTo>
                  <a:cubicBezTo>
                    <a:pt x="3390951" y="1458278"/>
                    <a:pt x="3451911" y="1379220"/>
                    <a:pt x="3506203" y="1295400"/>
                  </a:cubicBezTo>
                  <a:cubicBezTo>
                    <a:pt x="3555733" y="1217295"/>
                    <a:pt x="3599548" y="1136333"/>
                    <a:pt x="3633838" y="1050608"/>
                  </a:cubicBezTo>
                  <a:cubicBezTo>
                    <a:pt x="3620503" y="1093470"/>
                    <a:pt x="3607168" y="1135380"/>
                    <a:pt x="3590023" y="1176338"/>
                  </a:cubicBezTo>
                  <a:cubicBezTo>
                    <a:pt x="3570973" y="1221105"/>
                    <a:pt x="3550018" y="1265873"/>
                    <a:pt x="3525253" y="1308735"/>
                  </a:cubicBezTo>
                  <a:cubicBezTo>
                    <a:pt x="3476676" y="1394460"/>
                    <a:pt x="3418573" y="1475423"/>
                    <a:pt x="3354756" y="1550670"/>
                  </a:cubicBezTo>
                  <a:cubicBezTo>
                    <a:pt x="3288081" y="1628775"/>
                    <a:pt x="3214738" y="1700213"/>
                    <a:pt x="3137586" y="1766888"/>
                  </a:cubicBezTo>
                  <a:cubicBezTo>
                    <a:pt x="3054718" y="1838325"/>
                    <a:pt x="2968041" y="1904048"/>
                    <a:pt x="2878506" y="1965960"/>
                  </a:cubicBezTo>
                  <a:cubicBezTo>
                    <a:pt x="2788971" y="2028825"/>
                    <a:pt x="2697531" y="2087880"/>
                    <a:pt x="2606091" y="2146935"/>
                  </a:cubicBezTo>
                  <a:cubicBezTo>
                    <a:pt x="2597518" y="2152650"/>
                    <a:pt x="2589898" y="2157413"/>
                    <a:pt x="2582278" y="2163128"/>
                  </a:cubicBezTo>
                  <a:cubicBezTo>
                    <a:pt x="2585136" y="2151698"/>
                    <a:pt x="2587993" y="2140268"/>
                    <a:pt x="2590851" y="2129790"/>
                  </a:cubicBezTo>
                  <a:close/>
                  <a:moveTo>
                    <a:pt x="3195688" y="2437448"/>
                  </a:moveTo>
                  <a:cubicBezTo>
                    <a:pt x="3231883" y="2416493"/>
                    <a:pt x="3267126" y="2392680"/>
                    <a:pt x="3301416" y="2366963"/>
                  </a:cubicBezTo>
                  <a:cubicBezTo>
                    <a:pt x="3280461" y="2383155"/>
                    <a:pt x="3259506" y="2398395"/>
                    <a:pt x="3238551" y="2413635"/>
                  </a:cubicBezTo>
                  <a:cubicBezTo>
                    <a:pt x="3230931" y="2419350"/>
                    <a:pt x="3222358" y="2424113"/>
                    <a:pt x="3213786" y="2429828"/>
                  </a:cubicBezTo>
                  <a:cubicBezTo>
                    <a:pt x="3208071" y="2432685"/>
                    <a:pt x="3201403" y="2435543"/>
                    <a:pt x="3195688" y="2437448"/>
                  </a:cubicBezTo>
                  <a:close/>
                  <a:moveTo>
                    <a:pt x="3432861" y="2297430"/>
                  </a:moveTo>
                  <a:cubicBezTo>
                    <a:pt x="3524301" y="2221230"/>
                    <a:pt x="3604311" y="2131695"/>
                    <a:pt x="3683368" y="2042160"/>
                  </a:cubicBezTo>
                  <a:cubicBezTo>
                    <a:pt x="3765283" y="1949768"/>
                    <a:pt x="3848151" y="1856423"/>
                    <a:pt x="3945306" y="1779270"/>
                  </a:cubicBezTo>
                  <a:cubicBezTo>
                    <a:pt x="4035793" y="1706880"/>
                    <a:pt x="4135806" y="1646873"/>
                    <a:pt x="4242486" y="1601153"/>
                  </a:cubicBezTo>
                  <a:cubicBezTo>
                    <a:pt x="4310114" y="1571625"/>
                    <a:pt x="4380599" y="1548765"/>
                    <a:pt x="4452036" y="1530668"/>
                  </a:cubicBezTo>
                  <a:cubicBezTo>
                    <a:pt x="4402506" y="1551623"/>
                    <a:pt x="4354881" y="1575435"/>
                    <a:pt x="4308208" y="1601153"/>
                  </a:cubicBezTo>
                  <a:cubicBezTo>
                    <a:pt x="4192003" y="1664018"/>
                    <a:pt x="4083418" y="1739265"/>
                    <a:pt x="3983406" y="1825943"/>
                  </a:cubicBezTo>
                  <a:cubicBezTo>
                    <a:pt x="3878631" y="1916430"/>
                    <a:pt x="3782428" y="2015490"/>
                    <a:pt x="3683368" y="2110740"/>
                  </a:cubicBezTo>
                  <a:cubicBezTo>
                    <a:pt x="3588118" y="2202180"/>
                    <a:pt x="3488106" y="2288858"/>
                    <a:pt x="3376663" y="2358390"/>
                  </a:cubicBezTo>
                  <a:cubicBezTo>
                    <a:pt x="3301416" y="2405063"/>
                    <a:pt x="3221406" y="2443163"/>
                    <a:pt x="3136633" y="2468880"/>
                  </a:cubicBezTo>
                  <a:cubicBezTo>
                    <a:pt x="3148063" y="2463165"/>
                    <a:pt x="3159493" y="2457450"/>
                    <a:pt x="3170923" y="2450783"/>
                  </a:cubicBezTo>
                  <a:cubicBezTo>
                    <a:pt x="3268078" y="2418398"/>
                    <a:pt x="3354756" y="2363153"/>
                    <a:pt x="3432861" y="2297430"/>
                  </a:cubicBezTo>
                  <a:close/>
                  <a:moveTo>
                    <a:pt x="3281413" y="2346008"/>
                  </a:moveTo>
                  <a:cubicBezTo>
                    <a:pt x="3166161" y="2432685"/>
                    <a:pt x="3031858" y="2486978"/>
                    <a:pt x="2890888" y="2509838"/>
                  </a:cubicBezTo>
                  <a:cubicBezTo>
                    <a:pt x="2897556" y="2506980"/>
                    <a:pt x="2904223" y="2504123"/>
                    <a:pt x="2910891" y="2500313"/>
                  </a:cubicBezTo>
                  <a:cubicBezTo>
                    <a:pt x="2944228" y="2485073"/>
                    <a:pt x="2977566" y="2468880"/>
                    <a:pt x="3010903" y="2451735"/>
                  </a:cubicBezTo>
                  <a:cubicBezTo>
                    <a:pt x="3076626" y="2418398"/>
                    <a:pt x="3141396" y="2383155"/>
                    <a:pt x="3204261" y="2344103"/>
                  </a:cubicBezTo>
                  <a:cubicBezTo>
                    <a:pt x="3262363" y="2307908"/>
                    <a:pt x="3318561" y="2267903"/>
                    <a:pt x="3370948" y="2223135"/>
                  </a:cubicBezTo>
                  <a:cubicBezTo>
                    <a:pt x="3420478" y="2180273"/>
                    <a:pt x="3467151" y="2133600"/>
                    <a:pt x="3508108" y="2083118"/>
                  </a:cubicBezTo>
                  <a:cubicBezTo>
                    <a:pt x="3518586" y="2069783"/>
                    <a:pt x="3529063" y="2056448"/>
                    <a:pt x="3538588" y="2042160"/>
                  </a:cubicBezTo>
                  <a:cubicBezTo>
                    <a:pt x="3530968" y="2056448"/>
                    <a:pt x="3524301" y="2069783"/>
                    <a:pt x="3515728" y="2084070"/>
                  </a:cubicBezTo>
                  <a:cubicBezTo>
                    <a:pt x="3495726" y="2118360"/>
                    <a:pt x="3473818" y="2150745"/>
                    <a:pt x="3450006" y="2181225"/>
                  </a:cubicBezTo>
                  <a:cubicBezTo>
                    <a:pt x="3401428" y="2243138"/>
                    <a:pt x="3344278" y="2298383"/>
                    <a:pt x="3281413" y="2346008"/>
                  </a:cubicBezTo>
                  <a:close/>
                  <a:moveTo>
                    <a:pt x="3138538" y="2556510"/>
                  </a:moveTo>
                  <a:cubicBezTo>
                    <a:pt x="3206166" y="2552700"/>
                    <a:pt x="3272841" y="2541270"/>
                    <a:pt x="3337611" y="2521268"/>
                  </a:cubicBezTo>
                  <a:cubicBezTo>
                    <a:pt x="3455721" y="2486025"/>
                    <a:pt x="3564306" y="2424113"/>
                    <a:pt x="3665271" y="2353628"/>
                  </a:cubicBezTo>
                  <a:cubicBezTo>
                    <a:pt x="3769093" y="2280285"/>
                    <a:pt x="3864343" y="2197418"/>
                    <a:pt x="3960546" y="2114550"/>
                  </a:cubicBezTo>
                  <a:cubicBezTo>
                    <a:pt x="4071036" y="2019300"/>
                    <a:pt x="4182478" y="1924050"/>
                    <a:pt x="4292968" y="1828800"/>
                  </a:cubicBezTo>
                  <a:cubicBezTo>
                    <a:pt x="4315828" y="1808798"/>
                    <a:pt x="4337736" y="1789748"/>
                    <a:pt x="4360596" y="1769745"/>
                  </a:cubicBezTo>
                  <a:cubicBezTo>
                    <a:pt x="4392028" y="1743075"/>
                    <a:pt x="4423461" y="1715453"/>
                    <a:pt x="4454893" y="1688783"/>
                  </a:cubicBezTo>
                  <a:cubicBezTo>
                    <a:pt x="4475849" y="1670685"/>
                    <a:pt x="4496803" y="1652588"/>
                    <a:pt x="4517758" y="1634490"/>
                  </a:cubicBezTo>
                  <a:cubicBezTo>
                    <a:pt x="4497756" y="1661160"/>
                    <a:pt x="4478706" y="1688783"/>
                    <a:pt x="4458703" y="1714500"/>
                  </a:cubicBezTo>
                  <a:cubicBezTo>
                    <a:pt x="4416793" y="1770698"/>
                    <a:pt x="4372978" y="1826895"/>
                    <a:pt x="4329164" y="1881188"/>
                  </a:cubicBezTo>
                  <a:cubicBezTo>
                    <a:pt x="4242486" y="1987868"/>
                    <a:pt x="4151046" y="2090738"/>
                    <a:pt x="4050081" y="2183130"/>
                  </a:cubicBezTo>
                  <a:cubicBezTo>
                    <a:pt x="3953878" y="2270760"/>
                    <a:pt x="3850056" y="2349818"/>
                    <a:pt x="3736708" y="2413635"/>
                  </a:cubicBezTo>
                  <a:cubicBezTo>
                    <a:pt x="3620503" y="2479358"/>
                    <a:pt x="3494773" y="2527935"/>
                    <a:pt x="3363328" y="2552700"/>
                  </a:cubicBezTo>
                  <a:cubicBezTo>
                    <a:pt x="3252838" y="2573655"/>
                    <a:pt x="3139491" y="2577465"/>
                    <a:pt x="3028048" y="2560320"/>
                  </a:cubicBezTo>
                  <a:cubicBezTo>
                    <a:pt x="3028048" y="2560320"/>
                    <a:pt x="3028048" y="2560320"/>
                    <a:pt x="3028048" y="2560320"/>
                  </a:cubicBezTo>
                  <a:cubicBezTo>
                    <a:pt x="3028048" y="2558415"/>
                    <a:pt x="3027096" y="2556510"/>
                    <a:pt x="3027096" y="2554605"/>
                  </a:cubicBezTo>
                  <a:cubicBezTo>
                    <a:pt x="3064243" y="2558415"/>
                    <a:pt x="3101391" y="2558415"/>
                    <a:pt x="3138538" y="2556510"/>
                  </a:cubicBezTo>
                  <a:close/>
                  <a:moveTo>
                    <a:pt x="3086151" y="2551748"/>
                  </a:moveTo>
                  <a:cubicBezTo>
                    <a:pt x="3161398" y="2546033"/>
                    <a:pt x="3235693" y="2526983"/>
                    <a:pt x="3305226" y="2499360"/>
                  </a:cubicBezTo>
                  <a:cubicBezTo>
                    <a:pt x="3430003" y="2449830"/>
                    <a:pt x="3543351" y="2375535"/>
                    <a:pt x="3652888" y="2298383"/>
                  </a:cubicBezTo>
                  <a:cubicBezTo>
                    <a:pt x="3764331" y="2221230"/>
                    <a:pt x="3875773" y="2142173"/>
                    <a:pt x="3985311" y="2062163"/>
                  </a:cubicBezTo>
                  <a:cubicBezTo>
                    <a:pt x="4045318" y="2017395"/>
                    <a:pt x="4105326" y="1973580"/>
                    <a:pt x="4164381" y="1927860"/>
                  </a:cubicBezTo>
                  <a:cubicBezTo>
                    <a:pt x="4110088" y="1974533"/>
                    <a:pt x="4056748" y="2021205"/>
                    <a:pt x="4002456" y="2068830"/>
                  </a:cubicBezTo>
                  <a:cubicBezTo>
                    <a:pt x="3905301" y="2152650"/>
                    <a:pt x="3809098" y="2238375"/>
                    <a:pt x="3706228" y="2315528"/>
                  </a:cubicBezTo>
                  <a:cubicBezTo>
                    <a:pt x="3607168" y="2388870"/>
                    <a:pt x="3501441" y="2454593"/>
                    <a:pt x="3386188" y="2497455"/>
                  </a:cubicBezTo>
                  <a:cubicBezTo>
                    <a:pt x="3290938" y="2533650"/>
                    <a:pt x="3189021" y="2551748"/>
                    <a:pt x="3086151" y="2551748"/>
                  </a:cubicBezTo>
                  <a:close/>
                  <a:moveTo>
                    <a:pt x="3238551" y="2707005"/>
                  </a:moveTo>
                  <a:cubicBezTo>
                    <a:pt x="3335706" y="2760345"/>
                    <a:pt x="3430003" y="2820353"/>
                    <a:pt x="3518586" y="2887028"/>
                  </a:cubicBezTo>
                  <a:cubicBezTo>
                    <a:pt x="3565258" y="2921318"/>
                    <a:pt x="3610978" y="2957513"/>
                    <a:pt x="3654793" y="2996565"/>
                  </a:cubicBezTo>
                  <a:cubicBezTo>
                    <a:pt x="3630981" y="2998470"/>
                    <a:pt x="3607168" y="3001328"/>
                    <a:pt x="3583356" y="3006090"/>
                  </a:cubicBezTo>
                  <a:cubicBezTo>
                    <a:pt x="3583356" y="3006090"/>
                    <a:pt x="3582403" y="3006090"/>
                    <a:pt x="3582403" y="3006090"/>
                  </a:cubicBezTo>
                  <a:cubicBezTo>
                    <a:pt x="3549066" y="2968943"/>
                    <a:pt x="3512871" y="2934653"/>
                    <a:pt x="3476676" y="2901315"/>
                  </a:cubicBezTo>
                  <a:cubicBezTo>
                    <a:pt x="3438576" y="2866073"/>
                    <a:pt x="3398571" y="2833688"/>
                    <a:pt x="3357613" y="2802255"/>
                  </a:cubicBezTo>
                  <a:cubicBezTo>
                    <a:pt x="3275698" y="2739390"/>
                    <a:pt x="3188068" y="2685098"/>
                    <a:pt x="3095676" y="2638425"/>
                  </a:cubicBezTo>
                  <a:cubicBezTo>
                    <a:pt x="3069958" y="2625090"/>
                    <a:pt x="3043288" y="2612708"/>
                    <a:pt x="3016618" y="2601278"/>
                  </a:cubicBezTo>
                  <a:cubicBezTo>
                    <a:pt x="3005188" y="2596515"/>
                    <a:pt x="2992806" y="2590800"/>
                    <a:pt x="2981376" y="2586038"/>
                  </a:cubicBezTo>
                  <a:cubicBezTo>
                    <a:pt x="2982328" y="2586038"/>
                    <a:pt x="2983281" y="2586990"/>
                    <a:pt x="2984233" y="2586990"/>
                  </a:cubicBezTo>
                  <a:cubicBezTo>
                    <a:pt x="3070911" y="2622233"/>
                    <a:pt x="3155683" y="2661285"/>
                    <a:pt x="3238551" y="2707005"/>
                  </a:cubicBezTo>
                  <a:close/>
                  <a:moveTo>
                    <a:pt x="3313798" y="2689860"/>
                  </a:moveTo>
                  <a:cubicBezTo>
                    <a:pt x="3444291" y="2743200"/>
                    <a:pt x="3570021" y="2807970"/>
                    <a:pt x="3688131" y="2884170"/>
                  </a:cubicBezTo>
                  <a:cubicBezTo>
                    <a:pt x="3721468" y="2905125"/>
                    <a:pt x="3753853" y="2927985"/>
                    <a:pt x="3786238" y="2950845"/>
                  </a:cubicBezTo>
                  <a:cubicBezTo>
                    <a:pt x="3802431" y="2962275"/>
                    <a:pt x="3818623" y="2973705"/>
                    <a:pt x="3833863" y="2986088"/>
                  </a:cubicBezTo>
                  <a:cubicBezTo>
                    <a:pt x="3838626" y="2989898"/>
                    <a:pt x="3844341" y="2993708"/>
                    <a:pt x="3849103" y="2998470"/>
                  </a:cubicBezTo>
                  <a:cubicBezTo>
                    <a:pt x="3822433" y="2996565"/>
                    <a:pt x="3795763" y="2995613"/>
                    <a:pt x="3768141" y="2994660"/>
                  </a:cubicBezTo>
                  <a:cubicBezTo>
                    <a:pt x="3681463" y="2932748"/>
                    <a:pt x="3592881" y="2873693"/>
                    <a:pt x="3501441" y="2819400"/>
                  </a:cubicBezTo>
                  <a:cubicBezTo>
                    <a:pt x="3407143" y="2763203"/>
                    <a:pt x="3310941" y="2711768"/>
                    <a:pt x="3211881" y="2665095"/>
                  </a:cubicBezTo>
                  <a:cubicBezTo>
                    <a:pt x="3184258" y="2651760"/>
                    <a:pt x="3155683" y="2639378"/>
                    <a:pt x="3128061" y="2626995"/>
                  </a:cubicBezTo>
                  <a:cubicBezTo>
                    <a:pt x="3126156" y="2626043"/>
                    <a:pt x="3123298" y="2625090"/>
                    <a:pt x="3121393" y="2624138"/>
                  </a:cubicBezTo>
                  <a:cubicBezTo>
                    <a:pt x="3188068" y="2641283"/>
                    <a:pt x="3251886" y="2664143"/>
                    <a:pt x="3313798" y="2689860"/>
                  </a:cubicBezTo>
                  <a:close/>
                  <a:moveTo>
                    <a:pt x="3222358" y="2634615"/>
                  </a:moveTo>
                  <a:cubicBezTo>
                    <a:pt x="3229978" y="2633663"/>
                    <a:pt x="3237598" y="2631758"/>
                    <a:pt x="3245218" y="2630805"/>
                  </a:cubicBezTo>
                  <a:cubicBezTo>
                    <a:pt x="3285223" y="2637473"/>
                    <a:pt x="3324276" y="2650808"/>
                    <a:pt x="3362376" y="2665095"/>
                  </a:cubicBezTo>
                  <a:cubicBezTo>
                    <a:pt x="3412858" y="2684145"/>
                    <a:pt x="3461436" y="2705100"/>
                    <a:pt x="3510013" y="2727960"/>
                  </a:cubicBezTo>
                  <a:cubicBezTo>
                    <a:pt x="3606216" y="2774633"/>
                    <a:pt x="3698608" y="2830830"/>
                    <a:pt x="3784333" y="2895600"/>
                  </a:cubicBezTo>
                  <a:cubicBezTo>
                    <a:pt x="3808146" y="2913698"/>
                    <a:pt x="3831958" y="2931795"/>
                    <a:pt x="3854818" y="2951798"/>
                  </a:cubicBezTo>
                  <a:cubicBezTo>
                    <a:pt x="3873868" y="2967990"/>
                    <a:pt x="3892918" y="2985135"/>
                    <a:pt x="3912921" y="3002280"/>
                  </a:cubicBezTo>
                  <a:cubicBezTo>
                    <a:pt x="3906253" y="3001328"/>
                    <a:pt x="3898633" y="3001328"/>
                    <a:pt x="3891966" y="3000375"/>
                  </a:cubicBezTo>
                  <a:cubicBezTo>
                    <a:pt x="3869106" y="2976563"/>
                    <a:pt x="3839578" y="2958465"/>
                    <a:pt x="3813861" y="2939415"/>
                  </a:cubicBezTo>
                  <a:cubicBezTo>
                    <a:pt x="3784333" y="2918460"/>
                    <a:pt x="3754806" y="2897505"/>
                    <a:pt x="3724326" y="2877503"/>
                  </a:cubicBezTo>
                  <a:cubicBezTo>
                    <a:pt x="3665271" y="2838450"/>
                    <a:pt x="3604311" y="2803208"/>
                    <a:pt x="3541446" y="2770823"/>
                  </a:cubicBezTo>
                  <a:cubicBezTo>
                    <a:pt x="3438576" y="2716530"/>
                    <a:pt x="3331896" y="2670810"/>
                    <a:pt x="3222358" y="2634615"/>
                  </a:cubicBezTo>
                  <a:close/>
                  <a:moveTo>
                    <a:pt x="3192831" y="2661285"/>
                  </a:moveTo>
                  <a:cubicBezTo>
                    <a:pt x="3241408" y="2685098"/>
                    <a:pt x="3289986" y="2708910"/>
                    <a:pt x="3338563" y="2734628"/>
                  </a:cubicBezTo>
                  <a:cubicBezTo>
                    <a:pt x="3435718" y="2786063"/>
                    <a:pt x="3530016" y="2842260"/>
                    <a:pt x="3621456" y="2902268"/>
                  </a:cubicBezTo>
                  <a:cubicBezTo>
                    <a:pt x="3666223" y="2931795"/>
                    <a:pt x="3710038" y="2962275"/>
                    <a:pt x="3752901" y="2992755"/>
                  </a:cubicBezTo>
                  <a:cubicBezTo>
                    <a:pt x="3724326" y="2992755"/>
                    <a:pt x="3696703" y="2992755"/>
                    <a:pt x="3668128" y="2994660"/>
                  </a:cubicBezTo>
                  <a:cubicBezTo>
                    <a:pt x="3584308" y="2922270"/>
                    <a:pt x="3496678" y="2853690"/>
                    <a:pt x="3403333" y="2793683"/>
                  </a:cubicBezTo>
                  <a:cubicBezTo>
                    <a:pt x="3309988" y="2733675"/>
                    <a:pt x="3212833" y="2679383"/>
                    <a:pt x="3111868" y="2633663"/>
                  </a:cubicBezTo>
                  <a:cubicBezTo>
                    <a:pt x="3085198" y="2621280"/>
                    <a:pt x="3059481" y="2609850"/>
                    <a:pt x="3031858" y="2599373"/>
                  </a:cubicBezTo>
                  <a:cubicBezTo>
                    <a:pt x="3037573" y="2601278"/>
                    <a:pt x="3044241" y="2602230"/>
                    <a:pt x="3049956" y="2603183"/>
                  </a:cubicBezTo>
                  <a:cubicBezTo>
                    <a:pt x="3049956" y="2603183"/>
                    <a:pt x="3049956" y="2603183"/>
                    <a:pt x="3050908" y="2603183"/>
                  </a:cubicBezTo>
                  <a:cubicBezTo>
                    <a:pt x="3052813" y="2604135"/>
                    <a:pt x="3054718" y="2604135"/>
                    <a:pt x="3056623" y="2604135"/>
                  </a:cubicBezTo>
                  <a:cubicBezTo>
                    <a:pt x="3064243" y="2606040"/>
                    <a:pt x="3070911" y="2606993"/>
                    <a:pt x="3078531" y="2608898"/>
                  </a:cubicBezTo>
                  <a:cubicBezTo>
                    <a:pt x="3091866" y="2614613"/>
                    <a:pt x="3104248" y="2620328"/>
                    <a:pt x="3117583" y="2626043"/>
                  </a:cubicBezTo>
                  <a:cubicBezTo>
                    <a:pt x="3142348" y="2637473"/>
                    <a:pt x="3168066" y="2648903"/>
                    <a:pt x="3192831" y="2661285"/>
                  </a:cubicBezTo>
                  <a:close/>
                  <a:moveTo>
                    <a:pt x="2173656" y="3616643"/>
                  </a:moveTo>
                  <a:cubicBezTo>
                    <a:pt x="2186038" y="3620453"/>
                    <a:pt x="2197468" y="3623310"/>
                    <a:pt x="2209851" y="3626168"/>
                  </a:cubicBezTo>
                  <a:cubicBezTo>
                    <a:pt x="2212708" y="3628073"/>
                    <a:pt x="2216518" y="3629025"/>
                    <a:pt x="2219376" y="3630930"/>
                  </a:cubicBezTo>
                  <a:cubicBezTo>
                    <a:pt x="2220328" y="3632835"/>
                    <a:pt x="2222233" y="3634740"/>
                    <a:pt x="2224138" y="3635693"/>
                  </a:cubicBezTo>
                  <a:cubicBezTo>
                    <a:pt x="2228901" y="3637598"/>
                    <a:pt x="2232711" y="3638550"/>
                    <a:pt x="2237473" y="3639503"/>
                  </a:cubicBezTo>
                  <a:cubicBezTo>
                    <a:pt x="2357488" y="3698558"/>
                    <a:pt x="2470836" y="3771900"/>
                    <a:pt x="2554656" y="3877628"/>
                  </a:cubicBezTo>
                  <a:cubicBezTo>
                    <a:pt x="2604186" y="3939540"/>
                    <a:pt x="2639428" y="4010025"/>
                    <a:pt x="2664193" y="4084320"/>
                  </a:cubicBezTo>
                  <a:cubicBezTo>
                    <a:pt x="2664193" y="4084320"/>
                    <a:pt x="2664193" y="4084320"/>
                    <a:pt x="2664193" y="4085273"/>
                  </a:cubicBezTo>
                  <a:cubicBezTo>
                    <a:pt x="2662288" y="4091940"/>
                    <a:pt x="2665146" y="4097655"/>
                    <a:pt x="2668956" y="4100513"/>
                  </a:cubicBezTo>
                  <a:cubicBezTo>
                    <a:pt x="2669908" y="4104323"/>
                    <a:pt x="2670861" y="4109085"/>
                    <a:pt x="2672766" y="4112895"/>
                  </a:cubicBezTo>
                  <a:cubicBezTo>
                    <a:pt x="2647048" y="4060508"/>
                    <a:pt x="2613711" y="4013835"/>
                    <a:pt x="2575611" y="3970020"/>
                  </a:cubicBezTo>
                  <a:cubicBezTo>
                    <a:pt x="2536558" y="3926205"/>
                    <a:pt x="2492743" y="3886200"/>
                    <a:pt x="2448928" y="3848100"/>
                  </a:cubicBezTo>
                  <a:cubicBezTo>
                    <a:pt x="2402256" y="3808095"/>
                    <a:pt x="2354631" y="3770948"/>
                    <a:pt x="2305101" y="3734753"/>
                  </a:cubicBezTo>
                  <a:cubicBezTo>
                    <a:pt x="2209851" y="3665220"/>
                    <a:pt x="2108886" y="3604260"/>
                    <a:pt x="2005063" y="3549968"/>
                  </a:cubicBezTo>
                  <a:cubicBezTo>
                    <a:pt x="1970773" y="3531870"/>
                    <a:pt x="1936483" y="3514725"/>
                    <a:pt x="1901241" y="3496628"/>
                  </a:cubicBezTo>
                  <a:cubicBezTo>
                    <a:pt x="1975536" y="3528060"/>
                    <a:pt x="2049831" y="3556635"/>
                    <a:pt x="2124126" y="3588068"/>
                  </a:cubicBezTo>
                  <a:cubicBezTo>
                    <a:pt x="2124126" y="3589973"/>
                    <a:pt x="2125078" y="3591878"/>
                    <a:pt x="2126983" y="3592830"/>
                  </a:cubicBezTo>
                  <a:cubicBezTo>
                    <a:pt x="2139366" y="3602355"/>
                    <a:pt x="2155558" y="3607118"/>
                    <a:pt x="2171751" y="3609975"/>
                  </a:cubicBezTo>
                  <a:cubicBezTo>
                    <a:pt x="2170798" y="3612833"/>
                    <a:pt x="2170798" y="3615690"/>
                    <a:pt x="2173656" y="3616643"/>
                  </a:cubicBezTo>
                  <a:close/>
                  <a:moveTo>
                    <a:pt x="2587993" y="3868103"/>
                  </a:moveTo>
                  <a:cubicBezTo>
                    <a:pt x="2587993" y="3868103"/>
                    <a:pt x="2588946" y="3867150"/>
                    <a:pt x="2588946" y="3867150"/>
                  </a:cubicBezTo>
                  <a:cubicBezTo>
                    <a:pt x="2590851" y="3866198"/>
                    <a:pt x="2591803" y="3865245"/>
                    <a:pt x="2593708" y="3864293"/>
                  </a:cubicBezTo>
                  <a:cubicBezTo>
                    <a:pt x="2593708" y="3867150"/>
                    <a:pt x="2592756" y="3870960"/>
                    <a:pt x="2592756" y="3873818"/>
                  </a:cubicBezTo>
                  <a:cubicBezTo>
                    <a:pt x="2590851" y="3871913"/>
                    <a:pt x="2588946" y="3870008"/>
                    <a:pt x="2587993" y="3868103"/>
                  </a:cubicBezTo>
                  <a:close/>
                  <a:moveTo>
                    <a:pt x="2631808" y="3933825"/>
                  </a:moveTo>
                  <a:cubicBezTo>
                    <a:pt x="2630856" y="3931920"/>
                    <a:pt x="2628951" y="3929063"/>
                    <a:pt x="2627998" y="3927158"/>
                  </a:cubicBezTo>
                  <a:cubicBezTo>
                    <a:pt x="2621331" y="3916680"/>
                    <a:pt x="2614663" y="3906203"/>
                    <a:pt x="2607996" y="3895725"/>
                  </a:cubicBezTo>
                  <a:cubicBezTo>
                    <a:pt x="2612758" y="3890963"/>
                    <a:pt x="2613711" y="3882390"/>
                    <a:pt x="2615616" y="3876675"/>
                  </a:cubicBezTo>
                  <a:cubicBezTo>
                    <a:pt x="2618473" y="3868103"/>
                    <a:pt x="2621331" y="3860483"/>
                    <a:pt x="2624188" y="3851910"/>
                  </a:cubicBezTo>
                  <a:cubicBezTo>
                    <a:pt x="2629903" y="3835718"/>
                    <a:pt x="2635618" y="3819525"/>
                    <a:pt x="2643238" y="3803333"/>
                  </a:cubicBezTo>
                  <a:cubicBezTo>
                    <a:pt x="2657526" y="3770948"/>
                    <a:pt x="2673718" y="3739515"/>
                    <a:pt x="2692768" y="3709035"/>
                  </a:cubicBezTo>
                  <a:cubicBezTo>
                    <a:pt x="2697531" y="3700463"/>
                    <a:pt x="2703246" y="3692843"/>
                    <a:pt x="2708961" y="3684270"/>
                  </a:cubicBezTo>
                  <a:cubicBezTo>
                    <a:pt x="2711818" y="3680460"/>
                    <a:pt x="2713723" y="3677603"/>
                    <a:pt x="2716581" y="3673793"/>
                  </a:cubicBezTo>
                  <a:cubicBezTo>
                    <a:pt x="2735631" y="3673793"/>
                    <a:pt x="2754681" y="3672840"/>
                    <a:pt x="2773731" y="3671888"/>
                  </a:cubicBezTo>
                  <a:cubicBezTo>
                    <a:pt x="2728011" y="3730943"/>
                    <a:pt x="2689911" y="3794760"/>
                    <a:pt x="2659431" y="3863340"/>
                  </a:cubicBezTo>
                  <a:cubicBezTo>
                    <a:pt x="2648953" y="3885248"/>
                    <a:pt x="2640381" y="3908108"/>
                    <a:pt x="2632761" y="3930968"/>
                  </a:cubicBezTo>
                  <a:cubicBezTo>
                    <a:pt x="2631808" y="3932873"/>
                    <a:pt x="2631808" y="3933825"/>
                    <a:pt x="2631808" y="3933825"/>
                  </a:cubicBezTo>
                  <a:close/>
                  <a:moveTo>
                    <a:pt x="2660383" y="3744278"/>
                  </a:moveTo>
                  <a:cubicBezTo>
                    <a:pt x="2644191" y="3775710"/>
                    <a:pt x="2629903" y="3808095"/>
                    <a:pt x="2618473" y="3842385"/>
                  </a:cubicBezTo>
                  <a:cubicBezTo>
                    <a:pt x="2615616" y="3851910"/>
                    <a:pt x="2611806" y="3861435"/>
                    <a:pt x="2609901" y="3870960"/>
                  </a:cubicBezTo>
                  <a:cubicBezTo>
                    <a:pt x="2608948" y="3875723"/>
                    <a:pt x="2607043" y="3880485"/>
                    <a:pt x="2606091" y="3885248"/>
                  </a:cubicBezTo>
                  <a:cubicBezTo>
                    <a:pt x="2606091" y="3887153"/>
                    <a:pt x="2605138" y="3889058"/>
                    <a:pt x="2605138" y="3890963"/>
                  </a:cubicBezTo>
                  <a:cubicBezTo>
                    <a:pt x="2604186" y="3889058"/>
                    <a:pt x="2603233" y="3888105"/>
                    <a:pt x="2602281" y="3886200"/>
                  </a:cubicBezTo>
                  <a:cubicBezTo>
                    <a:pt x="2604186" y="3885248"/>
                    <a:pt x="2607043" y="3883343"/>
                    <a:pt x="2607043" y="3880485"/>
                  </a:cubicBezTo>
                  <a:cubicBezTo>
                    <a:pt x="2618473" y="3828098"/>
                    <a:pt x="2638476" y="3777615"/>
                    <a:pt x="2667051" y="3732848"/>
                  </a:cubicBezTo>
                  <a:cubicBezTo>
                    <a:pt x="2664193" y="3737610"/>
                    <a:pt x="2662288" y="3740468"/>
                    <a:pt x="2660383" y="3744278"/>
                  </a:cubicBezTo>
                  <a:close/>
                  <a:moveTo>
                    <a:pt x="2657526" y="3982403"/>
                  </a:moveTo>
                  <a:cubicBezTo>
                    <a:pt x="2661336" y="3970973"/>
                    <a:pt x="2666098" y="3959543"/>
                    <a:pt x="2672766" y="3948113"/>
                  </a:cubicBezTo>
                  <a:cubicBezTo>
                    <a:pt x="2684196" y="3929063"/>
                    <a:pt x="2698483" y="3913823"/>
                    <a:pt x="2715628" y="3900488"/>
                  </a:cubicBezTo>
                  <a:cubicBezTo>
                    <a:pt x="2749918" y="3872865"/>
                    <a:pt x="2791828" y="3853815"/>
                    <a:pt x="2830881" y="3834765"/>
                  </a:cubicBezTo>
                  <a:cubicBezTo>
                    <a:pt x="2910891" y="3795713"/>
                    <a:pt x="2991853" y="3761423"/>
                    <a:pt x="3075673" y="3730943"/>
                  </a:cubicBezTo>
                  <a:cubicBezTo>
                    <a:pt x="3066148" y="3781425"/>
                    <a:pt x="3056623" y="3830955"/>
                    <a:pt x="3048051" y="3881438"/>
                  </a:cubicBezTo>
                  <a:cubicBezTo>
                    <a:pt x="3046146" y="3881438"/>
                    <a:pt x="3043288" y="3882390"/>
                    <a:pt x="3041383" y="3882390"/>
                  </a:cubicBezTo>
                  <a:cubicBezTo>
                    <a:pt x="2964231" y="3891915"/>
                    <a:pt x="2885173" y="3901440"/>
                    <a:pt x="2814688" y="3932873"/>
                  </a:cubicBezTo>
                  <a:cubicBezTo>
                    <a:pt x="2762301" y="3956685"/>
                    <a:pt x="2712771" y="3994785"/>
                    <a:pt x="2684196" y="4044315"/>
                  </a:cubicBezTo>
                  <a:cubicBezTo>
                    <a:pt x="2675623" y="4022408"/>
                    <a:pt x="2667051" y="4002405"/>
                    <a:pt x="2657526" y="3982403"/>
                  </a:cubicBezTo>
                  <a:close/>
                  <a:moveTo>
                    <a:pt x="3098533" y="3715703"/>
                  </a:moveTo>
                  <a:cubicBezTo>
                    <a:pt x="3100438" y="3707130"/>
                    <a:pt x="3090913" y="3702368"/>
                    <a:pt x="3084246" y="3705225"/>
                  </a:cubicBezTo>
                  <a:cubicBezTo>
                    <a:pt x="3009951" y="3731895"/>
                    <a:pt x="2936608" y="3761423"/>
                    <a:pt x="2865171" y="3795713"/>
                  </a:cubicBezTo>
                  <a:cubicBezTo>
                    <a:pt x="2829928" y="3811905"/>
                    <a:pt x="2794686" y="3830003"/>
                    <a:pt x="2760396" y="3848100"/>
                  </a:cubicBezTo>
                  <a:cubicBezTo>
                    <a:pt x="2729916" y="3864293"/>
                    <a:pt x="2701341" y="3883343"/>
                    <a:pt x="2678481" y="3909060"/>
                  </a:cubicBezTo>
                  <a:cubicBezTo>
                    <a:pt x="2666098" y="3923348"/>
                    <a:pt x="2653716" y="3941445"/>
                    <a:pt x="2647048" y="3961448"/>
                  </a:cubicBezTo>
                  <a:cubicBezTo>
                    <a:pt x="2642286" y="3952875"/>
                    <a:pt x="2637523" y="3944303"/>
                    <a:pt x="2632761" y="3934778"/>
                  </a:cubicBezTo>
                  <a:cubicBezTo>
                    <a:pt x="2633713" y="3935730"/>
                    <a:pt x="2635618" y="3935730"/>
                    <a:pt x="2636571" y="3933825"/>
                  </a:cubicBezTo>
                  <a:cubicBezTo>
                    <a:pt x="2652763" y="3894773"/>
                    <a:pt x="2669908" y="3855720"/>
                    <a:pt x="2689911" y="3818573"/>
                  </a:cubicBezTo>
                  <a:cubicBezTo>
                    <a:pt x="2709913" y="3781425"/>
                    <a:pt x="2732773" y="3745230"/>
                    <a:pt x="2757538" y="3710940"/>
                  </a:cubicBezTo>
                  <a:cubicBezTo>
                    <a:pt x="2767063" y="3697605"/>
                    <a:pt x="2776588" y="3685223"/>
                    <a:pt x="2787066" y="3672840"/>
                  </a:cubicBezTo>
                  <a:cubicBezTo>
                    <a:pt x="2789923" y="3672840"/>
                    <a:pt x="2793733" y="3672840"/>
                    <a:pt x="2796591" y="3672840"/>
                  </a:cubicBezTo>
                  <a:cubicBezTo>
                    <a:pt x="2849931" y="3670935"/>
                    <a:pt x="2902318" y="3669030"/>
                    <a:pt x="2955658" y="3666173"/>
                  </a:cubicBezTo>
                  <a:cubicBezTo>
                    <a:pt x="2954706" y="3667125"/>
                    <a:pt x="2953753" y="3667125"/>
                    <a:pt x="2952801" y="3668078"/>
                  </a:cubicBezTo>
                  <a:cubicBezTo>
                    <a:pt x="2940418" y="3675698"/>
                    <a:pt x="2928036" y="3682365"/>
                    <a:pt x="2916606" y="3689985"/>
                  </a:cubicBezTo>
                  <a:cubicBezTo>
                    <a:pt x="2891841" y="3706178"/>
                    <a:pt x="2867076" y="3722370"/>
                    <a:pt x="2844216" y="3740468"/>
                  </a:cubicBezTo>
                  <a:cubicBezTo>
                    <a:pt x="2797543" y="3776663"/>
                    <a:pt x="2753728" y="3816668"/>
                    <a:pt x="2713723" y="3859530"/>
                  </a:cubicBezTo>
                  <a:cubicBezTo>
                    <a:pt x="2690863" y="3884295"/>
                    <a:pt x="2668956" y="3909060"/>
                    <a:pt x="2650858" y="3936683"/>
                  </a:cubicBezTo>
                  <a:cubicBezTo>
                    <a:pt x="2649906" y="3937635"/>
                    <a:pt x="2651811" y="3939540"/>
                    <a:pt x="2652763" y="3937635"/>
                  </a:cubicBezTo>
                  <a:cubicBezTo>
                    <a:pt x="2671813" y="3915728"/>
                    <a:pt x="2690863" y="3892868"/>
                    <a:pt x="2709913" y="3870960"/>
                  </a:cubicBezTo>
                  <a:cubicBezTo>
                    <a:pt x="2729916" y="3849053"/>
                    <a:pt x="2750871" y="3828098"/>
                    <a:pt x="2772778" y="3808095"/>
                  </a:cubicBezTo>
                  <a:cubicBezTo>
                    <a:pt x="2815641" y="3769043"/>
                    <a:pt x="2862313" y="3732848"/>
                    <a:pt x="2910891" y="3700463"/>
                  </a:cubicBezTo>
                  <a:cubicBezTo>
                    <a:pt x="2925178" y="3690938"/>
                    <a:pt x="2939466" y="3682365"/>
                    <a:pt x="2954706" y="3673793"/>
                  </a:cubicBezTo>
                  <a:cubicBezTo>
                    <a:pt x="2960421" y="3669983"/>
                    <a:pt x="2967088" y="3667125"/>
                    <a:pt x="2972803" y="3663315"/>
                  </a:cubicBezTo>
                  <a:cubicBezTo>
                    <a:pt x="3085198" y="3657600"/>
                    <a:pt x="3197593" y="3649980"/>
                    <a:pt x="3309988" y="3641408"/>
                  </a:cubicBezTo>
                  <a:cubicBezTo>
                    <a:pt x="3336658" y="3639503"/>
                    <a:pt x="3368091" y="3638550"/>
                    <a:pt x="3392856" y="3627120"/>
                  </a:cubicBezTo>
                  <a:cubicBezTo>
                    <a:pt x="3376663" y="3638550"/>
                    <a:pt x="3359518" y="3649980"/>
                    <a:pt x="3343326" y="3660458"/>
                  </a:cubicBezTo>
                  <a:cubicBezTo>
                    <a:pt x="3269031" y="3708083"/>
                    <a:pt x="3190926" y="3749993"/>
                    <a:pt x="3112821" y="3791903"/>
                  </a:cubicBezTo>
                  <a:cubicBezTo>
                    <a:pt x="3103296" y="3796665"/>
                    <a:pt x="3093771" y="3802380"/>
                    <a:pt x="3084246" y="3807143"/>
                  </a:cubicBezTo>
                  <a:cubicBezTo>
                    <a:pt x="3082341" y="3808095"/>
                    <a:pt x="3083293" y="3810953"/>
                    <a:pt x="3085198" y="3810000"/>
                  </a:cubicBezTo>
                  <a:cubicBezTo>
                    <a:pt x="3163303" y="3770948"/>
                    <a:pt x="3241408" y="3730943"/>
                    <a:pt x="3315703" y="3685223"/>
                  </a:cubicBezTo>
                  <a:cubicBezTo>
                    <a:pt x="3389998" y="3640455"/>
                    <a:pt x="3460483" y="3589973"/>
                    <a:pt x="3523348" y="3529965"/>
                  </a:cubicBezTo>
                  <a:cubicBezTo>
                    <a:pt x="3586213" y="3470910"/>
                    <a:pt x="3636696" y="3403283"/>
                    <a:pt x="3689083" y="3335655"/>
                  </a:cubicBezTo>
                  <a:cubicBezTo>
                    <a:pt x="3741471" y="3268980"/>
                    <a:pt x="3798621" y="3205163"/>
                    <a:pt x="3871963" y="3161348"/>
                  </a:cubicBezTo>
                  <a:cubicBezTo>
                    <a:pt x="3946258" y="3116580"/>
                    <a:pt x="4030078" y="3090863"/>
                    <a:pt x="4113898" y="3068003"/>
                  </a:cubicBezTo>
                  <a:cubicBezTo>
                    <a:pt x="4072941" y="3094673"/>
                    <a:pt x="4033888" y="3125153"/>
                    <a:pt x="3997693" y="3157538"/>
                  </a:cubicBezTo>
                  <a:cubicBezTo>
                    <a:pt x="3925303" y="3219450"/>
                    <a:pt x="3858628" y="3288030"/>
                    <a:pt x="3790048" y="3353753"/>
                  </a:cubicBezTo>
                  <a:cubicBezTo>
                    <a:pt x="3654793" y="3484245"/>
                    <a:pt x="3516681" y="3610928"/>
                    <a:pt x="3361423" y="3717608"/>
                  </a:cubicBezTo>
                  <a:cubicBezTo>
                    <a:pt x="3273793" y="3777615"/>
                    <a:pt x="3179496" y="3827145"/>
                    <a:pt x="3084246" y="3872865"/>
                  </a:cubicBezTo>
                  <a:cubicBezTo>
                    <a:pt x="3079483" y="3873818"/>
                    <a:pt x="3073768" y="3873818"/>
                    <a:pt x="3069006" y="3874770"/>
                  </a:cubicBezTo>
                  <a:cubicBezTo>
                    <a:pt x="3078531" y="3824288"/>
                    <a:pt x="3089008" y="3769995"/>
                    <a:pt x="3098533" y="3715703"/>
                  </a:cubicBezTo>
                  <a:close/>
                  <a:moveTo>
                    <a:pt x="1823136" y="2306003"/>
                  </a:moveTo>
                  <a:cubicBezTo>
                    <a:pt x="1704073" y="2337435"/>
                    <a:pt x="1585011" y="2376488"/>
                    <a:pt x="1478331" y="2439353"/>
                  </a:cubicBezTo>
                  <a:cubicBezTo>
                    <a:pt x="1423086" y="2471738"/>
                    <a:pt x="1373556" y="2511743"/>
                    <a:pt x="1324978" y="2553653"/>
                  </a:cubicBezTo>
                  <a:cubicBezTo>
                    <a:pt x="1274496" y="2597468"/>
                    <a:pt x="1223061" y="2641283"/>
                    <a:pt x="1161148" y="2667953"/>
                  </a:cubicBezTo>
                  <a:cubicBezTo>
                    <a:pt x="1092568" y="2696528"/>
                    <a:pt x="1014463" y="2698433"/>
                    <a:pt x="944931" y="2672715"/>
                  </a:cubicBezTo>
                  <a:cubicBezTo>
                    <a:pt x="893496" y="2653665"/>
                    <a:pt x="847776" y="2619375"/>
                    <a:pt x="814438" y="2576513"/>
                  </a:cubicBezTo>
                  <a:cubicBezTo>
                    <a:pt x="811581" y="2571750"/>
                    <a:pt x="809676" y="2566988"/>
                    <a:pt x="807771" y="2562225"/>
                  </a:cubicBezTo>
                  <a:cubicBezTo>
                    <a:pt x="825868" y="2586038"/>
                    <a:pt x="850633" y="2605088"/>
                    <a:pt x="878256" y="2618423"/>
                  </a:cubicBezTo>
                  <a:cubicBezTo>
                    <a:pt x="932548" y="2645093"/>
                    <a:pt x="994461" y="2645093"/>
                    <a:pt x="1052563" y="2628900"/>
                  </a:cubicBezTo>
                  <a:cubicBezTo>
                    <a:pt x="1189723" y="2590800"/>
                    <a:pt x="1284021" y="2475548"/>
                    <a:pt x="1402131" y="2403158"/>
                  </a:cubicBezTo>
                  <a:cubicBezTo>
                    <a:pt x="1518336" y="2331720"/>
                    <a:pt x="1652638" y="2298383"/>
                    <a:pt x="1785988" y="2276475"/>
                  </a:cubicBezTo>
                  <a:cubicBezTo>
                    <a:pt x="1908861" y="2255520"/>
                    <a:pt x="2032686" y="2244090"/>
                    <a:pt x="2155558" y="2220278"/>
                  </a:cubicBezTo>
                  <a:cubicBezTo>
                    <a:pt x="2144128" y="2224088"/>
                    <a:pt x="2131746" y="2227898"/>
                    <a:pt x="2120316" y="2231708"/>
                  </a:cubicBezTo>
                  <a:cubicBezTo>
                    <a:pt x="2020303" y="2258378"/>
                    <a:pt x="1921243" y="2280285"/>
                    <a:pt x="1823136" y="2306003"/>
                  </a:cubicBezTo>
                  <a:close/>
                  <a:moveTo>
                    <a:pt x="2016493" y="2267903"/>
                  </a:moveTo>
                  <a:cubicBezTo>
                    <a:pt x="1917433" y="2304098"/>
                    <a:pt x="1820278" y="2345055"/>
                    <a:pt x="1726933" y="2394585"/>
                  </a:cubicBezTo>
                  <a:cubicBezTo>
                    <a:pt x="1670736" y="2425065"/>
                    <a:pt x="1616443" y="2458403"/>
                    <a:pt x="1563103" y="2494598"/>
                  </a:cubicBezTo>
                  <a:cubicBezTo>
                    <a:pt x="1508811" y="2531745"/>
                    <a:pt x="1455471" y="2570798"/>
                    <a:pt x="1400226" y="2606993"/>
                  </a:cubicBezTo>
                  <a:cubicBezTo>
                    <a:pt x="1291641" y="2676525"/>
                    <a:pt x="1163053" y="2735580"/>
                    <a:pt x="1030656" y="2718435"/>
                  </a:cubicBezTo>
                  <a:cubicBezTo>
                    <a:pt x="963981" y="2709863"/>
                    <a:pt x="897306" y="2677478"/>
                    <a:pt x="851586" y="2627948"/>
                  </a:cubicBezTo>
                  <a:cubicBezTo>
                    <a:pt x="863016" y="2637473"/>
                    <a:pt x="875398" y="2646998"/>
                    <a:pt x="888733" y="2655570"/>
                  </a:cubicBezTo>
                  <a:cubicBezTo>
                    <a:pt x="948741" y="2692718"/>
                    <a:pt x="1020178" y="2707958"/>
                    <a:pt x="1089711" y="2698433"/>
                  </a:cubicBezTo>
                  <a:cubicBezTo>
                    <a:pt x="1229728" y="2679383"/>
                    <a:pt x="1320216" y="2560320"/>
                    <a:pt x="1428801" y="2484120"/>
                  </a:cubicBezTo>
                  <a:cubicBezTo>
                    <a:pt x="1532623" y="2410778"/>
                    <a:pt x="1653591" y="2365058"/>
                    <a:pt x="1775511" y="2330768"/>
                  </a:cubicBezTo>
                  <a:cubicBezTo>
                    <a:pt x="1854568" y="2306003"/>
                    <a:pt x="1935531" y="2287905"/>
                    <a:pt x="2016493" y="2267903"/>
                  </a:cubicBezTo>
                  <a:close/>
                  <a:moveTo>
                    <a:pt x="1839328" y="2260283"/>
                  </a:moveTo>
                  <a:cubicBezTo>
                    <a:pt x="1710741" y="2279333"/>
                    <a:pt x="1580248" y="2305050"/>
                    <a:pt x="1461186" y="2362200"/>
                  </a:cubicBezTo>
                  <a:cubicBezTo>
                    <a:pt x="1400226" y="2391728"/>
                    <a:pt x="1345933" y="2429828"/>
                    <a:pt x="1293546" y="2471738"/>
                  </a:cubicBezTo>
                  <a:cubicBezTo>
                    <a:pt x="1239253" y="2515553"/>
                    <a:pt x="1184961" y="2561273"/>
                    <a:pt x="1123048" y="2592705"/>
                  </a:cubicBezTo>
                  <a:cubicBezTo>
                    <a:pt x="1065898" y="2622233"/>
                    <a:pt x="999223" y="2642235"/>
                    <a:pt x="934453" y="2629853"/>
                  </a:cubicBezTo>
                  <a:cubicBezTo>
                    <a:pt x="882066" y="2620328"/>
                    <a:pt x="831583" y="2590800"/>
                    <a:pt x="803008" y="2546033"/>
                  </a:cubicBezTo>
                  <a:cubicBezTo>
                    <a:pt x="864921" y="2593658"/>
                    <a:pt x="950646" y="2596515"/>
                    <a:pt x="1023988" y="2576513"/>
                  </a:cubicBezTo>
                  <a:cubicBezTo>
                    <a:pt x="1117333" y="2551748"/>
                    <a:pt x="1194486" y="2489835"/>
                    <a:pt x="1272591" y="2436495"/>
                  </a:cubicBezTo>
                  <a:cubicBezTo>
                    <a:pt x="1356411" y="2379345"/>
                    <a:pt x="1447851" y="2333625"/>
                    <a:pt x="1544053" y="2300288"/>
                  </a:cubicBezTo>
                  <a:cubicBezTo>
                    <a:pt x="1643113" y="2265998"/>
                    <a:pt x="1745983" y="2243138"/>
                    <a:pt x="1848853" y="2226945"/>
                  </a:cubicBezTo>
                  <a:cubicBezTo>
                    <a:pt x="1879333" y="2222183"/>
                    <a:pt x="1910766" y="2218373"/>
                    <a:pt x="1941246" y="2214563"/>
                  </a:cubicBezTo>
                  <a:cubicBezTo>
                    <a:pt x="2025066" y="2211705"/>
                    <a:pt x="2108886" y="2205990"/>
                    <a:pt x="2192706" y="2191703"/>
                  </a:cubicBezTo>
                  <a:cubicBezTo>
                    <a:pt x="2194611" y="2191703"/>
                    <a:pt x="2197468" y="2190750"/>
                    <a:pt x="2199373" y="2190750"/>
                  </a:cubicBezTo>
                  <a:cubicBezTo>
                    <a:pt x="2206993" y="2189798"/>
                    <a:pt x="2213661" y="2188845"/>
                    <a:pt x="2221281" y="2187893"/>
                  </a:cubicBezTo>
                  <a:cubicBezTo>
                    <a:pt x="2222233" y="2187893"/>
                    <a:pt x="2222233" y="2186940"/>
                    <a:pt x="2222233" y="2186940"/>
                  </a:cubicBezTo>
                  <a:cubicBezTo>
                    <a:pt x="2255571" y="2180273"/>
                    <a:pt x="2289861" y="2171700"/>
                    <a:pt x="2322246" y="2161223"/>
                  </a:cubicBezTo>
                  <a:cubicBezTo>
                    <a:pt x="2307958" y="2167890"/>
                    <a:pt x="2294623" y="2174558"/>
                    <a:pt x="2280336" y="2181225"/>
                  </a:cubicBezTo>
                  <a:cubicBezTo>
                    <a:pt x="2260333" y="2186940"/>
                    <a:pt x="2241283" y="2192655"/>
                    <a:pt x="2221281" y="2197418"/>
                  </a:cubicBezTo>
                  <a:cubicBezTo>
                    <a:pt x="2095551" y="2228850"/>
                    <a:pt x="1966963" y="2241233"/>
                    <a:pt x="1839328" y="2260283"/>
                  </a:cubicBezTo>
                  <a:close/>
                  <a:moveTo>
                    <a:pt x="1589773" y="2279333"/>
                  </a:moveTo>
                  <a:cubicBezTo>
                    <a:pt x="1494523" y="2308860"/>
                    <a:pt x="1402131" y="2348865"/>
                    <a:pt x="1317358" y="2401253"/>
                  </a:cubicBezTo>
                  <a:cubicBezTo>
                    <a:pt x="1233538" y="2453640"/>
                    <a:pt x="1157338" y="2520315"/>
                    <a:pt x="1064946" y="2558415"/>
                  </a:cubicBezTo>
                  <a:cubicBezTo>
                    <a:pt x="987793" y="2589848"/>
                    <a:pt x="890638" y="2598420"/>
                    <a:pt x="817296" y="2551748"/>
                  </a:cubicBezTo>
                  <a:cubicBezTo>
                    <a:pt x="810628" y="2547938"/>
                    <a:pt x="803961" y="2543175"/>
                    <a:pt x="798246" y="2537460"/>
                  </a:cubicBezTo>
                  <a:cubicBezTo>
                    <a:pt x="798246" y="2536508"/>
                    <a:pt x="797293" y="2535555"/>
                    <a:pt x="797293" y="2534603"/>
                  </a:cubicBezTo>
                  <a:cubicBezTo>
                    <a:pt x="828726" y="2555558"/>
                    <a:pt x="867778" y="2566035"/>
                    <a:pt x="905878" y="2566988"/>
                  </a:cubicBezTo>
                  <a:cubicBezTo>
                    <a:pt x="964933" y="2567940"/>
                    <a:pt x="1020178" y="2546033"/>
                    <a:pt x="1070661" y="2515553"/>
                  </a:cubicBezTo>
                  <a:cubicBezTo>
                    <a:pt x="1126858" y="2482215"/>
                    <a:pt x="1175436" y="2437448"/>
                    <a:pt x="1225918" y="2396490"/>
                  </a:cubicBezTo>
                  <a:cubicBezTo>
                    <a:pt x="1277353" y="2355533"/>
                    <a:pt x="1331646" y="2320290"/>
                    <a:pt x="1392606" y="2294573"/>
                  </a:cubicBezTo>
                  <a:cubicBezTo>
                    <a:pt x="1512621" y="2244090"/>
                    <a:pt x="1644066" y="2228850"/>
                    <a:pt x="1773606" y="2222183"/>
                  </a:cubicBezTo>
                  <a:cubicBezTo>
                    <a:pt x="1806943" y="2220278"/>
                    <a:pt x="1840281" y="2219325"/>
                    <a:pt x="1873618" y="2218373"/>
                  </a:cubicBezTo>
                  <a:cubicBezTo>
                    <a:pt x="1776463" y="2231708"/>
                    <a:pt x="1681213" y="2250758"/>
                    <a:pt x="1589773" y="2279333"/>
                  </a:cubicBezTo>
                  <a:close/>
                  <a:moveTo>
                    <a:pt x="800151" y="2557463"/>
                  </a:moveTo>
                  <a:cubicBezTo>
                    <a:pt x="798246" y="2555558"/>
                    <a:pt x="797293" y="2553653"/>
                    <a:pt x="795388" y="2550795"/>
                  </a:cubicBezTo>
                  <a:cubicBezTo>
                    <a:pt x="794436" y="2548890"/>
                    <a:pt x="793483" y="2546985"/>
                    <a:pt x="791578" y="2545080"/>
                  </a:cubicBezTo>
                  <a:cubicBezTo>
                    <a:pt x="790626" y="2542223"/>
                    <a:pt x="790626" y="2539365"/>
                    <a:pt x="790626" y="2537460"/>
                  </a:cubicBezTo>
                  <a:cubicBezTo>
                    <a:pt x="791578" y="2540318"/>
                    <a:pt x="793483" y="2543175"/>
                    <a:pt x="795388" y="2546033"/>
                  </a:cubicBezTo>
                  <a:cubicBezTo>
                    <a:pt x="797293" y="2549843"/>
                    <a:pt x="798246" y="2553653"/>
                    <a:pt x="800151" y="2557463"/>
                  </a:cubicBezTo>
                  <a:close/>
                  <a:moveTo>
                    <a:pt x="821106" y="2597468"/>
                  </a:moveTo>
                  <a:cubicBezTo>
                    <a:pt x="855396" y="2650808"/>
                    <a:pt x="911593" y="2691765"/>
                    <a:pt x="971601" y="2711768"/>
                  </a:cubicBezTo>
                  <a:cubicBezTo>
                    <a:pt x="1093521" y="2751773"/>
                    <a:pt x="1226871" y="2712720"/>
                    <a:pt x="1335456" y="2653665"/>
                  </a:cubicBezTo>
                  <a:cubicBezTo>
                    <a:pt x="1452613" y="2589848"/>
                    <a:pt x="1555483" y="2502218"/>
                    <a:pt x="1670736" y="2434590"/>
                  </a:cubicBezTo>
                  <a:cubicBezTo>
                    <a:pt x="1784083" y="2368868"/>
                    <a:pt x="1905051" y="2316480"/>
                    <a:pt x="2028876" y="2271713"/>
                  </a:cubicBezTo>
                  <a:cubicBezTo>
                    <a:pt x="2056498" y="2262188"/>
                    <a:pt x="2085073" y="2252663"/>
                    <a:pt x="2112696" y="2243138"/>
                  </a:cubicBezTo>
                  <a:cubicBezTo>
                    <a:pt x="2126031" y="2239328"/>
                    <a:pt x="2138413" y="2236470"/>
                    <a:pt x="2151748" y="2232660"/>
                  </a:cubicBezTo>
                  <a:cubicBezTo>
                    <a:pt x="2171751" y="2226945"/>
                    <a:pt x="2191753" y="2221230"/>
                    <a:pt x="2210803" y="2214563"/>
                  </a:cubicBezTo>
                  <a:cubicBezTo>
                    <a:pt x="2182228" y="2228850"/>
                    <a:pt x="2154606" y="2243138"/>
                    <a:pt x="2126031" y="2258378"/>
                  </a:cubicBezTo>
                  <a:cubicBezTo>
                    <a:pt x="2009826" y="2322195"/>
                    <a:pt x="1899336" y="2396490"/>
                    <a:pt x="1788846" y="2468880"/>
                  </a:cubicBezTo>
                  <a:cubicBezTo>
                    <a:pt x="1680261" y="2540318"/>
                    <a:pt x="1568818" y="2610803"/>
                    <a:pt x="1450708" y="2665095"/>
                  </a:cubicBezTo>
                  <a:cubicBezTo>
                    <a:pt x="1391653" y="2691765"/>
                    <a:pt x="1331646" y="2714625"/>
                    <a:pt x="1268781" y="2730818"/>
                  </a:cubicBezTo>
                  <a:cubicBezTo>
                    <a:pt x="1201153" y="2748915"/>
                    <a:pt x="1130668" y="2759393"/>
                    <a:pt x="1061136" y="2753678"/>
                  </a:cubicBezTo>
                  <a:cubicBezTo>
                    <a:pt x="998271" y="2747963"/>
                    <a:pt x="935406" y="2727960"/>
                    <a:pt x="885876" y="2688908"/>
                  </a:cubicBezTo>
                  <a:cubicBezTo>
                    <a:pt x="845871" y="2657475"/>
                    <a:pt x="813486" y="2614613"/>
                    <a:pt x="799198" y="2566035"/>
                  </a:cubicBezTo>
                  <a:cubicBezTo>
                    <a:pt x="804913" y="2577465"/>
                    <a:pt x="812533" y="2587943"/>
                    <a:pt x="821106" y="2597468"/>
                  </a:cubicBezTo>
                  <a:close/>
                  <a:moveTo>
                    <a:pt x="988746" y="2748915"/>
                  </a:moveTo>
                  <a:cubicBezTo>
                    <a:pt x="1119238" y="2786063"/>
                    <a:pt x="1263066" y="2747963"/>
                    <a:pt x="1385938" y="2700338"/>
                  </a:cubicBezTo>
                  <a:cubicBezTo>
                    <a:pt x="1507858" y="2652713"/>
                    <a:pt x="1622158" y="2585085"/>
                    <a:pt x="1731696" y="2514600"/>
                  </a:cubicBezTo>
                  <a:cubicBezTo>
                    <a:pt x="1845043" y="2442210"/>
                    <a:pt x="1955533" y="2365058"/>
                    <a:pt x="2072691" y="2298383"/>
                  </a:cubicBezTo>
                  <a:cubicBezTo>
                    <a:pt x="2137461" y="2261235"/>
                    <a:pt x="2204136" y="2226945"/>
                    <a:pt x="2271763" y="2195513"/>
                  </a:cubicBezTo>
                  <a:cubicBezTo>
                    <a:pt x="2274621" y="2194560"/>
                    <a:pt x="2278431" y="2193608"/>
                    <a:pt x="2281288" y="2191703"/>
                  </a:cubicBezTo>
                  <a:cubicBezTo>
                    <a:pt x="2293671" y="2187893"/>
                    <a:pt x="2306053" y="2184083"/>
                    <a:pt x="2318436" y="2181225"/>
                  </a:cubicBezTo>
                  <a:cubicBezTo>
                    <a:pt x="2314626" y="2184083"/>
                    <a:pt x="2309863" y="2185988"/>
                    <a:pt x="2306053" y="2188845"/>
                  </a:cubicBezTo>
                  <a:cubicBezTo>
                    <a:pt x="2249856" y="2223135"/>
                    <a:pt x="2194611" y="2260283"/>
                    <a:pt x="2140318" y="2297430"/>
                  </a:cubicBezTo>
                  <a:cubicBezTo>
                    <a:pt x="2030781" y="2373630"/>
                    <a:pt x="1925053" y="2454593"/>
                    <a:pt x="1815516" y="2530793"/>
                  </a:cubicBezTo>
                  <a:cubicBezTo>
                    <a:pt x="1705978" y="2606993"/>
                    <a:pt x="1591678" y="2678430"/>
                    <a:pt x="1469758" y="2732723"/>
                  </a:cubicBezTo>
                  <a:cubicBezTo>
                    <a:pt x="1341171" y="2789873"/>
                    <a:pt x="1196391" y="2827973"/>
                    <a:pt x="1055421" y="2797493"/>
                  </a:cubicBezTo>
                  <a:cubicBezTo>
                    <a:pt x="972553" y="2779395"/>
                    <a:pt x="893496" y="2733675"/>
                    <a:pt x="841108" y="2667000"/>
                  </a:cubicBezTo>
                  <a:cubicBezTo>
                    <a:pt x="835393" y="2655570"/>
                    <a:pt x="829678" y="2644140"/>
                    <a:pt x="823963" y="2632710"/>
                  </a:cubicBezTo>
                  <a:cubicBezTo>
                    <a:pt x="862063" y="2688908"/>
                    <a:pt x="924928" y="2730818"/>
                    <a:pt x="988746" y="2748915"/>
                  </a:cubicBezTo>
                  <a:close/>
                  <a:moveTo>
                    <a:pt x="987793" y="2784158"/>
                  </a:moveTo>
                  <a:cubicBezTo>
                    <a:pt x="1119238" y="2836545"/>
                    <a:pt x="1265923" y="2816543"/>
                    <a:pt x="1395463" y="2769870"/>
                  </a:cubicBezTo>
                  <a:cubicBezTo>
                    <a:pt x="1525003" y="2722245"/>
                    <a:pt x="1645018" y="2651760"/>
                    <a:pt x="1760271" y="2575560"/>
                  </a:cubicBezTo>
                  <a:cubicBezTo>
                    <a:pt x="1873618" y="2500313"/>
                    <a:pt x="1982203" y="2418398"/>
                    <a:pt x="2092693" y="2339340"/>
                  </a:cubicBezTo>
                  <a:cubicBezTo>
                    <a:pt x="2176513" y="2279333"/>
                    <a:pt x="2263191" y="2222183"/>
                    <a:pt x="2352726" y="2170748"/>
                  </a:cubicBezTo>
                  <a:cubicBezTo>
                    <a:pt x="2369871" y="2165985"/>
                    <a:pt x="2386063" y="2161223"/>
                    <a:pt x="2403208" y="2156460"/>
                  </a:cubicBezTo>
                  <a:cubicBezTo>
                    <a:pt x="2390826" y="2171700"/>
                    <a:pt x="2379396" y="2185988"/>
                    <a:pt x="2367013" y="2200275"/>
                  </a:cubicBezTo>
                  <a:cubicBezTo>
                    <a:pt x="2366061" y="2201228"/>
                    <a:pt x="2366061" y="2202180"/>
                    <a:pt x="2365108" y="2202180"/>
                  </a:cubicBezTo>
                  <a:cubicBezTo>
                    <a:pt x="2320341" y="2243138"/>
                    <a:pt x="2274621" y="2283143"/>
                    <a:pt x="2227948" y="2322195"/>
                  </a:cubicBezTo>
                  <a:cubicBezTo>
                    <a:pt x="2122221" y="2411730"/>
                    <a:pt x="2013636" y="2498408"/>
                    <a:pt x="1904098" y="2584133"/>
                  </a:cubicBezTo>
                  <a:cubicBezTo>
                    <a:pt x="1795513" y="2667953"/>
                    <a:pt x="1683118" y="2748915"/>
                    <a:pt x="1559293" y="2807970"/>
                  </a:cubicBezTo>
                  <a:cubicBezTo>
                    <a:pt x="1441183" y="2864168"/>
                    <a:pt x="1307833" y="2902268"/>
                    <a:pt x="1175436" y="2887028"/>
                  </a:cubicBezTo>
                  <a:cubicBezTo>
                    <a:pt x="1063993" y="2873693"/>
                    <a:pt x="953503" y="2822258"/>
                    <a:pt x="883971" y="2733675"/>
                  </a:cubicBezTo>
                  <a:cubicBezTo>
                    <a:pt x="881113" y="2729865"/>
                    <a:pt x="878256" y="2726055"/>
                    <a:pt x="874446" y="2721293"/>
                  </a:cubicBezTo>
                  <a:cubicBezTo>
                    <a:pt x="867778" y="2710815"/>
                    <a:pt x="860158" y="2700338"/>
                    <a:pt x="854443" y="2688908"/>
                  </a:cubicBezTo>
                  <a:cubicBezTo>
                    <a:pt x="890638" y="2731770"/>
                    <a:pt x="938263" y="2764155"/>
                    <a:pt x="987793" y="2784158"/>
                  </a:cubicBezTo>
                  <a:close/>
                  <a:moveTo>
                    <a:pt x="3376663" y="3592830"/>
                  </a:moveTo>
                  <a:cubicBezTo>
                    <a:pt x="3265221" y="3529965"/>
                    <a:pt x="3149016" y="3474720"/>
                    <a:pt x="3029001" y="3429000"/>
                  </a:cubicBezTo>
                  <a:cubicBezTo>
                    <a:pt x="2909938" y="3383280"/>
                    <a:pt x="2787066" y="3347085"/>
                    <a:pt x="2662288" y="3319463"/>
                  </a:cubicBezTo>
                  <a:cubicBezTo>
                    <a:pt x="2533701" y="3290888"/>
                    <a:pt x="2403208" y="3275648"/>
                    <a:pt x="2272716" y="3263265"/>
                  </a:cubicBezTo>
                  <a:cubicBezTo>
                    <a:pt x="2142223" y="3249930"/>
                    <a:pt x="2010778" y="3235643"/>
                    <a:pt x="1886001" y="3194685"/>
                  </a:cubicBezTo>
                  <a:cubicBezTo>
                    <a:pt x="1778368" y="3158490"/>
                    <a:pt x="1674546" y="3103245"/>
                    <a:pt x="1596441" y="3019425"/>
                  </a:cubicBezTo>
                  <a:cubicBezTo>
                    <a:pt x="1592631" y="3015615"/>
                    <a:pt x="1589773" y="3011805"/>
                    <a:pt x="1585963" y="3007995"/>
                  </a:cubicBezTo>
                  <a:cubicBezTo>
                    <a:pt x="1605966" y="3015615"/>
                    <a:pt x="1625016" y="3025140"/>
                    <a:pt x="1644066" y="3034665"/>
                  </a:cubicBezTo>
                  <a:cubicBezTo>
                    <a:pt x="1726933" y="3076575"/>
                    <a:pt x="1807896" y="3123248"/>
                    <a:pt x="1902193" y="3128010"/>
                  </a:cubicBezTo>
                  <a:cubicBezTo>
                    <a:pt x="1948866" y="3129915"/>
                    <a:pt x="1996491" y="3124200"/>
                    <a:pt x="2041258" y="3110865"/>
                  </a:cubicBezTo>
                  <a:cubicBezTo>
                    <a:pt x="2087931" y="3128010"/>
                    <a:pt x="2138413" y="3136583"/>
                    <a:pt x="2187943" y="3144203"/>
                  </a:cubicBezTo>
                  <a:cubicBezTo>
                    <a:pt x="2239378" y="3151823"/>
                    <a:pt x="2290813" y="3157538"/>
                    <a:pt x="2342248" y="3163253"/>
                  </a:cubicBezTo>
                  <a:cubicBezTo>
                    <a:pt x="2439403" y="3173730"/>
                    <a:pt x="2535606" y="3186113"/>
                    <a:pt x="2629903" y="3208020"/>
                  </a:cubicBezTo>
                  <a:cubicBezTo>
                    <a:pt x="2719438" y="3228975"/>
                    <a:pt x="2808021" y="3257550"/>
                    <a:pt x="2893746" y="3292793"/>
                  </a:cubicBezTo>
                  <a:cubicBezTo>
                    <a:pt x="2978518" y="3328035"/>
                    <a:pt x="3061386" y="3368993"/>
                    <a:pt x="3140443" y="3416618"/>
                  </a:cubicBezTo>
                  <a:cubicBezTo>
                    <a:pt x="3219501" y="3464243"/>
                    <a:pt x="3294748" y="3517583"/>
                    <a:pt x="3365233" y="3576638"/>
                  </a:cubicBezTo>
                  <a:cubicBezTo>
                    <a:pt x="3371901" y="3582353"/>
                    <a:pt x="3378568" y="3588068"/>
                    <a:pt x="3386188" y="3593783"/>
                  </a:cubicBezTo>
                  <a:cubicBezTo>
                    <a:pt x="3386188" y="3593783"/>
                    <a:pt x="3386188" y="3594735"/>
                    <a:pt x="3387141" y="3594735"/>
                  </a:cubicBezTo>
                  <a:cubicBezTo>
                    <a:pt x="3387141" y="3594735"/>
                    <a:pt x="3386188" y="3595688"/>
                    <a:pt x="3386188" y="3595688"/>
                  </a:cubicBezTo>
                  <a:cubicBezTo>
                    <a:pt x="3384283" y="3597593"/>
                    <a:pt x="3382378" y="3598545"/>
                    <a:pt x="3380473" y="3600450"/>
                  </a:cubicBezTo>
                  <a:cubicBezTo>
                    <a:pt x="3379521" y="3598545"/>
                    <a:pt x="3379521" y="3594735"/>
                    <a:pt x="3376663" y="3592830"/>
                  </a:cubicBezTo>
                  <a:close/>
                  <a:moveTo>
                    <a:pt x="3371901" y="3604260"/>
                  </a:moveTo>
                  <a:cubicBezTo>
                    <a:pt x="3367138" y="3606165"/>
                    <a:pt x="3361423" y="3606165"/>
                    <a:pt x="3356661" y="3607118"/>
                  </a:cubicBezTo>
                  <a:cubicBezTo>
                    <a:pt x="3342373" y="3608070"/>
                    <a:pt x="3329038" y="3608070"/>
                    <a:pt x="3314751" y="3609023"/>
                  </a:cubicBezTo>
                  <a:cubicBezTo>
                    <a:pt x="3307131" y="3609023"/>
                    <a:pt x="3300463" y="3609975"/>
                    <a:pt x="3292843" y="3609975"/>
                  </a:cubicBezTo>
                  <a:cubicBezTo>
                    <a:pt x="3176638" y="3558540"/>
                    <a:pt x="3054718" y="3523298"/>
                    <a:pt x="2930893" y="3495675"/>
                  </a:cubicBezTo>
                  <a:cubicBezTo>
                    <a:pt x="2794686" y="3466148"/>
                    <a:pt x="2657526" y="3447098"/>
                    <a:pt x="2520366" y="3427095"/>
                  </a:cubicBezTo>
                  <a:cubicBezTo>
                    <a:pt x="2379396" y="3406140"/>
                    <a:pt x="2239378" y="3385185"/>
                    <a:pt x="2101266" y="3350895"/>
                  </a:cubicBezTo>
                  <a:cubicBezTo>
                    <a:pt x="1977441" y="3320415"/>
                    <a:pt x="1855521" y="3279458"/>
                    <a:pt x="1742173" y="3221355"/>
                  </a:cubicBezTo>
                  <a:cubicBezTo>
                    <a:pt x="1633588" y="3166110"/>
                    <a:pt x="1532623" y="3094673"/>
                    <a:pt x="1449756" y="3005138"/>
                  </a:cubicBezTo>
                  <a:cubicBezTo>
                    <a:pt x="1441183" y="2995613"/>
                    <a:pt x="1432611" y="2986088"/>
                    <a:pt x="1424038" y="2976563"/>
                  </a:cubicBezTo>
                  <a:cubicBezTo>
                    <a:pt x="1452613" y="2977515"/>
                    <a:pt x="1481188" y="2980373"/>
                    <a:pt x="1508811" y="2985135"/>
                  </a:cubicBezTo>
                  <a:cubicBezTo>
                    <a:pt x="1531671" y="2989898"/>
                    <a:pt x="1554531" y="2996565"/>
                    <a:pt x="1575486" y="3004185"/>
                  </a:cubicBezTo>
                  <a:cubicBezTo>
                    <a:pt x="1642161" y="3088005"/>
                    <a:pt x="1736458" y="3146108"/>
                    <a:pt x="1835518" y="3185160"/>
                  </a:cubicBezTo>
                  <a:cubicBezTo>
                    <a:pt x="1953628" y="3232785"/>
                    <a:pt x="2080311" y="3251835"/>
                    <a:pt x="2206041" y="3266123"/>
                  </a:cubicBezTo>
                  <a:cubicBezTo>
                    <a:pt x="2339391" y="3281363"/>
                    <a:pt x="2472741" y="3292793"/>
                    <a:pt x="2604186" y="3318510"/>
                  </a:cubicBezTo>
                  <a:cubicBezTo>
                    <a:pt x="2730868" y="3343275"/>
                    <a:pt x="2856598" y="3378518"/>
                    <a:pt x="2977566" y="3422333"/>
                  </a:cubicBezTo>
                  <a:cubicBezTo>
                    <a:pt x="3098533" y="3466148"/>
                    <a:pt x="3216643" y="3519488"/>
                    <a:pt x="3329991" y="3580448"/>
                  </a:cubicBezTo>
                  <a:cubicBezTo>
                    <a:pt x="3343326" y="3588068"/>
                    <a:pt x="3357613" y="3595688"/>
                    <a:pt x="3371901" y="3604260"/>
                  </a:cubicBezTo>
                  <a:cubicBezTo>
                    <a:pt x="3371901" y="3604260"/>
                    <a:pt x="3371901" y="3604260"/>
                    <a:pt x="3371901" y="3604260"/>
                  </a:cubicBezTo>
                  <a:close/>
                  <a:moveTo>
                    <a:pt x="2048878" y="3108008"/>
                  </a:moveTo>
                  <a:cubicBezTo>
                    <a:pt x="2083168" y="3097530"/>
                    <a:pt x="2115553" y="3083243"/>
                    <a:pt x="2146986" y="3066098"/>
                  </a:cubicBezTo>
                  <a:cubicBezTo>
                    <a:pt x="2178418" y="3048953"/>
                    <a:pt x="2206993" y="3028950"/>
                    <a:pt x="2233663" y="3006090"/>
                  </a:cubicBezTo>
                  <a:cubicBezTo>
                    <a:pt x="2320341" y="3007995"/>
                    <a:pt x="2407018" y="3016568"/>
                    <a:pt x="2491791" y="3033713"/>
                  </a:cubicBezTo>
                  <a:cubicBezTo>
                    <a:pt x="2580373" y="3050858"/>
                    <a:pt x="2666098" y="3075623"/>
                    <a:pt x="2749918" y="3108008"/>
                  </a:cubicBezTo>
                  <a:cubicBezTo>
                    <a:pt x="2833738" y="3140393"/>
                    <a:pt x="2914701" y="3180398"/>
                    <a:pt x="2990901" y="3227070"/>
                  </a:cubicBezTo>
                  <a:cubicBezTo>
                    <a:pt x="3067101" y="3273743"/>
                    <a:pt x="3139491" y="3327083"/>
                    <a:pt x="3207118" y="3386138"/>
                  </a:cubicBezTo>
                  <a:cubicBezTo>
                    <a:pt x="3247123" y="3421380"/>
                    <a:pt x="3284271" y="3458528"/>
                    <a:pt x="3320466" y="3498533"/>
                  </a:cubicBezTo>
                  <a:cubicBezTo>
                    <a:pt x="3334753" y="3517583"/>
                    <a:pt x="3348088" y="3537585"/>
                    <a:pt x="3361423" y="3557588"/>
                  </a:cubicBezTo>
                  <a:cubicBezTo>
                    <a:pt x="3302368" y="3509010"/>
                    <a:pt x="3240456" y="3465195"/>
                    <a:pt x="3175686" y="3424238"/>
                  </a:cubicBezTo>
                  <a:cubicBezTo>
                    <a:pt x="3097581" y="3375660"/>
                    <a:pt x="3015666" y="3332798"/>
                    <a:pt x="2930893" y="3296603"/>
                  </a:cubicBezTo>
                  <a:cubicBezTo>
                    <a:pt x="2846121" y="3260408"/>
                    <a:pt x="2759443" y="3230880"/>
                    <a:pt x="2670861" y="3208020"/>
                  </a:cubicBezTo>
                  <a:cubicBezTo>
                    <a:pt x="2577516" y="3184208"/>
                    <a:pt x="2482266" y="3168968"/>
                    <a:pt x="2386063" y="3158490"/>
                  </a:cubicBezTo>
                  <a:cubicBezTo>
                    <a:pt x="2282241" y="3147060"/>
                    <a:pt x="2178418" y="3137535"/>
                    <a:pt x="2077453" y="3113723"/>
                  </a:cubicBezTo>
                  <a:cubicBezTo>
                    <a:pt x="2066976" y="3112770"/>
                    <a:pt x="2058403" y="3109913"/>
                    <a:pt x="2048878" y="3108008"/>
                  </a:cubicBezTo>
                  <a:close/>
                  <a:moveTo>
                    <a:pt x="3075673" y="3199448"/>
                  </a:moveTo>
                  <a:cubicBezTo>
                    <a:pt x="2945181" y="3087053"/>
                    <a:pt x="2794686" y="2997518"/>
                    <a:pt x="2631808" y="2942273"/>
                  </a:cubicBezTo>
                  <a:cubicBezTo>
                    <a:pt x="2541321" y="2911793"/>
                    <a:pt x="2444166" y="2887028"/>
                    <a:pt x="2347963" y="2887028"/>
                  </a:cubicBezTo>
                  <a:cubicBezTo>
                    <a:pt x="2343201" y="2887028"/>
                    <a:pt x="2342248" y="2893695"/>
                    <a:pt x="2347011" y="2894648"/>
                  </a:cubicBezTo>
                  <a:cubicBezTo>
                    <a:pt x="2431783" y="2909888"/>
                    <a:pt x="2515603" y="2923223"/>
                    <a:pt x="2597518" y="2949893"/>
                  </a:cubicBezTo>
                  <a:cubicBezTo>
                    <a:pt x="2678481" y="2975610"/>
                    <a:pt x="2756586" y="3010853"/>
                    <a:pt x="2830881" y="3051810"/>
                  </a:cubicBezTo>
                  <a:cubicBezTo>
                    <a:pt x="2978518" y="3134678"/>
                    <a:pt x="3109011" y="3245168"/>
                    <a:pt x="3219501" y="3372803"/>
                  </a:cubicBezTo>
                  <a:cubicBezTo>
                    <a:pt x="3233788" y="3389948"/>
                    <a:pt x="3248076" y="3407093"/>
                    <a:pt x="3262363" y="3424238"/>
                  </a:cubicBezTo>
                  <a:cubicBezTo>
                    <a:pt x="3254743" y="3416618"/>
                    <a:pt x="3247123" y="3408998"/>
                    <a:pt x="3238551" y="3402330"/>
                  </a:cubicBezTo>
                  <a:cubicBezTo>
                    <a:pt x="3171876" y="3341370"/>
                    <a:pt x="3100438" y="3286125"/>
                    <a:pt x="3023286" y="3237548"/>
                  </a:cubicBezTo>
                  <a:cubicBezTo>
                    <a:pt x="2947086" y="3188970"/>
                    <a:pt x="2867076" y="3148013"/>
                    <a:pt x="2784208" y="3113723"/>
                  </a:cubicBezTo>
                  <a:cubicBezTo>
                    <a:pt x="2700388" y="3079433"/>
                    <a:pt x="2613711" y="3052763"/>
                    <a:pt x="2526081" y="3034665"/>
                  </a:cubicBezTo>
                  <a:cubicBezTo>
                    <a:pt x="2437498" y="3015615"/>
                    <a:pt x="2347011" y="3005138"/>
                    <a:pt x="2256523" y="3004185"/>
                  </a:cubicBezTo>
                  <a:cubicBezTo>
                    <a:pt x="2249856" y="3004185"/>
                    <a:pt x="2244141" y="3004185"/>
                    <a:pt x="2237473" y="3004185"/>
                  </a:cubicBezTo>
                  <a:cubicBezTo>
                    <a:pt x="2309863" y="2942273"/>
                    <a:pt x="2365108" y="2864168"/>
                    <a:pt x="2407018" y="2778443"/>
                  </a:cubicBezTo>
                  <a:cubicBezTo>
                    <a:pt x="2487028" y="2798445"/>
                    <a:pt x="2566086" y="2823210"/>
                    <a:pt x="2642286" y="2855595"/>
                  </a:cubicBezTo>
                  <a:cubicBezTo>
                    <a:pt x="2721343" y="2888933"/>
                    <a:pt x="2796591" y="2929890"/>
                    <a:pt x="2868028" y="2976563"/>
                  </a:cubicBezTo>
                  <a:cubicBezTo>
                    <a:pt x="2939466" y="3023235"/>
                    <a:pt x="3007093" y="3076575"/>
                    <a:pt x="3069006" y="3134678"/>
                  </a:cubicBezTo>
                  <a:cubicBezTo>
                    <a:pt x="3131871" y="3193733"/>
                    <a:pt x="3189021" y="3257550"/>
                    <a:pt x="3240456" y="3326130"/>
                  </a:cubicBezTo>
                  <a:cubicBezTo>
                    <a:pt x="3288081" y="3388995"/>
                    <a:pt x="3329038" y="3456623"/>
                    <a:pt x="3365233" y="3527108"/>
                  </a:cubicBezTo>
                  <a:cubicBezTo>
                    <a:pt x="3283318" y="3405188"/>
                    <a:pt x="3186163" y="3293745"/>
                    <a:pt x="3075673" y="3199448"/>
                  </a:cubicBezTo>
                  <a:close/>
                  <a:moveTo>
                    <a:pt x="2196516" y="3005138"/>
                  </a:moveTo>
                  <a:cubicBezTo>
                    <a:pt x="2129841" y="3055620"/>
                    <a:pt x="2049831" y="3091815"/>
                    <a:pt x="1966011" y="3101340"/>
                  </a:cubicBezTo>
                  <a:cubicBezTo>
                    <a:pt x="1925053" y="3106103"/>
                    <a:pt x="1882191" y="3104198"/>
                    <a:pt x="1842186" y="3094673"/>
                  </a:cubicBezTo>
                  <a:cubicBezTo>
                    <a:pt x="1797418" y="3084195"/>
                    <a:pt x="1754556" y="3064193"/>
                    <a:pt x="1713598" y="3043238"/>
                  </a:cubicBezTo>
                  <a:cubicBezTo>
                    <a:pt x="1679308" y="3026093"/>
                    <a:pt x="1645971" y="3007995"/>
                    <a:pt x="1611681" y="2991803"/>
                  </a:cubicBezTo>
                  <a:cubicBezTo>
                    <a:pt x="1682166" y="3007995"/>
                    <a:pt x="1753603" y="3020378"/>
                    <a:pt x="1825993" y="3023235"/>
                  </a:cubicBezTo>
                  <a:cubicBezTo>
                    <a:pt x="1871713" y="3025140"/>
                    <a:pt x="1916481" y="3022283"/>
                    <a:pt x="1961248" y="3013710"/>
                  </a:cubicBezTo>
                  <a:cubicBezTo>
                    <a:pt x="2003158" y="3005138"/>
                    <a:pt x="2044116" y="2990850"/>
                    <a:pt x="2083168" y="2971800"/>
                  </a:cubicBezTo>
                  <a:cubicBezTo>
                    <a:pt x="2156511" y="2935605"/>
                    <a:pt x="2222233" y="2883218"/>
                    <a:pt x="2279383" y="2825115"/>
                  </a:cubicBezTo>
                  <a:cubicBezTo>
                    <a:pt x="2335581" y="2767965"/>
                    <a:pt x="2383206" y="2704148"/>
                    <a:pt x="2422258" y="2634615"/>
                  </a:cubicBezTo>
                  <a:cubicBezTo>
                    <a:pt x="2437498" y="2606993"/>
                    <a:pt x="2451786" y="2578418"/>
                    <a:pt x="2465121" y="2549843"/>
                  </a:cubicBezTo>
                  <a:cubicBezTo>
                    <a:pt x="2417496" y="2721293"/>
                    <a:pt x="2342248" y="2895600"/>
                    <a:pt x="2196516" y="3005138"/>
                  </a:cubicBezTo>
                  <a:close/>
                  <a:moveTo>
                    <a:pt x="2429878" y="2603183"/>
                  </a:moveTo>
                  <a:cubicBezTo>
                    <a:pt x="2393683" y="2673668"/>
                    <a:pt x="2347963" y="2739390"/>
                    <a:pt x="2295576" y="2798445"/>
                  </a:cubicBezTo>
                  <a:cubicBezTo>
                    <a:pt x="2241283" y="2858453"/>
                    <a:pt x="2177466" y="2912745"/>
                    <a:pt x="2106981" y="2952750"/>
                  </a:cubicBezTo>
                  <a:cubicBezTo>
                    <a:pt x="2070786" y="2972753"/>
                    <a:pt x="2031733" y="2989898"/>
                    <a:pt x="1991728" y="3000375"/>
                  </a:cubicBezTo>
                  <a:cubicBezTo>
                    <a:pt x="1946961" y="3012758"/>
                    <a:pt x="1901241" y="3017520"/>
                    <a:pt x="1855521" y="3017520"/>
                  </a:cubicBezTo>
                  <a:cubicBezTo>
                    <a:pt x="1766938" y="3018473"/>
                    <a:pt x="1678356" y="3001328"/>
                    <a:pt x="1591678" y="2983230"/>
                  </a:cubicBezTo>
                  <a:cubicBezTo>
                    <a:pt x="1591678" y="2983230"/>
                    <a:pt x="1590726" y="2983230"/>
                    <a:pt x="1590726" y="2983230"/>
                  </a:cubicBezTo>
                  <a:cubicBezTo>
                    <a:pt x="1559293" y="2970848"/>
                    <a:pt x="1527861" y="2962275"/>
                    <a:pt x="1495476" y="2957513"/>
                  </a:cubicBezTo>
                  <a:cubicBezTo>
                    <a:pt x="1510716" y="2957513"/>
                    <a:pt x="1525956" y="2957513"/>
                    <a:pt x="1540243" y="2956560"/>
                  </a:cubicBezTo>
                  <a:cubicBezTo>
                    <a:pt x="1618348" y="2979420"/>
                    <a:pt x="1701216" y="2985135"/>
                    <a:pt x="1782178" y="2976563"/>
                  </a:cubicBezTo>
                  <a:cubicBezTo>
                    <a:pt x="1875523" y="2966085"/>
                    <a:pt x="1966011" y="2937510"/>
                    <a:pt x="2048878" y="2892743"/>
                  </a:cubicBezTo>
                  <a:cubicBezTo>
                    <a:pt x="2126983" y="2850833"/>
                    <a:pt x="2197468" y="2796540"/>
                    <a:pt x="2260333" y="2733675"/>
                  </a:cubicBezTo>
                  <a:cubicBezTo>
                    <a:pt x="2325103" y="2668905"/>
                    <a:pt x="2381301" y="2595563"/>
                    <a:pt x="2427973" y="2517458"/>
                  </a:cubicBezTo>
                  <a:cubicBezTo>
                    <a:pt x="2462263" y="2460308"/>
                    <a:pt x="2490838" y="2399348"/>
                    <a:pt x="2514651" y="2337435"/>
                  </a:cubicBezTo>
                  <a:cubicBezTo>
                    <a:pt x="2506078" y="2379345"/>
                    <a:pt x="2496553" y="2422208"/>
                    <a:pt x="2487028" y="2464118"/>
                  </a:cubicBezTo>
                  <a:cubicBezTo>
                    <a:pt x="2484171" y="2474595"/>
                    <a:pt x="2480361" y="2485073"/>
                    <a:pt x="2477503" y="2494598"/>
                  </a:cubicBezTo>
                  <a:cubicBezTo>
                    <a:pt x="2464168" y="2531745"/>
                    <a:pt x="2447976" y="2567940"/>
                    <a:pt x="2429878" y="2603183"/>
                  </a:cubicBezTo>
                  <a:close/>
                  <a:moveTo>
                    <a:pt x="1488808" y="2951798"/>
                  </a:moveTo>
                  <a:cubicBezTo>
                    <a:pt x="1495476" y="2949893"/>
                    <a:pt x="1502143" y="2947988"/>
                    <a:pt x="1508811" y="2946083"/>
                  </a:cubicBezTo>
                  <a:cubicBezTo>
                    <a:pt x="1513573" y="2947988"/>
                    <a:pt x="1518336" y="2949893"/>
                    <a:pt x="1524051" y="2950845"/>
                  </a:cubicBezTo>
                  <a:cubicBezTo>
                    <a:pt x="1511668" y="2951798"/>
                    <a:pt x="1500238" y="2951798"/>
                    <a:pt x="1488808" y="2951798"/>
                  </a:cubicBezTo>
                  <a:close/>
                  <a:moveTo>
                    <a:pt x="1390701" y="2950845"/>
                  </a:moveTo>
                  <a:cubicBezTo>
                    <a:pt x="1369746" y="2950845"/>
                    <a:pt x="1347838" y="2950845"/>
                    <a:pt x="1326883" y="2950845"/>
                  </a:cubicBezTo>
                  <a:cubicBezTo>
                    <a:pt x="1375461" y="2945130"/>
                    <a:pt x="1423086" y="2932748"/>
                    <a:pt x="1468806" y="2918460"/>
                  </a:cubicBezTo>
                  <a:cubicBezTo>
                    <a:pt x="1526908" y="2899410"/>
                    <a:pt x="1583106" y="2876550"/>
                    <a:pt x="1637398" y="2848928"/>
                  </a:cubicBezTo>
                  <a:cubicBezTo>
                    <a:pt x="1744078" y="2795588"/>
                    <a:pt x="1844091" y="2728913"/>
                    <a:pt x="1937436" y="2654618"/>
                  </a:cubicBezTo>
                  <a:cubicBezTo>
                    <a:pt x="2035543" y="2575560"/>
                    <a:pt x="2126983" y="2487930"/>
                    <a:pt x="2212708" y="2395538"/>
                  </a:cubicBezTo>
                  <a:cubicBezTo>
                    <a:pt x="2271763" y="2331720"/>
                    <a:pt x="2328913" y="2265045"/>
                    <a:pt x="2385111" y="2198370"/>
                  </a:cubicBezTo>
                  <a:cubicBezTo>
                    <a:pt x="2399398" y="2185035"/>
                    <a:pt x="2413686" y="2172653"/>
                    <a:pt x="2427973" y="2159318"/>
                  </a:cubicBezTo>
                  <a:cubicBezTo>
                    <a:pt x="2324151" y="2273618"/>
                    <a:pt x="2225091" y="2393633"/>
                    <a:pt x="2118411" y="2506028"/>
                  </a:cubicBezTo>
                  <a:cubicBezTo>
                    <a:pt x="1956486" y="2677478"/>
                    <a:pt x="1773606" y="2836545"/>
                    <a:pt x="1546911" y="2913698"/>
                  </a:cubicBezTo>
                  <a:cubicBezTo>
                    <a:pt x="1495476" y="2929890"/>
                    <a:pt x="1443088" y="2943225"/>
                    <a:pt x="1390701" y="2950845"/>
                  </a:cubicBezTo>
                  <a:close/>
                  <a:moveTo>
                    <a:pt x="2412733" y="2144078"/>
                  </a:moveTo>
                  <a:cubicBezTo>
                    <a:pt x="2405113" y="2145983"/>
                    <a:pt x="2398446" y="2147888"/>
                    <a:pt x="2390826" y="2150745"/>
                  </a:cubicBezTo>
                  <a:cubicBezTo>
                    <a:pt x="2399398" y="2146935"/>
                    <a:pt x="2408923" y="2143125"/>
                    <a:pt x="2417496" y="2138363"/>
                  </a:cubicBezTo>
                  <a:cubicBezTo>
                    <a:pt x="2416543" y="2139315"/>
                    <a:pt x="2414638" y="2141220"/>
                    <a:pt x="2412733" y="2144078"/>
                  </a:cubicBezTo>
                  <a:close/>
                  <a:moveTo>
                    <a:pt x="557263" y="4153853"/>
                  </a:moveTo>
                  <a:cubicBezTo>
                    <a:pt x="634416" y="4075748"/>
                    <a:pt x="704901" y="3989070"/>
                    <a:pt x="761098" y="3894773"/>
                  </a:cubicBezTo>
                  <a:cubicBezTo>
                    <a:pt x="820153" y="3794760"/>
                    <a:pt x="863016" y="3687128"/>
                    <a:pt x="891591" y="3574733"/>
                  </a:cubicBezTo>
                  <a:cubicBezTo>
                    <a:pt x="921118" y="3458528"/>
                    <a:pt x="936358" y="3338513"/>
                    <a:pt x="943978" y="3218498"/>
                  </a:cubicBezTo>
                  <a:cubicBezTo>
                    <a:pt x="951598" y="3097530"/>
                    <a:pt x="950646" y="2975610"/>
                    <a:pt x="948741" y="2853690"/>
                  </a:cubicBezTo>
                  <a:cubicBezTo>
                    <a:pt x="948741" y="2849880"/>
                    <a:pt x="948741" y="2847023"/>
                    <a:pt x="948741" y="2843213"/>
                  </a:cubicBezTo>
                  <a:cubicBezTo>
                    <a:pt x="967791" y="2860358"/>
                    <a:pt x="987793" y="2876550"/>
                    <a:pt x="1008748" y="2891790"/>
                  </a:cubicBezTo>
                  <a:cubicBezTo>
                    <a:pt x="1008748" y="2891790"/>
                    <a:pt x="1008748" y="2891790"/>
                    <a:pt x="1008748" y="2891790"/>
                  </a:cubicBezTo>
                  <a:cubicBezTo>
                    <a:pt x="1010653" y="3015615"/>
                    <a:pt x="1012558" y="3139440"/>
                    <a:pt x="1004938" y="3263265"/>
                  </a:cubicBezTo>
                  <a:cubicBezTo>
                    <a:pt x="998271" y="3378518"/>
                    <a:pt x="983031" y="3493770"/>
                    <a:pt x="952551" y="3605213"/>
                  </a:cubicBezTo>
                  <a:cubicBezTo>
                    <a:pt x="923976" y="3711893"/>
                    <a:pt x="881113" y="3814763"/>
                    <a:pt x="820153" y="3906203"/>
                  </a:cubicBezTo>
                  <a:cubicBezTo>
                    <a:pt x="762051" y="3994785"/>
                    <a:pt x="687756" y="4070985"/>
                    <a:pt x="606793" y="4138613"/>
                  </a:cubicBezTo>
                  <a:cubicBezTo>
                    <a:pt x="549643" y="4186238"/>
                    <a:pt x="489636" y="4230053"/>
                    <a:pt x="428676" y="4271963"/>
                  </a:cubicBezTo>
                  <a:cubicBezTo>
                    <a:pt x="430581" y="4270058"/>
                    <a:pt x="433438" y="4268153"/>
                    <a:pt x="435343" y="4266248"/>
                  </a:cubicBezTo>
                  <a:cubicBezTo>
                    <a:pt x="478206" y="4230053"/>
                    <a:pt x="519163" y="4192905"/>
                    <a:pt x="557263" y="4153853"/>
                  </a:cubicBezTo>
                  <a:close/>
                  <a:moveTo>
                    <a:pt x="443916" y="4251960"/>
                  </a:moveTo>
                  <a:cubicBezTo>
                    <a:pt x="472491" y="4224338"/>
                    <a:pt x="499161" y="4195763"/>
                    <a:pt x="523926" y="4165283"/>
                  </a:cubicBezTo>
                  <a:cubicBezTo>
                    <a:pt x="590601" y="4085273"/>
                    <a:pt x="646798" y="3997643"/>
                    <a:pt x="693471" y="3904298"/>
                  </a:cubicBezTo>
                  <a:cubicBezTo>
                    <a:pt x="799198" y="3694748"/>
                    <a:pt x="853491" y="3463290"/>
                    <a:pt x="888733" y="3231833"/>
                  </a:cubicBezTo>
                  <a:cubicBezTo>
                    <a:pt x="899211" y="3161348"/>
                    <a:pt x="907783" y="3090863"/>
                    <a:pt x="915403" y="3020378"/>
                  </a:cubicBezTo>
                  <a:cubicBezTo>
                    <a:pt x="919213" y="2986088"/>
                    <a:pt x="922071" y="2950845"/>
                    <a:pt x="925881" y="2916555"/>
                  </a:cubicBezTo>
                  <a:cubicBezTo>
                    <a:pt x="928738" y="2887028"/>
                    <a:pt x="933501" y="2856548"/>
                    <a:pt x="933501" y="2826068"/>
                  </a:cubicBezTo>
                  <a:cubicBezTo>
                    <a:pt x="935406" y="2827973"/>
                    <a:pt x="936358" y="2828925"/>
                    <a:pt x="938263" y="2830830"/>
                  </a:cubicBezTo>
                  <a:cubicBezTo>
                    <a:pt x="938263" y="2852738"/>
                    <a:pt x="939216" y="2874645"/>
                    <a:pt x="939216" y="2896553"/>
                  </a:cubicBezTo>
                  <a:cubicBezTo>
                    <a:pt x="939216" y="2927033"/>
                    <a:pt x="940168" y="2957513"/>
                    <a:pt x="940168" y="2988945"/>
                  </a:cubicBezTo>
                  <a:cubicBezTo>
                    <a:pt x="940168" y="3048953"/>
                    <a:pt x="939216" y="3108960"/>
                    <a:pt x="937311" y="3168968"/>
                  </a:cubicBezTo>
                  <a:cubicBezTo>
                    <a:pt x="932548" y="3288030"/>
                    <a:pt x="921118" y="3408045"/>
                    <a:pt x="895401" y="3525203"/>
                  </a:cubicBezTo>
                  <a:cubicBezTo>
                    <a:pt x="870636" y="3639503"/>
                    <a:pt x="831583" y="3749993"/>
                    <a:pt x="776338" y="3852863"/>
                  </a:cubicBezTo>
                  <a:cubicBezTo>
                    <a:pt x="723951" y="3949065"/>
                    <a:pt x="658228" y="4038600"/>
                    <a:pt x="583933" y="4118610"/>
                  </a:cubicBezTo>
                  <a:cubicBezTo>
                    <a:pt x="538213" y="4166235"/>
                    <a:pt x="492493" y="4210050"/>
                    <a:pt x="443916" y="4251960"/>
                  </a:cubicBezTo>
                  <a:close/>
                  <a:moveTo>
                    <a:pt x="946836" y="2810828"/>
                  </a:moveTo>
                  <a:cubicBezTo>
                    <a:pt x="946836" y="2809875"/>
                    <a:pt x="946836" y="2808923"/>
                    <a:pt x="946836" y="2808923"/>
                  </a:cubicBezTo>
                  <a:cubicBezTo>
                    <a:pt x="946836" y="2806065"/>
                    <a:pt x="943978" y="2805113"/>
                    <a:pt x="941121" y="2805113"/>
                  </a:cubicBezTo>
                  <a:cubicBezTo>
                    <a:pt x="937311" y="2801303"/>
                    <a:pt x="933501" y="2797493"/>
                    <a:pt x="929691" y="2793683"/>
                  </a:cubicBezTo>
                  <a:cubicBezTo>
                    <a:pt x="926833" y="2790825"/>
                    <a:pt x="923976" y="2787968"/>
                    <a:pt x="922071" y="2785110"/>
                  </a:cubicBezTo>
                  <a:cubicBezTo>
                    <a:pt x="978268" y="2836545"/>
                    <a:pt x="1050658" y="2870835"/>
                    <a:pt x="1124001" y="2887028"/>
                  </a:cubicBezTo>
                  <a:cubicBezTo>
                    <a:pt x="1250683" y="2915603"/>
                    <a:pt x="1383081" y="2890838"/>
                    <a:pt x="1502143" y="2843213"/>
                  </a:cubicBezTo>
                  <a:cubicBezTo>
                    <a:pt x="1630731" y="2791778"/>
                    <a:pt x="1746936" y="2713673"/>
                    <a:pt x="1856473" y="2630805"/>
                  </a:cubicBezTo>
                  <a:cubicBezTo>
                    <a:pt x="1912671" y="2588895"/>
                    <a:pt x="1966963" y="2544128"/>
                    <a:pt x="2022208" y="2500313"/>
                  </a:cubicBezTo>
                  <a:cubicBezTo>
                    <a:pt x="2077453" y="2455545"/>
                    <a:pt x="2132698" y="2411730"/>
                    <a:pt x="2186991" y="2366963"/>
                  </a:cubicBezTo>
                  <a:cubicBezTo>
                    <a:pt x="2232711" y="2328863"/>
                    <a:pt x="2278431" y="2290763"/>
                    <a:pt x="2324151" y="2251710"/>
                  </a:cubicBezTo>
                  <a:cubicBezTo>
                    <a:pt x="2296528" y="2284095"/>
                    <a:pt x="2268906" y="2316480"/>
                    <a:pt x="2241283" y="2347913"/>
                  </a:cubicBezTo>
                  <a:cubicBezTo>
                    <a:pt x="2157463" y="2441258"/>
                    <a:pt x="2069833" y="2532698"/>
                    <a:pt x="1974583" y="2614613"/>
                  </a:cubicBezTo>
                  <a:cubicBezTo>
                    <a:pt x="1885048" y="2691765"/>
                    <a:pt x="1787893" y="2761298"/>
                    <a:pt x="1684071" y="2817495"/>
                  </a:cubicBezTo>
                  <a:cubicBezTo>
                    <a:pt x="1632636" y="2846070"/>
                    <a:pt x="1578343" y="2870835"/>
                    <a:pt x="1524051" y="2891790"/>
                  </a:cubicBezTo>
                  <a:cubicBezTo>
                    <a:pt x="1464043" y="2914650"/>
                    <a:pt x="1402131" y="2933700"/>
                    <a:pt x="1338313" y="2943225"/>
                  </a:cubicBezTo>
                  <a:cubicBezTo>
                    <a:pt x="1304976" y="2947988"/>
                    <a:pt x="1271638" y="2949893"/>
                    <a:pt x="1238301" y="2948940"/>
                  </a:cubicBezTo>
                  <a:cubicBezTo>
                    <a:pt x="1208773" y="2946083"/>
                    <a:pt x="1180198" y="2942273"/>
                    <a:pt x="1151623" y="2933700"/>
                  </a:cubicBezTo>
                  <a:cubicBezTo>
                    <a:pt x="1072566" y="2910840"/>
                    <a:pt x="1003986" y="2867025"/>
                    <a:pt x="946836" y="2810828"/>
                  </a:cubicBezTo>
                  <a:close/>
                  <a:moveTo>
                    <a:pt x="1354506" y="2974658"/>
                  </a:moveTo>
                  <a:cubicBezTo>
                    <a:pt x="1375461" y="2974658"/>
                    <a:pt x="1396416" y="2974658"/>
                    <a:pt x="1416418" y="2975610"/>
                  </a:cubicBezTo>
                  <a:cubicBezTo>
                    <a:pt x="1491666" y="3068003"/>
                    <a:pt x="1587868" y="3143250"/>
                    <a:pt x="1691691" y="3202305"/>
                  </a:cubicBezTo>
                  <a:cubicBezTo>
                    <a:pt x="1799323" y="3264218"/>
                    <a:pt x="1916481" y="3308985"/>
                    <a:pt x="2035543" y="3343275"/>
                  </a:cubicBezTo>
                  <a:cubicBezTo>
                    <a:pt x="2172703" y="3381375"/>
                    <a:pt x="2313673" y="3406140"/>
                    <a:pt x="2454643" y="3427095"/>
                  </a:cubicBezTo>
                  <a:cubicBezTo>
                    <a:pt x="2593708" y="3448050"/>
                    <a:pt x="2732773" y="3466148"/>
                    <a:pt x="2869933" y="3493770"/>
                  </a:cubicBezTo>
                  <a:cubicBezTo>
                    <a:pt x="3005188" y="3520440"/>
                    <a:pt x="3139491" y="3556635"/>
                    <a:pt x="3266173" y="3610928"/>
                  </a:cubicBezTo>
                  <a:cubicBezTo>
                    <a:pt x="3254743" y="3610928"/>
                    <a:pt x="3243313" y="3611880"/>
                    <a:pt x="3231883" y="3611880"/>
                  </a:cubicBezTo>
                  <a:cubicBezTo>
                    <a:pt x="3206166" y="3612833"/>
                    <a:pt x="3180448" y="3613785"/>
                    <a:pt x="3153778" y="3614738"/>
                  </a:cubicBezTo>
                  <a:cubicBezTo>
                    <a:pt x="3155683" y="3611880"/>
                    <a:pt x="3154731" y="3607118"/>
                    <a:pt x="3149968" y="3607118"/>
                  </a:cubicBezTo>
                  <a:cubicBezTo>
                    <a:pt x="3007093" y="3597593"/>
                    <a:pt x="2864218" y="3587115"/>
                    <a:pt x="2722296" y="3572828"/>
                  </a:cubicBezTo>
                  <a:cubicBezTo>
                    <a:pt x="2580373" y="3557588"/>
                    <a:pt x="2439403" y="3537585"/>
                    <a:pt x="2299386" y="3507105"/>
                  </a:cubicBezTo>
                  <a:cubicBezTo>
                    <a:pt x="2173656" y="3479483"/>
                    <a:pt x="2048878" y="3443288"/>
                    <a:pt x="1928863" y="3394710"/>
                  </a:cubicBezTo>
                  <a:cubicBezTo>
                    <a:pt x="1816468" y="3349943"/>
                    <a:pt x="1707883" y="3293745"/>
                    <a:pt x="1606918" y="3227070"/>
                  </a:cubicBezTo>
                  <a:cubicBezTo>
                    <a:pt x="1505953" y="3160395"/>
                    <a:pt x="1414513" y="3081338"/>
                    <a:pt x="1333551" y="2991803"/>
                  </a:cubicBezTo>
                  <a:cubicBezTo>
                    <a:pt x="1328788" y="2986088"/>
                    <a:pt x="1324026" y="2980373"/>
                    <a:pt x="1319263" y="2974658"/>
                  </a:cubicBezTo>
                  <a:cubicBezTo>
                    <a:pt x="1330693" y="2974658"/>
                    <a:pt x="1342123" y="2974658"/>
                    <a:pt x="1354506" y="2974658"/>
                  </a:cubicBezTo>
                  <a:close/>
                  <a:moveTo>
                    <a:pt x="3407143" y="3538538"/>
                  </a:moveTo>
                  <a:cubicBezTo>
                    <a:pt x="3405238" y="3547110"/>
                    <a:pt x="3402381" y="3557588"/>
                    <a:pt x="3399523" y="3567113"/>
                  </a:cubicBezTo>
                  <a:cubicBezTo>
                    <a:pt x="3399523" y="3566160"/>
                    <a:pt x="3399523" y="3566160"/>
                    <a:pt x="3399523" y="3565208"/>
                  </a:cubicBezTo>
                  <a:cubicBezTo>
                    <a:pt x="3363328" y="3487103"/>
                    <a:pt x="3318561" y="3412808"/>
                    <a:pt x="3268078" y="3342323"/>
                  </a:cubicBezTo>
                  <a:cubicBezTo>
                    <a:pt x="3217596" y="3272790"/>
                    <a:pt x="3161398" y="3207068"/>
                    <a:pt x="3099486" y="3147060"/>
                  </a:cubicBezTo>
                  <a:cubicBezTo>
                    <a:pt x="3037573" y="3087053"/>
                    <a:pt x="2969946" y="3031808"/>
                    <a:pt x="2898508" y="2983230"/>
                  </a:cubicBezTo>
                  <a:cubicBezTo>
                    <a:pt x="2827071" y="2934653"/>
                    <a:pt x="2751823" y="2892743"/>
                    <a:pt x="2673718" y="2857500"/>
                  </a:cubicBezTo>
                  <a:cubicBezTo>
                    <a:pt x="2595613" y="2823210"/>
                    <a:pt x="2513698" y="2793683"/>
                    <a:pt x="2429878" y="2775585"/>
                  </a:cubicBezTo>
                  <a:cubicBezTo>
                    <a:pt x="2423211" y="2773680"/>
                    <a:pt x="2416543" y="2772728"/>
                    <a:pt x="2408923" y="2771775"/>
                  </a:cubicBezTo>
                  <a:cubicBezTo>
                    <a:pt x="2421306" y="2747010"/>
                    <a:pt x="2432736" y="2721293"/>
                    <a:pt x="2442261" y="2695575"/>
                  </a:cubicBezTo>
                  <a:cubicBezTo>
                    <a:pt x="2520366" y="2718435"/>
                    <a:pt x="2597518" y="2745105"/>
                    <a:pt x="2672766" y="2778443"/>
                  </a:cubicBezTo>
                  <a:cubicBezTo>
                    <a:pt x="2748013" y="2811780"/>
                    <a:pt x="2821356" y="2850833"/>
                    <a:pt x="2891841" y="2895600"/>
                  </a:cubicBezTo>
                  <a:cubicBezTo>
                    <a:pt x="2961373" y="2939415"/>
                    <a:pt x="3028048" y="2988945"/>
                    <a:pt x="3090913" y="3042285"/>
                  </a:cubicBezTo>
                  <a:cubicBezTo>
                    <a:pt x="3153778" y="3095625"/>
                    <a:pt x="3211881" y="3153728"/>
                    <a:pt x="3266173" y="3215640"/>
                  </a:cubicBezTo>
                  <a:cubicBezTo>
                    <a:pt x="3320466" y="3277553"/>
                    <a:pt x="3369996" y="3344228"/>
                    <a:pt x="3413811" y="3413760"/>
                  </a:cubicBezTo>
                  <a:cubicBezTo>
                    <a:pt x="3417621" y="3420428"/>
                    <a:pt x="3422383" y="3427095"/>
                    <a:pt x="3426193" y="3433763"/>
                  </a:cubicBezTo>
                  <a:cubicBezTo>
                    <a:pt x="3424288" y="3447098"/>
                    <a:pt x="3422383" y="3460433"/>
                    <a:pt x="3420478" y="3473768"/>
                  </a:cubicBezTo>
                  <a:cubicBezTo>
                    <a:pt x="3417621" y="3495675"/>
                    <a:pt x="3412858" y="3517583"/>
                    <a:pt x="3407143" y="3538538"/>
                  </a:cubicBezTo>
                  <a:close/>
                  <a:moveTo>
                    <a:pt x="3293796" y="3231833"/>
                  </a:moveTo>
                  <a:cubicBezTo>
                    <a:pt x="3240456" y="3168968"/>
                    <a:pt x="3181401" y="3108960"/>
                    <a:pt x="3119488" y="3054668"/>
                  </a:cubicBezTo>
                  <a:cubicBezTo>
                    <a:pt x="3057576" y="3000375"/>
                    <a:pt x="2990901" y="2949893"/>
                    <a:pt x="2921368" y="2905125"/>
                  </a:cubicBezTo>
                  <a:cubicBezTo>
                    <a:pt x="2851836" y="2860358"/>
                    <a:pt x="2779446" y="2819400"/>
                    <a:pt x="2704198" y="2785110"/>
                  </a:cubicBezTo>
                  <a:cubicBezTo>
                    <a:pt x="2628951" y="2750820"/>
                    <a:pt x="2550846" y="2721293"/>
                    <a:pt x="2471788" y="2699385"/>
                  </a:cubicBezTo>
                  <a:cubicBezTo>
                    <a:pt x="2463216" y="2696528"/>
                    <a:pt x="2454643" y="2694623"/>
                    <a:pt x="2446071" y="2692718"/>
                  </a:cubicBezTo>
                  <a:cubicBezTo>
                    <a:pt x="2452738" y="2675573"/>
                    <a:pt x="2459406" y="2658428"/>
                    <a:pt x="2465121" y="2640330"/>
                  </a:cubicBezTo>
                  <a:cubicBezTo>
                    <a:pt x="2468931" y="2627948"/>
                    <a:pt x="2472741" y="2615565"/>
                    <a:pt x="2476551" y="2604135"/>
                  </a:cubicBezTo>
                  <a:cubicBezTo>
                    <a:pt x="2516556" y="2611755"/>
                    <a:pt x="2557513" y="2618423"/>
                    <a:pt x="2597518" y="2627948"/>
                  </a:cubicBezTo>
                  <a:cubicBezTo>
                    <a:pt x="2641333" y="2638425"/>
                    <a:pt x="2684196" y="2651760"/>
                    <a:pt x="2727058" y="2667000"/>
                  </a:cubicBezTo>
                  <a:cubicBezTo>
                    <a:pt x="2810878" y="2697480"/>
                    <a:pt x="2890888" y="2738438"/>
                    <a:pt x="2966136" y="2787968"/>
                  </a:cubicBezTo>
                  <a:cubicBezTo>
                    <a:pt x="3039478" y="2836545"/>
                    <a:pt x="3107106" y="2893695"/>
                    <a:pt x="3168066" y="2957513"/>
                  </a:cubicBezTo>
                  <a:cubicBezTo>
                    <a:pt x="3227121" y="3020378"/>
                    <a:pt x="3279508" y="3090863"/>
                    <a:pt x="3324276" y="3165158"/>
                  </a:cubicBezTo>
                  <a:cubicBezTo>
                    <a:pt x="3368091" y="3239453"/>
                    <a:pt x="3403333" y="3318510"/>
                    <a:pt x="3429051" y="3401378"/>
                  </a:cubicBezTo>
                  <a:cubicBezTo>
                    <a:pt x="3430003" y="3404235"/>
                    <a:pt x="3430956" y="3406140"/>
                    <a:pt x="3430956" y="3408998"/>
                  </a:cubicBezTo>
                  <a:cubicBezTo>
                    <a:pt x="3430956" y="3411855"/>
                    <a:pt x="3430003" y="3413760"/>
                    <a:pt x="3430003" y="3416618"/>
                  </a:cubicBezTo>
                  <a:cubicBezTo>
                    <a:pt x="3388093" y="3350895"/>
                    <a:pt x="3343326" y="3289935"/>
                    <a:pt x="3293796" y="3231833"/>
                  </a:cubicBezTo>
                  <a:close/>
                  <a:moveTo>
                    <a:pt x="3346183" y="3184208"/>
                  </a:moveTo>
                  <a:cubicBezTo>
                    <a:pt x="3303321" y="3108008"/>
                    <a:pt x="3252838" y="3036570"/>
                    <a:pt x="3194736" y="2971800"/>
                  </a:cubicBezTo>
                  <a:cubicBezTo>
                    <a:pt x="3135681" y="2906078"/>
                    <a:pt x="3069006" y="2847023"/>
                    <a:pt x="2996616" y="2796540"/>
                  </a:cubicBezTo>
                  <a:cubicBezTo>
                    <a:pt x="2923273" y="2745105"/>
                    <a:pt x="2843263" y="2702243"/>
                    <a:pt x="2759443" y="2668905"/>
                  </a:cubicBezTo>
                  <a:cubicBezTo>
                    <a:pt x="2676576" y="2635568"/>
                    <a:pt x="2587993" y="2611755"/>
                    <a:pt x="2499411" y="2600325"/>
                  </a:cubicBezTo>
                  <a:cubicBezTo>
                    <a:pt x="2491791" y="2599373"/>
                    <a:pt x="2485123" y="2598420"/>
                    <a:pt x="2477503" y="2598420"/>
                  </a:cubicBezTo>
                  <a:cubicBezTo>
                    <a:pt x="2481313" y="2585085"/>
                    <a:pt x="2486076" y="2570798"/>
                    <a:pt x="2489886" y="2557463"/>
                  </a:cubicBezTo>
                  <a:cubicBezTo>
                    <a:pt x="2657526" y="2525078"/>
                    <a:pt x="2831833" y="2550795"/>
                    <a:pt x="2985186" y="2624138"/>
                  </a:cubicBezTo>
                  <a:cubicBezTo>
                    <a:pt x="3140443" y="2698433"/>
                    <a:pt x="3268078" y="2820353"/>
                    <a:pt x="3345231" y="2974658"/>
                  </a:cubicBezTo>
                  <a:cubicBezTo>
                    <a:pt x="3375711" y="3036570"/>
                    <a:pt x="3399523" y="3102293"/>
                    <a:pt x="3413811" y="3169920"/>
                  </a:cubicBezTo>
                  <a:cubicBezTo>
                    <a:pt x="3397618" y="3127058"/>
                    <a:pt x="3379521" y="3085148"/>
                    <a:pt x="3358566" y="3044190"/>
                  </a:cubicBezTo>
                  <a:cubicBezTo>
                    <a:pt x="3321418" y="2971800"/>
                    <a:pt x="3277603" y="2903220"/>
                    <a:pt x="3223311" y="2842260"/>
                  </a:cubicBezTo>
                  <a:cubicBezTo>
                    <a:pt x="3170923" y="2783205"/>
                    <a:pt x="3109011" y="2732723"/>
                    <a:pt x="3039478" y="2695575"/>
                  </a:cubicBezTo>
                  <a:cubicBezTo>
                    <a:pt x="2963278" y="2654618"/>
                    <a:pt x="2880411" y="2627948"/>
                    <a:pt x="2797543" y="2603183"/>
                  </a:cubicBezTo>
                  <a:cubicBezTo>
                    <a:pt x="2712771" y="2577465"/>
                    <a:pt x="2624188" y="2548890"/>
                    <a:pt x="2533701" y="2553653"/>
                  </a:cubicBezTo>
                  <a:cubicBezTo>
                    <a:pt x="2522271" y="2554605"/>
                    <a:pt x="2510841" y="2555558"/>
                    <a:pt x="2499411" y="2557463"/>
                  </a:cubicBezTo>
                  <a:cubicBezTo>
                    <a:pt x="2497506" y="2557463"/>
                    <a:pt x="2497506" y="2561273"/>
                    <a:pt x="2500363" y="2561273"/>
                  </a:cubicBezTo>
                  <a:cubicBezTo>
                    <a:pt x="2546083" y="2557463"/>
                    <a:pt x="2590851" y="2559368"/>
                    <a:pt x="2635618" y="2567940"/>
                  </a:cubicBezTo>
                  <a:cubicBezTo>
                    <a:pt x="2680386" y="2576513"/>
                    <a:pt x="2724201" y="2588895"/>
                    <a:pt x="2767063" y="2602230"/>
                  </a:cubicBezTo>
                  <a:cubicBezTo>
                    <a:pt x="2848026" y="2626995"/>
                    <a:pt x="2930893" y="2652713"/>
                    <a:pt x="3007093" y="2689860"/>
                  </a:cubicBezTo>
                  <a:cubicBezTo>
                    <a:pt x="3078531" y="2725103"/>
                    <a:pt x="3143301" y="2772728"/>
                    <a:pt x="3197593" y="2830830"/>
                  </a:cubicBezTo>
                  <a:cubicBezTo>
                    <a:pt x="3252838" y="2887980"/>
                    <a:pt x="3298558" y="2954655"/>
                    <a:pt x="3335706" y="3024188"/>
                  </a:cubicBezTo>
                  <a:cubicBezTo>
                    <a:pt x="3370948" y="3089910"/>
                    <a:pt x="3399523" y="3158490"/>
                    <a:pt x="3423336" y="3228023"/>
                  </a:cubicBezTo>
                  <a:cubicBezTo>
                    <a:pt x="3430003" y="3277553"/>
                    <a:pt x="3432861" y="3327083"/>
                    <a:pt x="3430956" y="3376613"/>
                  </a:cubicBezTo>
                  <a:cubicBezTo>
                    <a:pt x="3409048" y="3308985"/>
                    <a:pt x="3380473" y="3245168"/>
                    <a:pt x="3346183" y="3184208"/>
                  </a:cubicBezTo>
                  <a:close/>
                  <a:moveTo>
                    <a:pt x="3428098" y="3058478"/>
                  </a:moveTo>
                  <a:cubicBezTo>
                    <a:pt x="3425241" y="3055620"/>
                    <a:pt x="3422383" y="3054668"/>
                    <a:pt x="3418573" y="3054668"/>
                  </a:cubicBezTo>
                  <a:cubicBezTo>
                    <a:pt x="3407143" y="3009900"/>
                    <a:pt x="3388093" y="2967990"/>
                    <a:pt x="3365233" y="2927985"/>
                  </a:cubicBezTo>
                  <a:cubicBezTo>
                    <a:pt x="3349041" y="2899410"/>
                    <a:pt x="3329991" y="2871788"/>
                    <a:pt x="3309036" y="2847023"/>
                  </a:cubicBezTo>
                  <a:cubicBezTo>
                    <a:pt x="3298558" y="2833688"/>
                    <a:pt x="3287128" y="2821305"/>
                    <a:pt x="3275698" y="2809875"/>
                  </a:cubicBezTo>
                  <a:cubicBezTo>
                    <a:pt x="3266173" y="2800350"/>
                    <a:pt x="3255696" y="2789873"/>
                    <a:pt x="3243313" y="2783205"/>
                  </a:cubicBezTo>
                  <a:cubicBezTo>
                    <a:pt x="3229978" y="2768918"/>
                    <a:pt x="3216643" y="2754630"/>
                    <a:pt x="3202356" y="2740343"/>
                  </a:cubicBezTo>
                  <a:cubicBezTo>
                    <a:pt x="3283318" y="2805113"/>
                    <a:pt x="3357613" y="2879408"/>
                    <a:pt x="3417621" y="2963228"/>
                  </a:cubicBezTo>
                  <a:cubicBezTo>
                    <a:pt x="3435718" y="2987993"/>
                    <a:pt x="3451911" y="3013710"/>
                    <a:pt x="3468103" y="3039428"/>
                  </a:cubicBezTo>
                  <a:cubicBezTo>
                    <a:pt x="3454768" y="3045143"/>
                    <a:pt x="3441433" y="3051810"/>
                    <a:pt x="3428098" y="3058478"/>
                  </a:cubicBezTo>
                  <a:close/>
                  <a:moveTo>
                    <a:pt x="3237598" y="2760345"/>
                  </a:moveTo>
                  <a:cubicBezTo>
                    <a:pt x="3215691" y="2742248"/>
                    <a:pt x="3192831" y="2725103"/>
                    <a:pt x="3169018" y="2708910"/>
                  </a:cubicBezTo>
                  <a:cubicBezTo>
                    <a:pt x="3134728" y="2679383"/>
                    <a:pt x="3096628" y="2652713"/>
                    <a:pt x="3057576" y="2629853"/>
                  </a:cubicBezTo>
                  <a:cubicBezTo>
                    <a:pt x="3040431" y="2619375"/>
                    <a:pt x="3022333" y="2610803"/>
                    <a:pt x="3005188" y="2601278"/>
                  </a:cubicBezTo>
                  <a:cubicBezTo>
                    <a:pt x="3084246" y="2638425"/>
                    <a:pt x="3158541" y="2683193"/>
                    <a:pt x="3228073" y="2736533"/>
                  </a:cubicBezTo>
                  <a:cubicBezTo>
                    <a:pt x="3298558" y="2790825"/>
                    <a:pt x="3362376" y="2851785"/>
                    <a:pt x="3418573" y="2920365"/>
                  </a:cubicBezTo>
                  <a:cubicBezTo>
                    <a:pt x="3447148" y="2954655"/>
                    <a:pt x="3472866" y="2990850"/>
                    <a:pt x="3496678" y="3028950"/>
                  </a:cubicBezTo>
                  <a:cubicBezTo>
                    <a:pt x="3490011" y="3030855"/>
                    <a:pt x="3484296" y="3033713"/>
                    <a:pt x="3477628" y="3035618"/>
                  </a:cubicBezTo>
                  <a:cubicBezTo>
                    <a:pt x="3411906" y="2931795"/>
                    <a:pt x="3331896" y="2837498"/>
                    <a:pt x="3237598" y="2760345"/>
                  </a:cubicBezTo>
                  <a:close/>
                  <a:moveTo>
                    <a:pt x="3344278" y="2828925"/>
                  </a:moveTo>
                  <a:cubicBezTo>
                    <a:pt x="3282366" y="2767965"/>
                    <a:pt x="3212833" y="2713673"/>
                    <a:pt x="3138538" y="2667953"/>
                  </a:cubicBezTo>
                  <a:cubicBezTo>
                    <a:pt x="3162351" y="2681288"/>
                    <a:pt x="3186163" y="2695575"/>
                    <a:pt x="3209976" y="2709863"/>
                  </a:cubicBezTo>
                  <a:cubicBezTo>
                    <a:pt x="3297606" y="2764155"/>
                    <a:pt x="3379521" y="2825115"/>
                    <a:pt x="3456673" y="2892743"/>
                  </a:cubicBezTo>
                  <a:cubicBezTo>
                    <a:pt x="3478581" y="2911793"/>
                    <a:pt x="3499536" y="2931795"/>
                    <a:pt x="3520491" y="2951798"/>
                  </a:cubicBezTo>
                  <a:cubicBezTo>
                    <a:pt x="3538588" y="2969895"/>
                    <a:pt x="3555733" y="2987993"/>
                    <a:pt x="3572878" y="3006090"/>
                  </a:cubicBezTo>
                  <a:cubicBezTo>
                    <a:pt x="3550018" y="3010853"/>
                    <a:pt x="3527158" y="3016568"/>
                    <a:pt x="3504298" y="3024188"/>
                  </a:cubicBezTo>
                  <a:cubicBezTo>
                    <a:pt x="3458578" y="2954655"/>
                    <a:pt x="3404286" y="2888933"/>
                    <a:pt x="3344278" y="2828925"/>
                  </a:cubicBezTo>
                  <a:close/>
                  <a:moveTo>
                    <a:pt x="3512871" y="2058353"/>
                  </a:moveTo>
                  <a:cubicBezTo>
                    <a:pt x="3473818" y="2109788"/>
                    <a:pt x="3429051" y="2157413"/>
                    <a:pt x="3380473" y="2200275"/>
                  </a:cubicBezTo>
                  <a:cubicBezTo>
                    <a:pt x="3329991" y="2245043"/>
                    <a:pt x="3275698" y="2286000"/>
                    <a:pt x="3219501" y="2322195"/>
                  </a:cubicBezTo>
                  <a:cubicBezTo>
                    <a:pt x="3157588" y="2362200"/>
                    <a:pt x="3093771" y="2398395"/>
                    <a:pt x="3028048" y="2431733"/>
                  </a:cubicBezTo>
                  <a:cubicBezTo>
                    <a:pt x="2976613" y="2458403"/>
                    <a:pt x="2924226" y="2483168"/>
                    <a:pt x="2871838" y="2508885"/>
                  </a:cubicBezTo>
                  <a:cubicBezTo>
                    <a:pt x="2854693" y="2507933"/>
                    <a:pt x="2837548" y="2506028"/>
                    <a:pt x="2820403" y="2504123"/>
                  </a:cubicBezTo>
                  <a:cubicBezTo>
                    <a:pt x="2866123" y="2486978"/>
                    <a:pt x="2910891" y="2467928"/>
                    <a:pt x="2955658" y="2447925"/>
                  </a:cubicBezTo>
                  <a:cubicBezTo>
                    <a:pt x="3028048" y="2415540"/>
                    <a:pt x="3098533" y="2379345"/>
                    <a:pt x="3166161" y="2338388"/>
                  </a:cubicBezTo>
                  <a:cubicBezTo>
                    <a:pt x="3230931" y="2299335"/>
                    <a:pt x="3291891" y="2256473"/>
                    <a:pt x="3349993" y="2207895"/>
                  </a:cubicBezTo>
                  <a:cubicBezTo>
                    <a:pt x="3405238" y="2162175"/>
                    <a:pt x="3455721" y="2110740"/>
                    <a:pt x="3501441" y="2055495"/>
                  </a:cubicBezTo>
                  <a:cubicBezTo>
                    <a:pt x="3534778" y="2015490"/>
                    <a:pt x="3564306" y="1972628"/>
                    <a:pt x="3590976" y="1927860"/>
                  </a:cubicBezTo>
                  <a:cubicBezTo>
                    <a:pt x="3588118" y="1936433"/>
                    <a:pt x="3584308" y="1945005"/>
                    <a:pt x="3580498" y="1954530"/>
                  </a:cubicBezTo>
                  <a:cubicBezTo>
                    <a:pt x="3561448" y="1989773"/>
                    <a:pt x="3537636" y="2025015"/>
                    <a:pt x="3512871" y="2058353"/>
                  </a:cubicBezTo>
                  <a:close/>
                  <a:moveTo>
                    <a:pt x="3570021" y="1941195"/>
                  </a:moveTo>
                  <a:cubicBezTo>
                    <a:pt x="3550971" y="1970723"/>
                    <a:pt x="3530968" y="2000250"/>
                    <a:pt x="3509061" y="2027873"/>
                  </a:cubicBezTo>
                  <a:cubicBezTo>
                    <a:pt x="3465246" y="2084070"/>
                    <a:pt x="3415716" y="2135505"/>
                    <a:pt x="3361423" y="2183130"/>
                  </a:cubicBezTo>
                  <a:cubicBezTo>
                    <a:pt x="3306178" y="2231708"/>
                    <a:pt x="3246171" y="2275523"/>
                    <a:pt x="3184258" y="2314575"/>
                  </a:cubicBezTo>
                  <a:cubicBezTo>
                    <a:pt x="3117583" y="2356485"/>
                    <a:pt x="3047098" y="2393633"/>
                    <a:pt x="2975661" y="2426970"/>
                  </a:cubicBezTo>
                  <a:cubicBezTo>
                    <a:pt x="2940418" y="2443163"/>
                    <a:pt x="2904223" y="2459355"/>
                    <a:pt x="2868028" y="2474595"/>
                  </a:cubicBezTo>
                  <a:cubicBezTo>
                    <a:pt x="2845168" y="2484120"/>
                    <a:pt x="2823261" y="2492693"/>
                    <a:pt x="2800401" y="2501265"/>
                  </a:cubicBezTo>
                  <a:cubicBezTo>
                    <a:pt x="2782303" y="2498408"/>
                    <a:pt x="2765158" y="2495550"/>
                    <a:pt x="2747061" y="2492693"/>
                  </a:cubicBezTo>
                  <a:cubicBezTo>
                    <a:pt x="2750871" y="2491740"/>
                    <a:pt x="2754681" y="2489835"/>
                    <a:pt x="2758491" y="2488883"/>
                  </a:cubicBezTo>
                  <a:cubicBezTo>
                    <a:pt x="2797543" y="2473643"/>
                    <a:pt x="2835643" y="2457450"/>
                    <a:pt x="2873743" y="2440305"/>
                  </a:cubicBezTo>
                  <a:cubicBezTo>
                    <a:pt x="2948991" y="2405063"/>
                    <a:pt x="3022333" y="2366010"/>
                    <a:pt x="3092818" y="2321243"/>
                  </a:cubicBezTo>
                  <a:cubicBezTo>
                    <a:pt x="3163303" y="2276475"/>
                    <a:pt x="3230931" y="2227898"/>
                    <a:pt x="3295701" y="2175510"/>
                  </a:cubicBezTo>
                  <a:cubicBezTo>
                    <a:pt x="3360471" y="2123123"/>
                    <a:pt x="3421431" y="2065973"/>
                    <a:pt x="3478581" y="2005013"/>
                  </a:cubicBezTo>
                  <a:cubicBezTo>
                    <a:pt x="3529063" y="1950720"/>
                    <a:pt x="3576688" y="1894523"/>
                    <a:pt x="3620503" y="1834515"/>
                  </a:cubicBezTo>
                  <a:cubicBezTo>
                    <a:pt x="3617646" y="1845945"/>
                    <a:pt x="3614788" y="1857375"/>
                    <a:pt x="3610978" y="1868805"/>
                  </a:cubicBezTo>
                  <a:cubicBezTo>
                    <a:pt x="3606216" y="1877378"/>
                    <a:pt x="3602406" y="1885950"/>
                    <a:pt x="3597643" y="1894523"/>
                  </a:cubicBezTo>
                  <a:cubicBezTo>
                    <a:pt x="3588118" y="1909763"/>
                    <a:pt x="3579546" y="1925955"/>
                    <a:pt x="3570021" y="1941195"/>
                  </a:cubicBezTo>
                  <a:close/>
                  <a:moveTo>
                    <a:pt x="3490963" y="1973580"/>
                  </a:moveTo>
                  <a:cubicBezTo>
                    <a:pt x="3434766" y="2034540"/>
                    <a:pt x="3375711" y="2092643"/>
                    <a:pt x="3312846" y="2146935"/>
                  </a:cubicBezTo>
                  <a:cubicBezTo>
                    <a:pt x="3249981" y="2201228"/>
                    <a:pt x="3183306" y="2250758"/>
                    <a:pt x="3112821" y="2295525"/>
                  </a:cubicBezTo>
                  <a:cubicBezTo>
                    <a:pt x="3043288" y="2340293"/>
                    <a:pt x="2971851" y="2381250"/>
                    <a:pt x="2896603" y="2417445"/>
                  </a:cubicBezTo>
                  <a:cubicBezTo>
                    <a:pt x="2841358" y="2444115"/>
                    <a:pt x="2784208" y="2467928"/>
                    <a:pt x="2726106" y="2488883"/>
                  </a:cubicBezTo>
                  <a:cubicBezTo>
                    <a:pt x="2721343" y="2487930"/>
                    <a:pt x="2717533" y="2486978"/>
                    <a:pt x="2712771" y="2486978"/>
                  </a:cubicBezTo>
                  <a:cubicBezTo>
                    <a:pt x="2700388" y="2485073"/>
                    <a:pt x="2688958" y="2483168"/>
                    <a:pt x="2676576" y="2481263"/>
                  </a:cubicBezTo>
                  <a:cubicBezTo>
                    <a:pt x="2681338" y="2479358"/>
                    <a:pt x="2686101" y="2478405"/>
                    <a:pt x="2689911" y="2476500"/>
                  </a:cubicBezTo>
                  <a:cubicBezTo>
                    <a:pt x="2734678" y="2461260"/>
                    <a:pt x="2778493" y="2444115"/>
                    <a:pt x="2821356" y="2426018"/>
                  </a:cubicBezTo>
                  <a:cubicBezTo>
                    <a:pt x="2907081" y="2388870"/>
                    <a:pt x="2988996" y="2344103"/>
                    <a:pt x="3068053" y="2294573"/>
                  </a:cubicBezTo>
                  <a:cubicBezTo>
                    <a:pt x="3147111" y="2244090"/>
                    <a:pt x="3222358" y="2186940"/>
                    <a:pt x="3292843" y="2125028"/>
                  </a:cubicBezTo>
                  <a:cubicBezTo>
                    <a:pt x="3363328" y="2063115"/>
                    <a:pt x="3428098" y="1995488"/>
                    <a:pt x="3487153" y="1923098"/>
                  </a:cubicBezTo>
                  <a:cubicBezTo>
                    <a:pt x="3545256" y="1851660"/>
                    <a:pt x="3598596" y="1775460"/>
                    <a:pt x="3644316" y="1695450"/>
                  </a:cubicBezTo>
                  <a:cubicBezTo>
                    <a:pt x="3639553" y="1732598"/>
                    <a:pt x="3633838" y="1768793"/>
                    <a:pt x="3625266" y="1805940"/>
                  </a:cubicBezTo>
                  <a:cubicBezTo>
                    <a:pt x="3584308" y="1864043"/>
                    <a:pt x="3539541" y="1920240"/>
                    <a:pt x="3490963" y="1973580"/>
                  </a:cubicBezTo>
                  <a:close/>
                  <a:moveTo>
                    <a:pt x="3499536" y="1889760"/>
                  </a:moveTo>
                  <a:cubicBezTo>
                    <a:pt x="3442386" y="1963103"/>
                    <a:pt x="3378568" y="2030730"/>
                    <a:pt x="3309988" y="2094548"/>
                  </a:cubicBezTo>
                  <a:cubicBezTo>
                    <a:pt x="3241408" y="2157413"/>
                    <a:pt x="3168066" y="2215515"/>
                    <a:pt x="3090913" y="2267903"/>
                  </a:cubicBezTo>
                  <a:cubicBezTo>
                    <a:pt x="3013761" y="2319338"/>
                    <a:pt x="2931846" y="2365058"/>
                    <a:pt x="2848026" y="2404110"/>
                  </a:cubicBezTo>
                  <a:cubicBezTo>
                    <a:pt x="2806116" y="2423160"/>
                    <a:pt x="2763253" y="2441258"/>
                    <a:pt x="2719438" y="2457450"/>
                  </a:cubicBezTo>
                  <a:cubicBezTo>
                    <a:pt x="2698483" y="2465070"/>
                    <a:pt x="2676576" y="2472690"/>
                    <a:pt x="2654668" y="2479358"/>
                  </a:cubicBezTo>
                  <a:cubicBezTo>
                    <a:pt x="2646096" y="2478405"/>
                    <a:pt x="2637523" y="2477453"/>
                    <a:pt x="2628951" y="2476500"/>
                  </a:cubicBezTo>
                  <a:cubicBezTo>
                    <a:pt x="2630856" y="2475548"/>
                    <a:pt x="2633713" y="2474595"/>
                    <a:pt x="2635618" y="2473643"/>
                  </a:cubicBezTo>
                  <a:cubicBezTo>
                    <a:pt x="2682291" y="2455545"/>
                    <a:pt x="2728011" y="2434590"/>
                    <a:pt x="2773731" y="2413635"/>
                  </a:cubicBezTo>
                  <a:cubicBezTo>
                    <a:pt x="2863266" y="2370773"/>
                    <a:pt x="2949943" y="2320290"/>
                    <a:pt x="3033763" y="2265045"/>
                  </a:cubicBezTo>
                  <a:cubicBezTo>
                    <a:pt x="3116631" y="2209800"/>
                    <a:pt x="3195688" y="2147888"/>
                    <a:pt x="3270936" y="2081213"/>
                  </a:cubicBezTo>
                  <a:cubicBezTo>
                    <a:pt x="3346183" y="2014538"/>
                    <a:pt x="3415716" y="1941195"/>
                    <a:pt x="3480486" y="1864043"/>
                  </a:cubicBezTo>
                  <a:cubicBezTo>
                    <a:pt x="3544303" y="1787843"/>
                    <a:pt x="3601453" y="1707833"/>
                    <a:pt x="3653841" y="1623060"/>
                  </a:cubicBezTo>
                  <a:cubicBezTo>
                    <a:pt x="3652888" y="1637348"/>
                    <a:pt x="3650983" y="1651635"/>
                    <a:pt x="3650031" y="1666875"/>
                  </a:cubicBezTo>
                  <a:cubicBezTo>
                    <a:pt x="3605263" y="1744980"/>
                    <a:pt x="3554781" y="1819275"/>
                    <a:pt x="3499536" y="1889760"/>
                  </a:cubicBezTo>
                  <a:close/>
                  <a:moveTo>
                    <a:pt x="3492868" y="1827848"/>
                  </a:moveTo>
                  <a:cubicBezTo>
                    <a:pt x="3430003" y="1905000"/>
                    <a:pt x="3362376" y="1978343"/>
                    <a:pt x="3289986" y="2045970"/>
                  </a:cubicBezTo>
                  <a:cubicBezTo>
                    <a:pt x="3217596" y="2113598"/>
                    <a:pt x="3139491" y="2177415"/>
                    <a:pt x="3058528" y="2234565"/>
                  </a:cubicBezTo>
                  <a:cubicBezTo>
                    <a:pt x="2976613" y="2291715"/>
                    <a:pt x="2890888" y="2343150"/>
                    <a:pt x="2802306" y="2388870"/>
                  </a:cubicBezTo>
                  <a:cubicBezTo>
                    <a:pt x="2738488" y="2421255"/>
                    <a:pt x="2673718" y="2449830"/>
                    <a:pt x="2607043" y="2475548"/>
                  </a:cubicBezTo>
                  <a:cubicBezTo>
                    <a:pt x="2574658" y="2474595"/>
                    <a:pt x="2542273" y="2476500"/>
                    <a:pt x="2510841" y="2485073"/>
                  </a:cubicBezTo>
                  <a:cubicBezTo>
                    <a:pt x="2529891" y="2478405"/>
                    <a:pt x="2548941" y="2469833"/>
                    <a:pt x="2567991" y="2462213"/>
                  </a:cubicBezTo>
                  <a:cubicBezTo>
                    <a:pt x="2591803" y="2451735"/>
                    <a:pt x="2614663" y="2441258"/>
                    <a:pt x="2638476" y="2430780"/>
                  </a:cubicBezTo>
                  <a:cubicBezTo>
                    <a:pt x="2685148" y="2408873"/>
                    <a:pt x="2731821" y="2385060"/>
                    <a:pt x="2776588" y="2359343"/>
                  </a:cubicBezTo>
                  <a:cubicBezTo>
                    <a:pt x="2867076" y="2308860"/>
                    <a:pt x="2954706" y="2252663"/>
                    <a:pt x="3038526" y="2190750"/>
                  </a:cubicBezTo>
                  <a:cubicBezTo>
                    <a:pt x="3122346" y="2128838"/>
                    <a:pt x="3201403" y="2062163"/>
                    <a:pt x="3276651" y="1989773"/>
                  </a:cubicBezTo>
                  <a:cubicBezTo>
                    <a:pt x="3351898" y="1918335"/>
                    <a:pt x="3421431" y="1842135"/>
                    <a:pt x="3487153" y="1761173"/>
                  </a:cubicBezTo>
                  <a:cubicBezTo>
                    <a:pt x="3550018" y="1684020"/>
                    <a:pt x="3607168" y="1602105"/>
                    <a:pt x="3659556" y="1518285"/>
                  </a:cubicBezTo>
                  <a:cubicBezTo>
                    <a:pt x="3658603" y="1544955"/>
                    <a:pt x="3657651" y="1570673"/>
                    <a:pt x="3655746" y="1597343"/>
                  </a:cubicBezTo>
                  <a:cubicBezTo>
                    <a:pt x="3606216" y="1677353"/>
                    <a:pt x="3552876" y="1754505"/>
                    <a:pt x="3492868" y="1827848"/>
                  </a:cubicBezTo>
                  <a:close/>
                  <a:moveTo>
                    <a:pt x="3501441" y="1724025"/>
                  </a:moveTo>
                  <a:cubicBezTo>
                    <a:pt x="3437623" y="1804988"/>
                    <a:pt x="3369043" y="1883093"/>
                    <a:pt x="3295701" y="1955483"/>
                  </a:cubicBezTo>
                  <a:cubicBezTo>
                    <a:pt x="3222358" y="2027873"/>
                    <a:pt x="3144253" y="2095500"/>
                    <a:pt x="3062338" y="2158365"/>
                  </a:cubicBezTo>
                  <a:cubicBezTo>
                    <a:pt x="2980423" y="2221230"/>
                    <a:pt x="2893746" y="2278380"/>
                    <a:pt x="2804211" y="2330768"/>
                  </a:cubicBezTo>
                  <a:cubicBezTo>
                    <a:pt x="2714676" y="2383155"/>
                    <a:pt x="2621331" y="2428875"/>
                    <a:pt x="2525128" y="2468880"/>
                  </a:cubicBezTo>
                  <a:cubicBezTo>
                    <a:pt x="2520366" y="2470785"/>
                    <a:pt x="2515603" y="2472690"/>
                    <a:pt x="2509888" y="2475548"/>
                  </a:cubicBezTo>
                  <a:cubicBezTo>
                    <a:pt x="2512746" y="2465070"/>
                    <a:pt x="2514651" y="2454593"/>
                    <a:pt x="2517508" y="2444115"/>
                  </a:cubicBezTo>
                  <a:cubicBezTo>
                    <a:pt x="2564181" y="2419350"/>
                    <a:pt x="2608948" y="2390775"/>
                    <a:pt x="2653716" y="2363153"/>
                  </a:cubicBezTo>
                  <a:cubicBezTo>
                    <a:pt x="2700388" y="2334578"/>
                    <a:pt x="2746108" y="2306003"/>
                    <a:pt x="2791828" y="2276475"/>
                  </a:cubicBezTo>
                  <a:cubicBezTo>
                    <a:pt x="2884221" y="2217420"/>
                    <a:pt x="2974708" y="2155508"/>
                    <a:pt x="3063291" y="2089785"/>
                  </a:cubicBezTo>
                  <a:cubicBezTo>
                    <a:pt x="3146158" y="2027873"/>
                    <a:pt x="3227121" y="1962150"/>
                    <a:pt x="3302368" y="1891665"/>
                  </a:cubicBezTo>
                  <a:cubicBezTo>
                    <a:pt x="3374758" y="1824038"/>
                    <a:pt x="3444291" y="1751648"/>
                    <a:pt x="3506203" y="1675448"/>
                  </a:cubicBezTo>
                  <a:cubicBezTo>
                    <a:pt x="3563353" y="1604963"/>
                    <a:pt x="3614788" y="1530668"/>
                    <a:pt x="3660508" y="1452563"/>
                  </a:cubicBezTo>
                  <a:cubicBezTo>
                    <a:pt x="3660508" y="1466850"/>
                    <a:pt x="3659556" y="1480185"/>
                    <a:pt x="3659556" y="1494473"/>
                  </a:cubicBezTo>
                  <a:cubicBezTo>
                    <a:pt x="3611931" y="1573530"/>
                    <a:pt x="3559543" y="1650683"/>
                    <a:pt x="3501441" y="1724025"/>
                  </a:cubicBezTo>
                  <a:close/>
                  <a:moveTo>
                    <a:pt x="2497506" y="2354580"/>
                  </a:moveTo>
                  <a:cubicBezTo>
                    <a:pt x="2480361" y="2398395"/>
                    <a:pt x="2460358" y="2440305"/>
                    <a:pt x="2437498" y="2481263"/>
                  </a:cubicBezTo>
                  <a:cubicBezTo>
                    <a:pt x="2393683" y="2561273"/>
                    <a:pt x="2340343" y="2636520"/>
                    <a:pt x="2278431" y="2703195"/>
                  </a:cubicBezTo>
                  <a:cubicBezTo>
                    <a:pt x="2218423" y="2767013"/>
                    <a:pt x="2150796" y="2824163"/>
                    <a:pt x="2075548" y="2868930"/>
                  </a:cubicBezTo>
                  <a:cubicBezTo>
                    <a:pt x="1996491" y="2915603"/>
                    <a:pt x="1909813" y="2948940"/>
                    <a:pt x="1818373" y="2964180"/>
                  </a:cubicBezTo>
                  <a:cubicBezTo>
                    <a:pt x="1731696" y="2978468"/>
                    <a:pt x="1643113" y="2975610"/>
                    <a:pt x="1558341" y="2955608"/>
                  </a:cubicBezTo>
                  <a:cubicBezTo>
                    <a:pt x="1621206" y="2951798"/>
                    <a:pt x="1684071" y="2940368"/>
                    <a:pt x="1744078" y="2923223"/>
                  </a:cubicBezTo>
                  <a:cubicBezTo>
                    <a:pt x="1844091" y="2895600"/>
                    <a:pt x="1939341" y="2851785"/>
                    <a:pt x="2026971" y="2796540"/>
                  </a:cubicBezTo>
                  <a:cubicBezTo>
                    <a:pt x="2115553" y="2740343"/>
                    <a:pt x="2195563" y="2672715"/>
                    <a:pt x="2267001" y="2596515"/>
                  </a:cubicBezTo>
                  <a:cubicBezTo>
                    <a:pt x="2338438" y="2521268"/>
                    <a:pt x="2400351" y="2437448"/>
                    <a:pt x="2454643" y="2348865"/>
                  </a:cubicBezTo>
                  <a:cubicBezTo>
                    <a:pt x="2490838" y="2290763"/>
                    <a:pt x="2522271" y="2229803"/>
                    <a:pt x="2551798" y="2167890"/>
                  </a:cubicBezTo>
                  <a:cubicBezTo>
                    <a:pt x="2545131" y="2193608"/>
                    <a:pt x="2539416" y="2220278"/>
                    <a:pt x="2533701" y="2245995"/>
                  </a:cubicBezTo>
                  <a:cubicBezTo>
                    <a:pt x="2523223" y="2283143"/>
                    <a:pt x="2511793" y="2319338"/>
                    <a:pt x="2497506" y="2354580"/>
                  </a:cubicBezTo>
                  <a:close/>
                  <a:moveTo>
                    <a:pt x="2534653" y="2081213"/>
                  </a:moveTo>
                  <a:cubicBezTo>
                    <a:pt x="2523223" y="2103120"/>
                    <a:pt x="2510841" y="2125028"/>
                    <a:pt x="2498458" y="2145983"/>
                  </a:cubicBezTo>
                  <a:cubicBezTo>
                    <a:pt x="2473693" y="2188845"/>
                    <a:pt x="2447023" y="2229803"/>
                    <a:pt x="2418448" y="2269808"/>
                  </a:cubicBezTo>
                  <a:cubicBezTo>
                    <a:pt x="2362251" y="2349818"/>
                    <a:pt x="2299386" y="2425065"/>
                    <a:pt x="2230806" y="2494598"/>
                  </a:cubicBezTo>
                  <a:cubicBezTo>
                    <a:pt x="2161273" y="2565083"/>
                    <a:pt x="2086978" y="2629853"/>
                    <a:pt x="2006968" y="2687003"/>
                  </a:cubicBezTo>
                  <a:cubicBezTo>
                    <a:pt x="1927911" y="2744153"/>
                    <a:pt x="1843138" y="2795588"/>
                    <a:pt x="1755508" y="2839403"/>
                  </a:cubicBezTo>
                  <a:cubicBezTo>
                    <a:pt x="1724076" y="2855595"/>
                    <a:pt x="1691691" y="2869883"/>
                    <a:pt x="1658353" y="2884170"/>
                  </a:cubicBezTo>
                  <a:cubicBezTo>
                    <a:pt x="1714551" y="2857500"/>
                    <a:pt x="1768843" y="2827020"/>
                    <a:pt x="1820278" y="2791778"/>
                  </a:cubicBezTo>
                  <a:cubicBezTo>
                    <a:pt x="2021256" y="2655570"/>
                    <a:pt x="2179371" y="2470785"/>
                    <a:pt x="2338438" y="2289810"/>
                  </a:cubicBezTo>
                  <a:cubicBezTo>
                    <a:pt x="2403208" y="2216468"/>
                    <a:pt x="2468931" y="2143125"/>
                    <a:pt x="2537511" y="2073593"/>
                  </a:cubicBezTo>
                  <a:cubicBezTo>
                    <a:pt x="2536558" y="2076450"/>
                    <a:pt x="2535606" y="2079308"/>
                    <a:pt x="2534653" y="2081213"/>
                  </a:cubicBezTo>
                  <a:close/>
                  <a:moveTo>
                    <a:pt x="1839328" y="2122170"/>
                  </a:moveTo>
                  <a:cubicBezTo>
                    <a:pt x="1815516" y="2119313"/>
                    <a:pt x="1791703" y="2116455"/>
                    <a:pt x="1767891" y="2113598"/>
                  </a:cubicBezTo>
                  <a:cubicBezTo>
                    <a:pt x="1779321" y="2107883"/>
                    <a:pt x="1790751" y="2101215"/>
                    <a:pt x="1802181" y="2095500"/>
                  </a:cubicBezTo>
                  <a:cubicBezTo>
                    <a:pt x="1806943" y="2093595"/>
                    <a:pt x="1810753" y="2091690"/>
                    <a:pt x="1815516" y="2089785"/>
                  </a:cubicBezTo>
                  <a:cubicBezTo>
                    <a:pt x="1832661" y="2082165"/>
                    <a:pt x="1849806" y="2073593"/>
                    <a:pt x="1865998" y="2064068"/>
                  </a:cubicBezTo>
                  <a:cubicBezTo>
                    <a:pt x="1898383" y="2046923"/>
                    <a:pt x="1929816" y="2027873"/>
                    <a:pt x="1959343" y="2006918"/>
                  </a:cubicBezTo>
                  <a:cubicBezTo>
                    <a:pt x="1989823" y="1985963"/>
                    <a:pt x="2018398" y="1963103"/>
                    <a:pt x="2045068" y="1938338"/>
                  </a:cubicBezTo>
                  <a:cubicBezTo>
                    <a:pt x="2024113" y="1964055"/>
                    <a:pt x="2002206" y="1989773"/>
                    <a:pt x="1979346" y="2014538"/>
                  </a:cubicBezTo>
                  <a:cubicBezTo>
                    <a:pt x="1941246" y="2055495"/>
                    <a:pt x="1898383" y="2094548"/>
                    <a:pt x="1847901" y="2118360"/>
                  </a:cubicBezTo>
                  <a:cubicBezTo>
                    <a:pt x="1845043" y="2119313"/>
                    <a:pt x="1842186" y="2121218"/>
                    <a:pt x="1839328" y="2122170"/>
                  </a:cubicBezTo>
                  <a:close/>
                  <a:moveTo>
                    <a:pt x="1324978" y="2078355"/>
                  </a:moveTo>
                  <a:cubicBezTo>
                    <a:pt x="1402131" y="2033588"/>
                    <a:pt x="1482141" y="1992630"/>
                    <a:pt x="1562151" y="1951673"/>
                  </a:cubicBezTo>
                  <a:cubicBezTo>
                    <a:pt x="1643113" y="1909763"/>
                    <a:pt x="1723123" y="1865948"/>
                    <a:pt x="1797418" y="1814513"/>
                  </a:cubicBezTo>
                  <a:cubicBezTo>
                    <a:pt x="1865998" y="1767840"/>
                    <a:pt x="1929816" y="1714500"/>
                    <a:pt x="1984108" y="1652588"/>
                  </a:cubicBezTo>
                  <a:cubicBezTo>
                    <a:pt x="2005063" y="1627823"/>
                    <a:pt x="2025066" y="1602105"/>
                    <a:pt x="2043163" y="1575435"/>
                  </a:cubicBezTo>
                  <a:cubicBezTo>
                    <a:pt x="2037448" y="1585913"/>
                    <a:pt x="2031733" y="1595438"/>
                    <a:pt x="2026018" y="1605915"/>
                  </a:cubicBezTo>
                  <a:cubicBezTo>
                    <a:pt x="1992681" y="1660208"/>
                    <a:pt x="1952676" y="1709738"/>
                    <a:pt x="1907908" y="1754505"/>
                  </a:cubicBezTo>
                  <a:cubicBezTo>
                    <a:pt x="1861236" y="1801178"/>
                    <a:pt x="1809801" y="1842135"/>
                    <a:pt x="1754556" y="1878330"/>
                  </a:cubicBezTo>
                  <a:cubicBezTo>
                    <a:pt x="1694548" y="1918335"/>
                    <a:pt x="1630731" y="1953578"/>
                    <a:pt x="1565961" y="1985010"/>
                  </a:cubicBezTo>
                  <a:cubicBezTo>
                    <a:pt x="1501191" y="2016443"/>
                    <a:pt x="1434516" y="2045970"/>
                    <a:pt x="1368793" y="2074545"/>
                  </a:cubicBezTo>
                  <a:cubicBezTo>
                    <a:pt x="1368793" y="2074545"/>
                    <a:pt x="1367841" y="2074545"/>
                    <a:pt x="1367841" y="2075498"/>
                  </a:cubicBezTo>
                  <a:cubicBezTo>
                    <a:pt x="1343076" y="2080260"/>
                    <a:pt x="1319263" y="2086928"/>
                    <a:pt x="1295451" y="2097405"/>
                  </a:cubicBezTo>
                  <a:cubicBezTo>
                    <a:pt x="1304976" y="2089785"/>
                    <a:pt x="1315453" y="2084070"/>
                    <a:pt x="1324978" y="2078355"/>
                  </a:cubicBezTo>
                  <a:close/>
                  <a:moveTo>
                    <a:pt x="1180198" y="2165985"/>
                  </a:moveTo>
                  <a:cubicBezTo>
                    <a:pt x="1206868" y="2140268"/>
                    <a:pt x="1235443" y="2115503"/>
                    <a:pt x="1264971" y="2092643"/>
                  </a:cubicBezTo>
                  <a:cubicBezTo>
                    <a:pt x="1332598" y="2039303"/>
                    <a:pt x="1404988" y="1991678"/>
                    <a:pt x="1478331" y="1945958"/>
                  </a:cubicBezTo>
                  <a:cubicBezTo>
                    <a:pt x="1551673" y="1900238"/>
                    <a:pt x="1625016" y="1857375"/>
                    <a:pt x="1697406" y="1810703"/>
                  </a:cubicBezTo>
                  <a:cubicBezTo>
                    <a:pt x="1768843" y="1764983"/>
                    <a:pt x="1838376" y="1715453"/>
                    <a:pt x="1902193" y="1660208"/>
                  </a:cubicBezTo>
                  <a:cubicBezTo>
                    <a:pt x="1954581" y="1614488"/>
                    <a:pt x="2003158" y="1564005"/>
                    <a:pt x="2045068" y="1508760"/>
                  </a:cubicBezTo>
                  <a:cubicBezTo>
                    <a:pt x="2057451" y="1499235"/>
                    <a:pt x="2069833" y="1488758"/>
                    <a:pt x="2081263" y="1478280"/>
                  </a:cubicBezTo>
                  <a:cubicBezTo>
                    <a:pt x="2083168" y="1476375"/>
                    <a:pt x="2085073" y="1474470"/>
                    <a:pt x="2087931" y="1472565"/>
                  </a:cubicBezTo>
                  <a:cubicBezTo>
                    <a:pt x="2087931" y="1473518"/>
                    <a:pt x="2086978" y="1474470"/>
                    <a:pt x="2086978" y="1475423"/>
                  </a:cubicBezTo>
                  <a:cubicBezTo>
                    <a:pt x="2079358" y="1493520"/>
                    <a:pt x="2070786" y="1510665"/>
                    <a:pt x="2061261" y="1526858"/>
                  </a:cubicBezTo>
                  <a:cubicBezTo>
                    <a:pt x="2042211" y="1562100"/>
                    <a:pt x="2019351" y="1594485"/>
                    <a:pt x="1993633" y="1625918"/>
                  </a:cubicBezTo>
                  <a:cubicBezTo>
                    <a:pt x="1942198" y="1689735"/>
                    <a:pt x="1880286" y="1744028"/>
                    <a:pt x="1813611" y="1791653"/>
                  </a:cubicBezTo>
                  <a:cubicBezTo>
                    <a:pt x="1740268" y="1844040"/>
                    <a:pt x="1661211" y="1888808"/>
                    <a:pt x="1581201" y="1930718"/>
                  </a:cubicBezTo>
                  <a:cubicBezTo>
                    <a:pt x="1502143" y="1972628"/>
                    <a:pt x="1423086" y="2012633"/>
                    <a:pt x="1345933" y="2057400"/>
                  </a:cubicBezTo>
                  <a:cubicBezTo>
                    <a:pt x="1287831" y="2089785"/>
                    <a:pt x="1231633" y="2125980"/>
                    <a:pt x="1180198" y="2165985"/>
                  </a:cubicBezTo>
                  <a:close/>
                  <a:moveTo>
                    <a:pt x="1547863" y="2002155"/>
                  </a:moveTo>
                  <a:cubicBezTo>
                    <a:pt x="1613586" y="1970723"/>
                    <a:pt x="1678356" y="1937385"/>
                    <a:pt x="1739316" y="1898333"/>
                  </a:cubicBezTo>
                  <a:cubicBezTo>
                    <a:pt x="1796466" y="1862138"/>
                    <a:pt x="1850758" y="1821180"/>
                    <a:pt x="1899336" y="1774508"/>
                  </a:cubicBezTo>
                  <a:cubicBezTo>
                    <a:pt x="1946008" y="1730693"/>
                    <a:pt x="1987918" y="1681163"/>
                    <a:pt x="2022208" y="1627823"/>
                  </a:cubicBezTo>
                  <a:cubicBezTo>
                    <a:pt x="2051736" y="1583055"/>
                    <a:pt x="2075548" y="1534478"/>
                    <a:pt x="2093646" y="1483043"/>
                  </a:cubicBezTo>
                  <a:cubicBezTo>
                    <a:pt x="2097456" y="1473518"/>
                    <a:pt x="2101266" y="1464945"/>
                    <a:pt x="2105076" y="1455420"/>
                  </a:cubicBezTo>
                  <a:cubicBezTo>
                    <a:pt x="2110791" y="1449705"/>
                    <a:pt x="2115553" y="1444943"/>
                    <a:pt x="2120316" y="1439228"/>
                  </a:cubicBezTo>
                  <a:cubicBezTo>
                    <a:pt x="2115553" y="1455420"/>
                    <a:pt x="2110791" y="1471613"/>
                    <a:pt x="2106028" y="1487805"/>
                  </a:cubicBezTo>
                  <a:cubicBezTo>
                    <a:pt x="2103171" y="1496378"/>
                    <a:pt x="2100313" y="1503998"/>
                    <a:pt x="2097456" y="1512570"/>
                  </a:cubicBezTo>
                  <a:cubicBezTo>
                    <a:pt x="2088883" y="1534478"/>
                    <a:pt x="2081263" y="1555433"/>
                    <a:pt x="2070786" y="1576388"/>
                  </a:cubicBezTo>
                  <a:cubicBezTo>
                    <a:pt x="2059356" y="1602105"/>
                    <a:pt x="2046021" y="1625918"/>
                    <a:pt x="2030781" y="1649730"/>
                  </a:cubicBezTo>
                  <a:cubicBezTo>
                    <a:pt x="2001253" y="1697355"/>
                    <a:pt x="1966011" y="1741170"/>
                    <a:pt x="1926958" y="1781175"/>
                  </a:cubicBezTo>
                  <a:cubicBezTo>
                    <a:pt x="1843138" y="1867853"/>
                    <a:pt x="1741221" y="1934528"/>
                    <a:pt x="1634541" y="1989773"/>
                  </a:cubicBezTo>
                  <a:cubicBezTo>
                    <a:pt x="1579296" y="2018348"/>
                    <a:pt x="1523098" y="2043113"/>
                    <a:pt x="1466901" y="2067878"/>
                  </a:cubicBezTo>
                  <a:cubicBezTo>
                    <a:pt x="1439278" y="2066925"/>
                    <a:pt x="1411656" y="2067878"/>
                    <a:pt x="1384986" y="2071688"/>
                  </a:cubicBezTo>
                  <a:cubicBezTo>
                    <a:pt x="1440231" y="2049780"/>
                    <a:pt x="1494523" y="2026920"/>
                    <a:pt x="1547863" y="2002155"/>
                  </a:cubicBezTo>
                  <a:close/>
                  <a:moveTo>
                    <a:pt x="1783131" y="1910715"/>
                  </a:moveTo>
                  <a:cubicBezTo>
                    <a:pt x="1850758" y="1864995"/>
                    <a:pt x="1914576" y="1811655"/>
                    <a:pt x="1968868" y="1749743"/>
                  </a:cubicBezTo>
                  <a:cubicBezTo>
                    <a:pt x="1966963" y="1752600"/>
                    <a:pt x="1965058" y="1755458"/>
                    <a:pt x="1963153" y="1758315"/>
                  </a:cubicBezTo>
                  <a:cubicBezTo>
                    <a:pt x="1937436" y="1793558"/>
                    <a:pt x="1907908" y="1827848"/>
                    <a:pt x="1877428" y="1859280"/>
                  </a:cubicBezTo>
                  <a:cubicBezTo>
                    <a:pt x="1815516" y="1923098"/>
                    <a:pt x="1744078" y="1978343"/>
                    <a:pt x="1665973" y="2022158"/>
                  </a:cubicBezTo>
                  <a:cubicBezTo>
                    <a:pt x="1632636" y="2041208"/>
                    <a:pt x="1597393" y="2057400"/>
                    <a:pt x="1562151" y="2072640"/>
                  </a:cubicBezTo>
                  <a:cubicBezTo>
                    <a:pt x="1543101" y="2070735"/>
                    <a:pt x="1525003" y="2069783"/>
                    <a:pt x="1505953" y="2068830"/>
                  </a:cubicBezTo>
                  <a:cubicBezTo>
                    <a:pt x="1497381" y="2068830"/>
                    <a:pt x="1489761" y="2067878"/>
                    <a:pt x="1481188" y="2067878"/>
                  </a:cubicBezTo>
                  <a:cubicBezTo>
                    <a:pt x="1585963" y="2025968"/>
                    <a:pt x="1688833" y="1974533"/>
                    <a:pt x="1783131" y="1910715"/>
                  </a:cubicBezTo>
                  <a:close/>
                  <a:moveTo>
                    <a:pt x="1768843" y="1966913"/>
                  </a:moveTo>
                  <a:cubicBezTo>
                    <a:pt x="1841233" y="1913573"/>
                    <a:pt x="1906956" y="1850708"/>
                    <a:pt x="1961248" y="1779270"/>
                  </a:cubicBezTo>
                  <a:cubicBezTo>
                    <a:pt x="1991728" y="1739265"/>
                    <a:pt x="2020303" y="1697355"/>
                    <a:pt x="2041258" y="1652588"/>
                  </a:cubicBezTo>
                  <a:cubicBezTo>
                    <a:pt x="2044116" y="1647825"/>
                    <a:pt x="2046973" y="1643063"/>
                    <a:pt x="2049831" y="1638300"/>
                  </a:cubicBezTo>
                  <a:cubicBezTo>
                    <a:pt x="2036496" y="1670685"/>
                    <a:pt x="2022208" y="1702118"/>
                    <a:pt x="2006968" y="1733550"/>
                  </a:cubicBezTo>
                  <a:cubicBezTo>
                    <a:pt x="1981251" y="1786890"/>
                    <a:pt x="1952676" y="1839278"/>
                    <a:pt x="1921243" y="1888808"/>
                  </a:cubicBezTo>
                  <a:cubicBezTo>
                    <a:pt x="1890763" y="1937385"/>
                    <a:pt x="1856473" y="1985963"/>
                    <a:pt x="1813611" y="2025015"/>
                  </a:cubicBezTo>
                  <a:cubicBezTo>
                    <a:pt x="1785988" y="2049780"/>
                    <a:pt x="1755508" y="2070735"/>
                    <a:pt x="1721218" y="2085975"/>
                  </a:cubicBezTo>
                  <a:cubicBezTo>
                    <a:pt x="1707883" y="2084070"/>
                    <a:pt x="1694548" y="2084070"/>
                    <a:pt x="1681213" y="2083118"/>
                  </a:cubicBezTo>
                  <a:lnTo>
                    <a:pt x="1619301" y="2078355"/>
                  </a:lnTo>
                  <a:cubicBezTo>
                    <a:pt x="1604061" y="2077403"/>
                    <a:pt x="1589773" y="2076450"/>
                    <a:pt x="1574533" y="2074545"/>
                  </a:cubicBezTo>
                  <a:cubicBezTo>
                    <a:pt x="1645018" y="2046923"/>
                    <a:pt x="1709788" y="2009775"/>
                    <a:pt x="1768843" y="1966913"/>
                  </a:cubicBezTo>
                  <a:close/>
                  <a:moveTo>
                    <a:pt x="2020303" y="1891665"/>
                  </a:moveTo>
                  <a:cubicBezTo>
                    <a:pt x="1966011" y="1949768"/>
                    <a:pt x="1904098" y="2000250"/>
                    <a:pt x="1837423" y="2043113"/>
                  </a:cubicBezTo>
                  <a:cubicBezTo>
                    <a:pt x="1886001" y="2005013"/>
                    <a:pt x="1929816" y="1960245"/>
                    <a:pt x="1970773" y="1914525"/>
                  </a:cubicBezTo>
                  <a:cubicBezTo>
                    <a:pt x="2026018" y="1852613"/>
                    <a:pt x="2074596" y="1785938"/>
                    <a:pt x="2120316" y="1717358"/>
                  </a:cubicBezTo>
                  <a:cubicBezTo>
                    <a:pt x="2167941" y="1645920"/>
                    <a:pt x="2212708" y="1571625"/>
                    <a:pt x="2248903" y="1492568"/>
                  </a:cubicBezTo>
                  <a:cubicBezTo>
                    <a:pt x="2260333" y="1466850"/>
                    <a:pt x="2270811" y="1440180"/>
                    <a:pt x="2279383" y="1413510"/>
                  </a:cubicBezTo>
                  <a:cubicBezTo>
                    <a:pt x="2233663" y="1591628"/>
                    <a:pt x="2147938" y="1757363"/>
                    <a:pt x="2020303" y="1891665"/>
                  </a:cubicBezTo>
                  <a:close/>
                  <a:moveTo>
                    <a:pt x="1883143" y="1988820"/>
                  </a:moveTo>
                  <a:cubicBezTo>
                    <a:pt x="1898383" y="1970723"/>
                    <a:pt x="1912671" y="1950720"/>
                    <a:pt x="1925053" y="1931670"/>
                  </a:cubicBezTo>
                  <a:cubicBezTo>
                    <a:pt x="1991728" y="1829753"/>
                    <a:pt x="2046021" y="1718310"/>
                    <a:pt x="2088883" y="1604010"/>
                  </a:cubicBezTo>
                  <a:cubicBezTo>
                    <a:pt x="2101266" y="1571625"/>
                    <a:pt x="2111743" y="1539240"/>
                    <a:pt x="2122221" y="1505903"/>
                  </a:cubicBezTo>
                  <a:cubicBezTo>
                    <a:pt x="2132698" y="1473518"/>
                    <a:pt x="2143176" y="1439228"/>
                    <a:pt x="2148891" y="1405890"/>
                  </a:cubicBezTo>
                  <a:cubicBezTo>
                    <a:pt x="2149843" y="1401128"/>
                    <a:pt x="2146033" y="1398270"/>
                    <a:pt x="2142223" y="1398270"/>
                  </a:cubicBezTo>
                  <a:cubicBezTo>
                    <a:pt x="2139366" y="1395413"/>
                    <a:pt x="2134603" y="1394460"/>
                    <a:pt x="2130793" y="1397318"/>
                  </a:cubicBezTo>
                  <a:cubicBezTo>
                    <a:pt x="2108886" y="1413510"/>
                    <a:pt x="2089836" y="1433513"/>
                    <a:pt x="2069833" y="1451610"/>
                  </a:cubicBezTo>
                  <a:cubicBezTo>
                    <a:pt x="2049831" y="1469708"/>
                    <a:pt x="2028876" y="1487805"/>
                    <a:pt x="2006968" y="1503998"/>
                  </a:cubicBezTo>
                  <a:cubicBezTo>
                    <a:pt x="2003158" y="1506855"/>
                    <a:pt x="1998396" y="1510665"/>
                    <a:pt x="1994586" y="1513523"/>
                  </a:cubicBezTo>
                  <a:cubicBezTo>
                    <a:pt x="2006016" y="1502093"/>
                    <a:pt x="2017446" y="1490663"/>
                    <a:pt x="2028876" y="1478280"/>
                  </a:cubicBezTo>
                  <a:cubicBezTo>
                    <a:pt x="2068881" y="1434465"/>
                    <a:pt x="2105076" y="1387793"/>
                    <a:pt x="2136508" y="1337310"/>
                  </a:cubicBezTo>
                  <a:cubicBezTo>
                    <a:pt x="2200326" y="1238250"/>
                    <a:pt x="2246998" y="1129665"/>
                    <a:pt x="2275573" y="1015365"/>
                  </a:cubicBezTo>
                  <a:cubicBezTo>
                    <a:pt x="2277478" y="1008698"/>
                    <a:pt x="2279383" y="1002030"/>
                    <a:pt x="2280336" y="994410"/>
                  </a:cubicBezTo>
                  <a:cubicBezTo>
                    <a:pt x="2276526" y="1033463"/>
                    <a:pt x="2271763" y="1072515"/>
                    <a:pt x="2267001" y="1111568"/>
                  </a:cubicBezTo>
                  <a:cubicBezTo>
                    <a:pt x="2253666" y="1214438"/>
                    <a:pt x="2235568" y="1316355"/>
                    <a:pt x="2208898" y="1416368"/>
                  </a:cubicBezTo>
                  <a:cubicBezTo>
                    <a:pt x="2185086" y="1504950"/>
                    <a:pt x="2154606" y="1591628"/>
                    <a:pt x="2114601" y="1673543"/>
                  </a:cubicBezTo>
                  <a:cubicBezTo>
                    <a:pt x="2076501" y="1750695"/>
                    <a:pt x="2030781" y="1824990"/>
                    <a:pt x="1976488" y="1891665"/>
                  </a:cubicBezTo>
                  <a:cubicBezTo>
                    <a:pt x="1946961" y="1925003"/>
                    <a:pt x="1916481" y="1958340"/>
                    <a:pt x="1883143" y="1988820"/>
                  </a:cubicBezTo>
                  <a:close/>
                  <a:moveTo>
                    <a:pt x="1143051" y="2203133"/>
                  </a:moveTo>
                  <a:cubicBezTo>
                    <a:pt x="1160196" y="2189798"/>
                    <a:pt x="1176388" y="2176463"/>
                    <a:pt x="1194486" y="2164080"/>
                  </a:cubicBezTo>
                  <a:cubicBezTo>
                    <a:pt x="1156386" y="2198370"/>
                    <a:pt x="1123048" y="2238375"/>
                    <a:pt x="1089711" y="2277428"/>
                  </a:cubicBezTo>
                  <a:cubicBezTo>
                    <a:pt x="1092568" y="2269808"/>
                    <a:pt x="1094473" y="2262188"/>
                    <a:pt x="1097331" y="2254568"/>
                  </a:cubicBezTo>
                  <a:cubicBezTo>
                    <a:pt x="1112571" y="2236470"/>
                    <a:pt x="1127811" y="2219325"/>
                    <a:pt x="1143051" y="2203133"/>
                  </a:cubicBezTo>
                  <a:close/>
                  <a:moveTo>
                    <a:pt x="857301" y="2487930"/>
                  </a:moveTo>
                  <a:cubicBezTo>
                    <a:pt x="870636" y="2486025"/>
                    <a:pt x="884923" y="2484120"/>
                    <a:pt x="898258" y="2482215"/>
                  </a:cubicBezTo>
                  <a:cubicBezTo>
                    <a:pt x="884923" y="2485073"/>
                    <a:pt x="871588" y="2486978"/>
                    <a:pt x="857301" y="2487930"/>
                  </a:cubicBezTo>
                  <a:close/>
                  <a:moveTo>
                    <a:pt x="910641" y="2439353"/>
                  </a:moveTo>
                  <a:cubicBezTo>
                    <a:pt x="914451" y="2436495"/>
                    <a:pt x="918261" y="2434590"/>
                    <a:pt x="922071" y="2431733"/>
                  </a:cubicBezTo>
                  <a:cubicBezTo>
                    <a:pt x="960171" y="2405063"/>
                    <a:pt x="993508" y="2370773"/>
                    <a:pt x="1018273" y="2331720"/>
                  </a:cubicBezTo>
                  <a:cubicBezTo>
                    <a:pt x="1022083" y="2326005"/>
                    <a:pt x="1024941" y="2320290"/>
                    <a:pt x="1028751" y="2314575"/>
                  </a:cubicBezTo>
                  <a:cubicBezTo>
                    <a:pt x="1026846" y="2327910"/>
                    <a:pt x="1024941" y="2342198"/>
                    <a:pt x="1021131" y="2354580"/>
                  </a:cubicBezTo>
                  <a:cubicBezTo>
                    <a:pt x="1010653" y="2365058"/>
                    <a:pt x="1000176" y="2375535"/>
                    <a:pt x="988746" y="2385060"/>
                  </a:cubicBezTo>
                  <a:cubicBezTo>
                    <a:pt x="965886" y="2406015"/>
                    <a:pt x="939216" y="2425065"/>
                    <a:pt x="910641" y="2439353"/>
                  </a:cubicBezTo>
                  <a:close/>
                  <a:moveTo>
                    <a:pt x="1026846" y="2195513"/>
                  </a:moveTo>
                  <a:cubicBezTo>
                    <a:pt x="1027798" y="2205990"/>
                    <a:pt x="1028751" y="2215515"/>
                    <a:pt x="1029703" y="2225993"/>
                  </a:cubicBezTo>
                  <a:cubicBezTo>
                    <a:pt x="1031608" y="2244090"/>
                    <a:pt x="1031608" y="2263140"/>
                    <a:pt x="1031608" y="2282190"/>
                  </a:cubicBezTo>
                  <a:cubicBezTo>
                    <a:pt x="1030656" y="2284095"/>
                    <a:pt x="1029703" y="2286953"/>
                    <a:pt x="1028751" y="2288858"/>
                  </a:cubicBezTo>
                  <a:cubicBezTo>
                    <a:pt x="1023988" y="2299335"/>
                    <a:pt x="1019226" y="2308860"/>
                    <a:pt x="1013511" y="2318385"/>
                  </a:cubicBezTo>
                  <a:cubicBezTo>
                    <a:pt x="1002081" y="2337435"/>
                    <a:pt x="988746" y="2355533"/>
                    <a:pt x="973506" y="2372678"/>
                  </a:cubicBezTo>
                  <a:cubicBezTo>
                    <a:pt x="943026" y="2406015"/>
                    <a:pt x="905878" y="2433638"/>
                    <a:pt x="864921" y="2452688"/>
                  </a:cubicBezTo>
                  <a:cubicBezTo>
                    <a:pt x="855396" y="2456498"/>
                    <a:pt x="845871" y="2460308"/>
                    <a:pt x="836346" y="2464118"/>
                  </a:cubicBezTo>
                  <a:cubicBezTo>
                    <a:pt x="834441" y="2464118"/>
                    <a:pt x="831583" y="2465070"/>
                    <a:pt x="829678" y="2465070"/>
                  </a:cubicBezTo>
                  <a:cubicBezTo>
                    <a:pt x="909688" y="2414588"/>
                    <a:pt x="972553" y="2338388"/>
                    <a:pt x="1008748" y="2249805"/>
                  </a:cubicBezTo>
                  <a:cubicBezTo>
                    <a:pt x="1014463" y="2234565"/>
                    <a:pt x="1020178" y="2219325"/>
                    <a:pt x="1023988" y="2204085"/>
                  </a:cubicBezTo>
                  <a:cubicBezTo>
                    <a:pt x="1024941" y="2201228"/>
                    <a:pt x="1025893" y="2198370"/>
                    <a:pt x="1026846" y="2195513"/>
                  </a:cubicBezTo>
                  <a:close/>
                  <a:moveTo>
                    <a:pt x="1026846" y="1947863"/>
                  </a:moveTo>
                  <a:cubicBezTo>
                    <a:pt x="1027798" y="1942148"/>
                    <a:pt x="1029703" y="1936433"/>
                    <a:pt x="1030656" y="1930718"/>
                  </a:cubicBezTo>
                  <a:cubicBezTo>
                    <a:pt x="1036371" y="1903095"/>
                    <a:pt x="1042086" y="1875473"/>
                    <a:pt x="1046848" y="1847850"/>
                  </a:cubicBezTo>
                  <a:cubicBezTo>
                    <a:pt x="1065898" y="1791653"/>
                    <a:pt x="1090663" y="1737360"/>
                    <a:pt x="1120191" y="1684973"/>
                  </a:cubicBezTo>
                  <a:cubicBezTo>
                    <a:pt x="1186866" y="1566863"/>
                    <a:pt x="1274496" y="1463040"/>
                    <a:pt x="1364983" y="1362075"/>
                  </a:cubicBezTo>
                  <a:cubicBezTo>
                    <a:pt x="1460233" y="1256348"/>
                    <a:pt x="1555483" y="1151573"/>
                    <a:pt x="1649781" y="1044893"/>
                  </a:cubicBezTo>
                  <a:cubicBezTo>
                    <a:pt x="1744078" y="937260"/>
                    <a:pt x="1838376" y="827723"/>
                    <a:pt x="1930768" y="718185"/>
                  </a:cubicBezTo>
                  <a:cubicBezTo>
                    <a:pt x="1995538" y="641033"/>
                    <a:pt x="2059356" y="562928"/>
                    <a:pt x="2123173" y="484823"/>
                  </a:cubicBezTo>
                  <a:cubicBezTo>
                    <a:pt x="2080311" y="554355"/>
                    <a:pt x="2033638" y="621030"/>
                    <a:pt x="1985061" y="686753"/>
                  </a:cubicBezTo>
                  <a:cubicBezTo>
                    <a:pt x="1903146" y="797243"/>
                    <a:pt x="1814563" y="902970"/>
                    <a:pt x="1724076" y="1006793"/>
                  </a:cubicBezTo>
                  <a:cubicBezTo>
                    <a:pt x="1633588" y="1111568"/>
                    <a:pt x="1542148" y="1214438"/>
                    <a:pt x="1452613" y="1320165"/>
                  </a:cubicBezTo>
                  <a:cubicBezTo>
                    <a:pt x="1364031" y="1425893"/>
                    <a:pt x="1277353" y="1533525"/>
                    <a:pt x="1199248" y="1647825"/>
                  </a:cubicBezTo>
                  <a:cubicBezTo>
                    <a:pt x="1121143" y="1761173"/>
                    <a:pt x="1049706" y="1887855"/>
                    <a:pt x="1031608" y="2026920"/>
                  </a:cubicBezTo>
                  <a:cubicBezTo>
                    <a:pt x="1030656" y="2032635"/>
                    <a:pt x="1030656" y="2038350"/>
                    <a:pt x="1029703" y="2044065"/>
                  </a:cubicBezTo>
                  <a:cubicBezTo>
                    <a:pt x="1026846" y="2010728"/>
                    <a:pt x="1025893" y="1979295"/>
                    <a:pt x="1026846" y="1947863"/>
                  </a:cubicBezTo>
                  <a:close/>
                  <a:moveTo>
                    <a:pt x="1019226" y="2198370"/>
                  </a:moveTo>
                  <a:cubicBezTo>
                    <a:pt x="1015416" y="2211705"/>
                    <a:pt x="1011606" y="2224088"/>
                    <a:pt x="1006843" y="2237423"/>
                  </a:cubicBezTo>
                  <a:cubicBezTo>
                    <a:pt x="997318" y="2263140"/>
                    <a:pt x="984936" y="2287905"/>
                    <a:pt x="970648" y="2311718"/>
                  </a:cubicBezTo>
                  <a:cubicBezTo>
                    <a:pt x="942073" y="2359343"/>
                    <a:pt x="904926" y="2401253"/>
                    <a:pt x="861111" y="2436495"/>
                  </a:cubicBezTo>
                  <a:cubicBezTo>
                    <a:pt x="847776" y="2446973"/>
                    <a:pt x="833488" y="2457450"/>
                    <a:pt x="819201" y="2466975"/>
                  </a:cubicBezTo>
                  <a:cubicBezTo>
                    <a:pt x="819201" y="2466975"/>
                    <a:pt x="818248" y="2466975"/>
                    <a:pt x="818248" y="2466975"/>
                  </a:cubicBezTo>
                  <a:cubicBezTo>
                    <a:pt x="833488" y="2451735"/>
                    <a:pt x="847776" y="2434590"/>
                    <a:pt x="861111" y="2418398"/>
                  </a:cubicBezTo>
                  <a:cubicBezTo>
                    <a:pt x="882066" y="2392680"/>
                    <a:pt x="902068" y="2365058"/>
                    <a:pt x="920166" y="2337435"/>
                  </a:cubicBezTo>
                  <a:cubicBezTo>
                    <a:pt x="956361" y="2281238"/>
                    <a:pt x="984936" y="2220278"/>
                    <a:pt x="1005891" y="2157413"/>
                  </a:cubicBezTo>
                  <a:cubicBezTo>
                    <a:pt x="1008748" y="2147888"/>
                    <a:pt x="1012558" y="2137410"/>
                    <a:pt x="1015416" y="2127885"/>
                  </a:cubicBezTo>
                  <a:cubicBezTo>
                    <a:pt x="1018273" y="2145030"/>
                    <a:pt x="1021131" y="2162175"/>
                    <a:pt x="1023036" y="2178368"/>
                  </a:cubicBezTo>
                  <a:cubicBezTo>
                    <a:pt x="1022083" y="2184083"/>
                    <a:pt x="1021131" y="2191703"/>
                    <a:pt x="1019226" y="2198370"/>
                  </a:cubicBezTo>
                  <a:close/>
                  <a:moveTo>
                    <a:pt x="354381" y="4294823"/>
                  </a:moveTo>
                  <a:cubicBezTo>
                    <a:pt x="373431" y="4275773"/>
                    <a:pt x="392481" y="4256723"/>
                    <a:pt x="410578" y="4236720"/>
                  </a:cubicBezTo>
                  <a:cubicBezTo>
                    <a:pt x="446773" y="4196715"/>
                    <a:pt x="480111" y="4152900"/>
                    <a:pt x="510591" y="4108133"/>
                  </a:cubicBezTo>
                  <a:cubicBezTo>
                    <a:pt x="571551" y="4017645"/>
                    <a:pt x="621081" y="3920490"/>
                    <a:pt x="661086" y="3818573"/>
                  </a:cubicBezTo>
                  <a:cubicBezTo>
                    <a:pt x="702996" y="3712845"/>
                    <a:pt x="732523" y="3602355"/>
                    <a:pt x="754431" y="3489960"/>
                  </a:cubicBezTo>
                  <a:cubicBezTo>
                    <a:pt x="779196" y="3361373"/>
                    <a:pt x="793483" y="3230880"/>
                    <a:pt x="801103" y="3100388"/>
                  </a:cubicBezTo>
                  <a:cubicBezTo>
                    <a:pt x="808723" y="2968943"/>
                    <a:pt x="810628" y="2836545"/>
                    <a:pt x="812533" y="2705100"/>
                  </a:cubicBezTo>
                  <a:cubicBezTo>
                    <a:pt x="812533" y="2688908"/>
                    <a:pt x="812533" y="2673668"/>
                    <a:pt x="812533" y="2657475"/>
                  </a:cubicBezTo>
                  <a:cubicBezTo>
                    <a:pt x="839203" y="2710815"/>
                    <a:pt x="871588" y="2761298"/>
                    <a:pt x="910641" y="2805113"/>
                  </a:cubicBezTo>
                  <a:cubicBezTo>
                    <a:pt x="908736" y="2807018"/>
                    <a:pt x="907783" y="2808923"/>
                    <a:pt x="907783" y="2810828"/>
                  </a:cubicBezTo>
                  <a:cubicBezTo>
                    <a:pt x="900163" y="2841308"/>
                    <a:pt x="899211" y="2873693"/>
                    <a:pt x="896353" y="2905125"/>
                  </a:cubicBezTo>
                  <a:cubicBezTo>
                    <a:pt x="893496" y="2935605"/>
                    <a:pt x="890638" y="2965133"/>
                    <a:pt x="887781" y="2995613"/>
                  </a:cubicBezTo>
                  <a:cubicBezTo>
                    <a:pt x="881113" y="3057525"/>
                    <a:pt x="874446" y="3118485"/>
                    <a:pt x="866826" y="3180398"/>
                  </a:cubicBezTo>
                  <a:cubicBezTo>
                    <a:pt x="851586" y="3302318"/>
                    <a:pt x="830631" y="3424238"/>
                    <a:pt x="800151" y="3544253"/>
                  </a:cubicBezTo>
                  <a:cubicBezTo>
                    <a:pt x="746811" y="3749993"/>
                    <a:pt x="662038" y="3950970"/>
                    <a:pt x="532498" y="4120515"/>
                  </a:cubicBezTo>
                  <a:cubicBezTo>
                    <a:pt x="497256" y="4166235"/>
                    <a:pt x="459156" y="4210050"/>
                    <a:pt x="418198" y="4249103"/>
                  </a:cubicBezTo>
                  <a:cubicBezTo>
                    <a:pt x="388671" y="4277678"/>
                    <a:pt x="357238" y="4302443"/>
                    <a:pt x="325806" y="4328160"/>
                  </a:cubicBezTo>
                  <a:cubicBezTo>
                    <a:pt x="327711" y="4324350"/>
                    <a:pt x="329616" y="4320540"/>
                    <a:pt x="331521" y="4316730"/>
                  </a:cubicBezTo>
                  <a:cubicBezTo>
                    <a:pt x="339141" y="4309110"/>
                    <a:pt x="346761" y="4301490"/>
                    <a:pt x="354381" y="4294823"/>
                  </a:cubicBezTo>
                  <a:close/>
                  <a:moveTo>
                    <a:pt x="355333" y="4328160"/>
                  </a:moveTo>
                  <a:cubicBezTo>
                    <a:pt x="388671" y="4306253"/>
                    <a:pt x="422008" y="4283393"/>
                    <a:pt x="454393" y="4260533"/>
                  </a:cubicBezTo>
                  <a:cubicBezTo>
                    <a:pt x="498208" y="4230053"/>
                    <a:pt x="541071" y="4198620"/>
                    <a:pt x="582981" y="4165283"/>
                  </a:cubicBezTo>
                  <a:cubicBezTo>
                    <a:pt x="665848" y="4099560"/>
                    <a:pt x="743001" y="4025265"/>
                    <a:pt x="804913" y="3939540"/>
                  </a:cubicBezTo>
                  <a:cubicBezTo>
                    <a:pt x="869683" y="3850958"/>
                    <a:pt x="916356" y="3749993"/>
                    <a:pt x="948741" y="3645218"/>
                  </a:cubicBezTo>
                  <a:cubicBezTo>
                    <a:pt x="983031" y="3535680"/>
                    <a:pt x="1001128" y="3420428"/>
                    <a:pt x="1010653" y="3306128"/>
                  </a:cubicBezTo>
                  <a:cubicBezTo>
                    <a:pt x="1020178" y="3182303"/>
                    <a:pt x="1020178" y="3058478"/>
                    <a:pt x="1019226" y="2934653"/>
                  </a:cubicBezTo>
                  <a:cubicBezTo>
                    <a:pt x="1019226" y="2922270"/>
                    <a:pt x="1019226" y="2909888"/>
                    <a:pt x="1018273" y="2897505"/>
                  </a:cubicBezTo>
                  <a:cubicBezTo>
                    <a:pt x="1033513" y="2907030"/>
                    <a:pt x="1049706" y="2916555"/>
                    <a:pt x="1065898" y="2925128"/>
                  </a:cubicBezTo>
                  <a:cubicBezTo>
                    <a:pt x="1093521" y="2938463"/>
                    <a:pt x="1122096" y="2949893"/>
                    <a:pt x="1152576" y="2957513"/>
                  </a:cubicBezTo>
                  <a:cubicBezTo>
                    <a:pt x="1152576" y="2957513"/>
                    <a:pt x="1153528" y="2958465"/>
                    <a:pt x="1154481" y="2958465"/>
                  </a:cubicBezTo>
                  <a:cubicBezTo>
                    <a:pt x="1164958" y="2961323"/>
                    <a:pt x="1175436" y="2963228"/>
                    <a:pt x="1184961" y="2965133"/>
                  </a:cubicBezTo>
                  <a:cubicBezTo>
                    <a:pt x="1184008" y="2966085"/>
                    <a:pt x="1184008" y="2967990"/>
                    <a:pt x="1184008" y="2969895"/>
                  </a:cubicBezTo>
                  <a:cubicBezTo>
                    <a:pt x="1225918" y="3098483"/>
                    <a:pt x="1216393" y="3236595"/>
                    <a:pt x="1184008" y="3366135"/>
                  </a:cubicBezTo>
                  <a:cubicBezTo>
                    <a:pt x="1155433" y="3480435"/>
                    <a:pt x="1108761" y="3590925"/>
                    <a:pt x="1051611" y="3693795"/>
                  </a:cubicBezTo>
                  <a:cubicBezTo>
                    <a:pt x="997318" y="3790950"/>
                    <a:pt x="932548" y="3881438"/>
                    <a:pt x="859206" y="3965258"/>
                  </a:cubicBezTo>
                  <a:cubicBezTo>
                    <a:pt x="785863" y="4048125"/>
                    <a:pt x="702996" y="4123373"/>
                    <a:pt x="612508" y="4189095"/>
                  </a:cubicBezTo>
                  <a:cubicBezTo>
                    <a:pt x="522973" y="4253865"/>
                    <a:pt x="426771" y="4308158"/>
                    <a:pt x="325806" y="4351973"/>
                  </a:cubicBezTo>
                  <a:cubicBezTo>
                    <a:pt x="324853" y="4351973"/>
                    <a:pt x="322948" y="4351973"/>
                    <a:pt x="321996" y="4352925"/>
                  </a:cubicBezTo>
                  <a:cubicBezTo>
                    <a:pt x="334378" y="4344353"/>
                    <a:pt x="344856" y="4336733"/>
                    <a:pt x="355333" y="4328160"/>
                  </a:cubicBezTo>
                  <a:close/>
                  <a:moveTo>
                    <a:pt x="442963" y="4302443"/>
                  </a:moveTo>
                  <a:cubicBezTo>
                    <a:pt x="492493" y="4276725"/>
                    <a:pt x="540118" y="4247198"/>
                    <a:pt x="585838" y="4215765"/>
                  </a:cubicBezTo>
                  <a:cubicBezTo>
                    <a:pt x="678231" y="4152900"/>
                    <a:pt x="763956" y="4078605"/>
                    <a:pt x="841108" y="3996690"/>
                  </a:cubicBezTo>
                  <a:cubicBezTo>
                    <a:pt x="918261" y="3914775"/>
                    <a:pt x="985888" y="3825240"/>
                    <a:pt x="1043038" y="3728085"/>
                  </a:cubicBezTo>
                  <a:cubicBezTo>
                    <a:pt x="1102093" y="3628073"/>
                    <a:pt x="1150671" y="3520440"/>
                    <a:pt x="1183056" y="3408998"/>
                  </a:cubicBezTo>
                  <a:cubicBezTo>
                    <a:pt x="1220203" y="3281363"/>
                    <a:pt x="1237348" y="3143250"/>
                    <a:pt x="1207821" y="3011805"/>
                  </a:cubicBezTo>
                  <a:cubicBezTo>
                    <a:pt x="1204011" y="2995613"/>
                    <a:pt x="1200201" y="2980373"/>
                    <a:pt x="1195438" y="2965133"/>
                  </a:cubicBezTo>
                  <a:cubicBezTo>
                    <a:pt x="1204963" y="2967038"/>
                    <a:pt x="1213536" y="2967990"/>
                    <a:pt x="1223061" y="2968943"/>
                  </a:cubicBezTo>
                  <a:cubicBezTo>
                    <a:pt x="1222108" y="2972753"/>
                    <a:pt x="1223061" y="2976563"/>
                    <a:pt x="1225918" y="2980373"/>
                  </a:cubicBezTo>
                  <a:cubicBezTo>
                    <a:pt x="1232586" y="2987993"/>
                    <a:pt x="1239253" y="2994660"/>
                    <a:pt x="1246873" y="3002280"/>
                  </a:cubicBezTo>
                  <a:cubicBezTo>
                    <a:pt x="1278306" y="3118485"/>
                    <a:pt x="1288783" y="3240405"/>
                    <a:pt x="1280211" y="3360420"/>
                  </a:cubicBezTo>
                  <a:cubicBezTo>
                    <a:pt x="1270686" y="3486150"/>
                    <a:pt x="1239253" y="3610928"/>
                    <a:pt x="1186866" y="3726180"/>
                  </a:cubicBezTo>
                  <a:cubicBezTo>
                    <a:pt x="1136383" y="3838575"/>
                    <a:pt x="1066851" y="3940493"/>
                    <a:pt x="980173" y="4028123"/>
                  </a:cubicBezTo>
                  <a:cubicBezTo>
                    <a:pt x="896353" y="4113848"/>
                    <a:pt x="798246" y="4184333"/>
                    <a:pt x="692518" y="4238625"/>
                  </a:cubicBezTo>
                  <a:cubicBezTo>
                    <a:pt x="586791" y="4292918"/>
                    <a:pt x="471538" y="4329113"/>
                    <a:pt x="353428" y="4346258"/>
                  </a:cubicBezTo>
                  <a:cubicBezTo>
                    <a:pt x="352476" y="4346258"/>
                    <a:pt x="351523" y="4346258"/>
                    <a:pt x="350571" y="4346258"/>
                  </a:cubicBezTo>
                  <a:cubicBezTo>
                    <a:pt x="381051" y="4334828"/>
                    <a:pt x="412483" y="4318635"/>
                    <a:pt x="442963" y="4302443"/>
                  </a:cubicBezTo>
                  <a:close/>
                  <a:moveTo>
                    <a:pt x="656323" y="4266248"/>
                  </a:moveTo>
                  <a:cubicBezTo>
                    <a:pt x="764908" y="4215765"/>
                    <a:pt x="865873" y="4148138"/>
                    <a:pt x="953503" y="4066223"/>
                  </a:cubicBezTo>
                  <a:cubicBezTo>
                    <a:pt x="1043038" y="3982403"/>
                    <a:pt x="1118286" y="3882390"/>
                    <a:pt x="1173531" y="3772853"/>
                  </a:cubicBezTo>
                  <a:cubicBezTo>
                    <a:pt x="1230681" y="3658553"/>
                    <a:pt x="1267828" y="3534728"/>
                    <a:pt x="1283068" y="3408045"/>
                  </a:cubicBezTo>
                  <a:cubicBezTo>
                    <a:pt x="1298308" y="3281363"/>
                    <a:pt x="1292593" y="3151823"/>
                    <a:pt x="1263066" y="3027998"/>
                  </a:cubicBezTo>
                  <a:cubicBezTo>
                    <a:pt x="1262113" y="3025140"/>
                    <a:pt x="1262113" y="3023235"/>
                    <a:pt x="1261161" y="3020378"/>
                  </a:cubicBezTo>
                  <a:cubicBezTo>
                    <a:pt x="1274496" y="3034665"/>
                    <a:pt x="1287831" y="3048953"/>
                    <a:pt x="1300213" y="3064193"/>
                  </a:cubicBezTo>
                  <a:cubicBezTo>
                    <a:pt x="1312596" y="3079433"/>
                    <a:pt x="1324026" y="3094673"/>
                    <a:pt x="1335456" y="3109913"/>
                  </a:cubicBezTo>
                  <a:cubicBezTo>
                    <a:pt x="1368793" y="3213735"/>
                    <a:pt x="1384033" y="3322320"/>
                    <a:pt x="1380223" y="3431858"/>
                  </a:cubicBezTo>
                  <a:cubicBezTo>
                    <a:pt x="1375461" y="3560445"/>
                    <a:pt x="1345933" y="3688080"/>
                    <a:pt x="1293546" y="3804285"/>
                  </a:cubicBezTo>
                  <a:cubicBezTo>
                    <a:pt x="1241158" y="3920490"/>
                    <a:pt x="1164958" y="4024313"/>
                    <a:pt x="1069708" y="4109085"/>
                  </a:cubicBezTo>
                  <a:cubicBezTo>
                    <a:pt x="977316" y="4191953"/>
                    <a:pt x="868731" y="4255770"/>
                    <a:pt x="751573" y="4298633"/>
                  </a:cubicBezTo>
                  <a:cubicBezTo>
                    <a:pt x="634416" y="4341495"/>
                    <a:pt x="507733" y="4361498"/>
                    <a:pt x="382956" y="4356735"/>
                  </a:cubicBezTo>
                  <a:cubicBezTo>
                    <a:pt x="372478" y="4356735"/>
                    <a:pt x="362001" y="4355783"/>
                    <a:pt x="351523" y="4355783"/>
                  </a:cubicBezTo>
                  <a:cubicBezTo>
                    <a:pt x="456298" y="4343400"/>
                    <a:pt x="561073" y="4311015"/>
                    <a:pt x="656323" y="4266248"/>
                  </a:cubicBezTo>
                  <a:close/>
                  <a:moveTo>
                    <a:pt x="1544053" y="3340418"/>
                  </a:moveTo>
                  <a:cubicBezTo>
                    <a:pt x="1547863" y="3346133"/>
                    <a:pt x="1551673" y="3352800"/>
                    <a:pt x="1556436" y="3358515"/>
                  </a:cubicBezTo>
                  <a:cubicBezTo>
                    <a:pt x="1548816" y="3350895"/>
                    <a:pt x="1541196" y="3343275"/>
                    <a:pt x="1534528" y="3334703"/>
                  </a:cubicBezTo>
                  <a:cubicBezTo>
                    <a:pt x="1535481" y="3334703"/>
                    <a:pt x="1536433" y="3335655"/>
                    <a:pt x="1536433" y="3335655"/>
                  </a:cubicBezTo>
                  <a:cubicBezTo>
                    <a:pt x="1539291" y="3337560"/>
                    <a:pt x="1541196" y="3339465"/>
                    <a:pt x="1544053" y="3340418"/>
                  </a:cubicBezTo>
                  <a:close/>
                  <a:moveTo>
                    <a:pt x="2132698" y="4633913"/>
                  </a:moveTo>
                  <a:cubicBezTo>
                    <a:pt x="2062213" y="4536758"/>
                    <a:pt x="2004111" y="4430078"/>
                    <a:pt x="1954581" y="4320540"/>
                  </a:cubicBezTo>
                  <a:cubicBezTo>
                    <a:pt x="1899336" y="4198620"/>
                    <a:pt x="1852663" y="4073843"/>
                    <a:pt x="1804086" y="3949065"/>
                  </a:cubicBezTo>
                  <a:cubicBezTo>
                    <a:pt x="1758366" y="3830003"/>
                    <a:pt x="1710741" y="3711893"/>
                    <a:pt x="1652638" y="3598545"/>
                  </a:cubicBezTo>
                  <a:cubicBezTo>
                    <a:pt x="1607871" y="3509963"/>
                    <a:pt x="1557388" y="3423285"/>
                    <a:pt x="1496428" y="3344228"/>
                  </a:cubicBezTo>
                  <a:cubicBezTo>
                    <a:pt x="1496428" y="3343275"/>
                    <a:pt x="1496428" y="3342323"/>
                    <a:pt x="1496428" y="3340418"/>
                  </a:cubicBezTo>
                  <a:cubicBezTo>
                    <a:pt x="1522146" y="3373755"/>
                    <a:pt x="1547863" y="3407093"/>
                    <a:pt x="1571676" y="3442335"/>
                  </a:cubicBezTo>
                  <a:cubicBezTo>
                    <a:pt x="1607871" y="3494723"/>
                    <a:pt x="1641208" y="3549015"/>
                    <a:pt x="1672641" y="3604260"/>
                  </a:cubicBezTo>
                  <a:cubicBezTo>
                    <a:pt x="1735506" y="3713798"/>
                    <a:pt x="1789798" y="3828098"/>
                    <a:pt x="1843138" y="3942398"/>
                  </a:cubicBezTo>
                  <a:cubicBezTo>
                    <a:pt x="1895526" y="4054793"/>
                    <a:pt x="1946008" y="4169093"/>
                    <a:pt x="2001253" y="4280535"/>
                  </a:cubicBezTo>
                  <a:cubicBezTo>
                    <a:pt x="2055546" y="4391025"/>
                    <a:pt x="2112696" y="4499610"/>
                    <a:pt x="2178418" y="4602480"/>
                  </a:cubicBezTo>
                  <a:cubicBezTo>
                    <a:pt x="2241283" y="4700588"/>
                    <a:pt x="2311768" y="4793933"/>
                    <a:pt x="2392731" y="4877753"/>
                  </a:cubicBezTo>
                  <a:cubicBezTo>
                    <a:pt x="2381301" y="4872990"/>
                    <a:pt x="2368918" y="4869180"/>
                    <a:pt x="2356536" y="4865370"/>
                  </a:cubicBezTo>
                  <a:cubicBezTo>
                    <a:pt x="2270811" y="4800600"/>
                    <a:pt x="2196516" y="4720590"/>
                    <a:pt x="2132698" y="4633913"/>
                  </a:cubicBezTo>
                  <a:close/>
                  <a:moveTo>
                    <a:pt x="2208898" y="4630103"/>
                  </a:moveTo>
                  <a:cubicBezTo>
                    <a:pt x="2140318" y="4527233"/>
                    <a:pt x="2081263" y="4419600"/>
                    <a:pt x="2026018" y="4309110"/>
                  </a:cubicBezTo>
                  <a:cubicBezTo>
                    <a:pt x="1970773" y="4198620"/>
                    <a:pt x="1919338" y="4085273"/>
                    <a:pt x="1866951" y="3972878"/>
                  </a:cubicBezTo>
                  <a:cubicBezTo>
                    <a:pt x="1813611" y="3858578"/>
                    <a:pt x="1759318" y="3745230"/>
                    <a:pt x="1697406" y="3635693"/>
                  </a:cubicBezTo>
                  <a:cubicBezTo>
                    <a:pt x="1638351" y="3529965"/>
                    <a:pt x="1573581" y="3428048"/>
                    <a:pt x="1497381" y="3332798"/>
                  </a:cubicBezTo>
                  <a:cubicBezTo>
                    <a:pt x="1497381" y="3330893"/>
                    <a:pt x="1498333" y="3329940"/>
                    <a:pt x="1498333" y="3328035"/>
                  </a:cubicBezTo>
                  <a:cubicBezTo>
                    <a:pt x="1499286" y="3325178"/>
                    <a:pt x="1501191" y="3323273"/>
                    <a:pt x="1503096" y="3323273"/>
                  </a:cubicBezTo>
                  <a:cubicBezTo>
                    <a:pt x="1506906" y="3328035"/>
                    <a:pt x="1509763" y="3333750"/>
                    <a:pt x="1513573" y="3338513"/>
                  </a:cubicBezTo>
                  <a:cubicBezTo>
                    <a:pt x="1554531" y="3398520"/>
                    <a:pt x="1597393" y="3457575"/>
                    <a:pt x="1641208" y="3516630"/>
                  </a:cubicBezTo>
                  <a:cubicBezTo>
                    <a:pt x="1645018" y="3521393"/>
                    <a:pt x="1647876" y="3526155"/>
                    <a:pt x="1651686" y="3529965"/>
                  </a:cubicBezTo>
                  <a:cubicBezTo>
                    <a:pt x="1672641" y="3561398"/>
                    <a:pt x="1695501" y="3592830"/>
                    <a:pt x="1716456" y="3624263"/>
                  </a:cubicBezTo>
                  <a:cubicBezTo>
                    <a:pt x="1746936" y="3669030"/>
                    <a:pt x="1776463" y="3713798"/>
                    <a:pt x="1805991" y="3759518"/>
                  </a:cubicBezTo>
                  <a:cubicBezTo>
                    <a:pt x="1865998" y="3850005"/>
                    <a:pt x="1924101" y="3942398"/>
                    <a:pt x="1981251" y="4034790"/>
                  </a:cubicBezTo>
                  <a:cubicBezTo>
                    <a:pt x="2038401" y="4128135"/>
                    <a:pt x="2094598" y="4222433"/>
                    <a:pt x="2149843" y="4317683"/>
                  </a:cubicBezTo>
                  <a:cubicBezTo>
                    <a:pt x="2204136" y="4411980"/>
                    <a:pt x="2257476" y="4506278"/>
                    <a:pt x="2308911" y="4602480"/>
                  </a:cubicBezTo>
                  <a:cubicBezTo>
                    <a:pt x="2360346" y="4698683"/>
                    <a:pt x="2409876" y="4794885"/>
                    <a:pt x="2459406" y="4892040"/>
                  </a:cubicBezTo>
                  <a:cubicBezTo>
                    <a:pt x="2463216" y="4898708"/>
                    <a:pt x="2466073" y="4905375"/>
                    <a:pt x="2469883" y="4912043"/>
                  </a:cubicBezTo>
                  <a:cubicBezTo>
                    <a:pt x="2452738" y="4903470"/>
                    <a:pt x="2435593" y="4894898"/>
                    <a:pt x="2417496" y="4888230"/>
                  </a:cubicBezTo>
                  <a:cubicBezTo>
                    <a:pt x="2339391" y="4809173"/>
                    <a:pt x="2270811" y="4721543"/>
                    <a:pt x="2208898" y="4630103"/>
                  </a:cubicBezTo>
                  <a:close/>
                  <a:moveTo>
                    <a:pt x="2332723" y="4633913"/>
                  </a:moveTo>
                  <a:cubicBezTo>
                    <a:pt x="2281288" y="4537710"/>
                    <a:pt x="2228901" y="4441508"/>
                    <a:pt x="2175561" y="4346258"/>
                  </a:cubicBezTo>
                  <a:cubicBezTo>
                    <a:pt x="2122221" y="4251960"/>
                    <a:pt x="2067928" y="4157663"/>
                    <a:pt x="2010778" y="4065270"/>
                  </a:cubicBezTo>
                  <a:cubicBezTo>
                    <a:pt x="1954581" y="3971925"/>
                    <a:pt x="1896478" y="3879533"/>
                    <a:pt x="1836471" y="3788093"/>
                  </a:cubicBezTo>
                  <a:cubicBezTo>
                    <a:pt x="1811706" y="3750945"/>
                    <a:pt x="1787893" y="3713798"/>
                    <a:pt x="1763128" y="3676650"/>
                  </a:cubicBezTo>
                  <a:cubicBezTo>
                    <a:pt x="1810753" y="3737610"/>
                    <a:pt x="1859331" y="3799523"/>
                    <a:pt x="1907908" y="3859530"/>
                  </a:cubicBezTo>
                  <a:cubicBezTo>
                    <a:pt x="1996491" y="3970020"/>
                    <a:pt x="2083168" y="4082415"/>
                    <a:pt x="2165083" y="4198620"/>
                  </a:cubicBezTo>
                  <a:cubicBezTo>
                    <a:pt x="2227948" y="4288155"/>
                    <a:pt x="2289861" y="4378643"/>
                    <a:pt x="2346058" y="4472940"/>
                  </a:cubicBezTo>
                  <a:cubicBezTo>
                    <a:pt x="2361298" y="4504373"/>
                    <a:pt x="2375586" y="4536758"/>
                    <a:pt x="2388921" y="4569143"/>
                  </a:cubicBezTo>
                  <a:cubicBezTo>
                    <a:pt x="2425116" y="4654868"/>
                    <a:pt x="2458453" y="4741545"/>
                    <a:pt x="2487981" y="4830128"/>
                  </a:cubicBezTo>
                  <a:cubicBezTo>
                    <a:pt x="2500363" y="4868228"/>
                    <a:pt x="2511793" y="4906328"/>
                    <a:pt x="2523223" y="4944428"/>
                  </a:cubicBezTo>
                  <a:cubicBezTo>
                    <a:pt x="2516556" y="4939665"/>
                    <a:pt x="2509888" y="4935855"/>
                    <a:pt x="2503221" y="4932045"/>
                  </a:cubicBezTo>
                  <a:cubicBezTo>
                    <a:pt x="2494648" y="4926330"/>
                    <a:pt x="2485123" y="4921568"/>
                    <a:pt x="2476551" y="4916805"/>
                  </a:cubicBezTo>
                  <a:cubicBezTo>
                    <a:pt x="2429878" y="4820603"/>
                    <a:pt x="2382253" y="4726305"/>
                    <a:pt x="2332723" y="4633913"/>
                  </a:cubicBezTo>
                  <a:close/>
                  <a:moveTo>
                    <a:pt x="2455596" y="4710113"/>
                  </a:moveTo>
                  <a:cubicBezTo>
                    <a:pt x="2436546" y="4659630"/>
                    <a:pt x="2416543" y="4609148"/>
                    <a:pt x="2395588" y="4559618"/>
                  </a:cubicBezTo>
                  <a:cubicBezTo>
                    <a:pt x="2467978" y="4691063"/>
                    <a:pt x="2526081" y="4829175"/>
                    <a:pt x="2570848" y="4972050"/>
                  </a:cubicBezTo>
                  <a:cubicBezTo>
                    <a:pt x="2570848" y="4972050"/>
                    <a:pt x="2570848" y="4973003"/>
                    <a:pt x="2570848" y="4973003"/>
                  </a:cubicBezTo>
                  <a:cubicBezTo>
                    <a:pt x="2570848" y="4973955"/>
                    <a:pt x="2571801" y="4975860"/>
                    <a:pt x="2571801" y="4976813"/>
                  </a:cubicBezTo>
                  <a:cubicBezTo>
                    <a:pt x="2571801" y="4977765"/>
                    <a:pt x="2570848" y="4978718"/>
                    <a:pt x="2570848" y="4979670"/>
                  </a:cubicBezTo>
                  <a:cubicBezTo>
                    <a:pt x="2559418" y="4968240"/>
                    <a:pt x="2546083" y="4957763"/>
                    <a:pt x="2532748" y="4948238"/>
                  </a:cubicBezTo>
                  <a:cubicBezTo>
                    <a:pt x="2509888" y="4868228"/>
                    <a:pt x="2484171" y="4788218"/>
                    <a:pt x="2455596" y="4710113"/>
                  </a:cubicBezTo>
                  <a:close/>
                  <a:moveTo>
                    <a:pt x="2434641" y="4578668"/>
                  </a:moveTo>
                  <a:cubicBezTo>
                    <a:pt x="2392731" y="4499610"/>
                    <a:pt x="2346058" y="4422458"/>
                    <a:pt x="2296528" y="4347210"/>
                  </a:cubicBezTo>
                  <a:cubicBezTo>
                    <a:pt x="2289861" y="4334828"/>
                    <a:pt x="2283193" y="4323398"/>
                    <a:pt x="2276526" y="4311968"/>
                  </a:cubicBezTo>
                  <a:cubicBezTo>
                    <a:pt x="2275573" y="4310063"/>
                    <a:pt x="2273668" y="4310063"/>
                    <a:pt x="2272716" y="4311015"/>
                  </a:cubicBezTo>
                  <a:cubicBezTo>
                    <a:pt x="2253666" y="4283393"/>
                    <a:pt x="2234616" y="4255770"/>
                    <a:pt x="2215566" y="4228148"/>
                  </a:cubicBezTo>
                  <a:cubicBezTo>
                    <a:pt x="2133651" y="4113848"/>
                    <a:pt x="2045068" y="4004310"/>
                    <a:pt x="1957438" y="3893820"/>
                  </a:cubicBezTo>
                  <a:cubicBezTo>
                    <a:pt x="1866951" y="3780473"/>
                    <a:pt x="1776463" y="3667125"/>
                    <a:pt x="1685976" y="3553778"/>
                  </a:cubicBezTo>
                  <a:cubicBezTo>
                    <a:pt x="1672641" y="3536633"/>
                    <a:pt x="1658353" y="3519488"/>
                    <a:pt x="1645018" y="3502343"/>
                  </a:cubicBezTo>
                  <a:cubicBezTo>
                    <a:pt x="1640256" y="3495675"/>
                    <a:pt x="1635493" y="3489960"/>
                    <a:pt x="1630731" y="3483293"/>
                  </a:cubicBezTo>
                  <a:cubicBezTo>
                    <a:pt x="1630731" y="3483293"/>
                    <a:pt x="1629778" y="3482340"/>
                    <a:pt x="1629778" y="3482340"/>
                  </a:cubicBezTo>
                  <a:cubicBezTo>
                    <a:pt x="1598346" y="3441383"/>
                    <a:pt x="1568818" y="3399473"/>
                    <a:pt x="1539291" y="3357563"/>
                  </a:cubicBezTo>
                  <a:cubicBezTo>
                    <a:pt x="1532623" y="3347085"/>
                    <a:pt x="1525003" y="3337560"/>
                    <a:pt x="1518336" y="3327083"/>
                  </a:cubicBezTo>
                  <a:cubicBezTo>
                    <a:pt x="1518336" y="3327083"/>
                    <a:pt x="1519288" y="3327083"/>
                    <a:pt x="1519288" y="3327083"/>
                  </a:cubicBezTo>
                  <a:cubicBezTo>
                    <a:pt x="1538338" y="3349943"/>
                    <a:pt x="1559293" y="3371850"/>
                    <a:pt x="1580248" y="3392805"/>
                  </a:cubicBezTo>
                  <a:cubicBezTo>
                    <a:pt x="1597393" y="3416618"/>
                    <a:pt x="1615491" y="3439478"/>
                    <a:pt x="1633588" y="3462338"/>
                  </a:cubicBezTo>
                  <a:cubicBezTo>
                    <a:pt x="1673593" y="3512820"/>
                    <a:pt x="1714551" y="3562350"/>
                    <a:pt x="1756461" y="3610928"/>
                  </a:cubicBezTo>
                  <a:cubicBezTo>
                    <a:pt x="1840281" y="3707130"/>
                    <a:pt x="1928863" y="3800475"/>
                    <a:pt x="2015541" y="3893820"/>
                  </a:cubicBezTo>
                  <a:cubicBezTo>
                    <a:pt x="2100313" y="3985260"/>
                    <a:pt x="2185086" y="4078605"/>
                    <a:pt x="2263191" y="4175760"/>
                  </a:cubicBezTo>
                  <a:cubicBezTo>
                    <a:pt x="2338438" y="4270058"/>
                    <a:pt x="2408923" y="4369118"/>
                    <a:pt x="2468931" y="4474845"/>
                  </a:cubicBezTo>
                  <a:cubicBezTo>
                    <a:pt x="2527986" y="4579620"/>
                    <a:pt x="2577516" y="4691063"/>
                    <a:pt x="2607996" y="4808220"/>
                  </a:cubicBezTo>
                  <a:cubicBezTo>
                    <a:pt x="2610853" y="4817745"/>
                    <a:pt x="2612758" y="4828223"/>
                    <a:pt x="2615616" y="4837748"/>
                  </a:cubicBezTo>
                  <a:cubicBezTo>
                    <a:pt x="2606091" y="4869180"/>
                    <a:pt x="2595613" y="4899660"/>
                    <a:pt x="2586088" y="4931093"/>
                  </a:cubicBezTo>
                  <a:cubicBezTo>
                    <a:pt x="2547988" y="4808220"/>
                    <a:pt x="2494648" y="4691063"/>
                    <a:pt x="2434641" y="4578668"/>
                  </a:cubicBezTo>
                  <a:close/>
                  <a:moveTo>
                    <a:pt x="2501316" y="4511993"/>
                  </a:moveTo>
                  <a:cubicBezTo>
                    <a:pt x="2444166" y="4405313"/>
                    <a:pt x="2375586" y="4304348"/>
                    <a:pt x="2301291" y="4208145"/>
                  </a:cubicBezTo>
                  <a:cubicBezTo>
                    <a:pt x="2225091" y="4110038"/>
                    <a:pt x="2142223" y="4017645"/>
                    <a:pt x="2058403" y="3926205"/>
                  </a:cubicBezTo>
                  <a:cubicBezTo>
                    <a:pt x="1970773" y="3830955"/>
                    <a:pt x="1881238" y="3737610"/>
                    <a:pt x="1794561" y="3641408"/>
                  </a:cubicBezTo>
                  <a:cubicBezTo>
                    <a:pt x="1736458" y="3576638"/>
                    <a:pt x="1679308" y="3510915"/>
                    <a:pt x="1625016" y="3442335"/>
                  </a:cubicBezTo>
                  <a:cubicBezTo>
                    <a:pt x="1706931" y="3515678"/>
                    <a:pt x="1788846" y="3589020"/>
                    <a:pt x="1869808" y="3664268"/>
                  </a:cubicBezTo>
                  <a:cubicBezTo>
                    <a:pt x="1956486" y="3745230"/>
                    <a:pt x="2039353" y="3830003"/>
                    <a:pt x="2118411" y="3917633"/>
                  </a:cubicBezTo>
                  <a:cubicBezTo>
                    <a:pt x="2194611" y="4001453"/>
                    <a:pt x="2267001" y="4090035"/>
                    <a:pt x="2332723" y="4182428"/>
                  </a:cubicBezTo>
                  <a:cubicBezTo>
                    <a:pt x="2396541" y="4271963"/>
                    <a:pt x="2453691" y="4367213"/>
                    <a:pt x="2502268" y="4465320"/>
                  </a:cubicBezTo>
                  <a:cubicBezTo>
                    <a:pt x="2550846" y="4563428"/>
                    <a:pt x="2589898" y="4666298"/>
                    <a:pt x="2617521" y="4772978"/>
                  </a:cubicBezTo>
                  <a:cubicBezTo>
                    <a:pt x="2620378" y="4783455"/>
                    <a:pt x="2623236" y="4793933"/>
                    <a:pt x="2625141" y="4804410"/>
                  </a:cubicBezTo>
                  <a:cubicBezTo>
                    <a:pt x="2624188" y="4808220"/>
                    <a:pt x="2623236" y="4812030"/>
                    <a:pt x="2621331" y="4815840"/>
                  </a:cubicBezTo>
                  <a:cubicBezTo>
                    <a:pt x="2594661" y="4711065"/>
                    <a:pt x="2552751" y="4609148"/>
                    <a:pt x="2501316" y="4511993"/>
                  </a:cubicBezTo>
                  <a:close/>
                  <a:moveTo>
                    <a:pt x="2529891" y="4500563"/>
                  </a:moveTo>
                  <a:cubicBezTo>
                    <a:pt x="2483218" y="4400550"/>
                    <a:pt x="2427973" y="4304348"/>
                    <a:pt x="2366061" y="4212908"/>
                  </a:cubicBezTo>
                  <a:cubicBezTo>
                    <a:pt x="2302243" y="4119563"/>
                    <a:pt x="2231758" y="4030028"/>
                    <a:pt x="2156511" y="3945255"/>
                  </a:cubicBezTo>
                  <a:cubicBezTo>
                    <a:pt x="2077453" y="3856673"/>
                    <a:pt x="1993633" y="3772853"/>
                    <a:pt x="1906956" y="3691890"/>
                  </a:cubicBezTo>
                  <a:cubicBezTo>
                    <a:pt x="1864093" y="3651885"/>
                    <a:pt x="1820278" y="3611880"/>
                    <a:pt x="1776463" y="3571875"/>
                  </a:cubicBezTo>
                  <a:cubicBezTo>
                    <a:pt x="1731696" y="3531870"/>
                    <a:pt x="1687881" y="3491865"/>
                    <a:pt x="1641208" y="3453765"/>
                  </a:cubicBezTo>
                  <a:cubicBezTo>
                    <a:pt x="1633588" y="3447098"/>
                    <a:pt x="1625016" y="3440430"/>
                    <a:pt x="1617396" y="3433763"/>
                  </a:cubicBezTo>
                  <a:cubicBezTo>
                    <a:pt x="1611681" y="3426143"/>
                    <a:pt x="1605013" y="3418523"/>
                    <a:pt x="1599298" y="3409950"/>
                  </a:cubicBezTo>
                  <a:cubicBezTo>
                    <a:pt x="1633588" y="3441383"/>
                    <a:pt x="1668831" y="3470910"/>
                    <a:pt x="1705978" y="3499485"/>
                  </a:cubicBezTo>
                  <a:cubicBezTo>
                    <a:pt x="1801228" y="3572828"/>
                    <a:pt x="1903146" y="3637598"/>
                    <a:pt x="2001253" y="3706178"/>
                  </a:cubicBezTo>
                  <a:cubicBezTo>
                    <a:pt x="2100313" y="3775710"/>
                    <a:pt x="2196516" y="3850958"/>
                    <a:pt x="2276526" y="3942398"/>
                  </a:cubicBezTo>
                  <a:cubicBezTo>
                    <a:pt x="2363203" y="4041458"/>
                    <a:pt x="2432736" y="4153853"/>
                    <a:pt x="2490838" y="4271963"/>
                  </a:cubicBezTo>
                  <a:cubicBezTo>
                    <a:pt x="2549893" y="4391025"/>
                    <a:pt x="2597518" y="4514850"/>
                    <a:pt x="2644191" y="4638675"/>
                  </a:cubicBezTo>
                  <a:cubicBezTo>
                    <a:pt x="2648953" y="4652010"/>
                    <a:pt x="2654668" y="4666298"/>
                    <a:pt x="2659431" y="4679633"/>
                  </a:cubicBezTo>
                  <a:cubicBezTo>
                    <a:pt x="2650858" y="4714875"/>
                    <a:pt x="2640381" y="4749165"/>
                    <a:pt x="2630856" y="4784408"/>
                  </a:cubicBezTo>
                  <a:cubicBezTo>
                    <a:pt x="2607043" y="4687253"/>
                    <a:pt x="2572753" y="4592003"/>
                    <a:pt x="2529891" y="4500563"/>
                  </a:cubicBezTo>
                  <a:close/>
                  <a:moveTo>
                    <a:pt x="2521318" y="4311968"/>
                  </a:moveTo>
                  <a:cubicBezTo>
                    <a:pt x="2465121" y="4192905"/>
                    <a:pt x="2400351" y="4078605"/>
                    <a:pt x="2317483" y="3975735"/>
                  </a:cubicBezTo>
                  <a:cubicBezTo>
                    <a:pt x="2240331" y="3879533"/>
                    <a:pt x="2146986" y="3799523"/>
                    <a:pt x="2046973" y="3728085"/>
                  </a:cubicBezTo>
                  <a:cubicBezTo>
                    <a:pt x="1948866" y="3657600"/>
                    <a:pt x="1846948" y="3592830"/>
                    <a:pt x="1748841" y="3522345"/>
                  </a:cubicBezTo>
                  <a:cubicBezTo>
                    <a:pt x="1687881" y="3477578"/>
                    <a:pt x="1627873" y="3430905"/>
                    <a:pt x="1573581" y="3377565"/>
                  </a:cubicBezTo>
                  <a:cubicBezTo>
                    <a:pt x="1565961" y="3367088"/>
                    <a:pt x="1557388" y="3355658"/>
                    <a:pt x="1549768" y="3344228"/>
                  </a:cubicBezTo>
                  <a:cubicBezTo>
                    <a:pt x="1552626" y="3346133"/>
                    <a:pt x="1556436" y="3348038"/>
                    <a:pt x="1559293" y="3349943"/>
                  </a:cubicBezTo>
                  <a:cubicBezTo>
                    <a:pt x="1629778" y="3427095"/>
                    <a:pt x="1716456" y="3486150"/>
                    <a:pt x="1805038" y="3541395"/>
                  </a:cubicBezTo>
                  <a:cubicBezTo>
                    <a:pt x="1855521" y="3572828"/>
                    <a:pt x="1906956" y="3604260"/>
                    <a:pt x="1956486" y="3637598"/>
                  </a:cubicBezTo>
                  <a:cubicBezTo>
                    <a:pt x="2003158" y="3669030"/>
                    <a:pt x="2048878" y="3702368"/>
                    <a:pt x="2092693" y="3736658"/>
                  </a:cubicBezTo>
                  <a:cubicBezTo>
                    <a:pt x="2181276" y="3807143"/>
                    <a:pt x="2264143" y="3885248"/>
                    <a:pt x="2338438" y="3970020"/>
                  </a:cubicBezTo>
                  <a:cubicBezTo>
                    <a:pt x="2412733" y="4054793"/>
                    <a:pt x="2478456" y="4147185"/>
                    <a:pt x="2533701" y="4245293"/>
                  </a:cubicBezTo>
                  <a:cubicBezTo>
                    <a:pt x="2587993" y="4342448"/>
                    <a:pt x="2631808" y="4446270"/>
                    <a:pt x="2661336" y="4552950"/>
                  </a:cubicBezTo>
                  <a:cubicBezTo>
                    <a:pt x="2665146" y="4566285"/>
                    <a:pt x="2668956" y="4579620"/>
                    <a:pt x="2671813" y="4592955"/>
                  </a:cubicBezTo>
                  <a:cubicBezTo>
                    <a:pt x="2672766" y="4595813"/>
                    <a:pt x="2675623" y="4597718"/>
                    <a:pt x="2677528" y="4597718"/>
                  </a:cubicBezTo>
                  <a:cubicBezTo>
                    <a:pt x="2672766" y="4618673"/>
                    <a:pt x="2668003" y="4640580"/>
                    <a:pt x="2663241" y="4661535"/>
                  </a:cubicBezTo>
                  <a:cubicBezTo>
                    <a:pt x="2620378" y="4544378"/>
                    <a:pt x="2575611" y="4426268"/>
                    <a:pt x="2521318" y="4311968"/>
                  </a:cubicBezTo>
                  <a:close/>
                  <a:moveTo>
                    <a:pt x="2564181" y="4277678"/>
                  </a:moveTo>
                  <a:cubicBezTo>
                    <a:pt x="2511793" y="4178618"/>
                    <a:pt x="2447976" y="4085273"/>
                    <a:pt x="2376538" y="3999548"/>
                  </a:cubicBezTo>
                  <a:cubicBezTo>
                    <a:pt x="2304148" y="3912870"/>
                    <a:pt x="2223186" y="3832860"/>
                    <a:pt x="2136508" y="3761423"/>
                  </a:cubicBezTo>
                  <a:cubicBezTo>
                    <a:pt x="2092693" y="3725228"/>
                    <a:pt x="2046973" y="3689985"/>
                    <a:pt x="2000301" y="3657600"/>
                  </a:cubicBezTo>
                  <a:cubicBezTo>
                    <a:pt x="1951723" y="3624263"/>
                    <a:pt x="1901241" y="3592830"/>
                    <a:pt x="1850758" y="3562350"/>
                  </a:cubicBezTo>
                  <a:cubicBezTo>
                    <a:pt x="1750746" y="3501390"/>
                    <a:pt x="1648828" y="3438525"/>
                    <a:pt x="1566913" y="3353753"/>
                  </a:cubicBezTo>
                  <a:cubicBezTo>
                    <a:pt x="1572628" y="3357563"/>
                    <a:pt x="1579296" y="3360420"/>
                    <a:pt x="1585011" y="3364230"/>
                  </a:cubicBezTo>
                  <a:cubicBezTo>
                    <a:pt x="1589773" y="3367088"/>
                    <a:pt x="1595488" y="3370898"/>
                    <a:pt x="1601203" y="3374708"/>
                  </a:cubicBezTo>
                  <a:cubicBezTo>
                    <a:pt x="1634541" y="3399473"/>
                    <a:pt x="1668831" y="3422333"/>
                    <a:pt x="1704073" y="3444240"/>
                  </a:cubicBezTo>
                  <a:cubicBezTo>
                    <a:pt x="1813611" y="3511868"/>
                    <a:pt x="1930768" y="3566160"/>
                    <a:pt x="2043163" y="3627120"/>
                  </a:cubicBezTo>
                  <a:cubicBezTo>
                    <a:pt x="2158416" y="3689033"/>
                    <a:pt x="2271763" y="3758565"/>
                    <a:pt x="2364156" y="3851910"/>
                  </a:cubicBezTo>
                  <a:cubicBezTo>
                    <a:pt x="2451786" y="3939540"/>
                    <a:pt x="2518461" y="4045268"/>
                    <a:pt x="2570848" y="4156710"/>
                  </a:cubicBezTo>
                  <a:cubicBezTo>
                    <a:pt x="2623236" y="4270058"/>
                    <a:pt x="2662288" y="4390073"/>
                    <a:pt x="2692768" y="4511040"/>
                  </a:cubicBezTo>
                  <a:cubicBezTo>
                    <a:pt x="2692768" y="4511993"/>
                    <a:pt x="2693721" y="4512945"/>
                    <a:pt x="2693721" y="4513898"/>
                  </a:cubicBezTo>
                  <a:cubicBezTo>
                    <a:pt x="2689911" y="4537710"/>
                    <a:pt x="2686101" y="4560570"/>
                    <a:pt x="2681338" y="4584383"/>
                  </a:cubicBezTo>
                  <a:cubicBezTo>
                    <a:pt x="2655621" y="4477703"/>
                    <a:pt x="2615616" y="4374833"/>
                    <a:pt x="2564181" y="4277678"/>
                  </a:cubicBezTo>
                  <a:close/>
                  <a:moveTo>
                    <a:pt x="2695626" y="4079558"/>
                  </a:moveTo>
                  <a:cubicBezTo>
                    <a:pt x="2748013" y="3945255"/>
                    <a:pt x="2918511" y="3922395"/>
                    <a:pt x="3044241" y="3907155"/>
                  </a:cubicBezTo>
                  <a:cubicBezTo>
                    <a:pt x="3097581" y="3900488"/>
                    <a:pt x="3151873" y="3893820"/>
                    <a:pt x="3206166" y="3886200"/>
                  </a:cubicBezTo>
                  <a:cubicBezTo>
                    <a:pt x="3074721" y="3916680"/>
                    <a:pt x="2940418" y="3951923"/>
                    <a:pt x="2828976" y="4030980"/>
                  </a:cubicBezTo>
                  <a:cubicBezTo>
                    <a:pt x="2785161" y="4061460"/>
                    <a:pt x="2743251" y="4098608"/>
                    <a:pt x="2712771" y="4143375"/>
                  </a:cubicBezTo>
                  <a:cubicBezTo>
                    <a:pt x="2707056" y="4121468"/>
                    <a:pt x="2701341" y="4100513"/>
                    <a:pt x="2695626" y="4079558"/>
                  </a:cubicBezTo>
                  <a:close/>
                  <a:moveTo>
                    <a:pt x="2750871" y="4109085"/>
                  </a:moveTo>
                  <a:cubicBezTo>
                    <a:pt x="2771826" y="4086225"/>
                    <a:pt x="2795638" y="4066223"/>
                    <a:pt x="2820403" y="4048125"/>
                  </a:cubicBezTo>
                  <a:cubicBezTo>
                    <a:pt x="2870886" y="4010978"/>
                    <a:pt x="2928036" y="3982403"/>
                    <a:pt x="2987091" y="3960495"/>
                  </a:cubicBezTo>
                  <a:cubicBezTo>
                    <a:pt x="3122346" y="3909060"/>
                    <a:pt x="3266173" y="3890010"/>
                    <a:pt x="3405238" y="3850005"/>
                  </a:cubicBezTo>
                  <a:cubicBezTo>
                    <a:pt x="3415716" y="3847148"/>
                    <a:pt x="3425241" y="3844290"/>
                    <a:pt x="3435718" y="3841433"/>
                  </a:cubicBezTo>
                  <a:cubicBezTo>
                    <a:pt x="3430003" y="3843338"/>
                    <a:pt x="3424288" y="3846195"/>
                    <a:pt x="3419526" y="3848100"/>
                  </a:cubicBezTo>
                  <a:cubicBezTo>
                    <a:pt x="3355708" y="3873818"/>
                    <a:pt x="3290938" y="3895725"/>
                    <a:pt x="3226168" y="3919538"/>
                  </a:cubicBezTo>
                  <a:cubicBezTo>
                    <a:pt x="3161398" y="3942398"/>
                    <a:pt x="3096628" y="3966210"/>
                    <a:pt x="3032811" y="3994785"/>
                  </a:cubicBezTo>
                  <a:cubicBezTo>
                    <a:pt x="2970898" y="4021455"/>
                    <a:pt x="2910891" y="4052888"/>
                    <a:pt x="2854693" y="4090035"/>
                  </a:cubicBezTo>
                  <a:cubicBezTo>
                    <a:pt x="2804211" y="4123373"/>
                    <a:pt x="2753728" y="4165283"/>
                    <a:pt x="2727058" y="4221480"/>
                  </a:cubicBezTo>
                  <a:cubicBezTo>
                    <a:pt x="2724201" y="4198620"/>
                    <a:pt x="2720391" y="4176713"/>
                    <a:pt x="2715628" y="4153853"/>
                  </a:cubicBezTo>
                  <a:cubicBezTo>
                    <a:pt x="2725153" y="4137660"/>
                    <a:pt x="2737536" y="4123373"/>
                    <a:pt x="2750871" y="4109085"/>
                  </a:cubicBezTo>
                  <a:close/>
                  <a:moveTo>
                    <a:pt x="4225341" y="3214688"/>
                  </a:moveTo>
                  <a:cubicBezTo>
                    <a:pt x="4219626" y="3218498"/>
                    <a:pt x="4212958" y="3222308"/>
                    <a:pt x="4207243" y="3226118"/>
                  </a:cubicBezTo>
                  <a:cubicBezTo>
                    <a:pt x="4196766" y="3232785"/>
                    <a:pt x="4186288" y="3240405"/>
                    <a:pt x="4175811" y="3247073"/>
                  </a:cubicBezTo>
                  <a:cubicBezTo>
                    <a:pt x="4154856" y="3260408"/>
                    <a:pt x="4134853" y="3274695"/>
                    <a:pt x="4114851" y="3288983"/>
                  </a:cubicBezTo>
                  <a:cubicBezTo>
                    <a:pt x="4073893" y="3318510"/>
                    <a:pt x="4033888" y="3348038"/>
                    <a:pt x="3994836" y="3379470"/>
                  </a:cubicBezTo>
                  <a:cubicBezTo>
                    <a:pt x="3916731" y="3442335"/>
                    <a:pt x="3841483" y="3508058"/>
                    <a:pt x="3770046" y="3578543"/>
                  </a:cubicBezTo>
                  <a:cubicBezTo>
                    <a:pt x="3741471" y="3607118"/>
                    <a:pt x="3712896" y="3635693"/>
                    <a:pt x="3686226" y="3666173"/>
                  </a:cubicBezTo>
                  <a:cubicBezTo>
                    <a:pt x="3685273" y="3665220"/>
                    <a:pt x="3683368" y="3665220"/>
                    <a:pt x="3682416" y="3665220"/>
                  </a:cubicBezTo>
                  <a:cubicBezTo>
                    <a:pt x="3677653" y="3662363"/>
                    <a:pt x="3669081" y="3663315"/>
                    <a:pt x="3666223" y="3669983"/>
                  </a:cubicBezTo>
                  <a:cubicBezTo>
                    <a:pt x="3664318" y="3673793"/>
                    <a:pt x="3662413" y="3677603"/>
                    <a:pt x="3661461" y="3681413"/>
                  </a:cubicBezTo>
                  <a:cubicBezTo>
                    <a:pt x="3640506" y="3700463"/>
                    <a:pt x="3619551" y="3717608"/>
                    <a:pt x="3595738" y="3733800"/>
                  </a:cubicBezTo>
                  <a:cubicBezTo>
                    <a:pt x="3566211" y="3753803"/>
                    <a:pt x="3534778" y="3769995"/>
                    <a:pt x="3502393" y="3784283"/>
                  </a:cubicBezTo>
                  <a:cubicBezTo>
                    <a:pt x="3433813" y="3814763"/>
                    <a:pt x="3361423" y="3833813"/>
                    <a:pt x="3288081" y="3847148"/>
                  </a:cubicBezTo>
                  <a:cubicBezTo>
                    <a:pt x="3277603" y="3849053"/>
                    <a:pt x="3266173" y="3850958"/>
                    <a:pt x="3255696" y="3852863"/>
                  </a:cubicBezTo>
                  <a:cubicBezTo>
                    <a:pt x="3295701" y="3840480"/>
                    <a:pt x="3335706" y="3824288"/>
                    <a:pt x="3372853" y="3806190"/>
                  </a:cubicBezTo>
                  <a:cubicBezTo>
                    <a:pt x="3452863" y="3766185"/>
                    <a:pt x="3527158" y="3714750"/>
                    <a:pt x="3596691" y="3657600"/>
                  </a:cubicBezTo>
                  <a:cubicBezTo>
                    <a:pt x="3670033" y="3596640"/>
                    <a:pt x="3737661" y="3529965"/>
                    <a:pt x="3804336" y="3462338"/>
                  </a:cubicBezTo>
                  <a:cubicBezTo>
                    <a:pt x="3870058" y="3395663"/>
                    <a:pt x="3934828" y="3328035"/>
                    <a:pt x="4003408" y="3264218"/>
                  </a:cubicBezTo>
                  <a:cubicBezTo>
                    <a:pt x="4071036" y="3201353"/>
                    <a:pt x="4142473" y="3142298"/>
                    <a:pt x="4221531" y="3092768"/>
                  </a:cubicBezTo>
                  <a:cubicBezTo>
                    <a:pt x="4223436" y="3091815"/>
                    <a:pt x="4225341" y="3089910"/>
                    <a:pt x="4228199" y="3088958"/>
                  </a:cubicBezTo>
                  <a:cubicBezTo>
                    <a:pt x="4219626" y="3130868"/>
                    <a:pt x="4221531" y="3172778"/>
                    <a:pt x="4225341" y="3214688"/>
                  </a:cubicBezTo>
                  <a:close/>
                  <a:moveTo>
                    <a:pt x="3528111" y="3925253"/>
                  </a:moveTo>
                  <a:cubicBezTo>
                    <a:pt x="3479533" y="3978593"/>
                    <a:pt x="3425241" y="4027170"/>
                    <a:pt x="3368091" y="4070985"/>
                  </a:cubicBezTo>
                  <a:cubicBezTo>
                    <a:pt x="3296653" y="4125278"/>
                    <a:pt x="3221406" y="4173855"/>
                    <a:pt x="3143301" y="4218623"/>
                  </a:cubicBezTo>
                  <a:cubicBezTo>
                    <a:pt x="3104248" y="4240530"/>
                    <a:pt x="3064243" y="4261485"/>
                    <a:pt x="3024238" y="4281488"/>
                  </a:cubicBezTo>
                  <a:cubicBezTo>
                    <a:pt x="2983281" y="4302443"/>
                    <a:pt x="2941371" y="4321493"/>
                    <a:pt x="2900413" y="4344353"/>
                  </a:cubicBezTo>
                  <a:cubicBezTo>
                    <a:pt x="2834691" y="4380548"/>
                    <a:pt x="2769921" y="4425315"/>
                    <a:pt x="2724201" y="4485323"/>
                  </a:cubicBezTo>
                  <a:cubicBezTo>
                    <a:pt x="2726106" y="4469130"/>
                    <a:pt x="2728011" y="4451985"/>
                    <a:pt x="2728963" y="4435793"/>
                  </a:cubicBezTo>
                  <a:cubicBezTo>
                    <a:pt x="2737536" y="4420553"/>
                    <a:pt x="2748013" y="4407218"/>
                    <a:pt x="2760396" y="4393883"/>
                  </a:cubicBezTo>
                  <a:cubicBezTo>
                    <a:pt x="2787066" y="4365308"/>
                    <a:pt x="2818498" y="4342448"/>
                    <a:pt x="2850883" y="4320540"/>
                  </a:cubicBezTo>
                  <a:cubicBezTo>
                    <a:pt x="2924226" y="4270058"/>
                    <a:pt x="3002331" y="4226243"/>
                    <a:pt x="3080436" y="4182428"/>
                  </a:cubicBezTo>
                  <a:cubicBezTo>
                    <a:pt x="3156636" y="4139565"/>
                    <a:pt x="3232836" y="4097655"/>
                    <a:pt x="3307131" y="4050983"/>
                  </a:cubicBezTo>
                  <a:cubicBezTo>
                    <a:pt x="3373806" y="4009073"/>
                    <a:pt x="3437623" y="3962400"/>
                    <a:pt x="3496678" y="3910013"/>
                  </a:cubicBezTo>
                  <a:cubicBezTo>
                    <a:pt x="3536683" y="3873818"/>
                    <a:pt x="3574783" y="3833813"/>
                    <a:pt x="3607168" y="3789998"/>
                  </a:cubicBezTo>
                  <a:cubicBezTo>
                    <a:pt x="3583356" y="3836670"/>
                    <a:pt x="3556686" y="3882390"/>
                    <a:pt x="3528111" y="3925253"/>
                  </a:cubicBezTo>
                  <a:close/>
                  <a:moveTo>
                    <a:pt x="3589071" y="3870960"/>
                  </a:moveTo>
                  <a:cubicBezTo>
                    <a:pt x="3569068" y="3918585"/>
                    <a:pt x="3548113" y="3966210"/>
                    <a:pt x="3524301" y="4011930"/>
                  </a:cubicBezTo>
                  <a:cubicBezTo>
                    <a:pt x="3489058" y="4078605"/>
                    <a:pt x="3449053" y="4143375"/>
                    <a:pt x="3400476" y="4200525"/>
                  </a:cubicBezTo>
                  <a:cubicBezTo>
                    <a:pt x="3354756" y="4254818"/>
                    <a:pt x="3302368" y="4304348"/>
                    <a:pt x="3243313" y="4343400"/>
                  </a:cubicBezTo>
                  <a:cubicBezTo>
                    <a:pt x="3178543" y="4386263"/>
                    <a:pt x="3106153" y="4412933"/>
                    <a:pt x="3032811" y="4435793"/>
                  </a:cubicBezTo>
                  <a:cubicBezTo>
                    <a:pt x="2952801" y="4460558"/>
                    <a:pt x="2872791" y="4482465"/>
                    <a:pt x="2792781" y="4506278"/>
                  </a:cubicBezTo>
                  <a:cubicBezTo>
                    <a:pt x="2790876" y="4507230"/>
                    <a:pt x="2788018" y="4508183"/>
                    <a:pt x="2786113" y="4508183"/>
                  </a:cubicBezTo>
                  <a:cubicBezTo>
                    <a:pt x="2792781" y="4504373"/>
                    <a:pt x="2799448" y="4501515"/>
                    <a:pt x="2806116" y="4498658"/>
                  </a:cubicBezTo>
                  <a:cubicBezTo>
                    <a:pt x="2845168" y="4481513"/>
                    <a:pt x="2887078" y="4468178"/>
                    <a:pt x="2926131" y="4451985"/>
                  </a:cubicBezTo>
                  <a:cubicBezTo>
                    <a:pt x="3006141" y="4418648"/>
                    <a:pt x="3082341" y="4376738"/>
                    <a:pt x="3154731" y="4329113"/>
                  </a:cubicBezTo>
                  <a:cubicBezTo>
                    <a:pt x="3299511" y="4232910"/>
                    <a:pt x="3426193" y="4110038"/>
                    <a:pt x="3526206" y="3968115"/>
                  </a:cubicBezTo>
                  <a:cubicBezTo>
                    <a:pt x="3549066" y="3935730"/>
                    <a:pt x="3569068" y="3903345"/>
                    <a:pt x="3589071" y="3870960"/>
                  </a:cubicBezTo>
                  <a:close/>
                  <a:moveTo>
                    <a:pt x="3600501" y="3776663"/>
                  </a:moveTo>
                  <a:cubicBezTo>
                    <a:pt x="3602406" y="3775710"/>
                    <a:pt x="3603358" y="3774758"/>
                    <a:pt x="3605263" y="3773805"/>
                  </a:cubicBezTo>
                  <a:cubicBezTo>
                    <a:pt x="3599548" y="3782378"/>
                    <a:pt x="3592881" y="3790950"/>
                    <a:pt x="3586213" y="3799523"/>
                  </a:cubicBezTo>
                  <a:cubicBezTo>
                    <a:pt x="3561448" y="3830003"/>
                    <a:pt x="3534778" y="3859530"/>
                    <a:pt x="3506203" y="3886200"/>
                  </a:cubicBezTo>
                  <a:cubicBezTo>
                    <a:pt x="3449053" y="3940493"/>
                    <a:pt x="3386188" y="3988118"/>
                    <a:pt x="3319513" y="4030980"/>
                  </a:cubicBezTo>
                  <a:cubicBezTo>
                    <a:pt x="3246171" y="4078605"/>
                    <a:pt x="3169971" y="4121468"/>
                    <a:pt x="3092818" y="4164330"/>
                  </a:cubicBezTo>
                  <a:cubicBezTo>
                    <a:pt x="3015666" y="4208145"/>
                    <a:pt x="2938513" y="4251960"/>
                    <a:pt x="2865171" y="4301490"/>
                  </a:cubicBezTo>
                  <a:cubicBezTo>
                    <a:pt x="2832786" y="4323398"/>
                    <a:pt x="2800401" y="4347210"/>
                    <a:pt x="2771826" y="4373880"/>
                  </a:cubicBezTo>
                  <a:cubicBezTo>
                    <a:pt x="2756586" y="4389120"/>
                    <a:pt x="2742298" y="4405313"/>
                    <a:pt x="2729916" y="4423410"/>
                  </a:cubicBezTo>
                  <a:cubicBezTo>
                    <a:pt x="2730868" y="4409123"/>
                    <a:pt x="2731821" y="4393883"/>
                    <a:pt x="2731821" y="4378643"/>
                  </a:cubicBezTo>
                  <a:cubicBezTo>
                    <a:pt x="2744203" y="4361498"/>
                    <a:pt x="2757538" y="4345305"/>
                    <a:pt x="2771826" y="4329113"/>
                  </a:cubicBezTo>
                  <a:cubicBezTo>
                    <a:pt x="2796591" y="4301490"/>
                    <a:pt x="2824213" y="4276725"/>
                    <a:pt x="2853741" y="4252913"/>
                  </a:cubicBezTo>
                  <a:cubicBezTo>
                    <a:pt x="2913748" y="4204335"/>
                    <a:pt x="2978518" y="4164330"/>
                    <a:pt x="3046146" y="4128135"/>
                  </a:cubicBezTo>
                  <a:cubicBezTo>
                    <a:pt x="3120441" y="4088130"/>
                    <a:pt x="3196641" y="4052888"/>
                    <a:pt x="3270936" y="4013835"/>
                  </a:cubicBezTo>
                  <a:cubicBezTo>
                    <a:pt x="3339516" y="3977640"/>
                    <a:pt x="3407143" y="3939540"/>
                    <a:pt x="3470008" y="3893820"/>
                  </a:cubicBezTo>
                  <a:cubicBezTo>
                    <a:pt x="3517633" y="3860483"/>
                    <a:pt x="3562401" y="3821430"/>
                    <a:pt x="3600501" y="3776663"/>
                  </a:cubicBezTo>
                  <a:close/>
                  <a:moveTo>
                    <a:pt x="3584308" y="3769043"/>
                  </a:moveTo>
                  <a:cubicBezTo>
                    <a:pt x="3587166" y="3766185"/>
                    <a:pt x="3590976" y="3764280"/>
                    <a:pt x="3593833" y="3761423"/>
                  </a:cubicBezTo>
                  <a:cubicBezTo>
                    <a:pt x="3598596" y="3758565"/>
                    <a:pt x="3602406" y="3755708"/>
                    <a:pt x="3607168" y="3752850"/>
                  </a:cubicBezTo>
                  <a:cubicBezTo>
                    <a:pt x="3606216" y="3754755"/>
                    <a:pt x="3604311" y="3756660"/>
                    <a:pt x="3603358" y="3757613"/>
                  </a:cubicBezTo>
                  <a:cubicBezTo>
                    <a:pt x="3602406" y="3758565"/>
                    <a:pt x="3601453" y="3759518"/>
                    <a:pt x="3600501" y="3760470"/>
                  </a:cubicBezTo>
                  <a:cubicBezTo>
                    <a:pt x="3594786" y="3763328"/>
                    <a:pt x="3589071" y="3766185"/>
                    <a:pt x="3584308" y="3769043"/>
                  </a:cubicBezTo>
                  <a:close/>
                  <a:moveTo>
                    <a:pt x="3565258" y="3798570"/>
                  </a:moveTo>
                  <a:cubicBezTo>
                    <a:pt x="3539541" y="3825240"/>
                    <a:pt x="3510966" y="3850005"/>
                    <a:pt x="3481438" y="3872865"/>
                  </a:cubicBezTo>
                  <a:cubicBezTo>
                    <a:pt x="3420478" y="3920490"/>
                    <a:pt x="3353803" y="3959543"/>
                    <a:pt x="3285223" y="3995738"/>
                  </a:cubicBezTo>
                  <a:cubicBezTo>
                    <a:pt x="3210928" y="4035743"/>
                    <a:pt x="3134728" y="4070985"/>
                    <a:pt x="3060433" y="4110990"/>
                  </a:cubicBezTo>
                  <a:cubicBezTo>
                    <a:pt x="2992806" y="4147185"/>
                    <a:pt x="2927083" y="4187190"/>
                    <a:pt x="2866123" y="4234815"/>
                  </a:cubicBezTo>
                  <a:cubicBezTo>
                    <a:pt x="2816593" y="4273868"/>
                    <a:pt x="2769921" y="4317683"/>
                    <a:pt x="2731821" y="4367213"/>
                  </a:cubicBezTo>
                  <a:cubicBezTo>
                    <a:pt x="2731821" y="4360545"/>
                    <a:pt x="2731821" y="4353878"/>
                    <a:pt x="2731821" y="4347210"/>
                  </a:cubicBezTo>
                  <a:cubicBezTo>
                    <a:pt x="2744203" y="4295775"/>
                    <a:pt x="2768016" y="4247198"/>
                    <a:pt x="2800401" y="4204335"/>
                  </a:cubicBezTo>
                  <a:cubicBezTo>
                    <a:pt x="2846121" y="4143375"/>
                    <a:pt x="2906128" y="4095750"/>
                    <a:pt x="2971851" y="4057650"/>
                  </a:cubicBezTo>
                  <a:cubicBezTo>
                    <a:pt x="3045193" y="4015740"/>
                    <a:pt x="3125203" y="3984308"/>
                    <a:pt x="3204261" y="3955733"/>
                  </a:cubicBezTo>
                  <a:cubicBezTo>
                    <a:pt x="3280461" y="3928110"/>
                    <a:pt x="3356661" y="3900488"/>
                    <a:pt x="3430003" y="3865245"/>
                  </a:cubicBezTo>
                  <a:cubicBezTo>
                    <a:pt x="3455721" y="3852863"/>
                    <a:pt x="3480486" y="3839528"/>
                    <a:pt x="3504298" y="3824288"/>
                  </a:cubicBezTo>
                  <a:cubicBezTo>
                    <a:pt x="3505251" y="3823335"/>
                    <a:pt x="3506203" y="3823335"/>
                    <a:pt x="3507156" y="3823335"/>
                  </a:cubicBezTo>
                  <a:cubicBezTo>
                    <a:pt x="3527158" y="3813810"/>
                    <a:pt x="3548113" y="3805238"/>
                    <a:pt x="3568116" y="3794760"/>
                  </a:cubicBezTo>
                  <a:cubicBezTo>
                    <a:pt x="3568116" y="3796665"/>
                    <a:pt x="3567163" y="3797618"/>
                    <a:pt x="3565258" y="3798570"/>
                  </a:cubicBezTo>
                  <a:close/>
                  <a:moveTo>
                    <a:pt x="3220453" y="3942398"/>
                  </a:moveTo>
                  <a:cubicBezTo>
                    <a:pt x="3140443" y="3970973"/>
                    <a:pt x="3060433" y="4000500"/>
                    <a:pt x="2985186" y="4041458"/>
                  </a:cubicBezTo>
                  <a:cubicBezTo>
                    <a:pt x="2918511" y="4077653"/>
                    <a:pt x="2856598" y="4124325"/>
                    <a:pt x="2808021" y="4183380"/>
                  </a:cubicBezTo>
                  <a:cubicBezTo>
                    <a:pt x="2775636" y="4222433"/>
                    <a:pt x="2748966" y="4267200"/>
                    <a:pt x="2732773" y="4314825"/>
                  </a:cubicBezTo>
                  <a:cubicBezTo>
                    <a:pt x="2731821" y="4287203"/>
                    <a:pt x="2729916" y="4260533"/>
                    <a:pt x="2727058" y="4232910"/>
                  </a:cubicBezTo>
                  <a:cubicBezTo>
                    <a:pt x="2754681" y="4180523"/>
                    <a:pt x="2796591" y="4139565"/>
                    <a:pt x="2846121" y="4105275"/>
                  </a:cubicBezTo>
                  <a:cubicBezTo>
                    <a:pt x="2901366" y="4067175"/>
                    <a:pt x="2961373" y="4036695"/>
                    <a:pt x="3022333" y="4010025"/>
                  </a:cubicBezTo>
                  <a:cubicBezTo>
                    <a:pt x="3147111" y="3954780"/>
                    <a:pt x="3277603" y="3915728"/>
                    <a:pt x="3404286" y="3867150"/>
                  </a:cubicBezTo>
                  <a:cubicBezTo>
                    <a:pt x="3416668" y="3862388"/>
                    <a:pt x="3429051" y="3857625"/>
                    <a:pt x="3442386" y="3851910"/>
                  </a:cubicBezTo>
                  <a:cubicBezTo>
                    <a:pt x="3369996" y="3888105"/>
                    <a:pt x="3295701" y="3914775"/>
                    <a:pt x="3220453" y="3942398"/>
                  </a:cubicBezTo>
                  <a:close/>
                  <a:moveTo>
                    <a:pt x="2723248" y="4495800"/>
                  </a:moveTo>
                  <a:cubicBezTo>
                    <a:pt x="2739441" y="4474845"/>
                    <a:pt x="2757538" y="4453890"/>
                    <a:pt x="2777541" y="4435793"/>
                  </a:cubicBezTo>
                  <a:cubicBezTo>
                    <a:pt x="2809926" y="4407218"/>
                    <a:pt x="2846121" y="4383405"/>
                    <a:pt x="2883268" y="4361498"/>
                  </a:cubicBezTo>
                  <a:cubicBezTo>
                    <a:pt x="2923273" y="4338638"/>
                    <a:pt x="2965183" y="4318635"/>
                    <a:pt x="3006141" y="4298633"/>
                  </a:cubicBezTo>
                  <a:cubicBezTo>
                    <a:pt x="3047098" y="4278630"/>
                    <a:pt x="3087103" y="4257675"/>
                    <a:pt x="3127108" y="4236720"/>
                  </a:cubicBezTo>
                  <a:cubicBezTo>
                    <a:pt x="3205213" y="4194810"/>
                    <a:pt x="3282366" y="4148138"/>
                    <a:pt x="3353803" y="4095750"/>
                  </a:cubicBezTo>
                  <a:cubicBezTo>
                    <a:pt x="3400476" y="4061460"/>
                    <a:pt x="3445243" y="4024313"/>
                    <a:pt x="3486201" y="3984308"/>
                  </a:cubicBezTo>
                  <a:cubicBezTo>
                    <a:pt x="3446196" y="4037648"/>
                    <a:pt x="3403333" y="4088130"/>
                    <a:pt x="3355708" y="4134803"/>
                  </a:cubicBezTo>
                  <a:cubicBezTo>
                    <a:pt x="3233788" y="4256723"/>
                    <a:pt x="3089008" y="4356735"/>
                    <a:pt x="2929941" y="4426268"/>
                  </a:cubicBezTo>
                  <a:cubicBezTo>
                    <a:pt x="2886126" y="4445318"/>
                    <a:pt x="2840406" y="4460558"/>
                    <a:pt x="2796591" y="4480560"/>
                  </a:cubicBezTo>
                  <a:cubicBezTo>
                    <a:pt x="2768016" y="4493895"/>
                    <a:pt x="2738488" y="4510088"/>
                    <a:pt x="2716581" y="4533900"/>
                  </a:cubicBezTo>
                  <a:cubicBezTo>
                    <a:pt x="2719438" y="4520565"/>
                    <a:pt x="2721343" y="4508183"/>
                    <a:pt x="2723248" y="4495800"/>
                  </a:cubicBezTo>
                  <a:close/>
                  <a:moveTo>
                    <a:pt x="3577641" y="4057650"/>
                  </a:moveTo>
                  <a:cubicBezTo>
                    <a:pt x="3546208" y="4130993"/>
                    <a:pt x="3500488" y="4197668"/>
                    <a:pt x="3444291" y="4253865"/>
                  </a:cubicBezTo>
                  <a:cubicBezTo>
                    <a:pt x="3389046" y="4308158"/>
                    <a:pt x="3325228" y="4352925"/>
                    <a:pt x="3255696" y="4387215"/>
                  </a:cubicBezTo>
                  <a:cubicBezTo>
                    <a:pt x="3181401" y="4424363"/>
                    <a:pt x="3102343" y="4447223"/>
                    <a:pt x="3021381" y="4463415"/>
                  </a:cubicBezTo>
                  <a:cubicBezTo>
                    <a:pt x="2972803" y="4472940"/>
                    <a:pt x="2924226" y="4481513"/>
                    <a:pt x="2875648" y="4491038"/>
                  </a:cubicBezTo>
                  <a:cubicBezTo>
                    <a:pt x="2879458" y="4490085"/>
                    <a:pt x="2884221" y="4489133"/>
                    <a:pt x="2888031" y="4487228"/>
                  </a:cubicBezTo>
                  <a:cubicBezTo>
                    <a:pt x="2928988" y="4475798"/>
                    <a:pt x="2968993" y="4464368"/>
                    <a:pt x="3009951" y="4451985"/>
                  </a:cubicBezTo>
                  <a:cubicBezTo>
                    <a:pt x="3085198" y="4430078"/>
                    <a:pt x="3159493" y="4404360"/>
                    <a:pt x="3227121" y="4364355"/>
                  </a:cubicBezTo>
                  <a:cubicBezTo>
                    <a:pt x="3289033" y="4327208"/>
                    <a:pt x="3343326" y="4280535"/>
                    <a:pt x="3390951" y="4227195"/>
                  </a:cubicBezTo>
                  <a:cubicBezTo>
                    <a:pt x="3440481" y="4170998"/>
                    <a:pt x="3482391" y="4109085"/>
                    <a:pt x="3518586" y="4044315"/>
                  </a:cubicBezTo>
                  <a:cubicBezTo>
                    <a:pt x="3555733" y="3976688"/>
                    <a:pt x="3588118" y="3906203"/>
                    <a:pt x="3615741" y="3834765"/>
                  </a:cubicBezTo>
                  <a:cubicBezTo>
                    <a:pt x="3617646" y="3830955"/>
                    <a:pt x="3620503" y="3828098"/>
                    <a:pt x="3623361" y="3824288"/>
                  </a:cubicBezTo>
                  <a:cubicBezTo>
                    <a:pt x="3623361" y="3836670"/>
                    <a:pt x="3623361" y="3849053"/>
                    <a:pt x="3622408" y="3861435"/>
                  </a:cubicBezTo>
                  <a:cubicBezTo>
                    <a:pt x="3617646" y="3895725"/>
                    <a:pt x="3612883" y="3930015"/>
                    <a:pt x="3608121" y="3965258"/>
                  </a:cubicBezTo>
                  <a:cubicBezTo>
                    <a:pt x="3599548" y="3996690"/>
                    <a:pt x="3590023" y="4028123"/>
                    <a:pt x="3577641" y="4057650"/>
                  </a:cubicBezTo>
                  <a:close/>
                  <a:moveTo>
                    <a:pt x="3620503" y="4065270"/>
                  </a:moveTo>
                  <a:cubicBezTo>
                    <a:pt x="3627171" y="4026218"/>
                    <a:pt x="3632886" y="3986213"/>
                    <a:pt x="3637648" y="3946208"/>
                  </a:cubicBezTo>
                  <a:cubicBezTo>
                    <a:pt x="3659556" y="3932873"/>
                    <a:pt x="3681463" y="3918585"/>
                    <a:pt x="3703371" y="3905250"/>
                  </a:cubicBezTo>
                  <a:cubicBezTo>
                    <a:pt x="3727183" y="3890963"/>
                    <a:pt x="3751948" y="3877628"/>
                    <a:pt x="3776713" y="3863340"/>
                  </a:cubicBezTo>
                  <a:cubicBezTo>
                    <a:pt x="3824338" y="3836670"/>
                    <a:pt x="3872916" y="3810953"/>
                    <a:pt x="3920541" y="3783330"/>
                  </a:cubicBezTo>
                  <a:cubicBezTo>
                    <a:pt x="4007218" y="3733800"/>
                    <a:pt x="4091991" y="3679508"/>
                    <a:pt x="4164381" y="3609975"/>
                  </a:cubicBezTo>
                  <a:cubicBezTo>
                    <a:pt x="4184383" y="3590925"/>
                    <a:pt x="4202481" y="3570923"/>
                    <a:pt x="4219626" y="3549968"/>
                  </a:cubicBezTo>
                  <a:cubicBezTo>
                    <a:pt x="4227246" y="3541395"/>
                    <a:pt x="4233914" y="3531870"/>
                    <a:pt x="4241533" y="3522345"/>
                  </a:cubicBezTo>
                  <a:cubicBezTo>
                    <a:pt x="4235818" y="3547110"/>
                    <a:pt x="4228199" y="3570923"/>
                    <a:pt x="4216768" y="3593783"/>
                  </a:cubicBezTo>
                  <a:cubicBezTo>
                    <a:pt x="4149141" y="3653790"/>
                    <a:pt x="4094848" y="3728085"/>
                    <a:pt x="4057701" y="3810953"/>
                  </a:cubicBezTo>
                  <a:cubicBezTo>
                    <a:pt x="4057701" y="3810953"/>
                    <a:pt x="4057701" y="3810953"/>
                    <a:pt x="4056748" y="3811905"/>
                  </a:cubicBezTo>
                  <a:cubicBezTo>
                    <a:pt x="4055796" y="3812858"/>
                    <a:pt x="4055796" y="3813810"/>
                    <a:pt x="4055796" y="3814763"/>
                  </a:cubicBezTo>
                  <a:cubicBezTo>
                    <a:pt x="4053891" y="3818573"/>
                    <a:pt x="4052938" y="3821430"/>
                    <a:pt x="4051033" y="3825240"/>
                  </a:cubicBezTo>
                  <a:cubicBezTo>
                    <a:pt x="4048176" y="3830955"/>
                    <a:pt x="4046271" y="3837623"/>
                    <a:pt x="4044366" y="3843338"/>
                  </a:cubicBezTo>
                  <a:cubicBezTo>
                    <a:pt x="4039603" y="3847148"/>
                    <a:pt x="4034841" y="3850958"/>
                    <a:pt x="4029126" y="3854768"/>
                  </a:cubicBezTo>
                  <a:cubicBezTo>
                    <a:pt x="4016743" y="3864293"/>
                    <a:pt x="4003408" y="3872865"/>
                    <a:pt x="3991026" y="3881438"/>
                  </a:cubicBezTo>
                  <a:cubicBezTo>
                    <a:pt x="3964356" y="3898583"/>
                    <a:pt x="3937686" y="3914775"/>
                    <a:pt x="3909111" y="3929063"/>
                  </a:cubicBezTo>
                  <a:cubicBezTo>
                    <a:pt x="3852913" y="3957638"/>
                    <a:pt x="3793858" y="3981450"/>
                    <a:pt x="3733851" y="3999548"/>
                  </a:cubicBezTo>
                  <a:cubicBezTo>
                    <a:pt x="3698608" y="4010025"/>
                    <a:pt x="3663366" y="4017645"/>
                    <a:pt x="3628123" y="4024313"/>
                  </a:cubicBezTo>
                  <a:cubicBezTo>
                    <a:pt x="3625266" y="4025265"/>
                    <a:pt x="3626218" y="4029075"/>
                    <a:pt x="3629076" y="4028123"/>
                  </a:cubicBezTo>
                  <a:cubicBezTo>
                    <a:pt x="3755758" y="4010025"/>
                    <a:pt x="3878631" y="3961448"/>
                    <a:pt x="3986263" y="3893820"/>
                  </a:cubicBezTo>
                  <a:cubicBezTo>
                    <a:pt x="4001503" y="3884295"/>
                    <a:pt x="4015791" y="3874770"/>
                    <a:pt x="4030078" y="3864293"/>
                  </a:cubicBezTo>
                  <a:cubicBezTo>
                    <a:pt x="4032936" y="3862388"/>
                    <a:pt x="4035793" y="3859530"/>
                    <a:pt x="4039603" y="3857625"/>
                  </a:cubicBezTo>
                  <a:cubicBezTo>
                    <a:pt x="4033888" y="3872865"/>
                    <a:pt x="4028173" y="3888105"/>
                    <a:pt x="4022458" y="3904298"/>
                  </a:cubicBezTo>
                  <a:cubicBezTo>
                    <a:pt x="4020553" y="3906203"/>
                    <a:pt x="4018648" y="3908108"/>
                    <a:pt x="4016743" y="3910013"/>
                  </a:cubicBezTo>
                  <a:cubicBezTo>
                    <a:pt x="4009123" y="3916680"/>
                    <a:pt x="4001503" y="3924300"/>
                    <a:pt x="3993883" y="3930968"/>
                  </a:cubicBezTo>
                  <a:cubicBezTo>
                    <a:pt x="3978643" y="3944303"/>
                    <a:pt x="3962451" y="3957638"/>
                    <a:pt x="3945306" y="3969068"/>
                  </a:cubicBezTo>
                  <a:cubicBezTo>
                    <a:pt x="3911968" y="3992880"/>
                    <a:pt x="3876726" y="4014788"/>
                    <a:pt x="3840531" y="4032885"/>
                  </a:cubicBezTo>
                  <a:cubicBezTo>
                    <a:pt x="3804336" y="4050983"/>
                    <a:pt x="3766236" y="4066223"/>
                    <a:pt x="3728136" y="4077653"/>
                  </a:cubicBezTo>
                  <a:cubicBezTo>
                    <a:pt x="3690988" y="4089083"/>
                    <a:pt x="3651936" y="4095750"/>
                    <a:pt x="3613836" y="4104323"/>
                  </a:cubicBezTo>
                  <a:cubicBezTo>
                    <a:pt x="3616693" y="4091940"/>
                    <a:pt x="3618598" y="4078605"/>
                    <a:pt x="3620503" y="4065270"/>
                  </a:cubicBezTo>
                  <a:close/>
                  <a:moveTo>
                    <a:pt x="4998771" y="3962400"/>
                  </a:moveTo>
                  <a:cubicBezTo>
                    <a:pt x="4960671" y="3955733"/>
                    <a:pt x="4921619" y="3953828"/>
                    <a:pt x="4882566" y="3955733"/>
                  </a:cubicBezTo>
                  <a:cubicBezTo>
                    <a:pt x="4801603" y="3959543"/>
                    <a:pt x="4722546" y="3979545"/>
                    <a:pt x="4646346" y="4006215"/>
                  </a:cubicBezTo>
                  <a:cubicBezTo>
                    <a:pt x="4564431" y="4034790"/>
                    <a:pt x="4485374" y="4070985"/>
                    <a:pt x="4404411" y="4101465"/>
                  </a:cubicBezTo>
                  <a:cubicBezTo>
                    <a:pt x="4327258" y="4130993"/>
                    <a:pt x="4248201" y="4154805"/>
                    <a:pt x="4165333" y="4163378"/>
                  </a:cubicBezTo>
                  <a:cubicBezTo>
                    <a:pt x="4125328" y="4167188"/>
                    <a:pt x="4085323" y="4168140"/>
                    <a:pt x="4046271" y="4163378"/>
                  </a:cubicBezTo>
                  <a:cubicBezTo>
                    <a:pt x="4018648" y="4160520"/>
                    <a:pt x="3991978" y="4154805"/>
                    <a:pt x="3966261" y="4146233"/>
                  </a:cubicBezTo>
                  <a:cubicBezTo>
                    <a:pt x="3956736" y="4141470"/>
                    <a:pt x="3949116" y="4134803"/>
                    <a:pt x="3941496" y="4128135"/>
                  </a:cubicBezTo>
                  <a:cubicBezTo>
                    <a:pt x="4015791" y="4137660"/>
                    <a:pt x="4091038" y="4130993"/>
                    <a:pt x="4163428" y="4115753"/>
                  </a:cubicBezTo>
                  <a:cubicBezTo>
                    <a:pt x="4241533" y="4099560"/>
                    <a:pt x="4317733" y="4074795"/>
                    <a:pt x="4392028" y="4048125"/>
                  </a:cubicBezTo>
                  <a:cubicBezTo>
                    <a:pt x="4467276" y="4020503"/>
                    <a:pt x="4541571" y="3991928"/>
                    <a:pt x="4617771" y="3968115"/>
                  </a:cubicBezTo>
                  <a:cubicBezTo>
                    <a:pt x="4692066" y="3944303"/>
                    <a:pt x="4768266" y="3927158"/>
                    <a:pt x="4846371" y="3921443"/>
                  </a:cubicBezTo>
                  <a:cubicBezTo>
                    <a:pt x="4921619" y="3915728"/>
                    <a:pt x="4998771" y="3922395"/>
                    <a:pt x="5070208" y="3947160"/>
                  </a:cubicBezTo>
                  <a:cubicBezTo>
                    <a:pt x="5072114" y="3948113"/>
                    <a:pt x="5074971" y="3949065"/>
                    <a:pt x="5076876" y="3950018"/>
                  </a:cubicBezTo>
                  <a:cubicBezTo>
                    <a:pt x="5082591" y="3964305"/>
                    <a:pt x="5088306" y="3978593"/>
                    <a:pt x="5094021" y="3991928"/>
                  </a:cubicBezTo>
                  <a:cubicBezTo>
                    <a:pt x="5065446" y="3977640"/>
                    <a:pt x="5032108" y="3968115"/>
                    <a:pt x="4998771" y="3962400"/>
                  </a:cubicBezTo>
                  <a:close/>
                  <a:moveTo>
                    <a:pt x="5101641" y="4005263"/>
                  </a:moveTo>
                  <a:cubicBezTo>
                    <a:pt x="5103546" y="4008120"/>
                    <a:pt x="5104498" y="4010978"/>
                    <a:pt x="5106403" y="4014788"/>
                  </a:cubicBezTo>
                  <a:cubicBezTo>
                    <a:pt x="5035919" y="4005263"/>
                    <a:pt x="4964481" y="4009073"/>
                    <a:pt x="4894948" y="4020503"/>
                  </a:cubicBezTo>
                  <a:cubicBezTo>
                    <a:pt x="4819701" y="4032885"/>
                    <a:pt x="4746358" y="4055745"/>
                    <a:pt x="4674921" y="4079558"/>
                  </a:cubicBezTo>
                  <a:cubicBezTo>
                    <a:pt x="4601578" y="4104323"/>
                    <a:pt x="4530141" y="4130993"/>
                    <a:pt x="4455846" y="4153853"/>
                  </a:cubicBezTo>
                  <a:cubicBezTo>
                    <a:pt x="4384408" y="4175760"/>
                    <a:pt x="4310114" y="4193858"/>
                    <a:pt x="4234866" y="4199573"/>
                  </a:cubicBezTo>
                  <a:cubicBezTo>
                    <a:pt x="4180573" y="4204335"/>
                    <a:pt x="4127233" y="4202430"/>
                    <a:pt x="4073893" y="4193858"/>
                  </a:cubicBezTo>
                  <a:cubicBezTo>
                    <a:pt x="4059606" y="4186238"/>
                    <a:pt x="4044366" y="4179570"/>
                    <a:pt x="4030078" y="4173855"/>
                  </a:cubicBezTo>
                  <a:cubicBezTo>
                    <a:pt x="4021506" y="4170045"/>
                    <a:pt x="4012933" y="4167188"/>
                    <a:pt x="4004361" y="4163378"/>
                  </a:cubicBezTo>
                  <a:cubicBezTo>
                    <a:pt x="4044366" y="4171950"/>
                    <a:pt x="4086276" y="4174808"/>
                    <a:pt x="4128186" y="4172903"/>
                  </a:cubicBezTo>
                  <a:cubicBezTo>
                    <a:pt x="4209149" y="4170045"/>
                    <a:pt x="4287253" y="4150043"/>
                    <a:pt x="4363453" y="4124325"/>
                  </a:cubicBezTo>
                  <a:cubicBezTo>
                    <a:pt x="4445368" y="4095750"/>
                    <a:pt x="4524426" y="4060508"/>
                    <a:pt x="4605389" y="4029075"/>
                  </a:cubicBezTo>
                  <a:cubicBezTo>
                    <a:pt x="4682541" y="3999548"/>
                    <a:pt x="4762551" y="3974783"/>
                    <a:pt x="4844466" y="3966210"/>
                  </a:cubicBezTo>
                  <a:cubicBezTo>
                    <a:pt x="4923523" y="3957638"/>
                    <a:pt x="5003533" y="3963353"/>
                    <a:pt x="5076876" y="3993833"/>
                  </a:cubicBezTo>
                  <a:cubicBezTo>
                    <a:pt x="5086401" y="3998595"/>
                    <a:pt x="5094021" y="4001453"/>
                    <a:pt x="5101641" y="4005263"/>
                  </a:cubicBezTo>
                  <a:close/>
                  <a:moveTo>
                    <a:pt x="4882566" y="3911918"/>
                  </a:moveTo>
                  <a:cubicBezTo>
                    <a:pt x="4805414" y="3913823"/>
                    <a:pt x="4730166" y="3928110"/>
                    <a:pt x="4655871" y="3950018"/>
                  </a:cubicBezTo>
                  <a:cubicBezTo>
                    <a:pt x="4578718" y="3971925"/>
                    <a:pt x="4503471" y="4000500"/>
                    <a:pt x="4428224" y="4029075"/>
                  </a:cubicBezTo>
                  <a:cubicBezTo>
                    <a:pt x="4352024" y="4057650"/>
                    <a:pt x="4275824" y="4085273"/>
                    <a:pt x="4197718" y="4104323"/>
                  </a:cubicBezTo>
                  <a:cubicBezTo>
                    <a:pt x="4119613" y="4123373"/>
                    <a:pt x="4038651" y="4132898"/>
                    <a:pt x="3957688" y="4128135"/>
                  </a:cubicBezTo>
                  <a:cubicBezTo>
                    <a:pt x="3951021" y="4128135"/>
                    <a:pt x="3944353" y="4127183"/>
                    <a:pt x="3937686" y="4127183"/>
                  </a:cubicBezTo>
                  <a:cubicBezTo>
                    <a:pt x="3935781" y="4125278"/>
                    <a:pt x="3932923" y="4123373"/>
                    <a:pt x="3931018" y="4121468"/>
                  </a:cubicBezTo>
                  <a:cubicBezTo>
                    <a:pt x="4004361" y="4137660"/>
                    <a:pt x="4079608" y="4123373"/>
                    <a:pt x="4150093" y="4100513"/>
                  </a:cubicBezTo>
                  <a:cubicBezTo>
                    <a:pt x="4225341" y="4075748"/>
                    <a:pt x="4297731" y="4042410"/>
                    <a:pt x="4371074" y="4013835"/>
                  </a:cubicBezTo>
                  <a:cubicBezTo>
                    <a:pt x="4445368" y="3985260"/>
                    <a:pt x="4520616" y="3958590"/>
                    <a:pt x="4597768" y="3938588"/>
                  </a:cubicBezTo>
                  <a:cubicBezTo>
                    <a:pt x="4673968" y="3918585"/>
                    <a:pt x="4752074" y="3905250"/>
                    <a:pt x="4831131" y="3901440"/>
                  </a:cubicBezTo>
                  <a:cubicBezTo>
                    <a:pt x="4909236" y="3897630"/>
                    <a:pt x="4987341" y="3904298"/>
                    <a:pt x="5062589" y="3924300"/>
                  </a:cubicBezTo>
                  <a:cubicBezTo>
                    <a:pt x="5064494" y="3925253"/>
                    <a:pt x="5067351" y="3925253"/>
                    <a:pt x="5069256" y="3926205"/>
                  </a:cubicBezTo>
                  <a:cubicBezTo>
                    <a:pt x="5071161" y="3930968"/>
                    <a:pt x="5073066" y="3935730"/>
                    <a:pt x="5074019" y="3940493"/>
                  </a:cubicBezTo>
                  <a:cubicBezTo>
                    <a:pt x="5012106" y="3917633"/>
                    <a:pt x="4947336" y="3910013"/>
                    <a:pt x="4882566" y="3911918"/>
                  </a:cubicBezTo>
                  <a:close/>
                  <a:moveTo>
                    <a:pt x="3931018" y="4112895"/>
                  </a:moveTo>
                  <a:cubicBezTo>
                    <a:pt x="3939591" y="4105275"/>
                    <a:pt x="3948163" y="4097655"/>
                    <a:pt x="3954831" y="4088130"/>
                  </a:cubicBezTo>
                  <a:cubicBezTo>
                    <a:pt x="4011981" y="4079558"/>
                    <a:pt x="4068178" y="4061460"/>
                    <a:pt x="4122471" y="4040505"/>
                  </a:cubicBezTo>
                  <a:cubicBezTo>
                    <a:pt x="4193908" y="4011930"/>
                    <a:pt x="4263441" y="3977640"/>
                    <a:pt x="4332974" y="3946208"/>
                  </a:cubicBezTo>
                  <a:cubicBezTo>
                    <a:pt x="4404411" y="3913823"/>
                    <a:pt x="4477753" y="3886200"/>
                    <a:pt x="4554906" y="3869055"/>
                  </a:cubicBezTo>
                  <a:cubicBezTo>
                    <a:pt x="4633964" y="3851910"/>
                    <a:pt x="4715878" y="3846195"/>
                    <a:pt x="4796841" y="3850958"/>
                  </a:cubicBezTo>
                  <a:cubicBezTo>
                    <a:pt x="4877803" y="3855720"/>
                    <a:pt x="4957814" y="3871913"/>
                    <a:pt x="5034014" y="3899535"/>
                  </a:cubicBezTo>
                  <a:cubicBezTo>
                    <a:pt x="5041633" y="3902393"/>
                    <a:pt x="5049253" y="3905250"/>
                    <a:pt x="5056873" y="3908108"/>
                  </a:cubicBezTo>
                  <a:cubicBezTo>
                    <a:pt x="4994008" y="3892868"/>
                    <a:pt x="4929239" y="3886200"/>
                    <a:pt x="4864468" y="3887153"/>
                  </a:cubicBezTo>
                  <a:cubicBezTo>
                    <a:pt x="4786364" y="3888105"/>
                    <a:pt x="4708258" y="3899535"/>
                    <a:pt x="4632058" y="3916680"/>
                  </a:cubicBezTo>
                  <a:cubicBezTo>
                    <a:pt x="4554906" y="3934778"/>
                    <a:pt x="4478706" y="3959543"/>
                    <a:pt x="4404411" y="3987165"/>
                  </a:cubicBezTo>
                  <a:cubicBezTo>
                    <a:pt x="4330116" y="4014788"/>
                    <a:pt x="4257726" y="4048125"/>
                    <a:pt x="4182478" y="4075748"/>
                  </a:cubicBezTo>
                  <a:cubicBezTo>
                    <a:pt x="4109136" y="4102418"/>
                    <a:pt x="4031983" y="4123373"/>
                    <a:pt x="3952926" y="4114800"/>
                  </a:cubicBezTo>
                  <a:cubicBezTo>
                    <a:pt x="3946258" y="4114800"/>
                    <a:pt x="3938638" y="4113848"/>
                    <a:pt x="3931018" y="4112895"/>
                  </a:cubicBezTo>
                  <a:close/>
                  <a:moveTo>
                    <a:pt x="4951146" y="3864293"/>
                  </a:moveTo>
                  <a:cubicBezTo>
                    <a:pt x="4911141" y="3854768"/>
                    <a:pt x="4871136" y="3848100"/>
                    <a:pt x="4830178" y="3844290"/>
                  </a:cubicBezTo>
                  <a:cubicBezTo>
                    <a:pt x="4749216" y="3836670"/>
                    <a:pt x="4668253" y="3839528"/>
                    <a:pt x="4588243" y="3853815"/>
                  </a:cubicBezTo>
                  <a:cubicBezTo>
                    <a:pt x="4510139" y="3867150"/>
                    <a:pt x="4435843" y="3892868"/>
                    <a:pt x="4363453" y="3924300"/>
                  </a:cubicBezTo>
                  <a:cubicBezTo>
                    <a:pt x="4292016" y="3955733"/>
                    <a:pt x="4223436" y="3990975"/>
                    <a:pt x="4151998" y="4021455"/>
                  </a:cubicBezTo>
                  <a:cubicBezTo>
                    <a:pt x="4090086" y="4048125"/>
                    <a:pt x="4026268" y="4070985"/>
                    <a:pt x="3960546" y="4083368"/>
                  </a:cubicBezTo>
                  <a:cubicBezTo>
                    <a:pt x="3975786" y="4064318"/>
                    <a:pt x="3988168" y="4043363"/>
                    <a:pt x="3998646" y="4022408"/>
                  </a:cubicBezTo>
                  <a:cubicBezTo>
                    <a:pt x="4003408" y="4020503"/>
                    <a:pt x="4007218" y="4018598"/>
                    <a:pt x="4011981" y="4016693"/>
                  </a:cubicBezTo>
                  <a:cubicBezTo>
                    <a:pt x="4051986" y="3999548"/>
                    <a:pt x="4091038" y="3981450"/>
                    <a:pt x="4131043" y="3963353"/>
                  </a:cubicBezTo>
                  <a:cubicBezTo>
                    <a:pt x="4209149" y="3927158"/>
                    <a:pt x="4288206" y="3891915"/>
                    <a:pt x="4369168" y="3862388"/>
                  </a:cubicBezTo>
                  <a:cubicBezTo>
                    <a:pt x="4448226" y="3832860"/>
                    <a:pt x="4530141" y="3810000"/>
                    <a:pt x="4613961" y="3797618"/>
                  </a:cubicBezTo>
                  <a:cubicBezTo>
                    <a:pt x="4691114" y="3787140"/>
                    <a:pt x="4769218" y="3786188"/>
                    <a:pt x="4846371" y="3800475"/>
                  </a:cubicBezTo>
                  <a:cubicBezTo>
                    <a:pt x="4920666" y="3813810"/>
                    <a:pt x="4993056" y="3840480"/>
                    <a:pt x="5054969" y="3882390"/>
                  </a:cubicBezTo>
                  <a:cubicBezTo>
                    <a:pt x="5055921" y="3883343"/>
                    <a:pt x="5057826" y="3884295"/>
                    <a:pt x="5058778" y="3885248"/>
                  </a:cubicBezTo>
                  <a:cubicBezTo>
                    <a:pt x="5059731" y="3890010"/>
                    <a:pt x="5061636" y="3894773"/>
                    <a:pt x="5062589" y="3899535"/>
                  </a:cubicBezTo>
                  <a:cubicBezTo>
                    <a:pt x="5025441" y="3883343"/>
                    <a:pt x="4988294" y="3872865"/>
                    <a:pt x="4951146" y="3864293"/>
                  </a:cubicBezTo>
                  <a:close/>
                  <a:moveTo>
                    <a:pt x="4877803" y="3797618"/>
                  </a:moveTo>
                  <a:cubicBezTo>
                    <a:pt x="4803508" y="3779520"/>
                    <a:pt x="4725403" y="3775710"/>
                    <a:pt x="4649203" y="3783330"/>
                  </a:cubicBezTo>
                  <a:cubicBezTo>
                    <a:pt x="4564431" y="3790950"/>
                    <a:pt x="4481564" y="3811905"/>
                    <a:pt x="4401553" y="3839528"/>
                  </a:cubicBezTo>
                  <a:cubicBezTo>
                    <a:pt x="4319639" y="3867150"/>
                    <a:pt x="4239628" y="3902393"/>
                    <a:pt x="4161523" y="3937635"/>
                  </a:cubicBezTo>
                  <a:cubicBezTo>
                    <a:pt x="4121518" y="3955733"/>
                    <a:pt x="4081513" y="3973830"/>
                    <a:pt x="4040556" y="3991928"/>
                  </a:cubicBezTo>
                  <a:cubicBezTo>
                    <a:pt x="4028173" y="3997643"/>
                    <a:pt x="4016743" y="4002405"/>
                    <a:pt x="4004361" y="4007168"/>
                  </a:cubicBezTo>
                  <a:cubicBezTo>
                    <a:pt x="4010076" y="3993833"/>
                    <a:pt x="4016743" y="3981450"/>
                    <a:pt x="4021506" y="3968115"/>
                  </a:cubicBezTo>
                  <a:cubicBezTo>
                    <a:pt x="4023411" y="3965258"/>
                    <a:pt x="4025316" y="3962400"/>
                    <a:pt x="4027221" y="3960495"/>
                  </a:cubicBezTo>
                  <a:cubicBezTo>
                    <a:pt x="4087228" y="3939540"/>
                    <a:pt x="4145331" y="3913823"/>
                    <a:pt x="4203433" y="3888105"/>
                  </a:cubicBezTo>
                  <a:cubicBezTo>
                    <a:pt x="4276776" y="3855720"/>
                    <a:pt x="4351071" y="3823335"/>
                    <a:pt x="4426318" y="3796665"/>
                  </a:cubicBezTo>
                  <a:cubicBezTo>
                    <a:pt x="4501566" y="3769995"/>
                    <a:pt x="4578718" y="3749993"/>
                    <a:pt x="4657776" y="3742373"/>
                  </a:cubicBezTo>
                  <a:cubicBezTo>
                    <a:pt x="4728261" y="3735705"/>
                    <a:pt x="4799699" y="3739515"/>
                    <a:pt x="4867326" y="3756660"/>
                  </a:cubicBezTo>
                  <a:cubicBezTo>
                    <a:pt x="4933048" y="3773805"/>
                    <a:pt x="4993056" y="3804285"/>
                    <a:pt x="5045444" y="3848100"/>
                  </a:cubicBezTo>
                  <a:cubicBezTo>
                    <a:pt x="5046396" y="3849053"/>
                    <a:pt x="5046396" y="3849053"/>
                    <a:pt x="5047348" y="3850005"/>
                  </a:cubicBezTo>
                  <a:cubicBezTo>
                    <a:pt x="5048301" y="3855720"/>
                    <a:pt x="5049253" y="3860483"/>
                    <a:pt x="5051158" y="3866198"/>
                  </a:cubicBezTo>
                  <a:cubicBezTo>
                    <a:pt x="5052111" y="3869055"/>
                    <a:pt x="5053064" y="3871913"/>
                    <a:pt x="5053064" y="3875723"/>
                  </a:cubicBezTo>
                  <a:cubicBezTo>
                    <a:pt x="5001628" y="3837623"/>
                    <a:pt x="4940669" y="3812858"/>
                    <a:pt x="4877803" y="3797618"/>
                  </a:cubicBezTo>
                  <a:close/>
                  <a:moveTo>
                    <a:pt x="4992103" y="3796665"/>
                  </a:moveTo>
                  <a:cubicBezTo>
                    <a:pt x="4962576" y="3779520"/>
                    <a:pt x="4931144" y="3766185"/>
                    <a:pt x="4899711" y="3755708"/>
                  </a:cubicBezTo>
                  <a:cubicBezTo>
                    <a:pt x="4833989" y="3734753"/>
                    <a:pt x="4763503" y="3727133"/>
                    <a:pt x="4693971" y="3729990"/>
                  </a:cubicBezTo>
                  <a:cubicBezTo>
                    <a:pt x="4613961" y="3733800"/>
                    <a:pt x="4535856" y="3751898"/>
                    <a:pt x="4459656" y="3776663"/>
                  </a:cubicBezTo>
                  <a:cubicBezTo>
                    <a:pt x="4382503" y="3802380"/>
                    <a:pt x="4307256" y="3834765"/>
                    <a:pt x="4232961" y="3868103"/>
                  </a:cubicBezTo>
                  <a:cubicBezTo>
                    <a:pt x="4166286" y="3897630"/>
                    <a:pt x="4099611" y="3927158"/>
                    <a:pt x="4031031" y="3953828"/>
                  </a:cubicBezTo>
                  <a:cubicBezTo>
                    <a:pt x="4033888" y="3948113"/>
                    <a:pt x="4036746" y="3941445"/>
                    <a:pt x="4035793" y="3934778"/>
                  </a:cubicBezTo>
                  <a:cubicBezTo>
                    <a:pt x="4097706" y="3901440"/>
                    <a:pt x="4158666" y="3866198"/>
                    <a:pt x="4221531" y="3834765"/>
                  </a:cubicBezTo>
                  <a:cubicBezTo>
                    <a:pt x="4284396" y="3803333"/>
                    <a:pt x="4349166" y="3776663"/>
                    <a:pt x="4415841" y="3755708"/>
                  </a:cubicBezTo>
                  <a:cubicBezTo>
                    <a:pt x="4546333" y="3714750"/>
                    <a:pt x="4684446" y="3696653"/>
                    <a:pt x="4820653" y="3702368"/>
                  </a:cubicBezTo>
                  <a:cubicBezTo>
                    <a:pt x="4858753" y="3703320"/>
                    <a:pt x="4896853" y="3707130"/>
                    <a:pt x="4934001" y="3711893"/>
                  </a:cubicBezTo>
                  <a:cubicBezTo>
                    <a:pt x="4967339" y="3716655"/>
                    <a:pt x="5000676" y="3723323"/>
                    <a:pt x="5034014" y="3729990"/>
                  </a:cubicBezTo>
                  <a:cubicBezTo>
                    <a:pt x="5034014" y="3764280"/>
                    <a:pt x="5037823" y="3799523"/>
                    <a:pt x="5044491" y="3833813"/>
                  </a:cubicBezTo>
                  <a:cubicBezTo>
                    <a:pt x="5028298" y="3819525"/>
                    <a:pt x="5010201" y="3807143"/>
                    <a:pt x="4992103" y="3796665"/>
                  </a:cubicBezTo>
                  <a:close/>
                  <a:moveTo>
                    <a:pt x="4048176" y="3896678"/>
                  </a:moveTo>
                  <a:cubicBezTo>
                    <a:pt x="4049128" y="3892868"/>
                    <a:pt x="4051033" y="3889058"/>
                    <a:pt x="4051986" y="3885248"/>
                  </a:cubicBezTo>
                  <a:cubicBezTo>
                    <a:pt x="4053891" y="3881438"/>
                    <a:pt x="4054843" y="3876675"/>
                    <a:pt x="4056748" y="3872865"/>
                  </a:cubicBezTo>
                  <a:cubicBezTo>
                    <a:pt x="4071036" y="3854768"/>
                    <a:pt x="4087228" y="3837623"/>
                    <a:pt x="4106278" y="3823335"/>
                  </a:cubicBezTo>
                  <a:cubicBezTo>
                    <a:pt x="4131996" y="3803333"/>
                    <a:pt x="4160571" y="3786188"/>
                    <a:pt x="4190098" y="3771900"/>
                  </a:cubicBezTo>
                  <a:cubicBezTo>
                    <a:pt x="4252964" y="3740468"/>
                    <a:pt x="4320591" y="3717608"/>
                    <a:pt x="4389171" y="3702368"/>
                  </a:cubicBezTo>
                  <a:cubicBezTo>
                    <a:pt x="4458703" y="3686175"/>
                    <a:pt x="4529189" y="3676650"/>
                    <a:pt x="4599674" y="3671888"/>
                  </a:cubicBezTo>
                  <a:cubicBezTo>
                    <a:pt x="4670158" y="3666173"/>
                    <a:pt x="4741596" y="3664268"/>
                    <a:pt x="4812081" y="3666173"/>
                  </a:cubicBezTo>
                  <a:cubicBezTo>
                    <a:pt x="4882566" y="3668078"/>
                    <a:pt x="4954003" y="3674745"/>
                    <a:pt x="5019726" y="3701415"/>
                  </a:cubicBezTo>
                  <a:cubicBezTo>
                    <a:pt x="5024489" y="3703320"/>
                    <a:pt x="5030203" y="3706178"/>
                    <a:pt x="5034966" y="3708083"/>
                  </a:cubicBezTo>
                  <a:cubicBezTo>
                    <a:pt x="5034966" y="3711893"/>
                    <a:pt x="5034966" y="3714750"/>
                    <a:pt x="5034966" y="3718560"/>
                  </a:cubicBezTo>
                  <a:cubicBezTo>
                    <a:pt x="4972101" y="3704273"/>
                    <a:pt x="4908283" y="3696653"/>
                    <a:pt x="4843514" y="3693795"/>
                  </a:cubicBezTo>
                  <a:cubicBezTo>
                    <a:pt x="4774933" y="3689985"/>
                    <a:pt x="4706353" y="3691890"/>
                    <a:pt x="4637774" y="3700463"/>
                  </a:cubicBezTo>
                  <a:cubicBezTo>
                    <a:pt x="4499661" y="3716655"/>
                    <a:pt x="4365358" y="3756660"/>
                    <a:pt x="4240581" y="3817620"/>
                  </a:cubicBezTo>
                  <a:cubicBezTo>
                    <a:pt x="4171048" y="3850958"/>
                    <a:pt x="4103421" y="3889058"/>
                    <a:pt x="4036746" y="3929063"/>
                  </a:cubicBezTo>
                  <a:cubicBezTo>
                    <a:pt x="4037698" y="3926205"/>
                    <a:pt x="4038651" y="3923348"/>
                    <a:pt x="4039603" y="3920490"/>
                  </a:cubicBezTo>
                  <a:cubicBezTo>
                    <a:pt x="4043413" y="3915728"/>
                    <a:pt x="4047223" y="3910965"/>
                    <a:pt x="4048176" y="3905250"/>
                  </a:cubicBezTo>
                  <a:cubicBezTo>
                    <a:pt x="4050081" y="3900488"/>
                    <a:pt x="4049128" y="3898583"/>
                    <a:pt x="4048176" y="3896678"/>
                  </a:cubicBezTo>
                  <a:close/>
                  <a:moveTo>
                    <a:pt x="4065321" y="3853815"/>
                  </a:moveTo>
                  <a:cubicBezTo>
                    <a:pt x="4072941" y="3834765"/>
                    <a:pt x="4081513" y="3816668"/>
                    <a:pt x="4090086" y="3797618"/>
                  </a:cubicBezTo>
                  <a:cubicBezTo>
                    <a:pt x="4093896" y="3794760"/>
                    <a:pt x="4097706" y="3790950"/>
                    <a:pt x="4101516" y="3788093"/>
                  </a:cubicBezTo>
                  <a:cubicBezTo>
                    <a:pt x="4113898" y="3778568"/>
                    <a:pt x="4126281" y="3769043"/>
                    <a:pt x="4139616" y="3760470"/>
                  </a:cubicBezTo>
                  <a:cubicBezTo>
                    <a:pt x="4166286" y="3742373"/>
                    <a:pt x="4193908" y="3725228"/>
                    <a:pt x="4222483" y="3710940"/>
                  </a:cubicBezTo>
                  <a:cubicBezTo>
                    <a:pt x="4278681" y="3681413"/>
                    <a:pt x="4339641" y="3659505"/>
                    <a:pt x="4400601" y="3643313"/>
                  </a:cubicBezTo>
                  <a:cubicBezTo>
                    <a:pt x="4533951" y="3609023"/>
                    <a:pt x="4673968" y="3606165"/>
                    <a:pt x="4809224" y="3628073"/>
                  </a:cubicBezTo>
                  <a:cubicBezTo>
                    <a:pt x="4849228" y="3634740"/>
                    <a:pt x="4888281" y="3642360"/>
                    <a:pt x="4927333" y="3652838"/>
                  </a:cubicBezTo>
                  <a:cubicBezTo>
                    <a:pt x="4963528" y="3662363"/>
                    <a:pt x="4999723" y="3673793"/>
                    <a:pt x="5034966" y="3684270"/>
                  </a:cubicBezTo>
                  <a:cubicBezTo>
                    <a:pt x="5034966" y="3687128"/>
                    <a:pt x="5034966" y="3689985"/>
                    <a:pt x="5034014" y="3691890"/>
                  </a:cubicBezTo>
                  <a:cubicBezTo>
                    <a:pt x="5034014" y="3692843"/>
                    <a:pt x="5034014" y="3694748"/>
                    <a:pt x="5034014" y="3695700"/>
                  </a:cubicBezTo>
                  <a:cubicBezTo>
                    <a:pt x="4973053" y="3668078"/>
                    <a:pt x="4904473" y="3659505"/>
                    <a:pt x="4838751" y="3656648"/>
                  </a:cubicBezTo>
                  <a:cubicBezTo>
                    <a:pt x="4766361" y="3653790"/>
                    <a:pt x="4693971" y="3655695"/>
                    <a:pt x="4622533" y="3660458"/>
                  </a:cubicBezTo>
                  <a:cubicBezTo>
                    <a:pt x="4550143" y="3665220"/>
                    <a:pt x="4477753" y="3673793"/>
                    <a:pt x="4407268" y="3689033"/>
                  </a:cubicBezTo>
                  <a:cubicBezTo>
                    <a:pt x="4337736" y="3704273"/>
                    <a:pt x="4269156" y="3726180"/>
                    <a:pt x="4204386" y="3756660"/>
                  </a:cubicBezTo>
                  <a:cubicBezTo>
                    <a:pt x="4153903" y="3780473"/>
                    <a:pt x="4102468" y="3810000"/>
                    <a:pt x="4065321" y="3853815"/>
                  </a:cubicBezTo>
                  <a:close/>
                  <a:moveTo>
                    <a:pt x="5036871" y="3676650"/>
                  </a:moveTo>
                  <a:cubicBezTo>
                    <a:pt x="5006391" y="3665220"/>
                    <a:pt x="4974958" y="3655695"/>
                    <a:pt x="4943526" y="3647123"/>
                  </a:cubicBezTo>
                  <a:cubicBezTo>
                    <a:pt x="4908283" y="3637598"/>
                    <a:pt x="4873041" y="3629978"/>
                    <a:pt x="4837799" y="3623310"/>
                  </a:cubicBezTo>
                  <a:cubicBezTo>
                    <a:pt x="4766361" y="3610928"/>
                    <a:pt x="4693971" y="3604260"/>
                    <a:pt x="4621581" y="3605213"/>
                  </a:cubicBezTo>
                  <a:cubicBezTo>
                    <a:pt x="4489183" y="3607118"/>
                    <a:pt x="4356786" y="3636645"/>
                    <a:pt x="4236771" y="3693795"/>
                  </a:cubicBezTo>
                  <a:cubicBezTo>
                    <a:pt x="4204386" y="3709035"/>
                    <a:pt x="4172953" y="3727133"/>
                    <a:pt x="4142473" y="3747135"/>
                  </a:cubicBezTo>
                  <a:cubicBezTo>
                    <a:pt x="4129138" y="3755708"/>
                    <a:pt x="4114851" y="3765233"/>
                    <a:pt x="4101516" y="3775710"/>
                  </a:cubicBezTo>
                  <a:cubicBezTo>
                    <a:pt x="4104373" y="3769995"/>
                    <a:pt x="4108183" y="3764280"/>
                    <a:pt x="4111993" y="3757613"/>
                  </a:cubicBezTo>
                  <a:cubicBezTo>
                    <a:pt x="4127233" y="3731895"/>
                    <a:pt x="4144378" y="3708083"/>
                    <a:pt x="4163428" y="3685223"/>
                  </a:cubicBezTo>
                  <a:cubicBezTo>
                    <a:pt x="4175811" y="3675698"/>
                    <a:pt x="4189146" y="3666173"/>
                    <a:pt x="4202481" y="3658553"/>
                  </a:cubicBezTo>
                  <a:cubicBezTo>
                    <a:pt x="4230103" y="3642360"/>
                    <a:pt x="4259631" y="3628073"/>
                    <a:pt x="4289158" y="3616643"/>
                  </a:cubicBezTo>
                  <a:cubicBezTo>
                    <a:pt x="4349166" y="3593783"/>
                    <a:pt x="4412031" y="3578543"/>
                    <a:pt x="4474896" y="3569018"/>
                  </a:cubicBezTo>
                  <a:cubicBezTo>
                    <a:pt x="4601578" y="3549968"/>
                    <a:pt x="4733024" y="3558540"/>
                    <a:pt x="4857801" y="3590925"/>
                  </a:cubicBezTo>
                  <a:cubicBezTo>
                    <a:pt x="4892091" y="3600450"/>
                    <a:pt x="4926381" y="3610928"/>
                    <a:pt x="4959719" y="3624263"/>
                  </a:cubicBezTo>
                  <a:cubicBezTo>
                    <a:pt x="4976864" y="3630930"/>
                    <a:pt x="4993056" y="3638550"/>
                    <a:pt x="5010201" y="3646170"/>
                  </a:cubicBezTo>
                  <a:cubicBezTo>
                    <a:pt x="5019726" y="3650933"/>
                    <a:pt x="5028298" y="3655695"/>
                    <a:pt x="5037823" y="3659505"/>
                  </a:cubicBezTo>
                  <a:cubicBezTo>
                    <a:pt x="5037823" y="3666173"/>
                    <a:pt x="5036871" y="3670935"/>
                    <a:pt x="5036871" y="3676650"/>
                  </a:cubicBezTo>
                  <a:close/>
                  <a:moveTo>
                    <a:pt x="3672891" y="4125278"/>
                  </a:moveTo>
                  <a:cubicBezTo>
                    <a:pt x="3681463" y="4123373"/>
                    <a:pt x="3690988" y="4122420"/>
                    <a:pt x="3699561" y="4120515"/>
                  </a:cubicBezTo>
                  <a:cubicBezTo>
                    <a:pt x="3729088" y="4121468"/>
                    <a:pt x="3759568" y="4120515"/>
                    <a:pt x="3788143" y="4115753"/>
                  </a:cubicBezTo>
                  <a:cubicBezTo>
                    <a:pt x="3808146" y="4116705"/>
                    <a:pt x="3828148" y="4118610"/>
                    <a:pt x="3847198" y="4121468"/>
                  </a:cubicBezTo>
                  <a:cubicBezTo>
                    <a:pt x="3861486" y="4123373"/>
                    <a:pt x="3875773" y="4127183"/>
                    <a:pt x="3890061" y="4130040"/>
                  </a:cubicBezTo>
                  <a:cubicBezTo>
                    <a:pt x="3896728" y="4131945"/>
                    <a:pt x="3904348" y="4134803"/>
                    <a:pt x="3911016" y="4136708"/>
                  </a:cubicBezTo>
                  <a:cubicBezTo>
                    <a:pt x="3969118" y="4201478"/>
                    <a:pt x="4049128" y="4239578"/>
                    <a:pt x="4131996" y="4267200"/>
                  </a:cubicBezTo>
                  <a:cubicBezTo>
                    <a:pt x="4136758" y="4276725"/>
                    <a:pt x="4142473" y="4287203"/>
                    <a:pt x="4147236" y="4294823"/>
                  </a:cubicBezTo>
                  <a:cubicBezTo>
                    <a:pt x="4151046" y="4301490"/>
                    <a:pt x="4153903" y="4308158"/>
                    <a:pt x="4157713" y="4315778"/>
                  </a:cubicBezTo>
                  <a:cubicBezTo>
                    <a:pt x="4149141" y="4310063"/>
                    <a:pt x="4139616" y="4304348"/>
                    <a:pt x="4130091" y="4298633"/>
                  </a:cubicBezTo>
                  <a:cubicBezTo>
                    <a:pt x="4090086" y="4275773"/>
                    <a:pt x="4049128" y="4252913"/>
                    <a:pt x="4008171" y="4231005"/>
                  </a:cubicBezTo>
                  <a:cubicBezTo>
                    <a:pt x="3925303" y="4188143"/>
                    <a:pt x="3838626" y="4150995"/>
                    <a:pt x="3746233" y="4132898"/>
                  </a:cubicBezTo>
                  <a:cubicBezTo>
                    <a:pt x="3721468" y="4130040"/>
                    <a:pt x="3696703" y="4127183"/>
                    <a:pt x="3672891" y="4125278"/>
                  </a:cubicBezTo>
                  <a:cubicBezTo>
                    <a:pt x="3672891" y="4125278"/>
                    <a:pt x="3672891" y="4125278"/>
                    <a:pt x="3672891" y="4125278"/>
                  </a:cubicBezTo>
                  <a:close/>
                  <a:moveTo>
                    <a:pt x="4147236" y="4240530"/>
                  </a:moveTo>
                  <a:cubicBezTo>
                    <a:pt x="4144378" y="4236720"/>
                    <a:pt x="4141521" y="4233863"/>
                    <a:pt x="4137711" y="4231958"/>
                  </a:cubicBezTo>
                  <a:cubicBezTo>
                    <a:pt x="4135806" y="4231005"/>
                    <a:pt x="4133901" y="4230053"/>
                    <a:pt x="4131043" y="4231005"/>
                  </a:cubicBezTo>
                  <a:cubicBezTo>
                    <a:pt x="4118661" y="4220528"/>
                    <a:pt x="4105326" y="4211003"/>
                    <a:pt x="4091038" y="4203383"/>
                  </a:cubicBezTo>
                  <a:cubicBezTo>
                    <a:pt x="4127233" y="4209098"/>
                    <a:pt x="4164381" y="4211003"/>
                    <a:pt x="4201528" y="4210050"/>
                  </a:cubicBezTo>
                  <a:cubicBezTo>
                    <a:pt x="4275824" y="4207193"/>
                    <a:pt x="4350118" y="4192905"/>
                    <a:pt x="4421556" y="4172903"/>
                  </a:cubicBezTo>
                  <a:cubicBezTo>
                    <a:pt x="4494899" y="4151948"/>
                    <a:pt x="4567289" y="4126230"/>
                    <a:pt x="4639678" y="4100513"/>
                  </a:cubicBezTo>
                  <a:cubicBezTo>
                    <a:pt x="4713021" y="4074795"/>
                    <a:pt x="4787316" y="4050983"/>
                    <a:pt x="4863516" y="4034790"/>
                  </a:cubicBezTo>
                  <a:cubicBezTo>
                    <a:pt x="4938764" y="4019550"/>
                    <a:pt x="5015916" y="4012883"/>
                    <a:pt x="5092116" y="4021455"/>
                  </a:cubicBezTo>
                  <a:cubicBezTo>
                    <a:pt x="5098783" y="4022408"/>
                    <a:pt x="5104498" y="4023360"/>
                    <a:pt x="5111166" y="4024313"/>
                  </a:cubicBezTo>
                  <a:cubicBezTo>
                    <a:pt x="5114976" y="4032885"/>
                    <a:pt x="5119739" y="4040505"/>
                    <a:pt x="5124501" y="4049078"/>
                  </a:cubicBezTo>
                  <a:cubicBezTo>
                    <a:pt x="5054969" y="4046220"/>
                    <a:pt x="4984483" y="4056698"/>
                    <a:pt x="4916856" y="4074795"/>
                  </a:cubicBezTo>
                  <a:cubicBezTo>
                    <a:pt x="4839703" y="4095750"/>
                    <a:pt x="4766361" y="4125278"/>
                    <a:pt x="4692066" y="4154805"/>
                  </a:cubicBezTo>
                  <a:cubicBezTo>
                    <a:pt x="4618724" y="4184333"/>
                    <a:pt x="4544428" y="4214813"/>
                    <a:pt x="4467276" y="4235768"/>
                  </a:cubicBezTo>
                  <a:cubicBezTo>
                    <a:pt x="4397743" y="4254818"/>
                    <a:pt x="4325353" y="4265295"/>
                    <a:pt x="4253916" y="4260533"/>
                  </a:cubicBezTo>
                  <a:cubicBezTo>
                    <a:pt x="4217721" y="4257675"/>
                    <a:pt x="4181526" y="4251008"/>
                    <a:pt x="4147236" y="4240530"/>
                  </a:cubicBezTo>
                  <a:close/>
                  <a:moveTo>
                    <a:pt x="5856973" y="2726055"/>
                  </a:moveTo>
                  <a:cubicBezTo>
                    <a:pt x="5842686" y="2688908"/>
                    <a:pt x="5826494" y="2652713"/>
                    <a:pt x="5807444" y="2618423"/>
                  </a:cubicBezTo>
                  <a:cubicBezTo>
                    <a:pt x="5752198" y="2519363"/>
                    <a:pt x="5677903" y="2430780"/>
                    <a:pt x="5587416" y="2362200"/>
                  </a:cubicBezTo>
                  <a:cubicBezTo>
                    <a:pt x="5438826" y="2248853"/>
                    <a:pt x="5259756" y="2205038"/>
                    <a:pt x="5078781" y="2170748"/>
                  </a:cubicBezTo>
                  <a:cubicBezTo>
                    <a:pt x="5088306" y="2171700"/>
                    <a:pt x="5097831" y="2172653"/>
                    <a:pt x="5108308" y="2172653"/>
                  </a:cubicBezTo>
                  <a:cubicBezTo>
                    <a:pt x="5195939" y="2177415"/>
                    <a:pt x="5284521" y="2172653"/>
                    <a:pt x="5370246" y="2158365"/>
                  </a:cubicBezTo>
                  <a:cubicBezTo>
                    <a:pt x="5456923" y="2144078"/>
                    <a:pt x="5541696" y="2117408"/>
                    <a:pt x="5622658" y="2083118"/>
                  </a:cubicBezTo>
                  <a:cubicBezTo>
                    <a:pt x="5700764" y="2048828"/>
                    <a:pt x="5775058" y="2005965"/>
                    <a:pt x="5850306" y="1967865"/>
                  </a:cubicBezTo>
                  <a:cubicBezTo>
                    <a:pt x="5930316" y="1926908"/>
                    <a:pt x="6014136" y="1890713"/>
                    <a:pt x="6103671" y="1876425"/>
                  </a:cubicBezTo>
                  <a:cubicBezTo>
                    <a:pt x="6096051" y="1894523"/>
                    <a:pt x="6088431" y="1912620"/>
                    <a:pt x="6079858" y="1929765"/>
                  </a:cubicBezTo>
                  <a:cubicBezTo>
                    <a:pt x="6070333" y="1947863"/>
                    <a:pt x="6060808" y="1965008"/>
                    <a:pt x="6050331" y="1982153"/>
                  </a:cubicBezTo>
                  <a:cubicBezTo>
                    <a:pt x="6048426" y="1982153"/>
                    <a:pt x="6045569" y="1983105"/>
                    <a:pt x="6045569" y="1985963"/>
                  </a:cubicBezTo>
                  <a:cubicBezTo>
                    <a:pt x="6044616" y="1989773"/>
                    <a:pt x="6042711" y="1993583"/>
                    <a:pt x="6041758" y="1997393"/>
                  </a:cubicBezTo>
                  <a:cubicBezTo>
                    <a:pt x="6032233" y="2013585"/>
                    <a:pt x="6021756" y="2029778"/>
                    <a:pt x="6011278" y="2046923"/>
                  </a:cubicBezTo>
                  <a:cubicBezTo>
                    <a:pt x="5963653" y="2124075"/>
                    <a:pt x="5916981" y="2201228"/>
                    <a:pt x="5890311" y="2287905"/>
                  </a:cubicBezTo>
                  <a:cubicBezTo>
                    <a:pt x="5846496" y="2428875"/>
                    <a:pt x="5847448" y="2578418"/>
                    <a:pt x="5856973" y="2726055"/>
                  </a:cubicBezTo>
                  <a:close/>
                  <a:moveTo>
                    <a:pt x="5384533" y="1821180"/>
                  </a:moveTo>
                  <a:cubicBezTo>
                    <a:pt x="5328336" y="1843088"/>
                    <a:pt x="5274044" y="1870710"/>
                    <a:pt x="5223561" y="1905000"/>
                  </a:cubicBezTo>
                  <a:cubicBezTo>
                    <a:pt x="5168316" y="1942148"/>
                    <a:pt x="5119739" y="1986915"/>
                    <a:pt x="5067351" y="2027873"/>
                  </a:cubicBezTo>
                  <a:cubicBezTo>
                    <a:pt x="5014964" y="2068830"/>
                    <a:pt x="4954956" y="2105978"/>
                    <a:pt x="4888281" y="2118360"/>
                  </a:cubicBezTo>
                  <a:cubicBezTo>
                    <a:pt x="4934953" y="2099310"/>
                    <a:pt x="4974958" y="2065973"/>
                    <a:pt x="5012106" y="2030730"/>
                  </a:cubicBezTo>
                  <a:cubicBezTo>
                    <a:pt x="5034966" y="2009775"/>
                    <a:pt x="5056873" y="1987868"/>
                    <a:pt x="5080686" y="1966913"/>
                  </a:cubicBezTo>
                  <a:cubicBezTo>
                    <a:pt x="5104498" y="1945958"/>
                    <a:pt x="5129264" y="1925955"/>
                    <a:pt x="5154981" y="1907858"/>
                  </a:cubicBezTo>
                  <a:cubicBezTo>
                    <a:pt x="5259756" y="1833563"/>
                    <a:pt x="5380723" y="1784985"/>
                    <a:pt x="5507406" y="1763078"/>
                  </a:cubicBezTo>
                  <a:cubicBezTo>
                    <a:pt x="5542648" y="1757363"/>
                    <a:pt x="5577891" y="1753553"/>
                    <a:pt x="5613133" y="1751648"/>
                  </a:cubicBezTo>
                  <a:cubicBezTo>
                    <a:pt x="5626469" y="1750695"/>
                    <a:pt x="5638851" y="1750695"/>
                    <a:pt x="5652186" y="1750695"/>
                  </a:cubicBezTo>
                  <a:cubicBezTo>
                    <a:pt x="5655044" y="1752600"/>
                    <a:pt x="5658853" y="1754505"/>
                    <a:pt x="5661711" y="1756410"/>
                  </a:cubicBezTo>
                  <a:cubicBezTo>
                    <a:pt x="5667426" y="1759268"/>
                    <a:pt x="5673141" y="1762125"/>
                    <a:pt x="5678856" y="1765935"/>
                  </a:cubicBezTo>
                  <a:cubicBezTo>
                    <a:pt x="5578844" y="1765935"/>
                    <a:pt x="5478831" y="1784985"/>
                    <a:pt x="5384533" y="1821180"/>
                  </a:cubicBezTo>
                  <a:close/>
                  <a:moveTo>
                    <a:pt x="5680761" y="1774508"/>
                  </a:moveTo>
                  <a:cubicBezTo>
                    <a:pt x="5584558" y="1791653"/>
                    <a:pt x="5491214" y="1820228"/>
                    <a:pt x="5402631" y="1861185"/>
                  </a:cubicBezTo>
                  <a:cubicBezTo>
                    <a:pt x="5346433" y="1886903"/>
                    <a:pt x="5292141" y="1917383"/>
                    <a:pt x="5240706" y="1952625"/>
                  </a:cubicBezTo>
                  <a:cubicBezTo>
                    <a:pt x="5186414" y="1989773"/>
                    <a:pt x="5133073" y="2030730"/>
                    <a:pt x="5075923" y="2063115"/>
                  </a:cubicBezTo>
                  <a:cubicBezTo>
                    <a:pt x="5022583" y="2093595"/>
                    <a:pt x="4962576" y="2115503"/>
                    <a:pt x="4901616" y="2119313"/>
                  </a:cubicBezTo>
                  <a:cubicBezTo>
                    <a:pt x="5020678" y="2095500"/>
                    <a:pt x="5106403" y="1997393"/>
                    <a:pt x="5201653" y="1928813"/>
                  </a:cubicBezTo>
                  <a:cubicBezTo>
                    <a:pt x="5301666" y="1857375"/>
                    <a:pt x="5416919" y="1808798"/>
                    <a:pt x="5537886" y="1787843"/>
                  </a:cubicBezTo>
                  <a:cubicBezTo>
                    <a:pt x="5584558" y="1779270"/>
                    <a:pt x="5633136" y="1774508"/>
                    <a:pt x="5680761" y="1774508"/>
                  </a:cubicBezTo>
                  <a:close/>
                  <a:moveTo>
                    <a:pt x="5050206" y="2082165"/>
                  </a:moveTo>
                  <a:cubicBezTo>
                    <a:pt x="5109261" y="2053590"/>
                    <a:pt x="5161648" y="2014538"/>
                    <a:pt x="5214989" y="1977390"/>
                  </a:cubicBezTo>
                  <a:cubicBezTo>
                    <a:pt x="5318811" y="1905000"/>
                    <a:pt x="5433111" y="1848803"/>
                    <a:pt x="5554078" y="1813560"/>
                  </a:cubicBezTo>
                  <a:cubicBezTo>
                    <a:pt x="5603608" y="1799273"/>
                    <a:pt x="5655044" y="1787843"/>
                    <a:pt x="5706478" y="1780223"/>
                  </a:cubicBezTo>
                  <a:cubicBezTo>
                    <a:pt x="5723623" y="1788795"/>
                    <a:pt x="5739816" y="1796415"/>
                    <a:pt x="5756961" y="1803083"/>
                  </a:cubicBezTo>
                  <a:cubicBezTo>
                    <a:pt x="5753151" y="1803083"/>
                    <a:pt x="5748389" y="1804035"/>
                    <a:pt x="5744578" y="1804035"/>
                  </a:cubicBezTo>
                  <a:cubicBezTo>
                    <a:pt x="5710289" y="1806893"/>
                    <a:pt x="5676951" y="1811655"/>
                    <a:pt x="5643614" y="1819275"/>
                  </a:cubicBezTo>
                  <a:cubicBezTo>
                    <a:pt x="5575986" y="1833563"/>
                    <a:pt x="5511216" y="1855470"/>
                    <a:pt x="5447398" y="1882140"/>
                  </a:cubicBezTo>
                  <a:cubicBezTo>
                    <a:pt x="5383581" y="1908810"/>
                    <a:pt x="5323573" y="1941195"/>
                    <a:pt x="5263566" y="1975485"/>
                  </a:cubicBezTo>
                  <a:cubicBezTo>
                    <a:pt x="5234039" y="1991678"/>
                    <a:pt x="5205464" y="2008823"/>
                    <a:pt x="5176889" y="2026920"/>
                  </a:cubicBezTo>
                  <a:cubicBezTo>
                    <a:pt x="5147361" y="2045018"/>
                    <a:pt x="5117833" y="2063115"/>
                    <a:pt x="5086401" y="2079308"/>
                  </a:cubicBezTo>
                  <a:cubicBezTo>
                    <a:pt x="5052111" y="2097405"/>
                    <a:pt x="5016869" y="2111693"/>
                    <a:pt x="4978769" y="2120265"/>
                  </a:cubicBezTo>
                  <a:cubicBezTo>
                    <a:pt x="4961623" y="2124075"/>
                    <a:pt x="4943526" y="2125980"/>
                    <a:pt x="4926381" y="2126933"/>
                  </a:cubicBezTo>
                  <a:cubicBezTo>
                    <a:pt x="4923523" y="2126933"/>
                    <a:pt x="4920666" y="2125980"/>
                    <a:pt x="4918761" y="2125980"/>
                  </a:cubicBezTo>
                  <a:cubicBezTo>
                    <a:pt x="4917808" y="2125980"/>
                    <a:pt x="4917808" y="2126933"/>
                    <a:pt x="4917808" y="2126933"/>
                  </a:cubicBezTo>
                  <a:cubicBezTo>
                    <a:pt x="4915903" y="2126933"/>
                    <a:pt x="4913998" y="2126933"/>
                    <a:pt x="4912094" y="2126933"/>
                  </a:cubicBezTo>
                  <a:cubicBezTo>
                    <a:pt x="4905426" y="2125980"/>
                    <a:pt x="4897806" y="2125028"/>
                    <a:pt x="4891139" y="2124075"/>
                  </a:cubicBezTo>
                  <a:cubicBezTo>
                    <a:pt x="4890186" y="2124075"/>
                    <a:pt x="4889233" y="2124075"/>
                    <a:pt x="4888281" y="2124075"/>
                  </a:cubicBezTo>
                  <a:cubicBezTo>
                    <a:pt x="4945431" y="2124075"/>
                    <a:pt x="5000676" y="2106930"/>
                    <a:pt x="5050206" y="2082165"/>
                  </a:cubicBezTo>
                  <a:close/>
                  <a:moveTo>
                    <a:pt x="6137008" y="1845945"/>
                  </a:moveTo>
                  <a:cubicBezTo>
                    <a:pt x="6138914" y="1838325"/>
                    <a:pt x="6140819" y="1831658"/>
                    <a:pt x="6142723" y="1824038"/>
                  </a:cubicBezTo>
                  <a:cubicBezTo>
                    <a:pt x="6146533" y="1827848"/>
                    <a:pt x="6151296" y="1830705"/>
                    <a:pt x="6155106" y="1834515"/>
                  </a:cubicBezTo>
                  <a:cubicBezTo>
                    <a:pt x="6205589" y="1891665"/>
                    <a:pt x="6254166" y="1950720"/>
                    <a:pt x="6298933" y="2012633"/>
                  </a:cubicBezTo>
                  <a:cubicBezTo>
                    <a:pt x="6333223" y="2060258"/>
                    <a:pt x="6364656" y="2108835"/>
                    <a:pt x="6394183" y="2158365"/>
                  </a:cubicBezTo>
                  <a:cubicBezTo>
                    <a:pt x="6393231" y="2159318"/>
                    <a:pt x="6393231" y="2161223"/>
                    <a:pt x="6394183" y="2163128"/>
                  </a:cubicBezTo>
                  <a:cubicBezTo>
                    <a:pt x="6440856" y="2286953"/>
                    <a:pt x="6478956" y="2412683"/>
                    <a:pt x="6507531" y="2541270"/>
                  </a:cubicBezTo>
                  <a:cubicBezTo>
                    <a:pt x="6535153" y="2668905"/>
                    <a:pt x="6554203" y="2797493"/>
                    <a:pt x="6563728" y="2927985"/>
                  </a:cubicBezTo>
                  <a:cubicBezTo>
                    <a:pt x="6573253" y="3059430"/>
                    <a:pt x="6573253" y="3190875"/>
                    <a:pt x="6562776" y="3322320"/>
                  </a:cubicBezTo>
                  <a:cubicBezTo>
                    <a:pt x="6553251" y="3452813"/>
                    <a:pt x="6533248" y="3581400"/>
                    <a:pt x="6504673" y="3709035"/>
                  </a:cubicBezTo>
                  <a:cubicBezTo>
                    <a:pt x="6481814" y="3810953"/>
                    <a:pt x="6453239" y="3915728"/>
                    <a:pt x="6453239" y="4020503"/>
                  </a:cubicBezTo>
                  <a:cubicBezTo>
                    <a:pt x="6446571" y="4032885"/>
                    <a:pt x="6439903" y="4044315"/>
                    <a:pt x="6432283" y="4056698"/>
                  </a:cubicBezTo>
                  <a:cubicBezTo>
                    <a:pt x="6409423" y="3951923"/>
                    <a:pt x="6426569" y="3837623"/>
                    <a:pt x="6450381" y="3733800"/>
                  </a:cubicBezTo>
                  <a:cubicBezTo>
                    <a:pt x="6468478" y="3655695"/>
                    <a:pt x="6488481" y="3577590"/>
                    <a:pt x="6499911" y="3497580"/>
                  </a:cubicBezTo>
                  <a:cubicBezTo>
                    <a:pt x="6510389" y="3421380"/>
                    <a:pt x="6514198" y="3343275"/>
                    <a:pt x="6512294" y="3266123"/>
                  </a:cubicBezTo>
                  <a:cubicBezTo>
                    <a:pt x="6508483" y="3108008"/>
                    <a:pt x="6480861" y="2950845"/>
                    <a:pt x="6441808" y="2797493"/>
                  </a:cubicBezTo>
                  <a:cubicBezTo>
                    <a:pt x="6402756" y="2643188"/>
                    <a:pt x="6351321" y="2492693"/>
                    <a:pt x="6297981" y="2343150"/>
                  </a:cubicBezTo>
                  <a:cubicBezTo>
                    <a:pt x="6244641" y="2191703"/>
                    <a:pt x="6190348" y="2041208"/>
                    <a:pt x="6144628" y="1886903"/>
                  </a:cubicBezTo>
                  <a:cubicBezTo>
                    <a:pt x="6141771" y="1876425"/>
                    <a:pt x="6138914" y="1865948"/>
                    <a:pt x="6135103" y="1855470"/>
                  </a:cubicBezTo>
                  <a:cubicBezTo>
                    <a:pt x="6137961" y="1852613"/>
                    <a:pt x="6137961" y="1848803"/>
                    <a:pt x="6137008" y="1845945"/>
                  </a:cubicBezTo>
                  <a:close/>
                  <a:moveTo>
                    <a:pt x="5531219" y="923925"/>
                  </a:moveTo>
                  <a:cubicBezTo>
                    <a:pt x="5561698" y="980123"/>
                    <a:pt x="5586464" y="1038225"/>
                    <a:pt x="5607419" y="1099185"/>
                  </a:cubicBezTo>
                  <a:cubicBezTo>
                    <a:pt x="5628373" y="1160145"/>
                    <a:pt x="5645519" y="1221105"/>
                    <a:pt x="5667426" y="1281113"/>
                  </a:cubicBezTo>
                  <a:cubicBezTo>
                    <a:pt x="5687428" y="1339215"/>
                    <a:pt x="5712194" y="1395413"/>
                    <a:pt x="5743626" y="1448753"/>
                  </a:cubicBezTo>
                  <a:cubicBezTo>
                    <a:pt x="5734101" y="1437323"/>
                    <a:pt x="5725528" y="1425893"/>
                    <a:pt x="5716956" y="1414463"/>
                  </a:cubicBezTo>
                  <a:cubicBezTo>
                    <a:pt x="5677903" y="1361123"/>
                    <a:pt x="5645519" y="1303020"/>
                    <a:pt x="5619801" y="1242060"/>
                  </a:cubicBezTo>
                  <a:cubicBezTo>
                    <a:pt x="5566461" y="1116330"/>
                    <a:pt x="5536933" y="981075"/>
                    <a:pt x="5477878" y="857250"/>
                  </a:cubicBezTo>
                  <a:cubicBezTo>
                    <a:pt x="5460733" y="821055"/>
                    <a:pt x="5440731" y="785813"/>
                    <a:pt x="5416919" y="753428"/>
                  </a:cubicBezTo>
                  <a:cubicBezTo>
                    <a:pt x="5417871" y="753428"/>
                    <a:pt x="5418823" y="753428"/>
                    <a:pt x="5419776" y="752475"/>
                  </a:cubicBezTo>
                  <a:cubicBezTo>
                    <a:pt x="5420728" y="753428"/>
                    <a:pt x="5422633" y="754380"/>
                    <a:pt x="5423586" y="756285"/>
                  </a:cubicBezTo>
                  <a:cubicBezTo>
                    <a:pt x="5424539" y="757238"/>
                    <a:pt x="5424539" y="758190"/>
                    <a:pt x="5425491" y="758190"/>
                  </a:cubicBezTo>
                  <a:cubicBezTo>
                    <a:pt x="5464544" y="811530"/>
                    <a:pt x="5500739" y="866775"/>
                    <a:pt x="5531219" y="923925"/>
                  </a:cubicBezTo>
                  <a:close/>
                  <a:moveTo>
                    <a:pt x="5432158" y="744855"/>
                  </a:moveTo>
                  <a:cubicBezTo>
                    <a:pt x="5444541" y="759143"/>
                    <a:pt x="5456923" y="773430"/>
                    <a:pt x="5468353" y="787718"/>
                  </a:cubicBezTo>
                  <a:cubicBezTo>
                    <a:pt x="5502644" y="830580"/>
                    <a:pt x="5535981" y="875348"/>
                    <a:pt x="5567414" y="920115"/>
                  </a:cubicBezTo>
                  <a:cubicBezTo>
                    <a:pt x="5630278" y="1011555"/>
                    <a:pt x="5684571" y="1106805"/>
                    <a:pt x="5733148" y="1205865"/>
                  </a:cubicBezTo>
                  <a:cubicBezTo>
                    <a:pt x="5781726" y="1303973"/>
                    <a:pt x="5829351" y="1403033"/>
                    <a:pt x="5894121" y="1491615"/>
                  </a:cubicBezTo>
                  <a:cubicBezTo>
                    <a:pt x="5955081" y="1574483"/>
                    <a:pt x="6031281" y="1644968"/>
                    <a:pt x="6114148" y="1705928"/>
                  </a:cubicBezTo>
                  <a:cubicBezTo>
                    <a:pt x="6132246" y="1719263"/>
                    <a:pt x="6151296" y="1732598"/>
                    <a:pt x="6169394" y="1744980"/>
                  </a:cubicBezTo>
                  <a:cubicBezTo>
                    <a:pt x="6133198" y="1728788"/>
                    <a:pt x="6096051" y="1713548"/>
                    <a:pt x="6060808" y="1697355"/>
                  </a:cubicBezTo>
                  <a:cubicBezTo>
                    <a:pt x="6004611" y="1671638"/>
                    <a:pt x="5952223" y="1640205"/>
                    <a:pt x="5904598" y="1602105"/>
                  </a:cubicBezTo>
                  <a:cubicBezTo>
                    <a:pt x="5809348" y="1524953"/>
                    <a:pt x="5741721" y="1423988"/>
                    <a:pt x="5696953" y="1311593"/>
                  </a:cubicBezTo>
                  <a:cubicBezTo>
                    <a:pt x="5650281" y="1192530"/>
                    <a:pt x="5621706" y="1067753"/>
                    <a:pt x="5562651" y="952500"/>
                  </a:cubicBezTo>
                  <a:cubicBezTo>
                    <a:pt x="5530266" y="888683"/>
                    <a:pt x="5491214" y="828675"/>
                    <a:pt x="5449303" y="769620"/>
                  </a:cubicBezTo>
                  <a:cubicBezTo>
                    <a:pt x="5445494" y="762000"/>
                    <a:pt x="5438826" y="753428"/>
                    <a:pt x="5432158" y="744855"/>
                  </a:cubicBezTo>
                  <a:close/>
                  <a:moveTo>
                    <a:pt x="5535028" y="1027748"/>
                  </a:moveTo>
                  <a:cubicBezTo>
                    <a:pt x="5556936" y="1094423"/>
                    <a:pt x="5576939" y="1162050"/>
                    <a:pt x="5603608" y="1227773"/>
                  </a:cubicBezTo>
                  <a:cubicBezTo>
                    <a:pt x="5628373" y="1289685"/>
                    <a:pt x="5658853" y="1348740"/>
                    <a:pt x="5696953" y="1403033"/>
                  </a:cubicBezTo>
                  <a:cubicBezTo>
                    <a:pt x="5717908" y="1432560"/>
                    <a:pt x="5739816" y="1461135"/>
                    <a:pt x="5764581" y="1487805"/>
                  </a:cubicBezTo>
                  <a:cubicBezTo>
                    <a:pt x="5773153" y="1496378"/>
                    <a:pt x="5780773" y="1504950"/>
                    <a:pt x="5789346" y="1513523"/>
                  </a:cubicBezTo>
                  <a:cubicBezTo>
                    <a:pt x="5809348" y="1538288"/>
                    <a:pt x="5830303" y="1562100"/>
                    <a:pt x="5853164" y="1584008"/>
                  </a:cubicBezTo>
                  <a:cubicBezTo>
                    <a:pt x="5895073" y="1624013"/>
                    <a:pt x="5941746" y="1658303"/>
                    <a:pt x="5992228" y="1686878"/>
                  </a:cubicBezTo>
                  <a:cubicBezTo>
                    <a:pt x="6049378" y="1718310"/>
                    <a:pt x="6109386" y="1743075"/>
                    <a:pt x="6169394" y="1768793"/>
                  </a:cubicBezTo>
                  <a:cubicBezTo>
                    <a:pt x="6255119" y="1805940"/>
                    <a:pt x="6345606" y="1853565"/>
                    <a:pt x="6405614" y="1926908"/>
                  </a:cubicBezTo>
                  <a:cubicBezTo>
                    <a:pt x="6391326" y="1912620"/>
                    <a:pt x="6376086" y="1899285"/>
                    <a:pt x="6359894" y="1887855"/>
                  </a:cubicBezTo>
                  <a:cubicBezTo>
                    <a:pt x="6313221" y="1848803"/>
                    <a:pt x="6258928" y="1817370"/>
                    <a:pt x="6203683" y="1791653"/>
                  </a:cubicBezTo>
                  <a:cubicBezTo>
                    <a:pt x="6094146" y="1739265"/>
                    <a:pt x="5976036" y="1704975"/>
                    <a:pt x="5869356" y="1644968"/>
                  </a:cubicBezTo>
                  <a:cubicBezTo>
                    <a:pt x="5816969" y="1614488"/>
                    <a:pt x="5768391" y="1577340"/>
                    <a:pt x="5727433" y="1532573"/>
                  </a:cubicBezTo>
                  <a:cubicBezTo>
                    <a:pt x="5688381" y="1489710"/>
                    <a:pt x="5655996" y="1441133"/>
                    <a:pt x="5628373" y="1390650"/>
                  </a:cubicBezTo>
                  <a:cubicBezTo>
                    <a:pt x="5571223" y="1283970"/>
                    <a:pt x="5535981" y="1167765"/>
                    <a:pt x="5502644" y="1052513"/>
                  </a:cubicBezTo>
                  <a:cubicBezTo>
                    <a:pt x="5473116" y="948690"/>
                    <a:pt x="5445494" y="844868"/>
                    <a:pt x="5402631" y="745808"/>
                  </a:cubicBezTo>
                  <a:cubicBezTo>
                    <a:pt x="5403583" y="746760"/>
                    <a:pt x="5404536" y="746760"/>
                    <a:pt x="5404536" y="746760"/>
                  </a:cubicBezTo>
                  <a:cubicBezTo>
                    <a:pt x="5465496" y="830580"/>
                    <a:pt x="5503596" y="929640"/>
                    <a:pt x="5535028" y="1027748"/>
                  </a:cubicBezTo>
                  <a:close/>
                  <a:moveTo>
                    <a:pt x="5919839" y="362903"/>
                  </a:moveTo>
                  <a:cubicBezTo>
                    <a:pt x="5921744" y="393383"/>
                    <a:pt x="5924601" y="423863"/>
                    <a:pt x="5927458" y="455295"/>
                  </a:cubicBezTo>
                  <a:cubicBezTo>
                    <a:pt x="5932221" y="511493"/>
                    <a:pt x="5936983" y="568643"/>
                    <a:pt x="5942698" y="624840"/>
                  </a:cubicBezTo>
                  <a:cubicBezTo>
                    <a:pt x="5955081" y="738188"/>
                    <a:pt x="5969369" y="850583"/>
                    <a:pt x="5991276" y="962025"/>
                  </a:cubicBezTo>
                  <a:cubicBezTo>
                    <a:pt x="6011278" y="1065848"/>
                    <a:pt x="6036044" y="1167765"/>
                    <a:pt x="6068428" y="1267778"/>
                  </a:cubicBezTo>
                  <a:cubicBezTo>
                    <a:pt x="6097956" y="1360170"/>
                    <a:pt x="6134151" y="1451610"/>
                    <a:pt x="6177014" y="1539240"/>
                  </a:cubicBezTo>
                  <a:cubicBezTo>
                    <a:pt x="6137961" y="1472565"/>
                    <a:pt x="6103671" y="1403033"/>
                    <a:pt x="6072239" y="1331595"/>
                  </a:cubicBezTo>
                  <a:cubicBezTo>
                    <a:pt x="6034139" y="1243013"/>
                    <a:pt x="6001753" y="1151573"/>
                    <a:pt x="5976989" y="1059180"/>
                  </a:cubicBezTo>
                  <a:cubicBezTo>
                    <a:pt x="5952223" y="966788"/>
                    <a:pt x="5933173" y="871538"/>
                    <a:pt x="5921744" y="776288"/>
                  </a:cubicBezTo>
                  <a:cubicBezTo>
                    <a:pt x="5914123" y="708660"/>
                    <a:pt x="5909361" y="641033"/>
                    <a:pt x="5908408" y="573405"/>
                  </a:cubicBezTo>
                  <a:cubicBezTo>
                    <a:pt x="5914123" y="503873"/>
                    <a:pt x="5917933" y="433388"/>
                    <a:pt x="5919839" y="362903"/>
                  </a:cubicBezTo>
                  <a:close/>
                  <a:moveTo>
                    <a:pt x="5914123" y="107633"/>
                  </a:moveTo>
                  <a:cubicBezTo>
                    <a:pt x="5953176" y="206693"/>
                    <a:pt x="5987466" y="307658"/>
                    <a:pt x="6015089" y="410528"/>
                  </a:cubicBezTo>
                  <a:cubicBezTo>
                    <a:pt x="6045569" y="523875"/>
                    <a:pt x="6068428" y="638175"/>
                    <a:pt x="6084621" y="754380"/>
                  </a:cubicBezTo>
                  <a:cubicBezTo>
                    <a:pt x="6100814" y="875348"/>
                    <a:pt x="6108433" y="997268"/>
                    <a:pt x="6119864" y="1118235"/>
                  </a:cubicBezTo>
                  <a:cubicBezTo>
                    <a:pt x="6130341" y="1221105"/>
                    <a:pt x="6144628" y="1323023"/>
                    <a:pt x="6170346" y="1423035"/>
                  </a:cubicBezTo>
                  <a:cubicBezTo>
                    <a:pt x="6159869" y="1392555"/>
                    <a:pt x="6150344" y="1362075"/>
                    <a:pt x="6141771" y="1330643"/>
                  </a:cubicBezTo>
                  <a:cubicBezTo>
                    <a:pt x="6112244" y="1227773"/>
                    <a:pt x="6092241" y="1122045"/>
                    <a:pt x="6075096" y="1016318"/>
                  </a:cubicBezTo>
                  <a:cubicBezTo>
                    <a:pt x="6056046" y="899160"/>
                    <a:pt x="6039853" y="782003"/>
                    <a:pt x="6018898" y="665798"/>
                  </a:cubicBezTo>
                  <a:cubicBezTo>
                    <a:pt x="5998896" y="550545"/>
                    <a:pt x="5974131" y="435293"/>
                    <a:pt x="5937936" y="323850"/>
                  </a:cubicBezTo>
                  <a:cubicBezTo>
                    <a:pt x="5933173" y="309563"/>
                    <a:pt x="5928411" y="296228"/>
                    <a:pt x="5923648" y="281940"/>
                  </a:cubicBezTo>
                  <a:cubicBezTo>
                    <a:pt x="5922696" y="280035"/>
                    <a:pt x="5921744" y="279083"/>
                    <a:pt x="5920791" y="279083"/>
                  </a:cubicBezTo>
                  <a:cubicBezTo>
                    <a:pt x="5920791" y="271463"/>
                    <a:pt x="5920791" y="263843"/>
                    <a:pt x="5920791" y="256223"/>
                  </a:cubicBezTo>
                  <a:cubicBezTo>
                    <a:pt x="5919839" y="211455"/>
                    <a:pt x="5917933" y="166688"/>
                    <a:pt x="5916028" y="122873"/>
                  </a:cubicBezTo>
                  <a:cubicBezTo>
                    <a:pt x="5914123" y="118110"/>
                    <a:pt x="5914123" y="113348"/>
                    <a:pt x="5914123" y="107633"/>
                  </a:cubicBezTo>
                  <a:close/>
                  <a:moveTo>
                    <a:pt x="6087478" y="1299210"/>
                  </a:moveTo>
                  <a:cubicBezTo>
                    <a:pt x="6054141" y="1200150"/>
                    <a:pt x="6027471" y="1100138"/>
                    <a:pt x="6006516" y="998220"/>
                  </a:cubicBezTo>
                  <a:cubicBezTo>
                    <a:pt x="5983656" y="887730"/>
                    <a:pt x="5966511" y="776288"/>
                    <a:pt x="5953176" y="664845"/>
                  </a:cubicBezTo>
                  <a:cubicBezTo>
                    <a:pt x="5939841" y="552450"/>
                    <a:pt x="5931269" y="440055"/>
                    <a:pt x="5921744" y="327660"/>
                  </a:cubicBezTo>
                  <a:cubicBezTo>
                    <a:pt x="5921744" y="321945"/>
                    <a:pt x="5920791" y="317183"/>
                    <a:pt x="5920791" y="311468"/>
                  </a:cubicBezTo>
                  <a:cubicBezTo>
                    <a:pt x="5956033" y="416243"/>
                    <a:pt x="5981751" y="523875"/>
                    <a:pt x="6001753" y="633413"/>
                  </a:cubicBezTo>
                  <a:cubicBezTo>
                    <a:pt x="6023661" y="750570"/>
                    <a:pt x="6039853" y="868680"/>
                    <a:pt x="6058903" y="986790"/>
                  </a:cubicBezTo>
                  <a:cubicBezTo>
                    <a:pt x="6076048" y="1094423"/>
                    <a:pt x="6097003" y="1201103"/>
                    <a:pt x="6124626" y="1306830"/>
                  </a:cubicBezTo>
                  <a:cubicBezTo>
                    <a:pt x="6145581" y="1385888"/>
                    <a:pt x="6171298" y="1463993"/>
                    <a:pt x="6203683" y="1539240"/>
                  </a:cubicBezTo>
                  <a:cubicBezTo>
                    <a:pt x="6223686" y="1594485"/>
                    <a:pt x="6249403" y="1648778"/>
                    <a:pt x="6279883" y="1699260"/>
                  </a:cubicBezTo>
                  <a:cubicBezTo>
                    <a:pt x="6274169" y="1693545"/>
                    <a:pt x="6269406" y="1687830"/>
                    <a:pt x="6263691" y="1681163"/>
                  </a:cubicBezTo>
                  <a:cubicBezTo>
                    <a:pt x="6258928" y="1674495"/>
                    <a:pt x="6255119" y="1668780"/>
                    <a:pt x="6250356" y="1662113"/>
                  </a:cubicBezTo>
                  <a:cubicBezTo>
                    <a:pt x="6234164" y="1634490"/>
                    <a:pt x="6217971" y="1605915"/>
                    <a:pt x="6202731" y="1577340"/>
                  </a:cubicBezTo>
                  <a:cubicBezTo>
                    <a:pt x="6158916" y="1486853"/>
                    <a:pt x="6119864" y="1394460"/>
                    <a:pt x="6087478" y="1299210"/>
                  </a:cubicBezTo>
                  <a:close/>
                  <a:moveTo>
                    <a:pt x="6253214" y="1619250"/>
                  </a:moveTo>
                  <a:cubicBezTo>
                    <a:pt x="6236069" y="1586865"/>
                    <a:pt x="6220828" y="1553528"/>
                    <a:pt x="6207494" y="1520190"/>
                  </a:cubicBezTo>
                  <a:cubicBezTo>
                    <a:pt x="6203683" y="1508760"/>
                    <a:pt x="6199873" y="1496378"/>
                    <a:pt x="6196064" y="1483995"/>
                  </a:cubicBezTo>
                  <a:cubicBezTo>
                    <a:pt x="6162726" y="1375410"/>
                    <a:pt x="6145581" y="1262063"/>
                    <a:pt x="6134151" y="1149668"/>
                  </a:cubicBezTo>
                  <a:cubicBezTo>
                    <a:pt x="6121769" y="1028700"/>
                    <a:pt x="6115101" y="907733"/>
                    <a:pt x="6100814" y="787718"/>
                  </a:cubicBezTo>
                  <a:cubicBezTo>
                    <a:pt x="6086526" y="671513"/>
                    <a:pt x="6065571" y="556260"/>
                    <a:pt x="6036044" y="442913"/>
                  </a:cubicBezTo>
                  <a:cubicBezTo>
                    <a:pt x="6007469" y="330518"/>
                    <a:pt x="5971273" y="219075"/>
                    <a:pt x="5928411" y="111443"/>
                  </a:cubicBezTo>
                  <a:cubicBezTo>
                    <a:pt x="5928411" y="111443"/>
                    <a:pt x="5928411" y="111443"/>
                    <a:pt x="5928411" y="111443"/>
                  </a:cubicBezTo>
                  <a:cubicBezTo>
                    <a:pt x="5942698" y="137160"/>
                    <a:pt x="5956986" y="163830"/>
                    <a:pt x="5971273" y="190500"/>
                  </a:cubicBezTo>
                  <a:cubicBezTo>
                    <a:pt x="5986514" y="220028"/>
                    <a:pt x="6001753" y="249555"/>
                    <a:pt x="6016994" y="279083"/>
                  </a:cubicBezTo>
                  <a:cubicBezTo>
                    <a:pt x="6044616" y="348615"/>
                    <a:pt x="6068428" y="420053"/>
                    <a:pt x="6086526" y="493395"/>
                  </a:cubicBezTo>
                  <a:cubicBezTo>
                    <a:pt x="6114148" y="601980"/>
                    <a:pt x="6132246" y="713423"/>
                    <a:pt x="6138914" y="824865"/>
                  </a:cubicBezTo>
                  <a:cubicBezTo>
                    <a:pt x="6146533" y="942975"/>
                    <a:pt x="6145581" y="1061085"/>
                    <a:pt x="6157011" y="1179195"/>
                  </a:cubicBezTo>
                  <a:cubicBezTo>
                    <a:pt x="6167489" y="1285875"/>
                    <a:pt x="6189396" y="1391603"/>
                    <a:pt x="6222733" y="1493520"/>
                  </a:cubicBezTo>
                  <a:cubicBezTo>
                    <a:pt x="6244641" y="1563053"/>
                    <a:pt x="6272264" y="1631633"/>
                    <a:pt x="6305601" y="1696403"/>
                  </a:cubicBezTo>
                  <a:cubicBezTo>
                    <a:pt x="6310364" y="1706880"/>
                    <a:pt x="6315126" y="1718310"/>
                    <a:pt x="6319889" y="1728788"/>
                  </a:cubicBezTo>
                  <a:cubicBezTo>
                    <a:pt x="6294171" y="1693545"/>
                    <a:pt x="6272264" y="1657350"/>
                    <a:pt x="6253214" y="1619250"/>
                  </a:cubicBezTo>
                  <a:close/>
                  <a:moveTo>
                    <a:pt x="5927458" y="71438"/>
                  </a:moveTo>
                  <a:cubicBezTo>
                    <a:pt x="5956033" y="121920"/>
                    <a:pt x="5999848" y="164783"/>
                    <a:pt x="6044616" y="200978"/>
                  </a:cubicBezTo>
                  <a:cubicBezTo>
                    <a:pt x="6081764" y="231458"/>
                    <a:pt x="6119864" y="259080"/>
                    <a:pt x="6157011" y="288608"/>
                  </a:cubicBezTo>
                  <a:cubicBezTo>
                    <a:pt x="6191301" y="316230"/>
                    <a:pt x="6222733" y="346710"/>
                    <a:pt x="6251308" y="380048"/>
                  </a:cubicBezTo>
                  <a:cubicBezTo>
                    <a:pt x="6306553" y="443865"/>
                    <a:pt x="6351321" y="517208"/>
                    <a:pt x="6386564" y="593408"/>
                  </a:cubicBezTo>
                  <a:cubicBezTo>
                    <a:pt x="6424664" y="677228"/>
                    <a:pt x="6452286" y="764858"/>
                    <a:pt x="6471336" y="854393"/>
                  </a:cubicBezTo>
                  <a:cubicBezTo>
                    <a:pt x="6491339" y="949643"/>
                    <a:pt x="6502769" y="1047750"/>
                    <a:pt x="6510389" y="1144905"/>
                  </a:cubicBezTo>
                  <a:cubicBezTo>
                    <a:pt x="6511341" y="1157288"/>
                    <a:pt x="6512294" y="1168718"/>
                    <a:pt x="6513246" y="1181100"/>
                  </a:cubicBezTo>
                  <a:cubicBezTo>
                    <a:pt x="6513246" y="1181100"/>
                    <a:pt x="6513246" y="1181100"/>
                    <a:pt x="6513246" y="1182053"/>
                  </a:cubicBezTo>
                  <a:cubicBezTo>
                    <a:pt x="6507531" y="1194435"/>
                    <a:pt x="6501816" y="1206818"/>
                    <a:pt x="6496101" y="1219200"/>
                  </a:cubicBezTo>
                  <a:cubicBezTo>
                    <a:pt x="6463716" y="1287780"/>
                    <a:pt x="6432283" y="1356360"/>
                    <a:pt x="6410376" y="1428750"/>
                  </a:cubicBezTo>
                  <a:cubicBezTo>
                    <a:pt x="6402756" y="1454468"/>
                    <a:pt x="6396089" y="1481138"/>
                    <a:pt x="6391326" y="1506855"/>
                  </a:cubicBezTo>
                  <a:cubicBezTo>
                    <a:pt x="6357989" y="1403033"/>
                    <a:pt x="6347511" y="1293495"/>
                    <a:pt x="6342748" y="1184910"/>
                  </a:cubicBezTo>
                  <a:cubicBezTo>
                    <a:pt x="6338939" y="1079183"/>
                    <a:pt x="6339891" y="972503"/>
                    <a:pt x="6330366" y="866775"/>
                  </a:cubicBezTo>
                  <a:cubicBezTo>
                    <a:pt x="6321794" y="765810"/>
                    <a:pt x="6302744" y="664845"/>
                    <a:pt x="6260833" y="572453"/>
                  </a:cubicBezTo>
                  <a:cubicBezTo>
                    <a:pt x="6217971" y="477203"/>
                    <a:pt x="6150344" y="399098"/>
                    <a:pt x="6083669" y="320040"/>
                  </a:cubicBezTo>
                  <a:cubicBezTo>
                    <a:pt x="6055094" y="285750"/>
                    <a:pt x="6026519" y="251460"/>
                    <a:pt x="6001753" y="214313"/>
                  </a:cubicBezTo>
                  <a:cubicBezTo>
                    <a:pt x="5999848" y="209550"/>
                    <a:pt x="5996991" y="205740"/>
                    <a:pt x="5995086" y="200978"/>
                  </a:cubicBezTo>
                  <a:cubicBezTo>
                    <a:pt x="5991276" y="191453"/>
                    <a:pt x="5986514" y="181928"/>
                    <a:pt x="5982703" y="173355"/>
                  </a:cubicBezTo>
                  <a:cubicBezTo>
                    <a:pt x="5981751" y="171450"/>
                    <a:pt x="5980798" y="170498"/>
                    <a:pt x="5978894" y="170498"/>
                  </a:cubicBezTo>
                  <a:cubicBezTo>
                    <a:pt x="5963653" y="142875"/>
                    <a:pt x="5948414" y="114300"/>
                    <a:pt x="5933173" y="86678"/>
                  </a:cubicBezTo>
                  <a:cubicBezTo>
                    <a:pt x="5931269" y="81915"/>
                    <a:pt x="5929364" y="77153"/>
                    <a:pt x="5927458" y="71438"/>
                  </a:cubicBezTo>
                  <a:close/>
                  <a:moveTo>
                    <a:pt x="6204636" y="1362075"/>
                  </a:moveTo>
                  <a:cubicBezTo>
                    <a:pt x="6213208" y="1426845"/>
                    <a:pt x="6229401" y="1489710"/>
                    <a:pt x="6249403" y="1551623"/>
                  </a:cubicBezTo>
                  <a:cubicBezTo>
                    <a:pt x="6250356" y="1555433"/>
                    <a:pt x="6252261" y="1560195"/>
                    <a:pt x="6254166" y="1564005"/>
                  </a:cubicBezTo>
                  <a:cubicBezTo>
                    <a:pt x="6249403" y="1551623"/>
                    <a:pt x="6244641" y="1538288"/>
                    <a:pt x="6239878" y="1525905"/>
                  </a:cubicBezTo>
                  <a:cubicBezTo>
                    <a:pt x="6204636" y="1423988"/>
                    <a:pt x="6180823" y="1318260"/>
                    <a:pt x="6169394" y="1211580"/>
                  </a:cubicBezTo>
                  <a:cubicBezTo>
                    <a:pt x="6156058" y="1094423"/>
                    <a:pt x="6157011" y="976313"/>
                    <a:pt x="6151296" y="859155"/>
                  </a:cubicBezTo>
                  <a:cubicBezTo>
                    <a:pt x="6145581" y="746760"/>
                    <a:pt x="6131294" y="635318"/>
                    <a:pt x="6105576" y="525780"/>
                  </a:cubicBezTo>
                  <a:cubicBezTo>
                    <a:pt x="6095098" y="480060"/>
                    <a:pt x="6082716" y="435293"/>
                    <a:pt x="6068428" y="391478"/>
                  </a:cubicBezTo>
                  <a:cubicBezTo>
                    <a:pt x="6117006" y="501968"/>
                    <a:pt x="6156058" y="616268"/>
                    <a:pt x="6177014" y="735330"/>
                  </a:cubicBezTo>
                  <a:cubicBezTo>
                    <a:pt x="6200826" y="873443"/>
                    <a:pt x="6194158" y="1013460"/>
                    <a:pt x="6194158" y="1153478"/>
                  </a:cubicBezTo>
                  <a:cubicBezTo>
                    <a:pt x="6192253" y="1222058"/>
                    <a:pt x="6194158" y="1292543"/>
                    <a:pt x="6204636" y="1362075"/>
                  </a:cubicBezTo>
                  <a:close/>
                  <a:moveTo>
                    <a:pt x="6281789" y="1585913"/>
                  </a:moveTo>
                  <a:cubicBezTo>
                    <a:pt x="6258928" y="1523048"/>
                    <a:pt x="6240831" y="1458278"/>
                    <a:pt x="6229401" y="1392555"/>
                  </a:cubicBezTo>
                  <a:cubicBezTo>
                    <a:pt x="6217019" y="1323023"/>
                    <a:pt x="6213208" y="1252538"/>
                    <a:pt x="6213208" y="1182053"/>
                  </a:cubicBezTo>
                  <a:cubicBezTo>
                    <a:pt x="6212256" y="1042988"/>
                    <a:pt x="6222733" y="902970"/>
                    <a:pt x="6201778" y="764858"/>
                  </a:cubicBezTo>
                  <a:cubicBezTo>
                    <a:pt x="6182728" y="637223"/>
                    <a:pt x="6141771" y="514350"/>
                    <a:pt x="6090336" y="396240"/>
                  </a:cubicBezTo>
                  <a:cubicBezTo>
                    <a:pt x="6068428" y="346710"/>
                    <a:pt x="6045569" y="298133"/>
                    <a:pt x="6020803" y="250508"/>
                  </a:cubicBezTo>
                  <a:cubicBezTo>
                    <a:pt x="6030328" y="262890"/>
                    <a:pt x="6039853" y="275273"/>
                    <a:pt x="6049378" y="287655"/>
                  </a:cubicBezTo>
                  <a:cubicBezTo>
                    <a:pt x="6114148" y="368618"/>
                    <a:pt x="6186539" y="446723"/>
                    <a:pt x="6235116" y="539115"/>
                  </a:cubicBezTo>
                  <a:cubicBezTo>
                    <a:pt x="6282741" y="630555"/>
                    <a:pt x="6305601" y="732473"/>
                    <a:pt x="6316078" y="834390"/>
                  </a:cubicBezTo>
                  <a:cubicBezTo>
                    <a:pt x="6327508" y="939165"/>
                    <a:pt x="6327508" y="1044893"/>
                    <a:pt x="6330366" y="1149668"/>
                  </a:cubicBezTo>
                  <a:cubicBezTo>
                    <a:pt x="6333223" y="1258253"/>
                    <a:pt x="6340844" y="1368743"/>
                    <a:pt x="6370371" y="1474470"/>
                  </a:cubicBezTo>
                  <a:cubicBezTo>
                    <a:pt x="6374181" y="1486853"/>
                    <a:pt x="6377991" y="1499235"/>
                    <a:pt x="6381801" y="1511618"/>
                  </a:cubicBezTo>
                  <a:cubicBezTo>
                    <a:pt x="6382753" y="1515428"/>
                    <a:pt x="6387516" y="1515428"/>
                    <a:pt x="6389421" y="1513523"/>
                  </a:cubicBezTo>
                  <a:cubicBezTo>
                    <a:pt x="6380848" y="1564005"/>
                    <a:pt x="6377039" y="1614488"/>
                    <a:pt x="6378944" y="1665923"/>
                  </a:cubicBezTo>
                  <a:cubicBezTo>
                    <a:pt x="6379896" y="1698308"/>
                    <a:pt x="6383706" y="1731645"/>
                    <a:pt x="6389421" y="1764030"/>
                  </a:cubicBezTo>
                  <a:cubicBezTo>
                    <a:pt x="6391326" y="1786890"/>
                    <a:pt x="6395136" y="1810703"/>
                    <a:pt x="6399898" y="1832610"/>
                  </a:cubicBezTo>
                  <a:cubicBezTo>
                    <a:pt x="6395136" y="1826895"/>
                    <a:pt x="6390373" y="1821180"/>
                    <a:pt x="6385611" y="1816418"/>
                  </a:cubicBezTo>
                  <a:cubicBezTo>
                    <a:pt x="6382753" y="1811655"/>
                    <a:pt x="6378944" y="1807845"/>
                    <a:pt x="6376086" y="1803083"/>
                  </a:cubicBezTo>
                  <a:cubicBezTo>
                    <a:pt x="6370371" y="1790700"/>
                    <a:pt x="6363703" y="1778318"/>
                    <a:pt x="6357989" y="1765935"/>
                  </a:cubicBezTo>
                  <a:cubicBezTo>
                    <a:pt x="6329414" y="1707833"/>
                    <a:pt x="6303696" y="1647825"/>
                    <a:pt x="6281789" y="1585913"/>
                  </a:cubicBezTo>
                  <a:close/>
                  <a:moveTo>
                    <a:pt x="6425616" y="1972628"/>
                  </a:moveTo>
                  <a:cubicBezTo>
                    <a:pt x="6430378" y="1979295"/>
                    <a:pt x="6436094" y="1986915"/>
                    <a:pt x="6439903" y="1994535"/>
                  </a:cubicBezTo>
                  <a:cubicBezTo>
                    <a:pt x="6429426" y="1987868"/>
                    <a:pt x="6418948" y="1981200"/>
                    <a:pt x="6408471" y="1975485"/>
                  </a:cubicBezTo>
                  <a:cubicBezTo>
                    <a:pt x="6363703" y="1948815"/>
                    <a:pt x="6317983" y="1924050"/>
                    <a:pt x="6273216" y="1896428"/>
                  </a:cubicBezTo>
                  <a:cubicBezTo>
                    <a:pt x="6231306" y="1870710"/>
                    <a:pt x="6191301" y="1843088"/>
                    <a:pt x="6152248" y="1815465"/>
                  </a:cubicBezTo>
                  <a:cubicBezTo>
                    <a:pt x="6149391" y="1813560"/>
                    <a:pt x="6147486" y="1810703"/>
                    <a:pt x="6144628" y="1808798"/>
                  </a:cubicBezTo>
                  <a:cubicBezTo>
                    <a:pt x="6216066" y="1827848"/>
                    <a:pt x="6288456" y="1851660"/>
                    <a:pt x="6348464" y="1893570"/>
                  </a:cubicBezTo>
                  <a:cubicBezTo>
                    <a:pt x="6377039" y="1916430"/>
                    <a:pt x="6403708" y="1943100"/>
                    <a:pt x="6425616" y="1972628"/>
                  </a:cubicBezTo>
                  <a:close/>
                  <a:moveTo>
                    <a:pt x="6587541" y="2132648"/>
                  </a:moveTo>
                  <a:cubicBezTo>
                    <a:pt x="6589446" y="2134553"/>
                    <a:pt x="6591351" y="2136458"/>
                    <a:pt x="6593256" y="2139315"/>
                  </a:cubicBezTo>
                  <a:cubicBezTo>
                    <a:pt x="6600876" y="2148840"/>
                    <a:pt x="6606591" y="2159318"/>
                    <a:pt x="6612306" y="2169795"/>
                  </a:cubicBezTo>
                  <a:cubicBezTo>
                    <a:pt x="6623736" y="2191703"/>
                    <a:pt x="6633261" y="2215515"/>
                    <a:pt x="6642786" y="2238375"/>
                  </a:cubicBezTo>
                  <a:cubicBezTo>
                    <a:pt x="6663741" y="2288858"/>
                    <a:pt x="6680886" y="2339340"/>
                    <a:pt x="6695173" y="2391728"/>
                  </a:cubicBezTo>
                  <a:cubicBezTo>
                    <a:pt x="6709461" y="2443163"/>
                    <a:pt x="6720891" y="2496503"/>
                    <a:pt x="6729464" y="2549843"/>
                  </a:cubicBezTo>
                  <a:cubicBezTo>
                    <a:pt x="6733273" y="2577465"/>
                    <a:pt x="6737083" y="2605088"/>
                    <a:pt x="6738989" y="2632710"/>
                  </a:cubicBezTo>
                  <a:cubicBezTo>
                    <a:pt x="6736131" y="2643188"/>
                    <a:pt x="6733273" y="2653665"/>
                    <a:pt x="6730416" y="2664143"/>
                  </a:cubicBezTo>
                  <a:cubicBezTo>
                    <a:pt x="6730416" y="2631758"/>
                    <a:pt x="6729464" y="2598420"/>
                    <a:pt x="6726606" y="2566035"/>
                  </a:cubicBezTo>
                  <a:cubicBezTo>
                    <a:pt x="6716128" y="2452688"/>
                    <a:pt x="6686601" y="2340293"/>
                    <a:pt x="6638023" y="2236470"/>
                  </a:cubicBezTo>
                  <a:cubicBezTo>
                    <a:pt x="6624689" y="2207895"/>
                    <a:pt x="6609448" y="2179320"/>
                    <a:pt x="6593256" y="2151698"/>
                  </a:cubicBezTo>
                  <a:cubicBezTo>
                    <a:pt x="6586589" y="2141220"/>
                    <a:pt x="6579921" y="2129790"/>
                    <a:pt x="6573253" y="2119313"/>
                  </a:cubicBezTo>
                  <a:cubicBezTo>
                    <a:pt x="6577064" y="2123123"/>
                    <a:pt x="6582778" y="2127885"/>
                    <a:pt x="6587541" y="2132648"/>
                  </a:cubicBezTo>
                  <a:close/>
                  <a:moveTo>
                    <a:pt x="6587541" y="1923098"/>
                  </a:moveTo>
                  <a:cubicBezTo>
                    <a:pt x="6592303" y="1875473"/>
                    <a:pt x="6601828" y="1828800"/>
                    <a:pt x="6616116" y="1783080"/>
                  </a:cubicBezTo>
                  <a:cubicBezTo>
                    <a:pt x="6630403" y="1737360"/>
                    <a:pt x="6647548" y="1693545"/>
                    <a:pt x="6670408" y="1651635"/>
                  </a:cubicBezTo>
                  <a:cubicBezTo>
                    <a:pt x="6692316" y="1608773"/>
                    <a:pt x="6718986" y="1568768"/>
                    <a:pt x="6747561" y="1529715"/>
                  </a:cubicBezTo>
                  <a:cubicBezTo>
                    <a:pt x="6803758" y="1452563"/>
                    <a:pt x="6868528" y="1381125"/>
                    <a:pt x="6928536" y="1306830"/>
                  </a:cubicBezTo>
                  <a:cubicBezTo>
                    <a:pt x="6963778" y="1263968"/>
                    <a:pt x="6997116" y="1219200"/>
                    <a:pt x="7027596" y="1171575"/>
                  </a:cubicBezTo>
                  <a:cubicBezTo>
                    <a:pt x="7007594" y="1209675"/>
                    <a:pt x="6985686" y="1246823"/>
                    <a:pt x="6962826" y="1283970"/>
                  </a:cubicBezTo>
                  <a:cubicBezTo>
                    <a:pt x="6913296" y="1363980"/>
                    <a:pt x="6862814" y="1443990"/>
                    <a:pt x="6817094" y="1525905"/>
                  </a:cubicBezTo>
                  <a:cubicBezTo>
                    <a:pt x="6771373" y="1607820"/>
                    <a:pt x="6729464" y="1691640"/>
                    <a:pt x="6692316" y="1778318"/>
                  </a:cubicBezTo>
                  <a:cubicBezTo>
                    <a:pt x="6654216" y="1864995"/>
                    <a:pt x="6619926" y="1952625"/>
                    <a:pt x="6590398" y="2042160"/>
                  </a:cubicBezTo>
                  <a:cubicBezTo>
                    <a:pt x="6588494" y="2046923"/>
                    <a:pt x="6587541" y="2052638"/>
                    <a:pt x="6585636" y="2057400"/>
                  </a:cubicBezTo>
                  <a:cubicBezTo>
                    <a:pt x="6582778" y="2012633"/>
                    <a:pt x="6582778" y="1967865"/>
                    <a:pt x="6587541" y="1923098"/>
                  </a:cubicBezTo>
                  <a:close/>
                  <a:moveTo>
                    <a:pt x="6766611" y="2256473"/>
                  </a:moveTo>
                  <a:cubicBezTo>
                    <a:pt x="6800901" y="2255520"/>
                    <a:pt x="6834239" y="2243138"/>
                    <a:pt x="6864719" y="2227898"/>
                  </a:cubicBezTo>
                  <a:cubicBezTo>
                    <a:pt x="6919964" y="2201228"/>
                    <a:pt x="6972351" y="2167890"/>
                    <a:pt x="7020928" y="2130743"/>
                  </a:cubicBezTo>
                  <a:cubicBezTo>
                    <a:pt x="7025691" y="2153603"/>
                    <a:pt x="7034264" y="2175510"/>
                    <a:pt x="7044741" y="2196465"/>
                  </a:cubicBezTo>
                  <a:cubicBezTo>
                    <a:pt x="7058076" y="2223135"/>
                    <a:pt x="7076173" y="2248853"/>
                    <a:pt x="7094271" y="2272665"/>
                  </a:cubicBezTo>
                  <a:cubicBezTo>
                    <a:pt x="7105701" y="2292668"/>
                    <a:pt x="7118083" y="2310765"/>
                    <a:pt x="7131419" y="2328863"/>
                  </a:cubicBezTo>
                  <a:cubicBezTo>
                    <a:pt x="7132371" y="2329815"/>
                    <a:pt x="7133323" y="2330768"/>
                    <a:pt x="7134276" y="2332673"/>
                  </a:cubicBezTo>
                  <a:cubicBezTo>
                    <a:pt x="7135228" y="2333625"/>
                    <a:pt x="7135228" y="2334578"/>
                    <a:pt x="7136181" y="2336483"/>
                  </a:cubicBezTo>
                  <a:cubicBezTo>
                    <a:pt x="7138086" y="2340293"/>
                    <a:pt x="7139991" y="2343150"/>
                    <a:pt x="7141896" y="2346960"/>
                  </a:cubicBezTo>
                  <a:cubicBezTo>
                    <a:pt x="7062839" y="2301240"/>
                    <a:pt x="6966636" y="2284095"/>
                    <a:pt x="6879006" y="2316480"/>
                  </a:cubicBezTo>
                  <a:cubicBezTo>
                    <a:pt x="6870433" y="2319338"/>
                    <a:pt x="6869481" y="2331720"/>
                    <a:pt x="6876148" y="2337435"/>
                  </a:cubicBezTo>
                  <a:cubicBezTo>
                    <a:pt x="6916153" y="2366963"/>
                    <a:pt x="6955206" y="2398395"/>
                    <a:pt x="6996164" y="2426970"/>
                  </a:cubicBezTo>
                  <a:cubicBezTo>
                    <a:pt x="6996164" y="2426970"/>
                    <a:pt x="6995211" y="2427923"/>
                    <a:pt x="6995211" y="2427923"/>
                  </a:cubicBezTo>
                  <a:cubicBezTo>
                    <a:pt x="6982828" y="2452688"/>
                    <a:pt x="6973303" y="2479358"/>
                    <a:pt x="6959969" y="2504123"/>
                  </a:cubicBezTo>
                  <a:cubicBezTo>
                    <a:pt x="6957111" y="2509838"/>
                    <a:pt x="6954253" y="2515553"/>
                    <a:pt x="6951396" y="2520315"/>
                  </a:cubicBezTo>
                  <a:cubicBezTo>
                    <a:pt x="6927583" y="2554605"/>
                    <a:pt x="6902819" y="2588895"/>
                    <a:pt x="6879006" y="2623185"/>
                  </a:cubicBezTo>
                  <a:cubicBezTo>
                    <a:pt x="6872339" y="2632710"/>
                    <a:pt x="6865671" y="2642235"/>
                    <a:pt x="6859003" y="2651760"/>
                  </a:cubicBezTo>
                  <a:cubicBezTo>
                    <a:pt x="6845669" y="2668905"/>
                    <a:pt x="6832333" y="2685098"/>
                    <a:pt x="6818046" y="2702243"/>
                  </a:cubicBezTo>
                  <a:cubicBezTo>
                    <a:pt x="6798044" y="2727008"/>
                    <a:pt x="6778994" y="2750820"/>
                    <a:pt x="6759944" y="2776538"/>
                  </a:cubicBezTo>
                  <a:cubicBezTo>
                    <a:pt x="6761848" y="2768918"/>
                    <a:pt x="6763753" y="2761298"/>
                    <a:pt x="6764706" y="2752725"/>
                  </a:cubicBezTo>
                  <a:cubicBezTo>
                    <a:pt x="6774231" y="2705100"/>
                    <a:pt x="6780898" y="2657475"/>
                    <a:pt x="6783756" y="2609850"/>
                  </a:cubicBezTo>
                  <a:cubicBezTo>
                    <a:pt x="6787566" y="2535555"/>
                    <a:pt x="6781851" y="2461260"/>
                    <a:pt x="6763753" y="2389823"/>
                  </a:cubicBezTo>
                  <a:cubicBezTo>
                    <a:pt x="6763753" y="2387918"/>
                    <a:pt x="6762801" y="2386013"/>
                    <a:pt x="6762801" y="2384108"/>
                  </a:cubicBezTo>
                  <a:cubicBezTo>
                    <a:pt x="6759944" y="2367915"/>
                    <a:pt x="6757086" y="2347913"/>
                    <a:pt x="6746608" y="2333625"/>
                  </a:cubicBezTo>
                  <a:cubicBezTo>
                    <a:pt x="6744703" y="2327910"/>
                    <a:pt x="6742798" y="2323148"/>
                    <a:pt x="6740894" y="2317433"/>
                  </a:cubicBezTo>
                  <a:cubicBezTo>
                    <a:pt x="6743751" y="2318385"/>
                    <a:pt x="6747561" y="2316480"/>
                    <a:pt x="6746608" y="2313623"/>
                  </a:cubicBezTo>
                  <a:cubicBezTo>
                    <a:pt x="6744703" y="2305050"/>
                    <a:pt x="6740894" y="2295525"/>
                    <a:pt x="6736131" y="2287905"/>
                  </a:cubicBezTo>
                  <a:cubicBezTo>
                    <a:pt x="6732321" y="2279333"/>
                    <a:pt x="6727558" y="2270760"/>
                    <a:pt x="6722796" y="2262188"/>
                  </a:cubicBezTo>
                  <a:cubicBezTo>
                    <a:pt x="6719939" y="2257425"/>
                    <a:pt x="6717081" y="2252663"/>
                    <a:pt x="6715176" y="2247900"/>
                  </a:cubicBezTo>
                  <a:cubicBezTo>
                    <a:pt x="6716128" y="2247900"/>
                    <a:pt x="6717081" y="2248853"/>
                    <a:pt x="6718033" y="2248853"/>
                  </a:cubicBezTo>
                  <a:cubicBezTo>
                    <a:pt x="6734226" y="2254568"/>
                    <a:pt x="6750419" y="2256473"/>
                    <a:pt x="6766611" y="2256473"/>
                  </a:cubicBezTo>
                  <a:close/>
                  <a:moveTo>
                    <a:pt x="6757086" y="2197418"/>
                  </a:moveTo>
                  <a:cubicBezTo>
                    <a:pt x="6818046" y="2177415"/>
                    <a:pt x="6875196" y="2143125"/>
                    <a:pt x="6922821" y="2101215"/>
                  </a:cubicBezTo>
                  <a:cubicBezTo>
                    <a:pt x="6953301" y="2075498"/>
                    <a:pt x="6980923" y="2045970"/>
                    <a:pt x="7005689" y="2014538"/>
                  </a:cubicBezTo>
                  <a:cubicBezTo>
                    <a:pt x="7021881" y="1996440"/>
                    <a:pt x="7037121" y="1977390"/>
                    <a:pt x="7052361" y="1958340"/>
                  </a:cubicBezTo>
                  <a:cubicBezTo>
                    <a:pt x="7099033" y="1896428"/>
                    <a:pt x="7137133" y="1828800"/>
                    <a:pt x="7166661" y="1758315"/>
                  </a:cubicBezTo>
                  <a:cubicBezTo>
                    <a:pt x="7200951" y="1677353"/>
                    <a:pt x="7225716" y="1591628"/>
                    <a:pt x="7242861" y="1504950"/>
                  </a:cubicBezTo>
                  <a:cubicBezTo>
                    <a:pt x="7256196" y="1437323"/>
                    <a:pt x="7264769" y="1369695"/>
                    <a:pt x="7271436" y="1302068"/>
                  </a:cubicBezTo>
                  <a:cubicBezTo>
                    <a:pt x="7272389" y="1308735"/>
                    <a:pt x="7273341" y="1316355"/>
                    <a:pt x="7274294" y="1323023"/>
                  </a:cubicBezTo>
                  <a:cubicBezTo>
                    <a:pt x="7274294" y="1332548"/>
                    <a:pt x="7274294" y="1342073"/>
                    <a:pt x="7273341" y="1351598"/>
                  </a:cubicBezTo>
                  <a:cubicBezTo>
                    <a:pt x="7271436" y="1392555"/>
                    <a:pt x="7268578" y="1434465"/>
                    <a:pt x="7262864" y="1475423"/>
                  </a:cubicBezTo>
                  <a:cubicBezTo>
                    <a:pt x="7252386" y="1557338"/>
                    <a:pt x="7233336" y="1637348"/>
                    <a:pt x="7205714" y="1714500"/>
                  </a:cubicBezTo>
                  <a:cubicBezTo>
                    <a:pt x="7179996" y="1784985"/>
                    <a:pt x="7147611" y="1852613"/>
                    <a:pt x="7104748" y="1915478"/>
                  </a:cubicBezTo>
                  <a:cubicBezTo>
                    <a:pt x="7064744" y="1974533"/>
                    <a:pt x="7018071" y="2028825"/>
                    <a:pt x="6964731" y="2075498"/>
                  </a:cubicBezTo>
                  <a:cubicBezTo>
                    <a:pt x="6914248" y="2119313"/>
                    <a:pt x="6859003" y="2157413"/>
                    <a:pt x="6798044" y="2185988"/>
                  </a:cubicBezTo>
                  <a:cubicBezTo>
                    <a:pt x="6785661" y="2189798"/>
                    <a:pt x="6772326" y="2193608"/>
                    <a:pt x="6759944" y="2198370"/>
                  </a:cubicBezTo>
                  <a:cubicBezTo>
                    <a:pt x="6759944" y="2197418"/>
                    <a:pt x="6758039" y="2197418"/>
                    <a:pt x="6757086" y="2197418"/>
                  </a:cubicBezTo>
                  <a:close/>
                  <a:moveTo>
                    <a:pt x="7500989" y="2958465"/>
                  </a:moveTo>
                  <a:cubicBezTo>
                    <a:pt x="7488606" y="2886075"/>
                    <a:pt x="7462889" y="2816543"/>
                    <a:pt x="7429551" y="2750820"/>
                  </a:cubicBezTo>
                  <a:cubicBezTo>
                    <a:pt x="7398119" y="2688908"/>
                    <a:pt x="7360971" y="2628900"/>
                    <a:pt x="7321919" y="2570798"/>
                  </a:cubicBezTo>
                  <a:cubicBezTo>
                    <a:pt x="7316203" y="2555558"/>
                    <a:pt x="7309536" y="2539365"/>
                    <a:pt x="7301916" y="2525078"/>
                  </a:cubicBezTo>
                  <a:cubicBezTo>
                    <a:pt x="7296201" y="2510790"/>
                    <a:pt x="7289533" y="2497455"/>
                    <a:pt x="7281914" y="2484120"/>
                  </a:cubicBezTo>
                  <a:cubicBezTo>
                    <a:pt x="7316203" y="2523173"/>
                    <a:pt x="7351446" y="2561273"/>
                    <a:pt x="7385736" y="2600325"/>
                  </a:cubicBezTo>
                  <a:cubicBezTo>
                    <a:pt x="7454316" y="2678430"/>
                    <a:pt x="7520039" y="2762250"/>
                    <a:pt x="7555281" y="2861310"/>
                  </a:cubicBezTo>
                  <a:cubicBezTo>
                    <a:pt x="7572426" y="2909888"/>
                    <a:pt x="7582903" y="2961323"/>
                    <a:pt x="7580998" y="3011805"/>
                  </a:cubicBezTo>
                  <a:cubicBezTo>
                    <a:pt x="7579094" y="3058478"/>
                    <a:pt x="7567664" y="3103245"/>
                    <a:pt x="7547661" y="3145155"/>
                  </a:cubicBezTo>
                  <a:cubicBezTo>
                    <a:pt x="7517181" y="3210878"/>
                    <a:pt x="7468603" y="3267075"/>
                    <a:pt x="7413358" y="3313748"/>
                  </a:cubicBezTo>
                  <a:cubicBezTo>
                    <a:pt x="7448601" y="3268028"/>
                    <a:pt x="7475271" y="3216593"/>
                    <a:pt x="7490511" y="3161348"/>
                  </a:cubicBezTo>
                  <a:cubicBezTo>
                    <a:pt x="7510514" y="3095625"/>
                    <a:pt x="7512419" y="3026093"/>
                    <a:pt x="7500989" y="2958465"/>
                  </a:cubicBezTo>
                  <a:close/>
                  <a:moveTo>
                    <a:pt x="7310489" y="2616518"/>
                  </a:moveTo>
                  <a:cubicBezTo>
                    <a:pt x="7340016" y="2713673"/>
                    <a:pt x="7346683" y="2818448"/>
                    <a:pt x="7341921" y="2919413"/>
                  </a:cubicBezTo>
                  <a:cubicBezTo>
                    <a:pt x="7337158" y="3023235"/>
                    <a:pt x="7318108" y="3125153"/>
                    <a:pt x="7284771" y="3223260"/>
                  </a:cubicBezTo>
                  <a:cubicBezTo>
                    <a:pt x="7268578" y="3270885"/>
                    <a:pt x="7249528" y="3317558"/>
                    <a:pt x="7227621" y="3362325"/>
                  </a:cubicBezTo>
                  <a:cubicBezTo>
                    <a:pt x="7235241" y="3333750"/>
                    <a:pt x="7242861" y="3304223"/>
                    <a:pt x="7249528" y="3275648"/>
                  </a:cubicBezTo>
                  <a:cubicBezTo>
                    <a:pt x="7280961" y="3127058"/>
                    <a:pt x="7294296" y="2968943"/>
                    <a:pt x="7260006" y="2819400"/>
                  </a:cubicBezTo>
                  <a:cubicBezTo>
                    <a:pt x="7228573" y="2684145"/>
                    <a:pt x="7158089" y="2562225"/>
                    <a:pt x="7066648" y="2458403"/>
                  </a:cubicBezTo>
                  <a:cubicBezTo>
                    <a:pt x="7055219" y="2446020"/>
                    <a:pt x="7043789" y="2432685"/>
                    <a:pt x="7031406" y="2420303"/>
                  </a:cubicBezTo>
                  <a:cubicBezTo>
                    <a:pt x="7027596" y="2416493"/>
                    <a:pt x="7023786" y="2415540"/>
                    <a:pt x="7019976" y="2415540"/>
                  </a:cubicBezTo>
                  <a:cubicBezTo>
                    <a:pt x="6984733" y="2386013"/>
                    <a:pt x="6947586" y="2358390"/>
                    <a:pt x="6910439" y="2330768"/>
                  </a:cubicBezTo>
                  <a:cubicBezTo>
                    <a:pt x="6991401" y="2308860"/>
                    <a:pt x="7079983" y="2331720"/>
                    <a:pt x="7148564" y="2378393"/>
                  </a:cubicBezTo>
                  <a:cubicBezTo>
                    <a:pt x="7158089" y="2385060"/>
                    <a:pt x="7167614" y="2392680"/>
                    <a:pt x="7177139" y="2400300"/>
                  </a:cubicBezTo>
                  <a:cubicBezTo>
                    <a:pt x="7178091" y="2401253"/>
                    <a:pt x="7179044" y="2402205"/>
                    <a:pt x="7179996" y="2403158"/>
                  </a:cubicBezTo>
                  <a:cubicBezTo>
                    <a:pt x="7180948" y="2404110"/>
                    <a:pt x="7182853" y="2405063"/>
                    <a:pt x="7183806" y="2406015"/>
                  </a:cubicBezTo>
                  <a:cubicBezTo>
                    <a:pt x="7245719" y="2462213"/>
                    <a:pt x="7286676" y="2537460"/>
                    <a:pt x="7310489" y="2616518"/>
                  </a:cubicBezTo>
                  <a:close/>
                  <a:moveTo>
                    <a:pt x="6563728" y="3803333"/>
                  </a:moveTo>
                  <a:cubicBezTo>
                    <a:pt x="6571348" y="3787140"/>
                    <a:pt x="6578969" y="3771900"/>
                    <a:pt x="6587541" y="3755708"/>
                  </a:cubicBezTo>
                  <a:cubicBezTo>
                    <a:pt x="6608496" y="3718560"/>
                    <a:pt x="6630403" y="3683318"/>
                    <a:pt x="6654216" y="3648075"/>
                  </a:cubicBezTo>
                  <a:cubicBezTo>
                    <a:pt x="6700889" y="3578543"/>
                    <a:pt x="6750419" y="3510915"/>
                    <a:pt x="6792328" y="3437573"/>
                  </a:cubicBezTo>
                  <a:cubicBezTo>
                    <a:pt x="6834239" y="3364230"/>
                    <a:pt x="6867576" y="3287078"/>
                    <a:pt x="6889483" y="3205163"/>
                  </a:cubicBezTo>
                  <a:cubicBezTo>
                    <a:pt x="6911391" y="3123248"/>
                    <a:pt x="6922821" y="3038475"/>
                    <a:pt x="6922821" y="2953703"/>
                  </a:cubicBezTo>
                  <a:cubicBezTo>
                    <a:pt x="6922821" y="2872740"/>
                    <a:pt x="6913296" y="2791778"/>
                    <a:pt x="6892341" y="2712720"/>
                  </a:cubicBezTo>
                  <a:cubicBezTo>
                    <a:pt x="6912344" y="2687955"/>
                    <a:pt x="6931394" y="2664143"/>
                    <a:pt x="6949491" y="2638425"/>
                  </a:cubicBezTo>
                  <a:cubicBezTo>
                    <a:pt x="6969494" y="2610803"/>
                    <a:pt x="6986639" y="2581275"/>
                    <a:pt x="7001878" y="2550795"/>
                  </a:cubicBezTo>
                  <a:cubicBezTo>
                    <a:pt x="7000926" y="2570798"/>
                    <a:pt x="7001878" y="2590800"/>
                    <a:pt x="7000926" y="2610803"/>
                  </a:cubicBezTo>
                  <a:cubicBezTo>
                    <a:pt x="7000926" y="2642235"/>
                    <a:pt x="6999973" y="2674620"/>
                    <a:pt x="6999021" y="2706053"/>
                  </a:cubicBezTo>
                  <a:cubicBezTo>
                    <a:pt x="6997116" y="2769870"/>
                    <a:pt x="6994258" y="2833688"/>
                    <a:pt x="6988544" y="2897505"/>
                  </a:cubicBezTo>
                  <a:cubicBezTo>
                    <a:pt x="6978066" y="3015615"/>
                    <a:pt x="6959016" y="3133725"/>
                    <a:pt x="6922821" y="3247073"/>
                  </a:cubicBezTo>
                  <a:cubicBezTo>
                    <a:pt x="6905676" y="3302318"/>
                    <a:pt x="6883769" y="3355658"/>
                    <a:pt x="6858051" y="3407093"/>
                  </a:cubicBezTo>
                  <a:cubicBezTo>
                    <a:pt x="6832333" y="3459480"/>
                    <a:pt x="6800901" y="3508058"/>
                    <a:pt x="6766611" y="3555683"/>
                  </a:cubicBezTo>
                  <a:cubicBezTo>
                    <a:pt x="6699936" y="3647123"/>
                    <a:pt x="6623736" y="3730943"/>
                    <a:pt x="6566586" y="3829050"/>
                  </a:cubicBezTo>
                  <a:cubicBezTo>
                    <a:pt x="6566586" y="3828098"/>
                    <a:pt x="6566586" y="3828098"/>
                    <a:pt x="6566586" y="3827145"/>
                  </a:cubicBezTo>
                  <a:cubicBezTo>
                    <a:pt x="6565633" y="3819525"/>
                    <a:pt x="6564681" y="3811905"/>
                    <a:pt x="6563728" y="3803333"/>
                  </a:cubicBezTo>
                  <a:close/>
                  <a:moveTo>
                    <a:pt x="6490386" y="4150043"/>
                  </a:moveTo>
                  <a:cubicBezTo>
                    <a:pt x="6490386" y="4151948"/>
                    <a:pt x="6491339" y="4154805"/>
                    <a:pt x="6492291" y="4156710"/>
                  </a:cubicBezTo>
                  <a:cubicBezTo>
                    <a:pt x="6491339" y="4155758"/>
                    <a:pt x="6490386" y="4155758"/>
                    <a:pt x="6488481" y="4155758"/>
                  </a:cubicBezTo>
                  <a:cubicBezTo>
                    <a:pt x="6482766" y="4122420"/>
                    <a:pt x="6483719" y="4086225"/>
                    <a:pt x="6487528" y="4051935"/>
                  </a:cubicBezTo>
                  <a:cubicBezTo>
                    <a:pt x="6483719" y="4084320"/>
                    <a:pt x="6484671" y="4117658"/>
                    <a:pt x="6490386" y="4150043"/>
                  </a:cubicBezTo>
                  <a:close/>
                  <a:moveTo>
                    <a:pt x="6488481" y="3940493"/>
                  </a:moveTo>
                  <a:cubicBezTo>
                    <a:pt x="6482766" y="3957638"/>
                    <a:pt x="6477051" y="3973830"/>
                    <a:pt x="6469431" y="3989070"/>
                  </a:cubicBezTo>
                  <a:cubicBezTo>
                    <a:pt x="6467526" y="3993833"/>
                    <a:pt x="6464669" y="3998595"/>
                    <a:pt x="6461811" y="4003358"/>
                  </a:cubicBezTo>
                  <a:cubicBezTo>
                    <a:pt x="6464669" y="3917633"/>
                    <a:pt x="6484671" y="3831908"/>
                    <a:pt x="6504673" y="3748088"/>
                  </a:cubicBezTo>
                  <a:cubicBezTo>
                    <a:pt x="6535153" y="3619500"/>
                    <a:pt x="6558014" y="3489960"/>
                    <a:pt x="6569444" y="3359468"/>
                  </a:cubicBezTo>
                  <a:cubicBezTo>
                    <a:pt x="6580873" y="3229928"/>
                    <a:pt x="6583731" y="3099435"/>
                    <a:pt x="6576111" y="2968943"/>
                  </a:cubicBezTo>
                  <a:cubicBezTo>
                    <a:pt x="6568491" y="2838450"/>
                    <a:pt x="6552298" y="2707958"/>
                    <a:pt x="6526581" y="2579370"/>
                  </a:cubicBezTo>
                  <a:cubicBezTo>
                    <a:pt x="6500864" y="2451735"/>
                    <a:pt x="6465621" y="2326005"/>
                    <a:pt x="6420853" y="2204085"/>
                  </a:cubicBezTo>
                  <a:cubicBezTo>
                    <a:pt x="6420853" y="2204085"/>
                    <a:pt x="6420853" y="2204085"/>
                    <a:pt x="6420853" y="2204085"/>
                  </a:cubicBezTo>
                  <a:cubicBezTo>
                    <a:pt x="6426569" y="2213610"/>
                    <a:pt x="6432283" y="2224088"/>
                    <a:pt x="6437046" y="2233613"/>
                  </a:cubicBezTo>
                  <a:cubicBezTo>
                    <a:pt x="6518961" y="2386965"/>
                    <a:pt x="6578969" y="2550795"/>
                    <a:pt x="6614211" y="2720340"/>
                  </a:cubicBezTo>
                  <a:cubicBezTo>
                    <a:pt x="6623736" y="2767965"/>
                    <a:pt x="6632308" y="2815590"/>
                    <a:pt x="6638023" y="2864168"/>
                  </a:cubicBezTo>
                  <a:cubicBezTo>
                    <a:pt x="6642786" y="2903220"/>
                    <a:pt x="6644691" y="2943225"/>
                    <a:pt x="6648501" y="2982278"/>
                  </a:cubicBezTo>
                  <a:cubicBezTo>
                    <a:pt x="6646596" y="2987040"/>
                    <a:pt x="6644691" y="2992755"/>
                    <a:pt x="6643739" y="2997518"/>
                  </a:cubicBezTo>
                  <a:cubicBezTo>
                    <a:pt x="6578016" y="3209925"/>
                    <a:pt x="6600876" y="3434715"/>
                    <a:pt x="6568491" y="3652838"/>
                  </a:cubicBezTo>
                  <a:cubicBezTo>
                    <a:pt x="6558966" y="3683318"/>
                    <a:pt x="6552298" y="3715703"/>
                    <a:pt x="6550394" y="3748088"/>
                  </a:cubicBezTo>
                  <a:cubicBezTo>
                    <a:pt x="6548489" y="3755708"/>
                    <a:pt x="6546583" y="3763328"/>
                    <a:pt x="6544678" y="3770948"/>
                  </a:cubicBezTo>
                  <a:cubicBezTo>
                    <a:pt x="6534201" y="3810953"/>
                    <a:pt x="6519914" y="3850005"/>
                    <a:pt x="6506578" y="3890010"/>
                  </a:cubicBezTo>
                  <a:cubicBezTo>
                    <a:pt x="6505626" y="3890010"/>
                    <a:pt x="6505626" y="3890963"/>
                    <a:pt x="6504673" y="3891915"/>
                  </a:cubicBezTo>
                  <a:cubicBezTo>
                    <a:pt x="6498958" y="3897630"/>
                    <a:pt x="6497053" y="3907155"/>
                    <a:pt x="6495148" y="3914775"/>
                  </a:cubicBezTo>
                  <a:cubicBezTo>
                    <a:pt x="6494196" y="3923348"/>
                    <a:pt x="6491339" y="3931920"/>
                    <a:pt x="6488481" y="3940493"/>
                  </a:cubicBezTo>
                  <a:close/>
                  <a:moveTo>
                    <a:pt x="6727558" y="2929890"/>
                  </a:moveTo>
                  <a:cubicBezTo>
                    <a:pt x="6734226" y="2919413"/>
                    <a:pt x="6739941" y="2908935"/>
                    <a:pt x="6747561" y="2898458"/>
                  </a:cubicBezTo>
                  <a:cubicBezTo>
                    <a:pt x="6748514" y="2905125"/>
                    <a:pt x="6749466" y="2910840"/>
                    <a:pt x="6750419" y="2917508"/>
                  </a:cubicBezTo>
                  <a:cubicBezTo>
                    <a:pt x="6752323" y="2929890"/>
                    <a:pt x="6752323" y="2942273"/>
                    <a:pt x="6753276" y="2954655"/>
                  </a:cubicBezTo>
                  <a:cubicBezTo>
                    <a:pt x="6754228" y="2979420"/>
                    <a:pt x="6751371" y="3004185"/>
                    <a:pt x="6748514" y="3028950"/>
                  </a:cubicBezTo>
                  <a:cubicBezTo>
                    <a:pt x="6740894" y="3079433"/>
                    <a:pt x="6726606" y="3128010"/>
                    <a:pt x="6709461" y="3175635"/>
                  </a:cubicBezTo>
                  <a:cubicBezTo>
                    <a:pt x="6677076" y="3265170"/>
                    <a:pt x="6637071" y="3351848"/>
                    <a:pt x="6612306" y="3444240"/>
                  </a:cubicBezTo>
                  <a:cubicBezTo>
                    <a:pt x="6613258" y="3432810"/>
                    <a:pt x="6613258" y="3421380"/>
                    <a:pt x="6614211" y="3409950"/>
                  </a:cubicBezTo>
                  <a:cubicBezTo>
                    <a:pt x="6615164" y="3388995"/>
                    <a:pt x="6616116" y="3368040"/>
                    <a:pt x="6618021" y="3347085"/>
                  </a:cubicBezTo>
                  <a:cubicBezTo>
                    <a:pt x="6618973" y="3346133"/>
                    <a:pt x="6619926" y="3345180"/>
                    <a:pt x="6619926" y="3344228"/>
                  </a:cubicBezTo>
                  <a:cubicBezTo>
                    <a:pt x="6619926" y="3339465"/>
                    <a:pt x="6619926" y="3335655"/>
                    <a:pt x="6619926" y="3330893"/>
                  </a:cubicBezTo>
                  <a:cubicBezTo>
                    <a:pt x="6627546" y="3304223"/>
                    <a:pt x="6636119" y="3277553"/>
                    <a:pt x="6646596" y="3250883"/>
                  </a:cubicBezTo>
                  <a:cubicBezTo>
                    <a:pt x="6675171" y="3173730"/>
                    <a:pt x="6708508" y="3098483"/>
                    <a:pt x="6722796" y="3017520"/>
                  </a:cubicBezTo>
                  <a:cubicBezTo>
                    <a:pt x="6726606" y="2995613"/>
                    <a:pt x="6728511" y="2972753"/>
                    <a:pt x="6728511" y="2950845"/>
                  </a:cubicBezTo>
                  <a:cubicBezTo>
                    <a:pt x="6728511" y="2944178"/>
                    <a:pt x="6728511" y="2936558"/>
                    <a:pt x="6727558" y="2929890"/>
                  </a:cubicBezTo>
                  <a:close/>
                  <a:moveTo>
                    <a:pt x="6758039" y="2883218"/>
                  </a:moveTo>
                  <a:cubicBezTo>
                    <a:pt x="6767564" y="2869883"/>
                    <a:pt x="6777089" y="2857500"/>
                    <a:pt x="6786614" y="2844165"/>
                  </a:cubicBezTo>
                  <a:cubicBezTo>
                    <a:pt x="6786614" y="2844165"/>
                    <a:pt x="6786614" y="2844165"/>
                    <a:pt x="6786614" y="2845118"/>
                  </a:cubicBezTo>
                  <a:cubicBezTo>
                    <a:pt x="6790423" y="2857500"/>
                    <a:pt x="6793281" y="2870835"/>
                    <a:pt x="6796139" y="2883218"/>
                  </a:cubicBezTo>
                  <a:cubicBezTo>
                    <a:pt x="6800901" y="2908935"/>
                    <a:pt x="6803758" y="2934653"/>
                    <a:pt x="6803758" y="2961323"/>
                  </a:cubicBezTo>
                  <a:cubicBezTo>
                    <a:pt x="6804711" y="3013710"/>
                    <a:pt x="6797091" y="3067050"/>
                    <a:pt x="6784708" y="3118485"/>
                  </a:cubicBezTo>
                  <a:cubicBezTo>
                    <a:pt x="6758039" y="3225165"/>
                    <a:pt x="6708508" y="3323273"/>
                    <a:pt x="6661836" y="3421380"/>
                  </a:cubicBezTo>
                  <a:cubicBezTo>
                    <a:pt x="6641833" y="3462338"/>
                    <a:pt x="6622783" y="3503295"/>
                    <a:pt x="6605639" y="3546158"/>
                  </a:cubicBezTo>
                  <a:cubicBezTo>
                    <a:pt x="6606591" y="3530918"/>
                    <a:pt x="6608496" y="3516630"/>
                    <a:pt x="6609448" y="3501390"/>
                  </a:cubicBezTo>
                  <a:cubicBezTo>
                    <a:pt x="6620878" y="3443288"/>
                    <a:pt x="6639928" y="3386138"/>
                    <a:pt x="6661836" y="3330893"/>
                  </a:cubicBezTo>
                  <a:cubicBezTo>
                    <a:pt x="6698983" y="3237548"/>
                    <a:pt x="6741846" y="3144203"/>
                    <a:pt x="6758991" y="3044190"/>
                  </a:cubicBezTo>
                  <a:cubicBezTo>
                    <a:pt x="6763753" y="3016568"/>
                    <a:pt x="6766611" y="2988945"/>
                    <a:pt x="6766611" y="2961323"/>
                  </a:cubicBezTo>
                  <a:cubicBezTo>
                    <a:pt x="6765658" y="2935605"/>
                    <a:pt x="6764706" y="2907983"/>
                    <a:pt x="6758039" y="2883218"/>
                  </a:cubicBezTo>
                  <a:close/>
                  <a:moveTo>
                    <a:pt x="6860908" y="2758440"/>
                  </a:moveTo>
                  <a:cubicBezTo>
                    <a:pt x="6860908" y="2756535"/>
                    <a:pt x="6859956" y="2754630"/>
                    <a:pt x="6859956" y="2752725"/>
                  </a:cubicBezTo>
                  <a:cubicBezTo>
                    <a:pt x="6867576" y="2744153"/>
                    <a:pt x="6874244" y="2735580"/>
                    <a:pt x="6881864" y="2726055"/>
                  </a:cubicBezTo>
                  <a:cubicBezTo>
                    <a:pt x="6882816" y="2729865"/>
                    <a:pt x="6883769" y="2733675"/>
                    <a:pt x="6884721" y="2738438"/>
                  </a:cubicBezTo>
                  <a:cubicBezTo>
                    <a:pt x="6889483" y="2759393"/>
                    <a:pt x="6893294" y="2779395"/>
                    <a:pt x="6897103" y="2800350"/>
                  </a:cubicBezTo>
                  <a:cubicBezTo>
                    <a:pt x="6903771" y="2842260"/>
                    <a:pt x="6907581" y="2884170"/>
                    <a:pt x="6909486" y="2926080"/>
                  </a:cubicBezTo>
                  <a:cubicBezTo>
                    <a:pt x="6912344" y="3009900"/>
                    <a:pt x="6903771" y="3094673"/>
                    <a:pt x="6884721" y="3176588"/>
                  </a:cubicBezTo>
                  <a:cubicBezTo>
                    <a:pt x="6865671" y="3258503"/>
                    <a:pt x="6835191" y="3337560"/>
                    <a:pt x="6795186" y="3410903"/>
                  </a:cubicBezTo>
                  <a:cubicBezTo>
                    <a:pt x="6755181" y="3484245"/>
                    <a:pt x="6706603" y="3552825"/>
                    <a:pt x="6660883" y="3622358"/>
                  </a:cubicBezTo>
                  <a:cubicBezTo>
                    <a:pt x="6631356" y="3667125"/>
                    <a:pt x="6602781" y="3711893"/>
                    <a:pt x="6578016" y="3759518"/>
                  </a:cubicBezTo>
                  <a:cubicBezTo>
                    <a:pt x="6594208" y="3696653"/>
                    <a:pt x="6622783" y="3637598"/>
                    <a:pt x="6655169" y="3581400"/>
                  </a:cubicBezTo>
                  <a:cubicBezTo>
                    <a:pt x="6690411" y="3519488"/>
                    <a:pt x="6730416" y="3460433"/>
                    <a:pt x="6764706" y="3397568"/>
                  </a:cubicBezTo>
                  <a:cubicBezTo>
                    <a:pt x="6799948" y="3333750"/>
                    <a:pt x="6828523" y="3265170"/>
                    <a:pt x="6847573" y="3194685"/>
                  </a:cubicBezTo>
                  <a:cubicBezTo>
                    <a:pt x="6867576" y="3124200"/>
                    <a:pt x="6878053" y="3050858"/>
                    <a:pt x="6880911" y="2977515"/>
                  </a:cubicBezTo>
                  <a:cubicBezTo>
                    <a:pt x="6881864" y="2904173"/>
                    <a:pt x="6876148" y="2829878"/>
                    <a:pt x="6860908" y="2758440"/>
                  </a:cubicBezTo>
                  <a:close/>
                  <a:moveTo>
                    <a:pt x="6863766" y="2843213"/>
                  </a:moveTo>
                  <a:cubicBezTo>
                    <a:pt x="6867576" y="2880360"/>
                    <a:pt x="6869481" y="2916555"/>
                    <a:pt x="6869481" y="2953703"/>
                  </a:cubicBezTo>
                  <a:cubicBezTo>
                    <a:pt x="6868528" y="3027045"/>
                    <a:pt x="6859956" y="3100388"/>
                    <a:pt x="6841858" y="3171825"/>
                  </a:cubicBezTo>
                  <a:cubicBezTo>
                    <a:pt x="6823761" y="3243263"/>
                    <a:pt x="6798044" y="3311843"/>
                    <a:pt x="6763753" y="3376613"/>
                  </a:cubicBezTo>
                  <a:cubicBezTo>
                    <a:pt x="6730416" y="3439478"/>
                    <a:pt x="6692316" y="3498533"/>
                    <a:pt x="6657073" y="3560445"/>
                  </a:cubicBezTo>
                  <a:cubicBezTo>
                    <a:pt x="6622783" y="3620453"/>
                    <a:pt x="6591351" y="3683318"/>
                    <a:pt x="6574206" y="3750945"/>
                  </a:cubicBezTo>
                  <a:cubicBezTo>
                    <a:pt x="6572301" y="3759518"/>
                    <a:pt x="6570396" y="3768090"/>
                    <a:pt x="6568491" y="3775710"/>
                  </a:cubicBezTo>
                  <a:cubicBezTo>
                    <a:pt x="6568491" y="3775710"/>
                    <a:pt x="6568491" y="3775710"/>
                    <a:pt x="6568491" y="3776663"/>
                  </a:cubicBezTo>
                  <a:cubicBezTo>
                    <a:pt x="6567539" y="3778568"/>
                    <a:pt x="6566586" y="3780473"/>
                    <a:pt x="6565633" y="3782378"/>
                  </a:cubicBezTo>
                  <a:cubicBezTo>
                    <a:pt x="6579921" y="3730943"/>
                    <a:pt x="6589446" y="3678555"/>
                    <a:pt x="6596114" y="3625215"/>
                  </a:cubicBezTo>
                  <a:cubicBezTo>
                    <a:pt x="6597066" y="3625215"/>
                    <a:pt x="6598971" y="3624263"/>
                    <a:pt x="6598971" y="3623310"/>
                  </a:cubicBezTo>
                  <a:cubicBezTo>
                    <a:pt x="6598971" y="3618548"/>
                    <a:pt x="6598971" y="3613785"/>
                    <a:pt x="6598971" y="3609975"/>
                  </a:cubicBezTo>
                  <a:cubicBezTo>
                    <a:pt x="6627546" y="3541395"/>
                    <a:pt x="6668503" y="3479483"/>
                    <a:pt x="6707556" y="3417570"/>
                  </a:cubicBezTo>
                  <a:cubicBezTo>
                    <a:pt x="6746608" y="3354705"/>
                    <a:pt x="6784708" y="3291840"/>
                    <a:pt x="6808521" y="3221355"/>
                  </a:cubicBezTo>
                  <a:cubicBezTo>
                    <a:pt x="6832333" y="3153728"/>
                    <a:pt x="6844716" y="3083243"/>
                    <a:pt x="6845669" y="3011805"/>
                  </a:cubicBezTo>
                  <a:cubicBezTo>
                    <a:pt x="6846621" y="2942273"/>
                    <a:pt x="6838048" y="2871788"/>
                    <a:pt x="6817094" y="2806065"/>
                  </a:cubicBezTo>
                  <a:cubicBezTo>
                    <a:pt x="6828523" y="2792730"/>
                    <a:pt x="6839953" y="2778443"/>
                    <a:pt x="6850431" y="2765108"/>
                  </a:cubicBezTo>
                  <a:cubicBezTo>
                    <a:pt x="6852336" y="2773680"/>
                    <a:pt x="6854241" y="2781300"/>
                    <a:pt x="6855194" y="2789873"/>
                  </a:cubicBezTo>
                  <a:cubicBezTo>
                    <a:pt x="6859003" y="2806065"/>
                    <a:pt x="6861861" y="2825115"/>
                    <a:pt x="6863766" y="2843213"/>
                  </a:cubicBezTo>
                  <a:close/>
                  <a:moveTo>
                    <a:pt x="6835191" y="2989898"/>
                  </a:moveTo>
                  <a:cubicBezTo>
                    <a:pt x="6835191" y="3061335"/>
                    <a:pt x="6824714" y="3132773"/>
                    <a:pt x="6802806" y="3200400"/>
                  </a:cubicBezTo>
                  <a:cubicBezTo>
                    <a:pt x="6779946" y="3270885"/>
                    <a:pt x="6743751" y="3335655"/>
                    <a:pt x="6704698" y="3398520"/>
                  </a:cubicBezTo>
                  <a:cubicBezTo>
                    <a:pt x="6669456" y="3454718"/>
                    <a:pt x="6632308" y="3509963"/>
                    <a:pt x="6602781" y="3569970"/>
                  </a:cubicBezTo>
                  <a:cubicBezTo>
                    <a:pt x="6602781" y="3567113"/>
                    <a:pt x="6602781" y="3565208"/>
                    <a:pt x="6603733" y="3562350"/>
                  </a:cubicBezTo>
                  <a:cubicBezTo>
                    <a:pt x="6644691" y="3469958"/>
                    <a:pt x="6693269" y="3380423"/>
                    <a:pt x="6734226" y="3288030"/>
                  </a:cubicBezTo>
                  <a:cubicBezTo>
                    <a:pt x="6778041" y="3189923"/>
                    <a:pt x="6812331" y="3085148"/>
                    <a:pt x="6814236" y="2976563"/>
                  </a:cubicBezTo>
                  <a:cubicBezTo>
                    <a:pt x="6815189" y="2947035"/>
                    <a:pt x="6813283" y="2917508"/>
                    <a:pt x="6807569" y="2888933"/>
                  </a:cubicBezTo>
                  <a:cubicBezTo>
                    <a:pt x="6804711" y="2874645"/>
                    <a:pt x="6801853" y="2860358"/>
                    <a:pt x="6798044" y="2846070"/>
                  </a:cubicBezTo>
                  <a:cubicBezTo>
                    <a:pt x="6797091" y="2842260"/>
                    <a:pt x="6796139" y="2837498"/>
                    <a:pt x="6794233" y="2833688"/>
                  </a:cubicBezTo>
                  <a:cubicBezTo>
                    <a:pt x="6799948" y="2826068"/>
                    <a:pt x="6805664" y="2819400"/>
                    <a:pt x="6811378" y="2812733"/>
                  </a:cubicBezTo>
                  <a:cubicBezTo>
                    <a:pt x="6826619" y="2870835"/>
                    <a:pt x="6835191" y="2929890"/>
                    <a:pt x="6835191" y="2989898"/>
                  </a:cubicBezTo>
                  <a:close/>
                  <a:moveTo>
                    <a:pt x="6713271" y="3007043"/>
                  </a:moveTo>
                  <a:cubicBezTo>
                    <a:pt x="6707556" y="3048000"/>
                    <a:pt x="6696126" y="3087053"/>
                    <a:pt x="6682791" y="3126105"/>
                  </a:cubicBezTo>
                  <a:cubicBezTo>
                    <a:pt x="6662789" y="3183255"/>
                    <a:pt x="6638976" y="3239453"/>
                    <a:pt x="6621831" y="3297555"/>
                  </a:cubicBezTo>
                  <a:cubicBezTo>
                    <a:pt x="6624689" y="3243263"/>
                    <a:pt x="6631356" y="3188970"/>
                    <a:pt x="6644691" y="3135630"/>
                  </a:cubicBezTo>
                  <a:cubicBezTo>
                    <a:pt x="6660883" y="3069908"/>
                    <a:pt x="6685648" y="3006090"/>
                    <a:pt x="6718033" y="2947035"/>
                  </a:cubicBezTo>
                  <a:cubicBezTo>
                    <a:pt x="6718033" y="2967990"/>
                    <a:pt x="6716128" y="2987993"/>
                    <a:pt x="6713271" y="3007043"/>
                  </a:cubicBezTo>
                  <a:close/>
                  <a:moveTo>
                    <a:pt x="6698031" y="2791778"/>
                  </a:moveTo>
                  <a:cubicBezTo>
                    <a:pt x="6698031" y="2790825"/>
                    <a:pt x="6698031" y="2789873"/>
                    <a:pt x="6698031" y="2789873"/>
                  </a:cubicBezTo>
                  <a:cubicBezTo>
                    <a:pt x="6698031" y="2787015"/>
                    <a:pt x="6698031" y="2785110"/>
                    <a:pt x="6698031" y="2782253"/>
                  </a:cubicBezTo>
                  <a:cubicBezTo>
                    <a:pt x="6700889" y="2778443"/>
                    <a:pt x="6702794" y="2773680"/>
                    <a:pt x="6705651" y="2769870"/>
                  </a:cubicBezTo>
                  <a:cubicBezTo>
                    <a:pt x="6705651" y="2771775"/>
                    <a:pt x="6705651" y="2773680"/>
                    <a:pt x="6705651" y="2775585"/>
                  </a:cubicBezTo>
                  <a:cubicBezTo>
                    <a:pt x="6702794" y="2780348"/>
                    <a:pt x="6700889" y="2787015"/>
                    <a:pt x="6698031" y="2791778"/>
                  </a:cubicBezTo>
                  <a:close/>
                  <a:moveTo>
                    <a:pt x="6696126" y="2751773"/>
                  </a:moveTo>
                  <a:cubicBezTo>
                    <a:pt x="6694221" y="2723198"/>
                    <a:pt x="6692316" y="2695575"/>
                    <a:pt x="6689458" y="2667000"/>
                  </a:cubicBezTo>
                  <a:cubicBezTo>
                    <a:pt x="6685648" y="2626043"/>
                    <a:pt x="6679933" y="2584133"/>
                    <a:pt x="6672314" y="2544128"/>
                  </a:cubicBezTo>
                  <a:cubicBezTo>
                    <a:pt x="6684696" y="2599373"/>
                    <a:pt x="6696126" y="2655570"/>
                    <a:pt x="6701841" y="2712720"/>
                  </a:cubicBezTo>
                  <a:cubicBezTo>
                    <a:pt x="6702794" y="2720340"/>
                    <a:pt x="6702794" y="2727960"/>
                    <a:pt x="6703746" y="2735580"/>
                  </a:cubicBezTo>
                  <a:cubicBezTo>
                    <a:pt x="6700889" y="2740343"/>
                    <a:pt x="6698983" y="2746058"/>
                    <a:pt x="6696126" y="2751773"/>
                  </a:cubicBezTo>
                  <a:close/>
                  <a:moveTo>
                    <a:pt x="6674219" y="2640330"/>
                  </a:moveTo>
                  <a:cubicBezTo>
                    <a:pt x="6678981" y="2685098"/>
                    <a:pt x="6682791" y="2730818"/>
                    <a:pt x="6684696" y="2776538"/>
                  </a:cubicBezTo>
                  <a:cubicBezTo>
                    <a:pt x="6684696" y="2777490"/>
                    <a:pt x="6683744" y="2778443"/>
                    <a:pt x="6683744" y="2779395"/>
                  </a:cubicBezTo>
                  <a:cubicBezTo>
                    <a:pt x="6682791" y="2749868"/>
                    <a:pt x="6679933" y="2720340"/>
                    <a:pt x="6677076" y="2690813"/>
                  </a:cubicBezTo>
                  <a:cubicBezTo>
                    <a:pt x="6667551" y="2609850"/>
                    <a:pt x="6650406" y="2529840"/>
                    <a:pt x="6625641" y="2451735"/>
                  </a:cubicBezTo>
                  <a:cubicBezTo>
                    <a:pt x="6601828" y="2378393"/>
                    <a:pt x="6571348" y="2306955"/>
                    <a:pt x="6534201" y="2239328"/>
                  </a:cubicBezTo>
                  <a:cubicBezTo>
                    <a:pt x="6498958" y="2174558"/>
                    <a:pt x="6457048" y="2112645"/>
                    <a:pt x="6410376" y="2055495"/>
                  </a:cubicBezTo>
                  <a:cubicBezTo>
                    <a:pt x="6372276" y="2008823"/>
                    <a:pt x="6330366" y="1964055"/>
                    <a:pt x="6285598" y="1924050"/>
                  </a:cubicBezTo>
                  <a:cubicBezTo>
                    <a:pt x="6303696" y="1935480"/>
                    <a:pt x="6321794" y="1945958"/>
                    <a:pt x="6339891" y="1957388"/>
                  </a:cubicBezTo>
                  <a:cubicBezTo>
                    <a:pt x="6344653" y="1961198"/>
                    <a:pt x="6350369" y="1965960"/>
                    <a:pt x="6355131" y="1969770"/>
                  </a:cubicBezTo>
                  <a:cubicBezTo>
                    <a:pt x="6380848" y="1991678"/>
                    <a:pt x="6404661" y="2015490"/>
                    <a:pt x="6427521" y="2040255"/>
                  </a:cubicBezTo>
                  <a:cubicBezTo>
                    <a:pt x="6473241" y="2090738"/>
                    <a:pt x="6512294" y="2146935"/>
                    <a:pt x="6544678" y="2206943"/>
                  </a:cubicBezTo>
                  <a:cubicBezTo>
                    <a:pt x="6578969" y="2268855"/>
                    <a:pt x="6605639" y="2334578"/>
                    <a:pt x="6625641" y="2402205"/>
                  </a:cubicBezTo>
                  <a:cubicBezTo>
                    <a:pt x="6650406" y="2480310"/>
                    <a:pt x="6665646" y="2560320"/>
                    <a:pt x="6674219" y="2640330"/>
                  </a:cubicBezTo>
                  <a:close/>
                  <a:moveTo>
                    <a:pt x="6313221" y="1959293"/>
                  </a:moveTo>
                  <a:cubicBezTo>
                    <a:pt x="6338939" y="1985010"/>
                    <a:pt x="6363703" y="2011680"/>
                    <a:pt x="6387516" y="2040255"/>
                  </a:cubicBezTo>
                  <a:cubicBezTo>
                    <a:pt x="6434189" y="2096453"/>
                    <a:pt x="6476098" y="2156460"/>
                    <a:pt x="6512294" y="2220278"/>
                  </a:cubicBezTo>
                  <a:cubicBezTo>
                    <a:pt x="6549441" y="2286000"/>
                    <a:pt x="6580873" y="2354580"/>
                    <a:pt x="6605639" y="2426018"/>
                  </a:cubicBezTo>
                  <a:cubicBezTo>
                    <a:pt x="6632308" y="2502218"/>
                    <a:pt x="6650406" y="2581275"/>
                    <a:pt x="6661836" y="2662238"/>
                  </a:cubicBezTo>
                  <a:cubicBezTo>
                    <a:pt x="6667551" y="2707958"/>
                    <a:pt x="6671361" y="2753678"/>
                    <a:pt x="6672314" y="2799398"/>
                  </a:cubicBezTo>
                  <a:cubicBezTo>
                    <a:pt x="6669456" y="2797493"/>
                    <a:pt x="6667551" y="2794635"/>
                    <a:pt x="6665646" y="2791778"/>
                  </a:cubicBezTo>
                  <a:cubicBezTo>
                    <a:pt x="6662789" y="2769870"/>
                    <a:pt x="6659931" y="2747963"/>
                    <a:pt x="6656121" y="2726055"/>
                  </a:cubicBezTo>
                  <a:cubicBezTo>
                    <a:pt x="6643739" y="2649855"/>
                    <a:pt x="6625641" y="2574608"/>
                    <a:pt x="6601828" y="2501265"/>
                  </a:cubicBezTo>
                  <a:cubicBezTo>
                    <a:pt x="6578016" y="2427923"/>
                    <a:pt x="6549441" y="2355533"/>
                    <a:pt x="6515151" y="2286000"/>
                  </a:cubicBezTo>
                  <a:cubicBezTo>
                    <a:pt x="6480861" y="2216468"/>
                    <a:pt x="6441808" y="2149793"/>
                    <a:pt x="6397994" y="2086928"/>
                  </a:cubicBezTo>
                  <a:cubicBezTo>
                    <a:pt x="6354178" y="2023110"/>
                    <a:pt x="6304648" y="1963103"/>
                    <a:pt x="6252261" y="1906905"/>
                  </a:cubicBezTo>
                  <a:cubicBezTo>
                    <a:pt x="6250356" y="1905000"/>
                    <a:pt x="6247498" y="1902143"/>
                    <a:pt x="6245594" y="1900238"/>
                  </a:cubicBezTo>
                  <a:cubicBezTo>
                    <a:pt x="6248451" y="1902143"/>
                    <a:pt x="6251308" y="1904048"/>
                    <a:pt x="6255119" y="1905953"/>
                  </a:cubicBezTo>
                  <a:cubicBezTo>
                    <a:pt x="6274169" y="1923098"/>
                    <a:pt x="6294171" y="1940243"/>
                    <a:pt x="6313221" y="1959293"/>
                  </a:cubicBezTo>
                  <a:close/>
                  <a:moveTo>
                    <a:pt x="6376086" y="2065973"/>
                  </a:moveTo>
                  <a:cubicBezTo>
                    <a:pt x="6419901" y="2129790"/>
                    <a:pt x="6459906" y="2195513"/>
                    <a:pt x="6494196" y="2265045"/>
                  </a:cubicBezTo>
                  <a:cubicBezTo>
                    <a:pt x="6528486" y="2333625"/>
                    <a:pt x="6558014" y="2404110"/>
                    <a:pt x="6581826" y="2476500"/>
                  </a:cubicBezTo>
                  <a:cubicBezTo>
                    <a:pt x="6606591" y="2549843"/>
                    <a:pt x="6624689" y="2624138"/>
                    <a:pt x="6638023" y="2700338"/>
                  </a:cubicBezTo>
                  <a:cubicBezTo>
                    <a:pt x="6639928" y="2712720"/>
                    <a:pt x="6641833" y="2724150"/>
                    <a:pt x="6643739" y="2736533"/>
                  </a:cubicBezTo>
                  <a:cubicBezTo>
                    <a:pt x="6627546" y="2654618"/>
                    <a:pt x="6605639" y="2573655"/>
                    <a:pt x="6578016" y="2495550"/>
                  </a:cubicBezTo>
                  <a:cubicBezTo>
                    <a:pt x="6519914" y="2329815"/>
                    <a:pt x="6438951" y="2170748"/>
                    <a:pt x="6336081" y="2027873"/>
                  </a:cubicBezTo>
                  <a:cubicBezTo>
                    <a:pt x="6299886" y="1978343"/>
                    <a:pt x="6261786" y="1929765"/>
                    <a:pt x="6219876" y="1884045"/>
                  </a:cubicBezTo>
                  <a:cubicBezTo>
                    <a:pt x="6224639" y="1886903"/>
                    <a:pt x="6229401" y="1889760"/>
                    <a:pt x="6233211" y="1892618"/>
                  </a:cubicBezTo>
                  <a:cubicBezTo>
                    <a:pt x="6285598" y="1947863"/>
                    <a:pt x="6333223" y="2004060"/>
                    <a:pt x="6376086" y="2065973"/>
                  </a:cubicBezTo>
                  <a:close/>
                  <a:moveTo>
                    <a:pt x="6547536" y="3839528"/>
                  </a:moveTo>
                  <a:cubicBezTo>
                    <a:pt x="6550394" y="3832860"/>
                    <a:pt x="6553251" y="3827145"/>
                    <a:pt x="6556108" y="3820478"/>
                  </a:cubicBezTo>
                  <a:cubicBezTo>
                    <a:pt x="6557061" y="3823335"/>
                    <a:pt x="6557061" y="3826193"/>
                    <a:pt x="6558014" y="3829050"/>
                  </a:cubicBezTo>
                  <a:cubicBezTo>
                    <a:pt x="6558966" y="3832860"/>
                    <a:pt x="6563728" y="3833813"/>
                    <a:pt x="6565633" y="3830955"/>
                  </a:cubicBezTo>
                  <a:cubicBezTo>
                    <a:pt x="6564681" y="3832860"/>
                    <a:pt x="6563728" y="3834765"/>
                    <a:pt x="6561823" y="3836670"/>
                  </a:cubicBezTo>
                  <a:cubicBezTo>
                    <a:pt x="6538964" y="3877628"/>
                    <a:pt x="6518008" y="3921443"/>
                    <a:pt x="6504673" y="3967163"/>
                  </a:cubicBezTo>
                  <a:cubicBezTo>
                    <a:pt x="6517056" y="3924300"/>
                    <a:pt x="6533248" y="3882390"/>
                    <a:pt x="6547536" y="3839528"/>
                  </a:cubicBezTo>
                  <a:close/>
                  <a:moveTo>
                    <a:pt x="6717081" y="2323148"/>
                  </a:moveTo>
                  <a:cubicBezTo>
                    <a:pt x="6722796" y="2345055"/>
                    <a:pt x="6726606" y="2366963"/>
                    <a:pt x="6730416" y="2388870"/>
                  </a:cubicBezTo>
                  <a:cubicBezTo>
                    <a:pt x="6730416" y="2388870"/>
                    <a:pt x="6730416" y="2388870"/>
                    <a:pt x="6730416" y="2388870"/>
                  </a:cubicBezTo>
                  <a:cubicBezTo>
                    <a:pt x="6722796" y="2354580"/>
                    <a:pt x="6713271" y="2320290"/>
                    <a:pt x="6702794" y="2286000"/>
                  </a:cubicBezTo>
                  <a:cubicBezTo>
                    <a:pt x="6706603" y="2293620"/>
                    <a:pt x="6710414" y="2301240"/>
                    <a:pt x="6713271" y="2308860"/>
                  </a:cubicBezTo>
                  <a:cubicBezTo>
                    <a:pt x="6714223" y="2313623"/>
                    <a:pt x="6715176" y="2318385"/>
                    <a:pt x="6717081" y="2323148"/>
                  </a:cubicBezTo>
                  <a:close/>
                  <a:moveTo>
                    <a:pt x="6722796" y="2406015"/>
                  </a:moveTo>
                  <a:cubicBezTo>
                    <a:pt x="6735178" y="2464118"/>
                    <a:pt x="6742798" y="2523173"/>
                    <a:pt x="6745656" y="2583180"/>
                  </a:cubicBezTo>
                  <a:cubicBezTo>
                    <a:pt x="6745656" y="2590800"/>
                    <a:pt x="6744703" y="2598420"/>
                    <a:pt x="6743751" y="2606040"/>
                  </a:cubicBezTo>
                  <a:cubicBezTo>
                    <a:pt x="6742798" y="2593658"/>
                    <a:pt x="6740894" y="2580323"/>
                    <a:pt x="6739941" y="2567940"/>
                  </a:cubicBezTo>
                  <a:cubicBezTo>
                    <a:pt x="6725653" y="2458403"/>
                    <a:pt x="6698031" y="2350770"/>
                    <a:pt x="6658026" y="2248853"/>
                  </a:cubicBezTo>
                  <a:cubicBezTo>
                    <a:pt x="6647548" y="2222183"/>
                    <a:pt x="6636119" y="2195513"/>
                    <a:pt x="6623736" y="2169795"/>
                  </a:cubicBezTo>
                  <a:cubicBezTo>
                    <a:pt x="6641833" y="2189798"/>
                    <a:pt x="6658026" y="2211705"/>
                    <a:pt x="6673266" y="2234565"/>
                  </a:cubicBezTo>
                  <a:cubicBezTo>
                    <a:pt x="6676123" y="2242185"/>
                    <a:pt x="6678981" y="2249805"/>
                    <a:pt x="6681839" y="2257425"/>
                  </a:cubicBezTo>
                  <a:cubicBezTo>
                    <a:pt x="6698031" y="2305050"/>
                    <a:pt x="6712319" y="2355533"/>
                    <a:pt x="6722796" y="2406015"/>
                  </a:cubicBezTo>
                  <a:close/>
                  <a:moveTo>
                    <a:pt x="6599923" y="2086928"/>
                  </a:moveTo>
                  <a:cubicBezTo>
                    <a:pt x="6643739" y="2007870"/>
                    <a:pt x="6684696" y="1927860"/>
                    <a:pt x="6726606" y="1848803"/>
                  </a:cubicBezTo>
                  <a:cubicBezTo>
                    <a:pt x="6769469" y="1767840"/>
                    <a:pt x="6812331" y="1686878"/>
                    <a:pt x="6855194" y="1604963"/>
                  </a:cubicBezTo>
                  <a:cubicBezTo>
                    <a:pt x="6896151" y="1527810"/>
                    <a:pt x="6936156" y="1450658"/>
                    <a:pt x="6973303" y="1371600"/>
                  </a:cubicBezTo>
                  <a:cubicBezTo>
                    <a:pt x="7010451" y="1293495"/>
                    <a:pt x="7046646" y="1214438"/>
                    <a:pt x="7077126" y="1132523"/>
                  </a:cubicBezTo>
                  <a:cubicBezTo>
                    <a:pt x="7079983" y="1124903"/>
                    <a:pt x="7082841" y="1116330"/>
                    <a:pt x="7085698" y="1108710"/>
                  </a:cubicBezTo>
                  <a:cubicBezTo>
                    <a:pt x="7060933" y="1190625"/>
                    <a:pt x="7030453" y="1270635"/>
                    <a:pt x="7000926" y="1350645"/>
                  </a:cubicBezTo>
                  <a:cubicBezTo>
                    <a:pt x="6968541" y="1438275"/>
                    <a:pt x="6935203" y="1524953"/>
                    <a:pt x="6898056" y="1611630"/>
                  </a:cubicBezTo>
                  <a:cubicBezTo>
                    <a:pt x="6861861" y="1697355"/>
                    <a:pt x="6822808" y="1781175"/>
                    <a:pt x="6780898" y="1864043"/>
                  </a:cubicBezTo>
                  <a:cubicBezTo>
                    <a:pt x="6738989" y="1947863"/>
                    <a:pt x="6691364" y="2028825"/>
                    <a:pt x="6642786" y="2107883"/>
                  </a:cubicBezTo>
                  <a:cubicBezTo>
                    <a:pt x="6639928" y="2112645"/>
                    <a:pt x="6637071" y="2117408"/>
                    <a:pt x="6634214" y="2123123"/>
                  </a:cubicBezTo>
                  <a:cubicBezTo>
                    <a:pt x="6623736" y="2110740"/>
                    <a:pt x="6612306" y="2098358"/>
                    <a:pt x="6599923" y="2086928"/>
                  </a:cubicBezTo>
                  <a:close/>
                  <a:moveTo>
                    <a:pt x="6577064" y="2148840"/>
                  </a:moveTo>
                  <a:cubicBezTo>
                    <a:pt x="6592303" y="2172653"/>
                    <a:pt x="6605639" y="2198370"/>
                    <a:pt x="6618021" y="2223135"/>
                  </a:cubicBezTo>
                  <a:cubicBezTo>
                    <a:pt x="6642786" y="2273618"/>
                    <a:pt x="6662789" y="2325053"/>
                    <a:pt x="6678981" y="2379345"/>
                  </a:cubicBezTo>
                  <a:cubicBezTo>
                    <a:pt x="6709461" y="2481263"/>
                    <a:pt x="6722796" y="2588895"/>
                    <a:pt x="6718986" y="2695575"/>
                  </a:cubicBezTo>
                  <a:cubicBezTo>
                    <a:pt x="6717081" y="2700338"/>
                    <a:pt x="6715176" y="2706053"/>
                    <a:pt x="6713271" y="2710815"/>
                  </a:cubicBezTo>
                  <a:cubicBezTo>
                    <a:pt x="6707556" y="2654618"/>
                    <a:pt x="6695173" y="2599373"/>
                    <a:pt x="6683744" y="2543175"/>
                  </a:cubicBezTo>
                  <a:cubicBezTo>
                    <a:pt x="6658978" y="2430780"/>
                    <a:pt x="6633261" y="2317433"/>
                    <a:pt x="6586589" y="2211705"/>
                  </a:cubicBezTo>
                  <a:cubicBezTo>
                    <a:pt x="6561823" y="2155508"/>
                    <a:pt x="6531344" y="2101215"/>
                    <a:pt x="6492291" y="2054543"/>
                  </a:cubicBezTo>
                  <a:cubicBezTo>
                    <a:pt x="6507531" y="2065020"/>
                    <a:pt x="6522771" y="2076450"/>
                    <a:pt x="6537058" y="2088833"/>
                  </a:cubicBezTo>
                  <a:cubicBezTo>
                    <a:pt x="6550394" y="2108835"/>
                    <a:pt x="6564681" y="2127885"/>
                    <a:pt x="6577064" y="2148840"/>
                  </a:cubicBezTo>
                  <a:close/>
                  <a:moveTo>
                    <a:pt x="6571348" y="2196465"/>
                  </a:moveTo>
                  <a:cubicBezTo>
                    <a:pt x="6595161" y="2247900"/>
                    <a:pt x="6613258" y="2302193"/>
                    <a:pt x="6628498" y="2356485"/>
                  </a:cubicBezTo>
                  <a:cubicBezTo>
                    <a:pt x="6637071" y="2386965"/>
                    <a:pt x="6644691" y="2417445"/>
                    <a:pt x="6651358" y="2447925"/>
                  </a:cubicBezTo>
                  <a:cubicBezTo>
                    <a:pt x="6649453" y="2441258"/>
                    <a:pt x="6647548" y="2433638"/>
                    <a:pt x="6645644" y="2426970"/>
                  </a:cubicBezTo>
                  <a:cubicBezTo>
                    <a:pt x="6625641" y="2356485"/>
                    <a:pt x="6599923" y="2288858"/>
                    <a:pt x="6565633" y="2224088"/>
                  </a:cubicBezTo>
                  <a:cubicBezTo>
                    <a:pt x="6534201" y="2163128"/>
                    <a:pt x="6496101" y="2105978"/>
                    <a:pt x="6451333" y="2053590"/>
                  </a:cubicBezTo>
                  <a:cubicBezTo>
                    <a:pt x="6428473" y="2026920"/>
                    <a:pt x="6404661" y="2002155"/>
                    <a:pt x="6377991" y="1979295"/>
                  </a:cubicBezTo>
                  <a:cubicBezTo>
                    <a:pt x="6414186" y="2002155"/>
                    <a:pt x="6450381" y="2025015"/>
                    <a:pt x="6485623" y="2049780"/>
                  </a:cubicBezTo>
                  <a:cubicBezTo>
                    <a:pt x="6485623" y="2049780"/>
                    <a:pt x="6485623" y="2049780"/>
                    <a:pt x="6485623" y="2049780"/>
                  </a:cubicBezTo>
                  <a:cubicBezTo>
                    <a:pt x="6518961" y="2096453"/>
                    <a:pt x="6547536" y="2145030"/>
                    <a:pt x="6571348" y="2196465"/>
                  </a:cubicBezTo>
                  <a:close/>
                  <a:moveTo>
                    <a:pt x="5191176" y="3157538"/>
                  </a:moveTo>
                  <a:cubicBezTo>
                    <a:pt x="5194033" y="3160395"/>
                    <a:pt x="5196891" y="3163253"/>
                    <a:pt x="5199748" y="3166110"/>
                  </a:cubicBezTo>
                  <a:cubicBezTo>
                    <a:pt x="5187366" y="3288983"/>
                    <a:pt x="5205464" y="3416618"/>
                    <a:pt x="5239753" y="3534728"/>
                  </a:cubicBezTo>
                  <a:cubicBezTo>
                    <a:pt x="5275948" y="3659505"/>
                    <a:pt x="5335956" y="3776663"/>
                    <a:pt x="5415966" y="3879533"/>
                  </a:cubicBezTo>
                  <a:cubicBezTo>
                    <a:pt x="5571223" y="4080510"/>
                    <a:pt x="5797919" y="4222433"/>
                    <a:pt x="6047473" y="4269105"/>
                  </a:cubicBezTo>
                  <a:cubicBezTo>
                    <a:pt x="6067476" y="4272915"/>
                    <a:pt x="6088431" y="4275773"/>
                    <a:pt x="6108433" y="4278630"/>
                  </a:cubicBezTo>
                  <a:cubicBezTo>
                    <a:pt x="6037948" y="4278630"/>
                    <a:pt x="5968416" y="4276725"/>
                    <a:pt x="5897931" y="4269105"/>
                  </a:cubicBezTo>
                  <a:cubicBezTo>
                    <a:pt x="5776964" y="4256723"/>
                    <a:pt x="5656948" y="4230053"/>
                    <a:pt x="5546458" y="4177665"/>
                  </a:cubicBezTo>
                  <a:cubicBezTo>
                    <a:pt x="5449303" y="4130993"/>
                    <a:pt x="5358816" y="4065270"/>
                    <a:pt x="5293094" y="3979545"/>
                  </a:cubicBezTo>
                  <a:cubicBezTo>
                    <a:pt x="5257851" y="3933825"/>
                    <a:pt x="5230228" y="3883343"/>
                    <a:pt x="5211178" y="3829050"/>
                  </a:cubicBezTo>
                  <a:cubicBezTo>
                    <a:pt x="5189271" y="3768090"/>
                    <a:pt x="5177841" y="3703320"/>
                    <a:pt x="5173078" y="3639503"/>
                  </a:cubicBezTo>
                  <a:cubicBezTo>
                    <a:pt x="5161648" y="3501390"/>
                    <a:pt x="5179746" y="3364230"/>
                    <a:pt x="5188319" y="3227070"/>
                  </a:cubicBezTo>
                  <a:cubicBezTo>
                    <a:pt x="5188319" y="3219450"/>
                    <a:pt x="5189271" y="3210878"/>
                    <a:pt x="5189271" y="3203258"/>
                  </a:cubicBezTo>
                  <a:cubicBezTo>
                    <a:pt x="5191176" y="3188018"/>
                    <a:pt x="5192128" y="3172778"/>
                    <a:pt x="5191176" y="3157538"/>
                  </a:cubicBezTo>
                  <a:close/>
                  <a:moveTo>
                    <a:pt x="5359769" y="3385185"/>
                  </a:moveTo>
                  <a:cubicBezTo>
                    <a:pt x="5424539" y="3447098"/>
                    <a:pt x="5502644" y="3493770"/>
                    <a:pt x="5584558" y="3530918"/>
                  </a:cubicBezTo>
                  <a:cubicBezTo>
                    <a:pt x="5673141" y="3570923"/>
                    <a:pt x="5766486" y="3598545"/>
                    <a:pt x="5858878" y="3627120"/>
                  </a:cubicBezTo>
                  <a:cubicBezTo>
                    <a:pt x="5954128" y="3655695"/>
                    <a:pt x="6050331" y="3683318"/>
                    <a:pt x="6140819" y="3726180"/>
                  </a:cubicBezTo>
                  <a:cubicBezTo>
                    <a:pt x="6175108" y="3742373"/>
                    <a:pt x="6208446" y="3761423"/>
                    <a:pt x="6237021" y="3786188"/>
                  </a:cubicBezTo>
                  <a:cubicBezTo>
                    <a:pt x="6249403" y="3799523"/>
                    <a:pt x="6261786" y="3813810"/>
                    <a:pt x="6272264" y="3829050"/>
                  </a:cubicBezTo>
                  <a:cubicBezTo>
                    <a:pt x="6275121" y="3835718"/>
                    <a:pt x="6277026" y="3842385"/>
                    <a:pt x="6279883" y="3849053"/>
                  </a:cubicBezTo>
                  <a:cubicBezTo>
                    <a:pt x="6225591" y="3810000"/>
                    <a:pt x="6161773" y="3783330"/>
                    <a:pt x="6098908" y="3762375"/>
                  </a:cubicBezTo>
                  <a:cubicBezTo>
                    <a:pt x="5997944" y="3729038"/>
                    <a:pt x="5893169" y="3712845"/>
                    <a:pt x="5791251" y="3684270"/>
                  </a:cubicBezTo>
                  <a:cubicBezTo>
                    <a:pt x="5742673" y="3670935"/>
                    <a:pt x="5695048" y="3654743"/>
                    <a:pt x="5649328" y="3633788"/>
                  </a:cubicBezTo>
                  <a:cubicBezTo>
                    <a:pt x="5610276" y="3615690"/>
                    <a:pt x="5573128" y="3594735"/>
                    <a:pt x="5537886" y="3570923"/>
                  </a:cubicBezTo>
                  <a:cubicBezTo>
                    <a:pt x="5466448" y="3522345"/>
                    <a:pt x="5401678" y="3462338"/>
                    <a:pt x="5348339" y="3393758"/>
                  </a:cubicBezTo>
                  <a:cubicBezTo>
                    <a:pt x="5324526" y="3363278"/>
                    <a:pt x="5302619" y="3330893"/>
                    <a:pt x="5283569" y="3296603"/>
                  </a:cubicBezTo>
                  <a:cubicBezTo>
                    <a:pt x="5305476" y="3328988"/>
                    <a:pt x="5332146" y="3358515"/>
                    <a:pt x="5359769" y="3385185"/>
                  </a:cubicBezTo>
                  <a:close/>
                  <a:moveTo>
                    <a:pt x="5284521" y="3282315"/>
                  </a:moveTo>
                  <a:cubicBezTo>
                    <a:pt x="5315001" y="3319463"/>
                    <a:pt x="5350244" y="3354705"/>
                    <a:pt x="5388344" y="3385185"/>
                  </a:cubicBezTo>
                  <a:cubicBezTo>
                    <a:pt x="5455019" y="3440430"/>
                    <a:pt x="5531219" y="3481388"/>
                    <a:pt x="5612181" y="3511868"/>
                  </a:cubicBezTo>
                  <a:cubicBezTo>
                    <a:pt x="5699811" y="3545205"/>
                    <a:pt x="5791251" y="3567113"/>
                    <a:pt x="5880786" y="3593783"/>
                  </a:cubicBezTo>
                  <a:cubicBezTo>
                    <a:pt x="5960796" y="3617595"/>
                    <a:pt x="6039853" y="3646170"/>
                    <a:pt x="6112244" y="3688080"/>
                  </a:cubicBezTo>
                  <a:cubicBezTo>
                    <a:pt x="6135103" y="3701415"/>
                    <a:pt x="6157011" y="3715703"/>
                    <a:pt x="6177014" y="3731895"/>
                  </a:cubicBezTo>
                  <a:cubicBezTo>
                    <a:pt x="6138914" y="3711893"/>
                    <a:pt x="6098908" y="3695700"/>
                    <a:pt x="6057951" y="3680460"/>
                  </a:cubicBezTo>
                  <a:cubicBezTo>
                    <a:pt x="6010326" y="3663315"/>
                    <a:pt x="5962701" y="3648075"/>
                    <a:pt x="5914123" y="3632835"/>
                  </a:cubicBezTo>
                  <a:cubicBezTo>
                    <a:pt x="5819826" y="3604260"/>
                    <a:pt x="5725528" y="3577590"/>
                    <a:pt x="5634089" y="3540443"/>
                  </a:cubicBezTo>
                  <a:cubicBezTo>
                    <a:pt x="5548364" y="3506153"/>
                    <a:pt x="5465496" y="3463290"/>
                    <a:pt x="5394058" y="3403283"/>
                  </a:cubicBezTo>
                  <a:cubicBezTo>
                    <a:pt x="5361673" y="3376613"/>
                    <a:pt x="5332146" y="3346133"/>
                    <a:pt x="5306428" y="3313748"/>
                  </a:cubicBezTo>
                  <a:cubicBezTo>
                    <a:pt x="5299761" y="3304223"/>
                    <a:pt x="5292141" y="3293745"/>
                    <a:pt x="5284521" y="3282315"/>
                  </a:cubicBezTo>
                  <a:close/>
                  <a:moveTo>
                    <a:pt x="5318811" y="3371850"/>
                  </a:moveTo>
                  <a:cubicBezTo>
                    <a:pt x="5369294" y="3442335"/>
                    <a:pt x="5430253" y="3505200"/>
                    <a:pt x="5498833" y="3556635"/>
                  </a:cubicBezTo>
                  <a:cubicBezTo>
                    <a:pt x="5571223" y="3610928"/>
                    <a:pt x="5651233" y="3651885"/>
                    <a:pt x="5736958" y="3679508"/>
                  </a:cubicBezTo>
                  <a:cubicBezTo>
                    <a:pt x="5839828" y="3712845"/>
                    <a:pt x="5947461" y="3729990"/>
                    <a:pt x="6051283" y="3759518"/>
                  </a:cubicBezTo>
                  <a:cubicBezTo>
                    <a:pt x="6063666" y="3763328"/>
                    <a:pt x="6075096" y="3767138"/>
                    <a:pt x="6087478" y="3770948"/>
                  </a:cubicBezTo>
                  <a:cubicBezTo>
                    <a:pt x="6006516" y="3753803"/>
                    <a:pt x="5921744" y="3752850"/>
                    <a:pt x="5839828" y="3741420"/>
                  </a:cubicBezTo>
                  <a:cubicBezTo>
                    <a:pt x="5743626" y="3727133"/>
                    <a:pt x="5651233" y="3694748"/>
                    <a:pt x="5568366" y="3646170"/>
                  </a:cubicBezTo>
                  <a:cubicBezTo>
                    <a:pt x="5486451" y="3597593"/>
                    <a:pt x="5415014" y="3533775"/>
                    <a:pt x="5356911" y="3457575"/>
                  </a:cubicBezTo>
                  <a:cubicBezTo>
                    <a:pt x="5307381" y="3391853"/>
                    <a:pt x="5268328" y="3317558"/>
                    <a:pt x="5241658" y="3239453"/>
                  </a:cubicBezTo>
                  <a:cubicBezTo>
                    <a:pt x="5245469" y="3247073"/>
                    <a:pt x="5248326" y="3253740"/>
                    <a:pt x="5252136" y="3261360"/>
                  </a:cubicBezTo>
                  <a:cubicBezTo>
                    <a:pt x="5271186" y="3299460"/>
                    <a:pt x="5294046" y="3336608"/>
                    <a:pt x="5318811" y="3371850"/>
                  </a:cubicBezTo>
                  <a:close/>
                  <a:moveTo>
                    <a:pt x="5259756" y="3304223"/>
                  </a:moveTo>
                  <a:cubicBezTo>
                    <a:pt x="5277853" y="3348038"/>
                    <a:pt x="5300714" y="3388995"/>
                    <a:pt x="5326431" y="3428048"/>
                  </a:cubicBezTo>
                  <a:cubicBezTo>
                    <a:pt x="5378819" y="3507105"/>
                    <a:pt x="5446446" y="3575685"/>
                    <a:pt x="5525503" y="3629025"/>
                  </a:cubicBezTo>
                  <a:cubicBezTo>
                    <a:pt x="5603608" y="3682365"/>
                    <a:pt x="5691239" y="3720465"/>
                    <a:pt x="5783631" y="3741420"/>
                  </a:cubicBezTo>
                  <a:cubicBezTo>
                    <a:pt x="5889358" y="3765233"/>
                    <a:pt x="5998896" y="3761423"/>
                    <a:pt x="6104623" y="3786188"/>
                  </a:cubicBezTo>
                  <a:cubicBezTo>
                    <a:pt x="6174156" y="3802380"/>
                    <a:pt x="6245594" y="3835718"/>
                    <a:pt x="6292266" y="3890010"/>
                  </a:cubicBezTo>
                  <a:cubicBezTo>
                    <a:pt x="6297028" y="3905250"/>
                    <a:pt x="6300839" y="3920490"/>
                    <a:pt x="6305601" y="3936683"/>
                  </a:cubicBezTo>
                  <a:cubicBezTo>
                    <a:pt x="6275121" y="3910013"/>
                    <a:pt x="6239878" y="3890010"/>
                    <a:pt x="6203683" y="3873818"/>
                  </a:cubicBezTo>
                  <a:cubicBezTo>
                    <a:pt x="6100814" y="3830955"/>
                    <a:pt x="5987466" y="3829050"/>
                    <a:pt x="5878881" y="3810000"/>
                  </a:cubicBezTo>
                  <a:cubicBezTo>
                    <a:pt x="5776964" y="3791903"/>
                    <a:pt x="5678856" y="3755708"/>
                    <a:pt x="5590273" y="3701415"/>
                  </a:cubicBezTo>
                  <a:cubicBezTo>
                    <a:pt x="5503596" y="3648075"/>
                    <a:pt x="5427396" y="3579495"/>
                    <a:pt x="5365483" y="3497580"/>
                  </a:cubicBezTo>
                  <a:cubicBezTo>
                    <a:pt x="5308333" y="3422333"/>
                    <a:pt x="5265471" y="3338513"/>
                    <a:pt x="5236896" y="3248978"/>
                  </a:cubicBezTo>
                  <a:cubicBezTo>
                    <a:pt x="5237848" y="3248978"/>
                    <a:pt x="5238801" y="3248025"/>
                    <a:pt x="5239753" y="3247073"/>
                  </a:cubicBezTo>
                  <a:cubicBezTo>
                    <a:pt x="5244516" y="3267075"/>
                    <a:pt x="5252136" y="3286125"/>
                    <a:pt x="5259756" y="3304223"/>
                  </a:cubicBezTo>
                  <a:close/>
                  <a:moveTo>
                    <a:pt x="5261661" y="3334703"/>
                  </a:moveTo>
                  <a:cubicBezTo>
                    <a:pt x="5281664" y="3380423"/>
                    <a:pt x="5305476" y="3425190"/>
                    <a:pt x="5333098" y="3467100"/>
                  </a:cubicBezTo>
                  <a:cubicBezTo>
                    <a:pt x="5389296" y="3551873"/>
                    <a:pt x="5460733" y="3625215"/>
                    <a:pt x="5544553" y="3683318"/>
                  </a:cubicBezTo>
                  <a:cubicBezTo>
                    <a:pt x="5627421" y="3741420"/>
                    <a:pt x="5720766" y="3784283"/>
                    <a:pt x="5818873" y="3808095"/>
                  </a:cubicBezTo>
                  <a:cubicBezTo>
                    <a:pt x="5930316" y="3835718"/>
                    <a:pt x="6046521" y="3834765"/>
                    <a:pt x="6156058" y="3869055"/>
                  </a:cubicBezTo>
                  <a:cubicBezTo>
                    <a:pt x="6212256" y="3886200"/>
                    <a:pt x="6269406" y="3915728"/>
                    <a:pt x="6312269" y="3957638"/>
                  </a:cubicBezTo>
                  <a:cubicBezTo>
                    <a:pt x="6317031" y="3974783"/>
                    <a:pt x="6321794" y="3992880"/>
                    <a:pt x="6327508" y="4010025"/>
                  </a:cubicBezTo>
                  <a:cubicBezTo>
                    <a:pt x="6287503" y="3976688"/>
                    <a:pt x="6238926" y="3952875"/>
                    <a:pt x="6190348" y="3935730"/>
                  </a:cubicBezTo>
                  <a:cubicBezTo>
                    <a:pt x="6077001" y="3896678"/>
                    <a:pt x="5955081" y="3895725"/>
                    <a:pt x="5837923" y="3870960"/>
                  </a:cubicBezTo>
                  <a:cubicBezTo>
                    <a:pt x="5734101" y="3848100"/>
                    <a:pt x="5635994" y="3804285"/>
                    <a:pt x="5549316" y="3743325"/>
                  </a:cubicBezTo>
                  <a:cubicBezTo>
                    <a:pt x="5462639" y="3681413"/>
                    <a:pt x="5388344" y="3603308"/>
                    <a:pt x="5332146" y="3511868"/>
                  </a:cubicBezTo>
                  <a:cubicBezTo>
                    <a:pt x="5305476" y="3469005"/>
                    <a:pt x="5283569" y="3423285"/>
                    <a:pt x="5265471" y="3375660"/>
                  </a:cubicBezTo>
                  <a:cubicBezTo>
                    <a:pt x="5257851" y="3352800"/>
                    <a:pt x="5250231" y="3329940"/>
                    <a:pt x="5243564" y="3307080"/>
                  </a:cubicBezTo>
                  <a:cubicBezTo>
                    <a:pt x="5238801" y="3288030"/>
                    <a:pt x="5234039" y="3268980"/>
                    <a:pt x="5230228" y="3249930"/>
                  </a:cubicBezTo>
                  <a:cubicBezTo>
                    <a:pt x="5230228" y="3249930"/>
                    <a:pt x="5230228" y="3249930"/>
                    <a:pt x="5230228" y="3249930"/>
                  </a:cubicBezTo>
                  <a:cubicBezTo>
                    <a:pt x="5238801" y="3279458"/>
                    <a:pt x="5250231" y="3307080"/>
                    <a:pt x="5261661" y="3334703"/>
                  </a:cubicBezTo>
                  <a:close/>
                  <a:moveTo>
                    <a:pt x="6334176" y="4030980"/>
                  </a:moveTo>
                  <a:cubicBezTo>
                    <a:pt x="6339891" y="4046220"/>
                    <a:pt x="6345606" y="4060508"/>
                    <a:pt x="6352273" y="4074795"/>
                  </a:cubicBezTo>
                  <a:cubicBezTo>
                    <a:pt x="6290361" y="4022408"/>
                    <a:pt x="6213208" y="3990023"/>
                    <a:pt x="6135103" y="3968115"/>
                  </a:cubicBezTo>
                  <a:cubicBezTo>
                    <a:pt x="6028423" y="3939540"/>
                    <a:pt x="5916981" y="3930015"/>
                    <a:pt x="5809348" y="3905250"/>
                  </a:cubicBezTo>
                  <a:cubicBezTo>
                    <a:pt x="5756008" y="3892868"/>
                    <a:pt x="5703621" y="3875723"/>
                    <a:pt x="5654091" y="3850958"/>
                  </a:cubicBezTo>
                  <a:cubicBezTo>
                    <a:pt x="5609323" y="3829050"/>
                    <a:pt x="5568366" y="3801428"/>
                    <a:pt x="5530266" y="3769995"/>
                  </a:cubicBezTo>
                  <a:cubicBezTo>
                    <a:pt x="5451208" y="3705225"/>
                    <a:pt x="5386439" y="3624263"/>
                    <a:pt x="5336908" y="3534728"/>
                  </a:cubicBezTo>
                  <a:cubicBezTo>
                    <a:pt x="5335003" y="3530918"/>
                    <a:pt x="5333098" y="3527108"/>
                    <a:pt x="5330241" y="3523298"/>
                  </a:cubicBezTo>
                  <a:cubicBezTo>
                    <a:pt x="5376914" y="3598545"/>
                    <a:pt x="5435969" y="3666173"/>
                    <a:pt x="5504548" y="3721418"/>
                  </a:cubicBezTo>
                  <a:cubicBezTo>
                    <a:pt x="5586464" y="3787140"/>
                    <a:pt x="5680761" y="3837623"/>
                    <a:pt x="5781726" y="3867150"/>
                  </a:cubicBezTo>
                  <a:cubicBezTo>
                    <a:pt x="5897931" y="3901440"/>
                    <a:pt x="6020803" y="3902393"/>
                    <a:pt x="6137961" y="3931920"/>
                  </a:cubicBezTo>
                  <a:cubicBezTo>
                    <a:pt x="6209398" y="3949065"/>
                    <a:pt x="6280836" y="3980498"/>
                    <a:pt x="6334176" y="4030980"/>
                  </a:cubicBezTo>
                  <a:close/>
                  <a:moveTo>
                    <a:pt x="5234039" y="3292793"/>
                  </a:moveTo>
                  <a:cubicBezTo>
                    <a:pt x="5236896" y="3304223"/>
                    <a:pt x="5239753" y="3315653"/>
                    <a:pt x="5243564" y="3326130"/>
                  </a:cubicBezTo>
                  <a:cubicBezTo>
                    <a:pt x="5249278" y="3345180"/>
                    <a:pt x="5255946" y="3364230"/>
                    <a:pt x="5262614" y="3382328"/>
                  </a:cubicBezTo>
                  <a:cubicBezTo>
                    <a:pt x="5276901" y="3422333"/>
                    <a:pt x="5293094" y="3460433"/>
                    <a:pt x="5311191" y="3498533"/>
                  </a:cubicBezTo>
                  <a:cubicBezTo>
                    <a:pt x="5356911" y="3590925"/>
                    <a:pt x="5415966" y="3676650"/>
                    <a:pt x="5492166" y="3747135"/>
                  </a:cubicBezTo>
                  <a:cubicBezTo>
                    <a:pt x="5567414" y="3817620"/>
                    <a:pt x="5655996" y="3870008"/>
                    <a:pt x="5754103" y="3899535"/>
                  </a:cubicBezTo>
                  <a:cubicBezTo>
                    <a:pt x="5862689" y="3932873"/>
                    <a:pt x="5976036" y="3941445"/>
                    <a:pt x="6086526" y="3966210"/>
                  </a:cubicBezTo>
                  <a:cubicBezTo>
                    <a:pt x="6182728" y="3988118"/>
                    <a:pt x="6280836" y="4022408"/>
                    <a:pt x="6355131" y="4090035"/>
                  </a:cubicBezTo>
                  <a:cubicBezTo>
                    <a:pt x="6358941" y="4093845"/>
                    <a:pt x="6362751" y="4097655"/>
                    <a:pt x="6367514" y="4101465"/>
                  </a:cubicBezTo>
                  <a:cubicBezTo>
                    <a:pt x="6315126" y="4072890"/>
                    <a:pt x="6256071" y="4053840"/>
                    <a:pt x="6197969" y="4041458"/>
                  </a:cubicBezTo>
                  <a:cubicBezTo>
                    <a:pt x="6074144" y="4013835"/>
                    <a:pt x="5946508" y="4013835"/>
                    <a:pt x="5822683" y="3984308"/>
                  </a:cubicBezTo>
                  <a:cubicBezTo>
                    <a:pt x="5714098" y="3958590"/>
                    <a:pt x="5613133" y="3907155"/>
                    <a:pt x="5527408" y="3835718"/>
                  </a:cubicBezTo>
                  <a:cubicBezTo>
                    <a:pt x="5440731" y="3763328"/>
                    <a:pt x="5369294" y="3672840"/>
                    <a:pt x="5318811" y="3572828"/>
                  </a:cubicBezTo>
                  <a:cubicBezTo>
                    <a:pt x="5264519" y="3467100"/>
                    <a:pt x="5232133" y="3350895"/>
                    <a:pt x="5217846" y="3232785"/>
                  </a:cubicBezTo>
                  <a:cubicBezTo>
                    <a:pt x="5218798" y="3234690"/>
                    <a:pt x="5218798" y="3235643"/>
                    <a:pt x="5219751" y="3237548"/>
                  </a:cubicBezTo>
                  <a:cubicBezTo>
                    <a:pt x="5224514" y="3256598"/>
                    <a:pt x="5229276" y="3274695"/>
                    <a:pt x="5234039" y="3292793"/>
                  </a:cubicBezTo>
                  <a:close/>
                  <a:moveTo>
                    <a:pt x="6008421" y="2755583"/>
                  </a:moveTo>
                  <a:cubicBezTo>
                    <a:pt x="6014136" y="2843213"/>
                    <a:pt x="6023661" y="2931795"/>
                    <a:pt x="6037948" y="3018473"/>
                  </a:cubicBezTo>
                  <a:cubicBezTo>
                    <a:pt x="6051283" y="3106103"/>
                    <a:pt x="6069381" y="3191828"/>
                    <a:pt x="6091289" y="3277553"/>
                  </a:cubicBezTo>
                  <a:cubicBezTo>
                    <a:pt x="6092241" y="3282315"/>
                    <a:pt x="6094146" y="3287078"/>
                    <a:pt x="6095098" y="3291840"/>
                  </a:cubicBezTo>
                  <a:cubicBezTo>
                    <a:pt x="6083669" y="3283268"/>
                    <a:pt x="6071286" y="3275648"/>
                    <a:pt x="6059856" y="3268028"/>
                  </a:cubicBezTo>
                  <a:cubicBezTo>
                    <a:pt x="6039853" y="3255645"/>
                    <a:pt x="6019851" y="3243263"/>
                    <a:pt x="5999848" y="3231833"/>
                  </a:cubicBezTo>
                  <a:cubicBezTo>
                    <a:pt x="5995086" y="3191828"/>
                    <a:pt x="5988419" y="3151823"/>
                    <a:pt x="5983656" y="3110865"/>
                  </a:cubicBezTo>
                  <a:cubicBezTo>
                    <a:pt x="5978894" y="3070860"/>
                    <a:pt x="5975083" y="3029903"/>
                    <a:pt x="5971273" y="2989898"/>
                  </a:cubicBezTo>
                  <a:cubicBezTo>
                    <a:pt x="5964606" y="2907983"/>
                    <a:pt x="5961748" y="2826068"/>
                    <a:pt x="5961748" y="2744153"/>
                  </a:cubicBezTo>
                  <a:cubicBezTo>
                    <a:pt x="5961748" y="2663190"/>
                    <a:pt x="5965558" y="2581275"/>
                    <a:pt x="5972226" y="2500313"/>
                  </a:cubicBezTo>
                  <a:cubicBezTo>
                    <a:pt x="5978894" y="2419350"/>
                    <a:pt x="5988419" y="2337435"/>
                    <a:pt x="6001753" y="2257425"/>
                  </a:cubicBezTo>
                  <a:cubicBezTo>
                    <a:pt x="6014136" y="2182178"/>
                    <a:pt x="6029376" y="2107883"/>
                    <a:pt x="6046521" y="2034540"/>
                  </a:cubicBezTo>
                  <a:cubicBezTo>
                    <a:pt x="6049378" y="2028825"/>
                    <a:pt x="6053189" y="2024063"/>
                    <a:pt x="6056046" y="2018348"/>
                  </a:cubicBezTo>
                  <a:cubicBezTo>
                    <a:pt x="6055094" y="2023110"/>
                    <a:pt x="6054141" y="2027873"/>
                    <a:pt x="6053189" y="2033588"/>
                  </a:cubicBezTo>
                  <a:cubicBezTo>
                    <a:pt x="6049378" y="2055495"/>
                    <a:pt x="6045569" y="2076450"/>
                    <a:pt x="6041758" y="2098358"/>
                  </a:cubicBezTo>
                  <a:cubicBezTo>
                    <a:pt x="6034139" y="2142173"/>
                    <a:pt x="6028423" y="2185988"/>
                    <a:pt x="6022708" y="2229803"/>
                  </a:cubicBezTo>
                  <a:cubicBezTo>
                    <a:pt x="6012231" y="2317433"/>
                    <a:pt x="6005564" y="2406015"/>
                    <a:pt x="6003658" y="2493645"/>
                  </a:cubicBezTo>
                  <a:cubicBezTo>
                    <a:pt x="6000801" y="2580323"/>
                    <a:pt x="6002706" y="2667953"/>
                    <a:pt x="6008421" y="2755583"/>
                  </a:cubicBezTo>
                  <a:close/>
                  <a:moveTo>
                    <a:pt x="6076048" y="3178493"/>
                  </a:moveTo>
                  <a:cubicBezTo>
                    <a:pt x="6066523" y="3135630"/>
                    <a:pt x="6058903" y="3092768"/>
                    <a:pt x="6052236" y="3049905"/>
                  </a:cubicBezTo>
                  <a:cubicBezTo>
                    <a:pt x="6037948" y="2963228"/>
                    <a:pt x="6027471" y="2875598"/>
                    <a:pt x="6021756" y="2787968"/>
                  </a:cubicBezTo>
                  <a:cubicBezTo>
                    <a:pt x="6015089" y="2700338"/>
                    <a:pt x="6013183" y="2612708"/>
                    <a:pt x="6015089" y="2525078"/>
                  </a:cubicBezTo>
                  <a:cubicBezTo>
                    <a:pt x="6016994" y="2437448"/>
                    <a:pt x="6022708" y="2349818"/>
                    <a:pt x="6032233" y="2262188"/>
                  </a:cubicBezTo>
                  <a:cubicBezTo>
                    <a:pt x="6041758" y="2175510"/>
                    <a:pt x="6055094" y="2088833"/>
                    <a:pt x="6073191" y="2003108"/>
                  </a:cubicBezTo>
                  <a:cubicBezTo>
                    <a:pt x="6074144" y="1996440"/>
                    <a:pt x="6076048" y="1990725"/>
                    <a:pt x="6077001" y="1984058"/>
                  </a:cubicBezTo>
                  <a:cubicBezTo>
                    <a:pt x="6079858" y="1978343"/>
                    <a:pt x="6083669" y="1972628"/>
                    <a:pt x="6086526" y="1966913"/>
                  </a:cubicBezTo>
                  <a:cubicBezTo>
                    <a:pt x="6072239" y="2049780"/>
                    <a:pt x="6061761" y="2132648"/>
                    <a:pt x="6056046" y="2216468"/>
                  </a:cubicBezTo>
                  <a:cubicBezTo>
                    <a:pt x="6047473" y="2328863"/>
                    <a:pt x="6046521" y="2441258"/>
                    <a:pt x="6052236" y="2553653"/>
                  </a:cubicBezTo>
                  <a:cubicBezTo>
                    <a:pt x="6057951" y="2667000"/>
                    <a:pt x="6070333" y="2780348"/>
                    <a:pt x="6090336" y="2892743"/>
                  </a:cubicBezTo>
                  <a:cubicBezTo>
                    <a:pt x="6109386" y="3003233"/>
                    <a:pt x="6136056" y="3113723"/>
                    <a:pt x="6168441" y="3221355"/>
                  </a:cubicBezTo>
                  <a:cubicBezTo>
                    <a:pt x="6184633" y="3275648"/>
                    <a:pt x="6202731" y="3329940"/>
                    <a:pt x="6222733" y="3383280"/>
                  </a:cubicBezTo>
                  <a:cubicBezTo>
                    <a:pt x="6227496" y="3395663"/>
                    <a:pt x="6232258" y="3408045"/>
                    <a:pt x="6237021" y="3420428"/>
                  </a:cubicBezTo>
                  <a:cubicBezTo>
                    <a:pt x="6198921" y="3374708"/>
                    <a:pt x="6154153" y="3333750"/>
                    <a:pt x="6105576" y="3298508"/>
                  </a:cubicBezTo>
                  <a:cubicBezTo>
                    <a:pt x="6094146" y="3258503"/>
                    <a:pt x="6083669" y="3218498"/>
                    <a:pt x="6076048" y="3178493"/>
                  </a:cubicBezTo>
                  <a:close/>
                  <a:moveTo>
                    <a:pt x="6189396" y="3260408"/>
                  </a:moveTo>
                  <a:cubicBezTo>
                    <a:pt x="6155106" y="3152775"/>
                    <a:pt x="6126531" y="3042285"/>
                    <a:pt x="6105576" y="2931795"/>
                  </a:cubicBezTo>
                  <a:cubicBezTo>
                    <a:pt x="6084621" y="2821305"/>
                    <a:pt x="6070333" y="2708910"/>
                    <a:pt x="6062714" y="2596515"/>
                  </a:cubicBezTo>
                  <a:cubicBezTo>
                    <a:pt x="6055094" y="2483168"/>
                    <a:pt x="6054141" y="2369820"/>
                    <a:pt x="6060808" y="2257425"/>
                  </a:cubicBezTo>
                  <a:cubicBezTo>
                    <a:pt x="6066523" y="2153603"/>
                    <a:pt x="6077953" y="2050733"/>
                    <a:pt x="6095098" y="1947863"/>
                  </a:cubicBezTo>
                  <a:cubicBezTo>
                    <a:pt x="6103671" y="1930718"/>
                    <a:pt x="6111291" y="1914525"/>
                    <a:pt x="6118911" y="1897380"/>
                  </a:cubicBezTo>
                  <a:cubicBezTo>
                    <a:pt x="6119864" y="1905953"/>
                    <a:pt x="6119864" y="1915478"/>
                    <a:pt x="6120816" y="1924050"/>
                  </a:cubicBezTo>
                  <a:cubicBezTo>
                    <a:pt x="6114148" y="2048828"/>
                    <a:pt x="6122721" y="2174558"/>
                    <a:pt x="6138914" y="2297430"/>
                  </a:cubicBezTo>
                  <a:cubicBezTo>
                    <a:pt x="6157964" y="2447925"/>
                    <a:pt x="6188444" y="2596515"/>
                    <a:pt x="6220828" y="2744153"/>
                  </a:cubicBezTo>
                  <a:cubicBezTo>
                    <a:pt x="6254166" y="2893695"/>
                    <a:pt x="6289408" y="3043238"/>
                    <a:pt x="6317031" y="3193733"/>
                  </a:cubicBezTo>
                  <a:cubicBezTo>
                    <a:pt x="6344653" y="3342323"/>
                    <a:pt x="6365608" y="3492818"/>
                    <a:pt x="6370371" y="3645218"/>
                  </a:cubicBezTo>
                  <a:cubicBezTo>
                    <a:pt x="6374181" y="3760470"/>
                    <a:pt x="6371323" y="3878580"/>
                    <a:pt x="6390373" y="3991928"/>
                  </a:cubicBezTo>
                  <a:cubicBezTo>
                    <a:pt x="6385611" y="3978593"/>
                    <a:pt x="6381801" y="3964305"/>
                    <a:pt x="6378944" y="3950970"/>
                  </a:cubicBezTo>
                  <a:cubicBezTo>
                    <a:pt x="6376086" y="3927158"/>
                    <a:pt x="6374181" y="3903345"/>
                    <a:pt x="6372276" y="3878580"/>
                  </a:cubicBezTo>
                  <a:cubicBezTo>
                    <a:pt x="6365608" y="3796665"/>
                    <a:pt x="6363703" y="3712845"/>
                    <a:pt x="6343701" y="3632835"/>
                  </a:cubicBezTo>
                  <a:cubicBezTo>
                    <a:pt x="6327508" y="3566160"/>
                    <a:pt x="6297981" y="3506153"/>
                    <a:pt x="6258928" y="3451860"/>
                  </a:cubicBezTo>
                  <a:cubicBezTo>
                    <a:pt x="6254166" y="3441383"/>
                    <a:pt x="6250356" y="3429953"/>
                    <a:pt x="6245594" y="3419475"/>
                  </a:cubicBezTo>
                  <a:cubicBezTo>
                    <a:pt x="6225591" y="3367088"/>
                    <a:pt x="6206541" y="3313748"/>
                    <a:pt x="6189396" y="3260408"/>
                  </a:cubicBezTo>
                  <a:close/>
                  <a:moveTo>
                    <a:pt x="6125578" y="1968818"/>
                  </a:moveTo>
                  <a:cubicBezTo>
                    <a:pt x="6138914" y="2079308"/>
                    <a:pt x="6161773" y="2188845"/>
                    <a:pt x="6186539" y="2296478"/>
                  </a:cubicBezTo>
                  <a:cubicBezTo>
                    <a:pt x="6219876" y="2438400"/>
                    <a:pt x="6259881" y="2579370"/>
                    <a:pt x="6297028" y="2721293"/>
                  </a:cubicBezTo>
                  <a:cubicBezTo>
                    <a:pt x="6334176" y="2861310"/>
                    <a:pt x="6368466" y="3003233"/>
                    <a:pt x="6392278" y="3146108"/>
                  </a:cubicBezTo>
                  <a:cubicBezTo>
                    <a:pt x="6415139" y="3291840"/>
                    <a:pt x="6425616" y="3438525"/>
                    <a:pt x="6415139" y="3585210"/>
                  </a:cubicBezTo>
                  <a:cubicBezTo>
                    <a:pt x="6407519" y="3687128"/>
                    <a:pt x="6393231" y="3789998"/>
                    <a:pt x="6391326" y="3892868"/>
                  </a:cubicBezTo>
                  <a:cubicBezTo>
                    <a:pt x="6385611" y="3827145"/>
                    <a:pt x="6384658" y="3761423"/>
                    <a:pt x="6383706" y="3695700"/>
                  </a:cubicBezTo>
                  <a:cubicBezTo>
                    <a:pt x="6380848" y="3544253"/>
                    <a:pt x="6364656" y="3394710"/>
                    <a:pt x="6337986" y="3246120"/>
                  </a:cubicBezTo>
                  <a:cubicBezTo>
                    <a:pt x="6311316" y="3096578"/>
                    <a:pt x="6277026" y="2948940"/>
                    <a:pt x="6243689" y="2800350"/>
                  </a:cubicBezTo>
                  <a:cubicBezTo>
                    <a:pt x="6210351" y="2652713"/>
                    <a:pt x="6177966" y="2505075"/>
                    <a:pt x="6155106" y="2355533"/>
                  </a:cubicBezTo>
                  <a:cubicBezTo>
                    <a:pt x="6135103" y="2227898"/>
                    <a:pt x="6123673" y="2098358"/>
                    <a:pt x="6125578" y="1968818"/>
                  </a:cubicBezTo>
                  <a:close/>
                  <a:moveTo>
                    <a:pt x="5292141" y="3534728"/>
                  </a:moveTo>
                  <a:cubicBezTo>
                    <a:pt x="5337861" y="3638550"/>
                    <a:pt x="5402631" y="3733800"/>
                    <a:pt x="5485498" y="3811905"/>
                  </a:cubicBezTo>
                  <a:cubicBezTo>
                    <a:pt x="5564556" y="3886200"/>
                    <a:pt x="5658853" y="3945255"/>
                    <a:pt x="5762676" y="3979545"/>
                  </a:cubicBezTo>
                  <a:cubicBezTo>
                    <a:pt x="5886501" y="4019550"/>
                    <a:pt x="6017946" y="4022408"/>
                    <a:pt x="6145581" y="4043363"/>
                  </a:cubicBezTo>
                  <a:cubicBezTo>
                    <a:pt x="6227496" y="4057650"/>
                    <a:pt x="6312269" y="4080510"/>
                    <a:pt x="6382753" y="4125278"/>
                  </a:cubicBezTo>
                  <a:cubicBezTo>
                    <a:pt x="6385611" y="4129088"/>
                    <a:pt x="6388469" y="4132898"/>
                    <a:pt x="6391326" y="4136708"/>
                  </a:cubicBezTo>
                  <a:cubicBezTo>
                    <a:pt x="6317983" y="4106228"/>
                    <a:pt x="6230353" y="4105275"/>
                    <a:pt x="6152248" y="4106228"/>
                  </a:cubicBezTo>
                  <a:cubicBezTo>
                    <a:pt x="6096051" y="4107180"/>
                    <a:pt x="6040806" y="4106228"/>
                    <a:pt x="5985561" y="4099560"/>
                  </a:cubicBezTo>
                  <a:cubicBezTo>
                    <a:pt x="5935078" y="4092893"/>
                    <a:pt x="5884596" y="4082415"/>
                    <a:pt x="5835066" y="4067175"/>
                  </a:cubicBezTo>
                  <a:cubicBezTo>
                    <a:pt x="5736958" y="4036695"/>
                    <a:pt x="5643614" y="3990023"/>
                    <a:pt x="5560746" y="3928110"/>
                  </a:cubicBezTo>
                  <a:cubicBezTo>
                    <a:pt x="5481689" y="3869055"/>
                    <a:pt x="5414061" y="3796665"/>
                    <a:pt x="5358816" y="3715703"/>
                  </a:cubicBezTo>
                  <a:cubicBezTo>
                    <a:pt x="5313096" y="3649028"/>
                    <a:pt x="5277853" y="3575685"/>
                    <a:pt x="5251183" y="3498533"/>
                  </a:cubicBezTo>
                  <a:cubicBezTo>
                    <a:pt x="5238801" y="3452813"/>
                    <a:pt x="5229276" y="3407093"/>
                    <a:pt x="5222608" y="3360420"/>
                  </a:cubicBezTo>
                  <a:cubicBezTo>
                    <a:pt x="5217846" y="3326130"/>
                    <a:pt x="5214989" y="3291840"/>
                    <a:pt x="5214036" y="3257550"/>
                  </a:cubicBezTo>
                  <a:cubicBezTo>
                    <a:pt x="5227371" y="3352800"/>
                    <a:pt x="5254041" y="3447098"/>
                    <a:pt x="5292141" y="3534728"/>
                  </a:cubicBezTo>
                  <a:close/>
                  <a:moveTo>
                    <a:pt x="5368341" y="3763328"/>
                  </a:moveTo>
                  <a:cubicBezTo>
                    <a:pt x="5369294" y="3764280"/>
                    <a:pt x="5369294" y="3766185"/>
                    <a:pt x="5370246" y="3767138"/>
                  </a:cubicBezTo>
                  <a:cubicBezTo>
                    <a:pt x="5335956" y="3711893"/>
                    <a:pt x="5306428" y="3652838"/>
                    <a:pt x="5282616" y="3591878"/>
                  </a:cubicBezTo>
                  <a:cubicBezTo>
                    <a:pt x="5296903" y="3624263"/>
                    <a:pt x="5313096" y="3655695"/>
                    <a:pt x="5331194" y="3685223"/>
                  </a:cubicBezTo>
                  <a:cubicBezTo>
                    <a:pt x="5381676" y="3769043"/>
                    <a:pt x="5445494" y="3845243"/>
                    <a:pt x="5520741" y="3908108"/>
                  </a:cubicBezTo>
                  <a:cubicBezTo>
                    <a:pt x="5599798" y="3974783"/>
                    <a:pt x="5690286" y="4026218"/>
                    <a:pt x="5786489" y="4062413"/>
                  </a:cubicBezTo>
                  <a:cubicBezTo>
                    <a:pt x="5884596" y="4098608"/>
                    <a:pt x="5989371" y="4117658"/>
                    <a:pt x="6094146" y="4118610"/>
                  </a:cubicBezTo>
                  <a:cubicBezTo>
                    <a:pt x="6180823" y="4119563"/>
                    <a:pt x="6275121" y="4110990"/>
                    <a:pt x="6359894" y="4138613"/>
                  </a:cubicBezTo>
                  <a:cubicBezTo>
                    <a:pt x="6321794" y="4139565"/>
                    <a:pt x="6284646" y="4146233"/>
                    <a:pt x="6247498" y="4151948"/>
                  </a:cubicBezTo>
                  <a:cubicBezTo>
                    <a:pt x="6201778" y="4160520"/>
                    <a:pt x="6156058" y="4169093"/>
                    <a:pt x="6109386" y="4172903"/>
                  </a:cubicBezTo>
                  <a:cubicBezTo>
                    <a:pt x="6066523" y="4176713"/>
                    <a:pt x="6022708" y="4175760"/>
                    <a:pt x="5979846" y="4171950"/>
                  </a:cubicBezTo>
                  <a:cubicBezTo>
                    <a:pt x="5893169" y="4163378"/>
                    <a:pt x="5808396" y="4141470"/>
                    <a:pt x="5729339" y="4104323"/>
                  </a:cubicBezTo>
                  <a:cubicBezTo>
                    <a:pt x="5675998" y="4079558"/>
                    <a:pt x="5625516" y="4048125"/>
                    <a:pt x="5578844" y="4011930"/>
                  </a:cubicBezTo>
                  <a:cubicBezTo>
                    <a:pt x="5511216" y="3953828"/>
                    <a:pt x="5451208" y="3886200"/>
                    <a:pt x="5399773" y="3811905"/>
                  </a:cubicBezTo>
                  <a:cubicBezTo>
                    <a:pt x="5395011" y="3804285"/>
                    <a:pt x="5390248" y="3796665"/>
                    <a:pt x="5385486" y="3789045"/>
                  </a:cubicBezTo>
                  <a:cubicBezTo>
                    <a:pt x="5380723" y="3780473"/>
                    <a:pt x="5375008" y="3771900"/>
                    <a:pt x="5370246" y="3763328"/>
                  </a:cubicBezTo>
                  <a:cubicBezTo>
                    <a:pt x="5369294" y="3761423"/>
                    <a:pt x="5367389" y="3762375"/>
                    <a:pt x="5368341" y="3763328"/>
                  </a:cubicBezTo>
                  <a:close/>
                  <a:moveTo>
                    <a:pt x="5740769" y="4126230"/>
                  </a:moveTo>
                  <a:cubicBezTo>
                    <a:pt x="5723623" y="4116705"/>
                    <a:pt x="5707431" y="4106228"/>
                    <a:pt x="5690286" y="4095750"/>
                  </a:cubicBezTo>
                  <a:cubicBezTo>
                    <a:pt x="5766486" y="4136708"/>
                    <a:pt x="5849353" y="4163378"/>
                    <a:pt x="5934126" y="4176713"/>
                  </a:cubicBezTo>
                  <a:cubicBezTo>
                    <a:pt x="5976989" y="4183380"/>
                    <a:pt x="6020803" y="4186238"/>
                    <a:pt x="6064619" y="4185285"/>
                  </a:cubicBezTo>
                  <a:cubicBezTo>
                    <a:pt x="6110339" y="4184333"/>
                    <a:pt x="6154153" y="4178618"/>
                    <a:pt x="6198921" y="4170998"/>
                  </a:cubicBezTo>
                  <a:cubicBezTo>
                    <a:pt x="6259881" y="4160520"/>
                    <a:pt x="6323698" y="4146233"/>
                    <a:pt x="6386564" y="4148138"/>
                  </a:cubicBezTo>
                  <a:cubicBezTo>
                    <a:pt x="6395136" y="4151948"/>
                    <a:pt x="6403708" y="4155758"/>
                    <a:pt x="6412281" y="4160520"/>
                  </a:cubicBezTo>
                  <a:cubicBezTo>
                    <a:pt x="6417996" y="4165283"/>
                    <a:pt x="6422758" y="4170045"/>
                    <a:pt x="6428473" y="4174808"/>
                  </a:cubicBezTo>
                  <a:cubicBezTo>
                    <a:pt x="6397994" y="4175760"/>
                    <a:pt x="6366561" y="4180523"/>
                    <a:pt x="6337033" y="4185285"/>
                  </a:cubicBezTo>
                  <a:cubicBezTo>
                    <a:pt x="6277978" y="4195763"/>
                    <a:pt x="6219876" y="4210050"/>
                    <a:pt x="6159869" y="4215765"/>
                  </a:cubicBezTo>
                  <a:cubicBezTo>
                    <a:pt x="6060808" y="4225290"/>
                    <a:pt x="5960796" y="4214813"/>
                    <a:pt x="5866498" y="4187190"/>
                  </a:cubicBezTo>
                  <a:cubicBezTo>
                    <a:pt x="5823636" y="4170045"/>
                    <a:pt x="5781726" y="4150043"/>
                    <a:pt x="5740769" y="4126230"/>
                  </a:cubicBezTo>
                  <a:close/>
                  <a:moveTo>
                    <a:pt x="6269406" y="2286953"/>
                  </a:moveTo>
                  <a:cubicBezTo>
                    <a:pt x="6322746" y="2439353"/>
                    <a:pt x="6376086" y="2591753"/>
                    <a:pt x="6418948" y="2747010"/>
                  </a:cubicBezTo>
                  <a:cubicBezTo>
                    <a:pt x="6460858" y="2899410"/>
                    <a:pt x="6491339" y="3056573"/>
                    <a:pt x="6499911" y="3214688"/>
                  </a:cubicBezTo>
                  <a:cubicBezTo>
                    <a:pt x="6504673" y="3294698"/>
                    <a:pt x="6502769" y="3374708"/>
                    <a:pt x="6494196" y="3454718"/>
                  </a:cubicBezTo>
                  <a:cubicBezTo>
                    <a:pt x="6485623" y="3534728"/>
                    <a:pt x="6467526" y="3612833"/>
                    <a:pt x="6448476" y="3690938"/>
                  </a:cubicBezTo>
                  <a:cubicBezTo>
                    <a:pt x="6420853" y="3806190"/>
                    <a:pt x="6395136" y="3929063"/>
                    <a:pt x="6417044" y="4046220"/>
                  </a:cubicBezTo>
                  <a:cubicBezTo>
                    <a:pt x="6414186" y="4043363"/>
                    <a:pt x="6412281" y="4039553"/>
                    <a:pt x="6409423" y="4035743"/>
                  </a:cubicBezTo>
                  <a:cubicBezTo>
                    <a:pt x="6408471" y="4031933"/>
                    <a:pt x="6407519" y="4028123"/>
                    <a:pt x="6406566" y="4024313"/>
                  </a:cubicBezTo>
                  <a:cubicBezTo>
                    <a:pt x="6400851" y="3973830"/>
                    <a:pt x="6399898" y="3922395"/>
                    <a:pt x="6401803" y="3870960"/>
                  </a:cubicBezTo>
                  <a:cubicBezTo>
                    <a:pt x="6404661" y="3792855"/>
                    <a:pt x="6414186" y="3714750"/>
                    <a:pt x="6420853" y="3636645"/>
                  </a:cubicBezTo>
                  <a:cubicBezTo>
                    <a:pt x="6433236" y="3490913"/>
                    <a:pt x="6429426" y="3345180"/>
                    <a:pt x="6409423" y="3199448"/>
                  </a:cubicBezTo>
                  <a:cubicBezTo>
                    <a:pt x="6389421" y="3055620"/>
                    <a:pt x="6357036" y="2914650"/>
                    <a:pt x="6319889" y="2773680"/>
                  </a:cubicBezTo>
                  <a:cubicBezTo>
                    <a:pt x="6282741" y="2631758"/>
                    <a:pt x="6241783" y="2489835"/>
                    <a:pt x="6206541" y="2347913"/>
                  </a:cubicBezTo>
                  <a:cubicBezTo>
                    <a:pt x="6171298" y="2208848"/>
                    <a:pt x="6141771" y="2067878"/>
                    <a:pt x="6125578" y="1925003"/>
                  </a:cubicBezTo>
                  <a:cubicBezTo>
                    <a:pt x="6125578" y="1918335"/>
                    <a:pt x="6125578" y="1912620"/>
                    <a:pt x="6126531" y="1905953"/>
                  </a:cubicBezTo>
                  <a:cubicBezTo>
                    <a:pt x="6127483" y="1893570"/>
                    <a:pt x="6127483" y="1881188"/>
                    <a:pt x="6128436" y="1868805"/>
                  </a:cubicBezTo>
                  <a:cubicBezTo>
                    <a:pt x="6129389" y="1865948"/>
                    <a:pt x="6130341" y="1863090"/>
                    <a:pt x="6131294" y="1860233"/>
                  </a:cubicBezTo>
                  <a:cubicBezTo>
                    <a:pt x="6169394" y="2005013"/>
                    <a:pt x="6219876" y="2145983"/>
                    <a:pt x="6269406" y="2286953"/>
                  </a:cubicBezTo>
                  <a:close/>
                  <a:moveTo>
                    <a:pt x="6128436" y="1806893"/>
                  </a:moveTo>
                  <a:cubicBezTo>
                    <a:pt x="6126531" y="1812608"/>
                    <a:pt x="6124626" y="1818323"/>
                    <a:pt x="6122721" y="1824990"/>
                  </a:cubicBezTo>
                  <a:cubicBezTo>
                    <a:pt x="6048426" y="1811655"/>
                    <a:pt x="5976036" y="1789748"/>
                    <a:pt x="5907456" y="1757363"/>
                  </a:cubicBezTo>
                  <a:cubicBezTo>
                    <a:pt x="5836971" y="1724025"/>
                    <a:pt x="5771248" y="1682115"/>
                    <a:pt x="5713146" y="1631633"/>
                  </a:cubicBezTo>
                  <a:cubicBezTo>
                    <a:pt x="5653139" y="1580198"/>
                    <a:pt x="5599798" y="1520190"/>
                    <a:pt x="5556936" y="1452563"/>
                  </a:cubicBezTo>
                  <a:cubicBezTo>
                    <a:pt x="5512169" y="1383983"/>
                    <a:pt x="5477878" y="1308735"/>
                    <a:pt x="5455019" y="1230630"/>
                  </a:cubicBezTo>
                  <a:cubicBezTo>
                    <a:pt x="5449303" y="1211580"/>
                    <a:pt x="5444541" y="1192530"/>
                    <a:pt x="5440731" y="1173480"/>
                  </a:cubicBezTo>
                  <a:cubicBezTo>
                    <a:pt x="5435969" y="1066800"/>
                    <a:pt x="5430253" y="961073"/>
                    <a:pt x="5410251" y="856298"/>
                  </a:cubicBezTo>
                  <a:cubicBezTo>
                    <a:pt x="5425491" y="915353"/>
                    <a:pt x="5439778" y="974408"/>
                    <a:pt x="5454066" y="1033463"/>
                  </a:cubicBezTo>
                  <a:cubicBezTo>
                    <a:pt x="5484546" y="1152525"/>
                    <a:pt x="5519789" y="1271588"/>
                    <a:pt x="5575986" y="1382078"/>
                  </a:cubicBezTo>
                  <a:cubicBezTo>
                    <a:pt x="5624564" y="1478280"/>
                    <a:pt x="5687428" y="1569720"/>
                    <a:pt x="5768391" y="1641158"/>
                  </a:cubicBezTo>
                  <a:cubicBezTo>
                    <a:pt x="5808396" y="1676400"/>
                    <a:pt x="5853164" y="1707833"/>
                    <a:pt x="5901741" y="1730693"/>
                  </a:cubicBezTo>
                  <a:cubicBezTo>
                    <a:pt x="5958891" y="1758315"/>
                    <a:pt x="6020803" y="1775460"/>
                    <a:pt x="6082716" y="1791653"/>
                  </a:cubicBezTo>
                  <a:cubicBezTo>
                    <a:pt x="6098908" y="1795463"/>
                    <a:pt x="6114148" y="1799273"/>
                    <a:pt x="6130341" y="1804035"/>
                  </a:cubicBezTo>
                  <a:cubicBezTo>
                    <a:pt x="6129389" y="1804988"/>
                    <a:pt x="6128436" y="1805940"/>
                    <a:pt x="6128436" y="1806893"/>
                  </a:cubicBezTo>
                  <a:close/>
                  <a:moveTo>
                    <a:pt x="5534076" y="1430655"/>
                  </a:moveTo>
                  <a:cubicBezTo>
                    <a:pt x="5575033" y="1500188"/>
                    <a:pt x="5626469" y="1563053"/>
                    <a:pt x="5685523" y="1618298"/>
                  </a:cubicBezTo>
                  <a:cubicBezTo>
                    <a:pt x="5742673" y="1671638"/>
                    <a:pt x="5808396" y="1717358"/>
                    <a:pt x="5877928" y="1752600"/>
                  </a:cubicBezTo>
                  <a:cubicBezTo>
                    <a:pt x="5947461" y="1788795"/>
                    <a:pt x="6022708" y="1814513"/>
                    <a:pt x="6099861" y="1830705"/>
                  </a:cubicBezTo>
                  <a:cubicBezTo>
                    <a:pt x="6106528" y="1831658"/>
                    <a:pt x="6113196" y="1833563"/>
                    <a:pt x="6119864" y="1834515"/>
                  </a:cubicBezTo>
                  <a:cubicBezTo>
                    <a:pt x="6119864" y="1835468"/>
                    <a:pt x="6118911" y="1836420"/>
                    <a:pt x="6118911" y="1836420"/>
                  </a:cubicBezTo>
                  <a:cubicBezTo>
                    <a:pt x="6114148" y="1836420"/>
                    <a:pt x="6108433" y="1836420"/>
                    <a:pt x="6102719" y="1837373"/>
                  </a:cubicBezTo>
                  <a:cubicBezTo>
                    <a:pt x="6100814" y="1837373"/>
                    <a:pt x="6098908" y="1837373"/>
                    <a:pt x="6097003" y="1837373"/>
                  </a:cubicBezTo>
                  <a:cubicBezTo>
                    <a:pt x="6087478" y="1836420"/>
                    <a:pt x="6077953" y="1836420"/>
                    <a:pt x="6068428" y="1835468"/>
                  </a:cubicBezTo>
                  <a:cubicBezTo>
                    <a:pt x="6052236" y="1833563"/>
                    <a:pt x="6036996" y="1831658"/>
                    <a:pt x="6020803" y="1828800"/>
                  </a:cubicBezTo>
                  <a:cubicBezTo>
                    <a:pt x="5988419" y="1823085"/>
                    <a:pt x="5956033" y="1815465"/>
                    <a:pt x="5925553" y="1805940"/>
                  </a:cubicBezTo>
                  <a:cubicBezTo>
                    <a:pt x="5863641" y="1786890"/>
                    <a:pt x="5804586" y="1759268"/>
                    <a:pt x="5750294" y="1724978"/>
                  </a:cubicBezTo>
                  <a:cubicBezTo>
                    <a:pt x="5643614" y="1656398"/>
                    <a:pt x="5555983" y="1559243"/>
                    <a:pt x="5498833" y="1446848"/>
                  </a:cubicBezTo>
                  <a:cubicBezTo>
                    <a:pt x="5476926" y="1403033"/>
                    <a:pt x="5458828" y="1357313"/>
                    <a:pt x="5446446" y="1309688"/>
                  </a:cubicBezTo>
                  <a:cubicBezTo>
                    <a:pt x="5444541" y="1279208"/>
                    <a:pt x="5442636" y="1249680"/>
                    <a:pt x="5441683" y="1219200"/>
                  </a:cubicBezTo>
                  <a:cubicBezTo>
                    <a:pt x="5441683" y="1214438"/>
                    <a:pt x="5441683" y="1208723"/>
                    <a:pt x="5440731" y="1203960"/>
                  </a:cubicBezTo>
                  <a:cubicBezTo>
                    <a:pt x="5460733" y="1283018"/>
                    <a:pt x="5492166" y="1359218"/>
                    <a:pt x="5534076" y="1430655"/>
                  </a:cubicBezTo>
                  <a:close/>
                  <a:moveTo>
                    <a:pt x="5095926" y="2130743"/>
                  </a:moveTo>
                  <a:cubicBezTo>
                    <a:pt x="5100689" y="2129790"/>
                    <a:pt x="5104498" y="2129790"/>
                    <a:pt x="5109261" y="2128838"/>
                  </a:cubicBezTo>
                  <a:cubicBezTo>
                    <a:pt x="5122596" y="2128838"/>
                    <a:pt x="5136883" y="2127885"/>
                    <a:pt x="5150219" y="2126933"/>
                  </a:cubicBezTo>
                  <a:cubicBezTo>
                    <a:pt x="5183556" y="2125028"/>
                    <a:pt x="5215941" y="2120265"/>
                    <a:pt x="5249278" y="2113598"/>
                  </a:cubicBezTo>
                  <a:cubicBezTo>
                    <a:pt x="5314048" y="2101215"/>
                    <a:pt x="5376914" y="2082165"/>
                    <a:pt x="5438826" y="2059305"/>
                  </a:cubicBezTo>
                  <a:cubicBezTo>
                    <a:pt x="5562651" y="2014538"/>
                    <a:pt x="5681714" y="1956435"/>
                    <a:pt x="5805539" y="1912620"/>
                  </a:cubicBezTo>
                  <a:cubicBezTo>
                    <a:pt x="5858878" y="1893570"/>
                    <a:pt x="5914123" y="1877378"/>
                    <a:pt x="5969369" y="1864995"/>
                  </a:cubicBezTo>
                  <a:cubicBezTo>
                    <a:pt x="5977941" y="1866900"/>
                    <a:pt x="5985561" y="1867853"/>
                    <a:pt x="5994133" y="1868805"/>
                  </a:cubicBezTo>
                  <a:cubicBezTo>
                    <a:pt x="5988419" y="1870710"/>
                    <a:pt x="5982703" y="1872615"/>
                    <a:pt x="5976989" y="1875473"/>
                  </a:cubicBezTo>
                  <a:cubicBezTo>
                    <a:pt x="5976036" y="1875473"/>
                    <a:pt x="5975083" y="1875473"/>
                    <a:pt x="5975083" y="1875473"/>
                  </a:cubicBezTo>
                  <a:cubicBezTo>
                    <a:pt x="5838876" y="1921193"/>
                    <a:pt x="5705526" y="1977390"/>
                    <a:pt x="5570271" y="2026920"/>
                  </a:cubicBezTo>
                  <a:cubicBezTo>
                    <a:pt x="5436921" y="2075498"/>
                    <a:pt x="5299761" y="2116455"/>
                    <a:pt x="5158791" y="2129790"/>
                  </a:cubicBezTo>
                  <a:cubicBezTo>
                    <a:pt x="5124501" y="2132648"/>
                    <a:pt x="5090211" y="2134553"/>
                    <a:pt x="5054969" y="2134553"/>
                  </a:cubicBezTo>
                  <a:cubicBezTo>
                    <a:pt x="5067351" y="2134553"/>
                    <a:pt x="5081639" y="2132648"/>
                    <a:pt x="5095926" y="2130743"/>
                  </a:cubicBezTo>
                  <a:close/>
                  <a:moveTo>
                    <a:pt x="5014011" y="2130743"/>
                  </a:moveTo>
                  <a:cubicBezTo>
                    <a:pt x="5027346" y="2129790"/>
                    <a:pt x="5040681" y="2127885"/>
                    <a:pt x="5054016" y="2125980"/>
                  </a:cubicBezTo>
                  <a:cubicBezTo>
                    <a:pt x="5058778" y="2126933"/>
                    <a:pt x="5062589" y="2126933"/>
                    <a:pt x="5067351" y="2127885"/>
                  </a:cubicBezTo>
                  <a:cubicBezTo>
                    <a:pt x="5050206" y="2129790"/>
                    <a:pt x="5032108" y="2130743"/>
                    <a:pt x="5014011" y="2130743"/>
                  </a:cubicBezTo>
                  <a:close/>
                  <a:moveTo>
                    <a:pt x="5645519" y="1969770"/>
                  </a:moveTo>
                  <a:cubicBezTo>
                    <a:pt x="5523598" y="2021205"/>
                    <a:pt x="5401678" y="2075498"/>
                    <a:pt x="5271186" y="2104073"/>
                  </a:cubicBezTo>
                  <a:cubicBezTo>
                    <a:pt x="5234991" y="2111693"/>
                    <a:pt x="5198796" y="2118360"/>
                    <a:pt x="5161648" y="2121218"/>
                  </a:cubicBezTo>
                  <a:cubicBezTo>
                    <a:pt x="5158791" y="2121218"/>
                    <a:pt x="5154981" y="2121218"/>
                    <a:pt x="5152123" y="2122170"/>
                  </a:cubicBezTo>
                  <a:cubicBezTo>
                    <a:pt x="5211178" y="2110740"/>
                    <a:pt x="5269281" y="2093595"/>
                    <a:pt x="5325478" y="2073593"/>
                  </a:cubicBezTo>
                  <a:cubicBezTo>
                    <a:pt x="5401678" y="2046923"/>
                    <a:pt x="5475973" y="2014538"/>
                    <a:pt x="5550269" y="1983105"/>
                  </a:cubicBezTo>
                  <a:cubicBezTo>
                    <a:pt x="5624564" y="1951673"/>
                    <a:pt x="5698858" y="1921193"/>
                    <a:pt x="5775058" y="1896428"/>
                  </a:cubicBezTo>
                  <a:cubicBezTo>
                    <a:pt x="5825541" y="1880235"/>
                    <a:pt x="5876976" y="1866900"/>
                    <a:pt x="5928411" y="1858328"/>
                  </a:cubicBezTo>
                  <a:cubicBezTo>
                    <a:pt x="5934126" y="1859280"/>
                    <a:pt x="5939841" y="1860233"/>
                    <a:pt x="5944603" y="1862138"/>
                  </a:cubicBezTo>
                  <a:cubicBezTo>
                    <a:pt x="5842686" y="1886903"/>
                    <a:pt x="5743626" y="1928813"/>
                    <a:pt x="5645519" y="1969770"/>
                  </a:cubicBezTo>
                  <a:close/>
                  <a:moveTo>
                    <a:pt x="5807444" y="1877378"/>
                  </a:moveTo>
                  <a:cubicBezTo>
                    <a:pt x="5730291" y="1900238"/>
                    <a:pt x="5655996" y="1929765"/>
                    <a:pt x="5582653" y="1961198"/>
                  </a:cubicBezTo>
                  <a:cubicBezTo>
                    <a:pt x="5508358" y="1992630"/>
                    <a:pt x="5435016" y="2025968"/>
                    <a:pt x="5359769" y="2053590"/>
                  </a:cubicBezTo>
                  <a:cubicBezTo>
                    <a:pt x="5284521" y="2082165"/>
                    <a:pt x="5207369" y="2105978"/>
                    <a:pt x="5128311" y="2119313"/>
                  </a:cubicBezTo>
                  <a:cubicBezTo>
                    <a:pt x="5118786" y="2121218"/>
                    <a:pt x="5109261" y="2122170"/>
                    <a:pt x="5099736" y="2124075"/>
                  </a:cubicBezTo>
                  <a:cubicBezTo>
                    <a:pt x="5089258" y="2124075"/>
                    <a:pt x="5078781" y="2124075"/>
                    <a:pt x="5068303" y="2124075"/>
                  </a:cubicBezTo>
                  <a:cubicBezTo>
                    <a:pt x="5145456" y="2109788"/>
                    <a:pt x="5220703" y="2082165"/>
                    <a:pt x="5291189" y="2049780"/>
                  </a:cubicBezTo>
                  <a:cubicBezTo>
                    <a:pt x="5357864" y="2020253"/>
                    <a:pt x="5422633" y="1986915"/>
                    <a:pt x="5488356" y="1957388"/>
                  </a:cubicBezTo>
                  <a:cubicBezTo>
                    <a:pt x="5555031" y="1927860"/>
                    <a:pt x="5622658" y="1902143"/>
                    <a:pt x="5693144" y="1882140"/>
                  </a:cubicBezTo>
                  <a:cubicBezTo>
                    <a:pt x="5732196" y="1871663"/>
                    <a:pt x="5771248" y="1863090"/>
                    <a:pt x="5810301" y="1855470"/>
                  </a:cubicBezTo>
                  <a:cubicBezTo>
                    <a:pt x="5830303" y="1851660"/>
                    <a:pt x="5850306" y="1848803"/>
                    <a:pt x="5869356" y="1845945"/>
                  </a:cubicBezTo>
                  <a:cubicBezTo>
                    <a:pt x="5873166" y="1844993"/>
                    <a:pt x="5876976" y="1844993"/>
                    <a:pt x="5880786" y="1844040"/>
                  </a:cubicBezTo>
                  <a:cubicBezTo>
                    <a:pt x="5889358" y="1846898"/>
                    <a:pt x="5896978" y="1848803"/>
                    <a:pt x="5905551" y="1851660"/>
                  </a:cubicBezTo>
                  <a:cubicBezTo>
                    <a:pt x="5874119" y="1859280"/>
                    <a:pt x="5840781" y="1866900"/>
                    <a:pt x="5807444" y="1877378"/>
                  </a:cubicBezTo>
                  <a:close/>
                  <a:moveTo>
                    <a:pt x="5826494" y="1846898"/>
                  </a:moveTo>
                  <a:cubicBezTo>
                    <a:pt x="5791251" y="1852613"/>
                    <a:pt x="5756008" y="1860233"/>
                    <a:pt x="5721719" y="1868805"/>
                  </a:cubicBezTo>
                  <a:cubicBezTo>
                    <a:pt x="5652186" y="1886903"/>
                    <a:pt x="5583606" y="1909763"/>
                    <a:pt x="5517883" y="1938338"/>
                  </a:cubicBezTo>
                  <a:cubicBezTo>
                    <a:pt x="5385486" y="1995488"/>
                    <a:pt x="5260708" y="2071688"/>
                    <a:pt x="5119739" y="2107883"/>
                  </a:cubicBezTo>
                  <a:cubicBezTo>
                    <a:pt x="5078781" y="2118360"/>
                    <a:pt x="5036871" y="2125980"/>
                    <a:pt x="4994008" y="2127885"/>
                  </a:cubicBezTo>
                  <a:cubicBezTo>
                    <a:pt x="5105451" y="2116455"/>
                    <a:pt x="5208321" y="2063115"/>
                    <a:pt x="5304523" y="2007870"/>
                  </a:cubicBezTo>
                  <a:cubicBezTo>
                    <a:pt x="5359769" y="1976438"/>
                    <a:pt x="5414061" y="1945005"/>
                    <a:pt x="5471211" y="1918335"/>
                  </a:cubicBezTo>
                  <a:cubicBezTo>
                    <a:pt x="5526456" y="1891665"/>
                    <a:pt x="5583606" y="1869758"/>
                    <a:pt x="5642661" y="1851660"/>
                  </a:cubicBezTo>
                  <a:cubicBezTo>
                    <a:pt x="5690286" y="1836420"/>
                    <a:pt x="5738864" y="1824990"/>
                    <a:pt x="5788394" y="1815465"/>
                  </a:cubicBezTo>
                  <a:cubicBezTo>
                    <a:pt x="5807444" y="1822133"/>
                    <a:pt x="5827446" y="1828800"/>
                    <a:pt x="5847448" y="1834515"/>
                  </a:cubicBezTo>
                  <a:cubicBezTo>
                    <a:pt x="5854116" y="1836420"/>
                    <a:pt x="5860783" y="1839278"/>
                    <a:pt x="5867451" y="1841183"/>
                  </a:cubicBezTo>
                  <a:cubicBezTo>
                    <a:pt x="5853164" y="1842135"/>
                    <a:pt x="5839828" y="1844040"/>
                    <a:pt x="5826494" y="1846898"/>
                  </a:cubicBezTo>
                  <a:close/>
                  <a:moveTo>
                    <a:pt x="5494071" y="1901190"/>
                  </a:moveTo>
                  <a:cubicBezTo>
                    <a:pt x="5379771" y="1952625"/>
                    <a:pt x="5275948" y="2025968"/>
                    <a:pt x="5160696" y="2076450"/>
                  </a:cubicBezTo>
                  <a:cubicBezTo>
                    <a:pt x="5097831" y="2104073"/>
                    <a:pt x="5031156" y="2124075"/>
                    <a:pt x="4961623" y="2128838"/>
                  </a:cubicBezTo>
                  <a:cubicBezTo>
                    <a:pt x="4960671" y="2128838"/>
                    <a:pt x="4958766" y="2128838"/>
                    <a:pt x="4957814" y="2128838"/>
                  </a:cubicBezTo>
                  <a:cubicBezTo>
                    <a:pt x="4959719" y="2128838"/>
                    <a:pt x="4961623" y="2128838"/>
                    <a:pt x="4963528" y="2127885"/>
                  </a:cubicBezTo>
                  <a:cubicBezTo>
                    <a:pt x="4996866" y="2123123"/>
                    <a:pt x="5029251" y="2111693"/>
                    <a:pt x="5059731" y="2098358"/>
                  </a:cubicBezTo>
                  <a:cubicBezTo>
                    <a:pt x="5121644" y="2070735"/>
                    <a:pt x="5178794" y="2031683"/>
                    <a:pt x="5237848" y="1997393"/>
                  </a:cubicBezTo>
                  <a:cubicBezTo>
                    <a:pt x="5356911" y="1927860"/>
                    <a:pt x="5482641" y="1865948"/>
                    <a:pt x="5616944" y="1833563"/>
                  </a:cubicBezTo>
                  <a:cubicBezTo>
                    <a:pt x="5654091" y="1824038"/>
                    <a:pt x="5693144" y="1817370"/>
                    <a:pt x="5731244" y="1813560"/>
                  </a:cubicBezTo>
                  <a:cubicBezTo>
                    <a:pt x="5745531" y="1811655"/>
                    <a:pt x="5760771" y="1810703"/>
                    <a:pt x="5775058" y="1810703"/>
                  </a:cubicBezTo>
                  <a:cubicBezTo>
                    <a:pt x="5775058" y="1810703"/>
                    <a:pt x="5775058" y="1810703"/>
                    <a:pt x="5776011" y="1810703"/>
                  </a:cubicBezTo>
                  <a:cubicBezTo>
                    <a:pt x="5678856" y="1829753"/>
                    <a:pt x="5584558" y="1860233"/>
                    <a:pt x="5494071" y="1901190"/>
                  </a:cubicBezTo>
                  <a:close/>
                  <a:moveTo>
                    <a:pt x="4969244" y="2136458"/>
                  </a:moveTo>
                  <a:cubicBezTo>
                    <a:pt x="4977816" y="2139315"/>
                    <a:pt x="4987341" y="2141220"/>
                    <a:pt x="4996866" y="2143125"/>
                  </a:cubicBezTo>
                  <a:cubicBezTo>
                    <a:pt x="4979721" y="2140268"/>
                    <a:pt x="4962576" y="2138363"/>
                    <a:pt x="4945431" y="2134553"/>
                  </a:cubicBezTo>
                  <a:cubicBezTo>
                    <a:pt x="4953051" y="2135505"/>
                    <a:pt x="4961623" y="2136458"/>
                    <a:pt x="4969244" y="2136458"/>
                  </a:cubicBezTo>
                  <a:close/>
                  <a:moveTo>
                    <a:pt x="4978769" y="2136458"/>
                  </a:moveTo>
                  <a:cubicBezTo>
                    <a:pt x="4984483" y="2136458"/>
                    <a:pt x="4989246" y="2136458"/>
                    <a:pt x="4994961" y="2136458"/>
                  </a:cubicBezTo>
                  <a:cubicBezTo>
                    <a:pt x="5110214" y="2146935"/>
                    <a:pt x="5227371" y="2131695"/>
                    <a:pt x="5338814" y="2104073"/>
                  </a:cubicBezTo>
                  <a:cubicBezTo>
                    <a:pt x="5478831" y="2070735"/>
                    <a:pt x="5613133" y="2018348"/>
                    <a:pt x="5746483" y="1965960"/>
                  </a:cubicBezTo>
                  <a:cubicBezTo>
                    <a:pt x="5771248" y="1956435"/>
                    <a:pt x="5796014" y="1946910"/>
                    <a:pt x="5820778" y="1937385"/>
                  </a:cubicBezTo>
                  <a:cubicBezTo>
                    <a:pt x="5754103" y="1966913"/>
                    <a:pt x="5687428" y="1997393"/>
                    <a:pt x="5620753" y="2025968"/>
                  </a:cubicBezTo>
                  <a:cubicBezTo>
                    <a:pt x="5487403" y="2084070"/>
                    <a:pt x="5348339" y="2133600"/>
                    <a:pt x="5202606" y="2147888"/>
                  </a:cubicBezTo>
                  <a:cubicBezTo>
                    <a:pt x="5128311" y="2155508"/>
                    <a:pt x="5052111" y="2151698"/>
                    <a:pt x="4978769" y="2136458"/>
                  </a:cubicBezTo>
                  <a:close/>
                  <a:moveTo>
                    <a:pt x="5892216" y="1918335"/>
                  </a:moveTo>
                  <a:cubicBezTo>
                    <a:pt x="5811253" y="1956435"/>
                    <a:pt x="5733148" y="2003108"/>
                    <a:pt x="5653139" y="2041208"/>
                  </a:cubicBezTo>
                  <a:cubicBezTo>
                    <a:pt x="5513121" y="2108835"/>
                    <a:pt x="5358816" y="2146935"/>
                    <a:pt x="5202606" y="2153603"/>
                  </a:cubicBezTo>
                  <a:cubicBezTo>
                    <a:pt x="5265471" y="2147888"/>
                    <a:pt x="5327383" y="2135505"/>
                    <a:pt x="5388344" y="2118360"/>
                  </a:cubicBezTo>
                  <a:cubicBezTo>
                    <a:pt x="5530266" y="2079308"/>
                    <a:pt x="5662664" y="2015490"/>
                    <a:pt x="5797919" y="1957388"/>
                  </a:cubicBezTo>
                  <a:cubicBezTo>
                    <a:pt x="5829351" y="1944053"/>
                    <a:pt x="5860783" y="1930718"/>
                    <a:pt x="5892216" y="1918335"/>
                  </a:cubicBezTo>
                  <a:close/>
                  <a:moveTo>
                    <a:pt x="5907456" y="2322195"/>
                  </a:moveTo>
                  <a:cubicBezTo>
                    <a:pt x="5930316" y="2233613"/>
                    <a:pt x="5974131" y="2153603"/>
                    <a:pt x="6020803" y="2075498"/>
                  </a:cubicBezTo>
                  <a:cubicBezTo>
                    <a:pt x="6021756" y="2074545"/>
                    <a:pt x="6022708" y="2072640"/>
                    <a:pt x="6022708" y="2071688"/>
                  </a:cubicBezTo>
                  <a:cubicBezTo>
                    <a:pt x="6019851" y="2082165"/>
                    <a:pt x="6017946" y="2093595"/>
                    <a:pt x="6015089" y="2104073"/>
                  </a:cubicBezTo>
                  <a:cubicBezTo>
                    <a:pt x="6006516" y="2144078"/>
                    <a:pt x="5998896" y="2185035"/>
                    <a:pt x="5992228" y="2225040"/>
                  </a:cubicBezTo>
                  <a:cubicBezTo>
                    <a:pt x="5978894" y="2306003"/>
                    <a:pt x="5968416" y="2386965"/>
                    <a:pt x="5961748" y="2467928"/>
                  </a:cubicBezTo>
                  <a:cubicBezTo>
                    <a:pt x="5955081" y="2549843"/>
                    <a:pt x="5951271" y="2631758"/>
                    <a:pt x="5950319" y="2713673"/>
                  </a:cubicBezTo>
                  <a:cubicBezTo>
                    <a:pt x="5950319" y="2794635"/>
                    <a:pt x="5952223" y="2876550"/>
                    <a:pt x="5958891" y="2957513"/>
                  </a:cubicBezTo>
                  <a:cubicBezTo>
                    <a:pt x="5961748" y="2998470"/>
                    <a:pt x="5965558" y="3039428"/>
                    <a:pt x="5970321" y="3080385"/>
                  </a:cubicBezTo>
                  <a:cubicBezTo>
                    <a:pt x="5975083" y="3121343"/>
                    <a:pt x="5979846" y="3162300"/>
                    <a:pt x="5987466" y="3202305"/>
                  </a:cubicBezTo>
                  <a:cubicBezTo>
                    <a:pt x="5989371" y="3210878"/>
                    <a:pt x="5990323" y="3219450"/>
                    <a:pt x="5992228" y="3228023"/>
                  </a:cubicBezTo>
                  <a:cubicBezTo>
                    <a:pt x="5976989" y="3219450"/>
                    <a:pt x="5961748" y="3210878"/>
                    <a:pt x="5946508" y="3203258"/>
                  </a:cubicBezTo>
                  <a:cubicBezTo>
                    <a:pt x="5946508" y="3202305"/>
                    <a:pt x="5946508" y="3200400"/>
                    <a:pt x="5946508" y="3199448"/>
                  </a:cubicBezTo>
                  <a:cubicBezTo>
                    <a:pt x="5943651" y="3174683"/>
                    <a:pt x="5935078" y="3149918"/>
                    <a:pt x="5929364" y="3126105"/>
                  </a:cubicBezTo>
                  <a:cubicBezTo>
                    <a:pt x="5923648" y="3101340"/>
                    <a:pt x="5918886" y="3076575"/>
                    <a:pt x="5915076" y="3051810"/>
                  </a:cubicBezTo>
                  <a:cubicBezTo>
                    <a:pt x="5908408" y="3013710"/>
                    <a:pt x="5904598" y="2974658"/>
                    <a:pt x="5899836" y="2935605"/>
                  </a:cubicBezTo>
                  <a:cubicBezTo>
                    <a:pt x="5899836" y="2910840"/>
                    <a:pt x="5897931" y="2886075"/>
                    <a:pt x="5893169" y="2862263"/>
                  </a:cubicBezTo>
                  <a:cubicBezTo>
                    <a:pt x="5885548" y="2777490"/>
                    <a:pt x="5879833" y="2693670"/>
                    <a:pt x="5877928" y="2608898"/>
                  </a:cubicBezTo>
                  <a:cubicBezTo>
                    <a:pt x="5877928" y="2512695"/>
                    <a:pt x="5883644" y="2415540"/>
                    <a:pt x="5907456" y="2322195"/>
                  </a:cubicBezTo>
                  <a:close/>
                  <a:moveTo>
                    <a:pt x="6020803" y="3272790"/>
                  </a:moveTo>
                  <a:cubicBezTo>
                    <a:pt x="6087478" y="3314700"/>
                    <a:pt x="6151296" y="3364230"/>
                    <a:pt x="6202731" y="3424238"/>
                  </a:cubicBezTo>
                  <a:cubicBezTo>
                    <a:pt x="6254166" y="3482340"/>
                    <a:pt x="6293219" y="3549968"/>
                    <a:pt x="6313221" y="3625215"/>
                  </a:cubicBezTo>
                  <a:cubicBezTo>
                    <a:pt x="6330366" y="3689985"/>
                    <a:pt x="6336081" y="3757613"/>
                    <a:pt x="6339891" y="3825240"/>
                  </a:cubicBezTo>
                  <a:cubicBezTo>
                    <a:pt x="6336081" y="3810953"/>
                    <a:pt x="6331319" y="3795713"/>
                    <a:pt x="6326556" y="3781425"/>
                  </a:cubicBezTo>
                  <a:cubicBezTo>
                    <a:pt x="6301791" y="3711893"/>
                    <a:pt x="6266548" y="3645218"/>
                    <a:pt x="6221781" y="3586163"/>
                  </a:cubicBezTo>
                  <a:cubicBezTo>
                    <a:pt x="6180823" y="3530918"/>
                    <a:pt x="6130341" y="3484245"/>
                    <a:pt x="6078906" y="3439478"/>
                  </a:cubicBezTo>
                  <a:cubicBezTo>
                    <a:pt x="6028423" y="3395663"/>
                    <a:pt x="5975083" y="3353753"/>
                    <a:pt x="5926506" y="3307080"/>
                  </a:cubicBezTo>
                  <a:cubicBezTo>
                    <a:pt x="5878881" y="3262313"/>
                    <a:pt x="5836971" y="3211830"/>
                    <a:pt x="5805539" y="3154680"/>
                  </a:cubicBezTo>
                  <a:cubicBezTo>
                    <a:pt x="5877928" y="3193733"/>
                    <a:pt x="5952223" y="3228975"/>
                    <a:pt x="6020803" y="3272790"/>
                  </a:cubicBezTo>
                  <a:close/>
                  <a:moveTo>
                    <a:pt x="5900789" y="3290888"/>
                  </a:moveTo>
                  <a:cubicBezTo>
                    <a:pt x="5946508" y="3338513"/>
                    <a:pt x="5997944" y="3380423"/>
                    <a:pt x="6047473" y="3423285"/>
                  </a:cubicBezTo>
                  <a:cubicBezTo>
                    <a:pt x="6098908" y="3467100"/>
                    <a:pt x="6150344" y="3512820"/>
                    <a:pt x="6193206" y="3565208"/>
                  </a:cubicBezTo>
                  <a:cubicBezTo>
                    <a:pt x="6240831" y="3622358"/>
                    <a:pt x="6277978" y="3686175"/>
                    <a:pt x="6305601" y="3754755"/>
                  </a:cubicBezTo>
                  <a:cubicBezTo>
                    <a:pt x="6323698" y="3798570"/>
                    <a:pt x="6336081" y="3845243"/>
                    <a:pt x="6344653" y="3891915"/>
                  </a:cubicBezTo>
                  <a:cubicBezTo>
                    <a:pt x="6347511" y="3926205"/>
                    <a:pt x="6350369" y="3960495"/>
                    <a:pt x="6356083" y="3994785"/>
                  </a:cubicBezTo>
                  <a:cubicBezTo>
                    <a:pt x="6354178" y="3991928"/>
                    <a:pt x="6352273" y="3990023"/>
                    <a:pt x="6350369" y="3987165"/>
                  </a:cubicBezTo>
                  <a:cubicBezTo>
                    <a:pt x="6346558" y="3973830"/>
                    <a:pt x="6342748" y="3961448"/>
                    <a:pt x="6338939" y="3948113"/>
                  </a:cubicBezTo>
                  <a:cubicBezTo>
                    <a:pt x="6338939" y="3947160"/>
                    <a:pt x="6338939" y="3946208"/>
                    <a:pt x="6338939" y="3944303"/>
                  </a:cubicBezTo>
                  <a:cubicBezTo>
                    <a:pt x="6337986" y="3943350"/>
                    <a:pt x="6337986" y="3941445"/>
                    <a:pt x="6337033" y="3940493"/>
                  </a:cubicBezTo>
                  <a:cubicBezTo>
                    <a:pt x="6334176" y="3930015"/>
                    <a:pt x="6331319" y="3919538"/>
                    <a:pt x="6328461" y="3909060"/>
                  </a:cubicBezTo>
                  <a:cubicBezTo>
                    <a:pt x="6328461" y="3908108"/>
                    <a:pt x="6328461" y="3906203"/>
                    <a:pt x="6327508" y="3904298"/>
                  </a:cubicBezTo>
                  <a:cubicBezTo>
                    <a:pt x="6329414" y="3906203"/>
                    <a:pt x="6331319" y="3907155"/>
                    <a:pt x="6332271" y="3909060"/>
                  </a:cubicBezTo>
                  <a:cubicBezTo>
                    <a:pt x="6337033" y="3913823"/>
                    <a:pt x="6346558" y="3907155"/>
                    <a:pt x="6340844" y="3902393"/>
                  </a:cubicBezTo>
                  <a:cubicBezTo>
                    <a:pt x="6334176" y="3895725"/>
                    <a:pt x="6327508" y="3889058"/>
                    <a:pt x="6320841" y="3882390"/>
                  </a:cubicBezTo>
                  <a:cubicBezTo>
                    <a:pt x="6320841" y="3881438"/>
                    <a:pt x="6319889" y="3879533"/>
                    <a:pt x="6319889" y="3878580"/>
                  </a:cubicBezTo>
                  <a:cubicBezTo>
                    <a:pt x="6309411" y="3841433"/>
                    <a:pt x="6297028" y="3804285"/>
                    <a:pt x="6277978" y="3769995"/>
                  </a:cubicBezTo>
                  <a:cubicBezTo>
                    <a:pt x="6252261" y="3722370"/>
                    <a:pt x="6217019" y="3681413"/>
                    <a:pt x="6175108" y="3648075"/>
                  </a:cubicBezTo>
                  <a:cubicBezTo>
                    <a:pt x="6064619" y="3559493"/>
                    <a:pt x="5929364" y="3526155"/>
                    <a:pt x="5794108" y="3490913"/>
                  </a:cubicBezTo>
                  <a:cubicBezTo>
                    <a:pt x="5794108" y="3489008"/>
                    <a:pt x="5793156" y="3486150"/>
                    <a:pt x="5792203" y="3484245"/>
                  </a:cubicBezTo>
                  <a:cubicBezTo>
                    <a:pt x="5789346" y="3479483"/>
                    <a:pt x="5784583" y="3478530"/>
                    <a:pt x="5779821" y="3474720"/>
                  </a:cubicBezTo>
                  <a:cubicBezTo>
                    <a:pt x="5775058" y="3471863"/>
                    <a:pt x="5771248" y="3467100"/>
                    <a:pt x="5768391" y="3463290"/>
                  </a:cubicBezTo>
                  <a:cubicBezTo>
                    <a:pt x="5760771" y="3450908"/>
                    <a:pt x="5759819" y="3436620"/>
                    <a:pt x="5760771" y="3422333"/>
                  </a:cubicBezTo>
                  <a:cubicBezTo>
                    <a:pt x="5763628" y="3390900"/>
                    <a:pt x="5770296" y="3359468"/>
                    <a:pt x="5776011" y="3328988"/>
                  </a:cubicBezTo>
                  <a:cubicBezTo>
                    <a:pt x="5780773" y="3297555"/>
                    <a:pt x="5785536" y="3267075"/>
                    <a:pt x="5791251" y="3235643"/>
                  </a:cubicBezTo>
                  <a:cubicBezTo>
                    <a:pt x="5795061" y="3210878"/>
                    <a:pt x="5801728" y="3184208"/>
                    <a:pt x="5803633" y="3158490"/>
                  </a:cubicBezTo>
                  <a:cubicBezTo>
                    <a:pt x="5828398" y="3208973"/>
                    <a:pt x="5863641" y="3251835"/>
                    <a:pt x="5900789" y="3290888"/>
                  </a:cubicBezTo>
                  <a:close/>
                  <a:moveTo>
                    <a:pt x="5815064" y="3525203"/>
                  </a:moveTo>
                  <a:cubicBezTo>
                    <a:pt x="5926506" y="3553778"/>
                    <a:pt x="6040806" y="3586163"/>
                    <a:pt x="6135103" y="3654743"/>
                  </a:cubicBezTo>
                  <a:cubicBezTo>
                    <a:pt x="6178919" y="3686175"/>
                    <a:pt x="6217971" y="3725228"/>
                    <a:pt x="6245594" y="3771900"/>
                  </a:cubicBezTo>
                  <a:cubicBezTo>
                    <a:pt x="6247498" y="3775710"/>
                    <a:pt x="6249403" y="3778568"/>
                    <a:pt x="6251308" y="3782378"/>
                  </a:cubicBezTo>
                  <a:cubicBezTo>
                    <a:pt x="6248451" y="3779520"/>
                    <a:pt x="6244641" y="3776663"/>
                    <a:pt x="6241783" y="3773805"/>
                  </a:cubicBezTo>
                  <a:cubicBezTo>
                    <a:pt x="6240831" y="3772853"/>
                    <a:pt x="6239878" y="3771900"/>
                    <a:pt x="6238926" y="3770948"/>
                  </a:cubicBezTo>
                  <a:cubicBezTo>
                    <a:pt x="6211303" y="3742373"/>
                    <a:pt x="6180823" y="3718560"/>
                    <a:pt x="6147486" y="3696653"/>
                  </a:cubicBezTo>
                  <a:cubicBezTo>
                    <a:pt x="6079858" y="3652838"/>
                    <a:pt x="6003658" y="3621405"/>
                    <a:pt x="5926506" y="3596640"/>
                  </a:cubicBezTo>
                  <a:cubicBezTo>
                    <a:pt x="5836971" y="3568065"/>
                    <a:pt x="5745531" y="3547110"/>
                    <a:pt x="5656948" y="3516630"/>
                  </a:cubicBezTo>
                  <a:cubicBezTo>
                    <a:pt x="5573128" y="3488055"/>
                    <a:pt x="5492166" y="3450908"/>
                    <a:pt x="5420728" y="3398520"/>
                  </a:cubicBezTo>
                  <a:cubicBezTo>
                    <a:pt x="5386439" y="3373755"/>
                    <a:pt x="5355006" y="3346133"/>
                    <a:pt x="5325478" y="3315653"/>
                  </a:cubicBezTo>
                  <a:cubicBezTo>
                    <a:pt x="5302619" y="3291840"/>
                    <a:pt x="5281664" y="3266123"/>
                    <a:pt x="5260708" y="3240405"/>
                  </a:cubicBezTo>
                  <a:cubicBezTo>
                    <a:pt x="5255946" y="3230880"/>
                    <a:pt x="5250231" y="3221355"/>
                    <a:pt x="5245469" y="3210878"/>
                  </a:cubicBezTo>
                  <a:cubicBezTo>
                    <a:pt x="5267376" y="3232785"/>
                    <a:pt x="5289283" y="3253740"/>
                    <a:pt x="5312144" y="3273743"/>
                  </a:cubicBezTo>
                  <a:cubicBezTo>
                    <a:pt x="5357864" y="3314700"/>
                    <a:pt x="5406441" y="3353753"/>
                    <a:pt x="5458828" y="3387090"/>
                  </a:cubicBezTo>
                  <a:cubicBezTo>
                    <a:pt x="5512169" y="3421380"/>
                    <a:pt x="5568366" y="3449003"/>
                    <a:pt x="5627421" y="3469958"/>
                  </a:cubicBezTo>
                  <a:cubicBezTo>
                    <a:pt x="5689333" y="3493770"/>
                    <a:pt x="5752198" y="3509010"/>
                    <a:pt x="5815064" y="3525203"/>
                  </a:cubicBezTo>
                  <a:close/>
                  <a:moveTo>
                    <a:pt x="5510264" y="3391853"/>
                  </a:moveTo>
                  <a:cubicBezTo>
                    <a:pt x="5451208" y="3359468"/>
                    <a:pt x="5396916" y="3318510"/>
                    <a:pt x="5344528" y="3275648"/>
                  </a:cubicBezTo>
                  <a:cubicBezTo>
                    <a:pt x="5302619" y="3240405"/>
                    <a:pt x="5262614" y="3203258"/>
                    <a:pt x="5222608" y="3166110"/>
                  </a:cubicBezTo>
                  <a:cubicBezTo>
                    <a:pt x="5220703" y="3160395"/>
                    <a:pt x="5217846" y="3154680"/>
                    <a:pt x="5215941" y="3148965"/>
                  </a:cubicBezTo>
                  <a:cubicBezTo>
                    <a:pt x="5215941" y="3147060"/>
                    <a:pt x="5214989" y="3144203"/>
                    <a:pt x="5214989" y="3142298"/>
                  </a:cubicBezTo>
                  <a:cubicBezTo>
                    <a:pt x="5214989" y="3140393"/>
                    <a:pt x="5214989" y="3138488"/>
                    <a:pt x="5214989" y="3135630"/>
                  </a:cubicBezTo>
                  <a:cubicBezTo>
                    <a:pt x="5214989" y="3132773"/>
                    <a:pt x="5213083" y="3129915"/>
                    <a:pt x="5210226" y="3129915"/>
                  </a:cubicBezTo>
                  <a:cubicBezTo>
                    <a:pt x="5208321" y="3126105"/>
                    <a:pt x="5205464" y="3122295"/>
                    <a:pt x="5201653" y="3120390"/>
                  </a:cubicBezTo>
                  <a:cubicBezTo>
                    <a:pt x="5194986" y="3116580"/>
                    <a:pt x="5186414" y="3118485"/>
                    <a:pt x="5182603" y="3125153"/>
                  </a:cubicBezTo>
                  <a:cubicBezTo>
                    <a:pt x="5181651" y="3127058"/>
                    <a:pt x="5180698" y="3128963"/>
                    <a:pt x="5180698" y="3130868"/>
                  </a:cubicBezTo>
                  <a:cubicBezTo>
                    <a:pt x="5180698" y="3131820"/>
                    <a:pt x="5179746" y="3131820"/>
                    <a:pt x="5179746" y="3132773"/>
                  </a:cubicBezTo>
                  <a:cubicBezTo>
                    <a:pt x="5177841" y="3166110"/>
                    <a:pt x="5174983" y="3199448"/>
                    <a:pt x="5168316" y="3231833"/>
                  </a:cubicBezTo>
                  <a:cubicBezTo>
                    <a:pt x="5168316" y="3232785"/>
                    <a:pt x="5167364" y="3233738"/>
                    <a:pt x="5167364" y="3235643"/>
                  </a:cubicBezTo>
                  <a:cubicBezTo>
                    <a:pt x="5110214" y="3169920"/>
                    <a:pt x="5054016" y="3104198"/>
                    <a:pt x="4998771" y="3037523"/>
                  </a:cubicBezTo>
                  <a:cubicBezTo>
                    <a:pt x="4939716" y="2966085"/>
                    <a:pt x="4882566" y="2892743"/>
                    <a:pt x="4830178" y="2816543"/>
                  </a:cubicBezTo>
                  <a:cubicBezTo>
                    <a:pt x="4777791" y="2742248"/>
                    <a:pt x="4730166" y="2664143"/>
                    <a:pt x="4688256" y="2584133"/>
                  </a:cubicBezTo>
                  <a:cubicBezTo>
                    <a:pt x="4647299" y="2505075"/>
                    <a:pt x="4612056" y="2424113"/>
                    <a:pt x="4585386" y="2339340"/>
                  </a:cubicBezTo>
                  <a:cubicBezTo>
                    <a:pt x="4559668" y="2259330"/>
                    <a:pt x="4542524" y="2177415"/>
                    <a:pt x="4533951" y="2094548"/>
                  </a:cubicBezTo>
                  <a:cubicBezTo>
                    <a:pt x="4573956" y="2185988"/>
                    <a:pt x="4626343" y="2272665"/>
                    <a:pt x="4684446" y="2352675"/>
                  </a:cubicBezTo>
                  <a:cubicBezTo>
                    <a:pt x="4756836" y="2452688"/>
                    <a:pt x="4838751" y="2545080"/>
                    <a:pt x="4924476" y="2633663"/>
                  </a:cubicBezTo>
                  <a:cubicBezTo>
                    <a:pt x="5011153" y="2722245"/>
                    <a:pt x="5102594" y="2807018"/>
                    <a:pt x="5194033" y="2891790"/>
                  </a:cubicBezTo>
                  <a:cubicBezTo>
                    <a:pt x="5287378" y="2978468"/>
                    <a:pt x="5380723" y="3065145"/>
                    <a:pt x="5469306" y="3157538"/>
                  </a:cubicBezTo>
                  <a:cubicBezTo>
                    <a:pt x="5556936" y="3248978"/>
                    <a:pt x="5639803" y="3345180"/>
                    <a:pt x="5711241" y="3450908"/>
                  </a:cubicBezTo>
                  <a:cubicBezTo>
                    <a:pt x="5716956" y="3459480"/>
                    <a:pt x="5722671" y="3468053"/>
                    <a:pt x="5728386" y="3476625"/>
                  </a:cubicBezTo>
                  <a:cubicBezTo>
                    <a:pt x="5652186" y="3453765"/>
                    <a:pt x="5577891" y="3429000"/>
                    <a:pt x="5510264" y="3391853"/>
                  </a:cubicBezTo>
                  <a:close/>
                  <a:moveTo>
                    <a:pt x="5179746" y="3263265"/>
                  </a:moveTo>
                  <a:cubicBezTo>
                    <a:pt x="5175936" y="3305175"/>
                    <a:pt x="5173078" y="3348038"/>
                    <a:pt x="5169269" y="3389948"/>
                  </a:cubicBezTo>
                  <a:cubicBezTo>
                    <a:pt x="5163553" y="3458528"/>
                    <a:pt x="5159744" y="3527108"/>
                    <a:pt x="5161648" y="3595688"/>
                  </a:cubicBezTo>
                  <a:cubicBezTo>
                    <a:pt x="5165458" y="3720465"/>
                    <a:pt x="5192128" y="3847148"/>
                    <a:pt x="5261661" y="3952875"/>
                  </a:cubicBezTo>
                  <a:cubicBezTo>
                    <a:pt x="5321669" y="4044315"/>
                    <a:pt x="5408346" y="4115753"/>
                    <a:pt x="5503596" y="4168140"/>
                  </a:cubicBezTo>
                  <a:cubicBezTo>
                    <a:pt x="5609323" y="4226243"/>
                    <a:pt x="5726481" y="4258628"/>
                    <a:pt x="5845544" y="4274820"/>
                  </a:cubicBezTo>
                  <a:cubicBezTo>
                    <a:pt x="5975083" y="4292918"/>
                    <a:pt x="6105576" y="4291965"/>
                    <a:pt x="6236069" y="4288155"/>
                  </a:cubicBezTo>
                  <a:cubicBezTo>
                    <a:pt x="6195111" y="4294823"/>
                    <a:pt x="6154153" y="4301490"/>
                    <a:pt x="6113196" y="4306253"/>
                  </a:cubicBezTo>
                  <a:cubicBezTo>
                    <a:pt x="6043664" y="4314825"/>
                    <a:pt x="5973178" y="4319588"/>
                    <a:pt x="5903646" y="4318635"/>
                  </a:cubicBezTo>
                  <a:cubicBezTo>
                    <a:pt x="5776964" y="4317683"/>
                    <a:pt x="5650281" y="4298633"/>
                    <a:pt x="5532171" y="4251008"/>
                  </a:cubicBezTo>
                  <a:cubicBezTo>
                    <a:pt x="5431206" y="4210050"/>
                    <a:pt x="5337861" y="4149090"/>
                    <a:pt x="5264519" y="4067175"/>
                  </a:cubicBezTo>
                  <a:cubicBezTo>
                    <a:pt x="5228323" y="4027170"/>
                    <a:pt x="5197844" y="3982403"/>
                    <a:pt x="5174983" y="3932873"/>
                  </a:cubicBezTo>
                  <a:cubicBezTo>
                    <a:pt x="5147361" y="3873818"/>
                    <a:pt x="5130216" y="3810000"/>
                    <a:pt x="5122596" y="3745230"/>
                  </a:cubicBezTo>
                  <a:cubicBezTo>
                    <a:pt x="5114023" y="3677603"/>
                    <a:pt x="5114976" y="3609023"/>
                    <a:pt x="5121644" y="3541395"/>
                  </a:cubicBezTo>
                  <a:cubicBezTo>
                    <a:pt x="5126406" y="3486150"/>
                    <a:pt x="5135931" y="3430905"/>
                    <a:pt x="5145456" y="3375660"/>
                  </a:cubicBezTo>
                  <a:cubicBezTo>
                    <a:pt x="5150219" y="3362325"/>
                    <a:pt x="5154981" y="3348990"/>
                    <a:pt x="5158791" y="3335655"/>
                  </a:cubicBezTo>
                  <a:cubicBezTo>
                    <a:pt x="5166411" y="3312795"/>
                    <a:pt x="5174031" y="3288030"/>
                    <a:pt x="5179746" y="3263265"/>
                  </a:cubicBezTo>
                  <a:close/>
                  <a:moveTo>
                    <a:pt x="6099861" y="4248150"/>
                  </a:moveTo>
                  <a:cubicBezTo>
                    <a:pt x="6049378" y="4241483"/>
                    <a:pt x="5999848" y="4230053"/>
                    <a:pt x="5951271" y="4215765"/>
                  </a:cubicBezTo>
                  <a:cubicBezTo>
                    <a:pt x="5957939" y="4216718"/>
                    <a:pt x="5965558" y="4218623"/>
                    <a:pt x="5972226" y="4219575"/>
                  </a:cubicBezTo>
                  <a:cubicBezTo>
                    <a:pt x="6025566" y="4228148"/>
                    <a:pt x="6080811" y="4231005"/>
                    <a:pt x="6135103" y="4228148"/>
                  </a:cubicBezTo>
                  <a:cubicBezTo>
                    <a:pt x="6195111" y="4225290"/>
                    <a:pt x="6253214" y="4212908"/>
                    <a:pt x="6311316" y="4201478"/>
                  </a:cubicBezTo>
                  <a:cubicBezTo>
                    <a:pt x="6356083" y="4192905"/>
                    <a:pt x="6400851" y="4186238"/>
                    <a:pt x="6446571" y="4186238"/>
                  </a:cubicBezTo>
                  <a:cubicBezTo>
                    <a:pt x="6458001" y="4193858"/>
                    <a:pt x="6470383" y="4200525"/>
                    <a:pt x="6482766" y="4205288"/>
                  </a:cubicBezTo>
                  <a:cubicBezTo>
                    <a:pt x="6482766" y="4205288"/>
                    <a:pt x="6482766" y="4206240"/>
                    <a:pt x="6483719" y="4206240"/>
                  </a:cubicBezTo>
                  <a:cubicBezTo>
                    <a:pt x="6486576" y="4211955"/>
                    <a:pt x="6492291" y="4212908"/>
                    <a:pt x="6497053" y="4211003"/>
                  </a:cubicBezTo>
                  <a:cubicBezTo>
                    <a:pt x="6478003" y="4218623"/>
                    <a:pt x="6459906" y="4226243"/>
                    <a:pt x="6440856" y="4233863"/>
                  </a:cubicBezTo>
                  <a:cubicBezTo>
                    <a:pt x="6438951" y="4233863"/>
                    <a:pt x="6437998" y="4234815"/>
                    <a:pt x="6436094" y="4234815"/>
                  </a:cubicBezTo>
                  <a:cubicBezTo>
                    <a:pt x="6434189" y="4232910"/>
                    <a:pt x="6430378" y="4231958"/>
                    <a:pt x="6427521" y="4234815"/>
                  </a:cubicBezTo>
                  <a:cubicBezTo>
                    <a:pt x="6426569" y="4235768"/>
                    <a:pt x="6425616" y="4236720"/>
                    <a:pt x="6424664" y="4237673"/>
                  </a:cubicBezTo>
                  <a:cubicBezTo>
                    <a:pt x="6411328" y="4240530"/>
                    <a:pt x="6397041" y="4243388"/>
                    <a:pt x="6383706" y="4245293"/>
                  </a:cubicBezTo>
                  <a:cubicBezTo>
                    <a:pt x="6353226" y="4250055"/>
                    <a:pt x="6321794" y="4253865"/>
                    <a:pt x="6291314" y="4255770"/>
                  </a:cubicBezTo>
                  <a:cubicBezTo>
                    <a:pt x="6226544" y="4259580"/>
                    <a:pt x="6162726" y="4256723"/>
                    <a:pt x="6099861" y="4248150"/>
                  </a:cubicBezTo>
                  <a:close/>
                  <a:moveTo>
                    <a:pt x="6492291" y="4177665"/>
                  </a:moveTo>
                  <a:cubicBezTo>
                    <a:pt x="6492291" y="4177665"/>
                    <a:pt x="6492291" y="4177665"/>
                    <a:pt x="6492291" y="4177665"/>
                  </a:cubicBezTo>
                  <a:cubicBezTo>
                    <a:pt x="6491339" y="4174808"/>
                    <a:pt x="6490386" y="4170998"/>
                    <a:pt x="6490386" y="4168140"/>
                  </a:cubicBezTo>
                  <a:cubicBezTo>
                    <a:pt x="6491339" y="4168140"/>
                    <a:pt x="6493244" y="4169093"/>
                    <a:pt x="6494196" y="4169093"/>
                  </a:cubicBezTo>
                  <a:cubicBezTo>
                    <a:pt x="6495148" y="4171950"/>
                    <a:pt x="6496101" y="4174808"/>
                    <a:pt x="6496101" y="4177665"/>
                  </a:cubicBezTo>
                  <a:cubicBezTo>
                    <a:pt x="6495148" y="4177665"/>
                    <a:pt x="6494196" y="4177665"/>
                    <a:pt x="6492291" y="4177665"/>
                  </a:cubicBezTo>
                  <a:close/>
                  <a:moveTo>
                    <a:pt x="6538964" y="4004310"/>
                  </a:moveTo>
                  <a:cubicBezTo>
                    <a:pt x="6557061" y="3948113"/>
                    <a:pt x="6583731" y="3894773"/>
                    <a:pt x="6615164" y="3844290"/>
                  </a:cubicBezTo>
                  <a:cubicBezTo>
                    <a:pt x="6677076" y="3742373"/>
                    <a:pt x="6757086" y="3652838"/>
                    <a:pt x="6831381" y="3559493"/>
                  </a:cubicBezTo>
                  <a:cubicBezTo>
                    <a:pt x="6906628" y="3466148"/>
                    <a:pt x="6975208" y="3368040"/>
                    <a:pt x="7018071" y="3255645"/>
                  </a:cubicBezTo>
                  <a:cubicBezTo>
                    <a:pt x="7061886" y="3141345"/>
                    <a:pt x="7082841" y="3018473"/>
                    <a:pt x="7085698" y="2895600"/>
                  </a:cubicBezTo>
                  <a:cubicBezTo>
                    <a:pt x="7088556" y="2763203"/>
                    <a:pt x="7072364" y="2630805"/>
                    <a:pt x="7045694" y="2501265"/>
                  </a:cubicBezTo>
                  <a:cubicBezTo>
                    <a:pt x="7043789" y="2491740"/>
                    <a:pt x="7041883" y="2482215"/>
                    <a:pt x="7039978" y="2473643"/>
                  </a:cubicBezTo>
                  <a:cubicBezTo>
                    <a:pt x="7052361" y="2487930"/>
                    <a:pt x="7064744" y="2502218"/>
                    <a:pt x="7076173" y="2516505"/>
                  </a:cubicBezTo>
                  <a:cubicBezTo>
                    <a:pt x="7101891" y="2650808"/>
                    <a:pt x="7126656" y="2785110"/>
                    <a:pt x="7128561" y="2921318"/>
                  </a:cubicBezTo>
                  <a:cubicBezTo>
                    <a:pt x="7129514" y="2992755"/>
                    <a:pt x="7123798" y="3064193"/>
                    <a:pt x="7107606" y="3133725"/>
                  </a:cubicBezTo>
                  <a:cubicBezTo>
                    <a:pt x="7095223" y="3189923"/>
                    <a:pt x="7075221" y="3245168"/>
                    <a:pt x="7051408" y="3297555"/>
                  </a:cubicBezTo>
                  <a:cubicBezTo>
                    <a:pt x="7004736" y="3398520"/>
                    <a:pt x="6941871" y="3490913"/>
                    <a:pt x="6876148" y="3579495"/>
                  </a:cubicBezTo>
                  <a:cubicBezTo>
                    <a:pt x="6810426" y="3669030"/>
                    <a:pt x="6739941" y="3756660"/>
                    <a:pt x="6678981" y="3849053"/>
                  </a:cubicBezTo>
                  <a:cubicBezTo>
                    <a:pt x="6618973" y="3939540"/>
                    <a:pt x="6566586" y="4035743"/>
                    <a:pt x="6536106" y="4140518"/>
                  </a:cubicBezTo>
                  <a:cubicBezTo>
                    <a:pt x="6534201" y="4148138"/>
                    <a:pt x="6532296" y="4155758"/>
                    <a:pt x="6529439" y="4164330"/>
                  </a:cubicBezTo>
                  <a:cubicBezTo>
                    <a:pt x="6523723" y="4167188"/>
                    <a:pt x="6517056" y="4170045"/>
                    <a:pt x="6511341" y="4171950"/>
                  </a:cubicBezTo>
                  <a:cubicBezTo>
                    <a:pt x="6512294" y="4115753"/>
                    <a:pt x="6520866" y="4059555"/>
                    <a:pt x="6538964" y="4004310"/>
                  </a:cubicBezTo>
                  <a:close/>
                  <a:moveTo>
                    <a:pt x="6670408" y="3880485"/>
                  </a:moveTo>
                  <a:cubicBezTo>
                    <a:pt x="6731369" y="3786188"/>
                    <a:pt x="6800901" y="3699510"/>
                    <a:pt x="6867576" y="3609975"/>
                  </a:cubicBezTo>
                  <a:cubicBezTo>
                    <a:pt x="6934251" y="3521393"/>
                    <a:pt x="6998069" y="3430905"/>
                    <a:pt x="7048551" y="3332798"/>
                  </a:cubicBezTo>
                  <a:cubicBezTo>
                    <a:pt x="7073316" y="3283268"/>
                    <a:pt x="7094271" y="3232785"/>
                    <a:pt x="7108558" y="3179445"/>
                  </a:cubicBezTo>
                  <a:cubicBezTo>
                    <a:pt x="7127608" y="3111818"/>
                    <a:pt x="7137133" y="3042285"/>
                    <a:pt x="7139991" y="2971800"/>
                  </a:cubicBezTo>
                  <a:cubicBezTo>
                    <a:pt x="7144753" y="2827020"/>
                    <a:pt x="7120941" y="2684145"/>
                    <a:pt x="7094271" y="2542223"/>
                  </a:cubicBezTo>
                  <a:cubicBezTo>
                    <a:pt x="7094271" y="2540318"/>
                    <a:pt x="7093319" y="2539365"/>
                    <a:pt x="7093319" y="2537460"/>
                  </a:cubicBezTo>
                  <a:cubicBezTo>
                    <a:pt x="7106653" y="2554605"/>
                    <a:pt x="7119036" y="2572703"/>
                    <a:pt x="7130466" y="2590800"/>
                  </a:cubicBezTo>
                  <a:cubicBezTo>
                    <a:pt x="7144753" y="2635568"/>
                    <a:pt x="7157136" y="2680335"/>
                    <a:pt x="7165708" y="2726055"/>
                  </a:cubicBezTo>
                  <a:cubicBezTo>
                    <a:pt x="7176186" y="2782253"/>
                    <a:pt x="7180948" y="2840355"/>
                    <a:pt x="7180948" y="2897505"/>
                  </a:cubicBezTo>
                  <a:cubicBezTo>
                    <a:pt x="7180948" y="3012758"/>
                    <a:pt x="7161898" y="3128010"/>
                    <a:pt x="7129514" y="3238500"/>
                  </a:cubicBezTo>
                  <a:cubicBezTo>
                    <a:pt x="7096176" y="3349943"/>
                    <a:pt x="7048551" y="3457575"/>
                    <a:pt x="6991401" y="3558540"/>
                  </a:cubicBezTo>
                  <a:cubicBezTo>
                    <a:pt x="6933298" y="3662363"/>
                    <a:pt x="6864719" y="3760470"/>
                    <a:pt x="6792328" y="3855720"/>
                  </a:cubicBezTo>
                  <a:cubicBezTo>
                    <a:pt x="6719939" y="3950018"/>
                    <a:pt x="6643739" y="4040505"/>
                    <a:pt x="6568491" y="4132898"/>
                  </a:cubicBezTo>
                  <a:cubicBezTo>
                    <a:pt x="6562776" y="4140518"/>
                    <a:pt x="6556108" y="4148138"/>
                    <a:pt x="6550394" y="4155758"/>
                  </a:cubicBezTo>
                  <a:cubicBezTo>
                    <a:pt x="6546583" y="4157663"/>
                    <a:pt x="6542773" y="4159568"/>
                    <a:pt x="6538964" y="4161473"/>
                  </a:cubicBezTo>
                  <a:cubicBezTo>
                    <a:pt x="6538011" y="4161473"/>
                    <a:pt x="6538011" y="4161473"/>
                    <a:pt x="6537058" y="4162425"/>
                  </a:cubicBezTo>
                  <a:cubicBezTo>
                    <a:pt x="6565633" y="4061460"/>
                    <a:pt x="6613258" y="3967163"/>
                    <a:pt x="6670408" y="3880485"/>
                  </a:cubicBezTo>
                  <a:close/>
                  <a:moveTo>
                    <a:pt x="6776136" y="3892868"/>
                  </a:moveTo>
                  <a:cubicBezTo>
                    <a:pt x="6849478" y="3798570"/>
                    <a:pt x="6919011" y="3700463"/>
                    <a:pt x="6979971" y="3597593"/>
                  </a:cubicBezTo>
                  <a:cubicBezTo>
                    <a:pt x="7039978" y="3495675"/>
                    <a:pt x="7092366" y="3388995"/>
                    <a:pt x="7128561" y="3276600"/>
                  </a:cubicBezTo>
                  <a:cubicBezTo>
                    <a:pt x="7164756" y="3166110"/>
                    <a:pt x="7187616" y="3050858"/>
                    <a:pt x="7192378" y="2934653"/>
                  </a:cubicBezTo>
                  <a:cubicBezTo>
                    <a:pt x="7194283" y="2876550"/>
                    <a:pt x="7192378" y="2819400"/>
                    <a:pt x="7184758" y="2762250"/>
                  </a:cubicBezTo>
                  <a:cubicBezTo>
                    <a:pt x="7179044" y="2722245"/>
                    <a:pt x="7171423" y="2681288"/>
                    <a:pt x="7159994" y="2641283"/>
                  </a:cubicBezTo>
                  <a:cubicBezTo>
                    <a:pt x="7183806" y="2684145"/>
                    <a:pt x="7203808" y="2729865"/>
                    <a:pt x="7219048" y="2777490"/>
                  </a:cubicBezTo>
                  <a:cubicBezTo>
                    <a:pt x="7224764" y="2794635"/>
                    <a:pt x="7228573" y="2811780"/>
                    <a:pt x="7233336" y="2828925"/>
                  </a:cubicBezTo>
                  <a:cubicBezTo>
                    <a:pt x="7240003" y="2867978"/>
                    <a:pt x="7240956" y="2907030"/>
                    <a:pt x="7238098" y="2947035"/>
                  </a:cubicBezTo>
                  <a:cubicBezTo>
                    <a:pt x="7234289" y="3003233"/>
                    <a:pt x="7223811" y="3059430"/>
                    <a:pt x="7210476" y="3114675"/>
                  </a:cubicBezTo>
                  <a:cubicBezTo>
                    <a:pt x="7187616" y="3213735"/>
                    <a:pt x="7158089" y="3310890"/>
                    <a:pt x="7119036" y="3405188"/>
                  </a:cubicBezTo>
                  <a:cubicBezTo>
                    <a:pt x="7079983" y="3499485"/>
                    <a:pt x="7034264" y="3591878"/>
                    <a:pt x="6980923" y="3679508"/>
                  </a:cubicBezTo>
                  <a:cubicBezTo>
                    <a:pt x="6927583" y="3766185"/>
                    <a:pt x="6867576" y="3848100"/>
                    <a:pt x="6800901" y="3925253"/>
                  </a:cubicBezTo>
                  <a:cubicBezTo>
                    <a:pt x="6737083" y="3999548"/>
                    <a:pt x="6666598" y="4068128"/>
                    <a:pt x="6593256" y="4132898"/>
                  </a:cubicBezTo>
                  <a:cubicBezTo>
                    <a:pt x="6582778" y="4138613"/>
                    <a:pt x="6571348" y="4144328"/>
                    <a:pt x="6560871" y="4150043"/>
                  </a:cubicBezTo>
                  <a:cubicBezTo>
                    <a:pt x="6634214" y="4066223"/>
                    <a:pt x="6706603" y="3980498"/>
                    <a:pt x="6776136" y="3892868"/>
                  </a:cubicBezTo>
                  <a:close/>
                  <a:moveTo>
                    <a:pt x="6623736" y="4187190"/>
                  </a:moveTo>
                  <a:cubicBezTo>
                    <a:pt x="6619926" y="4186238"/>
                    <a:pt x="6615164" y="4185285"/>
                    <a:pt x="6611353" y="4184333"/>
                  </a:cubicBezTo>
                  <a:cubicBezTo>
                    <a:pt x="6630403" y="4179570"/>
                    <a:pt x="6650406" y="4172903"/>
                    <a:pt x="6669456" y="4166235"/>
                  </a:cubicBezTo>
                  <a:cubicBezTo>
                    <a:pt x="6687553" y="4162425"/>
                    <a:pt x="6706603" y="4161473"/>
                    <a:pt x="6725653" y="4161473"/>
                  </a:cubicBezTo>
                  <a:cubicBezTo>
                    <a:pt x="6726606" y="4161473"/>
                    <a:pt x="6726606" y="4161473"/>
                    <a:pt x="6727558" y="4161473"/>
                  </a:cubicBezTo>
                  <a:cubicBezTo>
                    <a:pt x="6728511" y="4162425"/>
                    <a:pt x="6729464" y="4162425"/>
                    <a:pt x="6731369" y="4162425"/>
                  </a:cubicBezTo>
                  <a:cubicBezTo>
                    <a:pt x="6731369" y="4162425"/>
                    <a:pt x="6732321" y="4162425"/>
                    <a:pt x="6732321" y="4162425"/>
                  </a:cubicBezTo>
                  <a:cubicBezTo>
                    <a:pt x="6802806" y="4165283"/>
                    <a:pt x="6867576" y="4190048"/>
                    <a:pt x="6929489" y="4222433"/>
                  </a:cubicBezTo>
                  <a:cubicBezTo>
                    <a:pt x="6959969" y="4238625"/>
                    <a:pt x="6989496" y="4255770"/>
                    <a:pt x="7019023" y="4272915"/>
                  </a:cubicBezTo>
                  <a:cubicBezTo>
                    <a:pt x="6974256" y="4252913"/>
                    <a:pt x="6928536" y="4235768"/>
                    <a:pt x="6881864" y="4221480"/>
                  </a:cubicBezTo>
                  <a:cubicBezTo>
                    <a:pt x="6800901" y="4196715"/>
                    <a:pt x="6711366" y="4177665"/>
                    <a:pt x="6625641" y="4187190"/>
                  </a:cubicBezTo>
                  <a:cubicBezTo>
                    <a:pt x="6623736" y="4186238"/>
                    <a:pt x="6623736" y="4186238"/>
                    <a:pt x="6623736" y="4187190"/>
                  </a:cubicBezTo>
                  <a:close/>
                  <a:moveTo>
                    <a:pt x="6779946" y="4119563"/>
                  </a:moveTo>
                  <a:cubicBezTo>
                    <a:pt x="6792328" y="4113848"/>
                    <a:pt x="6805664" y="4107180"/>
                    <a:pt x="6818046" y="4101465"/>
                  </a:cubicBezTo>
                  <a:cubicBezTo>
                    <a:pt x="6809473" y="4106228"/>
                    <a:pt x="6800901" y="4111943"/>
                    <a:pt x="6792328" y="4116705"/>
                  </a:cubicBezTo>
                  <a:cubicBezTo>
                    <a:pt x="6787566" y="4116705"/>
                    <a:pt x="6783756" y="4118610"/>
                    <a:pt x="6779946" y="4119563"/>
                  </a:cubicBezTo>
                  <a:close/>
                  <a:moveTo>
                    <a:pt x="7809598" y="3804285"/>
                  </a:moveTo>
                  <a:cubicBezTo>
                    <a:pt x="7687678" y="3821430"/>
                    <a:pt x="7567664" y="3847148"/>
                    <a:pt x="7449553" y="3880485"/>
                  </a:cubicBezTo>
                  <a:cubicBezTo>
                    <a:pt x="7332396" y="3913823"/>
                    <a:pt x="7219048" y="3956685"/>
                    <a:pt x="7105701" y="4003358"/>
                  </a:cubicBezTo>
                  <a:cubicBezTo>
                    <a:pt x="7042836" y="4029075"/>
                    <a:pt x="6979971" y="4054793"/>
                    <a:pt x="6916153" y="4077653"/>
                  </a:cubicBezTo>
                  <a:cubicBezTo>
                    <a:pt x="6886626" y="4088130"/>
                    <a:pt x="6856146" y="4097655"/>
                    <a:pt x="6825666" y="4107180"/>
                  </a:cubicBezTo>
                  <a:cubicBezTo>
                    <a:pt x="6846621" y="4095750"/>
                    <a:pt x="6866623" y="4084320"/>
                    <a:pt x="6887578" y="4072890"/>
                  </a:cubicBezTo>
                  <a:cubicBezTo>
                    <a:pt x="6940919" y="4044315"/>
                    <a:pt x="6996164" y="4018598"/>
                    <a:pt x="7051408" y="3993833"/>
                  </a:cubicBezTo>
                  <a:cubicBezTo>
                    <a:pt x="7163803" y="3944303"/>
                    <a:pt x="7279056" y="3903345"/>
                    <a:pt x="7397166" y="3871913"/>
                  </a:cubicBezTo>
                  <a:cubicBezTo>
                    <a:pt x="7604811" y="3814763"/>
                    <a:pt x="7820076" y="3785235"/>
                    <a:pt x="8035341" y="3781425"/>
                  </a:cubicBezTo>
                  <a:cubicBezTo>
                    <a:pt x="7961046" y="3786188"/>
                    <a:pt x="7884846" y="3793808"/>
                    <a:pt x="7809598" y="3804285"/>
                  </a:cubicBezTo>
                  <a:close/>
                  <a:moveTo>
                    <a:pt x="6766611" y="4013835"/>
                  </a:moveTo>
                  <a:cubicBezTo>
                    <a:pt x="6749466" y="4029075"/>
                    <a:pt x="6732321" y="4044315"/>
                    <a:pt x="6715176" y="4059555"/>
                  </a:cubicBezTo>
                  <a:cubicBezTo>
                    <a:pt x="6682791" y="4082415"/>
                    <a:pt x="6649453" y="4102418"/>
                    <a:pt x="6615164" y="4121468"/>
                  </a:cubicBezTo>
                  <a:cubicBezTo>
                    <a:pt x="6675171" y="4070985"/>
                    <a:pt x="6731369" y="4016693"/>
                    <a:pt x="6783756" y="3959543"/>
                  </a:cubicBezTo>
                  <a:cubicBezTo>
                    <a:pt x="6853289" y="3883343"/>
                    <a:pt x="6916153" y="3800475"/>
                    <a:pt x="6971398" y="3713798"/>
                  </a:cubicBezTo>
                  <a:cubicBezTo>
                    <a:pt x="7026644" y="3627120"/>
                    <a:pt x="7075221" y="3536633"/>
                    <a:pt x="7116178" y="3443288"/>
                  </a:cubicBezTo>
                  <a:cubicBezTo>
                    <a:pt x="7157136" y="3348990"/>
                    <a:pt x="7190473" y="3250883"/>
                    <a:pt x="7216191" y="3150870"/>
                  </a:cubicBezTo>
                  <a:cubicBezTo>
                    <a:pt x="7229526" y="3097530"/>
                    <a:pt x="7240956" y="3043238"/>
                    <a:pt x="7247623" y="2987993"/>
                  </a:cubicBezTo>
                  <a:cubicBezTo>
                    <a:pt x="7248576" y="2977515"/>
                    <a:pt x="7249528" y="2967990"/>
                    <a:pt x="7250481" y="2957513"/>
                  </a:cubicBezTo>
                  <a:cubicBezTo>
                    <a:pt x="7251433" y="2977515"/>
                    <a:pt x="7252386" y="2997518"/>
                    <a:pt x="7251433" y="3017520"/>
                  </a:cubicBezTo>
                  <a:cubicBezTo>
                    <a:pt x="7249528" y="3014663"/>
                    <a:pt x="7243814" y="3015615"/>
                    <a:pt x="7243814" y="3019425"/>
                  </a:cubicBezTo>
                  <a:cubicBezTo>
                    <a:pt x="7243814" y="3110865"/>
                    <a:pt x="7230478" y="3200400"/>
                    <a:pt x="7204761" y="3288030"/>
                  </a:cubicBezTo>
                  <a:cubicBezTo>
                    <a:pt x="7179996" y="3371850"/>
                    <a:pt x="7145706" y="3453765"/>
                    <a:pt x="7106653" y="3531870"/>
                  </a:cubicBezTo>
                  <a:cubicBezTo>
                    <a:pt x="7069506" y="3606165"/>
                    <a:pt x="7028548" y="3677603"/>
                    <a:pt x="6982828" y="3746183"/>
                  </a:cubicBezTo>
                  <a:cubicBezTo>
                    <a:pt x="6937108" y="3814763"/>
                    <a:pt x="6886626" y="3880485"/>
                    <a:pt x="6832333" y="3943350"/>
                  </a:cubicBezTo>
                  <a:cubicBezTo>
                    <a:pt x="6811378" y="3967163"/>
                    <a:pt x="6789471" y="3990975"/>
                    <a:pt x="6766611" y="4013835"/>
                  </a:cubicBezTo>
                  <a:close/>
                  <a:moveTo>
                    <a:pt x="7211428" y="3552825"/>
                  </a:moveTo>
                  <a:cubicBezTo>
                    <a:pt x="7215239" y="3549015"/>
                    <a:pt x="7219048" y="3546158"/>
                    <a:pt x="7223811" y="3542348"/>
                  </a:cubicBezTo>
                  <a:cubicBezTo>
                    <a:pt x="7249528" y="3520440"/>
                    <a:pt x="7276198" y="3501390"/>
                    <a:pt x="7304773" y="3483293"/>
                  </a:cubicBezTo>
                  <a:cubicBezTo>
                    <a:pt x="7360971" y="3447098"/>
                    <a:pt x="7422883" y="3418523"/>
                    <a:pt x="7486701" y="3398520"/>
                  </a:cubicBezTo>
                  <a:cubicBezTo>
                    <a:pt x="7504798" y="3392805"/>
                    <a:pt x="7523848" y="3388043"/>
                    <a:pt x="7542898" y="3383280"/>
                  </a:cubicBezTo>
                  <a:cubicBezTo>
                    <a:pt x="7543851" y="3383280"/>
                    <a:pt x="7543851" y="3383280"/>
                    <a:pt x="7544803" y="3383280"/>
                  </a:cubicBezTo>
                  <a:cubicBezTo>
                    <a:pt x="7596239" y="3378518"/>
                    <a:pt x="7648626" y="3378518"/>
                    <a:pt x="7701014" y="3381375"/>
                  </a:cubicBezTo>
                  <a:cubicBezTo>
                    <a:pt x="7701014" y="3381375"/>
                    <a:pt x="7701014" y="3381375"/>
                    <a:pt x="7700061" y="3381375"/>
                  </a:cubicBezTo>
                  <a:cubicBezTo>
                    <a:pt x="7654341" y="3388043"/>
                    <a:pt x="7608621" y="3397568"/>
                    <a:pt x="7563853" y="3409950"/>
                  </a:cubicBezTo>
                  <a:cubicBezTo>
                    <a:pt x="7474319" y="3435668"/>
                    <a:pt x="7387641" y="3474720"/>
                    <a:pt x="7310489" y="3525203"/>
                  </a:cubicBezTo>
                  <a:cubicBezTo>
                    <a:pt x="7260958" y="3557588"/>
                    <a:pt x="7215239" y="3594735"/>
                    <a:pt x="7172376" y="3635693"/>
                  </a:cubicBezTo>
                  <a:cubicBezTo>
                    <a:pt x="7186664" y="3609023"/>
                    <a:pt x="7199998" y="3581400"/>
                    <a:pt x="7211428" y="3552825"/>
                  </a:cubicBezTo>
                  <a:close/>
                  <a:moveTo>
                    <a:pt x="7400023" y="3421380"/>
                  </a:moveTo>
                  <a:cubicBezTo>
                    <a:pt x="7339064" y="3449003"/>
                    <a:pt x="7280961" y="3485198"/>
                    <a:pt x="7229526" y="3528060"/>
                  </a:cubicBezTo>
                  <a:cubicBezTo>
                    <a:pt x="7225716" y="3530918"/>
                    <a:pt x="7222858" y="3533775"/>
                    <a:pt x="7219048" y="3536633"/>
                  </a:cubicBezTo>
                  <a:cubicBezTo>
                    <a:pt x="7221906" y="3529013"/>
                    <a:pt x="7224764" y="3522345"/>
                    <a:pt x="7227621" y="3514725"/>
                  </a:cubicBezTo>
                  <a:cubicBezTo>
                    <a:pt x="7255244" y="3488055"/>
                    <a:pt x="7285723" y="3465195"/>
                    <a:pt x="7320014" y="3446145"/>
                  </a:cubicBezTo>
                  <a:cubicBezTo>
                    <a:pt x="7353351" y="3428048"/>
                    <a:pt x="7387641" y="3413760"/>
                    <a:pt x="7422883" y="3402330"/>
                  </a:cubicBezTo>
                  <a:cubicBezTo>
                    <a:pt x="7439076" y="3398520"/>
                    <a:pt x="7455269" y="3395663"/>
                    <a:pt x="7471461" y="3392805"/>
                  </a:cubicBezTo>
                  <a:cubicBezTo>
                    <a:pt x="7447648" y="3400425"/>
                    <a:pt x="7422883" y="3409950"/>
                    <a:pt x="7400023" y="3421380"/>
                  </a:cubicBezTo>
                  <a:close/>
                  <a:moveTo>
                    <a:pt x="7288581" y="3443288"/>
                  </a:moveTo>
                  <a:cubicBezTo>
                    <a:pt x="7296201" y="3440430"/>
                    <a:pt x="7303821" y="3437573"/>
                    <a:pt x="7311441" y="3434715"/>
                  </a:cubicBezTo>
                  <a:cubicBezTo>
                    <a:pt x="7303821" y="3438525"/>
                    <a:pt x="7297153" y="3443288"/>
                    <a:pt x="7289533" y="3448050"/>
                  </a:cubicBezTo>
                  <a:cubicBezTo>
                    <a:pt x="7290486" y="3446145"/>
                    <a:pt x="7289533" y="3444240"/>
                    <a:pt x="7288581" y="3443288"/>
                  </a:cubicBezTo>
                  <a:close/>
                  <a:moveTo>
                    <a:pt x="7334301" y="3375660"/>
                  </a:moveTo>
                  <a:cubicBezTo>
                    <a:pt x="7333348" y="3375660"/>
                    <a:pt x="7332396" y="3376613"/>
                    <a:pt x="7331444" y="3376613"/>
                  </a:cubicBezTo>
                  <a:cubicBezTo>
                    <a:pt x="7324776" y="3379470"/>
                    <a:pt x="7319061" y="3382328"/>
                    <a:pt x="7312394" y="3385185"/>
                  </a:cubicBezTo>
                  <a:cubicBezTo>
                    <a:pt x="7306678" y="3388043"/>
                    <a:pt x="7301916" y="3389948"/>
                    <a:pt x="7296201" y="3392805"/>
                  </a:cubicBezTo>
                  <a:cubicBezTo>
                    <a:pt x="7293344" y="3393758"/>
                    <a:pt x="7291439" y="3394710"/>
                    <a:pt x="7288581" y="3395663"/>
                  </a:cubicBezTo>
                  <a:cubicBezTo>
                    <a:pt x="7287628" y="3395663"/>
                    <a:pt x="7286676" y="3396615"/>
                    <a:pt x="7285723" y="3397568"/>
                  </a:cubicBezTo>
                  <a:cubicBezTo>
                    <a:pt x="7282866" y="3399473"/>
                    <a:pt x="7279056" y="3400425"/>
                    <a:pt x="7276198" y="3402330"/>
                  </a:cubicBezTo>
                  <a:cubicBezTo>
                    <a:pt x="7264769" y="3408045"/>
                    <a:pt x="7252386" y="3412808"/>
                    <a:pt x="7240956" y="3418523"/>
                  </a:cubicBezTo>
                  <a:cubicBezTo>
                    <a:pt x="7235241" y="3420428"/>
                    <a:pt x="7230478" y="3423285"/>
                    <a:pt x="7224764" y="3425190"/>
                  </a:cubicBezTo>
                  <a:cubicBezTo>
                    <a:pt x="7227621" y="3420428"/>
                    <a:pt x="7229526" y="3415665"/>
                    <a:pt x="7232383" y="3411855"/>
                  </a:cubicBezTo>
                  <a:cubicBezTo>
                    <a:pt x="7258101" y="3364230"/>
                    <a:pt x="7280008" y="3315653"/>
                    <a:pt x="7298106" y="3265170"/>
                  </a:cubicBezTo>
                  <a:cubicBezTo>
                    <a:pt x="7335253" y="3162300"/>
                    <a:pt x="7359066" y="3054668"/>
                    <a:pt x="7366686" y="2946083"/>
                  </a:cubicBezTo>
                  <a:cubicBezTo>
                    <a:pt x="7374306" y="2839403"/>
                    <a:pt x="7368591" y="2718435"/>
                    <a:pt x="7335253" y="2609850"/>
                  </a:cubicBezTo>
                  <a:cubicBezTo>
                    <a:pt x="7340969" y="2618423"/>
                    <a:pt x="7345731" y="2626995"/>
                    <a:pt x="7351446" y="2635568"/>
                  </a:cubicBezTo>
                  <a:cubicBezTo>
                    <a:pt x="7370496" y="2667000"/>
                    <a:pt x="7388594" y="2697480"/>
                    <a:pt x="7405739" y="2729865"/>
                  </a:cubicBezTo>
                  <a:cubicBezTo>
                    <a:pt x="7439076" y="2793683"/>
                    <a:pt x="7467651" y="2860358"/>
                    <a:pt x="7482891" y="2930843"/>
                  </a:cubicBezTo>
                  <a:cubicBezTo>
                    <a:pt x="7497178" y="2998470"/>
                    <a:pt x="7500989" y="3068003"/>
                    <a:pt x="7485748" y="3135630"/>
                  </a:cubicBezTo>
                  <a:cubicBezTo>
                    <a:pt x="7473366" y="3192780"/>
                    <a:pt x="7448601" y="3246120"/>
                    <a:pt x="7414311" y="3293745"/>
                  </a:cubicBezTo>
                  <a:cubicBezTo>
                    <a:pt x="7395261" y="3320415"/>
                    <a:pt x="7373353" y="3344228"/>
                    <a:pt x="7348589" y="3366135"/>
                  </a:cubicBezTo>
                  <a:cubicBezTo>
                    <a:pt x="7343826" y="3368993"/>
                    <a:pt x="7339064" y="3371850"/>
                    <a:pt x="7334301" y="3375660"/>
                  </a:cubicBezTo>
                  <a:close/>
                  <a:moveTo>
                    <a:pt x="7390498" y="3343275"/>
                  </a:moveTo>
                  <a:cubicBezTo>
                    <a:pt x="7413358" y="3326130"/>
                    <a:pt x="7436219" y="3306128"/>
                    <a:pt x="7456221" y="3286125"/>
                  </a:cubicBezTo>
                  <a:cubicBezTo>
                    <a:pt x="7488606" y="3254693"/>
                    <a:pt x="7517181" y="3218498"/>
                    <a:pt x="7540041" y="3179445"/>
                  </a:cubicBezTo>
                  <a:cubicBezTo>
                    <a:pt x="7561948" y="3140393"/>
                    <a:pt x="7578141" y="3098483"/>
                    <a:pt x="7585761" y="3054668"/>
                  </a:cubicBezTo>
                  <a:cubicBezTo>
                    <a:pt x="7594333" y="3005138"/>
                    <a:pt x="7590523" y="2953703"/>
                    <a:pt x="7579094" y="2905125"/>
                  </a:cubicBezTo>
                  <a:cubicBezTo>
                    <a:pt x="7554328" y="2803208"/>
                    <a:pt x="7496226" y="2713673"/>
                    <a:pt x="7430503" y="2633663"/>
                  </a:cubicBezTo>
                  <a:cubicBezTo>
                    <a:pt x="7361923" y="2550795"/>
                    <a:pt x="7285723" y="2475548"/>
                    <a:pt x="7220953" y="2389823"/>
                  </a:cubicBezTo>
                  <a:cubicBezTo>
                    <a:pt x="7184758" y="2343150"/>
                    <a:pt x="7152373" y="2293620"/>
                    <a:pt x="7121894" y="2243138"/>
                  </a:cubicBezTo>
                  <a:cubicBezTo>
                    <a:pt x="7147611" y="2272665"/>
                    <a:pt x="7176186" y="2300288"/>
                    <a:pt x="7203808" y="2327910"/>
                  </a:cubicBezTo>
                  <a:cubicBezTo>
                    <a:pt x="7285723" y="2409825"/>
                    <a:pt x="7370496" y="2488883"/>
                    <a:pt x="7451458" y="2572703"/>
                  </a:cubicBezTo>
                  <a:cubicBezTo>
                    <a:pt x="7491464" y="2613660"/>
                    <a:pt x="7529564" y="2656523"/>
                    <a:pt x="7565758" y="2700338"/>
                  </a:cubicBezTo>
                  <a:cubicBezTo>
                    <a:pt x="7601001" y="2744153"/>
                    <a:pt x="7633386" y="2789873"/>
                    <a:pt x="7657198" y="2841308"/>
                  </a:cubicBezTo>
                  <a:cubicBezTo>
                    <a:pt x="7680058" y="2891790"/>
                    <a:pt x="7694346" y="2947035"/>
                    <a:pt x="7690536" y="3003233"/>
                  </a:cubicBezTo>
                  <a:cubicBezTo>
                    <a:pt x="7687678" y="3057525"/>
                    <a:pt x="7666723" y="3107055"/>
                    <a:pt x="7632433" y="3149918"/>
                  </a:cubicBezTo>
                  <a:cubicBezTo>
                    <a:pt x="7599096" y="3189923"/>
                    <a:pt x="7558139" y="3221355"/>
                    <a:pt x="7516228" y="3252788"/>
                  </a:cubicBezTo>
                  <a:cubicBezTo>
                    <a:pt x="7470508" y="3287078"/>
                    <a:pt x="7424789" y="3321368"/>
                    <a:pt x="7379069" y="3355658"/>
                  </a:cubicBezTo>
                  <a:cubicBezTo>
                    <a:pt x="7382878" y="3350895"/>
                    <a:pt x="7386689" y="3347085"/>
                    <a:pt x="7390498" y="3343275"/>
                  </a:cubicBezTo>
                  <a:close/>
                  <a:moveTo>
                    <a:pt x="7489558" y="3288983"/>
                  </a:moveTo>
                  <a:cubicBezTo>
                    <a:pt x="7533373" y="3256598"/>
                    <a:pt x="7578141" y="3224213"/>
                    <a:pt x="7616241" y="3186113"/>
                  </a:cubicBezTo>
                  <a:cubicBezTo>
                    <a:pt x="7653389" y="3148965"/>
                    <a:pt x="7682916" y="3106103"/>
                    <a:pt x="7695298" y="3054668"/>
                  </a:cubicBezTo>
                  <a:cubicBezTo>
                    <a:pt x="7708633" y="3000375"/>
                    <a:pt x="7704823" y="2943225"/>
                    <a:pt x="7688631" y="2890838"/>
                  </a:cubicBezTo>
                  <a:cubicBezTo>
                    <a:pt x="7672439" y="2837498"/>
                    <a:pt x="7644816" y="2787968"/>
                    <a:pt x="7613383" y="2743200"/>
                  </a:cubicBezTo>
                  <a:cubicBezTo>
                    <a:pt x="7580046" y="2696528"/>
                    <a:pt x="7542898" y="2653665"/>
                    <a:pt x="7503846" y="2611755"/>
                  </a:cubicBezTo>
                  <a:cubicBezTo>
                    <a:pt x="7424789" y="2526030"/>
                    <a:pt x="7339064" y="2446973"/>
                    <a:pt x="7255244" y="2366010"/>
                  </a:cubicBezTo>
                  <a:cubicBezTo>
                    <a:pt x="7213333" y="2325053"/>
                    <a:pt x="7171423" y="2283143"/>
                    <a:pt x="7131419" y="2240280"/>
                  </a:cubicBezTo>
                  <a:cubicBezTo>
                    <a:pt x="7119036" y="2226945"/>
                    <a:pt x="7106653" y="2213610"/>
                    <a:pt x="7095223" y="2199323"/>
                  </a:cubicBezTo>
                  <a:cubicBezTo>
                    <a:pt x="7092366" y="2193608"/>
                    <a:pt x="7089508" y="2188845"/>
                    <a:pt x="7086651" y="2183130"/>
                  </a:cubicBezTo>
                  <a:cubicBezTo>
                    <a:pt x="7077126" y="2161223"/>
                    <a:pt x="7067601" y="2139315"/>
                    <a:pt x="7058076" y="2117408"/>
                  </a:cubicBezTo>
                  <a:cubicBezTo>
                    <a:pt x="7058076" y="2117408"/>
                    <a:pt x="7058076" y="2117408"/>
                    <a:pt x="7058076" y="2117408"/>
                  </a:cubicBezTo>
                  <a:cubicBezTo>
                    <a:pt x="7059028" y="2115503"/>
                    <a:pt x="7059981" y="2113598"/>
                    <a:pt x="7060933" y="2112645"/>
                  </a:cubicBezTo>
                  <a:cubicBezTo>
                    <a:pt x="7060933" y="2113598"/>
                    <a:pt x="7061886" y="2114550"/>
                    <a:pt x="7061886" y="2114550"/>
                  </a:cubicBezTo>
                  <a:cubicBezTo>
                    <a:pt x="7075221" y="2142173"/>
                    <a:pt x="7094271" y="2166938"/>
                    <a:pt x="7113321" y="2190750"/>
                  </a:cubicBezTo>
                  <a:cubicBezTo>
                    <a:pt x="7151421" y="2239328"/>
                    <a:pt x="7195236" y="2283143"/>
                    <a:pt x="7240956" y="2323148"/>
                  </a:cubicBezTo>
                  <a:cubicBezTo>
                    <a:pt x="7334301" y="2406968"/>
                    <a:pt x="7438123" y="2478405"/>
                    <a:pt x="7535278" y="2556510"/>
                  </a:cubicBezTo>
                  <a:cubicBezTo>
                    <a:pt x="7583856" y="2596515"/>
                    <a:pt x="7632433" y="2637473"/>
                    <a:pt x="7675296" y="2684145"/>
                  </a:cubicBezTo>
                  <a:cubicBezTo>
                    <a:pt x="7718158" y="2730818"/>
                    <a:pt x="7757211" y="2783205"/>
                    <a:pt x="7778166" y="2844165"/>
                  </a:cubicBezTo>
                  <a:cubicBezTo>
                    <a:pt x="7799121" y="2903220"/>
                    <a:pt x="7800073" y="2967990"/>
                    <a:pt x="7781023" y="3027998"/>
                  </a:cubicBezTo>
                  <a:cubicBezTo>
                    <a:pt x="7762926" y="3088005"/>
                    <a:pt x="7728636" y="3142298"/>
                    <a:pt x="7685773" y="3188018"/>
                  </a:cubicBezTo>
                  <a:cubicBezTo>
                    <a:pt x="7610526" y="3268028"/>
                    <a:pt x="7509561" y="3316605"/>
                    <a:pt x="7406691" y="3355658"/>
                  </a:cubicBezTo>
                  <a:cubicBezTo>
                    <a:pt x="7405739" y="3355658"/>
                    <a:pt x="7403833" y="3356610"/>
                    <a:pt x="7402881" y="3356610"/>
                  </a:cubicBezTo>
                  <a:cubicBezTo>
                    <a:pt x="7431456" y="3332798"/>
                    <a:pt x="7460031" y="3310890"/>
                    <a:pt x="7489558" y="3288983"/>
                  </a:cubicBezTo>
                  <a:close/>
                  <a:moveTo>
                    <a:pt x="7656246" y="3228975"/>
                  </a:moveTo>
                  <a:cubicBezTo>
                    <a:pt x="7748639" y="3148965"/>
                    <a:pt x="7818171" y="3028950"/>
                    <a:pt x="7802931" y="2904173"/>
                  </a:cubicBezTo>
                  <a:cubicBezTo>
                    <a:pt x="7787691" y="2776538"/>
                    <a:pt x="7691489" y="2677478"/>
                    <a:pt x="7599096" y="2596515"/>
                  </a:cubicBezTo>
                  <a:cubicBezTo>
                    <a:pt x="7503846" y="2513648"/>
                    <a:pt x="7400023" y="2441258"/>
                    <a:pt x="7301916" y="2362200"/>
                  </a:cubicBezTo>
                  <a:cubicBezTo>
                    <a:pt x="7253339" y="2323148"/>
                    <a:pt x="7205714" y="2281238"/>
                    <a:pt x="7163803" y="2235518"/>
                  </a:cubicBezTo>
                  <a:cubicBezTo>
                    <a:pt x="7142848" y="2212658"/>
                    <a:pt x="7121894" y="2188845"/>
                    <a:pt x="7102844" y="2164080"/>
                  </a:cubicBezTo>
                  <a:cubicBezTo>
                    <a:pt x="7088556" y="2145983"/>
                    <a:pt x="7074269" y="2126933"/>
                    <a:pt x="7064744" y="2105025"/>
                  </a:cubicBezTo>
                  <a:cubicBezTo>
                    <a:pt x="7066648" y="2103120"/>
                    <a:pt x="7068553" y="2102168"/>
                    <a:pt x="7070458" y="2100263"/>
                  </a:cubicBezTo>
                  <a:cubicBezTo>
                    <a:pt x="7090461" y="2145030"/>
                    <a:pt x="7122846" y="2182178"/>
                    <a:pt x="7159041" y="2214563"/>
                  </a:cubicBezTo>
                  <a:cubicBezTo>
                    <a:pt x="7214286" y="2264093"/>
                    <a:pt x="7276198" y="2306955"/>
                    <a:pt x="7337158" y="2348865"/>
                  </a:cubicBezTo>
                  <a:cubicBezTo>
                    <a:pt x="7459078" y="2431733"/>
                    <a:pt x="7586714" y="2511743"/>
                    <a:pt x="7688631" y="2620328"/>
                  </a:cubicBezTo>
                  <a:cubicBezTo>
                    <a:pt x="7785786" y="2723198"/>
                    <a:pt x="7860081" y="2858453"/>
                    <a:pt x="7857223" y="3003233"/>
                  </a:cubicBezTo>
                  <a:cubicBezTo>
                    <a:pt x="7855319" y="3124200"/>
                    <a:pt x="7790548" y="3248978"/>
                    <a:pt x="7678153" y="3302318"/>
                  </a:cubicBezTo>
                  <a:cubicBezTo>
                    <a:pt x="7612431" y="3333750"/>
                    <a:pt x="7538136" y="3333750"/>
                    <a:pt x="7466698" y="3342323"/>
                  </a:cubicBezTo>
                  <a:cubicBezTo>
                    <a:pt x="7535278" y="3313748"/>
                    <a:pt x="7601001" y="3277553"/>
                    <a:pt x="7656246" y="3228975"/>
                  </a:cubicBezTo>
                  <a:close/>
                  <a:moveTo>
                    <a:pt x="7067601" y="2036445"/>
                  </a:moveTo>
                  <a:cubicBezTo>
                    <a:pt x="7066648" y="2037398"/>
                    <a:pt x="7064744" y="2039303"/>
                    <a:pt x="7063791" y="2040255"/>
                  </a:cubicBezTo>
                  <a:cubicBezTo>
                    <a:pt x="7063791" y="2039303"/>
                    <a:pt x="7062839" y="2039303"/>
                    <a:pt x="7062839" y="2038350"/>
                  </a:cubicBezTo>
                  <a:cubicBezTo>
                    <a:pt x="7062839" y="2038350"/>
                    <a:pt x="7062839" y="2037398"/>
                    <a:pt x="7063791" y="2037398"/>
                  </a:cubicBezTo>
                  <a:cubicBezTo>
                    <a:pt x="7064744" y="2035493"/>
                    <a:pt x="7062839" y="2034540"/>
                    <a:pt x="7061886" y="2035493"/>
                  </a:cubicBezTo>
                  <a:cubicBezTo>
                    <a:pt x="7061886" y="2035493"/>
                    <a:pt x="7061886" y="2035493"/>
                    <a:pt x="7061886" y="2035493"/>
                  </a:cubicBezTo>
                  <a:cubicBezTo>
                    <a:pt x="7061886" y="2035493"/>
                    <a:pt x="7061886" y="2035493"/>
                    <a:pt x="7061886" y="2035493"/>
                  </a:cubicBezTo>
                  <a:cubicBezTo>
                    <a:pt x="7061886" y="2034540"/>
                    <a:pt x="7059981" y="2035493"/>
                    <a:pt x="7060933" y="2035493"/>
                  </a:cubicBezTo>
                  <a:cubicBezTo>
                    <a:pt x="7060933" y="2035493"/>
                    <a:pt x="7060933" y="2036445"/>
                    <a:pt x="7060933" y="2036445"/>
                  </a:cubicBezTo>
                  <a:cubicBezTo>
                    <a:pt x="7057123" y="2041208"/>
                    <a:pt x="7055219" y="2045970"/>
                    <a:pt x="7053314" y="2050733"/>
                  </a:cubicBezTo>
                  <a:cubicBezTo>
                    <a:pt x="7050456" y="2053590"/>
                    <a:pt x="7046646" y="2056448"/>
                    <a:pt x="7043789" y="2059305"/>
                  </a:cubicBezTo>
                  <a:cubicBezTo>
                    <a:pt x="7036169" y="2065020"/>
                    <a:pt x="7028548" y="2070735"/>
                    <a:pt x="7020928" y="2077403"/>
                  </a:cubicBezTo>
                  <a:cubicBezTo>
                    <a:pt x="7012356" y="2084070"/>
                    <a:pt x="7002831" y="2089785"/>
                    <a:pt x="6993306" y="2095500"/>
                  </a:cubicBezTo>
                  <a:cubicBezTo>
                    <a:pt x="6943776" y="2126933"/>
                    <a:pt x="6890436" y="2152650"/>
                    <a:pt x="6835191" y="2172653"/>
                  </a:cubicBezTo>
                  <a:cubicBezTo>
                    <a:pt x="6844716" y="2167890"/>
                    <a:pt x="6853289" y="2162175"/>
                    <a:pt x="6862814" y="2156460"/>
                  </a:cubicBezTo>
                  <a:cubicBezTo>
                    <a:pt x="6893294" y="2138363"/>
                    <a:pt x="6921869" y="2117408"/>
                    <a:pt x="6949491" y="2095500"/>
                  </a:cubicBezTo>
                  <a:cubicBezTo>
                    <a:pt x="7004736" y="2050733"/>
                    <a:pt x="7053314" y="1998345"/>
                    <a:pt x="7095223" y="1940243"/>
                  </a:cubicBezTo>
                  <a:cubicBezTo>
                    <a:pt x="7139039" y="1880235"/>
                    <a:pt x="7175233" y="1814513"/>
                    <a:pt x="7202856" y="1745933"/>
                  </a:cubicBezTo>
                  <a:cubicBezTo>
                    <a:pt x="7234289" y="1668780"/>
                    <a:pt x="7256196" y="1588770"/>
                    <a:pt x="7269531" y="1506855"/>
                  </a:cubicBezTo>
                  <a:cubicBezTo>
                    <a:pt x="7275246" y="1470660"/>
                    <a:pt x="7280008" y="1433513"/>
                    <a:pt x="7281914" y="1396365"/>
                  </a:cubicBezTo>
                  <a:cubicBezTo>
                    <a:pt x="7283819" y="1421130"/>
                    <a:pt x="7283819" y="1445895"/>
                    <a:pt x="7283819" y="1469708"/>
                  </a:cubicBezTo>
                  <a:cubicBezTo>
                    <a:pt x="7281914" y="1674495"/>
                    <a:pt x="7219048" y="1885950"/>
                    <a:pt x="7072364" y="2031683"/>
                  </a:cubicBezTo>
                  <a:cubicBezTo>
                    <a:pt x="7069506" y="2034540"/>
                    <a:pt x="7068553" y="2035493"/>
                    <a:pt x="7067601" y="2036445"/>
                  </a:cubicBezTo>
                  <a:close/>
                  <a:moveTo>
                    <a:pt x="8012481" y="1143000"/>
                  </a:moveTo>
                  <a:cubicBezTo>
                    <a:pt x="7931519" y="1147763"/>
                    <a:pt x="7850556" y="1154430"/>
                    <a:pt x="7770546" y="1166813"/>
                  </a:cubicBezTo>
                  <a:cubicBezTo>
                    <a:pt x="7691489" y="1178243"/>
                    <a:pt x="7612431" y="1194435"/>
                    <a:pt x="7535278" y="1218248"/>
                  </a:cubicBezTo>
                  <a:cubicBezTo>
                    <a:pt x="7460031" y="1241108"/>
                    <a:pt x="7385736" y="1272540"/>
                    <a:pt x="7318108" y="1312545"/>
                  </a:cubicBezTo>
                  <a:cubicBezTo>
                    <a:pt x="7310489" y="1317308"/>
                    <a:pt x="7302869" y="1322070"/>
                    <a:pt x="7294296" y="1326833"/>
                  </a:cubicBezTo>
                  <a:cubicBezTo>
                    <a:pt x="7292391" y="1309688"/>
                    <a:pt x="7290486" y="1291590"/>
                    <a:pt x="7287628" y="1274445"/>
                  </a:cubicBezTo>
                  <a:cubicBezTo>
                    <a:pt x="7356208" y="1231583"/>
                    <a:pt x="7429551" y="1196340"/>
                    <a:pt x="7505751" y="1167765"/>
                  </a:cubicBezTo>
                  <a:cubicBezTo>
                    <a:pt x="7581951" y="1139190"/>
                    <a:pt x="7661008" y="1118235"/>
                    <a:pt x="7741019" y="1103948"/>
                  </a:cubicBezTo>
                  <a:cubicBezTo>
                    <a:pt x="7821028" y="1090613"/>
                    <a:pt x="7902944" y="1083945"/>
                    <a:pt x="7983906" y="1085850"/>
                  </a:cubicBezTo>
                  <a:cubicBezTo>
                    <a:pt x="8064869" y="1087755"/>
                    <a:pt x="8145831" y="1097280"/>
                    <a:pt x="8224889" y="1114425"/>
                  </a:cubicBezTo>
                  <a:cubicBezTo>
                    <a:pt x="8282039" y="1126808"/>
                    <a:pt x="8339189" y="1143953"/>
                    <a:pt x="8389671" y="1173480"/>
                  </a:cubicBezTo>
                  <a:cubicBezTo>
                    <a:pt x="8345856" y="1158240"/>
                    <a:pt x="8299183" y="1148715"/>
                    <a:pt x="8252511" y="1143953"/>
                  </a:cubicBezTo>
                  <a:cubicBezTo>
                    <a:pt x="8173453" y="1135380"/>
                    <a:pt x="8092491" y="1138238"/>
                    <a:pt x="8012481" y="1143000"/>
                  </a:cubicBezTo>
                  <a:close/>
                  <a:moveTo>
                    <a:pt x="8180121" y="1148715"/>
                  </a:moveTo>
                  <a:cubicBezTo>
                    <a:pt x="8150594" y="1148715"/>
                    <a:pt x="8121066" y="1150620"/>
                    <a:pt x="8091539" y="1152525"/>
                  </a:cubicBezTo>
                  <a:cubicBezTo>
                    <a:pt x="8022006" y="1158240"/>
                    <a:pt x="7952473" y="1168718"/>
                    <a:pt x="7883894" y="1183958"/>
                  </a:cubicBezTo>
                  <a:cubicBezTo>
                    <a:pt x="7815314" y="1199198"/>
                    <a:pt x="7748639" y="1219200"/>
                    <a:pt x="7682916" y="1244918"/>
                  </a:cubicBezTo>
                  <a:cubicBezTo>
                    <a:pt x="7617194" y="1269683"/>
                    <a:pt x="7553376" y="1300163"/>
                    <a:pt x="7491464" y="1334453"/>
                  </a:cubicBezTo>
                  <a:cubicBezTo>
                    <a:pt x="7430503" y="1368743"/>
                    <a:pt x="7371448" y="1407795"/>
                    <a:pt x="7316203" y="1450658"/>
                  </a:cubicBezTo>
                  <a:cubicBezTo>
                    <a:pt x="7311441" y="1454468"/>
                    <a:pt x="7307631" y="1458278"/>
                    <a:pt x="7302869" y="1461135"/>
                  </a:cubicBezTo>
                  <a:cubicBezTo>
                    <a:pt x="7302869" y="1418273"/>
                    <a:pt x="7300011" y="1375410"/>
                    <a:pt x="7295248" y="1332548"/>
                  </a:cubicBezTo>
                  <a:cubicBezTo>
                    <a:pt x="7361923" y="1290638"/>
                    <a:pt x="7434314" y="1257300"/>
                    <a:pt x="7509561" y="1232535"/>
                  </a:cubicBezTo>
                  <a:cubicBezTo>
                    <a:pt x="7584808" y="1207770"/>
                    <a:pt x="7662914" y="1190625"/>
                    <a:pt x="7741971" y="1178243"/>
                  </a:cubicBezTo>
                  <a:cubicBezTo>
                    <a:pt x="7821028" y="1165860"/>
                    <a:pt x="7900086" y="1159193"/>
                    <a:pt x="7980096" y="1153478"/>
                  </a:cubicBezTo>
                  <a:cubicBezTo>
                    <a:pt x="8046771" y="1149668"/>
                    <a:pt x="8113446" y="1146810"/>
                    <a:pt x="8180121" y="1148715"/>
                  </a:cubicBezTo>
                  <a:close/>
                  <a:moveTo>
                    <a:pt x="7289533" y="1631633"/>
                  </a:moveTo>
                  <a:cubicBezTo>
                    <a:pt x="7367639" y="1612583"/>
                    <a:pt x="7438123" y="1564958"/>
                    <a:pt x="7501941" y="1517333"/>
                  </a:cubicBezTo>
                  <a:cubicBezTo>
                    <a:pt x="7571473" y="1465898"/>
                    <a:pt x="7639101" y="1413510"/>
                    <a:pt x="7710539" y="1365885"/>
                  </a:cubicBezTo>
                  <a:cubicBezTo>
                    <a:pt x="7782928" y="1318260"/>
                    <a:pt x="7858176" y="1274445"/>
                    <a:pt x="7938186" y="1242060"/>
                  </a:cubicBezTo>
                  <a:cubicBezTo>
                    <a:pt x="8018196" y="1208723"/>
                    <a:pt x="8102016" y="1186815"/>
                    <a:pt x="8187741" y="1179195"/>
                  </a:cubicBezTo>
                  <a:cubicBezTo>
                    <a:pt x="8268703" y="1172528"/>
                    <a:pt x="8349666" y="1181100"/>
                    <a:pt x="8427771" y="1205865"/>
                  </a:cubicBezTo>
                  <a:cubicBezTo>
                    <a:pt x="8423008" y="1205865"/>
                    <a:pt x="8418246" y="1204913"/>
                    <a:pt x="8413483" y="1204913"/>
                  </a:cubicBezTo>
                  <a:cubicBezTo>
                    <a:pt x="8338236" y="1198245"/>
                    <a:pt x="8261083" y="1205865"/>
                    <a:pt x="8186789" y="1221105"/>
                  </a:cubicBezTo>
                  <a:cubicBezTo>
                    <a:pt x="8092491" y="1240155"/>
                    <a:pt x="8001051" y="1268730"/>
                    <a:pt x="7913421" y="1306830"/>
                  </a:cubicBezTo>
                  <a:cubicBezTo>
                    <a:pt x="7825791" y="1343978"/>
                    <a:pt x="7742923" y="1390650"/>
                    <a:pt x="7664819" y="1444943"/>
                  </a:cubicBezTo>
                  <a:cubicBezTo>
                    <a:pt x="7585761" y="1500188"/>
                    <a:pt x="7513371" y="1563053"/>
                    <a:pt x="7447648" y="1632585"/>
                  </a:cubicBezTo>
                  <a:cubicBezTo>
                    <a:pt x="7377164" y="1706880"/>
                    <a:pt x="7312394" y="1785938"/>
                    <a:pt x="7235241" y="1851660"/>
                  </a:cubicBezTo>
                  <a:cubicBezTo>
                    <a:pt x="7235241" y="1851660"/>
                    <a:pt x="7235241" y="1851660"/>
                    <a:pt x="7234289" y="1852613"/>
                  </a:cubicBezTo>
                  <a:cubicBezTo>
                    <a:pt x="7236194" y="1847850"/>
                    <a:pt x="7237146" y="1844040"/>
                    <a:pt x="7239051" y="1839278"/>
                  </a:cubicBezTo>
                  <a:cubicBezTo>
                    <a:pt x="7243814" y="1823085"/>
                    <a:pt x="7248576" y="1806893"/>
                    <a:pt x="7249528" y="1789748"/>
                  </a:cubicBezTo>
                  <a:cubicBezTo>
                    <a:pt x="7266673" y="1738313"/>
                    <a:pt x="7280961" y="1684973"/>
                    <a:pt x="7289533" y="1631633"/>
                  </a:cubicBezTo>
                  <a:close/>
                  <a:moveTo>
                    <a:pt x="8289658" y="1215390"/>
                  </a:moveTo>
                  <a:cubicBezTo>
                    <a:pt x="8240128" y="1224915"/>
                    <a:pt x="8190598" y="1236345"/>
                    <a:pt x="8142021" y="1249680"/>
                  </a:cubicBezTo>
                  <a:cubicBezTo>
                    <a:pt x="8042008" y="1277303"/>
                    <a:pt x="7943901" y="1311593"/>
                    <a:pt x="7852461" y="1360170"/>
                  </a:cubicBezTo>
                  <a:cubicBezTo>
                    <a:pt x="7761973" y="1408748"/>
                    <a:pt x="7678153" y="1468755"/>
                    <a:pt x="7608621" y="1544955"/>
                  </a:cubicBezTo>
                  <a:cubicBezTo>
                    <a:pt x="7532421" y="1626870"/>
                    <a:pt x="7472414" y="1722120"/>
                    <a:pt x="7399071" y="1805940"/>
                  </a:cubicBezTo>
                  <a:cubicBezTo>
                    <a:pt x="7332396" y="1882140"/>
                    <a:pt x="7253339" y="1952625"/>
                    <a:pt x="7157136" y="1985963"/>
                  </a:cubicBezTo>
                  <a:cubicBezTo>
                    <a:pt x="7156183" y="1985963"/>
                    <a:pt x="7155231" y="1986915"/>
                    <a:pt x="7155231" y="1986915"/>
                  </a:cubicBezTo>
                  <a:cubicBezTo>
                    <a:pt x="7178091" y="1961198"/>
                    <a:pt x="7197141" y="1932623"/>
                    <a:pt x="7212381" y="1902143"/>
                  </a:cubicBezTo>
                  <a:cubicBezTo>
                    <a:pt x="7219048" y="1888808"/>
                    <a:pt x="7225716" y="1874520"/>
                    <a:pt x="7230478" y="1860233"/>
                  </a:cubicBezTo>
                  <a:cubicBezTo>
                    <a:pt x="7300964" y="1804035"/>
                    <a:pt x="7360019" y="1734503"/>
                    <a:pt x="7420978" y="1668780"/>
                  </a:cubicBezTo>
                  <a:cubicBezTo>
                    <a:pt x="7486701" y="1597343"/>
                    <a:pt x="7557186" y="1531620"/>
                    <a:pt x="7635291" y="1474470"/>
                  </a:cubicBezTo>
                  <a:cubicBezTo>
                    <a:pt x="7711491" y="1418273"/>
                    <a:pt x="7793406" y="1369695"/>
                    <a:pt x="7880083" y="1330643"/>
                  </a:cubicBezTo>
                  <a:cubicBezTo>
                    <a:pt x="7965808" y="1290638"/>
                    <a:pt x="8056296" y="1260158"/>
                    <a:pt x="8148689" y="1239203"/>
                  </a:cubicBezTo>
                  <a:cubicBezTo>
                    <a:pt x="8193456" y="1228725"/>
                    <a:pt x="8241081" y="1220153"/>
                    <a:pt x="8289658" y="1215390"/>
                  </a:cubicBezTo>
                  <a:close/>
                  <a:moveTo>
                    <a:pt x="7205714" y="2151698"/>
                  </a:moveTo>
                  <a:cubicBezTo>
                    <a:pt x="7191426" y="2142173"/>
                    <a:pt x="7178091" y="2130743"/>
                    <a:pt x="7165708" y="2119313"/>
                  </a:cubicBezTo>
                  <a:cubicBezTo>
                    <a:pt x="7168566" y="2120265"/>
                    <a:pt x="7171423" y="2121218"/>
                    <a:pt x="7174281" y="2122170"/>
                  </a:cubicBezTo>
                  <a:cubicBezTo>
                    <a:pt x="7201903" y="2137410"/>
                    <a:pt x="7229526" y="2150745"/>
                    <a:pt x="7258101" y="2165033"/>
                  </a:cubicBezTo>
                  <a:cubicBezTo>
                    <a:pt x="7280961" y="2176463"/>
                    <a:pt x="7302869" y="2187893"/>
                    <a:pt x="7325728" y="2198370"/>
                  </a:cubicBezTo>
                  <a:lnTo>
                    <a:pt x="7340969" y="2205990"/>
                  </a:lnTo>
                  <a:cubicBezTo>
                    <a:pt x="7361923" y="2218373"/>
                    <a:pt x="7381926" y="2231708"/>
                    <a:pt x="7401928" y="2244090"/>
                  </a:cubicBezTo>
                  <a:cubicBezTo>
                    <a:pt x="7335253" y="2217420"/>
                    <a:pt x="7265721" y="2193608"/>
                    <a:pt x="7205714" y="2151698"/>
                  </a:cubicBezTo>
                  <a:close/>
                  <a:moveTo>
                    <a:pt x="7462889" y="2286953"/>
                  </a:moveTo>
                  <a:cubicBezTo>
                    <a:pt x="7471461" y="2292668"/>
                    <a:pt x="7480033" y="2299335"/>
                    <a:pt x="7487653" y="2305050"/>
                  </a:cubicBezTo>
                  <a:cubicBezTo>
                    <a:pt x="7440028" y="2281238"/>
                    <a:pt x="7391451" y="2263140"/>
                    <a:pt x="7341921" y="2245043"/>
                  </a:cubicBezTo>
                  <a:cubicBezTo>
                    <a:pt x="7285723" y="2224088"/>
                    <a:pt x="7228573" y="2202180"/>
                    <a:pt x="7179044" y="2168843"/>
                  </a:cubicBezTo>
                  <a:cubicBezTo>
                    <a:pt x="7149516" y="2149793"/>
                    <a:pt x="7123798" y="2125980"/>
                    <a:pt x="7101891" y="2099310"/>
                  </a:cubicBezTo>
                  <a:cubicBezTo>
                    <a:pt x="7117131" y="2103120"/>
                    <a:pt x="7132371" y="2108835"/>
                    <a:pt x="7147611" y="2113598"/>
                  </a:cubicBezTo>
                  <a:cubicBezTo>
                    <a:pt x="7148564" y="2113598"/>
                    <a:pt x="7150469" y="2114550"/>
                    <a:pt x="7151421" y="2114550"/>
                  </a:cubicBezTo>
                  <a:cubicBezTo>
                    <a:pt x="7186664" y="2153603"/>
                    <a:pt x="7234289" y="2182178"/>
                    <a:pt x="7280961" y="2205038"/>
                  </a:cubicBezTo>
                  <a:cubicBezTo>
                    <a:pt x="7340016" y="2233613"/>
                    <a:pt x="7403833" y="2255520"/>
                    <a:pt x="7462889" y="2286953"/>
                  </a:cubicBezTo>
                  <a:close/>
                  <a:moveTo>
                    <a:pt x="8523973" y="1293495"/>
                  </a:moveTo>
                  <a:cubicBezTo>
                    <a:pt x="8524926" y="1298258"/>
                    <a:pt x="8524926" y="1303973"/>
                    <a:pt x="8523021" y="1308735"/>
                  </a:cubicBezTo>
                  <a:cubicBezTo>
                    <a:pt x="8521116" y="1312545"/>
                    <a:pt x="8519210" y="1315403"/>
                    <a:pt x="8516353" y="1318260"/>
                  </a:cubicBezTo>
                  <a:cubicBezTo>
                    <a:pt x="8409673" y="1329690"/>
                    <a:pt x="8309661" y="1376363"/>
                    <a:pt x="8221078" y="1436370"/>
                  </a:cubicBezTo>
                  <a:cubicBezTo>
                    <a:pt x="8123923" y="1503045"/>
                    <a:pt x="8042008" y="1587818"/>
                    <a:pt x="7962951" y="1674495"/>
                  </a:cubicBezTo>
                  <a:cubicBezTo>
                    <a:pt x="7881989" y="1761173"/>
                    <a:pt x="7802931" y="1850708"/>
                    <a:pt x="7711491" y="1926908"/>
                  </a:cubicBezTo>
                  <a:cubicBezTo>
                    <a:pt x="7626719" y="1998345"/>
                    <a:pt x="7528611" y="2059305"/>
                    <a:pt x="7420978" y="2086928"/>
                  </a:cubicBezTo>
                  <a:cubicBezTo>
                    <a:pt x="7380973" y="2097405"/>
                    <a:pt x="7339064" y="2102168"/>
                    <a:pt x="7296201" y="2101215"/>
                  </a:cubicBezTo>
                  <a:cubicBezTo>
                    <a:pt x="7272389" y="2089785"/>
                    <a:pt x="7247623" y="2084070"/>
                    <a:pt x="7220953" y="2082165"/>
                  </a:cubicBezTo>
                  <a:cubicBezTo>
                    <a:pt x="7220001" y="2082165"/>
                    <a:pt x="7219048" y="2082165"/>
                    <a:pt x="7218096" y="2082165"/>
                  </a:cubicBezTo>
                  <a:cubicBezTo>
                    <a:pt x="7209523" y="2079308"/>
                    <a:pt x="7200951" y="2076450"/>
                    <a:pt x="7193331" y="2073593"/>
                  </a:cubicBezTo>
                  <a:cubicBezTo>
                    <a:pt x="7188569" y="2071688"/>
                    <a:pt x="7184758" y="2069783"/>
                    <a:pt x="7179996" y="2067878"/>
                  </a:cubicBezTo>
                  <a:cubicBezTo>
                    <a:pt x="7246671" y="2090738"/>
                    <a:pt x="7321919" y="2090738"/>
                    <a:pt x="7389546" y="2074545"/>
                  </a:cubicBezTo>
                  <a:cubicBezTo>
                    <a:pt x="7497178" y="2048828"/>
                    <a:pt x="7590523" y="1984058"/>
                    <a:pt x="7668628" y="1908810"/>
                  </a:cubicBezTo>
                  <a:cubicBezTo>
                    <a:pt x="7756258" y="1825943"/>
                    <a:pt x="7829601" y="1728788"/>
                    <a:pt x="7912469" y="1640205"/>
                  </a:cubicBezTo>
                  <a:cubicBezTo>
                    <a:pt x="7990573" y="1556385"/>
                    <a:pt x="8080108" y="1483995"/>
                    <a:pt x="8179169" y="1425893"/>
                  </a:cubicBezTo>
                  <a:cubicBezTo>
                    <a:pt x="8275371" y="1369695"/>
                    <a:pt x="8380146" y="1326833"/>
                    <a:pt x="8487778" y="1300163"/>
                  </a:cubicBezTo>
                  <a:cubicBezTo>
                    <a:pt x="8500160" y="1298258"/>
                    <a:pt x="8512543" y="1296353"/>
                    <a:pt x="8523973" y="1293495"/>
                  </a:cubicBezTo>
                  <a:close/>
                  <a:moveTo>
                    <a:pt x="8518258" y="1279208"/>
                  </a:moveTo>
                  <a:cubicBezTo>
                    <a:pt x="8519210" y="1281113"/>
                    <a:pt x="8520163" y="1283018"/>
                    <a:pt x="8521116" y="1284923"/>
                  </a:cubicBezTo>
                  <a:cubicBezTo>
                    <a:pt x="8415388" y="1308735"/>
                    <a:pt x="8313471" y="1346835"/>
                    <a:pt x="8218221" y="1397318"/>
                  </a:cubicBezTo>
                  <a:cubicBezTo>
                    <a:pt x="8121066" y="1449705"/>
                    <a:pt x="8031531" y="1514475"/>
                    <a:pt x="7952473" y="1591628"/>
                  </a:cubicBezTo>
                  <a:cubicBezTo>
                    <a:pt x="7864844" y="1676400"/>
                    <a:pt x="7791501" y="1774508"/>
                    <a:pt x="7706728" y="1862138"/>
                  </a:cubicBezTo>
                  <a:cubicBezTo>
                    <a:pt x="7629576" y="1941195"/>
                    <a:pt x="7541946" y="2015490"/>
                    <a:pt x="7436219" y="2053590"/>
                  </a:cubicBezTo>
                  <a:cubicBezTo>
                    <a:pt x="7342873" y="2087880"/>
                    <a:pt x="7233336" y="2091690"/>
                    <a:pt x="7142848" y="2048828"/>
                  </a:cubicBezTo>
                  <a:cubicBezTo>
                    <a:pt x="7177139" y="2061210"/>
                    <a:pt x="7215239" y="2065973"/>
                    <a:pt x="7251433" y="2065020"/>
                  </a:cubicBezTo>
                  <a:cubicBezTo>
                    <a:pt x="7302869" y="2063115"/>
                    <a:pt x="7354303" y="2049780"/>
                    <a:pt x="7401928" y="2028825"/>
                  </a:cubicBezTo>
                  <a:cubicBezTo>
                    <a:pt x="7500989" y="1985010"/>
                    <a:pt x="7580046" y="1906905"/>
                    <a:pt x="7651483" y="1827848"/>
                  </a:cubicBezTo>
                  <a:cubicBezTo>
                    <a:pt x="7728636" y="1744028"/>
                    <a:pt x="7802931" y="1658303"/>
                    <a:pt x="7887703" y="1581150"/>
                  </a:cubicBezTo>
                  <a:cubicBezTo>
                    <a:pt x="7971523" y="1504950"/>
                    <a:pt x="8062011" y="1434465"/>
                    <a:pt x="8162976" y="1381125"/>
                  </a:cubicBezTo>
                  <a:cubicBezTo>
                    <a:pt x="8262036" y="1328738"/>
                    <a:pt x="8368716" y="1292543"/>
                    <a:pt x="8481110" y="1283018"/>
                  </a:cubicBezTo>
                  <a:cubicBezTo>
                    <a:pt x="8493493" y="1280160"/>
                    <a:pt x="8505876" y="1279208"/>
                    <a:pt x="8518258" y="1279208"/>
                  </a:cubicBezTo>
                  <a:close/>
                  <a:moveTo>
                    <a:pt x="8495398" y="1249680"/>
                  </a:moveTo>
                  <a:cubicBezTo>
                    <a:pt x="8501113" y="1255395"/>
                    <a:pt x="8505876" y="1261110"/>
                    <a:pt x="8510638" y="1267778"/>
                  </a:cubicBezTo>
                  <a:cubicBezTo>
                    <a:pt x="8403958" y="1272540"/>
                    <a:pt x="8299183" y="1303020"/>
                    <a:pt x="8202981" y="1348740"/>
                  </a:cubicBezTo>
                  <a:cubicBezTo>
                    <a:pt x="8102016" y="1396365"/>
                    <a:pt x="8009623" y="1461135"/>
                    <a:pt x="7925803" y="1535430"/>
                  </a:cubicBezTo>
                  <a:cubicBezTo>
                    <a:pt x="7841983" y="1610678"/>
                    <a:pt x="7764831" y="1692593"/>
                    <a:pt x="7688631" y="1776413"/>
                  </a:cubicBezTo>
                  <a:cubicBezTo>
                    <a:pt x="7615289" y="1858328"/>
                    <a:pt x="7540041" y="1942148"/>
                    <a:pt x="7444791" y="1998345"/>
                  </a:cubicBezTo>
                  <a:cubicBezTo>
                    <a:pt x="7357161" y="2049780"/>
                    <a:pt x="7243814" y="2076450"/>
                    <a:pt x="7144753" y="2042160"/>
                  </a:cubicBezTo>
                  <a:cubicBezTo>
                    <a:pt x="7136181" y="2039303"/>
                    <a:pt x="7128561" y="2035493"/>
                    <a:pt x="7119989" y="2032635"/>
                  </a:cubicBezTo>
                  <a:cubicBezTo>
                    <a:pt x="7120941" y="2030730"/>
                    <a:pt x="7120941" y="2027873"/>
                    <a:pt x="7119989" y="2025968"/>
                  </a:cubicBezTo>
                  <a:cubicBezTo>
                    <a:pt x="7228573" y="2041208"/>
                    <a:pt x="7341921" y="2020253"/>
                    <a:pt x="7440028" y="1972628"/>
                  </a:cubicBezTo>
                  <a:cubicBezTo>
                    <a:pt x="7539089" y="1925003"/>
                    <a:pt x="7617194" y="1848803"/>
                    <a:pt x="7684821" y="1763078"/>
                  </a:cubicBezTo>
                  <a:cubicBezTo>
                    <a:pt x="7752448" y="1677353"/>
                    <a:pt x="7810551" y="1584008"/>
                    <a:pt x="7881989" y="1500188"/>
                  </a:cubicBezTo>
                  <a:cubicBezTo>
                    <a:pt x="7954378" y="1415415"/>
                    <a:pt x="8042008" y="1346835"/>
                    <a:pt x="8145831" y="1303020"/>
                  </a:cubicBezTo>
                  <a:cubicBezTo>
                    <a:pt x="8179169" y="1288733"/>
                    <a:pt x="8214411" y="1277303"/>
                    <a:pt x="8249653" y="1267778"/>
                  </a:cubicBezTo>
                  <a:cubicBezTo>
                    <a:pt x="8272514" y="1263968"/>
                    <a:pt x="8296326" y="1261110"/>
                    <a:pt x="8319186" y="1259205"/>
                  </a:cubicBezTo>
                  <a:cubicBezTo>
                    <a:pt x="8331569" y="1258253"/>
                    <a:pt x="8343951" y="1256348"/>
                    <a:pt x="8356333" y="1255395"/>
                  </a:cubicBezTo>
                  <a:cubicBezTo>
                    <a:pt x="8360144" y="1255395"/>
                    <a:pt x="8360144" y="1248728"/>
                    <a:pt x="8356333" y="1248728"/>
                  </a:cubicBezTo>
                  <a:cubicBezTo>
                    <a:pt x="8356333" y="1248728"/>
                    <a:pt x="8355381" y="1248728"/>
                    <a:pt x="8355381" y="1248728"/>
                  </a:cubicBezTo>
                  <a:cubicBezTo>
                    <a:pt x="8376336" y="1246823"/>
                    <a:pt x="8398243" y="1245870"/>
                    <a:pt x="8419198" y="1245870"/>
                  </a:cubicBezTo>
                  <a:cubicBezTo>
                    <a:pt x="8444916" y="1245870"/>
                    <a:pt x="8470633" y="1249680"/>
                    <a:pt x="8495398" y="1249680"/>
                  </a:cubicBezTo>
                  <a:close/>
                  <a:moveTo>
                    <a:pt x="7186664" y="2014538"/>
                  </a:moveTo>
                  <a:cubicBezTo>
                    <a:pt x="7250481" y="1998345"/>
                    <a:pt x="7311441" y="1966913"/>
                    <a:pt x="7365733" y="1930718"/>
                  </a:cubicBezTo>
                  <a:cubicBezTo>
                    <a:pt x="7445744" y="1876425"/>
                    <a:pt x="7514323" y="1806893"/>
                    <a:pt x="7578141" y="1735455"/>
                  </a:cubicBezTo>
                  <a:cubicBezTo>
                    <a:pt x="7646721" y="1658303"/>
                    <a:pt x="7710539" y="1578293"/>
                    <a:pt x="7784833" y="1505903"/>
                  </a:cubicBezTo>
                  <a:cubicBezTo>
                    <a:pt x="7821028" y="1470660"/>
                    <a:pt x="7859128" y="1437323"/>
                    <a:pt x="7900086" y="1408748"/>
                  </a:cubicBezTo>
                  <a:cubicBezTo>
                    <a:pt x="7941044" y="1380173"/>
                    <a:pt x="7984858" y="1355408"/>
                    <a:pt x="8030578" y="1334453"/>
                  </a:cubicBezTo>
                  <a:cubicBezTo>
                    <a:pt x="8040103" y="1329690"/>
                    <a:pt x="8050581" y="1325880"/>
                    <a:pt x="8061058" y="1321118"/>
                  </a:cubicBezTo>
                  <a:cubicBezTo>
                    <a:pt x="8007719" y="1352550"/>
                    <a:pt x="7958189" y="1391603"/>
                    <a:pt x="7914373" y="1436370"/>
                  </a:cubicBezTo>
                  <a:cubicBezTo>
                    <a:pt x="7761973" y="1591628"/>
                    <a:pt x="7676248" y="1810703"/>
                    <a:pt x="7486701" y="1928813"/>
                  </a:cubicBezTo>
                  <a:cubicBezTo>
                    <a:pt x="7396214" y="1985010"/>
                    <a:pt x="7292391" y="2012633"/>
                    <a:pt x="7186664" y="2014538"/>
                  </a:cubicBezTo>
                  <a:close/>
                  <a:moveTo>
                    <a:pt x="8456346" y="1222058"/>
                  </a:moveTo>
                  <a:cubicBezTo>
                    <a:pt x="8449678" y="1222058"/>
                    <a:pt x="8442058" y="1222058"/>
                    <a:pt x="8434438" y="1221105"/>
                  </a:cubicBezTo>
                  <a:cubicBezTo>
                    <a:pt x="8406816" y="1221105"/>
                    <a:pt x="8379194" y="1222058"/>
                    <a:pt x="8351571" y="1224915"/>
                  </a:cubicBezTo>
                  <a:cubicBezTo>
                    <a:pt x="8296326" y="1230630"/>
                    <a:pt x="8242033" y="1243013"/>
                    <a:pt x="8188694" y="1261110"/>
                  </a:cubicBezTo>
                  <a:cubicBezTo>
                    <a:pt x="8168691" y="1267778"/>
                    <a:pt x="8148689" y="1276350"/>
                    <a:pt x="8128686" y="1284923"/>
                  </a:cubicBezTo>
                  <a:cubicBezTo>
                    <a:pt x="8107731" y="1291590"/>
                    <a:pt x="8086776" y="1299210"/>
                    <a:pt x="8065821" y="1307783"/>
                  </a:cubicBezTo>
                  <a:cubicBezTo>
                    <a:pt x="7972476" y="1345883"/>
                    <a:pt x="7888656" y="1400175"/>
                    <a:pt x="7814361" y="1467803"/>
                  </a:cubicBezTo>
                  <a:cubicBezTo>
                    <a:pt x="7739114" y="1536383"/>
                    <a:pt x="7674344" y="1615440"/>
                    <a:pt x="7608621" y="1691640"/>
                  </a:cubicBezTo>
                  <a:cubicBezTo>
                    <a:pt x="7543851" y="1766888"/>
                    <a:pt x="7476223" y="1840230"/>
                    <a:pt x="7397166" y="1900238"/>
                  </a:cubicBezTo>
                  <a:cubicBezTo>
                    <a:pt x="7327633" y="1953578"/>
                    <a:pt x="7247623" y="1996440"/>
                    <a:pt x="7160946" y="2013585"/>
                  </a:cubicBezTo>
                  <a:cubicBezTo>
                    <a:pt x="7150469" y="2013585"/>
                    <a:pt x="7139991" y="2012633"/>
                    <a:pt x="7129514" y="2011680"/>
                  </a:cubicBezTo>
                  <a:cubicBezTo>
                    <a:pt x="7129514" y="2011680"/>
                    <a:pt x="7130466" y="2010728"/>
                    <a:pt x="7130466" y="2010728"/>
                  </a:cubicBezTo>
                  <a:cubicBezTo>
                    <a:pt x="7130466" y="2010728"/>
                    <a:pt x="7130466" y="2010728"/>
                    <a:pt x="7131419" y="2010728"/>
                  </a:cubicBezTo>
                  <a:cubicBezTo>
                    <a:pt x="7137133" y="2005013"/>
                    <a:pt x="7142848" y="1999298"/>
                    <a:pt x="7148564" y="1993583"/>
                  </a:cubicBezTo>
                  <a:cubicBezTo>
                    <a:pt x="7233336" y="1966913"/>
                    <a:pt x="7306678" y="1910715"/>
                    <a:pt x="7367639" y="1847850"/>
                  </a:cubicBezTo>
                  <a:cubicBezTo>
                    <a:pt x="7443839" y="1768793"/>
                    <a:pt x="7503846" y="1676400"/>
                    <a:pt x="7574331" y="1592580"/>
                  </a:cubicBezTo>
                  <a:cubicBezTo>
                    <a:pt x="7609573" y="1550670"/>
                    <a:pt x="7646721" y="1511618"/>
                    <a:pt x="7689583" y="1476375"/>
                  </a:cubicBezTo>
                  <a:cubicBezTo>
                    <a:pt x="7729589" y="1443038"/>
                    <a:pt x="7772451" y="1414463"/>
                    <a:pt x="7817219" y="1388745"/>
                  </a:cubicBezTo>
                  <a:cubicBezTo>
                    <a:pt x="7906753" y="1337310"/>
                    <a:pt x="8003908" y="1299210"/>
                    <a:pt x="8102969" y="1269683"/>
                  </a:cubicBezTo>
                  <a:cubicBezTo>
                    <a:pt x="8153451" y="1254443"/>
                    <a:pt x="8203933" y="1242060"/>
                    <a:pt x="8255369" y="1230630"/>
                  </a:cubicBezTo>
                  <a:cubicBezTo>
                    <a:pt x="8294421" y="1222058"/>
                    <a:pt x="8334426" y="1215390"/>
                    <a:pt x="8374431" y="1212533"/>
                  </a:cubicBezTo>
                  <a:cubicBezTo>
                    <a:pt x="8400148" y="1214438"/>
                    <a:pt x="8427771" y="1217295"/>
                    <a:pt x="8456346" y="1222058"/>
                  </a:cubicBezTo>
                  <a:cubicBezTo>
                    <a:pt x="8455393" y="1222058"/>
                    <a:pt x="8456346" y="1222058"/>
                    <a:pt x="8456346" y="1222058"/>
                  </a:cubicBezTo>
                  <a:close/>
                  <a:moveTo>
                    <a:pt x="8428723" y="1199198"/>
                  </a:moveTo>
                  <a:cubicBezTo>
                    <a:pt x="8363001" y="1176338"/>
                    <a:pt x="8291564" y="1167765"/>
                    <a:pt x="8223936" y="1169670"/>
                  </a:cubicBezTo>
                  <a:cubicBezTo>
                    <a:pt x="8138211" y="1171575"/>
                    <a:pt x="8053439" y="1189673"/>
                    <a:pt x="7973428" y="1219200"/>
                  </a:cubicBezTo>
                  <a:cubicBezTo>
                    <a:pt x="7892466" y="1248728"/>
                    <a:pt x="7815314" y="1289685"/>
                    <a:pt x="7741971" y="1335405"/>
                  </a:cubicBezTo>
                  <a:cubicBezTo>
                    <a:pt x="7668628" y="1382078"/>
                    <a:pt x="7599096" y="1433513"/>
                    <a:pt x="7529564" y="1485900"/>
                  </a:cubicBezTo>
                  <a:cubicBezTo>
                    <a:pt x="7462889" y="1536383"/>
                    <a:pt x="7394308" y="1587818"/>
                    <a:pt x="7314298" y="1614488"/>
                  </a:cubicBezTo>
                  <a:cubicBezTo>
                    <a:pt x="7306678" y="1617345"/>
                    <a:pt x="7299058" y="1619250"/>
                    <a:pt x="7290486" y="1621155"/>
                  </a:cubicBezTo>
                  <a:cubicBezTo>
                    <a:pt x="7298106" y="1569720"/>
                    <a:pt x="7301916" y="1518285"/>
                    <a:pt x="7301916" y="1465898"/>
                  </a:cubicBezTo>
                  <a:cubicBezTo>
                    <a:pt x="7355256" y="1423988"/>
                    <a:pt x="7412406" y="1384935"/>
                    <a:pt x="7471461" y="1350645"/>
                  </a:cubicBezTo>
                  <a:cubicBezTo>
                    <a:pt x="7531469" y="1315403"/>
                    <a:pt x="7594333" y="1284923"/>
                    <a:pt x="7659103" y="1259205"/>
                  </a:cubicBezTo>
                  <a:cubicBezTo>
                    <a:pt x="7723873" y="1233488"/>
                    <a:pt x="7790548" y="1211580"/>
                    <a:pt x="7858176" y="1195388"/>
                  </a:cubicBezTo>
                  <a:cubicBezTo>
                    <a:pt x="7925803" y="1179195"/>
                    <a:pt x="7994383" y="1167765"/>
                    <a:pt x="8063916" y="1161098"/>
                  </a:cubicBezTo>
                  <a:cubicBezTo>
                    <a:pt x="8099158" y="1158240"/>
                    <a:pt x="8133448" y="1156335"/>
                    <a:pt x="8168691" y="1155383"/>
                  </a:cubicBezTo>
                  <a:cubicBezTo>
                    <a:pt x="8203933" y="1154430"/>
                    <a:pt x="8238223" y="1156335"/>
                    <a:pt x="8273466" y="1157288"/>
                  </a:cubicBezTo>
                  <a:cubicBezTo>
                    <a:pt x="8282039" y="1157288"/>
                    <a:pt x="8290611" y="1158240"/>
                    <a:pt x="8299183" y="1158240"/>
                  </a:cubicBezTo>
                  <a:cubicBezTo>
                    <a:pt x="8299183" y="1158240"/>
                    <a:pt x="8299183" y="1158240"/>
                    <a:pt x="8299183" y="1158240"/>
                  </a:cubicBezTo>
                  <a:cubicBezTo>
                    <a:pt x="8342998" y="1165860"/>
                    <a:pt x="8385861" y="1178243"/>
                    <a:pt x="8426818" y="1196340"/>
                  </a:cubicBezTo>
                  <a:cubicBezTo>
                    <a:pt x="8428723" y="1199198"/>
                    <a:pt x="8428723" y="1199198"/>
                    <a:pt x="8428723" y="1199198"/>
                  </a:cubicBezTo>
                  <a:close/>
                  <a:moveTo>
                    <a:pt x="8079156" y="1023938"/>
                  </a:moveTo>
                  <a:cubicBezTo>
                    <a:pt x="8200123" y="1051560"/>
                    <a:pt x="8314423" y="1102995"/>
                    <a:pt x="8413483" y="1178243"/>
                  </a:cubicBezTo>
                  <a:cubicBezTo>
                    <a:pt x="8417293" y="1181100"/>
                    <a:pt x="8421103" y="1183958"/>
                    <a:pt x="8424913" y="1187768"/>
                  </a:cubicBezTo>
                  <a:cubicBezTo>
                    <a:pt x="8423960" y="1187768"/>
                    <a:pt x="8423960" y="1187768"/>
                    <a:pt x="8423008" y="1186815"/>
                  </a:cubicBezTo>
                  <a:cubicBezTo>
                    <a:pt x="8422056" y="1185863"/>
                    <a:pt x="8421103" y="1185863"/>
                    <a:pt x="8421103" y="1184910"/>
                  </a:cubicBezTo>
                  <a:cubicBezTo>
                    <a:pt x="8405863" y="1173480"/>
                    <a:pt x="8389671" y="1163003"/>
                    <a:pt x="8371573" y="1154430"/>
                  </a:cubicBezTo>
                  <a:cubicBezTo>
                    <a:pt x="8336331" y="1136333"/>
                    <a:pt x="8299183" y="1123950"/>
                    <a:pt x="8261083" y="1114425"/>
                  </a:cubicBezTo>
                  <a:cubicBezTo>
                    <a:pt x="8181073" y="1094423"/>
                    <a:pt x="8099158" y="1082040"/>
                    <a:pt x="8017244" y="1079183"/>
                  </a:cubicBezTo>
                  <a:cubicBezTo>
                    <a:pt x="7935328" y="1075373"/>
                    <a:pt x="7852461" y="1080135"/>
                    <a:pt x="7771498" y="1091565"/>
                  </a:cubicBezTo>
                  <a:cubicBezTo>
                    <a:pt x="7689583" y="1102995"/>
                    <a:pt x="7609573" y="1122998"/>
                    <a:pt x="7531469" y="1150620"/>
                  </a:cubicBezTo>
                  <a:cubicBezTo>
                    <a:pt x="7453364" y="1178243"/>
                    <a:pt x="7378116" y="1212533"/>
                    <a:pt x="7306678" y="1254443"/>
                  </a:cubicBezTo>
                  <a:cubicBezTo>
                    <a:pt x="7300011" y="1258253"/>
                    <a:pt x="7293344" y="1262063"/>
                    <a:pt x="7286676" y="1266825"/>
                  </a:cubicBezTo>
                  <a:cubicBezTo>
                    <a:pt x="7286676" y="1264920"/>
                    <a:pt x="7285723" y="1262063"/>
                    <a:pt x="7285723" y="1260158"/>
                  </a:cubicBezTo>
                  <a:cubicBezTo>
                    <a:pt x="7285723" y="1260158"/>
                    <a:pt x="7285723" y="1260158"/>
                    <a:pt x="7285723" y="1259205"/>
                  </a:cubicBezTo>
                  <a:cubicBezTo>
                    <a:pt x="7285723" y="1248728"/>
                    <a:pt x="7284771" y="1238250"/>
                    <a:pt x="7282866" y="1228725"/>
                  </a:cubicBezTo>
                  <a:cubicBezTo>
                    <a:pt x="7282866" y="1226820"/>
                    <a:pt x="7280961" y="1225868"/>
                    <a:pt x="7279056" y="1225868"/>
                  </a:cubicBezTo>
                  <a:cubicBezTo>
                    <a:pt x="7279056" y="1223963"/>
                    <a:pt x="7278103" y="1221105"/>
                    <a:pt x="7278103" y="1219200"/>
                  </a:cubicBezTo>
                  <a:cubicBezTo>
                    <a:pt x="7278103" y="1216343"/>
                    <a:pt x="7278103" y="1212533"/>
                    <a:pt x="7279056" y="1209675"/>
                  </a:cubicBezTo>
                  <a:cubicBezTo>
                    <a:pt x="7279056" y="1206818"/>
                    <a:pt x="7277151" y="1204913"/>
                    <a:pt x="7275246" y="1203960"/>
                  </a:cubicBezTo>
                  <a:cubicBezTo>
                    <a:pt x="7275246" y="1203008"/>
                    <a:pt x="7275246" y="1202055"/>
                    <a:pt x="7274294" y="1201103"/>
                  </a:cubicBezTo>
                  <a:cubicBezTo>
                    <a:pt x="7275246" y="1201103"/>
                    <a:pt x="7275246" y="1202055"/>
                    <a:pt x="7276198" y="1201103"/>
                  </a:cubicBezTo>
                  <a:cubicBezTo>
                    <a:pt x="7301916" y="1188720"/>
                    <a:pt x="7327633" y="1175385"/>
                    <a:pt x="7354303" y="1163003"/>
                  </a:cubicBezTo>
                  <a:cubicBezTo>
                    <a:pt x="7380021" y="1150620"/>
                    <a:pt x="7406691" y="1139190"/>
                    <a:pt x="7434314" y="1128713"/>
                  </a:cubicBezTo>
                  <a:cubicBezTo>
                    <a:pt x="7487653" y="1107758"/>
                    <a:pt x="7541946" y="1089660"/>
                    <a:pt x="7598144" y="1074420"/>
                  </a:cubicBezTo>
                  <a:cubicBezTo>
                    <a:pt x="7708633" y="1044893"/>
                    <a:pt x="7821981" y="1026795"/>
                    <a:pt x="7936281" y="1022985"/>
                  </a:cubicBezTo>
                  <a:cubicBezTo>
                    <a:pt x="7968666" y="1022033"/>
                    <a:pt x="8001051" y="1022033"/>
                    <a:pt x="8033436" y="1022985"/>
                  </a:cubicBezTo>
                  <a:cubicBezTo>
                    <a:pt x="8047723" y="1022033"/>
                    <a:pt x="8062964" y="1022985"/>
                    <a:pt x="8079156" y="1023938"/>
                  </a:cubicBezTo>
                  <a:close/>
                  <a:moveTo>
                    <a:pt x="7269531" y="1162050"/>
                  </a:moveTo>
                  <a:cubicBezTo>
                    <a:pt x="7454316" y="1060133"/>
                    <a:pt x="7662914" y="996315"/>
                    <a:pt x="7875321" y="999173"/>
                  </a:cubicBezTo>
                  <a:cubicBezTo>
                    <a:pt x="7924851" y="1000125"/>
                    <a:pt x="7973428" y="1003935"/>
                    <a:pt x="8022006" y="1012508"/>
                  </a:cubicBezTo>
                  <a:cubicBezTo>
                    <a:pt x="8000098" y="1012508"/>
                    <a:pt x="7978191" y="1012508"/>
                    <a:pt x="7956283" y="1012508"/>
                  </a:cubicBezTo>
                  <a:cubicBezTo>
                    <a:pt x="7898181" y="1014413"/>
                    <a:pt x="7840078" y="1019175"/>
                    <a:pt x="7782928" y="1027748"/>
                  </a:cubicBezTo>
                  <a:cubicBezTo>
                    <a:pt x="7668628" y="1043940"/>
                    <a:pt x="7557186" y="1072515"/>
                    <a:pt x="7449553" y="1113473"/>
                  </a:cubicBezTo>
                  <a:cubicBezTo>
                    <a:pt x="7419073" y="1124903"/>
                    <a:pt x="7389546" y="1137285"/>
                    <a:pt x="7360019" y="1150620"/>
                  </a:cubicBezTo>
                  <a:cubicBezTo>
                    <a:pt x="7330491" y="1163955"/>
                    <a:pt x="7300964" y="1178243"/>
                    <a:pt x="7273341" y="1194435"/>
                  </a:cubicBezTo>
                  <a:cubicBezTo>
                    <a:pt x="7273341" y="1194435"/>
                    <a:pt x="7273341" y="1194435"/>
                    <a:pt x="7273341" y="1195388"/>
                  </a:cubicBezTo>
                  <a:cubicBezTo>
                    <a:pt x="7271436" y="1184910"/>
                    <a:pt x="7268578" y="1173480"/>
                    <a:pt x="7266673" y="1163003"/>
                  </a:cubicBezTo>
                  <a:cubicBezTo>
                    <a:pt x="7266673" y="1163003"/>
                    <a:pt x="7268578" y="1162050"/>
                    <a:pt x="7269531" y="1162050"/>
                  </a:cubicBezTo>
                  <a:close/>
                  <a:moveTo>
                    <a:pt x="7170471" y="917258"/>
                  </a:moveTo>
                  <a:cubicBezTo>
                    <a:pt x="7192378" y="978218"/>
                    <a:pt x="7212381" y="1040130"/>
                    <a:pt x="7229526" y="1102043"/>
                  </a:cubicBezTo>
                  <a:cubicBezTo>
                    <a:pt x="7242861" y="1152525"/>
                    <a:pt x="7255244" y="1203008"/>
                    <a:pt x="7263816" y="1254443"/>
                  </a:cubicBezTo>
                  <a:cubicBezTo>
                    <a:pt x="7259053" y="1325880"/>
                    <a:pt x="7251433" y="1397318"/>
                    <a:pt x="7240003" y="1467803"/>
                  </a:cubicBezTo>
                  <a:cubicBezTo>
                    <a:pt x="7225716" y="1554480"/>
                    <a:pt x="7203808" y="1639253"/>
                    <a:pt x="7173328" y="1721168"/>
                  </a:cubicBezTo>
                  <a:cubicBezTo>
                    <a:pt x="7145706" y="1795463"/>
                    <a:pt x="7109511" y="1865948"/>
                    <a:pt x="7064744" y="1930718"/>
                  </a:cubicBezTo>
                  <a:cubicBezTo>
                    <a:pt x="7062839" y="1933575"/>
                    <a:pt x="7059981" y="1937385"/>
                    <a:pt x="7057123" y="1940243"/>
                  </a:cubicBezTo>
                  <a:cubicBezTo>
                    <a:pt x="7068553" y="1920240"/>
                    <a:pt x="7079983" y="1899285"/>
                    <a:pt x="7089508" y="1878330"/>
                  </a:cubicBezTo>
                  <a:cubicBezTo>
                    <a:pt x="7134276" y="1784033"/>
                    <a:pt x="7159041" y="1681163"/>
                    <a:pt x="7174281" y="1578293"/>
                  </a:cubicBezTo>
                  <a:cubicBezTo>
                    <a:pt x="7190473" y="1467803"/>
                    <a:pt x="7196189" y="1355408"/>
                    <a:pt x="7194283" y="1243013"/>
                  </a:cubicBezTo>
                  <a:cubicBezTo>
                    <a:pt x="7192378" y="1127760"/>
                    <a:pt x="7181901" y="1012508"/>
                    <a:pt x="7161898" y="898208"/>
                  </a:cubicBezTo>
                  <a:cubicBezTo>
                    <a:pt x="7160946" y="894398"/>
                    <a:pt x="7160946" y="890588"/>
                    <a:pt x="7159994" y="886778"/>
                  </a:cubicBezTo>
                  <a:cubicBezTo>
                    <a:pt x="7163803" y="898208"/>
                    <a:pt x="7167614" y="907733"/>
                    <a:pt x="7170471" y="917258"/>
                  </a:cubicBezTo>
                  <a:close/>
                  <a:moveTo>
                    <a:pt x="7146658" y="913448"/>
                  </a:moveTo>
                  <a:cubicBezTo>
                    <a:pt x="7153326" y="957263"/>
                    <a:pt x="7158089" y="1001078"/>
                    <a:pt x="7159041" y="1045845"/>
                  </a:cubicBezTo>
                  <a:cubicBezTo>
                    <a:pt x="7160946" y="1098233"/>
                    <a:pt x="7159041" y="1151573"/>
                    <a:pt x="7156183" y="1203960"/>
                  </a:cubicBezTo>
                  <a:cubicBezTo>
                    <a:pt x="7149516" y="1305878"/>
                    <a:pt x="7138086" y="1406843"/>
                    <a:pt x="7120941" y="1507808"/>
                  </a:cubicBezTo>
                  <a:cubicBezTo>
                    <a:pt x="7103796" y="1605915"/>
                    <a:pt x="7080936" y="1703070"/>
                    <a:pt x="7043789" y="1796415"/>
                  </a:cubicBezTo>
                  <a:cubicBezTo>
                    <a:pt x="7011403" y="1877378"/>
                    <a:pt x="6968541" y="1952625"/>
                    <a:pt x="6913296" y="2020253"/>
                  </a:cubicBezTo>
                  <a:cubicBezTo>
                    <a:pt x="6859956" y="2085023"/>
                    <a:pt x="6796139" y="2142173"/>
                    <a:pt x="6721844" y="2182178"/>
                  </a:cubicBezTo>
                  <a:cubicBezTo>
                    <a:pt x="6712319" y="2186940"/>
                    <a:pt x="6703746" y="2192655"/>
                    <a:pt x="6694221" y="2197418"/>
                  </a:cubicBezTo>
                  <a:cubicBezTo>
                    <a:pt x="6692316" y="2198370"/>
                    <a:pt x="6693269" y="2200275"/>
                    <a:pt x="6695173" y="2200275"/>
                  </a:cubicBezTo>
                  <a:cubicBezTo>
                    <a:pt x="6734226" y="2184083"/>
                    <a:pt x="6769469" y="2161223"/>
                    <a:pt x="6802806" y="2136458"/>
                  </a:cubicBezTo>
                  <a:cubicBezTo>
                    <a:pt x="6836144" y="2110740"/>
                    <a:pt x="6866623" y="2082165"/>
                    <a:pt x="6895198" y="2050733"/>
                  </a:cubicBezTo>
                  <a:cubicBezTo>
                    <a:pt x="6951396" y="1987868"/>
                    <a:pt x="6997116" y="1914525"/>
                    <a:pt x="7032358" y="1837373"/>
                  </a:cubicBezTo>
                  <a:cubicBezTo>
                    <a:pt x="7074269" y="1745933"/>
                    <a:pt x="7101891" y="1648778"/>
                    <a:pt x="7121894" y="1550670"/>
                  </a:cubicBezTo>
                  <a:cubicBezTo>
                    <a:pt x="7142848" y="1449705"/>
                    <a:pt x="7155231" y="1346835"/>
                    <a:pt x="7163803" y="1243965"/>
                  </a:cubicBezTo>
                  <a:cubicBezTo>
                    <a:pt x="7169519" y="1177290"/>
                    <a:pt x="7172376" y="1109663"/>
                    <a:pt x="7170471" y="1042035"/>
                  </a:cubicBezTo>
                  <a:cubicBezTo>
                    <a:pt x="7176186" y="1093470"/>
                    <a:pt x="7179996" y="1144905"/>
                    <a:pt x="7182853" y="1197293"/>
                  </a:cubicBezTo>
                  <a:cubicBezTo>
                    <a:pt x="7187616" y="1309688"/>
                    <a:pt x="7183806" y="1422083"/>
                    <a:pt x="7171423" y="1533525"/>
                  </a:cubicBezTo>
                  <a:cubicBezTo>
                    <a:pt x="7159994" y="1636395"/>
                    <a:pt x="7139039" y="1738313"/>
                    <a:pt x="7099986" y="1834515"/>
                  </a:cubicBezTo>
                  <a:cubicBezTo>
                    <a:pt x="7071411" y="1904048"/>
                    <a:pt x="7034264" y="1970723"/>
                    <a:pt x="6985686" y="2027873"/>
                  </a:cubicBezTo>
                  <a:cubicBezTo>
                    <a:pt x="6963778" y="2051685"/>
                    <a:pt x="6939966" y="2073593"/>
                    <a:pt x="6914248" y="2094548"/>
                  </a:cubicBezTo>
                  <a:cubicBezTo>
                    <a:pt x="6870433" y="2130743"/>
                    <a:pt x="6821856" y="2161223"/>
                    <a:pt x="6770421" y="2185035"/>
                  </a:cubicBezTo>
                  <a:cubicBezTo>
                    <a:pt x="6756133" y="2190750"/>
                    <a:pt x="6741846" y="2195513"/>
                    <a:pt x="6727558" y="2199323"/>
                  </a:cubicBezTo>
                  <a:cubicBezTo>
                    <a:pt x="6727558" y="2199323"/>
                    <a:pt x="6727558" y="2199323"/>
                    <a:pt x="6727558" y="2199323"/>
                  </a:cubicBezTo>
                  <a:cubicBezTo>
                    <a:pt x="6723748" y="2200275"/>
                    <a:pt x="6719939" y="2202180"/>
                    <a:pt x="6716128" y="2203133"/>
                  </a:cubicBezTo>
                  <a:cubicBezTo>
                    <a:pt x="6716128" y="2203133"/>
                    <a:pt x="6716128" y="2203133"/>
                    <a:pt x="6715176" y="2203133"/>
                  </a:cubicBezTo>
                  <a:cubicBezTo>
                    <a:pt x="6714223" y="2204085"/>
                    <a:pt x="6712319" y="2204085"/>
                    <a:pt x="6711366" y="2204085"/>
                  </a:cubicBezTo>
                  <a:cubicBezTo>
                    <a:pt x="6704698" y="2205990"/>
                    <a:pt x="6698031" y="2206943"/>
                    <a:pt x="6692316" y="2208848"/>
                  </a:cubicBezTo>
                  <a:cubicBezTo>
                    <a:pt x="6692316" y="2208848"/>
                    <a:pt x="6691364" y="2208848"/>
                    <a:pt x="6691364" y="2208848"/>
                  </a:cubicBezTo>
                  <a:cubicBezTo>
                    <a:pt x="6687553" y="2202180"/>
                    <a:pt x="6683744" y="2195513"/>
                    <a:pt x="6679933" y="2189798"/>
                  </a:cubicBezTo>
                  <a:cubicBezTo>
                    <a:pt x="6756133" y="2144078"/>
                    <a:pt x="6819951" y="2079308"/>
                    <a:pt x="6871386" y="2007870"/>
                  </a:cubicBezTo>
                  <a:cubicBezTo>
                    <a:pt x="6926631" y="1932623"/>
                    <a:pt x="6971398" y="1848803"/>
                    <a:pt x="7009498" y="1763078"/>
                  </a:cubicBezTo>
                  <a:cubicBezTo>
                    <a:pt x="7049503" y="1671638"/>
                    <a:pt x="7080936" y="1577340"/>
                    <a:pt x="7103796" y="1480185"/>
                  </a:cubicBezTo>
                  <a:cubicBezTo>
                    <a:pt x="7126656" y="1383030"/>
                    <a:pt x="7140944" y="1283970"/>
                    <a:pt x="7145706" y="1183958"/>
                  </a:cubicBezTo>
                  <a:cubicBezTo>
                    <a:pt x="7147611" y="1136333"/>
                    <a:pt x="7147611" y="1089660"/>
                    <a:pt x="7145706" y="1042035"/>
                  </a:cubicBezTo>
                  <a:cubicBezTo>
                    <a:pt x="7147611" y="1000125"/>
                    <a:pt x="7147611" y="958215"/>
                    <a:pt x="7144753" y="917258"/>
                  </a:cubicBezTo>
                  <a:cubicBezTo>
                    <a:pt x="7145706" y="914400"/>
                    <a:pt x="7145706" y="914400"/>
                    <a:pt x="7146658" y="913448"/>
                  </a:cubicBezTo>
                  <a:close/>
                  <a:moveTo>
                    <a:pt x="7132371" y="1178243"/>
                  </a:moveTo>
                  <a:cubicBezTo>
                    <a:pt x="7132371" y="1176338"/>
                    <a:pt x="7133323" y="1175385"/>
                    <a:pt x="7133323" y="1173480"/>
                  </a:cubicBezTo>
                  <a:cubicBezTo>
                    <a:pt x="7130466" y="1262063"/>
                    <a:pt x="7119989" y="1351598"/>
                    <a:pt x="7102844" y="1438275"/>
                  </a:cubicBezTo>
                  <a:cubicBezTo>
                    <a:pt x="7082841" y="1535430"/>
                    <a:pt x="7054266" y="1630680"/>
                    <a:pt x="7017119" y="1723073"/>
                  </a:cubicBezTo>
                  <a:cubicBezTo>
                    <a:pt x="6981876" y="1810703"/>
                    <a:pt x="6939014" y="1895475"/>
                    <a:pt x="6886626" y="1973580"/>
                  </a:cubicBezTo>
                  <a:cubicBezTo>
                    <a:pt x="6836144" y="2048828"/>
                    <a:pt x="6774231" y="2117408"/>
                    <a:pt x="6699936" y="2169795"/>
                  </a:cubicBezTo>
                  <a:cubicBezTo>
                    <a:pt x="6692316" y="2174558"/>
                    <a:pt x="6684696" y="2180273"/>
                    <a:pt x="6677076" y="2185035"/>
                  </a:cubicBezTo>
                  <a:cubicBezTo>
                    <a:pt x="6671361" y="2174558"/>
                    <a:pt x="6664694" y="2165033"/>
                    <a:pt x="6658026" y="2154555"/>
                  </a:cubicBezTo>
                  <a:cubicBezTo>
                    <a:pt x="6689458" y="2117408"/>
                    <a:pt x="6717081" y="2076450"/>
                    <a:pt x="6744703" y="2037398"/>
                  </a:cubicBezTo>
                  <a:cubicBezTo>
                    <a:pt x="6774231" y="1995488"/>
                    <a:pt x="6802806" y="1953578"/>
                    <a:pt x="6830428" y="1911668"/>
                  </a:cubicBezTo>
                  <a:cubicBezTo>
                    <a:pt x="6885673" y="1826895"/>
                    <a:pt x="6936156" y="1740218"/>
                    <a:pt x="6979971" y="1649730"/>
                  </a:cubicBezTo>
                  <a:cubicBezTo>
                    <a:pt x="7023786" y="1560195"/>
                    <a:pt x="7060933" y="1466850"/>
                    <a:pt x="7089508" y="1371600"/>
                  </a:cubicBezTo>
                  <a:cubicBezTo>
                    <a:pt x="7085698" y="1390650"/>
                    <a:pt x="7080936" y="1409700"/>
                    <a:pt x="7076173" y="1428750"/>
                  </a:cubicBezTo>
                  <a:cubicBezTo>
                    <a:pt x="7054266" y="1516380"/>
                    <a:pt x="7024739" y="1603058"/>
                    <a:pt x="6988544" y="1685925"/>
                  </a:cubicBezTo>
                  <a:cubicBezTo>
                    <a:pt x="6952348" y="1768793"/>
                    <a:pt x="6908533" y="1848803"/>
                    <a:pt x="6858051" y="1925003"/>
                  </a:cubicBezTo>
                  <a:cubicBezTo>
                    <a:pt x="6808521" y="2000250"/>
                    <a:pt x="6752323" y="2071688"/>
                    <a:pt x="6690411" y="2137410"/>
                  </a:cubicBezTo>
                  <a:cubicBezTo>
                    <a:pt x="6682791" y="2145983"/>
                    <a:pt x="6675171" y="2153603"/>
                    <a:pt x="6667551" y="2162175"/>
                  </a:cubicBezTo>
                  <a:cubicBezTo>
                    <a:pt x="6665646" y="2165033"/>
                    <a:pt x="6669456" y="2168843"/>
                    <a:pt x="6671361" y="2165985"/>
                  </a:cubicBezTo>
                  <a:cubicBezTo>
                    <a:pt x="6736131" y="2103120"/>
                    <a:pt x="6794233" y="2030730"/>
                    <a:pt x="6845669" y="1956435"/>
                  </a:cubicBezTo>
                  <a:cubicBezTo>
                    <a:pt x="6897103" y="1881188"/>
                    <a:pt x="6942823" y="1802130"/>
                    <a:pt x="6980923" y="1719263"/>
                  </a:cubicBezTo>
                  <a:cubicBezTo>
                    <a:pt x="7019976" y="1636395"/>
                    <a:pt x="7052361" y="1550670"/>
                    <a:pt x="7078078" y="1463040"/>
                  </a:cubicBezTo>
                  <a:cubicBezTo>
                    <a:pt x="7102844" y="1375410"/>
                    <a:pt x="7120941" y="1285875"/>
                    <a:pt x="7130466" y="1195388"/>
                  </a:cubicBezTo>
                  <a:cubicBezTo>
                    <a:pt x="7131419" y="1188720"/>
                    <a:pt x="7132371" y="1183005"/>
                    <a:pt x="7132371" y="1178243"/>
                  </a:cubicBezTo>
                  <a:close/>
                  <a:moveTo>
                    <a:pt x="7126656" y="1009650"/>
                  </a:moveTo>
                  <a:cubicBezTo>
                    <a:pt x="7126656" y="1014413"/>
                    <a:pt x="7126656" y="1019175"/>
                    <a:pt x="7126656" y="1023938"/>
                  </a:cubicBezTo>
                  <a:cubicBezTo>
                    <a:pt x="7123798" y="1125855"/>
                    <a:pt x="7107606" y="1226820"/>
                    <a:pt x="7081889" y="1324928"/>
                  </a:cubicBezTo>
                  <a:cubicBezTo>
                    <a:pt x="7030453" y="1520190"/>
                    <a:pt x="6939014" y="1702118"/>
                    <a:pt x="6833286" y="1872615"/>
                  </a:cubicBezTo>
                  <a:cubicBezTo>
                    <a:pt x="6803758" y="1920240"/>
                    <a:pt x="6773278" y="1966913"/>
                    <a:pt x="6741846" y="2012633"/>
                  </a:cubicBezTo>
                  <a:cubicBezTo>
                    <a:pt x="6712319" y="2056448"/>
                    <a:pt x="6678981" y="2098358"/>
                    <a:pt x="6650406" y="2143125"/>
                  </a:cubicBezTo>
                  <a:cubicBezTo>
                    <a:pt x="6646596" y="2137410"/>
                    <a:pt x="6642786" y="2132648"/>
                    <a:pt x="6638023" y="2127885"/>
                  </a:cubicBezTo>
                  <a:cubicBezTo>
                    <a:pt x="6662789" y="2093595"/>
                    <a:pt x="6684696" y="2056448"/>
                    <a:pt x="6706603" y="2020253"/>
                  </a:cubicBezTo>
                  <a:cubicBezTo>
                    <a:pt x="6730416" y="1980248"/>
                    <a:pt x="6752323" y="1939290"/>
                    <a:pt x="6774231" y="1898333"/>
                  </a:cubicBezTo>
                  <a:cubicBezTo>
                    <a:pt x="6818046" y="1815465"/>
                    <a:pt x="6858051" y="1730693"/>
                    <a:pt x="6895198" y="1644968"/>
                  </a:cubicBezTo>
                  <a:cubicBezTo>
                    <a:pt x="6932346" y="1559243"/>
                    <a:pt x="6967589" y="1471613"/>
                    <a:pt x="7000926" y="1383983"/>
                  </a:cubicBezTo>
                  <a:cubicBezTo>
                    <a:pt x="7035216" y="1295400"/>
                    <a:pt x="7068553" y="1205865"/>
                    <a:pt x="7098081" y="1115378"/>
                  </a:cubicBezTo>
                  <a:cubicBezTo>
                    <a:pt x="7108558" y="1081088"/>
                    <a:pt x="7119036" y="1044893"/>
                    <a:pt x="7126656" y="1009650"/>
                  </a:cubicBezTo>
                  <a:close/>
                  <a:moveTo>
                    <a:pt x="7124751" y="934403"/>
                  </a:moveTo>
                  <a:lnTo>
                    <a:pt x="7124751" y="934403"/>
                  </a:lnTo>
                  <a:cubicBezTo>
                    <a:pt x="7123798" y="943928"/>
                    <a:pt x="7122846" y="953453"/>
                    <a:pt x="7120941" y="962978"/>
                  </a:cubicBezTo>
                  <a:cubicBezTo>
                    <a:pt x="7107606" y="1009650"/>
                    <a:pt x="7093319" y="1056323"/>
                    <a:pt x="7077126" y="1102043"/>
                  </a:cubicBezTo>
                  <a:cubicBezTo>
                    <a:pt x="7047598" y="1183005"/>
                    <a:pt x="7014261" y="1263015"/>
                    <a:pt x="6978066" y="1341120"/>
                  </a:cubicBezTo>
                  <a:cubicBezTo>
                    <a:pt x="6941871" y="1420178"/>
                    <a:pt x="6901866" y="1498283"/>
                    <a:pt x="6861861" y="1575435"/>
                  </a:cubicBezTo>
                  <a:cubicBezTo>
                    <a:pt x="6819951" y="1655445"/>
                    <a:pt x="6778041" y="1735455"/>
                    <a:pt x="6735178" y="1815465"/>
                  </a:cubicBezTo>
                  <a:cubicBezTo>
                    <a:pt x="6691364" y="1899285"/>
                    <a:pt x="6646596" y="1982153"/>
                    <a:pt x="6602781" y="2065973"/>
                  </a:cubicBezTo>
                  <a:cubicBezTo>
                    <a:pt x="6599923" y="2071688"/>
                    <a:pt x="6597066" y="2077403"/>
                    <a:pt x="6594208" y="2083118"/>
                  </a:cubicBezTo>
                  <a:cubicBezTo>
                    <a:pt x="6591351" y="2081213"/>
                    <a:pt x="6589446" y="2078355"/>
                    <a:pt x="6586589" y="2076450"/>
                  </a:cubicBezTo>
                  <a:cubicBezTo>
                    <a:pt x="6586589" y="2075498"/>
                    <a:pt x="6585636" y="2075498"/>
                    <a:pt x="6585636" y="2074545"/>
                  </a:cubicBezTo>
                  <a:cubicBezTo>
                    <a:pt x="6600876" y="2030730"/>
                    <a:pt x="6615164" y="1986915"/>
                    <a:pt x="6631356" y="1944053"/>
                  </a:cubicBezTo>
                  <a:cubicBezTo>
                    <a:pt x="6647548" y="1899285"/>
                    <a:pt x="6665646" y="1855470"/>
                    <a:pt x="6684696" y="1812608"/>
                  </a:cubicBezTo>
                  <a:cubicBezTo>
                    <a:pt x="6721844" y="1725930"/>
                    <a:pt x="6763753" y="1640205"/>
                    <a:pt x="6809473" y="1557338"/>
                  </a:cubicBezTo>
                  <a:cubicBezTo>
                    <a:pt x="6856146" y="1473518"/>
                    <a:pt x="6907581" y="1392555"/>
                    <a:pt x="6959016" y="1311593"/>
                  </a:cubicBezTo>
                  <a:cubicBezTo>
                    <a:pt x="7009498" y="1231583"/>
                    <a:pt x="7058076" y="1149668"/>
                    <a:pt x="7090461" y="1061085"/>
                  </a:cubicBezTo>
                  <a:cubicBezTo>
                    <a:pt x="7100939" y="1032510"/>
                    <a:pt x="7109511" y="1002983"/>
                    <a:pt x="7116178" y="973455"/>
                  </a:cubicBezTo>
                  <a:cubicBezTo>
                    <a:pt x="7119036" y="960120"/>
                    <a:pt x="7121894" y="946785"/>
                    <a:pt x="7124751" y="934403"/>
                  </a:cubicBezTo>
                  <a:close/>
                  <a:moveTo>
                    <a:pt x="7103796" y="874395"/>
                  </a:moveTo>
                  <a:cubicBezTo>
                    <a:pt x="7106653" y="874395"/>
                    <a:pt x="7110464" y="875348"/>
                    <a:pt x="7112369" y="877253"/>
                  </a:cubicBezTo>
                  <a:cubicBezTo>
                    <a:pt x="7115226" y="881063"/>
                    <a:pt x="7114273" y="886778"/>
                    <a:pt x="7117131" y="890588"/>
                  </a:cubicBezTo>
                  <a:cubicBezTo>
                    <a:pt x="7117131" y="891540"/>
                    <a:pt x="7117131" y="893445"/>
                    <a:pt x="7117131" y="894398"/>
                  </a:cubicBezTo>
                  <a:cubicBezTo>
                    <a:pt x="7115226" y="917258"/>
                    <a:pt x="7111416" y="940118"/>
                    <a:pt x="7106653" y="962978"/>
                  </a:cubicBezTo>
                  <a:cubicBezTo>
                    <a:pt x="7099986" y="989648"/>
                    <a:pt x="7092366" y="1015365"/>
                    <a:pt x="7081889" y="1041083"/>
                  </a:cubicBezTo>
                  <a:cubicBezTo>
                    <a:pt x="7046646" y="1129665"/>
                    <a:pt x="6991401" y="1209675"/>
                    <a:pt x="6932346" y="1283970"/>
                  </a:cubicBezTo>
                  <a:cubicBezTo>
                    <a:pt x="6873291" y="1359218"/>
                    <a:pt x="6808521" y="1429703"/>
                    <a:pt x="6751371" y="1506855"/>
                  </a:cubicBezTo>
                  <a:cubicBezTo>
                    <a:pt x="6695173" y="1583055"/>
                    <a:pt x="6646596" y="1664970"/>
                    <a:pt x="6617069" y="1755458"/>
                  </a:cubicBezTo>
                  <a:cubicBezTo>
                    <a:pt x="6588494" y="1844040"/>
                    <a:pt x="6574206" y="1938338"/>
                    <a:pt x="6578969" y="2031683"/>
                  </a:cubicBezTo>
                  <a:cubicBezTo>
                    <a:pt x="6579921" y="2043113"/>
                    <a:pt x="6580873" y="2054543"/>
                    <a:pt x="6582778" y="2065973"/>
                  </a:cubicBezTo>
                  <a:cubicBezTo>
                    <a:pt x="6582778" y="2065973"/>
                    <a:pt x="6582778" y="2065973"/>
                    <a:pt x="6582778" y="2065973"/>
                  </a:cubicBezTo>
                  <a:cubicBezTo>
                    <a:pt x="6582778" y="2066925"/>
                    <a:pt x="6582778" y="2066925"/>
                    <a:pt x="6582778" y="2067878"/>
                  </a:cubicBezTo>
                  <a:cubicBezTo>
                    <a:pt x="6582778" y="2067878"/>
                    <a:pt x="6581826" y="2066925"/>
                    <a:pt x="6581826" y="2066925"/>
                  </a:cubicBezTo>
                  <a:cubicBezTo>
                    <a:pt x="6571348" y="1967865"/>
                    <a:pt x="6561823" y="1868805"/>
                    <a:pt x="6574206" y="1769745"/>
                  </a:cubicBezTo>
                  <a:cubicBezTo>
                    <a:pt x="6580873" y="1718310"/>
                    <a:pt x="6593256" y="1667828"/>
                    <a:pt x="6614211" y="1621155"/>
                  </a:cubicBezTo>
                  <a:cubicBezTo>
                    <a:pt x="6631356" y="1581150"/>
                    <a:pt x="6654216" y="1543050"/>
                    <a:pt x="6680886" y="1506855"/>
                  </a:cubicBezTo>
                  <a:cubicBezTo>
                    <a:pt x="6733273" y="1434465"/>
                    <a:pt x="6796139" y="1372553"/>
                    <a:pt x="6857098" y="1308735"/>
                  </a:cubicBezTo>
                  <a:cubicBezTo>
                    <a:pt x="6919011" y="1243965"/>
                    <a:pt x="6980923" y="1176338"/>
                    <a:pt x="7025691" y="1097280"/>
                  </a:cubicBezTo>
                  <a:cubicBezTo>
                    <a:pt x="7063791" y="1027748"/>
                    <a:pt x="7089508" y="952500"/>
                    <a:pt x="7103796" y="874395"/>
                  </a:cubicBezTo>
                  <a:close/>
                  <a:moveTo>
                    <a:pt x="7091414" y="882015"/>
                  </a:moveTo>
                  <a:cubicBezTo>
                    <a:pt x="7079983" y="944880"/>
                    <a:pt x="7059981" y="1005840"/>
                    <a:pt x="7030453" y="1063943"/>
                  </a:cubicBezTo>
                  <a:cubicBezTo>
                    <a:pt x="6988544" y="1146810"/>
                    <a:pt x="6928536" y="1217295"/>
                    <a:pt x="6865671" y="1284923"/>
                  </a:cubicBezTo>
                  <a:cubicBezTo>
                    <a:pt x="6804711" y="1350645"/>
                    <a:pt x="6740894" y="1413510"/>
                    <a:pt x="6686601" y="1483995"/>
                  </a:cubicBezTo>
                  <a:cubicBezTo>
                    <a:pt x="6659931" y="1518285"/>
                    <a:pt x="6637071" y="1554480"/>
                    <a:pt x="6617069" y="1593533"/>
                  </a:cubicBezTo>
                  <a:cubicBezTo>
                    <a:pt x="6595161" y="1637348"/>
                    <a:pt x="6579921" y="1684973"/>
                    <a:pt x="6571348" y="1733550"/>
                  </a:cubicBezTo>
                  <a:cubicBezTo>
                    <a:pt x="6552298" y="1839278"/>
                    <a:pt x="6561823" y="1946910"/>
                    <a:pt x="6573253" y="2052638"/>
                  </a:cubicBezTo>
                  <a:cubicBezTo>
                    <a:pt x="6573253" y="2054543"/>
                    <a:pt x="6573253" y="2056448"/>
                    <a:pt x="6574206" y="2057400"/>
                  </a:cubicBezTo>
                  <a:cubicBezTo>
                    <a:pt x="6573253" y="2056448"/>
                    <a:pt x="6573253" y="2055495"/>
                    <a:pt x="6572301" y="2054543"/>
                  </a:cubicBezTo>
                  <a:cubicBezTo>
                    <a:pt x="6538011" y="1931670"/>
                    <a:pt x="6518008" y="1797368"/>
                    <a:pt x="6535153" y="1669733"/>
                  </a:cubicBezTo>
                  <a:cubicBezTo>
                    <a:pt x="6554203" y="1595438"/>
                    <a:pt x="6594208" y="1529715"/>
                    <a:pt x="6641833" y="1470660"/>
                  </a:cubicBezTo>
                  <a:cubicBezTo>
                    <a:pt x="6702794" y="1396365"/>
                    <a:pt x="6776136" y="1333500"/>
                    <a:pt x="6843764" y="1264920"/>
                  </a:cubicBezTo>
                  <a:cubicBezTo>
                    <a:pt x="6877101" y="1231583"/>
                    <a:pt x="6908533" y="1197293"/>
                    <a:pt x="6937108" y="1160145"/>
                  </a:cubicBezTo>
                  <a:cubicBezTo>
                    <a:pt x="6964731" y="1124903"/>
                    <a:pt x="6989496" y="1087755"/>
                    <a:pt x="7011403" y="1049655"/>
                  </a:cubicBezTo>
                  <a:cubicBezTo>
                    <a:pt x="7043789" y="996315"/>
                    <a:pt x="7070458" y="940118"/>
                    <a:pt x="7091414" y="882015"/>
                  </a:cubicBezTo>
                  <a:close/>
                  <a:moveTo>
                    <a:pt x="6830428" y="1234440"/>
                  </a:moveTo>
                  <a:cubicBezTo>
                    <a:pt x="6903771" y="1170623"/>
                    <a:pt x="6967589" y="1095375"/>
                    <a:pt x="7016166" y="1011555"/>
                  </a:cubicBezTo>
                  <a:cubicBezTo>
                    <a:pt x="7035216" y="979170"/>
                    <a:pt x="7052361" y="945833"/>
                    <a:pt x="7067601" y="911543"/>
                  </a:cubicBezTo>
                  <a:cubicBezTo>
                    <a:pt x="7052361" y="948690"/>
                    <a:pt x="7035216" y="984885"/>
                    <a:pt x="7016166" y="1020128"/>
                  </a:cubicBezTo>
                  <a:cubicBezTo>
                    <a:pt x="6972351" y="1101090"/>
                    <a:pt x="6917106" y="1174433"/>
                    <a:pt x="6854241" y="1241108"/>
                  </a:cubicBezTo>
                  <a:cubicBezTo>
                    <a:pt x="6787566" y="1311593"/>
                    <a:pt x="6712319" y="1374458"/>
                    <a:pt x="6648501" y="1448753"/>
                  </a:cubicBezTo>
                  <a:cubicBezTo>
                    <a:pt x="6608496" y="1495425"/>
                    <a:pt x="6572301" y="1547813"/>
                    <a:pt x="6547536" y="1604963"/>
                  </a:cubicBezTo>
                  <a:cubicBezTo>
                    <a:pt x="6560871" y="1550670"/>
                    <a:pt x="6582778" y="1498283"/>
                    <a:pt x="6614211" y="1448753"/>
                  </a:cubicBezTo>
                  <a:cubicBezTo>
                    <a:pt x="6669456" y="1361123"/>
                    <a:pt x="6754228" y="1301115"/>
                    <a:pt x="6830428" y="1234440"/>
                  </a:cubicBezTo>
                  <a:close/>
                  <a:moveTo>
                    <a:pt x="6602781" y="1032510"/>
                  </a:moveTo>
                  <a:cubicBezTo>
                    <a:pt x="6618021" y="993458"/>
                    <a:pt x="6630403" y="954405"/>
                    <a:pt x="6639928" y="914400"/>
                  </a:cubicBezTo>
                  <a:cubicBezTo>
                    <a:pt x="6642786" y="900113"/>
                    <a:pt x="6646596" y="885825"/>
                    <a:pt x="6649453" y="870585"/>
                  </a:cubicBezTo>
                  <a:cubicBezTo>
                    <a:pt x="6652311" y="882015"/>
                    <a:pt x="6655169" y="893445"/>
                    <a:pt x="6658978" y="903923"/>
                  </a:cubicBezTo>
                  <a:cubicBezTo>
                    <a:pt x="6672314" y="943928"/>
                    <a:pt x="6688506" y="983933"/>
                    <a:pt x="6703746" y="1022985"/>
                  </a:cubicBezTo>
                  <a:cubicBezTo>
                    <a:pt x="6718986" y="1062990"/>
                    <a:pt x="6734226" y="1103948"/>
                    <a:pt x="6741846" y="1146810"/>
                  </a:cubicBezTo>
                  <a:cubicBezTo>
                    <a:pt x="6745656" y="1167765"/>
                    <a:pt x="6748514" y="1189673"/>
                    <a:pt x="6748514" y="1210628"/>
                  </a:cubicBezTo>
                  <a:cubicBezTo>
                    <a:pt x="6748514" y="1221105"/>
                    <a:pt x="6747561" y="1230630"/>
                    <a:pt x="6746608" y="1241108"/>
                  </a:cubicBezTo>
                  <a:cubicBezTo>
                    <a:pt x="6745656" y="1251585"/>
                    <a:pt x="6740894" y="1263015"/>
                    <a:pt x="6743751" y="1273493"/>
                  </a:cubicBezTo>
                  <a:cubicBezTo>
                    <a:pt x="6744703" y="1275398"/>
                    <a:pt x="6745656" y="1277303"/>
                    <a:pt x="6746608" y="1278255"/>
                  </a:cubicBezTo>
                  <a:cubicBezTo>
                    <a:pt x="6694221" y="1322070"/>
                    <a:pt x="6642786" y="1367790"/>
                    <a:pt x="6603733" y="1424940"/>
                  </a:cubicBezTo>
                  <a:cubicBezTo>
                    <a:pt x="6547536" y="1507808"/>
                    <a:pt x="6517056" y="1606868"/>
                    <a:pt x="6508483" y="1705928"/>
                  </a:cubicBezTo>
                  <a:cubicBezTo>
                    <a:pt x="6499911" y="1805940"/>
                    <a:pt x="6512294" y="1905953"/>
                    <a:pt x="6536106" y="2003108"/>
                  </a:cubicBezTo>
                  <a:cubicBezTo>
                    <a:pt x="6530391" y="1993583"/>
                    <a:pt x="6523723" y="1983105"/>
                    <a:pt x="6518008" y="1973580"/>
                  </a:cubicBezTo>
                  <a:cubicBezTo>
                    <a:pt x="6496101" y="1935480"/>
                    <a:pt x="6478003" y="1894523"/>
                    <a:pt x="6462764" y="1853565"/>
                  </a:cubicBezTo>
                  <a:cubicBezTo>
                    <a:pt x="6432283" y="1769745"/>
                    <a:pt x="6415139" y="1681163"/>
                    <a:pt x="6413233" y="1591628"/>
                  </a:cubicBezTo>
                  <a:cubicBezTo>
                    <a:pt x="6412281" y="1548765"/>
                    <a:pt x="6416091" y="1505903"/>
                    <a:pt x="6419901" y="1463040"/>
                  </a:cubicBezTo>
                  <a:cubicBezTo>
                    <a:pt x="6420853" y="1457325"/>
                    <a:pt x="6422758" y="1452563"/>
                    <a:pt x="6424664" y="1446848"/>
                  </a:cubicBezTo>
                  <a:cubicBezTo>
                    <a:pt x="6468478" y="1302068"/>
                    <a:pt x="6548489" y="1172528"/>
                    <a:pt x="6602781" y="1032510"/>
                  </a:cubicBezTo>
                  <a:close/>
                  <a:moveTo>
                    <a:pt x="5966511" y="101918"/>
                  </a:moveTo>
                  <a:cubicBezTo>
                    <a:pt x="5996991" y="130493"/>
                    <a:pt x="6031281" y="155258"/>
                    <a:pt x="6066523" y="178118"/>
                  </a:cubicBezTo>
                  <a:cubicBezTo>
                    <a:pt x="6137008" y="225743"/>
                    <a:pt x="6205589" y="274320"/>
                    <a:pt x="6266548" y="335280"/>
                  </a:cubicBezTo>
                  <a:cubicBezTo>
                    <a:pt x="6385611" y="455295"/>
                    <a:pt x="6473241" y="605790"/>
                    <a:pt x="6521819" y="767715"/>
                  </a:cubicBezTo>
                  <a:cubicBezTo>
                    <a:pt x="6549441" y="859155"/>
                    <a:pt x="6563728" y="955358"/>
                    <a:pt x="6563728" y="1050608"/>
                  </a:cubicBezTo>
                  <a:cubicBezTo>
                    <a:pt x="6563728" y="1054418"/>
                    <a:pt x="6565633" y="1057275"/>
                    <a:pt x="6568491" y="1059180"/>
                  </a:cubicBezTo>
                  <a:cubicBezTo>
                    <a:pt x="6554203" y="1094423"/>
                    <a:pt x="6538011" y="1128713"/>
                    <a:pt x="6521819" y="1163955"/>
                  </a:cubicBezTo>
                  <a:cubicBezTo>
                    <a:pt x="6519914" y="1120140"/>
                    <a:pt x="6514198" y="1076325"/>
                    <a:pt x="6509436" y="1033463"/>
                  </a:cubicBezTo>
                  <a:cubicBezTo>
                    <a:pt x="6503721" y="984885"/>
                    <a:pt x="6497053" y="937260"/>
                    <a:pt x="6487528" y="888683"/>
                  </a:cubicBezTo>
                  <a:cubicBezTo>
                    <a:pt x="6470383" y="797243"/>
                    <a:pt x="6444666" y="707708"/>
                    <a:pt x="6408471" y="621983"/>
                  </a:cubicBezTo>
                  <a:cubicBezTo>
                    <a:pt x="6376086" y="544830"/>
                    <a:pt x="6334176" y="470535"/>
                    <a:pt x="6281789" y="404813"/>
                  </a:cubicBezTo>
                  <a:cubicBezTo>
                    <a:pt x="6256071" y="371475"/>
                    <a:pt x="6227496" y="340995"/>
                    <a:pt x="6196064" y="312420"/>
                  </a:cubicBezTo>
                  <a:cubicBezTo>
                    <a:pt x="6161773" y="280988"/>
                    <a:pt x="6123673" y="253365"/>
                    <a:pt x="6086526" y="224790"/>
                  </a:cubicBezTo>
                  <a:cubicBezTo>
                    <a:pt x="6025566" y="179070"/>
                    <a:pt x="5962701" y="126683"/>
                    <a:pt x="5926506" y="58103"/>
                  </a:cubicBezTo>
                  <a:cubicBezTo>
                    <a:pt x="5937936" y="74295"/>
                    <a:pt x="5952223" y="88583"/>
                    <a:pt x="5966511" y="101918"/>
                  </a:cubicBezTo>
                  <a:close/>
                  <a:moveTo>
                    <a:pt x="5911266" y="38100"/>
                  </a:moveTo>
                  <a:cubicBezTo>
                    <a:pt x="5913171" y="42863"/>
                    <a:pt x="5915076" y="46673"/>
                    <a:pt x="5916981" y="51435"/>
                  </a:cubicBezTo>
                  <a:cubicBezTo>
                    <a:pt x="5917933" y="56198"/>
                    <a:pt x="5918886" y="60960"/>
                    <a:pt x="5920791" y="65723"/>
                  </a:cubicBezTo>
                  <a:cubicBezTo>
                    <a:pt x="5916981" y="59055"/>
                    <a:pt x="5913171" y="52388"/>
                    <a:pt x="5909361" y="45720"/>
                  </a:cubicBezTo>
                  <a:cubicBezTo>
                    <a:pt x="5909361" y="40958"/>
                    <a:pt x="5908408" y="36195"/>
                    <a:pt x="5908408" y="31433"/>
                  </a:cubicBezTo>
                  <a:cubicBezTo>
                    <a:pt x="5908408" y="34290"/>
                    <a:pt x="5910314" y="36195"/>
                    <a:pt x="5911266" y="38100"/>
                  </a:cubicBezTo>
                  <a:close/>
                  <a:moveTo>
                    <a:pt x="5890311" y="734378"/>
                  </a:moveTo>
                  <a:cubicBezTo>
                    <a:pt x="5895073" y="697230"/>
                    <a:pt x="5898883" y="660083"/>
                    <a:pt x="5902694" y="623888"/>
                  </a:cubicBezTo>
                  <a:cubicBezTo>
                    <a:pt x="5903646" y="663893"/>
                    <a:pt x="5906503" y="702945"/>
                    <a:pt x="5910314" y="742950"/>
                  </a:cubicBezTo>
                  <a:cubicBezTo>
                    <a:pt x="5919839" y="839153"/>
                    <a:pt x="5936031" y="935355"/>
                    <a:pt x="5959844" y="1028700"/>
                  </a:cubicBezTo>
                  <a:cubicBezTo>
                    <a:pt x="5982703" y="1122045"/>
                    <a:pt x="6013183" y="1214438"/>
                    <a:pt x="6049378" y="1303973"/>
                  </a:cubicBezTo>
                  <a:cubicBezTo>
                    <a:pt x="6085573" y="1393508"/>
                    <a:pt x="6129389" y="1480185"/>
                    <a:pt x="6177966" y="1564005"/>
                  </a:cubicBezTo>
                  <a:cubicBezTo>
                    <a:pt x="6186539" y="1578293"/>
                    <a:pt x="6196064" y="1593533"/>
                    <a:pt x="6204636" y="1607820"/>
                  </a:cubicBezTo>
                  <a:cubicBezTo>
                    <a:pt x="6192253" y="1590675"/>
                    <a:pt x="6179871" y="1573530"/>
                    <a:pt x="6168441" y="1555433"/>
                  </a:cubicBezTo>
                  <a:cubicBezTo>
                    <a:pt x="6135103" y="1502093"/>
                    <a:pt x="6106528" y="1445895"/>
                    <a:pt x="6078906" y="1388745"/>
                  </a:cubicBezTo>
                  <a:cubicBezTo>
                    <a:pt x="6052236" y="1334453"/>
                    <a:pt x="6024614" y="1280160"/>
                    <a:pt x="5994133" y="1227773"/>
                  </a:cubicBezTo>
                  <a:cubicBezTo>
                    <a:pt x="5979846" y="1203960"/>
                    <a:pt x="5964606" y="1181100"/>
                    <a:pt x="5949366" y="1158240"/>
                  </a:cubicBezTo>
                  <a:cubicBezTo>
                    <a:pt x="5949366" y="1156335"/>
                    <a:pt x="5949366" y="1154430"/>
                    <a:pt x="5948414" y="1152525"/>
                  </a:cubicBezTo>
                  <a:cubicBezTo>
                    <a:pt x="5931269" y="1122998"/>
                    <a:pt x="5913171" y="1095375"/>
                    <a:pt x="5901741" y="1062990"/>
                  </a:cubicBezTo>
                  <a:cubicBezTo>
                    <a:pt x="5890311" y="1030605"/>
                    <a:pt x="5883644" y="997268"/>
                    <a:pt x="5879833" y="963930"/>
                  </a:cubicBezTo>
                  <a:cubicBezTo>
                    <a:pt x="5871261" y="887730"/>
                    <a:pt x="5880786" y="810578"/>
                    <a:pt x="5890311" y="734378"/>
                  </a:cubicBezTo>
                  <a:close/>
                  <a:moveTo>
                    <a:pt x="5495976" y="745808"/>
                  </a:moveTo>
                  <a:cubicBezTo>
                    <a:pt x="5512169" y="756285"/>
                    <a:pt x="5527408" y="767715"/>
                    <a:pt x="5542648" y="780098"/>
                  </a:cubicBezTo>
                  <a:cubicBezTo>
                    <a:pt x="5550269" y="785813"/>
                    <a:pt x="5557889" y="791528"/>
                    <a:pt x="5565508" y="797243"/>
                  </a:cubicBezTo>
                  <a:cubicBezTo>
                    <a:pt x="5573128" y="802958"/>
                    <a:pt x="5579796" y="809625"/>
                    <a:pt x="5588369" y="813435"/>
                  </a:cubicBezTo>
                  <a:cubicBezTo>
                    <a:pt x="5589321" y="813435"/>
                    <a:pt x="5589321" y="813435"/>
                    <a:pt x="5590273" y="813435"/>
                  </a:cubicBezTo>
                  <a:cubicBezTo>
                    <a:pt x="5593131" y="816293"/>
                    <a:pt x="5595989" y="818198"/>
                    <a:pt x="5599798" y="820103"/>
                  </a:cubicBezTo>
                  <a:cubicBezTo>
                    <a:pt x="5690286" y="892493"/>
                    <a:pt x="5776964" y="971550"/>
                    <a:pt x="5853164" y="1059180"/>
                  </a:cubicBezTo>
                  <a:cubicBezTo>
                    <a:pt x="5870308" y="1079183"/>
                    <a:pt x="5886501" y="1100138"/>
                    <a:pt x="5902694" y="1121093"/>
                  </a:cubicBezTo>
                  <a:cubicBezTo>
                    <a:pt x="5911266" y="1135380"/>
                    <a:pt x="5920791" y="1149668"/>
                    <a:pt x="5932221" y="1161098"/>
                  </a:cubicBezTo>
                  <a:cubicBezTo>
                    <a:pt x="5940794" y="1172528"/>
                    <a:pt x="5948414" y="1184910"/>
                    <a:pt x="5956033" y="1197293"/>
                  </a:cubicBezTo>
                  <a:cubicBezTo>
                    <a:pt x="5989371" y="1248728"/>
                    <a:pt x="6016994" y="1303020"/>
                    <a:pt x="6044616" y="1357313"/>
                  </a:cubicBezTo>
                  <a:cubicBezTo>
                    <a:pt x="6098908" y="1467803"/>
                    <a:pt x="6152248" y="1577340"/>
                    <a:pt x="6233211" y="1671638"/>
                  </a:cubicBezTo>
                  <a:cubicBezTo>
                    <a:pt x="6250356" y="1691640"/>
                    <a:pt x="6269406" y="1711643"/>
                    <a:pt x="6287503" y="1731645"/>
                  </a:cubicBezTo>
                  <a:cubicBezTo>
                    <a:pt x="6303696" y="1756410"/>
                    <a:pt x="6320841" y="1781175"/>
                    <a:pt x="6338939" y="1804035"/>
                  </a:cubicBezTo>
                  <a:cubicBezTo>
                    <a:pt x="6345606" y="1811655"/>
                    <a:pt x="6351321" y="1819275"/>
                    <a:pt x="6357989" y="1826895"/>
                  </a:cubicBezTo>
                  <a:cubicBezTo>
                    <a:pt x="6357989" y="1826895"/>
                    <a:pt x="6357036" y="1827848"/>
                    <a:pt x="6357036" y="1827848"/>
                  </a:cubicBezTo>
                  <a:cubicBezTo>
                    <a:pt x="6357036" y="1827848"/>
                    <a:pt x="6356083" y="1827848"/>
                    <a:pt x="6356083" y="1827848"/>
                  </a:cubicBezTo>
                  <a:cubicBezTo>
                    <a:pt x="6338939" y="1813560"/>
                    <a:pt x="6322746" y="1799273"/>
                    <a:pt x="6306553" y="1784033"/>
                  </a:cubicBezTo>
                  <a:cubicBezTo>
                    <a:pt x="6269406" y="1748790"/>
                    <a:pt x="6235116" y="1710690"/>
                    <a:pt x="6201778" y="1670685"/>
                  </a:cubicBezTo>
                  <a:cubicBezTo>
                    <a:pt x="6134151" y="1587818"/>
                    <a:pt x="6075096" y="1497330"/>
                    <a:pt x="6018898" y="1406843"/>
                  </a:cubicBezTo>
                  <a:cubicBezTo>
                    <a:pt x="5958891" y="1309688"/>
                    <a:pt x="5900789" y="1211580"/>
                    <a:pt x="5835066" y="1118235"/>
                  </a:cubicBezTo>
                  <a:cubicBezTo>
                    <a:pt x="5774106" y="1030605"/>
                    <a:pt x="5705526" y="948690"/>
                    <a:pt x="5630278" y="873443"/>
                  </a:cubicBezTo>
                  <a:cubicBezTo>
                    <a:pt x="5576939" y="820103"/>
                    <a:pt x="5520741" y="769620"/>
                    <a:pt x="5461686" y="722948"/>
                  </a:cubicBezTo>
                  <a:cubicBezTo>
                    <a:pt x="5473116" y="730568"/>
                    <a:pt x="5484546" y="738188"/>
                    <a:pt x="5495976" y="745808"/>
                  </a:cubicBezTo>
                  <a:close/>
                  <a:moveTo>
                    <a:pt x="5415966" y="697230"/>
                  </a:moveTo>
                  <a:cubicBezTo>
                    <a:pt x="5420728" y="700088"/>
                    <a:pt x="5425491" y="702945"/>
                    <a:pt x="5430253" y="705803"/>
                  </a:cubicBezTo>
                  <a:cubicBezTo>
                    <a:pt x="5448351" y="719138"/>
                    <a:pt x="5466448" y="733425"/>
                    <a:pt x="5483594" y="747713"/>
                  </a:cubicBezTo>
                  <a:cubicBezTo>
                    <a:pt x="5523598" y="781050"/>
                    <a:pt x="5562651" y="816293"/>
                    <a:pt x="5599798" y="852488"/>
                  </a:cubicBezTo>
                  <a:cubicBezTo>
                    <a:pt x="5675998" y="926783"/>
                    <a:pt x="5744578" y="1007745"/>
                    <a:pt x="5806491" y="1093470"/>
                  </a:cubicBezTo>
                  <a:cubicBezTo>
                    <a:pt x="5873166" y="1185863"/>
                    <a:pt x="5932221" y="1283970"/>
                    <a:pt x="5991276" y="1380173"/>
                  </a:cubicBezTo>
                  <a:cubicBezTo>
                    <a:pt x="6047473" y="1472565"/>
                    <a:pt x="6105576" y="1564005"/>
                    <a:pt x="6172251" y="1649730"/>
                  </a:cubicBezTo>
                  <a:cubicBezTo>
                    <a:pt x="6216066" y="1706880"/>
                    <a:pt x="6264644" y="1761173"/>
                    <a:pt x="6317031" y="1809750"/>
                  </a:cubicBezTo>
                  <a:cubicBezTo>
                    <a:pt x="6259881" y="1774508"/>
                    <a:pt x="6204636" y="1736408"/>
                    <a:pt x="6151296" y="1695450"/>
                  </a:cubicBezTo>
                  <a:cubicBezTo>
                    <a:pt x="6068428" y="1631633"/>
                    <a:pt x="5992228" y="1559243"/>
                    <a:pt x="5929364" y="1476375"/>
                  </a:cubicBezTo>
                  <a:cubicBezTo>
                    <a:pt x="5897931" y="1434465"/>
                    <a:pt x="5869356" y="1390650"/>
                    <a:pt x="5846496" y="1343978"/>
                  </a:cubicBezTo>
                  <a:cubicBezTo>
                    <a:pt x="5819826" y="1290638"/>
                    <a:pt x="5798871" y="1234440"/>
                    <a:pt x="5776964" y="1178243"/>
                  </a:cubicBezTo>
                  <a:cubicBezTo>
                    <a:pt x="5755056" y="1122998"/>
                    <a:pt x="5733148" y="1067753"/>
                    <a:pt x="5703621" y="1016318"/>
                  </a:cubicBezTo>
                  <a:cubicBezTo>
                    <a:pt x="5676951" y="969645"/>
                    <a:pt x="5644566" y="924878"/>
                    <a:pt x="5609323" y="883920"/>
                  </a:cubicBezTo>
                  <a:cubicBezTo>
                    <a:pt x="5551221" y="816293"/>
                    <a:pt x="5484546" y="755333"/>
                    <a:pt x="5415966" y="697230"/>
                  </a:cubicBezTo>
                  <a:cubicBezTo>
                    <a:pt x="5415966" y="697230"/>
                    <a:pt x="5415966" y="697230"/>
                    <a:pt x="5415966" y="697230"/>
                  </a:cubicBezTo>
                  <a:close/>
                  <a:moveTo>
                    <a:pt x="5403583" y="690563"/>
                  </a:moveTo>
                  <a:cubicBezTo>
                    <a:pt x="5466448" y="744855"/>
                    <a:pt x="5528361" y="800100"/>
                    <a:pt x="5583606" y="862013"/>
                  </a:cubicBezTo>
                  <a:cubicBezTo>
                    <a:pt x="5620753" y="902970"/>
                    <a:pt x="5654091" y="946785"/>
                    <a:pt x="5683619" y="993458"/>
                  </a:cubicBezTo>
                  <a:cubicBezTo>
                    <a:pt x="5715051" y="1043940"/>
                    <a:pt x="5738864" y="1097280"/>
                    <a:pt x="5760771" y="1152525"/>
                  </a:cubicBezTo>
                  <a:cubicBezTo>
                    <a:pt x="5782678" y="1208723"/>
                    <a:pt x="5802681" y="1264920"/>
                    <a:pt x="5827446" y="1320165"/>
                  </a:cubicBezTo>
                  <a:cubicBezTo>
                    <a:pt x="5849353" y="1368743"/>
                    <a:pt x="5876023" y="1414463"/>
                    <a:pt x="5905551" y="1458278"/>
                  </a:cubicBezTo>
                  <a:cubicBezTo>
                    <a:pt x="5964606" y="1543050"/>
                    <a:pt x="6038901" y="1617345"/>
                    <a:pt x="6118911" y="1683068"/>
                  </a:cubicBezTo>
                  <a:cubicBezTo>
                    <a:pt x="6173203" y="1726883"/>
                    <a:pt x="6230353" y="1766888"/>
                    <a:pt x="6288456" y="1804988"/>
                  </a:cubicBezTo>
                  <a:cubicBezTo>
                    <a:pt x="6273216" y="1795463"/>
                    <a:pt x="6257023" y="1786890"/>
                    <a:pt x="6240831" y="1779270"/>
                  </a:cubicBezTo>
                  <a:cubicBezTo>
                    <a:pt x="6238926" y="1778318"/>
                    <a:pt x="6237973" y="1777365"/>
                    <a:pt x="6236069" y="1777365"/>
                  </a:cubicBezTo>
                  <a:cubicBezTo>
                    <a:pt x="6207494" y="1759268"/>
                    <a:pt x="6178919" y="1741170"/>
                    <a:pt x="6151296" y="1722120"/>
                  </a:cubicBezTo>
                  <a:cubicBezTo>
                    <a:pt x="6067476" y="1664018"/>
                    <a:pt x="5986514" y="1597343"/>
                    <a:pt x="5921744" y="1517333"/>
                  </a:cubicBezTo>
                  <a:cubicBezTo>
                    <a:pt x="5852211" y="1431608"/>
                    <a:pt x="5802681" y="1333500"/>
                    <a:pt x="5754103" y="1235393"/>
                  </a:cubicBezTo>
                  <a:cubicBezTo>
                    <a:pt x="5729339" y="1186815"/>
                    <a:pt x="5705526" y="1138238"/>
                    <a:pt x="5678856" y="1090613"/>
                  </a:cubicBezTo>
                  <a:cubicBezTo>
                    <a:pt x="5652186" y="1042988"/>
                    <a:pt x="5623611" y="997268"/>
                    <a:pt x="5593131" y="951548"/>
                  </a:cubicBezTo>
                  <a:cubicBezTo>
                    <a:pt x="5539791" y="871538"/>
                    <a:pt x="5481689" y="795338"/>
                    <a:pt x="5417871" y="723900"/>
                  </a:cubicBezTo>
                  <a:cubicBezTo>
                    <a:pt x="5415966" y="720090"/>
                    <a:pt x="5413108" y="716280"/>
                    <a:pt x="5411203" y="712470"/>
                  </a:cubicBezTo>
                  <a:cubicBezTo>
                    <a:pt x="5409298" y="709613"/>
                    <a:pt x="5407394" y="705803"/>
                    <a:pt x="5405489" y="702945"/>
                  </a:cubicBezTo>
                  <a:cubicBezTo>
                    <a:pt x="5404536" y="697230"/>
                    <a:pt x="5403583" y="693420"/>
                    <a:pt x="5403583" y="690563"/>
                  </a:cubicBezTo>
                  <a:cubicBezTo>
                    <a:pt x="5403583" y="690563"/>
                    <a:pt x="5403583" y="690563"/>
                    <a:pt x="5403583" y="690563"/>
                  </a:cubicBezTo>
                  <a:close/>
                  <a:moveTo>
                    <a:pt x="5395964" y="740093"/>
                  </a:moveTo>
                  <a:cubicBezTo>
                    <a:pt x="5433111" y="827723"/>
                    <a:pt x="5460733" y="920115"/>
                    <a:pt x="5485498" y="1012508"/>
                  </a:cubicBezTo>
                  <a:cubicBezTo>
                    <a:pt x="5517883" y="1128713"/>
                    <a:pt x="5549316" y="1245870"/>
                    <a:pt x="5601703" y="1355408"/>
                  </a:cubicBezTo>
                  <a:cubicBezTo>
                    <a:pt x="5651233" y="1460183"/>
                    <a:pt x="5720766" y="1556385"/>
                    <a:pt x="5816969" y="1623060"/>
                  </a:cubicBezTo>
                  <a:cubicBezTo>
                    <a:pt x="5918886" y="1693545"/>
                    <a:pt x="6037948" y="1731645"/>
                    <a:pt x="6150344" y="1780223"/>
                  </a:cubicBezTo>
                  <a:cubicBezTo>
                    <a:pt x="6190348" y="1797368"/>
                    <a:pt x="6231306" y="1817370"/>
                    <a:pt x="6270358" y="1839278"/>
                  </a:cubicBezTo>
                  <a:cubicBezTo>
                    <a:pt x="6229401" y="1822133"/>
                    <a:pt x="6186539" y="1808798"/>
                    <a:pt x="6144628" y="1797368"/>
                  </a:cubicBezTo>
                  <a:cubicBezTo>
                    <a:pt x="6081764" y="1780223"/>
                    <a:pt x="6017946" y="1766888"/>
                    <a:pt x="5956986" y="1744028"/>
                  </a:cubicBezTo>
                  <a:cubicBezTo>
                    <a:pt x="5903646" y="1724025"/>
                    <a:pt x="5854116" y="1697355"/>
                    <a:pt x="5809348" y="1663065"/>
                  </a:cubicBezTo>
                  <a:cubicBezTo>
                    <a:pt x="5722671" y="1597343"/>
                    <a:pt x="5655044" y="1508760"/>
                    <a:pt x="5602656" y="1413510"/>
                  </a:cubicBezTo>
                  <a:cubicBezTo>
                    <a:pt x="5543601" y="1306830"/>
                    <a:pt x="5504548" y="1190625"/>
                    <a:pt x="5472164" y="1073468"/>
                  </a:cubicBezTo>
                  <a:cubicBezTo>
                    <a:pt x="5440731" y="961073"/>
                    <a:pt x="5415014" y="846773"/>
                    <a:pt x="5382628" y="734378"/>
                  </a:cubicBezTo>
                  <a:cubicBezTo>
                    <a:pt x="5386439" y="736283"/>
                    <a:pt x="5391201" y="738188"/>
                    <a:pt x="5395964" y="740093"/>
                  </a:cubicBezTo>
                  <a:close/>
                  <a:moveTo>
                    <a:pt x="5343576" y="1306830"/>
                  </a:moveTo>
                  <a:cubicBezTo>
                    <a:pt x="5293094" y="1199198"/>
                    <a:pt x="5253089" y="1083945"/>
                    <a:pt x="5240706" y="964883"/>
                  </a:cubicBezTo>
                  <a:cubicBezTo>
                    <a:pt x="5234039" y="900113"/>
                    <a:pt x="5235944" y="833438"/>
                    <a:pt x="5250231" y="769620"/>
                  </a:cubicBezTo>
                  <a:cubicBezTo>
                    <a:pt x="5256898" y="739140"/>
                    <a:pt x="5266423" y="709613"/>
                    <a:pt x="5278806" y="681038"/>
                  </a:cubicBezTo>
                  <a:cubicBezTo>
                    <a:pt x="5289283" y="656273"/>
                    <a:pt x="5302619" y="633413"/>
                    <a:pt x="5316906" y="610553"/>
                  </a:cubicBezTo>
                  <a:cubicBezTo>
                    <a:pt x="5318811" y="613410"/>
                    <a:pt x="5320716" y="616268"/>
                    <a:pt x="5322621" y="618173"/>
                  </a:cubicBezTo>
                  <a:cubicBezTo>
                    <a:pt x="5348339" y="674370"/>
                    <a:pt x="5370246" y="731520"/>
                    <a:pt x="5384533" y="792480"/>
                  </a:cubicBezTo>
                  <a:cubicBezTo>
                    <a:pt x="5400726" y="861060"/>
                    <a:pt x="5409298" y="930593"/>
                    <a:pt x="5414061" y="1001078"/>
                  </a:cubicBezTo>
                  <a:cubicBezTo>
                    <a:pt x="5415014" y="1008698"/>
                    <a:pt x="5415014" y="1015365"/>
                    <a:pt x="5415014" y="1022985"/>
                  </a:cubicBezTo>
                  <a:cubicBezTo>
                    <a:pt x="5415014" y="1037273"/>
                    <a:pt x="5415966" y="1051560"/>
                    <a:pt x="5417871" y="1065848"/>
                  </a:cubicBezTo>
                  <a:cubicBezTo>
                    <a:pt x="5420728" y="1114425"/>
                    <a:pt x="5421681" y="1162050"/>
                    <a:pt x="5422633" y="1210628"/>
                  </a:cubicBezTo>
                  <a:cubicBezTo>
                    <a:pt x="5424539" y="1286828"/>
                    <a:pt x="5426444" y="1364933"/>
                    <a:pt x="5446446" y="1439228"/>
                  </a:cubicBezTo>
                  <a:cubicBezTo>
                    <a:pt x="5455019" y="1470660"/>
                    <a:pt x="5465496" y="1502093"/>
                    <a:pt x="5480736" y="1530668"/>
                  </a:cubicBezTo>
                  <a:cubicBezTo>
                    <a:pt x="5425491" y="1462088"/>
                    <a:pt x="5380723" y="1385888"/>
                    <a:pt x="5343576" y="1306830"/>
                  </a:cubicBezTo>
                  <a:close/>
                  <a:moveTo>
                    <a:pt x="5197844" y="1575435"/>
                  </a:moveTo>
                  <a:cubicBezTo>
                    <a:pt x="5093069" y="1542098"/>
                    <a:pt x="4992103" y="1489710"/>
                    <a:pt x="4913046" y="1412558"/>
                  </a:cubicBezTo>
                  <a:cubicBezTo>
                    <a:pt x="4892091" y="1391603"/>
                    <a:pt x="4873041" y="1369695"/>
                    <a:pt x="4855896" y="1345883"/>
                  </a:cubicBezTo>
                  <a:cubicBezTo>
                    <a:pt x="4843514" y="1328738"/>
                    <a:pt x="4833989" y="1310640"/>
                    <a:pt x="4823511" y="1292543"/>
                  </a:cubicBezTo>
                  <a:cubicBezTo>
                    <a:pt x="4901616" y="1346835"/>
                    <a:pt x="4985436" y="1394460"/>
                    <a:pt x="5070208" y="1437323"/>
                  </a:cubicBezTo>
                  <a:cubicBezTo>
                    <a:pt x="5162601" y="1483995"/>
                    <a:pt x="5258803" y="1525905"/>
                    <a:pt x="5355958" y="1562100"/>
                  </a:cubicBezTo>
                  <a:cubicBezTo>
                    <a:pt x="5411203" y="1582103"/>
                    <a:pt x="5467401" y="1601153"/>
                    <a:pt x="5524551" y="1618298"/>
                  </a:cubicBezTo>
                  <a:cubicBezTo>
                    <a:pt x="5524551" y="1618298"/>
                    <a:pt x="5524551" y="1618298"/>
                    <a:pt x="5524551" y="1618298"/>
                  </a:cubicBezTo>
                  <a:cubicBezTo>
                    <a:pt x="5531219" y="1624965"/>
                    <a:pt x="5536933" y="1631633"/>
                    <a:pt x="5543601" y="1637348"/>
                  </a:cubicBezTo>
                  <a:cubicBezTo>
                    <a:pt x="5427396" y="1624965"/>
                    <a:pt x="5311191" y="1611630"/>
                    <a:pt x="5197844" y="1575435"/>
                  </a:cubicBezTo>
                  <a:close/>
                  <a:moveTo>
                    <a:pt x="5568366" y="1604010"/>
                  </a:moveTo>
                  <a:cubicBezTo>
                    <a:pt x="5564556" y="1600200"/>
                    <a:pt x="5560746" y="1600200"/>
                    <a:pt x="5557889" y="1602105"/>
                  </a:cubicBezTo>
                  <a:cubicBezTo>
                    <a:pt x="5539791" y="1580198"/>
                    <a:pt x="5520741" y="1560195"/>
                    <a:pt x="5506453" y="1535430"/>
                  </a:cubicBezTo>
                  <a:cubicBezTo>
                    <a:pt x="5490261" y="1506855"/>
                    <a:pt x="5477878" y="1476375"/>
                    <a:pt x="5468353" y="1444943"/>
                  </a:cubicBezTo>
                  <a:cubicBezTo>
                    <a:pt x="5457876" y="1408748"/>
                    <a:pt x="5452161" y="1371600"/>
                    <a:pt x="5448351" y="1334453"/>
                  </a:cubicBezTo>
                  <a:cubicBezTo>
                    <a:pt x="5475973" y="1426845"/>
                    <a:pt x="5523598" y="1514475"/>
                    <a:pt x="5584558" y="1588770"/>
                  </a:cubicBezTo>
                  <a:cubicBezTo>
                    <a:pt x="5667426" y="1688783"/>
                    <a:pt x="5777916" y="1765935"/>
                    <a:pt x="5900789" y="1807845"/>
                  </a:cubicBezTo>
                  <a:cubicBezTo>
                    <a:pt x="5930316" y="1818323"/>
                    <a:pt x="5960796" y="1825943"/>
                    <a:pt x="5991276" y="1832610"/>
                  </a:cubicBezTo>
                  <a:cubicBezTo>
                    <a:pt x="5971273" y="1830705"/>
                    <a:pt x="5952223" y="1827848"/>
                    <a:pt x="5933173" y="1824038"/>
                  </a:cubicBezTo>
                  <a:cubicBezTo>
                    <a:pt x="5917933" y="1821180"/>
                    <a:pt x="5902694" y="1817370"/>
                    <a:pt x="5887453" y="1812608"/>
                  </a:cubicBezTo>
                  <a:cubicBezTo>
                    <a:pt x="5874119" y="1808798"/>
                    <a:pt x="5861736" y="1804035"/>
                    <a:pt x="5848401" y="1799273"/>
                  </a:cubicBezTo>
                  <a:cubicBezTo>
                    <a:pt x="5848401" y="1797368"/>
                    <a:pt x="5846496" y="1796415"/>
                    <a:pt x="5844591" y="1796415"/>
                  </a:cubicBezTo>
                  <a:cubicBezTo>
                    <a:pt x="5843639" y="1796415"/>
                    <a:pt x="5843639" y="1796415"/>
                    <a:pt x="5842686" y="1796415"/>
                  </a:cubicBezTo>
                  <a:cubicBezTo>
                    <a:pt x="5780773" y="1772603"/>
                    <a:pt x="5722671" y="1740218"/>
                    <a:pt x="5670283" y="1699260"/>
                  </a:cubicBezTo>
                  <a:cubicBezTo>
                    <a:pt x="5634089" y="1671638"/>
                    <a:pt x="5600751" y="1638300"/>
                    <a:pt x="5568366" y="1604010"/>
                  </a:cubicBezTo>
                  <a:close/>
                  <a:moveTo>
                    <a:pt x="5058778" y="1880235"/>
                  </a:moveTo>
                  <a:cubicBezTo>
                    <a:pt x="5143551" y="1791653"/>
                    <a:pt x="5256898" y="1729740"/>
                    <a:pt x="5375961" y="1705928"/>
                  </a:cubicBezTo>
                  <a:cubicBezTo>
                    <a:pt x="5436921" y="1693545"/>
                    <a:pt x="5497881" y="1690688"/>
                    <a:pt x="5558841" y="1697355"/>
                  </a:cubicBezTo>
                  <a:cubicBezTo>
                    <a:pt x="5555983" y="1697355"/>
                    <a:pt x="5552173" y="1698308"/>
                    <a:pt x="5549316" y="1698308"/>
                  </a:cubicBezTo>
                  <a:cubicBezTo>
                    <a:pt x="5534076" y="1700213"/>
                    <a:pt x="5517883" y="1701165"/>
                    <a:pt x="5502644" y="1703070"/>
                  </a:cubicBezTo>
                  <a:cubicBezTo>
                    <a:pt x="5471211" y="1706880"/>
                    <a:pt x="5438826" y="1712595"/>
                    <a:pt x="5408346" y="1719263"/>
                  </a:cubicBezTo>
                  <a:cubicBezTo>
                    <a:pt x="5348339" y="1732598"/>
                    <a:pt x="5288331" y="1750695"/>
                    <a:pt x="5232133" y="1776413"/>
                  </a:cubicBezTo>
                  <a:cubicBezTo>
                    <a:pt x="5181651" y="1799273"/>
                    <a:pt x="5134026" y="1827848"/>
                    <a:pt x="5090211" y="1863090"/>
                  </a:cubicBezTo>
                  <a:cubicBezTo>
                    <a:pt x="5055921" y="1890713"/>
                    <a:pt x="5025441" y="1922145"/>
                    <a:pt x="4997819" y="1956435"/>
                  </a:cubicBezTo>
                  <a:cubicBezTo>
                    <a:pt x="5016869" y="1929765"/>
                    <a:pt x="5036871" y="1904048"/>
                    <a:pt x="5058778" y="1880235"/>
                  </a:cubicBezTo>
                  <a:close/>
                  <a:moveTo>
                    <a:pt x="4943526" y="2042160"/>
                  </a:moveTo>
                  <a:cubicBezTo>
                    <a:pt x="4952098" y="2030730"/>
                    <a:pt x="4960671" y="2018348"/>
                    <a:pt x="4968291" y="2005965"/>
                  </a:cubicBezTo>
                  <a:cubicBezTo>
                    <a:pt x="4983531" y="1984058"/>
                    <a:pt x="4998771" y="1961198"/>
                    <a:pt x="5016869" y="1941195"/>
                  </a:cubicBezTo>
                  <a:cubicBezTo>
                    <a:pt x="5034966" y="1920240"/>
                    <a:pt x="5054969" y="1900238"/>
                    <a:pt x="5076876" y="1882140"/>
                  </a:cubicBezTo>
                  <a:cubicBezTo>
                    <a:pt x="5165458" y="1805940"/>
                    <a:pt x="5274996" y="1758315"/>
                    <a:pt x="5387391" y="1731645"/>
                  </a:cubicBezTo>
                  <a:cubicBezTo>
                    <a:pt x="5421681" y="1723073"/>
                    <a:pt x="5456923" y="1717358"/>
                    <a:pt x="5491214" y="1712595"/>
                  </a:cubicBezTo>
                  <a:cubicBezTo>
                    <a:pt x="5509311" y="1709738"/>
                    <a:pt x="5526456" y="1707833"/>
                    <a:pt x="5544553" y="1705928"/>
                  </a:cubicBezTo>
                  <a:cubicBezTo>
                    <a:pt x="5557889" y="1704975"/>
                    <a:pt x="5571223" y="1704023"/>
                    <a:pt x="5584558" y="1702118"/>
                  </a:cubicBezTo>
                  <a:cubicBezTo>
                    <a:pt x="5586464" y="1704023"/>
                    <a:pt x="5588369" y="1705928"/>
                    <a:pt x="5590273" y="1707833"/>
                  </a:cubicBezTo>
                  <a:cubicBezTo>
                    <a:pt x="5597894" y="1714500"/>
                    <a:pt x="5605514" y="1719263"/>
                    <a:pt x="5613133" y="1724978"/>
                  </a:cubicBezTo>
                  <a:cubicBezTo>
                    <a:pt x="5599798" y="1724025"/>
                    <a:pt x="5587416" y="1724025"/>
                    <a:pt x="5575033" y="1724025"/>
                  </a:cubicBezTo>
                  <a:cubicBezTo>
                    <a:pt x="5541696" y="1723073"/>
                    <a:pt x="5508358" y="1724978"/>
                    <a:pt x="5475021" y="1728788"/>
                  </a:cubicBezTo>
                  <a:cubicBezTo>
                    <a:pt x="5410251" y="1736408"/>
                    <a:pt x="5347386" y="1753553"/>
                    <a:pt x="5287378" y="1778318"/>
                  </a:cubicBezTo>
                  <a:cubicBezTo>
                    <a:pt x="5231181" y="1801178"/>
                    <a:pt x="5178794" y="1831658"/>
                    <a:pt x="5130216" y="1867853"/>
                  </a:cubicBezTo>
                  <a:cubicBezTo>
                    <a:pt x="5082591" y="1903095"/>
                    <a:pt x="5040681" y="1945005"/>
                    <a:pt x="5002581" y="1989773"/>
                  </a:cubicBezTo>
                  <a:cubicBezTo>
                    <a:pt x="4973053" y="2024063"/>
                    <a:pt x="4943526" y="2059305"/>
                    <a:pt x="4908283" y="2087880"/>
                  </a:cubicBezTo>
                  <a:cubicBezTo>
                    <a:pt x="4921619" y="2073593"/>
                    <a:pt x="4933048" y="2058353"/>
                    <a:pt x="4943526" y="2042160"/>
                  </a:cubicBezTo>
                  <a:close/>
                  <a:moveTo>
                    <a:pt x="4886376" y="2109788"/>
                  </a:moveTo>
                  <a:cubicBezTo>
                    <a:pt x="4926381" y="2085975"/>
                    <a:pt x="4957814" y="2050733"/>
                    <a:pt x="4987341" y="2015490"/>
                  </a:cubicBezTo>
                  <a:cubicBezTo>
                    <a:pt x="5005439" y="1993583"/>
                    <a:pt x="5024489" y="1971675"/>
                    <a:pt x="5043539" y="1950720"/>
                  </a:cubicBezTo>
                  <a:cubicBezTo>
                    <a:pt x="5064494" y="1928813"/>
                    <a:pt x="5087353" y="1907858"/>
                    <a:pt x="5111166" y="1887855"/>
                  </a:cubicBezTo>
                  <a:cubicBezTo>
                    <a:pt x="5208321" y="1809750"/>
                    <a:pt x="5325478" y="1757363"/>
                    <a:pt x="5449303" y="1739265"/>
                  </a:cubicBezTo>
                  <a:cubicBezTo>
                    <a:pt x="5486451" y="1733550"/>
                    <a:pt x="5524551" y="1730693"/>
                    <a:pt x="5562651" y="1730693"/>
                  </a:cubicBezTo>
                  <a:cubicBezTo>
                    <a:pt x="5580748" y="1730693"/>
                    <a:pt x="5599798" y="1731645"/>
                    <a:pt x="5617896" y="1733550"/>
                  </a:cubicBezTo>
                  <a:cubicBezTo>
                    <a:pt x="5621706" y="1733550"/>
                    <a:pt x="5624564" y="1734503"/>
                    <a:pt x="5628373" y="1734503"/>
                  </a:cubicBezTo>
                  <a:cubicBezTo>
                    <a:pt x="5632183" y="1737360"/>
                    <a:pt x="5635994" y="1739265"/>
                    <a:pt x="5640756" y="1742123"/>
                  </a:cubicBezTo>
                  <a:cubicBezTo>
                    <a:pt x="5636946" y="1742123"/>
                    <a:pt x="5632183" y="1742123"/>
                    <a:pt x="5628373" y="1742123"/>
                  </a:cubicBezTo>
                  <a:cubicBezTo>
                    <a:pt x="5595989" y="1743075"/>
                    <a:pt x="5563603" y="1745933"/>
                    <a:pt x="5532171" y="1749743"/>
                  </a:cubicBezTo>
                  <a:cubicBezTo>
                    <a:pt x="5469306" y="1758315"/>
                    <a:pt x="5407394" y="1774508"/>
                    <a:pt x="5347386" y="1797368"/>
                  </a:cubicBezTo>
                  <a:cubicBezTo>
                    <a:pt x="5287378" y="1820228"/>
                    <a:pt x="5231181" y="1848803"/>
                    <a:pt x="5177841" y="1884045"/>
                  </a:cubicBezTo>
                  <a:cubicBezTo>
                    <a:pt x="5151171" y="1901190"/>
                    <a:pt x="5125453" y="1920240"/>
                    <a:pt x="5101641" y="1940243"/>
                  </a:cubicBezTo>
                  <a:cubicBezTo>
                    <a:pt x="5076876" y="1960245"/>
                    <a:pt x="5054016" y="1983105"/>
                    <a:pt x="5031156" y="2005013"/>
                  </a:cubicBezTo>
                  <a:cubicBezTo>
                    <a:pt x="4985436" y="2048828"/>
                    <a:pt x="4937811" y="2092643"/>
                    <a:pt x="4878756" y="2117408"/>
                  </a:cubicBezTo>
                  <a:cubicBezTo>
                    <a:pt x="4877803" y="2117408"/>
                    <a:pt x="4876851" y="2117408"/>
                    <a:pt x="4875898" y="2117408"/>
                  </a:cubicBezTo>
                  <a:cubicBezTo>
                    <a:pt x="4879708" y="2115503"/>
                    <a:pt x="4882566" y="2112645"/>
                    <a:pt x="4886376" y="2109788"/>
                  </a:cubicBezTo>
                  <a:close/>
                  <a:moveTo>
                    <a:pt x="4602531" y="2093595"/>
                  </a:moveTo>
                  <a:cubicBezTo>
                    <a:pt x="4631106" y="2103120"/>
                    <a:pt x="4660633" y="2110740"/>
                    <a:pt x="4689208" y="2117408"/>
                  </a:cubicBezTo>
                  <a:cubicBezTo>
                    <a:pt x="4703496" y="2121218"/>
                    <a:pt x="4718736" y="2124075"/>
                    <a:pt x="4733024" y="2127885"/>
                  </a:cubicBezTo>
                  <a:cubicBezTo>
                    <a:pt x="4733976" y="2127885"/>
                    <a:pt x="4733976" y="2127885"/>
                    <a:pt x="4734928" y="2127885"/>
                  </a:cubicBezTo>
                  <a:cubicBezTo>
                    <a:pt x="4778743" y="2139315"/>
                    <a:pt x="4822558" y="2152650"/>
                    <a:pt x="4866374" y="2166938"/>
                  </a:cubicBezTo>
                  <a:cubicBezTo>
                    <a:pt x="4981626" y="2206943"/>
                    <a:pt x="5093069" y="2259330"/>
                    <a:pt x="5197844" y="2323148"/>
                  </a:cubicBezTo>
                  <a:cubicBezTo>
                    <a:pt x="5301666" y="2386013"/>
                    <a:pt x="5397869" y="2460308"/>
                    <a:pt x="5485498" y="2544128"/>
                  </a:cubicBezTo>
                  <a:cubicBezTo>
                    <a:pt x="5572176" y="2626995"/>
                    <a:pt x="5649328" y="2718435"/>
                    <a:pt x="5716956" y="2817495"/>
                  </a:cubicBezTo>
                  <a:cubicBezTo>
                    <a:pt x="5784583" y="2916555"/>
                    <a:pt x="5841733" y="3023235"/>
                    <a:pt x="5886501" y="3133725"/>
                  </a:cubicBezTo>
                  <a:cubicBezTo>
                    <a:pt x="5892216" y="3147060"/>
                    <a:pt x="5896978" y="3160395"/>
                    <a:pt x="5902694" y="3174683"/>
                  </a:cubicBezTo>
                  <a:cubicBezTo>
                    <a:pt x="5904598" y="3180398"/>
                    <a:pt x="5914123" y="3176588"/>
                    <a:pt x="5912219" y="3170873"/>
                  </a:cubicBezTo>
                  <a:cubicBezTo>
                    <a:pt x="5870308" y="3058478"/>
                    <a:pt x="5816016" y="2950845"/>
                    <a:pt x="5750294" y="2849880"/>
                  </a:cubicBezTo>
                  <a:cubicBezTo>
                    <a:pt x="5685523" y="2748915"/>
                    <a:pt x="5610276" y="2655570"/>
                    <a:pt x="5526456" y="2570798"/>
                  </a:cubicBezTo>
                  <a:cubicBezTo>
                    <a:pt x="5440731" y="2484120"/>
                    <a:pt x="5346433" y="2406968"/>
                    <a:pt x="5244516" y="2341245"/>
                  </a:cubicBezTo>
                  <a:cubicBezTo>
                    <a:pt x="5142598" y="2275523"/>
                    <a:pt x="5033061" y="2219325"/>
                    <a:pt x="4919714" y="2176463"/>
                  </a:cubicBezTo>
                  <a:cubicBezTo>
                    <a:pt x="4907331" y="2171700"/>
                    <a:pt x="4895901" y="2167890"/>
                    <a:pt x="4883519" y="2163128"/>
                  </a:cubicBezTo>
                  <a:cubicBezTo>
                    <a:pt x="4988294" y="2184083"/>
                    <a:pt x="5094973" y="2200275"/>
                    <a:pt x="5198796" y="2225040"/>
                  </a:cubicBezTo>
                  <a:cubicBezTo>
                    <a:pt x="5314048" y="2251710"/>
                    <a:pt x="5428348" y="2290763"/>
                    <a:pt x="5527408" y="2355533"/>
                  </a:cubicBezTo>
                  <a:cubicBezTo>
                    <a:pt x="5619801" y="2416493"/>
                    <a:pt x="5697906" y="2497455"/>
                    <a:pt x="5757914" y="2590800"/>
                  </a:cubicBezTo>
                  <a:cubicBezTo>
                    <a:pt x="5791251" y="2643188"/>
                    <a:pt x="5817921" y="2699385"/>
                    <a:pt x="5838876" y="2757488"/>
                  </a:cubicBezTo>
                  <a:cubicBezTo>
                    <a:pt x="5849353" y="2787015"/>
                    <a:pt x="5857926" y="2816543"/>
                    <a:pt x="5863641" y="2847023"/>
                  </a:cubicBezTo>
                  <a:cubicBezTo>
                    <a:pt x="5865546" y="2857500"/>
                    <a:pt x="5868403" y="2868930"/>
                    <a:pt x="5869356" y="2879408"/>
                  </a:cubicBezTo>
                  <a:cubicBezTo>
                    <a:pt x="5874119" y="2932748"/>
                    <a:pt x="5878881" y="2986088"/>
                    <a:pt x="5886501" y="3038475"/>
                  </a:cubicBezTo>
                  <a:cubicBezTo>
                    <a:pt x="5891264" y="3067050"/>
                    <a:pt x="5896026" y="3095625"/>
                    <a:pt x="5902694" y="3124200"/>
                  </a:cubicBezTo>
                  <a:cubicBezTo>
                    <a:pt x="5907456" y="3146108"/>
                    <a:pt x="5911266" y="3168968"/>
                    <a:pt x="5919839" y="3189923"/>
                  </a:cubicBezTo>
                  <a:cubicBezTo>
                    <a:pt x="5882691" y="3171825"/>
                    <a:pt x="5844591" y="3154680"/>
                    <a:pt x="5806491" y="3139440"/>
                  </a:cubicBezTo>
                  <a:cubicBezTo>
                    <a:pt x="5756008" y="3046095"/>
                    <a:pt x="5697906" y="2955608"/>
                    <a:pt x="5634089" y="2871788"/>
                  </a:cubicBezTo>
                  <a:cubicBezTo>
                    <a:pt x="5567414" y="2785110"/>
                    <a:pt x="5495023" y="2703195"/>
                    <a:pt x="5415014" y="2627948"/>
                  </a:cubicBezTo>
                  <a:cubicBezTo>
                    <a:pt x="5335003" y="2552700"/>
                    <a:pt x="5249278" y="2483168"/>
                    <a:pt x="5158791" y="2421255"/>
                  </a:cubicBezTo>
                  <a:cubicBezTo>
                    <a:pt x="5063541" y="2356485"/>
                    <a:pt x="4963528" y="2303145"/>
                    <a:pt x="4861611" y="2249805"/>
                  </a:cubicBezTo>
                  <a:cubicBezTo>
                    <a:pt x="4771124" y="2201228"/>
                    <a:pt x="4679683" y="2152650"/>
                    <a:pt x="4595864" y="2092643"/>
                  </a:cubicBezTo>
                  <a:cubicBezTo>
                    <a:pt x="4597768" y="2091690"/>
                    <a:pt x="4599674" y="2092643"/>
                    <a:pt x="4602531" y="2093595"/>
                  </a:cubicBezTo>
                  <a:close/>
                  <a:moveTo>
                    <a:pt x="4540618" y="2067878"/>
                  </a:moveTo>
                  <a:cubicBezTo>
                    <a:pt x="4547286" y="2071688"/>
                    <a:pt x="4553001" y="2074545"/>
                    <a:pt x="4560621" y="2076450"/>
                  </a:cubicBezTo>
                  <a:cubicBezTo>
                    <a:pt x="4638726" y="2138363"/>
                    <a:pt x="4726356" y="2187893"/>
                    <a:pt x="4813986" y="2234565"/>
                  </a:cubicBezTo>
                  <a:cubicBezTo>
                    <a:pt x="4915903" y="2289810"/>
                    <a:pt x="5018773" y="2341245"/>
                    <a:pt x="5115928" y="2405063"/>
                  </a:cubicBezTo>
                  <a:cubicBezTo>
                    <a:pt x="5207369" y="2464118"/>
                    <a:pt x="5293094" y="2530793"/>
                    <a:pt x="5374056" y="2604135"/>
                  </a:cubicBezTo>
                  <a:cubicBezTo>
                    <a:pt x="5455019" y="2677478"/>
                    <a:pt x="5529314" y="2757488"/>
                    <a:pt x="5597894" y="2842260"/>
                  </a:cubicBezTo>
                  <a:cubicBezTo>
                    <a:pt x="5666473" y="2927985"/>
                    <a:pt x="5727433" y="3019425"/>
                    <a:pt x="5781726" y="3114675"/>
                  </a:cubicBezTo>
                  <a:cubicBezTo>
                    <a:pt x="5785536" y="3121343"/>
                    <a:pt x="5789346" y="3128963"/>
                    <a:pt x="5793156" y="3135630"/>
                  </a:cubicBezTo>
                  <a:cubicBezTo>
                    <a:pt x="5790298" y="3137535"/>
                    <a:pt x="5790298" y="3142298"/>
                    <a:pt x="5793156" y="3146108"/>
                  </a:cubicBezTo>
                  <a:cubicBezTo>
                    <a:pt x="5787441" y="3161348"/>
                    <a:pt x="5784583" y="3177540"/>
                    <a:pt x="5781726" y="3193733"/>
                  </a:cubicBezTo>
                  <a:lnTo>
                    <a:pt x="5771248" y="3244215"/>
                  </a:lnTo>
                  <a:cubicBezTo>
                    <a:pt x="5766486" y="3268028"/>
                    <a:pt x="5761723" y="3290888"/>
                    <a:pt x="5756961" y="3314700"/>
                  </a:cubicBezTo>
                  <a:cubicBezTo>
                    <a:pt x="5721719" y="3216593"/>
                    <a:pt x="5675046" y="3123248"/>
                    <a:pt x="5617896" y="3035618"/>
                  </a:cubicBezTo>
                  <a:cubicBezTo>
                    <a:pt x="5553126" y="2937510"/>
                    <a:pt x="5475021" y="2847975"/>
                    <a:pt x="5387391" y="2769870"/>
                  </a:cubicBezTo>
                  <a:cubicBezTo>
                    <a:pt x="5290236" y="2685098"/>
                    <a:pt x="5180698" y="2615565"/>
                    <a:pt x="5071161" y="2546985"/>
                  </a:cubicBezTo>
                  <a:cubicBezTo>
                    <a:pt x="4966386" y="2481263"/>
                    <a:pt x="4862564" y="2415540"/>
                    <a:pt x="4767314" y="2335530"/>
                  </a:cubicBezTo>
                  <a:cubicBezTo>
                    <a:pt x="4677778" y="2260283"/>
                    <a:pt x="4597768" y="2172653"/>
                    <a:pt x="4542524" y="2068830"/>
                  </a:cubicBezTo>
                  <a:cubicBezTo>
                    <a:pt x="4541571" y="2068830"/>
                    <a:pt x="4540618" y="2068830"/>
                    <a:pt x="4540618" y="2067878"/>
                  </a:cubicBezTo>
                  <a:cubicBezTo>
                    <a:pt x="4540618" y="2067878"/>
                    <a:pt x="4540618" y="2067878"/>
                    <a:pt x="4540618" y="2067878"/>
                  </a:cubicBezTo>
                  <a:close/>
                  <a:moveTo>
                    <a:pt x="4535856" y="2070735"/>
                  </a:moveTo>
                  <a:cubicBezTo>
                    <a:pt x="4582528" y="2161223"/>
                    <a:pt x="4648251" y="2240280"/>
                    <a:pt x="4722546" y="2308860"/>
                  </a:cubicBezTo>
                  <a:cubicBezTo>
                    <a:pt x="4812081" y="2391728"/>
                    <a:pt x="4913998" y="2459355"/>
                    <a:pt x="5016869" y="2525078"/>
                  </a:cubicBezTo>
                  <a:cubicBezTo>
                    <a:pt x="5126406" y="2594610"/>
                    <a:pt x="5236896" y="2662238"/>
                    <a:pt x="5337861" y="2744153"/>
                  </a:cubicBezTo>
                  <a:cubicBezTo>
                    <a:pt x="5430253" y="2819400"/>
                    <a:pt x="5512169" y="2907030"/>
                    <a:pt x="5581701" y="3004185"/>
                  </a:cubicBezTo>
                  <a:cubicBezTo>
                    <a:pt x="5650281" y="3100388"/>
                    <a:pt x="5705526" y="3206115"/>
                    <a:pt x="5745531" y="3317558"/>
                  </a:cubicBezTo>
                  <a:cubicBezTo>
                    <a:pt x="5747436" y="3324225"/>
                    <a:pt x="5750294" y="3329940"/>
                    <a:pt x="5752198" y="3336608"/>
                  </a:cubicBezTo>
                  <a:cubicBezTo>
                    <a:pt x="5751246" y="3342323"/>
                    <a:pt x="5749341" y="3348038"/>
                    <a:pt x="5748389" y="3354705"/>
                  </a:cubicBezTo>
                  <a:cubicBezTo>
                    <a:pt x="5741721" y="3387090"/>
                    <a:pt x="5730291" y="3423285"/>
                    <a:pt x="5737911" y="3455670"/>
                  </a:cubicBezTo>
                  <a:cubicBezTo>
                    <a:pt x="5739816" y="3462338"/>
                    <a:pt x="5743626" y="3471863"/>
                    <a:pt x="5748389" y="3481388"/>
                  </a:cubicBezTo>
                  <a:cubicBezTo>
                    <a:pt x="5747436" y="3481388"/>
                    <a:pt x="5746483" y="3480435"/>
                    <a:pt x="5745531" y="3480435"/>
                  </a:cubicBezTo>
                  <a:cubicBezTo>
                    <a:pt x="5678856" y="3373755"/>
                    <a:pt x="5596941" y="3276600"/>
                    <a:pt x="5511216" y="3185160"/>
                  </a:cubicBezTo>
                  <a:cubicBezTo>
                    <a:pt x="5424539" y="3092768"/>
                    <a:pt x="5332146" y="3006090"/>
                    <a:pt x="5239753" y="2919413"/>
                  </a:cubicBezTo>
                  <a:cubicBezTo>
                    <a:pt x="5147361" y="2833688"/>
                    <a:pt x="5054016" y="2749868"/>
                    <a:pt x="4965433" y="2661285"/>
                  </a:cubicBezTo>
                  <a:cubicBezTo>
                    <a:pt x="4877803" y="2574608"/>
                    <a:pt x="4794936" y="2484120"/>
                    <a:pt x="4719689" y="2386013"/>
                  </a:cubicBezTo>
                  <a:cubicBezTo>
                    <a:pt x="4646346" y="2289810"/>
                    <a:pt x="4582528" y="2186940"/>
                    <a:pt x="4532999" y="2076450"/>
                  </a:cubicBezTo>
                  <a:cubicBezTo>
                    <a:pt x="4533951" y="2073593"/>
                    <a:pt x="4534903" y="2071688"/>
                    <a:pt x="4535856" y="2070735"/>
                  </a:cubicBezTo>
                  <a:close/>
                  <a:moveTo>
                    <a:pt x="4528236" y="2090738"/>
                  </a:moveTo>
                  <a:cubicBezTo>
                    <a:pt x="4534903" y="2164080"/>
                    <a:pt x="4550143" y="2236470"/>
                    <a:pt x="4570146" y="2306003"/>
                  </a:cubicBezTo>
                  <a:cubicBezTo>
                    <a:pt x="4594911" y="2391728"/>
                    <a:pt x="4628249" y="2474595"/>
                    <a:pt x="4668253" y="2554605"/>
                  </a:cubicBezTo>
                  <a:cubicBezTo>
                    <a:pt x="4708258" y="2635568"/>
                    <a:pt x="4754931" y="2713673"/>
                    <a:pt x="4805414" y="2787968"/>
                  </a:cubicBezTo>
                  <a:cubicBezTo>
                    <a:pt x="4856849" y="2865120"/>
                    <a:pt x="4913046" y="2939415"/>
                    <a:pt x="4971148" y="3010853"/>
                  </a:cubicBezTo>
                  <a:cubicBezTo>
                    <a:pt x="5029251" y="3083243"/>
                    <a:pt x="5090211" y="3154680"/>
                    <a:pt x="5151171" y="3225165"/>
                  </a:cubicBezTo>
                  <a:cubicBezTo>
                    <a:pt x="5155933" y="3230880"/>
                    <a:pt x="5161648" y="3237548"/>
                    <a:pt x="5166411" y="3243263"/>
                  </a:cubicBezTo>
                  <a:cubicBezTo>
                    <a:pt x="5160696" y="3270885"/>
                    <a:pt x="5152123" y="3297555"/>
                    <a:pt x="5143551" y="3324225"/>
                  </a:cubicBezTo>
                  <a:cubicBezTo>
                    <a:pt x="5138789" y="3336608"/>
                    <a:pt x="5134978" y="3349943"/>
                    <a:pt x="5130216" y="3362325"/>
                  </a:cubicBezTo>
                  <a:cubicBezTo>
                    <a:pt x="5063541" y="3292793"/>
                    <a:pt x="4996866" y="3222308"/>
                    <a:pt x="4933048" y="3149918"/>
                  </a:cubicBezTo>
                  <a:cubicBezTo>
                    <a:pt x="4869231" y="3076575"/>
                    <a:pt x="4808271" y="2999423"/>
                    <a:pt x="4755883" y="2917508"/>
                  </a:cubicBezTo>
                  <a:cubicBezTo>
                    <a:pt x="4702543" y="2833688"/>
                    <a:pt x="4658728" y="2745105"/>
                    <a:pt x="4626343" y="2650808"/>
                  </a:cubicBezTo>
                  <a:cubicBezTo>
                    <a:pt x="4593006" y="2554605"/>
                    <a:pt x="4571099" y="2453640"/>
                    <a:pt x="4555858" y="2352675"/>
                  </a:cubicBezTo>
                  <a:cubicBezTo>
                    <a:pt x="4542524" y="2267903"/>
                    <a:pt x="4533951" y="2183130"/>
                    <a:pt x="4526331" y="2098358"/>
                  </a:cubicBezTo>
                  <a:cubicBezTo>
                    <a:pt x="4526331" y="2096453"/>
                    <a:pt x="4527283" y="2093595"/>
                    <a:pt x="4528236" y="2090738"/>
                  </a:cubicBezTo>
                  <a:close/>
                  <a:moveTo>
                    <a:pt x="4516806" y="2107883"/>
                  </a:moveTo>
                  <a:cubicBezTo>
                    <a:pt x="4517758" y="2107883"/>
                    <a:pt x="4518711" y="2106930"/>
                    <a:pt x="4519664" y="2105978"/>
                  </a:cubicBezTo>
                  <a:cubicBezTo>
                    <a:pt x="4525378" y="2177415"/>
                    <a:pt x="4532999" y="2248853"/>
                    <a:pt x="4543476" y="2319338"/>
                  </a:cubicBezTo>
                  <a:cubicBezTo>
                    <a:pt x="4557764" y="2420303"/>
                    <a:pt x="4576814" y="2521268"/>
                    <a:pt x="4607293" y="2618423"/>
                  </a:cubicBezTo>
                  <a:cubicBezTo>
                    <a:pt x="4636821" y="2713673"/>
                    <a:pt x="4677778" y="2805113"/>
                    <a:pt x="4728261" y="2890838"/>
                  </a:cubicBezTo>
                  <a:cubicBezTo>
                    <a:pt x="4777791" y="2974658"/>
                    <a:pt x="4836846" y="3052763"/>
                    <a:pt x="4899711" y="3127058"/>
                  </a:cubicBezTo>
                  <a:cubicBezTo>
                    <a:pt x="4963528" y="3202305"/>
                    <a:pt x="5031156" y="3273743"/>
                    <a:pt x="5098783" y="3345180"/>
                  </a:cubicBezTo>
                  <a:cubicBezTo>
                    <a:pt x="5107356" y="3353753"/>
                    <a:pt x="5115928" y="3362325"/>
                    <a:pt x="5124501" y="3371850"/>
                  </a:cubicBezTo>
                  <a:cubicBezTo>
                    <a:pt x="5125453" y="3372803"/>
                    <a:pt x="5125453" y="3372803"/>
                    <a:pt x="5126406" y="3372803"/>
                  </a:cubicBezTo>
                  <a:cubicBezTo>
                    <a:pt x="5114023" y="3405188"/>
                    <a:pt x="5101641" y="3437573"/>
                    <a:pt x="5089258" y="3469958"/>
                  </a:cubicBezTo>
                  <a:cubicBezTo>
                    <a:pt x="5004486" y="3412808"/>
                    <a:pt x="4924476" y="3349943"/>
                    <a:pt x="4850181" y="3279458"/>
                  </a:cubicBezTo>
                  <a:cubicBezTo>
                    <a:pt x="4775886" y="3208973"/>
                    <a:pt x="4708258" y="3130868"/>
                    <a:pt x="4652061" y="3046095"/>
                  </a:cubicBezTo>
                  <a:cubicBezTo>
                    <a:pt x="4595864" y="2960370"/>
                    <a:pt x="4550143" y="2867978"/>
                    <a:pt x="4520616" y="2769870"/>
                  </a:cubicBezTo>
                  <a:cubicBezTo>
                    <a:pt x="4505376" y="2720340"/>
                    <a:pt x="4494899" y="2669858"/>
                    <a:pt x="4488231" y="2619375"/>
                  </a:cubicBezTo>
                  <a:cubicBezTo>
                    <a:pt x="4481564" y="2563178"/>
                    <a:pt x="4480611" y="2506028"/>
                    <a:pt x="4483468" y="2449830"/>
                  </a:cubicBezTo>
                  <a:cubicBezTo>
                    <a:pt x="4486326" y="2390775"/>
                    <a:pt x="4492041" y="2331720"/>
                    <a:pt x="4496803" y="2272665"/>
                  </a:cubicBezTo>
                  <a:cubicBezTo>
                    <a:pt x="4508233" y="2218373"/>
                    <a:pt x="4515853" y="2163128"/>
                    <a:pt x="4516806" y="2107883"/>
                  </a:cubicBezTo>
                  <a:close/>
                  <a:moveTo>
                    <a:pt x="4447274" y="2446973"/>
                  </a:moveTo>
                  <a:cubicBezTo>
                    <a:pt x="4450131" y="2437448"/>
                    <a:pt x="4452989" y="2426970"/>
                    <a:pt x="4455846" y="2417445"/>
                  </a:cubicBezTo>
                  <a:cubicBezTo>
                    <a:pt x="4466324" y="2382203"/>
                    <a:pt x="4476801" y="2345055"/>
                    <a:pt x="4486326" y="2307908"/>
                  </a:cubicBezTo>
                  <a:cubicBezTo>
                    <a:pt x="4483468" y="2344103"/>
                    <a:pt x="4480611" y="2380298"/>
                    <a:pt x="4477753" y="2415540"/>
                  </a:cubicBezTo>
                  <a:cubicBezTo>
                    <a:pt x="4473943" y="2472690"/>
                    <a:pt x="4472991" y="2529840"/>
                    <a:pt x="4477753" y="2586990"/>
                  </a:cubicBezTo>
                  <a:cubicBezTo>
                    <a:pt x="4481564" y="2638425"/>
                    <a:pt x="4491089" y="2688908"/>
                    <a:pt x="4503471" y="2738438"/>
                  </a:cubicBezTo>
                  <a:cubicBezTo>
                    <a:pt x="4529189" y="2836545"/>
                    <a:pt x="4571099" y="2929890"/>
                    <a:pt x="4623486" y="3016568"/>
                  </a:cubicBezTo>
                  <a:cubicBezTo>
                    <a:pt x="4676826" y="3104198"/>
                    <a:pt x="4742549" y="3185160"/>
                    <a:pt x="4815891" y="3257550"/>
                  </a:cubicBezTo>
                  <a:cubicBezTo>
                    <a:pt x="4888281" y="3329940"/>
                    <a:pt x="4967339" y="3395663"/>
                    <a:pt x="5051158" y="3454718"/>
                  </a:cubicBezTo>
                  <a:cubicBezTo>
                    <a:pt x="5061636" y="3462338"/>
                    <a:pt x="5072114" y="3469958"/>
                    <a:pt x="5082591" y="3477578"/>
                  </a:cubicBezTo>
                  <a:cubicBezTo>
                    <a:pt x="5082591" y="3477578"/>
                    <a:pt x="5083544" y="3477578"/>
                    <a:pt x="5083544" y="3477578"/>
                  </a:cubicBezTo>
                  <a:cubicBezTo>
                    <a:pt x="5079733" y="3488055"/>
                    <a:pt x="5075923" y="3497580"/>
                    <a:pt x="5073066" y="3508058"/>
                  </a:cubicBezTo>
                  <a:cubicBezTo>
                    <a:pt x="5068303" y="3520440"/>
                    <a:pt x="5064494" y="3533775"/>
                    <a:pt x="5060683" y="3546158"/>
                  </a:cubicBezTo>
                  <a:cubicBezTo>
                    <a:pt x="4985436" y="3495675"/>
                    <a:pt x="4910189" y="3446145"/>
                    <a:pt x="4838751" y="3389948"/>
                  </a:cubicBezTo>
                  <a:cubicBezTo>
                    <a:pt x="4766361" y="3332798"/>
                    <a:pt x="4698733" y="3270885"/>
                    <a:pt x="4638726" y="3200400"/>
                  </a:cubicBezTo>
                  <a:cubicBezTo>
                    <a:pt x="4582528" y="3134678"/>
                    <a:pt x="4533951" y="3062288"/>
                    <a:pt x="4496803" y="2983230"/>
                  </a:cubicBezTo>
                  <a:cubicBezTo>
                    <a:pt x="4458703" y="2902268"/>
                    <a:pt x="4434891" y="2816543"/>
                    <a:pt x="4428224" y="2727008"/>
                  </a:cubicBezTo>
                  <a:cubicBezTo>
                    <a:pt x="4422508" y="2634615"/>
                    <a:pt x="4433939" y="2540318"/>
                    <a:pt x="4447274" y="2446973"/>
                  </a:cubicBezTo>
                  <a:close/>
                  <a:moveTo>
                    <a:pt x="4452989" y="3116580"/>
                  </a:moveTo>
                  <a:cubicBezTo>
                    <a:pt x="4390124" y="3012758"/>
                    <a:pt x="4362501" y="2895600"/>
                    <a:pt x="4372026" y="2774633"/>
                  </a:cubicBezTo>
                  <a:cubicBezTo>
                    <a:pt x="4380599" y="2673668"/>
                    <a:pt x="4408221" y="2576513"/>
                    <a:pt x="4436796" y="2480310"/>
                  </a:cubicBezTo>
                  <a:cubicBezTo>
                    <a:pt x="4433939" y="2500313"/>
                    <a:pt x="4431081" y="2520315"/>
                    <a:pt x="4429176" y="2540318"/>
                  </a:cubicBezTo>
                  <a:cubicBezTo>
                    <a:pt x="4423461" y="2590800"/>
                    <a:pt x="4420603" y="2641283"/>
                    <a:pt x="4421556" y="2691765"/>
                  </a:cubicBezTo>
                  <a:cubicBezTo>
                    <a:pt x="4423461" y="2783205"/>
                    <a:pt x="4442511" y="2872740"/>
                    <a:pt x="4477753" y="2956560"/>
                  </a:cubicBezTo>
                  <a:cubicBezTo>
                    <a:pt x="4511091" y="3037523"/>
                    <a:pt x="4557764" y="3112770"/>
                    <a:pt x="4612056" y="3180398"/>
                  </a:cubicBezTo>
                  <a:cubicBezTo>
                    <a:pt x="4669206" y="3251835"/>
                    <a:pt x="4734928" y="3316605"/>
                    <a:pt x="4805414" y="3374708"/>
                  </a:cubicBezTo>
                  <a:cubicBezTo>
                    <a:pt x="4877803" y="3434715"/>
                    <a:pt x="4954003" y="3489008"/>
                    <a:pt x="5032108" y="3540443"/>
                  </a:cubicBezTo>
                  <a:cubicBezTo>
                    <a:pt x="5040681" y="3546158"/>
                    <a:pt x="5050206" y="3551873"/>
                    <a:pt x="5058778" y="3557588"/>
                  </a:cubicBezTo>
                  <a:cubicBezTo>
                    <a:pt x="5057826" y="3559493"/>
                    <a:pt x="5057826" y="3561398"/>
                    <a:pt x="5056873" y="3563303"/>
                  </a:cubicBezTo>
                  <a:cubicBezTo>
                    <a:pt x="5024489" y="3548063"/>
                    <a:pt x="4991151" y="3531870"/>
                    <a:pt x="4957814" y="3516630"/>
                  </a:cubicBezTo>
                  <a:cubicBezTo>
                    <a:pt x="4939716" y="3506153"/>
                    <a:pt x="4921619" y="3497580"/>
                    <a:pt x="4902569" y="3489008"/>
                  </a:cubicBezTo>
                  <a:cubicBezTo>
                    <a:pt x="4726356" y="3399473"/>
                    <a:pt x="4558716" y="3288983"/>
                    <a:pt x="4452989" y="3116580"/>
                  </a:cubicBezTo>
                  <a:close/>
                  <a:moveTo>
                    <a:pt x="4430128" y="3494723"/>
                  </a:moveTo>
                  <a:cubicBezTo>
                    <a:pt x="4522521" y="3460433"/>
                    <a:pt x="4622533" y="3450908"/>
                    <a:pt x="4719689" y="3463290"/>
                  </a:cubicBezTo>
                  <a:cubicBezTo>
                    <a:pt x="4771124" y="3469958"/>
                    <a:pt x="4821606" y="3483293"/>
                    <a:pt x="4870183" y="3502343"/>
                  </a:cubicBezTo>
                  <a:cubicBezTo>
                    <a:pt x="4900664" y="3517583"/>
                    <a:pt x="4931144" y="3532823"/>
                    <a:pt x="4961623" y="3548063"/>
                  </a:cubicBezTo>
                  <a:cubicBezTo>
                    <a:pt x="4985436" y="3562350"/>
                    <a:pt x="5007344" y="3577590"/>
                    <a:pt x="5028298" y="3595688"/>
                  </a:cubicBezTo>
                  <a:cubicBezTo>
                    <a:pt x="5035919" y="3602355"/>
                    <a:pt x="5045444" y="3596640"/>
                    <a:pt x="5048301" y="3589020"/>
                  </a:cubicBezTo>
                  <a:cubicBezTo>
                    <a:pt x="5049253" y="3589020"/>
                    <a:pt x="5050206" y="3589973"/>
                    <a:pt x="5050206" y="3589973"/>
                  </a:cubicBezTo>
                  <a:cubicBezTo>
                    <a:pt x="5048301" y="3600450"/>
                    <a:pt x="5045444" y="3609975"/>
                    <a:pt x="5043539" y="3620453"/>
                  </a:cubicBezTo>
                  <a:cubicBezTo>
                    <a:pt x="4997819" y="3588068"/>
                    <a:pt x="4946383" y="3563303"/>
                    <a:pt x="4893996" y="3543300"/>
                  </a:cubicBezTo>
                  <a:cubicBezTo>
                    <a:pt x="4835893" y="3521393"/>
                    <a:pt x="4774933" y="3507105"/>
                    <a:pt x="4713974" y="3499485"/>
                  </a:cubicBezTo>
                  <a:cubicBezTo>
                    <a:pt x="4591101" y="3485198"/>
                    <a:pt x="4466324" y="3501390"/>
                    <a:pt x="4351071" y="3545205"/>
                  </a:cubicBezTo>
                  <a:cubicBezTo>
                    <a:pt x="4324401" y="3555683"/>
                    <a:pt x="4297731" y="3567113"/>
                    <a:pt x="4272014" y="3580448"/>
                  </a:cubicBezTo>
                  <a:cubicBezTo>
                    <a:pt x="4320591" y="3545205"/>
                    <a:pt x="4373931" y="3515678"/>
                    <a:pt x="4430128" y="3494723"/>
                  </a:cubicBezTo>
                  <a:close/>
                  <a:moveTo>
                    <a:pt x="4254868" y="3602355"/>
                  </a:moveTo>
                  <a:cubicBezTo>
                    <a:pt x="4280586" y="3588068"/>
                    <a:pt x="4308208" y="3574733"/>
                    <a:pt x="4335831" y="3563303"/>
                  </a:cubicBezTo>
                  <a:cubicBezTo>
                    <a:pt x="4391076" y="3540443"/>
                    <a:pt x="4449178" y="3524250"/>
                    <a:pt x="4509186" y="3514725"/>
                  </a:cubicBezTo>
                  <a:cubicBezTo>
                    <a:pt x="4630153" y="3495675"/>
                    <a:pt x="4753978" y="3507105"/>
                    <a:pt x="4870183" y="3546158"/>
                  </a:cubicBezTo>
                  <a:cubicBezTo>
                    <a:pt x="4902569" y="3557588"/>
                    <a:pt x="4934953" y="3569970"/>
                    <a:pt x="4965433" y="3585210"/>
                  </a:cubicBezTo>
                  <a:cubicBezTo>
                    <a:pt x="4992103" y="3598545"/>
                    <a:pt x="5017821" y="3612833"/>
                    <a:pt x="5043539" y="3628073"/>
                  </a:cubicBezTo>
                  <a:cubicBezTo>
                    <a:pt x="5042586" y="3634740"/>
                    <a:pt x="5041633" y="3641408"/>
                    <a:pt x="5040681" y="3649028"/>
                  </a:cubicBezTo>
                  <a:cubicBezTo>
                    <a:pt x="5034014" y="3645218"/>
                    <a:pt x="5027346" y="3642360"/>
                    <a:pt x="5020678" y="3639503"/>
                  </a:cubicBezTo>
                  <a:cubicBezTo>
                    <a:pt x="5006391" y="3632835"/>
                    <a:pt x="4991151" y="3626168"/>
                    <a:pt x="4975911" y="3620453"/>
                  </a:cubicBezTo>
                  <a:cubicBezTo>
                    <a:pt x="4945431" y="3608070"/>
                    <a:pt x="4913998" y="3597593"/>
                    <a:pt x="4882566" y="3588068"/>
                  </a:cubicBezTo>
                  <a:cubicBezTo>
                    <a:pt x="4819701" y="3569970"/>
                    <a:pt x="4755883" y="3558540"/>
                    <a:pt x="4690161" y="3552825"/>
                  </a:cubicBezTo>
                  <a:cubicBezTo>
                    <a:pt x="4560621" y="3542348"/>
                    <a:pt x="4428224" y="3558540"/>
                    <a:pt x="4306303" y="3602355"/>
                  </a:cubicBezTo>
                  <a:cubicBezTo>
                    <a:pt x="4272966" y="3614738"/>
                    <a:pt x="4239628" y="3629025"/>
                    <a:pt x="4209149" y="3647123"/>
                  </a:cubicBezTo>
                  <a:cubicBezTo>
                    <a:pt x="4200576" y="3651885"/>
                    <a:pt x="4192003" y="3657600"/>
                    <a:pt x="4184383" y="3663315"/>
                  </a:cubicBezTo>
                  <a:cubicBezTo>
                    <a:pt x="4189146" y="3657600"/>
                    <a:pt x="4193908" y="3652838"/>
                    <a:pt x="4199624" y="3647123"/>
                  </a:cubicBezTo>
                  <a:cubicBezTo>
                    <a:pt x="4209149" y="3637598"/>
                    <a:pt x="4218674" y="3628073"/>
                    <a:pt x="4229151" y="3619500"/>
                  </a:cubicBezTo>
                  <a:cubicBezTo>
                    <a:pt x="4235818" y="3612833"/>
                    <a:pt x="4245343" y="3608070"/>
                    <a:pt x="4254868" y="3602355"/>
                  </a:cubicBezTo>
                  <a:close/>
                  <a:moveTo>
                    <a:pt x="4247249" y="3493770"/>
                  </a:moveTo>
                  <a:cubicBezTo>
                    <a:pt x="4247249" y="3494723"/>
                    <a:pt x="4247249" y="3495675"/>
                    <a:pt x="4247249" y="3496628"/>
                  </a:cubicBezTo>
                  <a:cubicBezTo>
                    <a:pt x="4237724" y="3510915"/>
                    <a:pt x="4228199" y="3525203"/>
                    <a:pt x="4217721" y="3538538"/>
                  </a:cubicBezTo>
                  <a:cubicBezTo>
                    <a:pt x="4202481" y="3557588"/>
                    <a:pt x="4186288" y="3575685"/>
                    <a:pt x="4169143" y="3592830"/>
                  </a:cubicBezTo>
                  <a:cubicBezTo>
                    <a:pt x="4134853" y="3627120"/>
                    <a:pt x="4097706" y="3657600"/>
                    <a:pt x="4057701" y="3686175"/>
                  </a:cubicBezTo>
                  <a:cubicBezTo>
                    <a:pt x="3971976" y="3748088"/>
                    <a:pt x="3877678" y="3796665"/>
                    <a:pt x="3786238" y="3849053"/>
                  </a:cubicBezTo>
                  <a:cubicBezTo>
                    <a:pt x="3760521" y="3863340"/>
                    <a:pt x="3733851" y="3878580"/>
                    <a:pt x="3708133" y="3894773"/>
                  </a:cubicBezTo>
                  <a:cubicBezTo>
                    <a:pt x="3685273" y="3909060"/>
                    <a:pt x="3662413" y="3923348"/>
                    <a:pt x="3640506" y="3938588"/>
                  </a:cubicBezTo>
                  <a:cubicBezTo>
                    <a:pt x="3643363" y="3916680"/>
                    <a:pt x="3647173" y="3893820"/>
                    <a:pt x="3650031" y="3871913"/>
                  </a:cubicBezTo>
                  <a:cubicBezTo>
                    <a:pt x="3651936" y="3858578"/>
                    <a:pt x="3653841" y="3844290"/>
                    <a:pt x="3656698" y="3830955"/>
                  </a:cubicBezTo>
                  <a:cubicBezTo>
                    <a:pt x="3692893" y="3797618"/>
                    <a:pt x="3731946" y="3768090"/>
                    <a:pt x="3774808" y="3742373"/>
                  </a:cubicBezTo>
                  <a:cubicBezTo>
                    <a:pt x="3820528" y="3714750"/>
                    <a:pt x="3868153" y="3690938"/>
                    <a:pt x="3916731" y="3666173"/>
                  </a:cubicBezTo>
                  <a:cubicBezTo>
                    <a:pt x="4010076" y="3619500"/>
                    <a:pt x="4104373" y="3569970"/>
                    <a:pt x="4176763" y="3492818"/>
                  </a:cubicBezTo>
                  <a:cubicBezTo>
                    <a:pt x="4194861" y="3473768"/>
                    <a:pt x="4211053" y="3452813"/>
                    <a:pt x="4225341" y="3429953"/>
                  </a:cubicBezTo>
                  <a:cubicBezTo>
                    <a:pt x="4233914" y="3415665"/>
                    <a:pt x="4241533" y="3401378"/>
                    <a:pt x="4248201" y="3386138"/>
                  </a:cubicBezTo>
                  <a:cubicBezTo>
                    <a:pt x="4250106" y="3422333"/>
                    <a:pt x="4251058" y="3458528"/>
                    <a:pt x="4247249" y="3493770"/>
                  </a:cubicBezTo>
                  <a:close/>
                  <a:moveTo>
                    <a:pt x="4245343" y="3367088"/>
                  </a:moveTo>
                  <a:cubicBezTo>
                    <a:pt x="4237724" y="3385185"/>
                    <a:pt x="4229151" y="3403283"/>
                    <a:pt x="4218674" y="3420428"/>
                  </a:cubicBezTo>
                  <a:cubicBezTo>
                    <a:pt x="4206291" y="3440430"/>
                    <a:pt x="4192956" y="3459480"/>
                    <a:pt x="4176763" y="3476625"/>
                  </a:cubicBezTo>
                  <a:cubicBezTo>
                    <a:pt x="4144378" y="3513773"/>
                    <a:pt x="4105326" y="3545205"/>
                    <a:pt x="4064368" y="3571875"/>
                  </a:cubicBezTo>
                  <a:cubicBezTo>
                    <a:pt x="3973881" y="3630930"/>
                    <a:pt x="3872916" y="3670935"/>
                    <a:pt x="3780523" y="3727133"/>
                  </a:cubicBezTo>
                  <a:cubicBezTo>
                    <a:pt x="3735756" y="3753803"/>
                    <a:pt x="3692893" y="3783330"/>
                    <a:pt x="3656698" y="3821430"/>
                  </a:cubicBezTo>
                  <a:cubicBezTo>
                    <a:pt x="3659556" y="3805238"/>
                    <a:pt x="3662413" y="3789045"/>
                    <a:pt x="3665271" y="3772853"/>
                  </a:cubicBezTo>
                  <a:cubicBezTo>
                    <a:pt x="3667176" y="3763328"/>
                    <a:pt x="3669081" y="3753803"/>
                    <a:pt x="3671938" y="3743325"/>
                  </a:cubicBezTo>
                  <a:cubicBezTo>
                    <a:pt x="3675748" y="3736658"/>
                    <a:pt x="3679558" y="3729038"/>
                    <a:pt x="3683368" y="3722370"/>
                  </a:cubicBezTo>
                  <a:cubicBezTo>
                    <a:pt x="3688131" y="3712845"/>
                    <a:pt x="3691941" y="3703320"/>
                    <a:pt x="3695751" y="3693795"/>
                  </a:cubicBezTo>
                  <a:cubicBezTo>
                    <a:pt x="3696703" y="3690938"/>
                    <a:pt x="3691941" y="3687128"/>
                    <a:pt x="3690036" y="3690938"/>
                  </a:cubicBezTo>
                  <a:cubicBezTo>
                    <a:pt x="3687178" y="3695700"/>
                    <a:pt x="3684321" y="3701415"/>
                    <a:pt x="3681463" y="3706178"/>
                  </a:cubicBezTo>
                  <a:cubicBezTo>
                    <a:pt x="3683368" y="3699510"/>
                    <a:pt x="3684321" y="3691890"/>
                    <a:pt x="3685273" y="3685223"/>
                  </a:cubicBezTo>
                  <a:cubicBezTo>
                    <a:pt x="3686226" y="3683318"/>
                    <a:pt x="3688131" y="3682365"/>
                    <a:pt x="3689083" y="3680460"/>
                  </a:cubicBezTo>
                  <a:cubicBezTo>
                    <a:pt x="3690988" y="3678555"/>
                    <a:pt x="3690988" y="3676650"/>
                    <a:pt x="3690988" y="3674745"/>
                  </a:cubicBezTo>
                  <a:cubicBezTo>
                    <a:pt x="3715753" y="3649980"/>
                    <a:pt x="3739566" y="3624263"/>
                    <a:pt x="3764331" y="3599498"/>
                  </a:cubicBezTo>
                  <a:cubicBezTo>
                    <a:pt x="3799573" y="3564255"/>
                    <a:pt x="3834816" y="3530918"/>
                    <a:pt x="3871963" y="3497580"/>
                  </a:cubicBezTo>
                  <a:cubicBezTo>
                    <a:pt x="3946258" y="3430905"/>
                    <a:pt x="4023411" y="3368040"/>
                    <a:pt x="4104373" y="3308985"/>
                  </a:cubicBezTo>
                  <a:cubicBezTo>
                    <a:pt x="4127233" y="3292793"/>
                    <a:pt x="4150093" y="3276600"/>
                    <a:pt x="4172953" y="3260408"/>
                  </a:cubicBezTo>
                  <a:cubicBezTo>
                    <a:pt x="4184383" y="3252788"/>
                    <a:pt x="4195814" y="3244215"/>
                    <a:pt x="4208196" y="3236595"/>
                  </a:cubicBezTo>
                  <a:cubicBezTo>
                    <a:pt x="4213911" y="3232785"/>
                    <a:pt x="4220578" y="3228975"/>
                    <a:pt x="4226293" y="3225165"/>
                  </a:cubicBezTo>
                  <a:cubicBezTo>
                    <a:pt x="4232008" y="3272790"/>
                    <a:pt x="4239628" y="3320415"/>
                    <a:pt x="4245343" y="3367088"/>
                  </a:cubicBezTo>
                  <a:close/>
                  <a:moveTo>
                    <a:pt x="4228199" y="3077528"/>
                  </a:moveTo>
                  <a:cubicBezTo>
                    <a:pt x="4155808" y="3121343"/>
                    <a:pt x="4089133" y="3173730"/>
                    <a:pt x="4026268" y="3229928"/>
                  </a:cubicBezTo>
                  <a:cubicBezTo>
                    <a:pt x="3956736" y="3291840"/>
                    <a:pt x="3891966" y="3358515"/>
                    <a:pt x="3827196" y="3425190"/>
                  </a:cubicBezTo>
                  <a:cubicBezTo>
                    <a:pt x="3760521" y="3493770"/>
                    <a:pt x="3694798" y="3562350"/>
                    <a:pt x="3622408" y="3625215"/>
                  </a:cubicBezTo>
                  <a:cubicBezTo>
                    <a:pt x="3553828" y="3685223"/>
                    <a:pt x="3479533" y="3740468"/>
                    <a:pt x="3398571" y="3784283"/>
                  </a:cubicBezTo>
                  <a:cubicBezTo>
                    <a:pt x="3334753" y="3818573"/>
                    <a:pt x="3267126" y="3845243"/>
                    <a:pt x="3196641" y="3862388"/>
                  </a:cubicBezTo>
                  <a:cubicBezTo>
                    <a:pt x="3167113" y="3866198"/>
                    <a:pt x="3138538" y="3870008"/>
                    <a:pt x="3109011" y="3873818"/>
                  </a:cubicBezTo>
                  <a:cubicBezTo>
                    <a:pt x="3189021" y="3845243"/>
                    <a:pt x="3263316" y="3805238"/>
                    <a:pt x="3335706" y="3760470"/>
                  </a:cubicBezTo>
                  <a:cubicBezTo>
                    <a:pt x="3415716" y="3710940"/>
                    <a:pt x="3490011" y="3653790"/>
                    <a:pt x="3562401" y="3593783"/>
                  </a:cubicBezTo>
                  <a:cubicBezTo>
                    <a:pt x="3634791" y="3533775"/>
                    <a:pt x="3704323" y="3470910"/>
                    <a:pt x="3772903" y="3406140"/>
                  </a:cubicBezTo>
                  <a:cubicBezTo>
                    <a:pt x="3841483" y="3341370"/>
                    <a:pt x="3908158" y="3274695"/>
                    <a:pt x="3978643" y="3211830"/>
                  </a:cubicBezTo>
                  <a:cubicBezTo>
                    <a:pt x="4057701" y="3140393"/>
                    <a:pt x="4142473" y="3077528"/>
                    <a:pt x="4239628" y="3033713"/>
                  </a:cubicBezTo>
                  <a:cubicBezTo>
                    <a:pt x="4234866" y="3047048"/>
                    <a:pt x="4231056" y="3062288"/>
                    <a:pt x="4228199" y="3077528"/>
                  </a:cubicBezTo>
                  <a:close/>
                  <a:moveTo>
                    <a:pt x="4143426" y="3053715"/>
                  </a:moveTo>
                  <a:cubicBezTo>
                    <a:pt x="4123423" y="3057525"/>
                    <a:pt x="4103421" y="3063240"/>
                    <a:pt x="4083418" y="3068955"/>
                  </a:cubicBezTo>
                  <a:cubicBezTo>
                    <a:pt x="4062463" y="3074670"/>
                    <a:pt x="4041508" y="3081338"/>
                    <a:pt x="4020553" y="3088958"/>
                  </a:cubicBezTo>
                  <a:cubicBezTo>
                    <a:pt x="3978643" y="3103245"/>
                    <a:pt x="3937686" y="3118485"/>
                    <a:pt x="3898633" y="3139440"/>
                  </a:cubicBezTo>
                  <a:cubicBezTo>
                    <a:pt x="3860533" y="3159443"/>
                    <a:pt x="3825291" y="3183255"/>
                    <a:pt x="3792906" y="3211830"/>
                  </a:cubicBezTo>
                  <a:cubicBezTo>
                    <a:pt x="3761473" y="3239453"/>
                    <a:pt x="3732898" y="3270885"/>
                    <a:pt x="3706228" y="3304223"/>
                  </a:cubicBezTo>
                  <a:cubicBezTo>
                    <a:pt x="3652888" y="3369945"/>
                    <a:pt x="3604311" y="3440430"/>
                    <a:pt x="3545256" y="3501390"/>
                  </a:cubicBezTo>
                  <a:cubicBezTo>
                    <a:pt x="3507156" y="3540443"/>
                    <a:pt x="3466198" y="3575685"/>
                    <a:pt x="3422383" y="3609023"/>
                  </a:cubicBezTo>
                  <a:cubicBezTo>
                    <a:pt x="3435718" y="3593783"/>
                    <a:pt x="3443338" y="3571875"/>
                    <a:pt x="3439528" y="3553778"/>
                  </a:cubicBezTo>
                  <a:cubicBezTo>
                    <a:pt x="3440481" y="3550920"/>
                    <a:pt x="3441433" y="3548063"/>
                    <a:pt x="3442386" y="3545205"/>
                  </a:cubicBezTo>
                  <a:cubicBezTo>
                    <a:pt x="3448101" y="3528060"/>
                    <a:pt x="3452863" y="3511868"/>
                    <a:pt x="3457626" y="3494723"/>
                  </a:cubicBezTo>
                  <a:cubicBezTo>
                    <a:pt x="3466198" y="3460433"/>
                    <a:pt x="3471913" y="3426143"/>
                    <a:pt x="3474771" y="3390900"/>
                  </a:cubicBezTo>
                  <a:cubicBezTo>
                    <a:pt x="3476676" y="3365183"/>
                    <a:pt x="3477628" y="3339465"/>
                    <a:pt x="3477628" y="3313748"/>
                  </a:cubicBezTo>
                  <a:cubicBezTo>
                    <a:pt x="3477628" y="3313748"/>
                    <a:pt x="3477628" y="3313748"/>
                    <a:pt x="3477628" y="3313748"/>
                  </a:cubicBezTo>
                  <a:cubicBezTo>
                    <a:pt x="3496678" y="3301365"/>
                    <a:pt x="3514776" y="3285173"/>
                    <a:pt x="3533826" y="3271838"/>
                  </a:cubicBezTo>
                  <a:cubicBezTo>
                    <a:pt x="3552876" y="3258503"/>
                    <a:pt x="3572878" y="3246120"/>
                    <a:pt x="3593833" y="3233738"/>
                  </a:cubicBezTo>
                  <a:cubicBezTo>
                    <a:pt x="3634791" y="3210878"/>
                    <a:pt x="3676701" y="3189923"/>
                    <a:pt x="3719563" y="3172778"/>
                  </a:cubicBezTo>
                  <a:cubicBezTo>
                    <a:pt x="3812908" y="3134678"/>
                    <a:pt x="3911016" y="3108008"/>
                    <a:pt x="4009123" y="3083243"/>
                  </a:cubicBezTo>
                  <a:cubicBezTo>
                    <a:pt x="4037698" y="3075623"/>
                    <a:pt x="4066273" y="3068955"/>
                    <a:pt x="4095801" y="3062288"/>
                  </a:cubicBezTo>
                  <a:cubicBezTo>
                    <a:pt x="4110088" y="3058478"/>
                    <a:pt x="4124376" y="3054668"/>
                    <a:pt x="4138663" y="3051810"/>
                  </a:cubicBezTo>
                  <a:cubicBezTo>
                    <a:pt x="4145331" y="3049905"/>
                    <a:pt x="4152951" y="3048000"/>
                    <a:pt x="4159618" y="3046095"/>
                  </a:cubicBezTo>
                  <a:cubicBezTo>
                    <a:pt x="4153903" y="3047048"/>
                    <a:pt x="4149141" y="3049905"/>
                    <a:pt x="4143426" y="3053715"/>
                  </a:cubicBezTo>
                  <a:close/>
                  <a:moveTo>
                    <a:pt x="4141521" y="3038475"/>
                  </a:moveTo>
                  <a:cubicBezTo>
                    <a:pt x="4140568" y="3038475"/>
                    <a:pt x="4140568" y="3038475"/>
                    <a:pt x="4139616" y="3039428"/>
                  </a:cubicBezTo>
                  <a:cubicBezTo>
                    <a:pt x="4127233" y="3042285"/>
                    <a:pt x="4113898" y="3046095"/>
                    <a:pt x="4101516" y="3048953"/>
                  </a:cubicBezTo>
                  <a:cubicBezTo>
                    <a:pt x="4075798" y="3055620"/>
                    <a:pt x="4050081" y="3062288"/>
                    <a:pt x="4024363" y="3068955"/>
                  </a:cubicBezTo>
                  <a:cubicBezTo>
                    <a:pt x="3972928" y="3082290"/>
                    <a:pt x="3922446" y="3095625"/>
                    <a:pt x="3871963" y="3109913"/>
                  </a:cubicBezTo>
                  <a:cubicBezTo>
                    <a:pt x="3779571" y="3137535"/>
                    <a:pt x="3687178" y="3170873"/>
                    <a:pt x="3603358" y="3218498"/>
                  </a:cubicBezTo>
                  <a:cubicBezTo>
                    <a:pt x="3580498" y="3231833"/>
                    <a:pt x="3558591" y="3245168"/>
                    <a:pt x="3537636" y="3260408"/>
                  </a:cubicBezTo>
                  <a:cubicBezTo>
                    <a:pt x="3517633" y="3274695"/>
                    <a:pt x="3495726" y="3288983"/>
                    <a:pt x="3478581" y="3307080"/>
                  </a:cubicBezTo>
                  <a:cubicBezTo>
                    <a:pt x="3477628" y="3264218"/>
                    <a:pt x="3473818" y="3220403"/>
                    <a:pt x="3465246" y="3178493"/>
                  </a:cubicBezTo>
                  <a:cubicBezTo>
                    <a:pt x="3464293" y="3175635"/>
                    <a:pt x="3464293" y="3172778"/>
                    <a:pt x="3463341" y="3169920"/>
                  </a:cubicBezTo>
                  <a:cubicBezTo>
                    <a:pt x="3506203" y="3155633"/>
                    <a:pt x="3549066" y="3142298"/>
                    <a:pt x="3592881" y="3129915"/>
                  </a:cubicBezTo>
                  <a:cubicBezTo>
                    <a:pt x="3642411" y="3116580"/>
                    <a:pt x="3691941" y="3104198"/>
                    <a:pt x="3742423" y="3093720"/>
                  </a:cubicBezTo>
                  <a:cubicBezTo>
                    <a:pt x="3843388" y="3071813"/>
                    <a:pt x="3945306" y="3056573"/>
                    <a:pt x="4047223" y="3047048"/>
                  </a:cubicBezTo>
                  <a:cubicBezTo>
                    <a:pt x="4078656" y="3043238"/>
                    <a:pt x="4110088" y="3040380"/>
                    <a:pt x="4141521" y="3038475"/>
                  </a:cubicBezTo>
                  <a:close/>
                  <a:moveTo>
                    <a:pt x="4065321" y="3034665"/>
                  </a:moveTo>
                  <a:cubicBezTo>
                    <a:pt x="4069131" y="3034665"/>
                    <a:pt x="4072941" y="3034665"/>
                    <a:pt x="4077703" y="3034665"/>
                  </a:cubicBezTo>
                  <a:cubicBezTo>
                    <a:pt x="4021506" y="3038475"/>
                    <a:pt x="3966261" y="3045143"/>
                    <a:pt x="3911016" y="3052763"/>
                  </a:cubicBezTo>
                  <a:cubicBezTo>
                    <a:pt x="3808146" y="3068003"/>
                    <a:pt x="3706228" y="3088958"/>
                    <a:pt x="3606216" y="3115628"/>
                  </a:cubicBezTo>
                  <a:cubicBezTo>
                    <a:pt x="3557638" y="3128963"/>
                    <a:pt x="3508108" y="3143250"/>
                    <a:pt x="3460483" y="3159443"/>
                  </a:cubicBezTo>
                  <a:cubicBezTo>
                    <a:pt x="3454768" y="3132773"/>
                    <a:pt x="3447148" y="3105150"/>
                    <a:pt x="3437623" y="3079433"/>
                  </a:cubicBezTo>
                  <a:cubicBezTo>
                    <a:pt x="3630028" y="2975610"/>
                    <a:pt x="3857676" y="3027045"/>
                    <a:pt x="4065321" y="3034665"/>
                  </a:cubicBezTo>
                  <a:close/>
                  <a:moveTo>
                    <a:pt x="3926256" y="3003233"/>
                  </a:moveTo>
                  <a:cubicBezTo>
                    <a:pt x="3888156" y="2966085"/>
                    <a:pt x="3846246" y="2932748"/>
                    <a:pt x="3804336" y="2900363"/>
                  </a:cubicBezTo>
                  <a:cubicBezTo>
                    <a:pt x="3760521" y="2867025"/>
                    <a:pt x="3715753" y="2836545"/>
                    <a:pt x="3670033" y="2807970"/>
                  </a:cubicBezTo>
                  <a:cubicBezTo>
                    <a:pt x="3578593" y="2750820"/>
                    <a:pt x="3481438" y="2702243"/>
                    <a:pt x="3380473" y="2664143"/>
                  </a:cubicBezTo>
                  <a:cubicBezTo>
                    <a:pt x="3349993" y="2652713"/>
                    <a:pt x="3319513" y="2641283"/>
                    <a:pt x="3288081" y="2633663"/>
                  </a:cubicBezTo>
                  <a:cubicBezTo>
                    <a:pt x="3281413" y="2631758"/>
                    <a:pt x="3274746" y="2630805"/>
                    <a:pt x="3268078" y="2628900"/>
                  </a:cubicBezTo>
                  <a:cubicBezTo>
                    <a:pt x="3288081" y="2628900"/>
                    <a:pt x="3308083" y="2628900"/>
                    <a:pt x="3328086" y="2627948"/>
                  </a:cubicBezTo>
                  <a:cubicBezTo>
                    <a:pt x="3418573" y="2646998"/>
                    <a:pt x="3506203" y="2678430"/>
                    <a:pt x="3587166" y="2721293"/>
                  </a:cubicBezTo>
                  <a:cubicBezTo>
                    <a:pt x="3674796" y="2767965"/>
                    <a:pt x="3753853" y="2826068"/>
                    <a:pt x="3827196" y="2891790"/>
                  </a:cubicBezTo>
                  <a:cubicBezTo>
                    <a:pt x="3867201" y="2927033"/>
                    <a:pt x="3903396" y="2965133"/>
                    <a:pt x="3940543" y="3003233"/>
                  </a:cubicBezTo>
                  <a:cubicBezTo>
                    <a:pt x="3935781" y="3003233"/>
                    <a:pt x="3931018" y="3003233"/>
                    <a:pt x="3926256" y="3003233"/>
                  </a:cubicBezTo>
                  <a:close/>
                  <a:moveTo>
                    <a:pt x="3909111" y="2929890"/>
                  </a:moveTo>
                  <a:cubicBezTo>
                    <a:pt x="3915778" y="2942273"/>
                    <a:pt x="3922446" y="2954655"/>
                    <a:pt x="3928161" y="2967038"/>
                  </a:cubicBezTo>
                  <a:cubicBezTo>
                    <a:pt x="3931018" y="2972753"/>
                    <a:pt x="3933876" y="2979420"/>
                    <a:pt x="3935781" y="2986088"/>
                  </a:cubicBezTo>
                  <a:cubicBezTo>
                    <a:pt x="3908158" y="2955608"/>
                    <a:pt x="3878631" y="2926080"/>
                    <a:pt x="3848151" y="2898458"/>
                  </a:cubicBezTo>
                  <a:cubicBezTo>
                    <a:pt x="3811003" y="2864168"/>
                    <a:pt x="3772903" y="2832735"/>
                    <a:pt x="3731946" y="2803208"/>
                  </a:cubicBezTo>
                  <a:cubicBezTo>
                    <a:pt x="3651936" y="2745105"/>
                    <a:pt x="3564306" y="2695575"/>
                    <a:pt x="3470961" y="2661285"/>
                  </a:cubicBezTo>
                  <a:cubicBezTo>
                    <a:pt x="3430956" y="2646998"/>
                    <a:pt x="3389998" y="2634615"/>
                    <a:pt x="3348088" y="2626995"/>
                  </a:cubicBezTo>
                  <a:cubicBezTo>
                    <a:pt x="3367138" y="2626043"/>
                    <a:pt x="3386188" y="2624138"/>
                    <a:pt x="3405238" y="2622233"/>
                  </a:cubicBezTo>
                  <a:cubicBezTo>
                    <a:pt x="3490963" y="2628900"/>
                    <a:pt x="3570021" y="2671763"/>
                    <a:pt x="3643363" y="2712720"/>
                  </a:cubicBezTo>
                  <a:cubicBezTo>
                    <a:pt x="3723373" y="2757488"/>
                    <a:pt x="3801478" y="2807970"/>
                    <a:pt x="3864343" y="2875598"/>
                  </a:cubicBezTo>
                  <a:cubicBezTo>
                    <a:pt x="3879583" y="2892743"/>
                    <a:pt x="3894823" y="2910840"/>
                    <a:pt x="3909111" y="2929890"/>
                  </a:cubicBezTo>
                  <a:close/>
                  <a:moveTo>
                    <a:pt x="3851961" y="2845118"/>
                  </a:moveTo>
                  <a:cubicBezTo>
                    <a:pt x="3857676" y="2851785"/>
                    <a:pt x="3863391" y="2859405"/>
                    <a:pt x="3868153" y="2867025"/>
                  </a:cubicBezTo>
                  <a:cubicBezTo>
                    <a:pt x="3842436" y="2839403"/>
                    <a:pt x="3813861" y="2814638"/>
                    <a:pt x="3783381" y="2791778"/>
                  </a:cubicBezTo>
                  <a:cubicBezTo>
                    <a:pt x="3745281" y="2763203"/>
                    <a:pt x="3704323" y="2737485"/>
                    <a:pt x="3662413" y="2713673"/>
                  </a:cubicBezTo>
                  <a:cubicBezTo>
                    <a:pt x="3620503" y="2689860"/>
                    <a:pt x="3578593" y="2667953"/>
                    <a:pt x="3533826" y="2648903"/>
                  </a:cubicBezTo>
                  <a:cubicBezTo>
                    <a:pt x="3510013" y="2638425"/>
                    <a:pt x="3485248" y="2629853"/>
                    <a:pt x="3459531" y="2624138"/>
                  </a:cubicBezTo>
                  <a:cubicBezTo>
                    <a:pt x="3459531" y="2624138"/>
                    <a:pt x="3458578" y="2624138"/>
                    <a:pt x="3458578" y="2624138"/>
                  </a:cubicBezTo>
                  <a:cubicBezTo>
                    <a:pt x="3461436" y="2624138"/>
                    <a:pt x="3464293" y="2624138"/>
                    <a:pt x="3468103" y="2624138"/>
                  </a:cubicBezTo>
                  <a:cubicBezTo>
                    <a:pt x="3503346" y="2629853"/>
                    <a:pt x="3537636" y="2637473"/>
                    <a:pt x="3570973" y="2648903"/>
                  </a:cubicBezTo>
                  <a:cubicBezTo>
                    <a:pt x="3681463" y="2685098"/>
                    <a:pt x="3779571" y="2754630"/>
                    <a:pt x="3851961" y="2845118"/>
                  </a:cubicBezTo>
                  <a:close/>
                  <a:moveTo>
                    <a:pt x="3541446" y="2619375"/>
                  </a:moveTo>
                  <a:cubicBezTo>
                    <a:pt x="3543351" y="2619375"/>
                    <a:pt x="3544303" y="2619375"/>
                    <a:pt x="3546208" y="2619375"/>
                  </a:cubicBezTo>
                  <a:cubicBezTo>
                    <a:pt x="3554781" y="2622233"/>
                    <a:pt x="3563353" y="2625090"/>
                    <a:pt x="3571926" y="2626995"/>
                  </a:cubicBezTo>
                  <a:cubicBezTo>
                    <a:pt x="3568116" y="2626043"/>
                    <a:pt x="3564306" y="2625090"/>
                    <a:pt x="3560496" y="2625090"/>
                  </a:cubicBezTo>
                  <a:cubicBezTo>
                    <a:pt x="3553828" y="2622233"/>
                    <a:pt x="3548113" y="2620328"/>
                    <a:pt x="3541446" y="2619375"/>
                  </a:cubicBezTo>
                  <a:close/>
                  <a:moveTo>
                    <a:pt x="3617646" y="2629853"/>
                  </a:moveTo>
                  <a:cubicBezTo>
                    <a:pt x="3598596" y="2626995"/>
                    <a:pt x="3579546" y="2622233"/>
                    <a:pt x="3560496" y="2617470"/>
                  </a:cubicBezTo>
                  <a:cubicBezTo>
                    <a:pt x="3652888" y="2607945"/>
                    <a:pt x="3746233" y="2590800"/>
                    <a:pt x="3836721" y="2570798"/>
                  </a:cubicBezTo>
                  <a:cubicBezTo>
                    <a:pt x="3963403" y="2543175"/>
                    <a:pt x="4087228" y="2506028"/>
                    <a:pt x="4209149" y="2463165"/>
                  </a:cubicBezTo>
                  <a:cubicBezTo>
                    <a:pt x="4232961" y="2454593"/>
                    <a:pt x="4256774" y="2446020"/>
                    <a:pt x="4280586" y="2436495"/>
                  </a:cubicBezTo>
                  <a:cubicBezTo>
                    <a:pt x="4208196" y="2481263"/>
                    <a:pt x="4134853" y="2523173"/>
                    <a:pt x="4057701" y="2557463"/>
                  </a:cubicBezTo>
                  <a:cubicBezTo>
                    <a:pt x="3950068" y="2605088"/>
                    <a:pt x="3833863" y="2637473"/>
                    <a:pt x="3714801" y="2637473"/>
                  </a:cubicBezTo>
                  <a:cubicBezTo>
                    <a:pt x="3682416" y="2637473"/>
                    <a:pt x="3650031" y="2635568"/>
                    <a:pt x="3617646" y="2629853"/>
                  </a:cubicBezTo>
                  <a:close/>
                  <a:moveTo>
                    <a:pt x="3715753" y="2644140"/>
                  </a:moveTo>
                  <a:cubicBezTo>
                    <a:pt x="3767188" y="2644140"/>
                    <a:pt x="3817671" y="2638425"/>
                    <a:pt x="3868153" y="2627948"/>
                  </a:cubicBezTo>
                  <a:cubicBezTo>
                    <a:pt x="3986263" y="2603183"/>
                    <a:pt x="4096753" y="2553653"/>
                    <a:pt x="4201528" y="2495550"/>
                  </a:cubicBezTo>
                  <a:cubicBezTo>
                    <a:pt x="4248201" y="2469833"/>
                    <a:pt x="4293921" y="2442210"/>
                    <a:pt x="4339641" y="2413635"/>
                  </a:cubicBezTo>
                  <a:cubicBezTo>
                    <a:pt x="4348214" y="2409825"/>
                    <a:pt x="4355833" y="2406968"/>
                    <a:pt x="4364406" y="2403158"/>
                  </a:cubicBezTo>
                  <a:cubicBezTo>
                    <a:pt x="4372026" y="2400300"/>
                    <a:pt x="4379646" y="2396490"/>
                    <a:pt x="4387266" y="2393633"/>
                  </a:cubicBezTo>
                  <a:cubicBezTo>
                    <a:pt x="4207243" y="2561273"/>
                    <a:pt x="3963403" y="2653665"/>
                    <a:pt x="3715753" y="2644140"/>
                  </a:cubicBezTo>
                  <a:close/>
                  <a:moveTo>
                    <a:pt x="4378693" y="2372678"/>
                  </a:moveTo>
                  <a:cubicBezTo>
                    <a:pt x="4380599" y="2372678"/>
                    <a:pt x="4383456" y="2372678"/>
                    <a:pt x="4385361" y="2373630"/>
                  </a:cubicBezTo>
                  <a:cubicBezTo>
                    <a:pt x="4380599" y="2375535"/>
                    <a:pt x="4375836" y="2377440"/>
                    <a:pt x="4371074" y="2380298"/>
                  </a:cubicBezTo>
                  <a:cubicBezTo>
                    <a:pt x="4371074" y="2380298"/>
                    <a:pt x="4370121" y="2380298"/>
                    <a:pt x="4370121" y="2380298"/>
                  </a:cubicBezTo>
                  <a:cubicBezTo>
                    <a:pt x="4370121" y="2380298"/>
                    <a:pt x="4370121" y="2380298"/>
                    <a:pt x="4370121" y="2380298"/>
                  </a:cubicBezTo>
                  <a:cubicBezTo>
                    <a:pt x="4368216" y="2381250"/>
                    <a:pt x="4366311" y="2382203"/>
                    <a:pt x="4365358" y="2382203"/>
                  </a:cubicBezTo>
                  <a:cubicBezTo>
                    <a:pt x="4349166" y="2389823"/>
                    <a:pt x="4332974" y="2396490"/>
                    <a:pt x="4316781" y="2403158"/>
                  </a:cubicBezTo>
                  <a:cubicBezTo>
                    <a:pt x="4287253" y="2415540"/>
                    <a:pt x="4257726" y="2428875"/>
                    <a:pt x="4227246" y="2440305"/>
                  </a:cubicBezTo>
                  <a:cubicBezTo>
                    <a:pt x="4167238" y="2464118"/>
                    <a:pt x="4106278" y="2485073"/>
                    <a:pt x="4045318" y="2504123"/>
                  </a:cubicBezTo>
                  <a:cubicBezTo>
                    <a:pt x="3919588" y="2542223"/>
                    <a:pt x="3791953" y="2571750"/>
                    <a:pt x="3661461" y="2591753"/>
                  </a:cubicBezTo>
                  <a:cubicBezTo>
                    <a:pt x="3618598" y="2598420"/>
                    <a:pt x="3575736" y="2604135"/>
                    <a:pt x="3532873" y="2608898"/>
                  </a:cubicBezTo>
                  <a:cubicBezTo>
                    <a:pt x="3529063" y="2607945"/>
                    <a:pt x="3524301" y="2606040"/>
                    <a:pt x="3520491" y="2605088"/>
                  </a:cubicBezTo>
                  <a:cubicBezTo>
                    <a:pt x="3518586" y="2605088"/>
                    <a:pt x="3517633" y="2606993"/>
                    <a:pt x="3519538" y="2606993"/>
                  </a:cubicBezTo>
                  <a:cubicBezTo>
                    <a:pt x="3521443" y="2607945"/>
                    <a:pt x="3523348" y="2608898"/>
                    <a:pt x="3525253" y="2608898"/>
                  </a:cubicBezTo>
                  <a:cubicBezTo>
                    <a:pt x="3521443" y="2609850"/>
                    <a:pt x="3516681" y="2609850"/>
                    <a:pt x="3512871" y="2610803"/>
                  </a:cubicBezTo>
                  <a:cubicBezTo>
                    <a:pt x="3507156" y="2609850"/>
                    <a:pt x="3500488" y="2607945"/>
                    <a:pt x="3494773" y="2606993"/>
                  </a:cubicBezTo>
                  <a:cubicBezTo>
                    <a:pt x="3533826" y="2599373"/>
                    <a:pt x="3572878" y="2588895"/>
                    <a:pt x="3610978" y="2577465"/>
                  </a:cubicBezTo>
                  <a:cubicBezTo>
                    <a:pt x="3633838" y="2572703"/>
                    <a:pt x="3656698" y="2566988"/>
                    <a:pt x="3679558" y="2561273"/>
                  </a:cubicBezTo>
                  <a:cubicBezTo>
                    <a:pt x="3736708" y="2547938"/>
                    <a:pt x="3792906" y="2533650"/>
                    <a:pt x="3849103" y="2519363"/>
                  </a:cubicBezTo>
                  <a:cubicBezTo>
                    <a:pt x="3962451" y="2490788"/>
                    <a:pt x="4074846" y="2460308"/>
                    <a:pt x="4187241" y="2428875"/>
                  </a:cubicBezTo>
                  <a:cubicBezTo>
                    <a:pt x="4250106" y="2410778"/>
                    <a:pt x="4312971" y="2392680"/>
                    <a:pt x="4375836" y="2373630"/>
                  </a:cubicBezTo>
                  <a:cubicBezTo>
                    <a:pt x="4377741" y="2374583"/>
                    <a:pt x="4378693" y="2373630"/>
                    <a:pt x="4378693" y="2372678"/>
                  </a:cubicBezTo>
                  <a:close/>
                  <a:moveTo>
                    <a:pt x="4031031" y="2391728"/>
                  </a:moveTo>
                  <a:cubicBezTo>
                    <a:pt x="4074846" y="2384108"/>
                    <a:pt x="4117708" y="2377440"/>
                    <a:pt x="4162476" y="2373630"/>
                  </a:cubicBezTo>
                  <a:cubicBezTo>
                    <a:pt x="4225341" y="2367915"/>
                    <a:pt x="4288206" y="2367915"/>
                    <a:pt x="4351071" y="2370773"/>
                  </a:cubicBezTo>
                  <a:cubicBezTo>
                    <a:pt x="4247249" y="2403158"/>
                    <a:pt x="4142473" y="2433638"/>
                    <a:pt x="4036746" y="2463165"/>
                  </a:cubicBezTo>
                  <a:cubicBezTo>
                    <a:pt x="3924351" y="2494598"/>
                    <a:pt x="3811956" y="2523173"/>
                    <a:pt x="3699561" y="2550795"/>
                  </a:cubicBezTo>
                  <a:cubicBezTo>
                    <a:pt x="3690036" y="2552700"/>
                    <a:pt x="3680511" y="2555558"/>
                    <a:pt x="3670986" y="2557463"/>
                  </a:cubicBezTo>
                  <a:cubicBezTo>
                    <a:pt x="3711943" y="2541270"/>
                    <a:pt x="3751948" y="2523173"/>
                    <a:pt x="3791001" y="2502218"/>
                  </a:cubicBezTo>
                  <a:cubicBezTo>
                    <a:pt x="3838626" y="2476500"/>
                    <a:pt x="3883393" y="2446973"/>
                    <a:pt x="3926256" y="2414588"/>
                  </a:cubicBezTo>
                  <a:cubicBezTo>
                    <a:pt x="3961498" y="2407920"/>
                    <a:pt x="3995788" y="2398395"/>
                    <a:pt x="4031031" y="2391728"/>
                  </a:cubicBezTo>
                  <a:close/>
                  <a:moveTo>
                    <a:pt x="4165333" y="2142173"/>
                  </a:moveTo>
                  <a:cubicBezTo>
                    <a:pt x="4088181" y="2238375"/>
                    <a:pt x="4002456" y="2328863"/>
                    <a:pt x="3903396" y="2403158"/>
                  </a:cubicBezTo>
                  <a:cubicBezTo>
                    <a:pt x="3902443" y="2403158"/>
                    <a:pt x="3901491" y="2404110"/>
                    <a:pt x="3900538" y="2404110"/>
                  </a:cubicBezTo>
                  <a:cubicBezTo>
                    <a:pt x="3898633" y="2405063"/>
                    <a:pt x="3896728" y="2406968"/>
                    <a:pt x="3896728" y="2407920"/>
                  </a:cubicBezTo>
                  <a:cubicBezTo>
                    <a:pt x="3878631" y="2421255"/>
                    <a:pt x="3860533" y="2433638"/>
                    <a:pt x="3842436" y="2446020"/>
                  </a:cubicBezTo>
                  <a:cubicBezTo>
                    <a:pt x="3713848" y="2527935"/>
                    <a:pt x="3566211" y="2579370"/>
                    <a:pt x="3414763" y="2598420"/>
                  </a:cubicBezTo>
                  <a:cubicBezTo>
                    <a:pt x="3411906" y="2598420"/>
                    <a:pt x="3410001" y="2598420"/>
                    <a:pt x="3407143" y="2598420"/>
                  </a:cubicBezTo>
                  <a:cubicBezTo>
                    <a:pt x="3362376" y="2596515"/>
                    <a:pt x="3315703" y="2598420"/>
                    <a:pt x="3270936" y="2606993"/>
                  </a:cubicBezTo>
                  <a:cubicBezTo>
                    <a:pt x="3236646" y="2606993"/>
                    <a:pt x="3201403" y="2605088"/>
                    <a:pt x="3167113" y="2601278"/>
                  </a:cubicBezTo>
                  <a:cubicBezTo>
                    <a:pt x="3125203" y="2596515"/>
                    <a:pt x="3083293" y="2588895"/>
                    <a:pt x="3042336" y="2579370"/>
                  </a:cubicBezTo>
                  <a:cubicBezTo>
                    <a:pt x="3037573" y="2576513"/>
                    <a:pt x="3033763" y="2572703"/>
                    <a:pt x="3029001" y="2568893"/>
                  </a:cubicBezTo>
                  <a:cubicBezTo>
                    <a:pt x="3029001" y="2568893"/>
                    <a:pt x="3029001" y="2567940"/>
                    <a:pt x="3029001" y="2567940"/>
                  </a:cubicBezTo>
                  <a:cubicBezTo>
                    <a:pt x="3034716" y="2568893"/>
                    <a:pt x="3040431" y="2569845"/>
                    <a:pt x="3045193" y="2570798"/>
                  </a:cubicBezTo>
                  <a:cubicBezTo>
                    <a:pt x="3109011" y="2582228"/>
                    <a:pt x="3173781" y="2591753"/>
                    <a:pt x="3239503" y="2594610"/>
                  </a:cubicBezTo>
                  <a:cubicBezTo>
                    <a:pt x="3342373" y="2599373"/>
                    <a:pt x="3444291" y="2586038"/>
                    <a:pt x="3542398" y="2556510"/>
                  </a:cubicBezTo>
                  <a:cubicBezTo>
                    <a:pt x="3637648" y="2527935"/>
                    <a:pt x="3728136" y="2484120"/>
                    <a:pt x="3812908" y="2431733"/>
                  </a:cubicBezTo>
                  <a:cubicBezTo>
                    <a:pt x="3901491" y="2377440"/>
                    <a:pt x="3982453" y="2312670"/>
                    <a:pt x="4059606" y="2243138"/>
                  </a:cubicBezTo>
                  <a:cubicBezTo>
                    <a:pt x="4098658" y="2207895"/>
                    <a:pt x="4135806" y="2171700"/>
                    <a:pt x="4172953" y="2134553"/>
                  </a:cubicBezTo>
                  <a:cubicBezTo>
                    <a:pt x="4170096" y="2136458"/>
                    <a:pt x="4167238" y="2139315"/>
                    <a:pt x="4165333" y="2142173"/>
                  </a:cubicBezTo>
                  <a:close/>
                  <a:moveTo>
                    <a:pt x="4575861" y="1591628"/>
                  </a:moveTo>
                  <a:cubicBezTo>
                    <a:pt x="4574908" y="1592580"/>
                    <a:pt x="4574908" y="1594485"/>
                    <a:pt x="4575861" y="1595438"/>
                  </a:cubicBezTo>
                  <a:cubicBezTo>
                    <a:pt x="4573956" y="1598295"/>
                    <a:pt x="4571099" y="1600200"/>
                    <a:pt x="4569193" y="1603058"/>
                  </a:cubicBezTo>
                  <a:cubicBezTo>
                    <a:pt x="4520616" y="1660208"/>
                    <a:pt x="4475849" y="1719263"/>
                    <a:pt x="4432033" y="1780223"/>
                  </a:cubicBezTo>
                  <a:cubicBezTo>
                    <a:pt x="4363453" y="1874520"/>
                    <a:pt x="4297731" y="1970723"/>
                    <a:pt x="4227246" y="2064068"/>
                  </a:cubicBezTo>
                  <a:cubicBezTo>
                    <a:pt x="4215816" y="2075498"/>
                    <a:pt x="4205339" y="2087880"/>
                    <a:pt x="4193908" y="2099310"/>
                  </a:cubicBezTo>
                  <a:cubicBezTo>
                    <a:pt x="4157713" y="2137410"/>
                    <a:pt x="4119613" y="2173605"/>
                    <a:pt x="4081513" y="2209800"/>
                  </a:cubicBezTo>
                  <a:cubicBezTo>
                    <a:pt x="4006266" y="2280285"/>
                    <a:pt x="3927208" y="2346008"/>
                    <a:pt x="3841483" y="2403158"/>
                  </a:cubicBezTo>
                  <a:cubicBezTo>
                    <a:pt x="3758616" y="2458403"/>
                    <a:pt x="3670033" y="2505075"/>
                    <a:pt x="3576688" y="2537460"/>
                  </a:cubicBezTo>
                  <a:cubicBezTo>
                    <a:pt x="3480486" y="2571750"/>
                    <a:pt x="3379521" y="2590800"/>
                    <a:pt x="3276651" y="2589848"/>
                  </a:cubicBezTo>
                  <a:cubicBezTo>
                    <a:pt x="3228073" y="2589848"/>
                    <a:pt x="3180448" y="2585085"/>
                    <a:pt x="3131871" y="2579370"/>
                  </a:cubicBezTo>
                  <a:cubicBezTo>
                    <a:pt x="3190926" y="2581275"/>
                    <a:pt x="3250933" y="2578418"/>
                    <a:pt x="3309988" y="2570798"/>
                  </a:cubicBezTo>
                  <a:cubicBezTo>
                    <a:pt x="3443338" y="2552700"/>
                    <a:pt x="3572878" y="2508885"/>
                    <a:pt x="3692893" y="2446973"/>
                  </a:cubicBezTo>
                  <a:cubicBezTo>
                    <a:pt x="3808146" y="2386965"/>
                    <a:pt x="3915778" y="2311718"/>
                    <a:pt x="4013886" y="2226945"/>
                  </a:cubicBezTo>
                  <a:cubicBezTo>
                    <a:pt x="4116756" y="2137410"/>
                    <a:pt x="4211053" y="2038350"/>
                    <a:pt x="4298683" y="1933575"/>
                  </a:cubicBezTo>
                  <a:cubicBezTo>
                    <a:pt x="4388218" y="1827848"/>
                    <a:pt x="4471086" y="1716405"/>
                    <a:pt x="4553001" y="1604963"/>
                  </a:cubicBezTo>
                  <a:cubicBezTo>
                    <a:pt x="4561574" y="1597343"/>
                    <a:pt x="4571099" y="1589723"/>
                    <a:pt x="4579671" y="1581150"/>
                  </a:cubicBezTo>
                  <a:cubicBezTo>
                    <a:pt x="4579671" y="1584008"/>
                    <a:pt x="4577766" y="1587818"/>
                    <a:pt x="4575861" y="1591628"/>
                  </a:cubicBezTo>
                  <a:close/>
                  <a:moveTo>
                    <a:pt x="4589196" y="1536383"/>
                  </a:moveTo>
                  <a:cubicBezTo>
                    <a:pt x="4589196" y="1536383"/>
                    <a:pt x="4589196" y="1536383"/>
                    <a:pt x="4589196" y="1536383"/>
                  </a:cubicBezTo>
                  <a:cubicBezTo>
                    <a:pt x="4586339" y="1539240"/>
                    <a:pt x="4587291" y="1542098"/>
                    <a:pt x="4588243" y="1544955"/>
                  </a:cubicBezTo>
                  <a:cubicBezTo>
                    <a:pt x="4588243" y="1544955"/>
                    <a:pt x="4587291" y="1544955"/>
                    <a:pt x="4587291" y="1544955"/>
                  </a:cubicBezTo>
                  <a:cubicBezTo>
                    <a:pt x="4577766" y="1556385"/>
                    <a:pt x="4568241" y="1567815"/>
                    <a:pt x="4558716" y="1580198"/>
                  </a:cubicBezTo>
                  <a:cubicBezTo>
                    <a:pt x="4521568" y="1615440"/>
                    <a:pt x="4483468" y="1650683"/>
                    <a:pt x="4445368" y="1684973"/>
                  </a:cubicBezTo>
                  <a:cubicBezTo>
                    <a:pt x="4407268" y="1718310"/>
                    <a:pt x="4369168" y="1750695"/>
                    <a:pt x="4331068" y="1784033"/>
                  </a:cubicBezTo>
                  <a:cubicBezTo>
                    <a:pt x="4331068" y="1784033"/>
                    <a:pt x="4331068" y="1784033"/>
                    <a:pt x="4331068" y="1784033"/>
                  </a:cubicBezTo>
                  <a:cubicBezTo>
                    <a:pt x="4231056" y="1867853"/>
                    <a:pt x="4129138" y="1946910"/>
                    <a:pt x="4025316" y="2025015"/>
                  </a:cubicBezTo>
                  <a:cubicBezTo>
                    <a:pt x="3918636" y="2105978"/>
                    <a:pt x="3808146" y="2183130"/>
                    <a:pt x="3698608" y="2259330"/>
                  </a:cubicBezTo>
                  <a:cubicBezTo>
                    <a:pt x="3588118" y="2336483"/>
                    <a:pt x="3477628" y="2415540"/>
                    <a:pt x="3354756" y="2471738"/>
                  </a:cubicBezTo>
                  <a:cubicBezTo>
                    <a:pt x="3250933" y="2519363"/>
                    <a:pt x="3137586" y="2550795"/>
                    <a:pt x="3023286" y="2547938"/>
                  </a:cubicBezTo>
                  <a:cubicBezTo>
                    <a:pt x="3021381" y="2544128"/>
                    <a:pt x="3020428" y="2540318"/>
                    <a:pt x="3018523" y="2537460"/>
                  </a:cubicBezTo>
                  <a:cubicBezTo>
                    <a:pt x="3022333" y="2537460"/>
                    <a:pt x="3025191" y="2537460"/>
                    <a:pt x="3029001" y="2537460"/>
                  </a:cubicBezTo>
                  <a:cubicBezTo>
                    <a:pt x="3061386" y="2536508"/>
                    <a:pt x="3093771" y="2533650"/>
                    <a:pt x="3126156" y="2527935"/>
                  </a:cubicBezTo>
                  <a:cubicBezTo>
                    <a:pt x="3189973" y="2517458"/>
                    <a:pt x="3251886" y="2498408"/>
                    <a:pt x="3311893" y="2473643"/>
                  </a:cubicBezTo>
                  <a:cubicBezTo>
                    <a:pt x="3430956" y="2424113"/>
                    <a:pt x="3539541" y="2353628"/>
                    <a:pt x="3646221" y="2281238"/>
                  </a:cubicBezTo>
                  <a:cubicBezTo>
                    <a:pt x="3756711" y="2205990"/>
                    <a:pt x="3864343" y="2125028"/>
                    <a:pt x="3970071" y="2042160"/>
                  </a:cubicBezTo>
                  <a:cubicBezTo>
                    <a:pt x="4076751" y="1959293"/>
                    <a:pt x="4180573" y="1873568"/>
                    <a:pt x="4284396" y="1787843"/>
                  </a:cubicBezTo>
                  <a:cubicBezTo>
                    <a:pt x="4386314" y="1703070"/>
                    <a:pt x="4488231" y="1619250"/>
                    <a:pt x="4590149" y="1534478"/>
                  </a:cubicBezTo>
                  <a:cubicBezTo>
                    <a:pt x="4589196" y="1534478"/>
                    <a:pt x="4589196" y="1535430"/>
                    <a:pt x="4589196" y="1536383"/>
                  </a:cubicBezTo>
                  <a:close/>
                  <a:moveTo>
                    <a:pt x="4480611" y="1611630"/>
                  </a:moveTo>
                  <a:cubicBezTo>
                    <a:pt x="4427271" y="1656398"/>
                    <a:pt x="4373931" y="1700213"/>
                    <a:pt x="4320591" y="1744980"/>
                  </a:cubicBezTo>
                  <a:cubicBezTo>
                    <a:pt x="4217721" y="1829753"/>
                    <a:pt x="4115803" y="1915478"/>
                    <a:pt x="4011028" y="1999298"/>
                  </a:cubicBezTo>
                  <a:cubicBezTo>
                    <a:pt x="3906253" y="2083118"/>
                    <a:pt x="3801478" y="2164080"/>
                    <a:pt x="3691941" y="2241233"/>
                  </a:cubicBezTo>
                  <a:cubicBezTo>
                    <a:pt x="3586213" y="2315528"/>
                    <a:pt x="3477628" y="2388870"/>
                    <a:pt x="3360471" y="2444115"/>
                  </a:cubicBezTo>
                  <a:cubicBezTo>
                    <a:pt x="3269031" y="2487930"/>
                    <a:pt x="3171876" y="2518410"/>
                    <a:pt x="3071863" y="2527935"/>
                  </a:cubicBezTo>
                  <a:cubicBezTo>
                    <a:pt x="3077578" y="2526983"/>
                    <a:pt x="3083293" y="2526030"/>
                    <a:pt x="3089961" y="2525078"/>
                  </a:cubicBezTo>
                  <a:cubicBezTo>
                    <a:pt x="3157588" y="2512695"/>
                    <a:pt x="3224263" y="2493645"/>
                    <a:pt x="3289033" y="2467928"/>
                  </a:cubicBezTo>
                  <a:cubicBezTo>
                    <a:pt x="3420478" y="2416493"/>
                    <a:pt x="3540493" y="2342198"/>
                    <a:pt x="3651936" y="2257425"/>
                  </a:cubicBezTo>
                  <a:cubicBezTo>
                    <a:pt x="3768141" y="2169795"/>
                    <a:pt x="3874821" y="2070735"/>
                    <a:pt x="3981501" y="1972628"/>
                  </a:cubicBezTo>
                  <a:cubicBezTo>
                    <a:pt x="4085323" y="1877378"/>
                    <a:pt x="4189146" y="1783080"/>
                    <a:pt x="4302493" y="1699260"/>
                  </a:cubicBezTo>
                  <a:cubicBezTo>
                    <a:pt x="4389171" y="1634490"/>
                    <a:pt x="4480611" y="1576388"/>
                    <a:pt x="4578718" y="1530668"/>
                  </a:cubicBezTo>
                  <a:cubicBezTo>
                    <a:pt x="4545381" y="1557338"/>
                    <a:pt x="4512996" y="1584960"/>
                    <a:pt x="4480611" y="1611630"/>
                  </a:cubicBezTo>
                  <a:close/>
                  <a:moveTo>
                    <a:pt x="4336783" y="1644015"/>
                  </a:moveTo>
                  <a:cubicBezTo>
                    <a:pt x="4223436" y="1724978"/>
                    <a:pt x="4119613" y="1817370"/>
                    <a:pt x="4017696" y="1910715"/>
                  </a:cubicBezTo>
                  <a:cubicBezTo>
                    <a:pt x="3807193" y="2103120"/>
                    <a:pt x="3598596" y="2306955"/>
                    <a:pt x="3335706" y="2426018"/>
                  </a:cubicBezTo>
                  <a:cubicBezTo>
                    <a:pt x="3265221" y="2458403"/>
                    <a:pt x="3190926" y="2484120"/>
                    <a:pt x="3114726" y="2500313"/>
                  </a:cubicBezTo>
                  <a:cubicBezTo>
                    <a:pt x="3087103" y="2506028"/>
                    <a:pt x="3059481" y="2510790"/>
                    <a:pt x="3031858" y="2513648"/>
                  </a:cubicBezTo>
                  <a:cubicBezTo>
                    <a:pt x="3051861" y="2506980"/>
                    <a:pt x="3070911" y="2499360"/>
                    <a:pt x="3090913" y="2490788"/>
                  </a:cubicBezTo>
                  <a:cubicBezTo>
                    <a:pt x="3176638" y="2471738"/>
                    <a:pt x="3258553" y="2437448"/>
                    <a:pt x="3334753" y="2394585"/>
                  </a:cubicBezTo>
                  <a:cubicBezTo>
                    <a:pt x="3448101" y="2330768"/>
                    <a:pt x="3549066" y="2248853"/>
                    <a:pt x="3644316" y="2161223"/>
                  </a:cubicBezTo>
                  <a:cubicBezTo>
                    <a:pt x="3745281" y="2067878"/>
                    <a:pt x="3841483" y="1968818"/>
                    <a:pt x="3944353" y="1875473"/>
                  </a:cubicBezTo>
                  <a:cubicBezTo>
                    <a:pt x="4044366" y="1784985"/>
                    <a:pt x="4151998" y="1704023"/>
                    <a:pt x="4268203" y="1637348"/>
                  </a:cubicBezTo>
                  <a:cubicBezTo>
                    <a:pt x="4348214" y="1590675"/>
                    <a:pt x="4432986" y="1550670"/>
                    <a:pt x="4518711" y="1518285"/>
                  </a:cubicBezTo>
                  <a:cubicBezTo>
                    <a:pt x="4532999" y="1515428"/>
                    <a:pt x="4548239" y="1513523"/>
                    <a:pt x="4562526" y="1510665"/>
                  </a:cubicBezTo>
                  <a:cubicBezTo>
                    <a:pt x="4483468" y="1547813"/>
                    <a:pt x="4408221" y="1592580"/>
                    <a:pt x="4336783" y="1644015"/>
                  </a:cubicBezTo>
                  <a:close/>
                  <a:moveTo>
                    <a:pt x="4444416" y="1512570"/>
                  </a:moveTo>
                  <a:cubicBezTo>
                    <a:pt x="4470133" y="1505903"/>
                    <a:pt x="4495851" y="1500188"/>
                    <a:pt x="4521568" y="1494473"/>
                  </a:cubicBezTo>
                  <a:cubicBezTo>
                    <a:pt x="4521568" y="1494473"/>
                    <a:pt x="4522521" y="1494473"/>
                    <a:pt x="4522521" y="1494473"/>
                  </a:cubicBezTo>
                  <a:cubicBezTo>
                    <a:pt x="4527283" y="1495425"/>
                    <a:pt x="4532046" y="1495425"/>
                    <a:pt x="4537761" y="1496378"/>
                  </a:cubicBezTo>
                  <a:cubicBezTo>
                    <a:pt x="4528236" y="1500188"/>
                    <a:pt x="4517758" y="1503998"/>
                    <a:pt x="4508233" y="1507808"/>
                  </a:cubicBezTo>
                  <a:cubicBezTo>
                    <a:pt x="4487278" y="1511618"/>
                    <a:pt x="4466324" y="1516380"/>
                    <a:pt x="4446321" y="1521143"/>
                  </a:cubicBezTo>
                  <a:cubicBezTo>
                    <a:pt x="4390124" y="1534478"/>
                    <a:pt x="4335831" y="1552575"/>
                    <a:pt x="4282491" y="1572578"/>
                  </a:cubicBezTo>
                  <a:cubicBezTo>
                    <a:pt x="4174858" y="1614488"/>
                    <a:pt x="4073893" y="1670685"/>
                    <a:pt x="3981501" y="1739265"/>
                  </a:cubicBezTo>
                  <a:cubicBezTo>
                    <a:pt x="3883393" y="1812608"/>
                    <a:pt x="3798621" y="1900238"/>
                    <a:pt x="3717658" y="1991678"/>
                  </a:cubicBezTo>
                  <a:cubicBezTo>
                    <a:pt x="3636696" y="2083118"/>
                    <a:pt x="3557638" y="2177415"/>
                    <a:pt x="3467151" y="2260283"/>
                  </a:cubicBezTo>
                  <a:cubicBezTo>
                    <a:pt x="3396666" y="2324100"/>
                    <a:pt x="3318561" y="2381250"/>
                    <a:pt x="3231883" y="2421255"/>
                  </a:cubicBezTo>
                  <a:cubicBezTo>
                    <a:pt x="3294748" y="2383155"/>
                    <a:pt x="3350946" y="2335530"/>
                    <a:pt x="3402381" y="2283143"/>
                  </a:cubicBezTo>
                  <a:cubicBezTo>
                    <a:pt x="3459531" y="2225040"/>
                    <a:pt x="3511918" y="2162175"/>
                    <a:pt x="3564306" y="2100263"/>
                  </a:cubicBezTo>
                  <a:cubicBezTo>
                    <a:pt x="3617646" y="2037398"/>
                    <a:pt x="3670986" y="1974533"/>
                    <a:pt x="3730041" y="1917383"/>
                  </a:cubicBezTo>
                  <a:cubicBezTo>
                    <a:pt x="3795763" y="1853565"/>
                    <a:pt x="3870058" y="1797368"/>
                    <a:pt x="3945306" y="1745933"/>
                  </a:cubicBezTo>
                  <a:cubicBezTo>
                    <a:pt x="4021506" y="1694498"/>
                    <a:pt x="4100563" y="1648778"/>
                    <a:pt x="4179621" y="1601153"/>
                  </a:cubicBezTo>
                  <a:cubicBezTo>
                    <a:pt x="4265346" y="1565910"/>
                    <a:pt x="4353928" y="1535430"/>
                    <a:pt x="4444416" y="1512570"/>
                  </a:cubicBezTo>
                  <a:close/>
                  <a:moveTo>
                    <a:pt x="3965308" y="1710690"/>
                  </a:moveTo>
                  <a:cubicBezTo>
                    <a:pt x="4004361" y="1687830"/>
                    <a:pt x="4044366" y="1665923"/>
                    <a:pt x="4085323" y="1645920"/>
                  </a:cubicBezTo>
                  <a:cubicBezTo>
                    <a:pt x="4046271" y="1669733"/>
                    <a:pt x="4007218" y="1693545"/>
                    <a:pt x="3970071" y="1719263"/>
                  </a:cubicBezTo>
                  <a:cubicBezTo>
                    <a:pt x="3893871" y="1769745"/>
                    <a:pt x="3819576" y="1824990"/>
                    <a:pt x="3751948" y="1886903"/>
                  </a:cubicBezTo>
                  <a:cubicBezTo>
                    <a:pt x="3690988" y="1943100"/>
                    <a:pt x="3635743" y="2005013"/>
                    <a:pt x="3582403" y="2068830"/>
                  </a:cubicBezTo>
                  <a:cubicBezTo>
                    <a:pt x="3542398" y="2116455"/>
                    <a:pt x="3503346" y="2164080"/>
                    <a:pt x="3462388" y="2209800"/>
                  </a:cubicBezTo>
                  <a:cubicBezTo>
                    <a:pt x="3464293" y="2207895"/>
                    <a:pt x="3465246" y="2205990"/>
                    <a:pt x="3467151" y="2204085"/>
                  </a:cubicBezTo>
                  <a:cubicBezTo>
                    <a:pt x="3513823" y="2145030"/>
                    <a:pt x="3552876" y="2081213"/>
                    <a:pt x="3584308" y="2013585"/>
                  </a:cubicBezTo>
                  <a:cubicBezTo>
                    <a:pt x="3607168" y="1990725"/>
                    <a:pt x="3629076" y="1966913"/>
                    <a:pt x="3652888" y="1945005"/>
                  </a:cubicBezTo>
                  <a:cubicBezTo>
                    <a:pt x="3684321" y="1915478"/>
                    <a:pt x="3717658" y="1886903"/>
                    <a:pt x="3750996" y="1859280"/>
                  </a:cubicBezTo>
                  <a:cubicBezTo>
                    <a:pt x="3818623" y="1804988"/>
                    <a:pt x="3890061" y="1755458"/>
                    <a:pt x="3965308" y="1710690"/>
                  </a:cubicBezTo>
                  <a:close/>
                  <a:moveTo>
                    <a:pt x="4173906" y="837248"/>
                  </a:moveTo>
                  <a:cubicBezTo>
                    <a:pt x="4172953" y="861060"/>
                    <a:pt x="4172001" y="884873"/>
                    <a:pt x="4170096" y="908685"/>
                  </a:cubicBezTo>
                  <a:cubicBezTo>
                    <a:pt x="4166286" y="957263"/>
                    <a:pt x="4160571" y="1004888"/>
                    <a:pt x="4152951" y="1052513"/>
                  </a:cubicBezTo>
                  <a:cubicBezTo>
                    <a:pt x="4136758" y="1147763"/>
                    <a:pt x="4110088" y="1241108"/>
                    <a:pt x="4074846" y="1330643"/>
                  </a:cubicBezTo>
                  <a:cubicBezTo>
                    <a:pt x="4009123" y="1497330"/>
                    <a:pt x="3912921" y="1650683"/>
                    <a:pt x="3791001" y="1783080"/>
                  </a:cubicBezTo>
                  <a:cubicBezTo>
                    <a:pt x="3773856" y="1802130"/>
                    <a:pt x="3755758" y="1819275"/>
                    <a:pt x="3738613" y="1837373"/>
                  </a:cubicBezTo>
                  <a:cubicBezTo>
                    <a:pt x="3707181" y="1862138"/>
                    <a:pt x="3676701" y="1887855"/>
                    <a:pt x="3648126" y="1915478"/>
                  </a:cubicBezTo>
                  <a:cubicBezTo>
                    <a:pt x="3641458" y="1922145"/>
                    <a:pt x="3633838" y="1928813"/>
                    <a:pt x="3626218" y="1935480"/>
                  </a:cubicBezTo>
                  <a:cubicBezTo>
                    <a:pt x="3670986" y="1884998"/>
                    <a:pt x="3711943" y="1831658"/>
                    <a:pt x="3751948" y="1777365"/>
                  </a:cubicBezTo>
                  <a:cubicBezTo>
                    <a:pt x="3795763" y="1717358"/>
                    <a:pt x="3837673" y="1655445"/>
                    <a:pt x="3876726" y="1592580"/>
                  </a:cubicBezTo>
                  <a:cubicBezTo>
                    <a:pt x="3915778" y="1529715"/>
                    <a:pt x="3951021" y="1464945"/>
                    <a:pt x="3984358" y="1398270"/>
                  </a:cubicBezTo>
                  <a:cubicBezTo>
                    <a:pt x="4017696" y="1331595"/>
                    <a:pt x="4048176" y="1263968"/>
                    <a:pt x="4075798" y="1194435"/>
                  </a:cubicBezTo>
                  <a:cubicBezTo>
                    <a:pt x="4103421" y="1124903"/>
                    <a:pt x="4127233" y="1054418"/>
                    <a:pt x="4149141" y="983933"/>
                  </a:cubicBezTo>
                  <a:cubicBezTo>
                    <a:pt x="4151998" y="975360"/>
                    <a:pt x="4153903" y="966788"/>
                    <a:pt x="4155808" y="958215"/>
                  </a:cubicBezTo>
                  <a:cubicBezTo>
                    <a:pt x="4156761" y="952500"/>
                    <a:pt x="4148188" y="950595"/>
                    <a:pt x="4146283" y="955358"/>
                  </a:cubicBezTo>
                  <a:cubicBezTo>
                    <a:pt x="4139616" y="972503"/>
                    <a:pt x="4134853" y="990600"/>
                    <a:pt x="4130091" y="1007745"/>
                  </a:cubicBezTo>
                  <a:cubicBezTo>
                    <a:pt x="4124376" y="1025843"/>
                    <a:pt x="4118661" y="1043940"/>
                    <a:pt x="4112946" y="1061085"/>
                  </a:cubicBezTo>
                  <a:cubicBezTo>
                    <a:pt x="4101516" y="1096328"/>
                    <a:pt x="4089133" y="1131570"/>
                    <a:pt x="4075798" y="1165860"/>
                  </a:cubicBezTo>
                  <a:cubicBezTo>
                    <a:pt x="4050081" y="1235393"/>
                    <a:pt x="4020553" y="1303020"/>
                    <a:pt x="3989121" y="1370648"/>
                  </a:cubicBezTo>
                  <a:cubicBezTo>
                    <a:pt x="3957688" y="1437323"/>
                    <a:pt x="3922446" y="1503045"/>
                    <a:pt x="3885298" y="1566863"/>
                  </a:cubicBezTo>
                  <a:cubicBezTo>
                    <a:pt x="3848151" y="1630680"/>
                    <a:pt x="3808146" y="1693545"/>
                    <a:pt x="3764331" y="1753553"/>
                  </a:cubicBezTo>
                  <a:cubicBezTo>
                    <a:pt x="3721468" y="1813560"/>
                    <a:pt x="3675748" y="1872615"/>
                    <a:pt x="3627171" y="1928813"/>
                  </a:cubicBezTo>
                  <a:cubicBezTo>
                    <a:pt x="3626218" y="1930718"/>
                    <a:pt x="3624313" y="1931670"/>
                    <a:pt x="3623361" y="1933575"/>
                  </a:cubicBezTo>
                  <a:cubicBezTo>
                    <a:pt x="3655746" y="1881188"/>
                    <a:pt x="3684321" y="1824990"/>
                    <a:pt x="3710991" y="1769745"/>
                  </a:cubicBezTo>
                  <a:cubicBezTo>
                    <a:pt x="3749091" y="1689735"/>
                    <a:pt x="3782428" y="1607820"/>
                    <a:pt x="3814813" y="1525905"/>
                  </a:cubicBezTo>
                  <a:cubicBezTo>
                    <a:pt x="3879583" y="1362075"/>
                    <a:pt x="3938638" y="1195388"/>
                    <a:pt x="4021506" y="1039178"/>
                  </a:cubicBezTo>
                  <a:cubicBezTo>
                    <a:pt x="4065321" y="956310"/>
                    <a:pt x="4114851" y="877253"/>
                    <a:pt x="4174858" y="804863"/>
                  </a:cubicBezTo>
                  <a:cubicBezTo>
                    <a:pt x="4174858" y="815340"/>
                    <a:pt x="4174858" y="826770"/>
                    <a:pt x="4173906" y="837248"/>
                  </a:cubicBezTo>
                  <a:close/>
                  <a:moveTo>
                    <a:pt x="4105326" y="825818"/>
                  </a:moveTo>
                  <a:cubicBezTo>
                    <a:pt x="4111041" y="822008"/>
                    <a:pt x="4115803" y="818198"/>
                    <a:pt x="4121518" y="815340"/>
                  </a:cubicBezTo>
                  <a:cubicBezTo>
                    <a:pt x="4130091" y="809625"/>
                    <a:pt x="4139616" y="803910"/>
                    <a:pt x="4148188" y="799148"/>
                  </a:cubicBezTo>
                  <a:cubicBezTo>
                    <a:pt x="4048176" y="931545"/>
                    <a:pt x="3975786" y="1081088"/>
                    <a:pt x="3912921" y="1235393"/>
                  </a:cubicBezTo>
                  <a:cubicBezTo>
                    <a:pt x="3846246" y="1399223"/>
                    <a:pt x="3790048" y="1567815"/>
                    <a:pt x="3716706" y="1728788"/>
                  </a:cubicBezTo>
                  <a:cubicBezTo>
                    <a:pt x="3691941" y="1783080"/>
                    <a:pt x="3665271" y="1835468"/>
                    <a:pt x="3636696" y="1886903"/>
                  </a:cubicBezTo>
                  <a:cubicBezTo>
                    <a:pt x="3644316" y="1855470"/>
                    <a:pt x="3650983" y="1824038"/>
                    <a:pt x="3658603" y="1793558"/>
                  </a:cubicBezTo>
                  <a:cubicBezTo>
                    <a:pt x="3668128" y="1755458"/>
                    <a:pt x="3678606" y="1716405"/>
                    <a:pt x="3689083" y="1678305"/>
                  </a:cubicBezTo>
                  <a:cubicBezTo>
                    <a:pt x="3710991" y="1603058"/>
                    <a:pt x="3735756" y="1528763"/>
                    <a:pt x="3764331" y="1455420"/>
                  </a:cubicBezTo>
                  <a:cubicBezTo>
                    <a:pt x="3792906" y="1382078"/>
                    <a:pt x="3824338" y="1309688"/>
                    <a:pt x="3858628" y="1239203"/>
                  </a:cubicBezTo>
                  <a:cubicBezTo>
                    <a:pt x="3892918" y="1168718"/>
                    <a:pt x="3930066" y="1099185"/>
                    <a:pt x="3971023" y="1031558"/>
                  </a:cubicBezTo>
                  <a:cubicBezTo>
                    <a:pt x="4011981" y="963930"/>
                    <a:pt x="4054843" y="898208"/>
                    <a:pt x="4101516" y="834390"/>
                  </a:cubicBezTo>
                  <a:cubicBezTo>
                    <a:pt x="4102468" y="830580"/>
                    <a:pt x="4103421" y="828675"/>
                    <a:pt x="4105326" y="825818"/>
                  </a:cubicBezTo>
                  <a:close/>
                  <a:moveTo>
                    <a:pt x="3684321" y="1475423"/>
                  </a:moveTo>
                  <a:cubicBezTo>
                    <a:pt x="3684321" y="1474470"/>
                    <a:pt x="3685273" y="1473518"/>
                    <a:pt x="3685273" y="1473518"/>
                  </a:cubicBezTo>
                  <a:cubicBezTo>
                    <a:pt x="3687178" y="1470660"/>
                    <a:pt x="3686226" y="1467803"/>
                    <a:pt x="3684321" y="1465898"/>
                  </a:cubicBezTo>
                  <a:cubicBezTo>
                    <a:pt x="3684321" y="1461135"/>
                    <a:pt x="3684321" y="1455420"/>
                    <a:pt x="3684321" y="1450658"/>
                  </a:cubicBezTo>
                  <a:cubicBezTo>
                    <a:pt x="3684321" y="1436370"/>
                    <a:pt x="3684321" y="1423035"/>
                    <a:pt x="3684321" y="1408748"/>
                  </a:cubicBezTo>
                  <a:cubicBezTo>
                    <a:pt x="3686226" y="1404938"/>
                    <a:pt x="3688131" y="1402080"/>
                    <a:pt x="3690036" y="1398270"/>
                  </a:cubicBezTo>
                  <a:cubicBezTo>
                    <a:pt x="3691941" y="1393508"/>
                    <a:pt x="3688131" y="1390650"/>
                    <a:pt x="3684321" y="1390650"/>
                  </a:cubicBezTo>
                  <a:cubicBezTo>
                    <a:pt x="3684321" y="1361123"/>
                    <a:pt x="3683368" y="1331595"/>
                    <a:pt x="3683368" y="1302068"/>
                  </a:cubicBezTo>
                  <a:cubicBezTo>
                    <a:pt x="3769093" y="1129665"/>
                    <a:pt x="3898633" y="978218"/>
                    <a:pt x="4051986" y="862965"/>
                  </a:cubicBezTo>
                  <a:cubicBezTo>
                    <a:pt x="4060558" y="856298"/>
                    <a:pt x="4069131" y="850583"/>
                    <a:pt x="4077703" y="843915"/>
                  </a:cubicBezTo>
                  <a:cubicBezTo>
                    <a:pt x="4075798" y="845820"/>
                    <a:pt x="4074846" y="848678"/>
                    <a:pt x="4072941" y="850583"/>
                  </a:cubicBezTo>
                  <a:cubicBezTo>
                    <a:pt x="4061511" y="866775"/>
                    <a:pt x="4050081" y="883920"/>
                    <a:pt x="4038651" y="900113"/>
                  </a:cubicBezTo>
                  <a:cubicBezTo>
                    <a:pt x="4016743" y="932498"/>
                    <a:pt x="3995788" y="965835"/>
                    <a:pt x="3974833" y="1000125"/>
                  </a:cubicBezTo>
                  <a:cubicBezTo>
                    <a:pt x="3933876" y="1067753"/>
                    <a:pt x="3895776" y="1136333"/>
                    <a:pt x="3860533" y="1206818"/>
                  </a:cubicBezTo>
                  <a:cubicBezTo>
                    <a:pt x="3825291" y="1277303"/>
                    <a:pt x="3792906" y="1349693"/>
                    <a:pt x="3764331" y="1423988"/>
                  </a:cubicBezTo>
                  <a:cubicBezTo>
                    <a:pt x="3735756" y="1497330"/>
                    <a:pt x="3710038" y="1572578"/>
                    <a:pt x="3687178" y="1648778"/>
                  </a:cubicBezTo>
                  <a:cubicBezTo>
                    <a:pt x="3678606" y="1676400"/>
                    <a:pt x="3670986" y="1704023"/>
                    <a:pt x="3664318" y="1731645"/>
                  </a:cubicBezTo>
                  <a:cubicBezTo>
                    <a:pt x="3678606" y="1646873"/>
                    <a:pt x="3683368" y="1561148"/>
                    <a:pt x="3684321" y="1475423"/>
                  </a:cubicBezTo>
                  <a:close/>
                  <a:moveTo>
                    <a:pt x="3661461" y="1392555"/>
                  </a:moveTo>
                  <a:cubicBezTo>
                    <a:pt x="3661461" y="1404938"/>
                    <a:pt x="3661461" y="1417320"/>
                    <a:pt x="3661461" y="1428750"/>
                  </a:cubicBezTo>
                  <a:cubicBezTo>
                    <a:pt x="3620503" y="1503045"/>
                    <a:pt x="3571926" y="1574483"/>
                    <a:pt x="3519538" y="1641158"/>
                  </a:cubicBezTo>
                  <a:cubicBezTo>
                    <a:pt x="3458578" y="1719263"/>
                    <a:pt x="3391903" y="1791653"/>
                    <a:pt x="3320466" y="1860233"/>
                  </a:cubicBezTo>
                  <a:cubicBezTo>
                    <a:pt x="3246171" y="1930718"/>
                    <a:pt x="3168066" y="1996440"/>
                    <a:pt x="3087103" y="2058353"/>
                  </a:cubicBezTo>
                  <a:cubicBezTo>
                    <a:pt x="3000426" y="2124075"/>
                    <a:pt x="2911843" y="2185988"/>
                    <a:pt x="2820403" y="2245043"/>
                  </a:cubicBezTo>
                  <a:cubicBezTo>
                    <a:pt x="2728963" y="2304098"/>
                    <a:pt x="2636571" y="2361248"/>
                    <a:pt x="2545131" y="2419350"/>
                  </a:cubicBezTo>
                  <a:cubicBezTo>
                    <a:pt x="2536558" y="2424113"/>
                    <a:pt x="2528938" y="2429828"/>
                    <a:pt x="2520366" y="2435543"/>
                  </a:cubicBezTo>
                  <a:cubicBezTo>
                    <a:pt x="2523223" y="2424113"/>
                    <a:pt x="2526081" y="2411730"/>
                    <a:pt x="2528938" y="2400300"/>
                  </a:cubicBezTo>
                  <a:cubicBezTo>
                    <a:pt x="2574658" y="2370773"/>
                    <a:pt x="2618473" y="2338388"/>
                    <a:pt x="2662288" y="2306955"/>
                  </a:cubicBezTo>
                  <a:cubicBezTo>
                    <a:pt x="2708008" y="2274570"/>
                    <a:pt x="2752776" y="2241233"/>
                    <a:pt x="2797543" y="2208848"/>
                  </a:cubicBezTo>
                  <a:cubicBezTo>
                    <a:pt x="2887078" y="2142173"/>
                    <a:pt x="2976613" y="2074545"/>
                    <a:pt x="3065196" y="2006918"/>
                  </a:cubicBezTo>
                  <a:cubicBezTo>
                    <a:pt x="3144253" y="1945958"/>
                    <a:pt x="3223311" y="1884045"/>
                    <a:pt x="3299511" y="1819275"/>
                  </a:cubicBezTo>
                  <a:cubicBezTo>
                    <a:pt x="3371901" y="1757363"/>
                    <a:pt x="3440481" y="1692593"/>
                    <a:pt x="3503346" y="1621155"/>
                  </a:cubicBezTo>
                  <a:cubicBezTo>
                    <a:pt x="3564306" y="1550670"/>
                    <a:pt x="3618598" y="1473518"/>
                    <a:pt x="3660508" y="1390650"/>
                  </a:cubicBezTo>
                  <a:cubicBezTo>
                    <a:pt x="3661461" y="1388745"/>
                    <a:pt x="3662413" y="1386840"/>
                    <a:pt x="3663366" y="1384935"/>
                  </a:cubicBezTo>
                  <a:cubicBezTo>
                    <a:pt x="3661461" y="1386840"/>
                    <a:pt x="3661461" y="1389698"/>
                    <a:pt x="3661461" y="1392555"/>
                  </a:cubicBezTo>
                  <a:close/>
                  <a:moveTo>
                    <a:pt x="3657651" y="1168718"/>
                  </a:moveTo>
                  <a:cubicBezTo>
                    <a:pt x="3658603" y="1190625"/>
                    <a:pt x="3658603" y="1211580"/>
                    <a:pt x="3659556" y="1233488"/>
                  </a:cubicBezTo>
                  <a:cubicBezTo>
                    <a:pt x="3657651" y="1234440"/>
                    <a:pt x="3656698" y="1235393"/>
                    <a:pt x="3655746" y="1237298"/>
                  </a:cubicBezTo>
                  <a:cubicBezTo>
                    <a:pt x="3631933" y="1327785"/>
                    <a:pt x="3589071" y="1412558"/>
                    <a:pt x="3535731" y="1489710"/>
                  </a:cubicBezTo>
                  <a:cubicBezTo>
                    <a:pt x="3479533" y="1569720"/>
                    <a:pt x="3411906" y="1641158"/>
                    <a:pt x="3339516" y="1706880"/>
                  </a:cubicBezTo>
                  <a:cubicBezTo>
                    <a:pt x="3263316" y="1775460"/>
                    <a:pt x="3182353" y="1838325"/>
                    <a:pt x="3102343" y="1902143"/>
                  </a:cubicBezTo>
                  <a:cubicBezTo>
                    <a:pt x="3015666" y="1969770"/>
                    <a:pt x="2928988" y="2038350"/>
                    <a:pt x="2842311" y="2105978"/>
                  </a:cubicBezTo>
                  <a:cubicBezTo>
                    <a:pt x="2755633" y="2173605"/>
                    <a:pt x="2668956" y="2242185"/>
                    <a:pt x="2583231" y="2310765"/>
                  </a:cubicBezTo>
                  <a:cubicBezTo>
                    <a:pt x="2572753" y="2319338"/>
                    <a:pt x="2562276" y="2327910"/>
                    <a:pt x="2551798" y="2336483"/>
                  </a:cubicBezTo>
                  <a:cubicBezTo>
                    <a:pt x="2548941" y="2338388"/>
                    <a:pt x="2551798" y="2342198"/>
                    <a:pt x="2554656" y="2340293"/>
                  </a:cubicBezTo>
                  <a:cubicBezTo>
                    <a:pt x="2599423" y="2307908"/>
                    <a:pt x="2643238" y="2272665"/>
                    <a:pt x="2687053" y="2239328"/>
                  </a:cubicBezTo>
                  <a:cubicBezTo>
                    <a:pt x="2730868" y="2205038"/>
                    <a:pt x="2774683" y="2171700"/>
                    <a:pt x="2818498" y="2137410"/>
                  </a:cubicBezTo>
                  <a:cubicBezTo>
                    <a:pt x="2906128" y="2068830"/>
                    <a:pt x="2993758" y="2000250"/>
                    <a:pt x="3081388" y="1931670"/>
                  </a:cubicBezTo>
                  <a:cubicBezTo>
                    <a:pt x="3163303" y="1867853"/>
                    <a:pt x="3246171" y="1804035"/>
                    <a:pt x="3324276" y="1735455"/>
                  </a:cubicBezTo>
                  <a:cubicBezTo>
                    <a:pt x="3398571" y="1670685"/>
                    <a:pt x="3468103" y="1600200"/>
                    <a:pt x="3527158" y="1520190"/>
                  </a:cubicBezTo>
                  <a:cubicBezTo>
                    <a:pt x="3583356" y="1444943"/>
                    <a:pt x="3629076" y="1361123"/>
                    <a:pt x="3657651" y="1271588"/>
                  </a:cubicBezTo>
                  <a:cubicBezTo>
                    <a:pt x="3658603" y="1267778"/>
                    <a:pt x="3659556" y="1264920"/>
                    <a:pt x="3660508" y="1261110"/>
                  </a:cubicBezTo>
                  <a:cubicBezTo>
                    <a:pt x="3660508" y="1275398"/>
                    <a:pt x="3660508" y="1289685"/>
                    <a:pt x="3661461" y="1304925"/>
                  </a:cubicBezTo>
                  <a:cubicBezTo>
                    <a:pt x="3660508" y="1306830"/>
                    <a:pt x="3659556" y="1308735"/>
                    <a:pt x="3658603" y="1310640"/>
                  </a:cubicBezTo>
                  <a:cubicBezTo>
                    <a:pt x="3655746" y="1315403"/>
                    <a:pt x="3657651" y="1319213"/>
                    <a:pt x="3661461" y="1322070"/>
                  </a:cubicBezTo>
                  <a:cubicBezTo>
                    <a:pt x="3661461" y="1335405"/>
                    <a:pt x="3661461" y="1347788"/>
                    <a:pt x="3661461" y="1361123"/>
                  </a:cubicBezTo>
                  <a:cubicBezTo>
                    <a:pt x="3623361" y="1444943"/>
                    <a:pt x="3571926" y="1522095"/>
                    <a:pt x="3512871" y="1592580"/>
                  </a:cubicBezTo>
                  <a:cubicBezTo>
                    <a:pt x="3452863" y="1664970"/>
                    <a:pt x="3384283" y="1731645"/>
                    <a:pt x="3313798" y="1793558"/>
                  </a:cubicBezTo>
                  <a:cubicBezTo>
                    <a:pt x="3240456" y="1858328"/>
                    <a:pt x="3163303" y="1918335"/>
                    <a:pt x="3087103" y="1978343"/>
                  </a:cubicBezTo>
                  <a:cubicBezTo>
                    <a:pt x="2999473" y="2046923"/>
                    <a:pt x="2910891" y="2114550"/>
                    <a:pt x="2821356" y="2181225"/>
                  </a:cubicBezTo>
                  <a:cubicBezTo>
                    <a:pt x="2732773" y="2246948"/>
                    <a:pt x="2643238" y="2311718"/>
                    <a:pt x="2553703" y="2376488"/>
                  </a:cubicBezTo>
                  <a:cubicBezTo>
                    <a:pt x="2546083" y="2382203"/>
                    <a:pt x="2538463" y="2387918"/>
                    <a:pt x="2530843" y="2394585"/>
                  </a:cubicBezTo>
                  <a:cubicBezTo>
                    <a:pt x="2541321" y="2347913"/>
                    <a:pt x="2550846" y="2301240"/>
                    <a:pt x="2561323" y="2254568"/>
                  </a:cubicBezTo>
                  <a:cubicBezTo>
                    <a:pt x="2562276" y="2254568"/>
                    <a:pt x="2562276" y="2254568"/>
                    <a:pt x="2563228" y="2254568"/>
                  </a:cubicBezTo>
                  <a:cubicBezTo>
                    <a:pt x="2609901" y="2225040"/>
                    <a:pt x="2654668" y="2193608"/>
                    <a:pt x="2700388" y="2162175"/>
                  </a:cubicBezTo>
                  <a:cubicBezTo>
                    <a:pt x="2746108" y="2130743"/>
                    <a:pt x="2790876" y="2099310"/>
                    <a:pt x="2835643" y="2066925"/>
                  </a:cubicBezTo>
                  <a:cubicBezTo>
                    <a:pt x="2925178" y="2003108"/>
                    <a:pt x="3011856" y="1936433"/>
                    <a:pt x="3096628" y="1865948"/>
                  </a:cubicBezTo>
                  <a:cubicBezTo>
                    <a:pt x="3175686" y="1799273"/>
                    <a:pt x="3251886" y="1728788"/>
                    <a:pt x="3322371" y="1652588"/>
                  </a:cubicBezTo>
                  <a:cubicBezTo>
                    <a:pt x="3389998" y="1579245"/>
                    <a:pt x="3453816" y="1502093"/>
                    <a:pt x="3509061" y="1419225"/>
                  </a:cubicBezTo>
                  <a:cubicBezTo>
                    <a:pt x="3564306" y="1337310"/>
                    <a:pt x="3612883" y="1249680"/>
                    <a:pt x="3650031" y="1158240"/>
                  </a:cubicBezTo>
                  <a:cubicBezTo>
                    <a:pt x="3651936" y="1152525"/>
                    <a:pt x="3654793" y="1146810"/>
                    <a:pt x="3656698" y="1142048"/>
                  </a:cubicBezTo>
                  <a:cubicBezTo>
                    <a:pt x="3656698" y="1149668"/>
                    <a:pt x="3657651" y="1159193"/>
                    <a:pt x="3657651" y="1168718"/>
                  </a:cubicBezTo>
                  <a:close/>
                  <a:moveTo>
                    <a:pt x="3652888" y="1060133"/>
                  </a:moveTo>
                  <a:cubicBezTo>
                    <a:pt x="3653841" y="1079183"/>
                    <a:pt x="3654793" y="1099185"/>
                    <a:pt x="3655746" y="1118235"/>
                  </a:cubicBezTo>
                  <a:cubicBezTo>
                    <a:pt x="3655746" y="1118235"/>
                    <a:pt x="3654793" y="1119188"/>
                    <a:pt x="3654793" y="1120140"/>
                  </a:cubicBezTo>
                  <a:cubicBezTo>
                    <a:pt x="3619551" y="1212533"/>
                    <a:pt x="3573831" y="1301115"/>
                    <a:pt x="3519538" y="1383983"/>
                  </a:cubicBezTo>
                  <a:cubicBezTo>
                    <a:pt x="3466198" y="1466850"/>
                    <a:pt x="3405238" y="1545908"/>
                    <a:pt x="3338563" y="1619250"/>
                  </a:cubicBezTo>
                  <a:cubicBezTo>
                    <a:pt x="3269983" y="1695450"/>
                    <a:pt x="3195688" y="1766888"/>
                    <a:pt x="3118536" y="1833563"/>
                  </a:cubicBezTo>
                  <a:cubicBezTo>
                    <a:pt x="3035668" y="1905000"/>
                    <a:pt x="2949943" y="1972628"/>
                    <a:pt x="2861361" y="2036445"/>
                  </a:cubicBezTo>
                  <a:cubicBezTo>
                    <a:pt x="2772778" y="2101215"/>
                    <a:pt x="2683243" y="2163128"/>
                    <a:pt x="2592756" y="2225040"/>
                  </a:cubicBezTo>
                  <a:cubicBezTo>
                    <a:pt x="2582278" y="2231708"/>
                    <a:pt x="2572753" y="2239328"/>
                    <a:pt x="2562276" y="2246948"/>
                  </a:cubicBezTo>
                  <a:cubicBezTo>
                    <a:pt x="2567991" y="2222183"/>
                    <a:pt x="2573706" y="2196465"/>
                    <a:pt x="2580373" y="2171700"/>
                  </a:cubicBezTo>
                  <a:cubicBezTo>
                    <a:pt x="2626093" y="2145030"/>
                    <a:pt x="2670861" y="2114550"/>
                    <a:pt x="2714676" y="2085975"/>
                  </a:cubicBezTo>
                  <a:cubicBezTo>
                    <a:pt x="2760396" y="2056448"/>
                    <a:pt x="2806116" y="2025968"/>
                    <a:pt x="2850883" y="1994535"/>
                  </a:cubicBezTo>
                  <a:cubicBezTo>
                    <a:pt x="2941371" y="1932623"/>
                    <a:pt x="3029953" y="1867853"/>
                    <a:pt x="3114726" y="1797368"/>
                  </a:cubicBezTo>
                  <a:cubicBezTo>
                    <a:pt x="3193783" y="1730693"/>
                    <a:pt x="3269983" y="1660208"/>
                    <a:pt x="3338563" y="1583055"/>
                  </a:cubicBezTo>
                  <a:cubicBezTo>
                    <a:pt x="3404286" y="1508760"/>
                    <a:pt x="3464293" y="1429703"/>
                    <a:pt x="3515728" y="1343978"/>
                  </a:cubicBezTo>
                  <a:cubicBezTo>
                    <a:pt x="3566211" y="1259205"/>
                    <a:pt x="3607168" y="1169670"/>
                    <a:pt x="3636696" y="1075373"/>
                  </a:cubicBezTo>
                  <a:cubicBezTo>
                    <a:pt x="3640506" y="1063943"/>
                    <a:pt x="3643363" y="1051560"/>
                    <a:pt x="3646221" y="1040130"/>
                  </a:cubicBezTo>
                  <a:cubicBezTo>
                    <a:pt x="3647173" y="1037273"/>
                    <a:pt x="3643363" y="1034415"/>
                    <a:pt x="3640506" y="1036320"/>
                  </a:cubicBezTo>
                  <a:cubicBezTo>
                    <a:pt x="3640506" y="1036320"/>
                    <a:pt x="3640506" y="1035368"/>
                    <a:pt x="3641458" y="1035368"/>
                  </a:cubicBezTo>
                  <a:cubicBezTo>
                    <a:pt x="3644316" y="1026795"/>
                    <a:pt x="3648126" y="1018223"/>
                    <a:pt x="3650031" y="1010603"/>
                  </a:cubicBezTo>
                  <a:cubicBezTo>
                    <a:pt x="3650983" y="1025843"/>
                    <a:pt x="3651936" y="1042988"/>
                    <a:pt x="3652888" y="1060133"/>
                  </a:cubicBezTo>
                  <a:close/>
                  <a:moveTo>
                    <a:pt x="3644316" y="981075"/>
                  </a:moveTo>
                  <a:cubicBezTo>
                    <a:pt x="3646221" y="979170"/>
                    <a:pt x="3648126" y="977265"/>
                    <a:pt x="3650031" y="975360"/>
                  </a:cubicBezTo>
                  <a:cubicBezTo>
                    <a:pt x="3650031" y="982028"/>
                    <a:pt x="3650031" y="988695"/>
                    <a:pt x="3650031" y="995363"/>
                  </a:cubicBezTo>
                  <a:cubicBezTo>
                    <a:pt x="3649078" y="995363"/>
                    <a:pt x="3648126" y="996315"/>
                    <a:pt x="3647173" y="997268"/>
                  </a:cubicBezTo>
                  <a:cubicBezTo>
                    <a:pt x="3629076" y="1042988"/>
                    <a:pt x="3610978" y="1088708"/>
                    <a:pt x="3589071" y="1133475"/>
                  </a:cubicBezTo>
                  <a:cubicBezTo>
                    <a:pt x="3567163" y="1178243"/>
                    <a:pt x="3543351" y="1221105"/>
                    <a:pt x="3517633" y="1263015"/>
                  </a:cubicBezTo>
                  <a:cubicBezTo>
                    <a:pt x="3465246" y="1346835"/>
                    <a:pt x="3406191" y="1425893"/>
                    <a:pt x="3341421" y="1500188"/>
                  </a:cubicBezTo>
                  <a:cubicBezTo>
                    <a:pt x="3274746" y="1577340"/>
                    <a:pt x="3202356" y="1648778"/>
                    <a:pt x="3126156" y="1716405"/>
                  </a:cubicBezTo>
                  <a:cubicBezTo>
                    <a:pt x="3045193" y="1788795"/>
                    <a:pt x="2960421" y="1856423"/>
                    <a:pt x="2872791" y="1921193"/>
                  </a:cubicBezTo>
                  <a:cubicBezTo>
                    <a:pt x="2786113" y="1985963"/>
                    <a:pt x="2696578" y="2048828"/>
                    <a:pt x="2607996" y="2111693"/>
                  </a:cubicBezTo>
                  <a:cubicBezTo>
                    <a:pt x="2603233" y="2114550"/>
                    <a:pt x="2598471" y="2118360"/>
                    <a:pt x="2594661" y="2121218"/>
                  </a:cubicBezTo>
                  <a:cubicBezTo>
                    <a:pt x="2599423" y="2105025"/>
                    <a:pt x="2604186" y="2087880"/>
                    <a:pt x="2608948" y="2071688"/>
                  </a:cubicBezTo>
                  <a:cubicBezTo>
                    <a:pt x="2627998" y="2059305"/>
                    <a:pt x="2646096" y="2045018"/>
                    <a:pt x="2664193" y="2030730"/>
                  </a:cubicBezTo>
                  <a:cubicBezTo>
                    <a:pt x="2685148" y="2015490"/>
                    <a:pt x="2705151" y="1999298"/>
                    <a:pt x="2726106" y="1984058"/>
                  </a:cubicBezTo>
                  <a:cubicBezTo>
                    <a:pt x="2767063" y="1952625"/>
                    <a:pt x="2808973" y="1921193"/>
                    <a:pt x="2848978" y="1888808"/>
                  </a:cubicBezTo>
                  <a:cubicBezTo>
                    <a:pt x="2929941" y="1824990"/>
                    <a:pt x="3008998" y="1759268"/>
                    <a:pt x="3086151" y="1690688"/>
                  </a:cubicBezTo>
                  <a:cubicBezTo>
                    <a:pt x="3160446" y="1624965"/>
                    <a:pt x="3231883" y="1555433"/>
                    <a:pt x="3299511" y="1483043"/>
                  </a:cubicBezTo>
                  <a:cubicBezTo>
                    <a:pt x="3364281" y="1413510"/>
                    <a:pt x="3425241" y="1340168"/>
                    <a:pt x="3481438" y="1262063"/>
                  </a:cubicBezTo>
                  <a:cubicBezTo>
                    <a:pt x="3537636" y="1184910"/>
                    <a:pt x="3588118" y="1102995"/>
                    <a:pt x="3631933" y="1018223"/>
                  </a:cubicBezTo>
                  <a:cubicBezTo>
                    <a:pt x="3637648" y="1007745"/>
                    <a:pt x="3642411" y="997268"/>
                    <a:pt x="3648126" y="986790"/>
                  </a:cubicBezTo>
                  <a:cubicBezTo>
                    <a:pt x="3647173" y="983933"/>
                    <a:pt x="3646221" y="982028"/>
                    <a:pt x="3644316" y="981075"/>
                  </a:cubicBezTo>
                  <a:close/>
                  <a:moveTo>
                    <a:pt x="3490011" y="1228725"/>
                  </a:moveTo>
                  <a:cubicBezTo>
                    <a:pt x="3435718" y="1306830"/>
                    <a:pt x="3375711" y="1381125"/>
                    <a:pt x="3311893" y="1451610"/>
                  </a:cubicBezTo>
                  <a:cubicBezTo>
                    <a:pt x="3246171" y="1524000"/>
                    <a:pt x="3176638" y="1593533"/>
                    <a:pt x="3105201" y="1660208"/>
                  </a:cubicBezTo>
                  <a:cubicBezTo>
                    <a:pt x="3029953" y="1729740"/>
                    <a:pt x="2950896" y="1796415"/>
                    <a:pt x="2870886" y="1860233"/>
                  </a:cubicBezTo>
                  <a:cubicBezTo>
                    <a:pt x="2790876" y="1925003"/>
                    <a:pt x="2708961" y="1987868"/>
                    <a:pt x="2626093" y="2049780"/>
                  </a:cubicBezTo>
                  <a:cubicBezTo>
                    <a:pt x="2621331" y="2053590"/>
                    <a:pt x="2615616" y="2057400"/>
                    <a:pt x="2610853" y="2062163"/>
                  </a:cubicBezTo>
                  <a:cubicBezTo>
                    <a:pt x="2611806" y="2057400"/>
                    <a:pt x="2613711" y="2053590"/>
                    <a:pt x="2614663" y="2048828"/>
                  </a:cubicBezTo>
                  <a:cubicBezTo>
                    <a:pt x="2621331" y="2029778"/>
                    <a:pt x="2627998" y="2010728"/>
                    <a:pt x="2634666" y="1991678"/>
                  </a:cubicBezTo>
                  <a:cubicBezTo>
                    <a:pt x="2650858" y="1984058"/>
                    <a:pt x="2665146" y="1974533"/>
                    <a:pt x="2679433" y="1964055"/>
                  </a:cubicBezTo>
                  <a:cubicBezTo>
                    <a:pt x="2698483" y="1951673"/>
                    <a:pt x="2717533" y="1938338"/>
                    <a:pt x="2735631" y="1925003"/>
                  </a:cubicBezTo>
                  <a:cubicBezTo>
                    <a:pt x="2771826" y="1898333"/>
                    <a:pt x="2807068" y="1870710"/>
                    <a:pt x="2841358" y="1841183"/>
                  </a:cubicBezTo>
                  <a:cubicBezTo>
                    <a:pt x="2910891" y="1782128"/>
                    <a:pt x="2975661" y="1719263"/>
                    <a:pt x="3038526" y="1653540"/>
                  </a:cubicBezTo>
                  <a:cubicBezTo>
                    <a:pt x="3171876" y="1515428"/>
                    <a:pt x="3297606" y="1369695"/>
                    <a:pt x="3424288" y="1226820"/>
                  </a:cubicBezTo>
                  <a:cubicBezTo>
                    <a:pt x="3491916" y="1150620"/>
                    <a:pt x="3558591" y="1073468"/>
                    <a:pt x="3627171" y="998220"/>
                  </a:cubicBezTo>
                  <a:cubicBezTo>
                    <a:pt x="3588118" y="1078230"/>
                    <a:pt x="3541446" y="1155383"/>
                    <a:pt x="3490011" y="1228725"/>
                  </a:cubicBezTo>
                  <a:close/>
                  <a:moveTo>
                    <a:pt x="3564306" y="976313"/>
                  </a:moveTo>
                  <a:cubicBezTo>
                    <a:pt x="3582403" y="973455"/>
                    <a:pt x="3601453" y="970598"/>
                    <a:pt x="3619551" y="966788"/>
                  </a:cubicBezTo>
                  <a:cubicBezTo>
                    <a:pt x="3491916" y="1115378"/>
                    <a:pt x="3359518" y="1260158"/>
                    <a:pt x="3229978" y="1406843"/>
                  </a:cubicBezTo>
                  <a:cubicBezTo>
                    <a:pt x="3109963" y="1542098"/>
                    <a:pt x="2989948" y="1677353"/>
                    <a:pt x="2854693" y="1798320"/>
                  </a:cubicBezTo>
                  <a:cubicBezTo>
                    <a:pt x="2817546" y="1831658"/>
                    <a:pt x="2779446" y="1864043"/>
                    <a:pt x="2739441" y="1894523"/>
                  </a:cubicBezTo>
                  <a:cubicBezTo>
                    <a:pt x="2719438" y="1909763"/>
                    <a:pt x="2698483" y="1925955"/>
                    <a:pt x="2677528" y="1940243"/>
                  </a:cubicBezTo>
                  <a:cubicBezTo>
                    <a:pt x="2665146" y="1948815"/>
                    <a:pt x="2652763" y="1957388"/>
                    <a:pt x="2640381" y="1965960"/>
                  </a:cubicBezTo>
                  <a:cubicBezTo>
                    <a:pt x="2637523" y="1957388"/>
                    <a:pt x="2626093" y="1953578"/>
                    <a:pt x="2619426" y="1960245"/>
                  </a:cubicBezTo>
                  <a:cubicBezTo>
                    <a:pt x="2618473" y="1961198"/>
                    <a:pt x="2617521" y="1961198"/>
                    <a:pt x="2616568" y="1962150"/>
                  </a:cubicBezTo>
                  <a:cubicBezTo>
                    <a:pt x="2610853" y="1966913"/>
                    <a:pt x="2606091" y="1972628"/>
                    <a:pt x="2600376" y="1977390"/>
                  </a:cubicBezTo>
                  <a:cubicBezTo>
                    <a:pt x="2575611" y="1983105"/>
                    <a:pt x="2550846" y="1989773"/>
                    <a:pt x="2527033" y="1996440"/>
                  </a:cubicBezTo>
                  <a:cubicBezTo>
                    <a:pt x="2595613" y="1970723"/>
                    <a:pt x="2657526" y="1929765"/>
                    <a:pt x="2714676" y="1884045"/>
                  </a:cubicBezTo>
                  <a:cubicBezTo>
                    <a:pt x="2784208" y="1827848"/>
                    <a:pt x="2846121" y="1763078"/>
                    <a:pt x="2906128" y="1697355"/>
                  </a:cubicBezTo>
                  <a:cubicBezTo>
                    <a:pt x="2977566" y="1619250"/>
                    <a:pt x="3049003" y="1541145"/>
                    <a:pt x="3120441" y="1463040"/>
                  </a:cubicBezTo>
                  <a:cubicBezTo>
                    <a:pt x="3193783" y="1383030"/>
                    <a:pt x="3266173" y="1303020"/>
                    <a:pt x="3339516" y="1222058"/>
                  </a:cubicBezTo>
                  <a:cubicBezTo>
                    <a:pt x="3412858" y="1142048"/>
                    <a:pt x="3485248" y="1062038"/>
                    <a:pt x="3558591" y="981075"/>
                  </a:cubicBezTo>
                  <a:cubicBezTo>
                    <a:pt x="3561448" y="981075"/>
                    <a:pt x="3562401" y="979170"/>
                    <a:pt x="3564306" y="976313"/>
                  </a:cubicBezTo>
                  <a:close/>
                  <a:moveTo>
                    <a:pt x="3512871" y="982028"/>
                  </a:moveTo>
                  <a:cubicBezTo>
                    <a:pt x="3524301" y="981075"/>
                    <a:pt x="3536683" y="980123"/>
                    <a:pt x="3548113" y="979170"/>
                  </a:cubicBezTo>
                  <a:cubicBezTo>
                    <a:pt x="3485248" y="1047750"/>
                    <a:pt x="3423336" y="1116330"/>
                    <a:pt x="3360471" y="1184910"/>
                  </a:cubicBezTo>
                  <a:lnTo>
                    <a:pt x="3143301" y="1423988"/>
                  </a:lnTo>
                  <a:cubicBezTo>
                    <a:pt x="3070911" y="1503998"/>
                    <a:pt x="2998521" y="1584008"/>
                    <a:pt x="2926131" y="1663065"/>
                  </a:cubicBezTo>
                  <a:cubicBezTo>
                    <a:pt x="2866123" y="1728788"/>
                    <a:pt x="2805163" y="1794510"/>
                    <a:pt x="2738488" y="1853565"/>
                  </a:cubicBezTo>
                  <a:cubicBezTo>
                    <a:pt x="2705151" y="1882140"/>
                    <a:pt x="2670861" y="1909763"/>
                    <a:pt x="2634666" y="1933575"/>
                  </a:cubicBezTo>
                  <a:cubicBezTo>
                    <a:pt x="2597518" y="1957388"/>
                    <a:pt x="2559418" y="1977390"/>
                    <a:pt x="2518461" y="1994535"/>
                  </a:cubicBezTo>
                  <a:cubicBezTo>
                    <a:pt x="2507983" y="1998345"/>
                    <a:pt x="2498458" y="2003108"/>
                    <a:pt x="2487981" y="2006918"/>
                  </a:cubicBezTo>
                  <a:cubicBezTo>
                    <a:pt x="2487028" y="2006918"/>
                    <a:pt x="2487028" y="2007870"/>
                    <a:pt x="2487028" y="2007870"/>
                  </a:cubicBezTo>
                  <a:cubicBezTo>
                    <a:pt x="2462263" y="2014538"/>
                    <a:pt x="2437498" y="2021205"/>
                    <a:pt x="2412733" y="2026920"/>
                  </a:cubicBezTo>
                  <a:cubicBezTo>
                    <a:pt x="2432736" y="2015490"/>
                    <a:pt x="2451786" y="2003108"/>
                    <a:pt x="2470836" y="1990725"/>
                  </a:cubicBezTo>
                  <a:cubicBezTo>
                    <a:pt x="2513698" y="1962150"/>
                    <a:pt x="2554656" y="1931670"/>
                    <a:pt x="2593708" y="1900238"/>
                  </a:cubicBezTo>
                  <a:cubicBezTo>
                    <a:pt x="2672766" y="1836420"/>
                    <a:pt x="2747061" y="1766888"/>
                    <a:pt x="2818498" y="1695450"/>
                  </a:cubicBezTo>
                  <a:cubicBezTo>
                    <a:pt x="2891841" y="1621155"/>
                    <a:pt x="2962326" y="1544003"/>
                    <a:pt x="3031858" y="1465898"/>
                  </a:cubicBezTo>
                  <a:cubicBezTo>
                    <a:pt x="3103296" y="1385888"/>
                    <a:pt x="3173781" y="1306830"/>
                    <a:pt x="3248076" y="1229678"/>
                  </a:cubicBezTo>
                  <a:cubicBezTo>
                    <a:pt x="3322371" y="1152525"/>
                    <a:pt x="3399523" y="1077278"/>
                    <a:pt x="3482391" y="1008698"/>
                  </a:cubicBezTo>
                  <a:cubicBezTo>
                    <a:pt x="3491916" y="1000125"/>
                    <a:pt x="3502393" y="992505"/>
                    <a:pt x="3512871" y="983933"/>
                  </a:cubicBezTo>
                  <a:cubicBezTo>
                    <a:pt x="3511918" y="982980"/>
                    <a:pt x="3511918" y="982980"/>
                    <a:pt x="3512871" y="982028"/>
                  </a:cubicBezTo>
                  <a:close/>
                  <a:moveTo>
                    <a:pt x="3458578" y="984885"/>
                  </a:moveTo>
                  <a:cubicBezTo>
                    <a:pt x="3470961" y="984885"/>
                    <a:pt x="3483343" y="983933"/>
                    <a:pt x="3494773" y="982980"/>
                  </a:cubicBezTo>
                  <a:cubicBezTo>
                    <a:pt x="3415716" y="1046798"/>
                    <a:pt x="3341421" y="1117283"/>
                    <a:pt x="3270936" y="1189673"/>
                  </a:cubicBezTo>
                  <a:cubicBezTo>
                    <a:pt x="3196641" y="1266825"/>
                    <a:pt x="3125203" y="1345883"/>
                    <a:pt x="3053766" y="1425893"/>
                  </a:cubicBezTo>
                  <a:cubicBezTo>
                    <a:pt x="2984233" y="1503998"/>
                    <a:pt x="2914701" y="1581150"/>
                    <a:pt x="2843263" y="1657350"/>
                  </a:cubicBezTo>
                  <a:cubicBezTo>
                    <a:pt x="2772778" y="1731645"/>
                    <a:pt x="2698483" y="1803083"/>
                    <a:pt x="2620378" y="1868805"/>
                  </a:cubicBezTo>
                  <a:cubicBezTo>
                    <a:pt x="2548941" y="1928813"/>
                    <a:pt x="2473693" y="1982153"/>
                    <a:pt x="2394636" y="2030730"/>
                  </a:cubicBezTo>
                  <a:cubicBezTo>
                    <a:pt x="2372728" y="2036445"/>
                    <a:pt x="2351773" y="2041208"/>
                    <a:pt x="2329866" y="2045970"/>
                  </a:cubicBezTo>
                  <a:cubicBezTo>
                    <a:pt x="2387016" y="2008823"/>
                    <a:pt x="2442261" y="1966913"/>
                    <a:pt x="2495601" y="1923098"/>
                  </a:cubicBezTo>
                  <a:cubicBezTo>
                    <a:pt x="2579421" y="1853565"/>
                    <a:pt x="2658478" y="1778318"/>
                    <a:pt x="2734678" y="1700213"/>
                  </a:cubicBezTo>
                  <a:cubicBezTo>
                    <a:pt x="2811831" y="1621155"/>
                    <a:pt x="2886126" y="1538288"/>
                    <a:pt x="2961373" y="1456373"/>
                  </a:cubicBezTo>
                  <a:cubicBezTo>
                    <a:pt x="3037573" y="1373505"/>
                    <a:pt x="3113773" y="1290638"/>
                    <a:pt x="3194736" y="1211580"/>
                  </a:cubicBezTo>
                  <a:cubicBezTo>
                    <a:pt x="3274746" y="1133475"/>
                    <a:pt x="3358566" y="1058228"/>
                    <a:pt x="3448101" y="991553"/>
                  </a:cubicBezTo>
                  <a:cubicBezTo>
                    <a:pt x="3450006" y="990600"/>
                    <a:pt x="3453816" y="987743"/>
                    <a:pt x="3458578" y="984885"/>
                  </a:cubicBezTo>
                  <a:close/>
                  <a:moveTo>
                    <a:pt x="3426193" y="996315"/>
                  </a:moveTo>
                  <a:cubicBezTo>
                    <a:pt x="3352851" y="1052513"/>
                    <a:pt x="3283318" y="1113473"/>
                    <a:pt x="3216643" y="1177290"/>
                  </a:cubicBezTo>
                  <a:cubicBezTo>
                    <a:pt x="3135681" y="1254443"/>
                    <a:pt x="3059481" y="1336358"/>
                    <a:pt x="2983281" y="1419225"/>
                  </a:cubicBezTo>
                  <a:cubicBezTo>
                    <a:pt x="2908033" y="1501140"/>
                    <a:pt x="2833738" y="1583055"/>
                    <a:pt x="2757538" y="1664018"/>
                  </a:cubicBezTo>
                  <a:cubicBezTo>
                    <a:pt x="2681338" y="1743075"/>
                    <a:pt x="2604186" y="1821180"/>
                    <a:pt x="2520366" y="1892618"/>
                  </a:cubicBezTo>
                  <a:cubicBezTo>
                    <a:pt x="2452738" y="1950720"/>
                    <a:pt x="2382253" y="2005013"/>
                    <a:pt x="2307958" y="2053590"/>
                  </a:cubicBezTo>
                  <a:cubicBezTo>
                    <a:pt x="2270811" y="2062163"/>
                    <a:pt x="2232711" y="2070735"/>
                    <a:pt x="2195563" y="2079308"/>
                  </a:cubicBezTo>
                  <a:cubicBezTo>
                    <a:pt x="2229853" y="2061210"/>
                    <a:pt x="2263191" y="2040255"/>
                    <a:pt x="2295576" y="2019300"/>
                  </a:cubicBezTo>
                  <a:cubicBezTo>
                    <a:pt x="2342248" y="1988820"/>
                    <a:pt x="2386063" y="1955483"/>
                    <a:pt x="2428926" y="1920240"/>
                  </a:cubicBezTo>
                  <a:cubicBezTo>
                    <a:pt x="2514651" y="1849755"/>
                    <a:pt x="2594661" y="1771650"/>
                    <a:pt x="2671813" y="1690688"/>
                  </a:cubicBezTo>
                  <a:cubicBezTo>
                    <a:pt x="2748966" y="1609725"/>
                    <a:pt x="2823261" y="1525905"/>
                    <a:pt x="2899461" y="1443038"/>
                  </a:cubicBezTo>
                  <a:cubicBezTo>
                    <a:pt x="2975661" y="1360170"/>
                    <a:pt x="3053766" y="1279208"/>
                    <a:pt x="3137586" y="1203960"/>
                  </a:cubicBezTo>
                  <a:cubicBezTo>
                    <a:pt x="3219501" y="1130618"/>
                    <a:pt x="3306178" y="1062990"/>
                    <a:pt x="3401428" y="1007745"/>
                  </a:cubicBezTo>
                  <a:cubicBezTo>
                    <a:pt x="3407143" y="1004888"/>
                    <a:pt x="3411906" y="1002983"/>
                    <a:pt x="3417621" y="1000125"/>
                  </a:cubicBezTo>
                  <a:cubicBezTo>
                    <a:pt x="3421431" y="998220"/>
                    <a:pt x="3423336" y="997268"/>
                    <a:pt x="3426193" y="996315"/>
                  </a:cubicBezTo>
                  <a:close/>
                  <a:moveTo>
                    <a:pt x="3369996" y="991553"/>
                  </a:moveTo>
                  <a:cubicBezTo>
                    <a:pt x="3372853" y="989648"/>
                    <a:pt x="3373806" y="987743"/>
                    <a:pt x="3372853" y="984885"/>
                  </a:cubicBezTo>
                  <a:cubicBezTo>
                    <a:pt x="3388093" y="984885"/>
                    <a:pt x="3402381" y="984885"/>
                    <a:pt x="3417621" y="984885"/>
                  </a:cubicBezTo>
                  <a:cubicBezTo>
                    <a:pt x="3413811" y="986790"/>
                    <a:pt x="3410953" y="988695"/>
                    <a:pt x="3408096" y="990600"/>
                  </a:cubicBezTo>
                  <a:cubicBezTo>
                    <a:pt x="3316656" y="1033463"/>
                    <a:pt x="3229978" y="1086803"/>
                    <a:pt x="3148063" y="1145858"/>
                  </a:cubicBezTo>
                  <a:cubicBezTo>
                    <a:pt x="3051861" y="1216343"/>
                    <a:pt x="2962326" y="1294448"/>
                    <a:pt x="2875648" y="1376363"/>
                  </a:cubicBezTo>
                  <a:cubicBezTo>
                    <a:pt x="2788971" y="1458278"/>
                    <a:pt x="2706103" y="1544003"/>
                    <a:pt x="2622283" y="1628775"/>
                  </a:cubicBezTo>
                  <a:cubicBezTo>
                    <a:pt x="2537511" y="1715453"/>
                    <a:pt x="2451786" y="1800225"/>
                    <a:pt x="2360346" y="1880235"/>
                  </a:cubicBezTo>
                  <a:cubicBezTo>
                    <a:pt x="2269858" y="1959293"/>
                    <a:pt x="2174608" y="2033588"/>
                    <a:pt x="2071738" y="2096453"/>
                  </a:cubicBezTo>
                  <a:cubicBezTo>
                    <a:pt x="2068881" y="2098358"/>
                    <a:pt x="2066976" y="2099310"/>
                    <a:pt x="2064118" y="2101215"/>
                  </a:cubicBezTo>
                  <a:cubicBezTo>
                    <a:pt x="2055546" y="2102168"/>
                    <a:pt x="2046973" y="2104073"/>
                    <a:pt x="2038401" y="2105025"/>
                  </a:cubicBezTo>
                  <a:cubicBezTo>
                    <a:pt x="2049831" y="2094548"/>
                    <a:pt x="2060308" y="2083118"/>
                    <a:pt x="2070786" y="2072640"/>
                  </a:cubicBezTo>
                  <a:cubicBezTo>
                    <a:pt x="2093646" y="2049780"/>
                    <a:pt x="2117458" y="2027873"/>
                    <a:pt x="2140318" y="2005013"/>
                  </a:cubicBezTo>
                  <a:cubicBezTo>
                    <a:pt x="2186038" y="1960245"/>
                    <a:pt x="2231758" y="1915478"/>
                    <a:pt x="2277478" y="1870710"/>
                  </a:cubicBezTo>
                  <a:cubicBezTo>
                    <a:pt x="2360346" y="1790700"/>
                    <a:pt x="2442261" y="1709738"/>
                    <a:pt x="2525128" y="1630680"/>
                  </a:cubicBezTo>
                  <a:cubicBezTo>
                    <a:pt x="2607043" y="1552575"/>
                    <a:pt x="2690863" y="1475423"/>
                    <a:pt x="2777541" y="1401128"/>
                  </a:cubicBezTo>
                  <a:cubicBezTo>
                    <a:pt x="2863266" y="1327785"/>
                    <a:pt x="2951848" y="1257300"/>
                    <a:pt x="3043288" y="1190625"/>
                  </a:cubicBezTo>
                  <a:cubicBezTo>
                    <a:pt x="3135681" y="1123950"/>
                    <a:pt x="3230931" y="1062990"/>
                    <a:pt x="3330943" y="1008698"/>
                  </a:cubicBezTo>
                  <a:cubicBezTo>
                    <a:pt x="3345231" y="1004888"/>
                    <a:pt x="3357613" y="998220"/>
                    <a:pt x="3369996" y="991553"/>
                  </a:cubicBezTo>
                  <a:close/>
                  <a:moveTo>
                    <a:pt x="3294748" y="982980"/>
                  </a:moveTo>
                  <a:cubicBezTo>
                    <a:pt x="3310941" y="983933"/>
                    <a:pt x="3326181" y="983933"/>
                    <a:pt x="3342373" y="984885"/>
                  </a:cubicBezTo>
                  <a:cubicBezTo>
                    <a:pt x="3347136" y="984885"/>
                    <a:pt x="3351898" y="984885"/>
                    <a:pt x="3357613" y="984885"/>
                  </a:cubicBezTo>
                  <a:cubicBezTo>
                    <a:pt x="3260458" y="1036320"/>
                    <a:pt x="3167113" y="1095375"/>
                    <a:pt x="3076626" y="1159193"/>
                  </a:cubicBezTo>
                  <a:cubicBezTo>
                    <a:pt x="2983281" y="1224915"/>
                    <a:pt x="2893746" y="1295400"/>
                    <a:pt x="2807068" y="1368743"/>
                  </a:cubicBezTo>
                  <a:cubicBezTo>
                    <a:pt x="2719438" y="1442085"/>
                    <a:pt x="2634666" y="1519238"/>
                    <a:pt x="2551798" y="1598295"/>
                  </a:cubicBezTo>
                  <a:cubicBezTo>
                    <a:pt x="2468931" y="1676400"/>
                    <a:pt x="2387016" y="1756410"/>
                    <a:pt x="2306053" y="1836420"/>
                  </a:cubicBezTo>
                  <a:cubicBezTo>
                    <a:pt x="2214613" y="1926908"/>
                    <a:pt x="2123173" y="2016443"/>
                    <a:pt x="2031733" y="2106930"/>
                  </a:cubicBezTo>
                  <a:cubicBezTo>
                    <a:pt x="2030781" y="2107883"/>
                    <a:pt x="2029828" y="2108835"/>
                    <a:pt x="2028876" y="2109788"/>
                  </a:cubicBezTo>
                  <a:cubicBezTo>
                    <a:pt x="2010778" y="2112645"/>
                    <a:pt x="1993633" y="2114550"/>
                    <a:pt x="1975536" y="2116455"/>
                  </a:cubicBezTo>
                  <a:cubicBezTo>
                    <a:pt x="2006016" y="2092643"/>
                    <a:pt x="2031733" y="2064068"/>
                    <a:pt x="2055546" y="2034540"/>
                  </a:cubicBezTo>
                  <a:cubicBezTo>
                    <a:pt x="2091741" y="1991678"/>
                    <a:pt x="2124126" y="1945958"/>
                    <a:pt x="2158416" y="1902143"/>
                  </a:cubicBezTo>
                  <a:cubicBezTo>
                    <a:pt x="2230806" y="1811655"/>
                    <a:pt x="2307958" y="1725930"/>
                    <a:pt x="2389873" y="1644968"/>
                  </a:cubicBezTo>
                  <a:cubicBezTo>
                    <a:pt x="2471788" y="1563053"/>
                    <a:pt x="2559418" y="1485900"/>
                    <a:pt x="2648953" y="1413510"/>
                  </a:cubicBezTo>
                  <a:cubicBezTo>
                    <a:pt x="2740393" y="1339215"/>
                    <a:pt x="2835643" y="1268730"/>
                    <a:pt x="2933751" y="1203008"/>
                  </a:cubicBezTo>
                  <a:cubicBezTo>
                    <a:pt x="3037573" y="1133475"/>
                    <a:pt x="3143301" y="1067753"/>
                    <a:pt x="3252838" y="1006793"/>
                  </a:cubicBezTo>
                  <a:cubicBezTo>
                    <a:pt x="3266173" y="999173"/>
                    <a:pt x="3279508" y="991553"/>
                    <a:pt x="3293796" y="984885"/>
                  </a:cubicBezTo>
                  <a:cubicBezTo>
                    <a:pt x="3293796" y="983933"/>
                    <a:pt x="3294748" y="983933"/>
                    <a:pt x="3294748" y="982980"/>
                  </a:cubicBezTo>
                  <a:close/>
                  <a:moveTo>
                    <a:pt x="3220453" y="979170"/>
                  </a:moveTo>
                  <a:cubicBezTo>
                    <a:pt x="3238551" y="980123"/>
                    <a:pt x="3255696" y="981075"/>
                    <a:pt x="3273793" y="982028"/>
                  </a:cubicBezTo>
                  <a:cubicBezTo>
                    <a:pt x="3169971" y="1039178"/>
                    <a:pt x="3068053" y="1100138"/>
                    <a:pt x="2968993" y="1164908"/>
                  </a:cubicBezTo>
                  <a:cubicBezTo>
                    <a:pt x="2868981" y="1230630"/>
                    <a:pt x="2771826" y="1301115"/>
                    <a:pt x="2678481" y="1375410"/>
                  </a:cubicBezTo>
                  <a:cubicBezTo>
                    <a:pt x="2587993" y="1446848"/>
                    <a:pt x="2500363" y="1523048"/>
                    <a:pt x="2417496" y="1604010"/>
                  </a:cubicBezTo>
                  <a:cubicBezTo>
                    <a:pt x="2334628" y="1684020"/>
                    <a:pt x="2256523" y="1768793"/>
                    <a:pt x="2183181" y="1857375"/>
                  </a:cubicBezTo>
                  <a:cubicBezTo>
                    <a:pt x="2146986" y="1901190"/>
                    <a:pt x="2113648" y="1946910"/>
                    <a:pt x="2078406" y="1991678"/>
                  </a:cubicBezTo>
                  <a:cubicBezTo>
                    <a:pt x="2045068" y="2035493"/>
                    <a:pt x="2009826" y="2078355"/>
                    <a:pt x="1966963" y="2113598"/>
                  </a:cubicBezTo>
                  <a:cubicBezTo>
                    <a:pt x="1966011" y="2114550"/>
                    <a:pt x="1964106" y="2115503"/>
                    <a:pt x="1963153" y="2116455"/>
                  </a:cubicBezTo>
                  <a:cubicBezTo>
                    <a:pt x="1927911" y="2120265"/>
                    <a:pt x="1891716" y="2122170"/>
                    <a:pt x="1856473" y="2122170"/>
                  </a:cubicBezTo>
                  <a:cubicBezTo>
                    <a:pt x="1891716" y="2105978"/>
                    <a:pt x="1923148" y="2081213"/>
                    <a:pt x="1951723" y="2055495"/>
                  </a:cubicBezTo>
                  <a:cubicBezTo>
                    <a:pt x="1993633" y="2016443"/>
                    <a:pt x="2028876" y="1971675"/>
                    <a:pt x="2066023" y="1927860"/>
                  </a:cubicBezTo>
                  <a:cubicBezTo>
                    <a:pt x="2146033" y="1832610"/>
                    <a:pt x="2229853" y="1742123"/>
                    <a:pt x="2318436" y="1654493"/>
                  </a:cubicBezTo>
                  <a:cubicBezTo>
                    <a:pt x="2406066" y="1567815"/>
                    <a:pt x="2497506" y="1485900"/>
                    <a:pt x="2592756" y="1406843"/>
                  </a:cubicBezTo>
                  <a:cubicBezTo>
                    <a:pt x="2688006" y="1328738"/>
                    <a:pt x="2786113" y="1254443"/>
                    <a:pt x="2888031" y="1183958"/>
                  </a:cubicBezTo>
                  <a:cubicBezTo>
                    <a:pt x="2989948" y="1114425"/>
                    <a:pt x="3094723" y="1048703"/>
                    <a:pt x="3202356" y="987743"/>
                  </a:cubicBezTo>
                  <a:cubicBezTo>
                    <a:pt x="3208071" y="985838"/>
                    <a:pt x="3213786" y="982980"/>
                    <a:pt x="3220453" y="979170"/>
                  </a:cubicBezTo>
                  <a:close/>
                  <a:moveTo>
                    <a:pt x="3177591" y="977265"/>
                  </a:moveTo>
                  <a:cubicBezTo>
                    <a:pt x="3183306" y="977265"/>
                    <a:pt x="3189973" y="978218"/>
                    <a:pt x="3195688" y="978218"/>
                  </a:cubicBezTo>
                  <a:cubicBezTo>
                    <a:pt x="3102343" y="1030605"/>
                    <a:pt x="3010903" y="1086803"/>
                    <a:pt x="2922321" y="1146810"/>
                  </a:cubicBezTo>
                  <a:cubicBezTo>
                    <a:pt x="2819451" y="1215390"/>
                    <a:pt x="2720391" y="1288733"/>
                    <a:pt x="2625141" y="1365885"/>
                  </a:cubicBezTo>
                  <a:cubicBezTo>
                    <a:pt x="2528938" y="1443038"/>
                    <a:pt x="2437498" y="1525905"/>
                    <a:pt x="2348916" y="1611630"/>
                  </a:cubicBezTo>
                  <a:cubicBezTo>
                    <a:pt x="2296528" y="1662113"/>
                    <a:pt x="2246046" y="1714500"/>
                    <a:pt x="2196516" y="1767840"/>
                  </a:cubicBezTo>
                  <a:cubicBezTo>
                    <a:pt x="2217471" y="1737360"/>
                    <a:pt x="2236521" y="1704975"/>
                    <a:pt x="2253666" y="1671638"/>
                  </a:cubicBezTo>
                  <a:cubicBezTo>
                    <a:pt x="2259381" y="1665923"/>
                    <a:pt x="2264143" y="1659255"/>
                    <a:pt x="2269858" y="1653540"/>
                  </a:cubicBezTo>
                  <a:cubicBezTo>
                    <a:pt x="2347963" y="1563053"/>
                    <a:pt x="2430831" y="1476375"/>
                    <a:pt x="2521318" y="1396365"/>
                  </a:cubicBezTo>
                  <a:cubicBezTo>
                    <a:pt x="2612758" y="1315403"/>
                    <a:pt x="2709913" y="1242060"/>
                    <a:pt x="2811831" y="1176338"/>
                  </a:cubicBezTo>
                  <a:cubicBezTo>
                    <a:pt x="2914701" y="1109663"/>
                    <a:pt x="3022333" y="1051560"/>
                    <a:pt x="3133776" y="1001078"/>
                  </a:cubicBezTo>
                  <a:cubicBezTo>
                    <a:pt x="3147111" y="995363"/>
                    <a:pt x="3161398" y="988695"/>
                    <a:pt x="3174733" y="982980"/>
                  </a:cubicBezTo>
                  <a:cubicBezTo>
                    <a:pt x="3176638" y="981075"/>
                    <a:pt x="3177591" y="979170"/>
                    <a:pt x="3177591" y="977265"/>
                  </a:cubicBezTo>
                  <a:close/>
                  <a:moveTo>
                    <a:pt x="2528938" y="1048703"/>
                  </a:moveTo>
                  <a:cubicBezTo>
                    <a:pt x="2601328" y="1013460"/>
                    <a:pt x="2678481" y="992505"/>
                    <a:pt x="2757538" y="980123"/>
                  </a:cubicBezTo>
                  <a:cubicBezTo>
                    <a:pt x="2750871" y="982980"/>
                    <a:pt x="2744203" y="985838"/>
                    <a:pt x="2736583" y="988695"/>
                  </a:cubicBezTo>
                  <a:cubicBezTo>
                    <a:pt x="2719438" y="995363"/>
                    <a:pt x="2702293" y="1002983"/>
                    <a:pt x="2686101" y="1011555"/>
                  </a:cubicBezTo>
                  <a:cubicBezTo>
                    <a:pt x="2652763" y="1027748"/>
                    <a:pt x="2619426" y="1044893"/>
                    <a:pt x="2587993" y="1063943"/>
                  </a:cubicBezTo>
                  <a:cubicBezTo>
                    <a:pt x="2524176" y="1102043"/>
                    <a:pt x="2463216" y="1146810"/>
                    <a:pt x="2407971" y="1197293"/>
                  </a:cubicBezTo>
                  <a:cubicBezTo>
                    <a:pt x="2392731" y="1211580"/>
                    <a:pt x="2377491" y="1225868"/>
                    <a:pt x="2363203" y="1240155"/>
                  </a:cubicBezTo>
                  <a:cubicBezTo>
                    <a:pt x="2364156" y="1216343"/>
                    <a:pt x="2363203" y="1192530"/>
                    <a:pt x="2362251" y="1168718"/>
                  </a:cubicBezTo>
                  <a:cubicBezTo>
                    <a:pt x="2362251" y="1168718"/>
                    <a:pt x="2362251" y="1168718"/>
                    <a:pt x="2362251" y="1168718"/>
                  </a:cubicBezTo>
                  <a:cubicBezTo>
                    <a:pt x="2410828" y="1120140"/>
                    <a:pt x="2466073" y="1079183"/>
                    <a:pt x="2528938" y="1048703"/>
                  </a:cubicBezTo>
                  <a:close/>
                  <a:moveTo>
                    <a:pt x="2362251" y="1253490"/>
                  </a:moveTo>
                  <a:cubicBezTo>
                    <a:pt x="2402256" y="1214438"/>
                    <a:pt x="2445118" y="1177290"/>
                    <a:pt x="2489886" y="1143000"/>
                  </a:cubicBezTo>
                  <a:cubicBezTo>
                    <a:pt x="2548941" y="1098233"/>
                    <a:pt x="2612758" y="1060133"/>
                    <a:pt x="2679433" y="1027748"/>
                  </a:cubicBezTo>
                  <a:cubicBezTo>
                    <a:pt x="2698483" y="1018223"/>
                    <a:pt x="2717533" y="1009650"/>
                    <a:pt x="2736583" y="1002030"/>
                  </a:cubicBezTo>
                  <a:cubicBezTo>
                    <a:pt x="2746108" y="998220"/>
                    <a:pt x="2755633" y="994410"/>
                    <a:pt x="2765158" y="990600"/>
                  </a:cubicBezTo>
                  <a:cubicBezTo>
                    <a:pt x="2774683" y="986790"/>
                    <a:pt x="2784208" y="983933"/>
                    <a:pt x="2792781" y="978218"/>
                  </a:cubicBezTo>
                  <a:cubicBezTo>
                    <a:pt x="2792781" y="978218"/>
                    <a:pt x="2793733" y="977265"/>
                    <a:pt x="2793733" y="977265"/>
                  </a:cubicBezTo>
                  <a:cubicBezTo>
                    <a:pt x="2813736" y="975360"/>
                    <a:pt x="2832786" y="973455"/>
                    <a:pt x="2852788" y="972503"/>
                  </a:cubicBezTo>
                  <a:cubicBezTo>
                    <a:pt x="2845168" y="976313"/>
                    <a:pt x="2837548" y="980123"/>
                    <a:pt x="2829928" y="983933"/>
                  </a:cubicBezTo>
                  <a:cubicBezTo>
                    <a:pt x="2809926" y="993458"/>
                    <a:pt x="2789923" y="1002983"/>
                    <a:pt x="2769921" y="1013460"/>
                  </a:cubicBezTo>
                  <a:cubicBezTo>
                    <a:pt x="2729916" y="1033463"/>
                    <a:pt x="2691816" y="1055370"/>
                    <a:pt x="2653716" y="1078230"/>
                  </a:cubicBezTo>
                  <a:cubicBezTo>
                    <a:pt x="2576563" y="1123950"/>
                    <a:pt x="2503221" y="1175385"/>
                    <a:pt x="2432736" y="1231583"/>
                  </a:cubicBezTo>
                  <a:cubicBezTo>
                    <a:pt x="2407971" y="1251585"/>
                    <a:pt x="2384158" y="1271588"/>
                    <a:pt x="2360346" y="1292543"/>
                  </a:cubicBezTo>
                  <a:cubicBezTo>
                    <a:pt x="2361298" y="1278255"/>
                    <a:pt x="2362251" y="1265873"/>
                    <a:pt x="2362251" y="1253490"/>
                  </a:cubicBezTo>
                  <a:close/>
                  <a:moveTo>
                    <a:pt x="2359393" y="1301115"/>
                  </a:moveTo>
                  <a:cubicBezTo>
                    <a:pt x="2414638" y="1254443"/>
                    <a:pt x="2470836" y="1209675"/>
                    <a:pt x="2529891" y="1167765"/>
                  </a:cubicBezTo>
                  <a:cubicBezTo>
                    <a:pt x="2603233" y="1116330"/>
                    <a:pt x="2679433" y="1069658"/>
                    <a:pt x="2758491" y="1028700"/>
                  </a:cubicBezTo>
                  <a:cubicBezTo>
                    <a:pt x="2780398" y="1017270"/>
                    <a:pt x="2803258" y="1005840"/>
                    <a:pt x="2825166" y="995363"/>
                  </a:cubicBezTo>
                  <a:cubicBezTo>
                    <a:pt x="2843263" y="986790"/>
                    <a:pt x="2862313" y="978218"/>
                    <a:pt x="2881363" y="969645"/>
                  </a:cubicBezTo>
                  <a:cubicBezTo>
                    <a:pt x="2897556" y="968693"/>
                    <a:pt x="2914701" y="968693"/>
                    <a:pt x="2930893" y="968693"/>
                  </a:cubicBezTo>
                  <a:cubicBezTo>
                    <a:pt x="2843263" y="1004888"/>
                    <a:pt x="2758491" y="1047750"/>
                    <a:pt x="2677528" y="1097280"/>
                  </a:cubicBezTo>
                  <a:cubicBezTo>
                    <a:pt x="2586088" y="1152525"/>
                    <a:pt x="2500363" y="1214438"/>
                    <a:pt x="2419401" y="1283970"/>
                  </a:cubicBezTo>
                  <a:cubicBezTo>
                    <a:pt x="2397493" y="1303020"/>
                    <a:pt x="2375586" y="1322070"/>
                    <a:pt x="2354631" y="1342073"/>
                  </a:cubicBezTo>
                  <a:cubicBezTo>
                    <a:pt x="2356536" y="1327785"/>
                    <a:pt x="2358441" y="1314450"/>
                    <a:pt x="2359393" y="1301115"/>
                  </a:cubicBezTo>
                  <a:close/>
                  <a:moveTo>
                    <a:pt x="2353678" y="1355408"/>
                  </a:moveTo>
                  <a:cubicBezTo>
                    <a:pt x="2372728" y="1337310"/>
                    <a:pt x="2391778" y="1320165"/>
                    <a:pt x="2411781" y="1303020"/>
                  </a:cubicBezTo>
                  <a:cubicBezTo>
                    <a:pt x="2451786" y="1268730"/>
                    <a:pt x="2492743" y="1235393"/>
                    <a:pt x="2534653" y="1204913"/>
                  </a:cubicBezTo>
                  <a:cubicBezTo>
                    <a:pt x="2620378" y="1142048"/>
                    <a:pt x="2710866" y="1086803"/>
                    <a:pt x="2805163" y="1039178"/>
                  </a:cubicBezTo>
                  <a:cubicBezTo>
                    <a:pt x="2856598" y="1013460"/>
                    <a:pt x="2909938" y="989648"/>
                    <a:pt x="2964231" y="968693"/>
                  </a:cubicBezTo>
                  <a:cubicBezTo>
                    <a:pt x="2978518" y="968693"/>
                    <a:pt x="2992806" y="968693"/>
                    <a:pt x="3007093" y="969645"/>
                  </a:cubicBezTo>
                  <a:cubicBezTo>
                    <a:pt x="2902318" y="1019175"/>
                    <a:pt x="2800401" y="1075373"/>
                    <a:pt x="2703246" y="1139190"/>
                  </a:cubicBezTo>
                  <a:cubicBezTo>
                    <a:pt x="2601328" y="1204913"/>
                    <a:pt x="2505126" y="1278255"/>
                    <a:pt x="2413686" y="1357313"/>
                  </a:cubicBezTo>
                  <a:cubicBezTo>
                    <a:pt x="2389873" y="1378268"/>
                    <a:pt x="2366061" y="1400175"/>
                    <a:pt x="2342248" y="1422083"/>
                  </a:cubicBezTo>
                  <a:cubicBezTo>
                    <a:pt x="2346058" y="1399223"/>
                    <a:pt x="2349868" y="1377315"/>
                    <a:pt x="2353678" y="1355408"/>
                  </a:cubicBezTo>
                  <a:close/>
                  <a:moveTo>
                    <a:pt x="2337486" y="1443038"/>
                  </a:moveTo>
                  <a:cubicBezTo>
                    <a:pt x="2338438" y="1440180"/>
                    <a:pt x="2338438" y="1438275"/>
                    <a:pt x="2339391" y="1435418"/>
                  </a:cubicBezTo>
                  <a:cubicBezTo>
                    <a:pt x="2360346" y="1415415"/>
                    <a:pt x="2382253" y="1396365"/>
                    <a:pt x="2403208" y="1377315"/>
                  </a:cubicBezTo>
                  <a:cubicBezTo>
                    <a:pt x="2447976" y="1338263"/>
                    <a:pt x="2494648" y="1300163"/>
                    <a:pt x="2542273" y="1263968"/>
                  </a:cubicBezTo>
                  <a:cubicBezTo>
                    <a:pt x="2638476" y="1190625"/>
                    <a:pt x="2739441" y="1123950"/>
                    <a:pt x="2844216" y="1065848"/>
                  </a:cubicBezTo>
                  <a:cubicBezTo>
                    <a:pt x="2903271" y="1032510"/>
                    <a:pt x="2963278" y="1002030"/>
                    <a:pt x="3024238" y="974408"/>
                  </a:cubicBezTo>
                  <a:cubicBezTo>
                    <a:pt x="3026143" y="973455"/>
                    <a:pt x="3027096" y="972503"/>
                    <a:pt x="3027096" y="970598"/>
                  </a:cubicBezTo>
                  <a:cubicBezTo>
                    <a:pt x="3045193" y="971550"/>
                    <a:pt x="3064243" y="971550"/>
                    <a:pt x="3082341" y="972503"/>
                  </a:cubicBezTo>
                  <a:cubicBezTo>
                    <a:pt x="3023286" y="998220"/>
                    <a:pt x="2965183" y="1025843"/>
                    <a:pt x="2908986" y="1057275"/>
                  </a:cubicBezTo>
                  <a:cubicBezTo>
                    <a:pt x="2844216" y="1092518"/>
                    <a:pt x="2780398" y="1130618"/>
                    <a:pt x="2718486" y="1172528"/>
                  </a:cubicBezTo>
                  <a:cubicBezTo>
                    <a:pt x="2656573" y="1214438"/>
                    <a:pt x="2596566" y="1259205"/>
                    <a:pt x="2539416" y="1306830"/>
                  </a:cubicBezTo>
                  <a:cubicBezTo>
                    <a:pt x="2482266" y="1354455"/>
                    <a:pt x="2427021" y="1404938"/>
                    <a:pt x="2374633" y="1457325"/>
                  </a:cubicBezTo>
                  <a:cubicBezTo>
                    <a:pt x="2355583" y="1477328"/>
                    <a:pt x="2335581" y="1497330"/>
                    <a:pt x="2316531" y="1517333"/>
                  </a:cubicBezTo>
                  <a:cubicBezTo>
                    <a:pt x="2325103" y="1491615"/>
                    <a:pt x="2331771" y="1467803"/>
                    <a:pt x="2337486" y="1443038"/>
                  </a:cubicBezTo>
                  <a:close/>
                  <a:moveTo>
                    <a:pt x="2361298" y="1481138"/>
                  </a:moveTo>
                  <a:cubicBezTo>
                    <a:pt x="2412733" y="1427798"/>
                    <a:pt x="2467978" y="1377315"/>
                    <a:pt x="2524176" y="1329690"/>
                  </a:cubicBezTo>
                  <a:cubicBezTo>
                    <a:pt x="2580373" y="1282065"/>
                    <a:pt x="2639428" y="1237298"/>
                    <a:pt x="2701341" y="1195388"/>
                  </a:cubicBezTo>
                  <a:cubicBezTo>
                    <a:pt x="2762301" y="1153478"/>
                    <a:pt x="2826118" y="1114425"/>
                    <a:pt x="2890888" y="1078230"/>
                  </a:cubicBezTo>
                  <a:cubicBezTo>
                    <a:pt x="2955658" y="1042035"/>
                    <a:pt x="3022333" y="1009650"/>
                    <a:pt x="3089961" y="980123"/>
                  </a:cubicBezTo>
                  <a:cubicBezTo>
                    <a:pt x="3095676" y="977265"/>
                    <a:pt x="3101391" y="975360"/>
                    <a:pt x="3107106" y="973455"/>
                  </a:cubicBezTo>
                  <a:cubicBezTo>
                    <a:pt x="3125203" y="974408"/>
                    <a:pt x="3142348" y="975360"/>
                    <a:pt x="3160446" y="976313"/>
                  </a:cubicBezTo>
                  <a:cubicBezTo>
                    <a:pt x="3051861" y="1022985"/>
                    <a:pt x="2947086" y="1078230"/>
                    <a:pt x="2847073" y="1140143"/>
                  </a:cubicBezTo>
                  <a:cubicBezTo>
                    <a:pt x="2743251" y="1204913"/>
                    <a:pt x="2644191" y="1276350"/>
                    <a:pt x="2551798" y="1356360"/>
                  </a:cubicBezTo>
                  <a:cubicBezTo>
                    <a:pt x="2460358" y="1434465"/>
                    <a:pt x="2375586" y="1519238"/>
                    <a:pt x="2296528" y="1609725"/>
                  </a:cubicBezTo>
                  <a:cubicBezTo>
                    <a:pt x="2287003" y="1620203"/>
                    <a:pt x="2278431" y="1630680"/>
                    <a:pt x="2269858" y="1641158"/>
                  </a:cubicBezTo>
                  <a:cubicBezTo>
                    <a:pt x="2286051" y="1606868"/>
                    <a:pt x="2300338" y="1571625"/>
                    <a:pt x="2312721" y="1535430"/>
                  </a:cubicBezTo>
                  <a:cubicBezTo>
                    <a:pt x="2327961" y="1516380"/>
                    <a:pt x="2344153" y="1499235"/>
                    <a:pt x="2361298" y="1481138"/>
                  </a:cubicBezTo>
                  <a:close/>
                  <a:moveTo>
                    <a:pt x="2306053" y="940118"/>
                  </a:moveTo>
                  <a:cubicBezTo>
                    <a:pt x="2306053" y="981075"/>
                    <a:pt x="2308911" y="1022033"/>
                    <a:pt x="2309863" y="1062990"/>
                  </a:cubicBezTo>
                  <a:cubicBezTo>
                    <a:pt x="2310816" y="1108710"/>
                    <a:pt x="2310816" y="1155383"/>
                    <a:pt x="2307958" y="1201103"/>
                  </a:cubicBezTo>
                  <a:cubicBezTo>
                    <a:pt x="2307006" y="1215390"/>
                    <a:pt x="2306053" y="1228725"/>
                    <a:pt x="2304148" y="1243013"/>
                  </a:cubicBezTo>
                  <a:cubicBezTo>
                    <a:pt x="2302243" y="1244918"/>
                    <a:pt x="2301291" y="1246823"/>
                    <a:pt x="2301291" y="1249680"/>
                  </a:cubicBezTo>
                  <a:cubicBezTo>
                    <a:pt x="2300338" y="1263015"/>
                    <a:pt x="2299386" y="1275398"/>
                    <a:pt x="2298433" y="1288733"/>
                  </a:cubicBezTo>
                  <a:cubicBezTo>
                    <a:pt x="2295576" y="1304925"/>
                    <a:pt x="2293671" y="1320165"/>
                    <a:pt x="2289861" y="1336358"/>
                  </a:cubicBezTo>
                  <a:cubicBezTo>
                    <a:pt x="2280336" y="1379220"/>
                    <a:pt x="2267001" y="1421130"/>
                    <a:pt x="2250808" y="1462088"/>
                  </a:cubicBezTo>
                  <a:cubicBezTo>
                    <a:pt x="2219376" y="1542098"/>
                    <a:pt x="2176513" y="1617345"/>
                    <a:pt x="2129841" y="1688783"/>
                  </a:cubicBezTo>
                  <a:cubicBezTo>
                    <a:pt x="2091741" y="1747838"/>
                    <a:pt x="2051736" y="1804988"/>
                    <a:pt x="2007921" y="1859280"/>
                  </a:cubicBezTo>
                  <a:cubicBezTo>
                    <a:pt x="2043163" y="1811655"/>
                    <a:pt x="2074596" y="1761173"/>
                    <a:pt x="2103171" y="1707833"/>
                  </a:cubicBezTo>
                  <a:cubicBezTo>
                    <a:pt x="2145081" y="1627823"/>
                    <a:pt x="2178418" y="1542098"/>
                    <a:pt x="2205088" y="1455420"/>
                  </a:cubicBezTo>
                  <a:cubicBezTo>
                    <a:pt x="2234616" y="1356360"/>
                    <a:pt x="2255571" y="1254443"/>
                    <a:pt x="2270811" y="1151573"/>
                  </a:cubicBezTo>
                  <a:cubicBezTo>
                    <a:pt x="2283193" y="1069658"/>
                    <a:pt x="2291766" y="986790"/>
                    <a:pt x="2300338" y="903923"/>
                  </a:cubicBezTo>
                  <a:cubicBezTo>
                    <a:pt x="2302243" y="916305"/>
                    <a:pt x="2304148" y="928688"/>
                    <a:pt x="2306053" y="940118"/>
                  </a:cubicBezTo>
                  <a:close/>
                  <a:moveTo>
                    <a:pt x="2291766" y="852488"/>
                  </a:moveTo>
                  <a:cubicBezTo>
                    <a:pt x="2291766" y="855345"/>
                    <a:pt x="2290813" y="859155"/>
                    <a:pt x="2290813" y="862013"/>
                  </a:cubicBezTo>
                  <a:cubicBezTo>
                    <a:pt x="2289861" y="876300"/>
                    <a:pt x="2287956" y="890588"/>
                    <a:pt x="2286051" y="904875"/>
                  </a:cubicBezTo>
                  <a:cubicBezTo>
                    <a:pt x="2282241" y="933450"/>
                    <a:pt x="2276526" y="962978"/>
                    <a:pt x="2270811" y="991553"/>
                  </a:cubicBezTo>
                  <a:cubicBezTo>
                    <a:pt x="2258428" y="1047750"/>
                    <a:pt x="2240331" y="1103948"/>
                    <a:pt x="2218423" y="1157288"/>
                  </a:cubicBezTo>
                  <a:cubicBezTo>
                    <a:pt x="2174608" y="1264920"/>
                    <a:pt x="2112696" y="1365885"/>
                    <a:pt x="2036496" y="1454468"/>
                  </a:cubicBezTo>
                  <a:cubicBezTo>
                    <a:pt x="2015541" y="1479233"/>
                    <a:pt x="1992681" y="1503045"/>
                    <a:pt x="1968868" y="1525905"/>
                  </a:cubicBezTo>
                  <a:cubicBezTo>
                    <a:pt x="1961248" y="1533525"/>
                    <a:pt x="1952676" y="1541145"/>
                    <a:pt x="1944103" y="1548765"/>
                  </a:cubicBezTo>
                  <a:cubicBezTo>
                    <a:pt x="1920291" y="1564958"/>
                    <a:pt x="1895526" y="1580198"/>
                    <a:pt x="1869808" y="1595438"/>
                  </a:cubicBezTo>
                  <a:cubicBezTo>
                    <a:pt x="1833613" y="1616393"/>
                    <a:pt x="1796466" y="1636395"/>
                    <a:pt x="1759318" y="1655445"/>
                  </a:cubicBezTo>
                  <a:cubicBezTo>
                    <a:pt x="1809801" y="1609725"/>
                    <a:pt x="1860283" y="1564005"/>
                    <a:pt x="1906956" y="1514475"/>
                  </a:cubicBezTo>
                  <a:cubicBezTo>
                    <a:pt x="1961248" y="1458278"/>
                    <a:pt x="2011731" y="1397318"/>
                    <a:pt x="2056498" y="1333500"/>
                  </a:cubicBezTo>
                  <a:cubicBezTo>
                    <a:pt x="2102218" y="1268730"/>
                    <a:pt x="2142223" y="1201103"/>
                    <a:pt x="2175561" y="1128713"/>
                  </a:cubicBezTo>
                  <a:cubicBezTo>
                    <a:pt x="2208898" y="1055370"/>
                    <a:pt x="2234616" y="978218"/>
                    <a:pt x="2249856" y="899160"/>
                  </a:cubicBezTo>
                  <a:cubicBezTo>
                    <a:pt x="2260333" y="845820"/>
                    <a:pt x="2267001" y="791528"/>
                    <a:pt x="2267953" y="736283"/>
                  </a:cubicBezTo>
                  <a:cubicBezTo>
                    <a:pt x="2276526" y="774383"/>
                    <a:pt x="2284146" y="813435"/>
                    <a:pt x="2291766" y="852488"/>
                  </a:cubicBezTo>
                  <a:close/>
                  <a:moveTo>
                    <a:pt x="2240331" y="581978"/>
                  </a:moveTo>
                  <a:cubicBezTo>
                    <a:pt x="2246046" y="621030"/>
                    <a:pt x="2253666" y="661035"/>
                    <a:pt x="2261286" y="700088"/>
                  </a:cubicBezTo>
                  <a:cubicBezTo>
                    <a:pt x="2262238" y="756285"/>
                    <a:pt x="2258428" y="812483"/>
                    <a:pt x="2247951" y="868680"/>
                  </a:cubicBezTo>
                  <a:cubicBezTo>
                    <a:pt x="2233663" y="947738"/>
                    <a:pt x="2209851" y="1024890"/>
                    <a:pt x="2178418" y="1098233"/>
                  </a:cubicBezTo>
                  <a:cubicBezTo>
                    <a:pt x="2146986" y="1170623"/>
                    <a:pt x="2108886" y="1240155"/>
                    <a:pt x="2064118" y="1304925"/>
                  </a:cubicBezTo>
                  <a:cubicBezTo>
                    <a:pt x="2020303" y="1368743"/>
                    <a:pt x="1971726" y="1428750"/>
                    <a:pt x="1919338" y="1485900"/>
                  </a:cubicBezTo>
                  <a:cubicBezTo>
                    <a:pt x="1866951" y="1543050"/>
                    <a:pt x="1810753" y="1596390"/>
                    <a:pt x="1751698" y="1647825"/>
                  </a:cubicBezTo>
                  <a:cubicBezTo>
                    <a:pt x="1744078" y="1654493"/>
                    <a:pt x="1737411" y="1660208"/>
                    <a:pt x="1729791" y="1665923"/>
                  </a:cubicBezTo>
                  <a:cubicBezTo>
                    <a:pt x="1727886" y="1666875"/>
                    <a:pt x="1727886" y="1668780"/>
                    <a:pt x="1727886" y="1670685"/>
                  </a:cubicBezTo>
                  <a:cubicBezTo>
                    <a:pt x="1710741" y="1679258"/>
                    <a:pt x="1694548" y="1687830"/>
                    <a:pt x="1677403" y="1695450"/>
                  </a:cubicBezTo>
                  <a:cubicBezTo>
                    <a:pt x="1727886" y="1652588"/>
                    <a:pt x="1774558" y="1605915"/>
                    <a:pt x="1819326" y="1556385"/>
                  </a:cubicBezTo>
                  <a:cubicBezTo>
                    <a:pt x="1879333" y="1489710"/>
                    <a:pt x="1934578" y="1418273"/>
                    <a:pt x="1982203" y="1343025"/>
                  </a:cubicBezTo>
                  <a:cubicBezTo>
                    <a:pt x="2029828" y="1267778"/>
                    <a:pt x="2072691" y="1188720"/>
                    <a:pt x="2107933" y="1106805"/>
                  </a:cubicBezTo>
                  <a:cubicBezTo>
                    <a:pt x="2143176" y="1024890"/>
                    <a:pt x="2171751" y="940118"/>
                    <a:pt x="2193658" y="853440"/>
                  </a:cubicBezTo>
                  <a:cubicBezTo>
                    <a:pt x="2215566" y="766763"/>
                    <a:pt x="2230806" y="678180"/>
                    <a:pt x="2237473" y="589598"/>
                  </a:cubicBezTo>
                  <a:cubicBezTo>
                    <a:pt x="2239378" y="587693"/>
                    <a:pt x="2240331" y="584835"/>
                    <a:pt x="2240331" y="581978"/>
                  </a:cubicBezTo>
                  <a:close/>
                  <a:moveTo>
                    <a:pt x="2234616" y="540068"/>
                  </a:moveTo>
                  <a:cubicBezTo>
                    <a:pt x="2233663" y="543878"/>
                    <a:pt x="2233663" y="547688"/>
                    <a:pt x="2232711" y="551498"/>
                  </a:cubicBezTo>
                  <a:cubicBezTo>
                    <a:pt x="2231758" y="552450"/>
                    <a:pt x="2231758" y="553403"/>
                    <a:pt x="2231758" y="554355"/>
                  </a:cubicBezTo>
                  <a:cubicBezTo>
                    <a:pt x="2231758" y="557213"/>
                    <a:pt x="2231758" y="560070"/>
                    <a:pt x="2230806" y="562928"/>
                  </a:cubicBezTo>
                  <a:cubicBezTo>
                    <a:pt x="2214613" y="656273"/>
                    <a:pt x="2191753" y="747713"/>
                    <a:pt x="2161273" y="837248"/>
                  </a:cubicBezTo>
                  <a:cubicBezTo>
                    <a:pt x="2126983" y="938213"/>
                    <a:pt x="2085073" y="1036320"/>
                    <a:pt x="2034591" y="1130618"/>
                  </a:cubicBezTo>
                  <a:cubicBezTo>
                    <a:pt x="1984108" y="1224915"/>
                    <a:pt x="1926958" y="1316355"/>
                    <a:pt x="1862188" y="1401128"/>
                  </a:cubicBezTo>
                  <a:cubicBezTo>
                    <a:pt x="1797418" y="1485900"/>
                    <a:pt x="1725981" y="1565910"/>
                    <a:pt x="1647876" y="1639253"/>
                  </a:cubicBezTo>
                  <a:cubicBezTo>
                    <a:pt x="1575486" y="1707833"/>
                    <a:pt x="1497381" y="1769745"/>
                    <a:pt x="1415466" y="1826895"/>
                  </a:cubicBezTo>
                  <a:cubicBezTo>
                    <a:pt x="1364031" y="1855470"/>
                    <a:pt x="1314501" y="1887855"/>
                    <a:pt x="1269733" y="1924050"/>
                  </a:cubicBezTo>
                  <a:cubicBezTo>
                    <a:pt x="1229728" y="1956435"/>
                    <a:pt x="1192581" y="1994535"/>
                    <a:pt x="1164958" y="2038350"/>
                  </a:cubicBezTo>
                  <a:cubicBezTo>
                    <a:pt x="1139241" y="2078355"/>
                    <a:pt x="1121143" y="2122170"/>
                    <a:pt x="1104951" y="2165985"/>
                  </a:cubicBezTo>
                  <a:cubicBezTo>
                    <a:pt x="1089711" y="2208848"/>
                    <a:pt x="1076376" y="2252663"/>
                    <a:pt x="1061136" y="2295525"/>
                  </a:cubicBezTo>
                  <a:cubicBezTo>
                    <a:pt x="1062088" y="2288858"/>
                    <a:pt x="1063041" y="2282190"/>
                    <a:pt x="1063993" y="2275523"/>
                  </a:cubicBezTo>
                  <a:cubicBezTo>
                    <a:pt x="1064946" y="2275523"/>
                    <a:pt x="1064946" y="2274570"/>
                    <a:pt x="1065898" y="2273618"/>
                  </a:cubicBezTo>
                  <a:cubicBezTo>
                    <a:pt x="1072566" y="2239328"/>
                    <a:pt x="1080186" y="2205990"/>
                    <a:pt x="1090663" y="2173605"/>
                  </a:cubicBezTo>
                  <a:cubicBezTo>
                    <a:pt x="1124953" y="2079308"/>
                    <a:pt x="1183056" y="1994535"/>
                    <a:pt x="1250683" y="1919288"/>
                  </a:cubicBezTo>
                  <a:cubicBezTo>
                    <a:pt x="1362126" y="1796415"/>
                    <a:pt x="1499286" y="1701165"/>
                    <a:pt x="1620253" y="1588770"/>
                  </a:cubicBezTo>
                  <a:cubicBezTo>
                    <a:pt x="1730743" y="1485900"/>
                    <a:pt x="1825993" y="1366838"/>
                    <a:pt x="1905051" y="1239203"/>
                  </a:cubicBezTo>
                  <a:cubicBezTo>
                    <a:pt x="1984108" y="1112520"/>
                    <a:pt x="2047926" y="976313"/>
                    <a:pt x="2102218" y="837248"/>
                  </a:cubicBezTo>
                  <a:cubicBezTo>
                    <a:pt x="2150796" y="714375"/>
                    <a:pt x="2191753" y="586740"/>
                    <a:pt x="2227948" y="457200"/>
                  </a:cubicBezTo>
                  <a:cubicBezTo>
                    <a:pt x="2228901" y="476250"/>
                    <a:pt x="2229853" y="494348"/>
                    <a:pt x="2231758" y="512445"/>
                  </a:cubicBezTo>
                  <a:cubicBezTo>
                    <a:pt x="2232711" y="521970"/>
                    <a:pt x="2233663" y="530543"/>
                    <a:pt x="2234616" y="540068"/>
                  </a:cubicBezTo>
                  <a:close/>
                  <a:moveTo>
                    <a:pt x="2219376" y="393383"/>
                  </a:moveTo>
                  <a:cubicBezTo>
                    <a:pt x="2221281" y="386715"/>
                    <a:pt x="2223186" y="381000"/>
                    <a:pt x="2225091" y="374333"/>
                  </a:cubicBezTo>
                  <a:cubicBezTo>
                    <a:pt x="2226996" y="370523"/>
                    <a:pt x="2228901" y="366713"/>
                    <a:pt x="2231758" y="362903"/>
                  </a:cubicBezTo>
                  <a:cubicBezTo>
                    <a:pt x="2229853" y="381000"/>
                    <a:pt x="2228901" y="399098"/>
                    <a:pt x="2227948" y="417195"/>
                  </a:cubicBezTo>
                  <a:cubicBezTo>
                    <a:pt x="2193658" y="541020"/>
                    <a:pt x="2156511" y="662940"/>
                    <a:pt x="2111743" y="782955"/>
                  </a:cubicBezTo>
                  <a:cubicBezTo>
                    <a:pt x="2059356" y="925830"/>
                    <a:pt x="1996491" y="1064895"/>
                    <a:pt x="1919338" y="1196340"/>
                  </a:cubicBezTo>
                  <a:cubicBezTo>
                    <a:pt x="1843138" y="1325880"/>
                    <a:pt x="1751698" y="1447800"/>
                    <a:pt x="1644066" y="1553528"/>
                  </a:cubicBezTo>
                  <a:cubicBezTo>
                    <a:pt x="1525003" y="1669733"/>
                    <a:pt x="1386891" y="1765935"/>
                    <a:pt x="1270686" y="1884998"/>
                  </a:cubicBezTo>
                  <a:cubicBezTo>
                    <a:pt x="1226871" y="1929765"/>
                    <a:pt x="1185913" y="1978343"/>
                    <a:pt x="1150671" y="2031683"/>
                  </a:cubicBezTo>
                  <a:cubicBezTo>
                    <a:pt x="1178293" y="1979295"/>
                    <a:pt x="1211631" y="1929765"/>
                    <a:pt x="1246873" y="1882140"/>
                  </a:cubicBezTo>
                  <a:cubicBezTo>
                    <a:pt x="1341171" y="1757363"/>
                    <a:pt x="1455471" y="1649730"/>
                    <a:pt x="1566913" y="1540193"/>
                  </a:cubicBezTo>
                  <a:cubicBezTo>
                    <a:pt x="1622158" y="1484948"/>
                    <a:pt x="1678356" y="1429703"/>
                    <a:pt x="1729791" y="1370648"/>
                  </a:cubicBezTo>
                  <a:cubicBezTo>
                    <a:pt x="1777416" y="1317308"/>
                    <a:pt x="1821231" y="1261110"/>
                    <a:pt x="1863141" y="1202055"/>
                  </a:cubicBezTo>
                  <a:cubicBezTo>
                    <a:pt x="1946008" y="1084898"/>
                    <a:pt x="2017446" y="959168"/>
                    <a:pt x="2074596" y="827723"/>
                  </a:cubicBezTo>
                  <a:cubicBezTo>
                    <a:pt x="2126983" y="707708"/>
                    <a:pt x="2168893" y="582930"/>
                    <a:pt x="2199373" y="456248"/>
                  </a:cubicBezTo>
                  <a:cubicBezTo>
                    <a:pt x="2206041" y="436245"/>
                    <a:pt x="2212708" y="415290"/>
                    <a:pt x="2219376" y="393383"/>
                  </a:cubicBezTo>
                  <a:close/>
                  <a:moveTo>
                    <a:pt x="2203183" y="384810"/>
                  </a:moveTo>
                  <a:lnTo>
                    <a:pt x="2203183" y="384810"/>
                  </a:lnTo>
                  <a:cubicBezTo>
                    <a:pt x="2202231" y="387668"/>
                    <a:pt x="2202231" y="391478"/>
                    <a:pt x="2201278" y="394335"/>
                  </a:cubicBezTo>
                  <a:cubicBezTo>
                    <a:pt x="2137461" y="507683"/>
                    <a:pt x="2069833" y="620078"/>
                    <a:pt x="2000301" y="730568"/>
                  </a:cubicBezTo>
                  <a:cubicBezTo>
                    <a:pt x="1922196" y="853440"/>
                    <a:pt x="1841233" y="974408"/>
                    <a:pt x="1756461" y="1092518"/>
                  </a:cubicBezTo>
                  <a:cubicBezTo>
                    <a:pt x="1672641" y="1210628"/>
                    <a:pt x="1585011" y="1325880"/>
                    <a:pt x="1493571" y="1439228"/>
                  </a:cubicBezTo>
                  <a:cubicBezTo>
                    <a:pt x="1447851" y="1495425"/>
                    <a:pt x="1402131" y="1551623"/>
                    <a:pt x="1355458" y="1606868"/>
                  </a:cubicBezTo>
                  <a:cubicBezTo>
                    <a:pt x="1307833" y="1662113"/>
                    <a:pt x="1259256" y="1716405"/>
                    <a:pt x="1211631" y="1771650"/>
                  </a:cubicBezTo>
                  <a:cubicBezTo>
                    <a:pt x="1134478" y="1861185"/>
                    <a:pt x="1061136" y="1962150"/>
                    <a:pt x="1035418" y="2079308"/>
                  </a:cubicBezTo>
                  <a:cubicBezTo>
                    <a:pt x="1035418" y="2077403"/>
                    <a:pt x="1034466" y="2076450"/>
                    <a:pt x="1034466" y="2074545"/>
                  </a:cubicBezTo>
                  <a:cubicBezTo>
                    <a:pt x="1043038" y="1931670"/>
                    <a:pt x="1106856" y="1803083"/>
                    <a:pt x="1184008" y="1685925"/>
                  </a:cubicBezTo>
                  <a:cubicBezTo>
                    <a:pt x="1259256" y="1571625"/>
                    <a:pt x="1344981" y="1463040"/>
                    <a:pt x="1432611" y="1357313"/>
                  </a:cubicBezTo>
                  <a:cubicBezTo>
                    <a:pt x="1521193" y="1250633"/>
                    <a:pt x="1612633" y="1147763"/>
                    <a:pt x="1703121" y="1042988"/>
                  </a:cubicBezTo>
                  <a:cubicBezTo>
                    <a:pt x="1792656" y="940118"/>
                    <a:pt x="1881238" y="835343"/>
                    <a:pt x="1965058" y="726758"/>
                  </a:cubicBezTo>
                  <a:cubicBezTo>
                    <a:pt x="2039353" y="629603"/>
                    <a:pt x="2108886" y="529590"/>
                    <a:pt x="2170798" y="424815"/>
                  </a:cubicBezTo>
                  <a:cubicBezTo>
                    <a:pt x="2181276" y="410528"/>
                    <a:pt x="2192706" y="398145"/>
                    <a:pt x="2203183" y="384810"/>
                  </a:cubicBezTo>
                  <a:close/>
                  <a:moveTo>
                    <a:pt x="2172703" y="397193"/>
                  </a:moveTo>
                  <a:cubicBezTo>
                    <a:pt x="2172703" y="397193"/>
                    <a:pt x="2173656" y="396240"/>
                    <a:pt x="2173656" y="396240"/>
                  </a:cubicBezTo>
                  <a:cubicBezTo>
                    <a:pt x="2169846" y="402908"/>
                    <a:pt x="2166036" y="408623"/>
                    <a:pt x="2163178" y="415290"/>
                  </a:cubicBezTo>
                  <a:cubicBezTo>
                    <a:pt x="2093646" y="501968"/>
                    <a:pt x="2024113" y="587693"/>
                    <a:pt x="1953628" y="673418"/>
                  </a:cubicBezTo>
                  <a:cubicBezTo>
                    <a:pt x="1861236" y="784860"/>
                    <a:pt x="1767891" y="895350"/>
                    <a:pt x="1672641" y="1004888"/>
                  </a:cubicBezTo>
                  <a:cubicBezTo>
                    <a:pt x="1579296" y="1112520"/>
                    <a:pt x="1484046" y="1219200"/>
                    <a:pt x="1387843" y="1325880"/>
                  </a:cubicBezTo>
                  <a:cubicBezTo>
                    <a:pt x="1296403" y="1426845"/>
                    <a:pt x="1205916" y="1530668"/>
                    <a:pt x="1134478" y="1646873"/>
                  </a:cubicBezTo>
                  <a:cubicBezTo>
                    <a:pt x="1102093" y="1699260"/>
                    <a:pt x="1073518" y="1754505"/>
                    <a:pt x="1051611" y="1812608"/>
                  </a:cubicBezTo>
                  <a:cubicBezTo>
                    <a:pt x="1052563" y="1807845"/>
                    <a:pt x="1052563" y="1803083"/>
                    <a:pt x="1053516" y="1798320"/>
                  </a:cubicBezTo>
                  <a:cubicBezTo>
                    <a:pt x="1067803" y="1753553"/>
                    <a:pt x="1084948" y="1710690"/>
                    <a:pt x="1104951" y="1668780"/>
                  </a:cubicBezTo>
                  <a:cubicBezTo>
                    <a:pt x="1165911" y="1543050"/>
                    <a:pt x="1249731" y="1428750"/>
                    <a:pt x="1333551" y="1317308"/>
                  </a:cubicBezTo>
                  <a:cubicBezTo>
                    <a:pt x="1416418" y="1205865"/>
                    <a:pt x="1503096" y="1098233"/>
                    <a:pt x="1593583" y="992505"/>
                  </a:cubicBezTo>
                  <a:cubicBezTo>
                    <a:pt x="1683118" y="887730"/>
                    <a:pt x="1776463" y="785813"/>
                    <a:pt x="1872666" y="686753"/>
                  </a:cubicBezTo>
                  <a:cubicBezTo>
                    <a:pt x="1969821" y="586740"/>
                    <a:pt x="2069833" y="490538"/>
                    <a:pt x="2172703" y="397193"/>
                  </a:cubicBezTo>
                  <a:close/>
                  <a:moveTo>
                    <a:pt x="1349743" y="1131570"/>
                  </a:moveTo>
                  <a:cubicBezTo>
                    <a:pt x="1404036" y="1050608"/>
                    <a:pt x="1464996" y="973455"/>
                    <a:pt x="1531671" y="901065"/>
                  </a:cubicBezTo>
                  <a:cubicBezTo>
                    <a:pt x="1599298" y="828675"/>
                    <a:pt x="1672641" y="762000"/>
                    <a:pt x="1750746" y="701993"/>
                  </a:cubicBezTo>
                  <a:cubicBezTo>
                    <a:pt x="1830756" y="641033"/>
                    <a:pt x="1915528" y="586740"/>
                    <a:pt x="1998396" y="528638"/>
                  </a:cubicBezTo>
                  <a:cubicBezTo>
                    <a:pt x="2017446" y="515303"/>
                    <a:pt x="2036496" y="501968"/>
                    <a:pt x="2054593" y="488633"/>
                  </a:cubicBezTo>
                  <a:cubicBezTo>
                    <a:pt x="2002206" y="539115"/>
                    <a:pt x="1950771" y="589598"/>
                    <a:pt x="1899336" y="641985"/>
                  </a:cubicBezTo>
                  <a:cubicBezTo>
                    <a:pt x="1801228" y="741045"/>
                    <a:pt x="1705978" y="843915"/>
                    <a:pt x="1614538" y="949643"/>
                  </a:cubicBezTo>
                  <a:cubicBezTo>
                    <a:pt x="1523098" y="1055370"/>
                    <a:pt x="1434516" y="1163955"/>
                    <a:pt x="1350696" y="1275398"/>
                  </a:cubicBezTo>
                  <a:cubicBezTo>
                    <a:pt x="1265923" y="1386840"/>
                    <a:pt x="1180198" y="1500188"/>
                    <a:pt x="1114476" y="1624965"/>
                  </a:cubicBezTo>
                  <a:cubicBezTo>
                    <a:pt x="1100188" y="1651635"/>
                    <a:pt x="1086853" y="1679258"/>
                    <a:pt x="1075423" y="1706880"/>
                  </a:cubicBezTo>
                  <a:cubicBezTo>
                    <a:pt x="1084948" y="1680210"/>
                    <a:pt x="1094473" y="1654493"/>
                    <a:pt x="1104951" y="1628775"/>
                  </a:cubicBezTo>
                  <a:cubicBezTo>
                    <a:pt x="1137336" y="1546860"/>
                    <a:pt x="1174483" y="1465898"/>
                    <a:pt x="1204963" y="1382078"/>
                  </a:cubicBezTo>
                  <a:cubicBezTo>
                    <a:pt x="1250683" y="1297305"/>
                    <a:pt x="1295451" y="1212533"/>
                    <a:pt x="1349743" y="1131570"/>
                  </a:cubicBezTo>
                  <a:close/>
                  <a:moveTo>
                    <a:pt x="1226871" y="962978"/>
                  </a:moveTo>
                  <a:cubicBezTo>
                    <a:pt x="1244016" y="1031558"/>
                    <a:pt x="1244968" y="1102043"/>
                    <a:pt x="1235443" y="1171575"/>
                  </a:cubicBezTo>
                  <a:cubicBezTo>
                    <a:pt x="1220203" y="1275398"/>
                    <a:pt x="1184008" y="1373505"/>
                    <a:pt x="1144003" y="1469708"/>
                  </a:cubicBezTo>
                  <a:cubicBezTo>
                    <a:pt x="1155433" y="1432560"/>
                    <a:pt x="1164958" y="1395413"/>
                    <a:pt x="1173531" y="1357313"/>
                  </a:cubicBezTo>
                  <a:cubicBezTo>
                    <a:pt x="1195438" y="1263015"/>
                    <a:pt x="1210678" y="1167765"/>
                    <a:pt x="1219251" y="1071563"/>
                  </a:cubicBezTo>
                  <a:cubicBezTo>
                    <a:pt x="1223061" y="1034415"/>
                    <a:pt x="1224966" y="996315"/>
                    <a:pt x="1225918" y="959168"/>
                  </a:cubicBezTo>
                  <a:cubicBezTo>
                    <a:pt x="1226871" y="961073"/>
                    <a:pt x="1226871" y="962025"/>
                    <a:pt x="1226871" y="962978"/>
                  </a:cubicBezTo>
                  <a:close/>
                  <a:moveTo>
                    <a:pt x="1149718" y="775335"/>
                  </a:moveTo>
                  <a:cubicBezTo>
                    <a:pt x="1178293" y="827723"/>
                    <a:pt x="1203058" y="882015"/>
                    <a:pt x="1220203" y="939165"/>
                  </a:cubicBezTo>
                  <a:cubicBezTo>
                    <a:pt x="1216393" y="1025843"/>
                    <a:pt x="1209726" y="1111568"/>
                    <a:pt x="1195438" y="1196340"/>
                  </a:cubicBezTo>
                  <a:cubicBezTo>
                    <a:pt x="1180198" y="1291590"/>
                    <a:pt x="1158291" y="1384935"/>
                    <a:pt x="1129716" y="1477328"/>
                  </a:cubicBezTo>
                  <a:cubicBezTo>
                    <a:pt x="1122096" y="1503045"/>
                    <a:pt x="1113523" y="1528763"/>
                    <a:pt x="1103998" y="1554480"/>
                  </a:cubicBezTo>
                  <a:cubicBezTo>
                    <a:pt x="1098283" y="1569720"/>
                    <a:pt x="1093521" y="1584960"/>
                    <a:pt x="1087806" y="1600200"/>
                  </a:cubicBezTo>
                  <a:cubicBezTo>
                    <a:pt x="1050658" y="1689735"/>
                    <a:pt x="1018273" y="1781175"/>
                    <a:pt x="1004938" y="1876425"/>
                  </a:cubicBezTo>
                  <a:cubicBezTo>
                    <a:pt x="998271" y="1893570"/>
                    <a:pt x="992556" y="1909763"/>
                    <a:pt x="985888" y="1925955"/>
                  </a:cubicBezTo>
                  <a:cubicBezTo>
                    <a:pt x="968743" y="1968818"/>
                    <a:pt x="952551" y="2012633"/>
                    <a:pt x="935406" y="2055495"/>
                  </a:cubicBezTo>
                  <a:cubicBezTo>
                    <a:pt x="902068" y="2142173"/>
                    <a:pt x="868731" y="2228850"/>
                    <a:pt x="836346" y="2315528"/>
                  </a:cubicBezTo>
                  <a:cubicBezTo>
                    <a:pt x="817296" y="2364105"/>
                    <a:pt x="799198" y="2413635"/>
                    <a:pt x="781101" y="2462213"/>
                  </a:cubicBezTo>
                  <a:cubicBezTo>
                    <a:pt x="781101" y="2463165"/>
                    <a:pt x="782053" y="2464118"/>
                    <a:pt x="783006" y="2463165"/>
                  </a:cubicBezTo>
                  <a:cubicBezTo>
                    <a:pt x="818248" y="2377440"/>
                    <a:pt x="851586" y="2289810"/>
                    <a:pt x="885876" y="2204085"/>
                  </a:cubicBezTo>
                  <a:cubicBezTo>
                    <a:pt x="920166" y="2117408"/>
                    <a:pt x="954456" y="2030730"/>
                    <a:pt x="987793" y="1944053"/>
                  </a:cubicBezTo>
                  <a:cubicBezTo>
                    <a:pt x="992556" y="1932623"/>
                    <a:pt x="996366" y="1921193"/>
                    <a:pt x="1001128" y="1909763"/>
                  </a:cubicBezTo>
                  <a:cubicBezTo>
                    <a:pt x="999223" y="1932623"/>
                    <a:pt x="998271" y="1956435"/>
                    <a:pt x="998271" y="1980248"/>
                  </a:cubicBezTo>
                  <a:cubicBezTo>
                    <a:pt x="998271" y="1988820"/>
                    <a:pt x="999223" y="1997393"/>
                    <a:pt x="999223" y="2006918"/>
                  </a:cubicBezTo>
                  <a:cubicBezTo>
                    <a:pt x="994461" y="2023110"/>
                    <a:pt x="989698" y="2040255"/>
                    <a:pt x="984936" y="2056448"/>
                  </a:cubicBezTo>
                  <a:cubicBezTo>
                    <a:pt x="955408" y="2153603"/>
                    <a:pt x="914451" y="2246948"/>
                    <a:pt x="864921" y="2335530"/>
                  </a:cubicBezTo>
                  <a:cubicBezTo>
                    <a:pt x="839203" y="2381250"/>
                    <a:pt x="809676" y="2426018"/>
                    <a:pt x="780148" y="2469833"/>
                  </a:cubicBezTo>
                  <a:cubicBezTo>
                    <a:pt x="779196" y="2469833"/>
                    <a:pt x="778243" y="2469833"/>
                    <a:pt x="777291" y="2469833"/>
                  </a:cubicBezTo>
                  <a:cubicBezTo>
                    <a:pt x="777291" y="2466023"/>
                    <a:pt x="777291" y="2462213"/>
                    <a:pt x="777291" y="2458403"/>
                  </a:cubicBezTo>
                  <a:cubicBezTo>
                    <a:pt x="785863" y="2432685"/>
                    <a:pt x="792531" y="2406968"/>
                    <a:pt x="799198" y="2382203"/>
                  </a:cubicBezTo>
                  <a:cubicBezTo>
                    <a:pt x="807771" y="2352675"/>
                    <a:pt x="817296" y="2323148"/>
                    <a:pt x="826821" y="2293620"/>
                  </a:cubicBezTo>
                  <a:cubicBezTo>
                    <a:pt x="845871" y="2234565"/>
                    <a:pt x="865873" y="2176463"/>
                    <a:pt x="886828" y="2118360"/>
                  </a:cubicBezTo>
                  <a:cubicBezTo>
                    <a:pt x="928738" y="2002155"/>
                    <a:pt x="973506" y="1886903"/>
                    <a:pt x="1014463" y="1770698"/>
                  </a:cubicBezTo>
                  <a:cubicBezTo>
                    <a:pt x="1054468" y="1657350"/>
                    <a:pt x="1090663" y="1542098"/>
                    <a:pt x="1117333" y="1423988"/>
                  </a:cubicBezTo>
                  <a:cubicBezTo>
                    <a:pt x="1144003" y="1307783"/>
                    <a:pt x="1160196" y="1187768"/>
                    <a:pt x="1162101" y="1068705"/>
                  </a:cubicBezTo>
                  <a:cubicBezTo>
                    <a:pt x="1164006" y="951548"/>
                    <a:pt x="1150671" y="834390"/>
                    <a:pt x="1116381" y="721995"/>
                  </a:cubicBezTo>
                  <a:cubicBezTo>
                    <a:pt x="1115428" y="720090"/>
                    <a:pt x="1114476" y="717233"/>
                    <a:pt x="1114476" y="715328"/>
                  </a:cubicBezTo>
                  <a:cubicBezTo>
                    <a:pt x="1127811" y="734378"/>
                    <a:pt x="1139241" y="755333"/>
                    <a:pt x="1149718" y="775335"/>
                  </a:cubicBezTo>
                  <a:close/>
                  <a:moveTo>
                    <a:pt x="1095426" y="677228"/>
                  </a:moveTo>
                  <a:cubicBezTo>
                    <a:pt x="1093521" y="679133"/>
                    <a:pt x="1092568" y="681038"/>
                    <a:pt x="1093521" y="684848"/>
                  </a:cubicBezTo>
                  <a:cubicBezTo>
                    <a:pt x="1132573" y="796290"/>
                    <a:pt x="1149718" y="913448"/>
                    <a:pt x="1151623" y="1031558"/>
                  </a:cubicBezTo>
                  <a:cubicBezTo>
                    <a:pt x="1153528" y="1150620"/>
                    <a:pt x="1139241" y="1269683"/>
                    <a:pt x="1115428" y="1385888"/>
                  </a:cubicBezTo>
                  <a:cubicBezTo>
                    <a:pt x="1091616" y="1503998"/>
                    <a:pt x="1057326" y="1619250"/>
                    <a:pt x="1018273" y="1733550"/>
                  </a:cubicBezTo>
                  <a:cubicBezTo>
                    <a:pt x="979221" y="1849755"/>
                    <a:pt x="935406" y="1964055"/>
                    <a:pt x="893496" y="2079308"/>
                  </a:cubicBezTo>
                  <a:cubicBezTo>
                    <a:pt x="851586" y="2194560"/>
                    <a:pt x="811581" y="2309813"/>
                    <a:pt x="780148" y="2427923"/>
                  </a:cubicBezTo>
                  <a:cubicBezTo>
                    <a:pt x="779196" y="2429828"/>
                    <a:pt x="779196" y="2432685"/>
                    <a:pt x="778243" y="2434590"/>
                  </a:cubicBezTo>
                  <a:cubicBezTo>
                    <a:pt x="778243" y="2417445"/>
                    <a:pt x="779196" y="2400300"/>
                    <a:pt x="780148" y="2383155"/>
                  </a:cubicBezTo>
                  <a:cubicBezTo>
                    <a:pt x="783006" y="2368868"/>
                    <a:pt x="785863" y="2354580"/>
                    <a:pt x="789673" y="2340293"/>
                  </a:cubicBezTo>
                  <a:cubicBezTo>
                    <a:pt x="805866" y="2277428"/>
                    <a:pt x="825868" y="2215515"/>
                    <a:pt x="843966" y="2153603"/>
                  </a:cubicBezTo>
                  <a:cubicBezTo>
                    <a:pt x="882066" y="2028825"/>
                    <a:pt x="921118" y="1904048"/>
                    <a:pt x="957313" y="1779270"/>
                  </a:cubicBezTo>
                  <a:cubicBezTo>
                    <a:pt x="993508" y="1654493"/>
                    <a:pt x="1026846" y="1528763"/>
                    <a:pt x="1051611" y="1401128"/>
                  </a:cubicBezTo>
                  <a:cubicBezTo>
                    <a:pt x="1076376" y="1274445"/>
                    <a:pt x="1093521" y="1145858"/>
                    <a:pt x="1098283" y="1017270"/>
                  </a:cubicBezTo>
                  <a:cubicBezTo>
                    <a:pt x="1103046" y="892493"/>
                    <a:pt x="1096378" y="766763"/>
                    <a:pt x="1072566" y="643890"/>
                  </a:cubicBezTo>
                  <a:cubicBezTo>
                    <a:pt x="1082091" y="655320"/>
                    <a:pt x="1088758" y="665798"/>
                    <a:pt x="1095426" y="677228"/>
                  </a:cubicBezTo>
                  <a:close/>
                  <a:moveTo>
                    <a:pt x="1064946" y="626745"/>
                  </a:moveTo>
                  <a:cubicBezTo>
                    <a:pt x="1074471" y="677228"/>
                    <a:pt x="1082091" y="727710"/>
                    <a:pt x="1086853" y="779145"/>
                  </a:cubicBezTo>
                  <a:cubicBezTo>
                    <a:pt x="1092568" y="843915"/>
                    <a:pt x="1094473" y="909638"/>
                    <a:pt x="1093521" y="975360"/>
                  </a:cubicBezTo>
                  <a:cubicBezTo>
                    <a:pt x="1090663" y="1105853"/>
                    <a:pt x="1075423" y="1235393"/>
                    <a:pt x="1051611" y="1363980"/>
                  </a:cubicBezTo>
                  <a:cubicBezTo>
                    <a:pt x="1027798" y="1493520"/>
                    <a:pt x="995413" y="1621155"/>
                    <a:pt x="959218" y="1746885"/>
                  </a:cubicBezTo>
                  <a:cubicBezTo>
                    <a:pt x="923023" y="1872615"/>
                    <a:pt x="883971" y="1997393"/>
                    <a:pt x="844918" y="2123123"/>
                  </a:cubicBezTo>
                  <a:cubicBezTo>
                    <a:pt x="825868" y="2185988"/>
                    <a:pt x="805866" y="2249805"/>
                    <a:pt x="787768" y="2312670"/>
                  </a:cubicBezTo>
                  <a:cubicBezTo>
                    <a:pt x="787768" y="2312670"/>
                    <a:pt x="787768" y="2312670"/>
                    <a:pt x="787768" y="2312670"/>
                  </a:cubicBezTo>
                  <a:cubicBezTo>
                    <a:pt x="796341" y="2239328"/>
                    <a:pt x="810628" y="2166938"/>
                    <a:pt x="826821" y="2094548"/>
                  </a:cubicBezTo>
                  <a:cubicBezTo>
                    <a:pt x="831583" y="2080260"/>
                    <a:pt x="835393" y="2066925"/>
                    <a:pt x="840156" y="2052638"/>
                  </a:cubicBezTo>
                  <a:cubicBezTo>
                    <a:pt x="859206" y="1993583"/>
                    <a:pt x="877303" y="1934528"/>
                    <a:pt x="895401" y="1874520"/>
                  </a:cubicBezTo>
                  <a:cubicBezTo>
                    <a:pt x="930643" y="1756410"/>
                    <a:pt x="963028" y="1637348"/>
                    <a:pt x="987793" y="1516380"/>
                  </a:cubicBezTo>
                  <a:cubicBezTo>
                    <a:pt x="1012558" y="1398270"/>
                    <a:pt x="1031608" y="1278255"/>
                    <a:pt x="1041133" y="1157288"/>
                  </a:cubicBezTo>
                  <a:cubicBezTo>
                    <a:pt x="1050658" y="1040130"/>
                    <a:pt x="1050658" y="922020"/>
                    <a:pt x="1039228" y="804863"/>
                  </a:cubicBezTo>
                  <a:cubicBezTo>
                    <a:pt x="1027798" y="688658"/>
                    <a:pt x="1004938" y="574358"/>
                    <a:pt x="967791" y="463868"/>
                  </a:cubicBezTo>
                  <a:cubicBezTo>
                    <a:pt x="966838" y="461963"/>
                    <a:pt x="965886" y="459105"/>
                    <a:pt x="964933" y="457200"/>
                  </a:cubicBezTo>
                  <a:cubicBezTo>
                    <a:pt x="997318" y="514350"/>
                    <a:pt x="1031608" y="570548"/>
                    <a:pt x="1064946" y="626745"/>
                  </a:cubicBezTo>
                  <a:close/>
                  <a:moveTo>
                    <a:pt x="954456" y="445770"/>
                  </a:moveTo>
                  <a:cubicBezTo>
                    <a:pt x="970648" y="494348"/>
                    <a:pt x="984936" y="543878"/>
                    <a:pt x="996366" y="594360"/>
                  </a:cubicBezTo>
                  <a:cubicBezTo>
                    <a:pt x="1009701" y="651510"/>
                    <a:pt x="1018273" y="708660"/>
                    <a:pt x="1025893" y="766763"/>
                  </a:cubicBezTo>
                  <a:cubicBezTo>
                    <a:pt x="1039228" y="883920"/>
                    <a:pt x="1041133" y="1001078"/>
                    <a:pt x="1034466" y="1118235"/>
                  </a:cubicBezTo>
                  <a:cubicBezTo>
                    <a:pt x="1026846" y="1237298"/>
                    <a:pt x="1010653" y="1356360"/>
                    <a:pt x="986841" y="1473518"/>
                  </a:cubicBezTo>
                  <a:cubicBezTo>
                    <a:pt x="963028" y="1594485"/>
                    <a:pt x="931596" y="1713548"/>
                    <a:pt x="897306" y="1830705"/>
                  </a:cubicBezTo>
                  <a:cubicBezTo>
                    <a:pt x="883971" y="1876425"/>
                    <a:pt x="869683" y="1923098"/>
                    <a:pt x="855396" y="1968818"/>
                  </a:cubicBezTo>
                  <a:cubicBezTo>
                    <a:pt x="877303" y="1872615"/>
                    <a:pt x="899211" y="1775460"/>
                    <a:pt x="918261" y="1678305"/>
                  </a:cubicBezTo>
                  <a:cubicBezTo>
                    <a:pt x="970648" y="1408748"/>
                    <a:pt x="1003986" y="1134428"/>
                    <a:pt x="996366" y="859155"/>
                  </a:cubicBezTo>
                  <a:cubicBezTo>
                    <a:pt x="994461" y="782003"/>
                    <a:pt x="988746" y="704850"/>
                    <a:pt x="980173" y="628650"/>
                  </a:cubicBezTo>
                  <a:cubicBezTo>
                    <a:pt x="973506" y="569595"/>
                    <a:pt x="965886" y="509588"/>
                    <a:pt x="953503" y="451485"/>
                  </a:cubicBezTo>
                  <a:cubicBezTo>
                    <a:pt x="953503" y="449580"/>
                    <a:pt x="954456" y="447675"/>
                    <a:pt x="954456" y="445770"/>
                  </a:cubicBezTo>
                  <a:close/>
                  <a:moveTo>
                    <a:pt x="582028" y="2108835"/>
                  </a:moveTo>
                  <a:cubicBezTo>
                    <a:pt x="535356" y="1970723"/>
                    <a:pt x="508686" y="1824990"/>
                    <a:pt x="507733" y="1678305"/>
                  </a:cubicBezTo>
                  <a:cubicBezTo>
                    <a:pt x="506781" y="1529715"/>
                    <a:pt x="531546" y="1381125"/>
                    <a:pt x="584886" y="1243013"/>
                  </a:cubicBezTo>
                  <a:cubicBezTo>
                    <a:pt x="619176" y="1153478"/>
                    <a:pt x="665848" y="1070610"/>
                    <a:pt x="714426" y="988695"/>
                  </a:cubicBezTo>
                  <a:lnTo>
                    <a:pt x="714426" y="988695"/>
                  </a:lnTo>
                  <a:cubicBezTo>
                    <a:pt x="694423" y="1039178"/>
                    <a:pt x="676326" y="1091565"/>
                    <a:pt x="660133" y="1143953"/>
                  </a:cubicBezTo>
                  <a:cubicBezTo>
                    <a:pt x="628701" y="1248728"/>
                    <a:pt x="605841" y="1355408"/>
                    <a:pt x="591553" y="1463040"/>
                  </a:cubicBezTo>
                  <a:cubicBezTo>
                    <a:pt x="577266" y="1571625"/>
                    <a:pt x="572503" y="1681163"/>
                    <a:pt x="576313" y="1790700"/>
                  </a:cubicBezTo>
                  <a:cubicBezTo>
                    <a:pt x="580123" y="1900238"/>
                    <a:pt x="592506" y="2009775"/>
                    <a:pt x="614413" y="2116455"/>
                  </a:cubicBezTo>
                  <a:cubicBezTo>
                    <a:pt x="625843" y="2173605"/>
                    <a:pt x="640131" y="2230755"/>
                    <a:pt x="656323" y="2286000"/>
                  </a:cubicBezTo>
                  <a:cubicBezTo>
                    <a:pt x="627748" y="2229803"/>
                    <a:pt x="602983" y="2170748"/>
                    <a:pt x="582028" y="2108835"/>
                  </a:cubicBezTo>
                  <a:close/>
                  <a:moveTo>
                    <a:pt x="690613" y="2355533"/>
                  </a:moveTo>
                  <a:cubicBezTo>
                    <a:pt x="667753" y="2289810"/>
                    <a:pt x="648703" y="2222183"/>
                    <a:pt x="633463" y="2153603"/>
                  </a:cubicBezTo>
                  <a:cubicBezTo>
                    <a:pt x="609651" y="2047875"/>
                    <a:pt x="594411" y="1939290"/>
                    <a:pt x="588696" y="1831658"/>
                  </a:cubicBezTo>
                  <a:cubicBezTo>
                    <a:pt x="582981" y="1723073"/>
                    <a:pt x="585838" y="1613535"/>
                    <a:pt x="597268" y="1504950"/>
                  </a:cubicBezTo>
                  <a:cubicBezTo>
                    <a:pt x="608698" y="1396365"/>
                    <a:pt x="628701" y="1288733"/>
                    <a:pt x="658228" y="1183958"/>
                  </a:cubicBezTo>
                  <a:cubicBezTo>
                    <a:pt x="680136" y="1103948"/>
                    <a:pt x="707758" y="1025843"/>
                    <a:pt x="740143" y="949643"/>
                  </a:cubicBezTo>
                  <a:cubicBezTo>
                    <a:pt x="760146" y="915353"/>
                    <a:pt x="781101" y="881063"/>
                    <a:pt x="801103" y="846773"/>
                  </a:cubicBezTo>
                  <a:cubicBezTo>
                    <a:pt x="802056" y="844868"/>
                    <a:pt x="803008" y="842963"/>
                    <a:pt x="803961" y="841058"/>
                  </a:cubicBezTo>
                  <a:cubicBezTo>
                    <a:pt x="774433" y="930593"/>
                    <a:pt x="750621" y="1022033"/>
                    <a:pt x="730618" y="1114425"/>
                  </a:cubicBezTo>
                  <a:cubicBezTo>
                    <a:pt x="705853" y="1226820"/>
                    <a:pt x="686803" y="1340168"/>
                    <a:pt x="673468" y="1453515"/>
                  </a:cubicBezTo>
                  <a:cubicBezTo>
                    <a:pt x="660133" y="1567815"/>
                    <a:pt x="652513" y="1682115"/>
                    <a:pt x="650608" y="1796415"/>
                  </a:cubicBezTo>
                  <a:cubicBezTo>
                    <a:pt x="648703" y="1907858"/>
                    <a:pt x="652513" y="2021205"/>
                    <a:pt x="663943" y="2131695"/>
                  </a:cubicBezTo>
                  <a:cubicBezTo>
                    <a:pt x="674421" y="2228850"/>
                    <a:pt x="693471" y="2326005"/>
                    <a:pt x="729666" y="2417445"/>
                  </a:cubicBezTo>
                  <a:cubicBezTo>
                    <a:pt x="729666" y="2419350"/>
                    <a:pt x="729666" y="2420303"/>
                    <a:pt x="729666" y="2422208"/>
                  </a:cubicBezTo>
                  <a:cubicBezTo>
                    <a:pt x="714426" y="2400300"/>
                    <a:pt x="702043" y="2378393"/>
                    <a:pt x="690613" y="2355533"/>
                  </a:cubicBezTo>
                  <a:close/>
                  <a:moveTo>
                    <a:pt x="731571" y="2082165"/>
                  </a:moveTo>
                  <a:cubicBezTo>
                    <a:pt x="729666" y="2145983"/>
                    <a:pt x="728713" y="2210753"/>
                    <a:pt x="727761" y="2274570"/>
                  </a:cubicBezTo>
                  <a:cubicBezTo>
                    <a:pt x="727761" y="2302193"/>
                    <a:pt x="726808" y="2329815"/>
                    <a:pt x="726808" y="2356485"/>
                  </a:cubicBezTo>
                  <a:cubicBezTo>
                    <a:pt x="703948" y="2295525"/>
                    <a:pt x="688708" y="2231708"/>
                    <a:pt x="679183" y="2166938"/>
                  </a:cubicBezTo>
                  <a:cubicBezTo>
                    <a:pt x="663943" y="2064068"/>
                    <a:pt x="662991" y="1959293"/>
                    <a:pt x="669658" y="1854518"/>
                  </a:cubicBezTo>
                  <a:cubicBezTo>
                    <a:pt x="676326" y="1742123"/>
                    <a:pt x="689661" y="1630680"/>
                    <a:pt x="705853" y="1519238"/>
                  </a:cubicBezTo>
                  <a:cubicBezTo>
                    <a:pt x="722998" y="1403985"/>
                    <a:pt x="743001" y="1288733"/>
                    <a:pt x="764908" y="1173480"/>
                  </a:cubicBezTo>
                  <a:cubicBezTo>
                    <a:pt x="787768" y="1059180"/>
                    <a:pt x="812533" y="944880"/>
                    <a:pt x="835393" y="829628"/>
                  </a:cubicBezTo>
                  <a:cubicBezTo>
                    <a:pt x="838251" y="815340"/>
                    <a:pt x="841108" y="801053"/>
                    <a:pt x="843013" y="785813"/>
                  </a:cubicBezTo>
                  <a:cubicBezTo>
                    <a:pt x="843013" y="784860"/>
                    <a:pt x="841108" y="783908"/>
                    <a:pt x="840156" y="784860"/>
                  </a:cubicBezTo>
                  <a:cubicBezTo>
                    <a:pt x="824916" y="841058"/>
                    <a:pt x="813486" y="898208"/>
                    <a:pt x="801103" y="954405"/>
                  </a:cubicBezTo>
                  <a:cubicBezTo>
                    <a:pt x="788721" y="1012508"/>
                    <a:pt x="776338" y="1069658"/>
                    <a:pt x="764908" y="1127760"/>
                  </a:cubicBezTo>
                  <a:cubicBezTo>
                    <a:pt x="741096" y="1243013"/>
                    <a:pt x="719188" y="1359218"/>
                    <a:pt x="701091" y="1476375"/>
                  </a:cubicBezTo>
                  <a:cubicBezTo>
                    <a:pt x="682993" y="1590675"/>
                    <a:pt x="668706" y="1704975"/>
                    <a:pt x="660133" y="1820228"/>
                  </a:cubicBezTo>
                  <a:cubicBezTo>
                    <a:pt x="659181" y="1827848"/>
                    <a:pt x="659181" y="1836420"/>
                    <a:pt x="658228" y="1844040"/>
                  </a:cubicBezTo>
                  <a:cubicBezTo>
                    <a:pt x="658228" y="1840230"/>
                    <a:pt x="658228" y="1837373"/>
                    <a:pt x="658228" y="1833563"/>
                  </a:cubicBezTo>
                  <a:cubicBezTo>
                    <a:pt x="658228" y="1720215"/>
                    <a:pt x="662991" y="1605915"/>
                    <a:pt x="674421" y="1493520"/>
                  </a:cubicBezTo>
                  <a:cubicBezTo>
                    <a:pt x="685851" y="1380173"/>
                    <a:pt x="702996" y="1267778"/>
                    <a:pt x="725856" y="1156335"/>
                  </a:cubicBezTo>
                  <a:cubicBezTo>
                    <a:pt x="748716" y="1043940"/>
                    <a:pt x="777291" y="933450"/>
                    <a:pt x="811581" y="823913"/>
                  </a:cubicBezTo>
                  <a:cubicBezTo>
                    <a:pt x="812533" y="821055"/>
                    <a:pt x="813486" y="817245"/>
                    <a:pt x="814438" y="814388"/>
                  </a:cubicBezTo>
                  <a:cubicBezTo>
                    <a:pt x="831583" y="783908"/>
                    <a:pt x="848728" y="752475"/>
                    <a:pt x="863968" y="720090"/>
                  </a:cubicBezTo>
                  <a:cubicBezTo>
                    <a:pt x="826821" y="944880"/>
                    <a:pt x="797293" y="1170623"/>
                    <a:pt x="774433" y="1396365"/>
                  </a:cubicBezTo>
                  <a:cubicBezTo>
                    <a:pt x="753478" y="1626870"/>
                    <a:pt x="739191" y="1854518"/>
                    <a:pt x="731571" y="2082165"/>
                  </a:cubicBezTo>
                  <a:close/>
                  <a:moveTo>
                    <a:pt x="742048" y="2393633"/>
                  </a:moveTo>
                  <a:cubicBezTo>
                    <a:pt x="740143" y="2389823"/>
                    <a:pt x="738238" y="2385060"/>
                    <a:pt x="736333" y="2381250"/>
                  </a:cubicBezTo>
                  <a:cubicBezTo>
                    <a:pt x="736333" y="2351723"/>
                    <a:pt x="736333" y="2323148"/>
                    <a:pt x="737286" y="2293620"/>
                  </a:cubicBezTo>
                  <a:cubicBezTo>
                    <a:pt x="738238" y="2236470"/>
                    <a:pt x="739191" y="2179320"/>
                    <a:pt x="741096" y="2122170"/>
                  </a:cubicBezTo>
                  <a:cubicBezTo>
                    <a:pt x="744906" y="2008823"/>
                    <a:pt x="749668" y="1895475"/>
                    <a:pt x="756336" y="1782128"/>
                  </a:cubicBezTo>
                  <a:cubicBezTo>
                    <a:pt x="770623" y="1554480"/>
                    <a:pt x="792531" y="1326833"/>
                    <a:pt x="821106" y="1101090"/>
                  </a:cubicBezTo>
                  <a:cubicBezTo>
                    <a:pt x="837298" y="973455"/>
                    <a:pt x="856348" y="846773"/>
                    <a:pt x="877303" y="720090"/>
                  </a:cubicBezTo>
                  <a:cubicBezTo>
                    <a:pt x="878256" y="715328"/>
                    <a:pt x="873493" y="712470"/>
                    <a:pt x="868731" y="714375"/>
                  </a:cubicBezTo>
                  <a:cubicBezTo>
                    <a:pt x="902068" y="644843"/>
                    <a:pt x="928738" y="572453"/>
                    <a:pt x="944931" y="498158"/>
                  </a:cubicBezTo>
                  <a:cubicBezTo>
                    <a:pt x="945883" y="506730"/>
                    <a:pt x="947788" y="514350"/>
                    <a:pt x="948741" y="522923"/>
                  </a:cubicBezTo>
                  <a:cubicBezTo>
                    <a:pt x="918261" y="776288"/>
                    <a:pt x="890638" y="1030605"/>
                    <a:pt x="861111" y="1283970"/>
                  </a:cubicBezTo>
                  <a:cubicBezTo>
                    <a:pt x="831583" y="1539240"/>
                    <a:pt x="802056" y="1793558"/>
                    <a:pt x="775386" y="2048828"/>
                  </a:cubicBezTo>
                  <a:cubicBezTo>
                    <a:pt x="767766" y="2120265"/>
                    <a:pt x="760146" y="2191703"/>
                    <a:pt x="753478" y="2262188"/>
                  </a:cubicBezTo>
                  <a:cubicBezTo>
                    <a:pt x="749668" y="2298383"/>
                    <a:pt x="745858" y="2334578"/>
                    <a:pt x="743001" y="2370773"/>
                  </a:cubicBezTo>
                  <a:cubicBezTo>
                    <a:pt x="743001" y="2377440"/>
                    <a:pt x="743001" y="2385060"/>
                    <a:pt x="742048" y="2393633"/>
                  </a:cubicBezTo>
                  <a:close/>
                  <a:moveTo>
                    <a:pt x="747763" y="2406968"/>
                  </a:moveTo>
                  <a:cubicBezTo>
                    <a:pt x="752526" y="2366963"/>
                    <a:pt x="755383" y="2326005"/>
                    <a:pt x="760146" y="2286000"/>
                  </a:cubicBezTo>
                  <a:cubicBezTo>
                    <a:pt x="766813" y="2222183"/>
                    <a:pt x="773481" y="2159318"/>
                    <a:pt x="780148" y="2095500"/>
                  </a:cubicBezTo>
                  <a:cubicBezTo>
                    <a:pt x="794436" y="1968818"/>
                    <a:pt x="808723" y="1842135"/>
                    <a:pt x="823011" y="1715453"/>
                  </a:cubicBezTo>
                  <a:cubicBezTo>
                    <a:pt x="851586" y="1460183"/>
                    <a:pt x="881113" y="1204913"/>
                    <a:pt x="910641" y="949643"/>
                  </a:cubicBezTo>
                  <a:cubicBezTo>
                    <a:pt x="925881" y="820103"/>
                    <a:pt x="941121" y="690563"/>
                    <a:pt x="955408" y="560070"/>
                  </a:cubicBezTo>
                  <a:cubicBezTo>
                    <a:pt x="957313" y="576263"/>
                    <a:pt x="960171" y="592455"/>
                    <a:pt x="962076" y="609600"/>
                  </a:cubicBezTo>
                  <a:cubicBezTo>
                    <a:pt x="969696" y="677228"/>
                    <a:pt x="975411" y="744855"/>
                    <a:pt x="976363" y="813435"/>
                  </a:cubicBezTo>
                  <a:cubicBezTo>
                    <a:pt x="979221" y="950595"/>
                    <a:pt x="975411" y="1087755"/>
                    <a:pt x="963028" y="1223963"/>
                  </a:cubicBezTo>
                  <a:cubicBezTo>
                    <a:pt x="950646" y="1362075"/>
                    <a:pt x="929691" y="1499235"/>
                    <a:pt x="904926" y="1636395"/>
                  </a:cubicBezTo>
                  <a:cubicBezTo>
                    <a:pt x="879208" y="1771650"/>
                    <a:pt x="846823" y="1905000"/>
                    <a:pt x="816343" y="2038350"/>
                  </a:cubicBezTo>
                  <a:cubicBezTo>
                    <a:pt x="803961" y="2091690"/>
                    <a:pt x="791578" y="2145983"/>
                    <a:pt x="782053" y="2200275"/>
                  </a:cubicBezTo>
                  <a:cubicBezTo>
                    <a:pt x="779196" y="2208848"/>
                    <a:pt x="777291" y="2217420"/>
                    <a:pt x="774433" y="2226945"/>
                  </a:cubicBezTo>
                  <a:cubicBezTo>
                    <a:pt x="773481" y="2228850"/>
                    <a:pt x="775386" y="2230755"/>
                    <a:pt x="776338" y="2231708"/>
                  </a:cubicBezTo>
                  <a:cubicBezTo>
                    <a:pt x="765861" y="2294573"/>
                    <a:pt x="758241" y="2358390"/>
                    <a:pt x="756336" y="2422208"/>
                  </a:cubicBezTo>
                  <a:cubicBezTo>
                    <a:pt x="752526" y="2416493"/>
                    <a:pt x="750621" y="2411730"/>
                    <a:pt x="747763" y="2406968"/>
                  </a:cubicBezTo>
                  <a:close/>
                  <a:moveTo>
                    <a:pt x="196266" y="3853815"/>
                  </a:moveTo>
                  <a:cubicBezTo>
                    <a:pt x="127686" y="3698558"/>
                    <a:pt x="48628" y="3542348"/>
                    <a:pt x="28626" y="3370898"/>
                  </a:cubicBezTo>
                  <a:cubicBezTo>
                    <a:pt x="20053" y="3293745"/>
                    <a:pt x="22911" y="3212783"/>
                    <a:pt x="45771" y="3137535"/>
                  </a:cubicBezTo>
                  <a:cubicBezTo>
                    <a:pt x="65773" y="3070860"/>
                    <a:pt x="101016" y="3010853"/>
                    <a:pt x="149593" y="2960370"/>
                  </a:cubicBezTo>
                  <a:cubicBezTo>
                    <a:pt x="235318" y="2870835"/>
                    <a:pt x="349618" y="2815590"/>
                    <a:pt x="457251" y="2756535"/>
                  </a:cubicBezTo>
                  <a:cubicBezTo>
                    <a:pt x="562026" y="2699385"/>
                    <a:pt x="674421" y="2636520"/>
                    <a:pt x="743953" y="2536508"/>
                  </a:cubicBezTo>
                  <a:cubicBezTo>
                    <a:pt x="749668" y="2528888"/>
                    <a:pt x="754431" y="2521268"/>
                    <a:pt x="758241" y="2513648"/>
                  </a:cubicBezTo>
                  <a:cubicBezTo>
                    <a:pt x="760146" y="2522220"/>
                    <a:pt x="763003" y="2530793"/>
                    <a:pt x="765861" y="2539365"/>
                  </a:cubicBezTo>
                  <a:cubicBezTo>
                    <a:pt x="765861" y="2539365"/>
                    <a:pt x="765861" y="2539365"/>
                    <a:pt x="765861" y="2540318"/>
                  </a:cubicBezTo>
                  <a:cubicBezTo>
                    <a:pt x="763003" y="2662238"/>
                    <a:pt x="759193" y="2783205"/>
                    <a:pt x="746811" y="2904173"/>
                  </a:cubicBezTo>
                  <a:cubicBezTo>
                    <a:pt x="734428" y="3025140"/>
                    <a:pt x="717283" y="3145155"/>
                    <a:pt x="693471" y="3265170"/>
                  </a:cubicBezTo>
                  <a:cubicBezTo>
                    <a:pt x="669658" y="3385185"/>
                    <a:pt x="639178" y="3505200"/>
                    <a:pt x="603936" y="3622358"/>
                  </a:cubicBezTo>
                  <a:cubicBezTo>
                    <a:pt x="568693" y="3738563"/>
                    <a:pt x="528688" y="3853815"/>
                    <a:pt x="482016" y="3966210"/>
                  </a:cubicBezTo>
                  <a:cubicBezTo>
                    <a:pt x="436296" y="4078605"/>
                    <a:pt x="383908" y="4188143"/>
                    <a:pt x="325806" y="4295775"/>
                  </a:cubicBezTo>
                  <a:cubicBezTo>
                    <a:pt x="321996" y="4302443"/>
                    <a:pt x="319138" y="4309110"/>
                    <a:pt x="315328" y="4314825"/>
                  </a:cubicBezTo>
                  <a:cubicBezTo>
                    <a:pt x="317233" y="4243388"/>
                    <a:pt x="304851" y="4170998"/>
                    <a:pt x="285801" y="4102418"/>
                  </a:cubicBezTo>
                  <a:cubicBezTo>
                    <a:pt x="264846" y="4014788"/>
                    <a:pt x="231508" y="3933825"/>
                    <a:pt x="196266" y="3853815"/>
                  </a:cubicBezTo>
                  <a:close/>
                  <a:moveTo>
                    <a:pt x="817296" y="4379595"/>
                  </a:moveTo>
                  <a:cubicBezTo>
                    <a:pt x="657276" y="4417695"/>
                    <a:pt x="493446" y="4411028"/>
                    <a:pt x="334378" y="4371975"/>
                  </a:cubicBezTo>
                  <a:cubicBezTo>
                    <a:pt x="326758" y="4370070"/>
                    <a:pt x="320091" y="4368165"/>
                    <a:pt x="312471" y="4366260"/>
                  </a:cubicBezTo>
                  <a:cubicBezTo>
                    <a:pt x="313423" y="4365308"/>
                    <a:pt x="313423" y="4363403"/>
                    <a:pt x="313423" y="4362450"/>
                  </a:cubicBezTo>
                  <a:cubicBezTo>
                    <a:pt x="316281" y="4361498"/>
                    <a:pt x="320091" y="4359593"/>
                    <a:pt x="322948" y="4358640"/>
                  </a:cubicBezTo>
                  <a:cubicBezTo>
                    <a:pt x="327711" y="4358640"/>
                    <a:pt x="332473" y="4357688"/>
                    <a:pt x="338188" y="4356735"/>
                  </a:cubicBezTo>
                  <a:cubicBezTo>
                    <a:pt x="338188" y="4356735"/>
                    <a:pt x="338188" y="4356735"/>
                    <a:pt x="338188" y="4356735"/>
                  </a:cubicBezTo>
                  <a:cubicBezTo>
                    <a:pt x="345808" y="4358640"/>
                    <a:pt x="353428" y="4360545"/>
                    <a:pt x="362001" y="4360545"/>
                  </a:cubicBezTo>
                  <a:cubicBezTo>
                    <a:pt x="369621" y="4361498"/>
                    <a:pt x="378193" y="4361498"/>
                    <a:pt x="385813" y="4362450"/>
                  </a:cubicBezTo>
                  <a:cubicBezTo>
                    <a:pt x="402006" y="4363403"/>
                    <a:pt x="417246" y="4363403"/>
                    <a:pt x="433438" y="4363403"/>
                  </a:cubicBezTo>
                  <a:cubicBezTo>
                    <a:pt x="463918" y="4363403"/>
                    <a:pt x="495351" y="4361498"/>
                    <a:pt x="525831" y="4357688"/>
                  </a:cubicBezTo>
                  <a:cubicBezTo>
                    <a:pt x="588696" y="4351020"/>
                    <a:pt x="649656" y="4337685"/>
                    <a:pt x="709663" y="4319588"/>
                  </a:cubicBezTo>
                  <a:cubicBezTo>
                    <a:pt x="829678" y="4282440"/>
                    <a:pt x="943026" y="4221480"/>
                    <a:pt x="1041133" y="4142423"/>
                  </a:cubicBezTo>
                  <a:cubicBezTo>
                    <a:pt x="1139241" y="4062413"/>
                    <a:pt x="1221156" y="3963353"/>
                    <a:pt x="1279258" y="3850005"/>
                  </a:cubicBezTo>
                  <a:cubicBezTo>
                    <a:pt x="1339266" y="3734753"/>
                    <a:pt x="1374508" y="3607118"/>
                    <a:pt x="1384986" y="3477578"/>
                  </a:cubicBezTo>
                  <a:cubicBezTo>
                    <a:pt x="1394511" y="3365183"/>
                    <a:pt x="1384986" y="3249930"/>
                    <a:pt x="1355458" y="3141345"/>
                  </a:cubicBezTo>
                  <a:cubicBezTo>
                    <a:pt x="1358316" y="3146108"/>
                    <a:pt x="1361173" y="3149918"/>
                    <a:pt x="1364031" y="3154680"/>
                  </a:cubicBezTo>
                  <a:cubicBezTo>
                    <a:pt x="1366888" y="3159443"/>
                    <a:pt x="1369746" y="3164205"/>
                    <a:pt x="1371651" y="3168015"/>
                  </a:cubicBezTo>
                  <a:cubicBezTo>
                    <a:pt x="1376413" y="3179445"/>
                    <a:pt x="1380223" y="3191828"/>
                    <a:pt x="1384033" y="3203258"/>
                  </a:cubicBezTo>
                  <a:cubicBezTo>
                    <a:pt x="1413561" y="3291840"/>
                    <a:pt x="1434516" y="3383280"/>
                    <a:pt x="1449756" y="3474720"/>
                  </a:cubicBezTo>
                  <a:cubicBezTo>
                    <a:pt x="1454518" y="3500438"/>
                    <a:pt x="1458328" y="3527108"/>
                    <a:pt x="1462138" y="3552825"/>
                  </a:cubicBezTo>
                  <a:cubicBezTo>
                    <a:pt x="1464996" y="3572828"/>
                    <a:pt x="1465948" y="3593783"/>
                    <a:pt x="1469758" y="3613785"/>
                  </a:cubicBezTo>
                  <a:cubicBezTo>
                    <a:pt x="1470711" y="3624263"/>
                    <a:pt x="1471663" y="3634740"/>
                    <a:pt x="1471663" y="3645218"/>
                  </a:cubicBezTo>
                  <a:cubicBezTo>
                    <a:pt x="1471663" y="3647123"/>
                    <a:pt x="1471663" y="3649028"/>
                    <a:pt x="1471663" y="3650933"/>
                  </a:cubicBezTo>
                  <a:cubicBezTo>
                    <a:pt x="1470711" y="3657600"/>
                    <a:pt x="1469758" y="3664268"/>
                    <a:pt x="1469758" y="3669983"/>
                  </a:cubicBezTo>
                  <a:cubicBezTo>
                    <a:pt x="1464043" y="3693795"/>
                    <a:pt x="1458328" y="3717608"/>
                    <a:pt x="1451661" y="3740468"/>
                  </a:cubicBezTo>
                  <a:cubicBezTo>
                    <a:pt x="1436421" y="3789998"/>
                    <a:pt x="1417371" y="3837623"/>
                    <a:pt x="1394511" y="3884295"/>
                  </a:cubicBezTo>
                  <a:cubicBezTo>
                    <a:pt x="1348791" y="3978593"/>
                    <a:pt x="1286878" y="4065270"/>
                    <a:pt x="1214488" y="4139565"/>
                  </a:cubicBezTo>
                  <a:cubicBezTo>
                    <a:pt x="1193533" y="4160520"/>
                    <a:pt x="1171626" y="4181475"/>
                    <a:pt x="1148766" y="4200525"/>
                  </a:cubicBezTo>
                  <a:cubicBezTo>
                    <a:pt x="1137336" y="4210050"/>
                    <a:pt x="1125906" y="4218623"/>
                    <a:pt x="1114476" y="4228148"/>
                  </a:cubicBezTo>
                  <a:cubicBezTo>
                    <a:pt x="1105903" y="4234815"/>
                    <a:pt x="1098283" y="4242435"/>
                    <a:pt x="1089711" y="4250055"/>
                  </a:cubicBezTo>
                  <a:cubicBezTo>
                    <a:pt x="1088758" y="4250055"/>
                    <a:pt x="1087806" y="4251008"/>
                    <a:pt x="1086853" y="4251960"/>
                  </a:cubicBezTo>
                  <a:cubicBezTo>
                    <a:pt x="1077328" y="4261485"/>
                    <a:pt x="1068756" y="4271010"/>
                    <a:pt x="1059231" y="4280535"/>
                  </a:cubicBezTo>
                  <a:cubicBezTo>
                    <a:pt x="983983" y="4326255"/>
                    <a:pt x="903021" y="4358640"/>
                    <a:pt x="817296" y="4379595"/>
                  </a:cubicBezTo>
                  <a:close/>
                  <a:moveTo>
                    <a:pt x="1248778" y="4180523"/>
                  </a:moveTo>
                  <a:cubicBezTo>
                    <a:pt x="1245921" y="4183380"/>
                    <a:pt x="1244016" y="4186238"/>
                    <a:pt x="1241158" y="4189095"/>
                  </a:cubicBezTo>
                  <a:cubicBezTo>
                    <a:pt x="1238301" y="4192905"/>
                    <a:pt x="1234491" y="4196715"/>
                    <a:pt x="1231633" y="4200525"/>
                  </a:cubicBezTo>
                  <a:cubicBezTo>
                    <a:pt x="1230681" y="4199573"/>
                    <a:pt x="1229728" y="4199573"/>
                    <a:pt x="1227823" y="4200525"/>
                  </a:cubicBezTo>
                  <a:cubicBezTo>
                    <a:pt x="1219251" y="4205288"/>
                    <a:pt x="1210678" y="4211003"/>
                    <a:pt x="1202106" y="4215765"/>
                  </a:cubicBezTo>
                  <a:cubicBezTo>
                    <a:pt x="1209726" y="4209098"/>
                    <a:pt x="1216393" y="4203383"/>
                    <a:pt x="1223061" y="4196715"/>
                  </a:cubicBezTo>
                  <a:cubicBezTo>
                    <a:pt x="1231633" y="4191000"/>
                    <a:pt x="1240206" y="4185285"/>
                    <a:pt x="1248778" y="4180523"/>
                  </a:cubicBezTo>
                  <a:close/>
                  <a:moveTo>
                    <a:pt x="351523" y="4854893"/>
                  </a:moveTo>
                  <a:cubicBezTo>
                    <a:pt x="455346" y="4731068"/>
                    <a:pt x="590601" y="4642485"/>
                    <a:pt x="724903" y="4555808"/>
                  </a:cubicBezTo>
                  <a:cubicBezTo>
                    <a:pt x="706806" y="4570095"/>
                    <a:pt x="687756" y="4585335"/>
                    <a:pt x="669658" y="4599623"/>
                  </a:cubicBezTo>
                  <a:cubicBezTo>
                    <a:pt x="583933" y="4669155"/>
                    <a:pt x="500113" y="4739640"/>
                    <a:pt x="422008" y="4817745"/>
                  </a:cubicBezTo>
                  <a:cubicBezTo>
                    <a:pt x="346761" y="4892993"/>
                    <a:pt x="278181" y="4975860"/>
                    <a:pt x="225793" y="5068253"/>
                  </a:cubicBezTo>
                  <a:cubicBezTo>
                    <a:pt x="205791" y="5104448"/>
                    <a:pt x="187693" y="5141595"/>
                    <a:pt x="172453" y="5179695"/>
                  </a:cubicBezTo>
                  <a:cubicBezTo>
                    <a:pt x="210553" y="5061585"/>
                    <a:pt x="271513" y="4951095"/>
                    <a:pt x="351523" y="4854893"/>
                  </a:cubicBezTo>
                  <a:close/>
                  <a:moveTo>
                    <a:pt x="157213" y="5249228"/>
                  </a:moveTo>
                  <a:cubicBezTo>
                    <a:pt x="171501" y="5199698"/>
                    <a:pt x="191503" y="5151120"/>
                    <a:pt x="215316" y="5104448"/>
                  </a:cubicBezTo>
                  <a:cubicBezTo>
                    <a:pt x="263893" y="5010150"/>
                    <a:pt x="329616" y="4925378"/>
                    <a:pt x="402958" y="4848225"/>
                  </a:cubicBezTo>
                  <a:cubicBezTo>
                    <a:pt x="478206" y="4770120"/>
                    <a:pt x="561073" y="4698683"/>
                    <a:pt x="644893" y="4630103"/>
                  </a:cubicBezTo>
                  <a:cubicBezTo>
                    <a:pt x="699186" y="4586288"/>
                    <a:pt x="754431" y="4542473"/>
                    <a:pt x="809676" y="4500563"/>
                  </a:cubicBezTo>
                  <a:cubicBezTo>
                    <a:pt x="819201" y="4494848"/>
                    <a:pt x="828726" y="4488180"/>
                    <a:pt x="837298" y="4482465"/>
                  </a:cubicBezTo>
                  <a:cubicBezTo>
                    <a:pt x="891591" y="4446270"/>
                    <a:pt x="945883" y="4407218"/>
                    <a:pt x="996366" y="4364355"/>
                  </a:cubicBezTo>
                  <a:cubicBezTo>
                    <a:pt x="1062088" y="4318635"/>
                    <a:pt x="1128763" y="4273868"/>
                    <a:pt x="1196391" y="4230053"/>
                  </a:cubicBezTo>
                  <a:cubicBezTo>
                    <a:pt x="1202106" y="4226243"/>
                    <a:pt x="1207821" y="4222433"/>
                    <a:pt x="1212583" y="4218623"/>
                  </a:cubicBezTo>
                  <a:cubicBezTo>
                    <a:pt x="1131621" y="4308158"/>
                    <a:pt x="1042086" y="4389120"/>
                    <a:pt x="949693" y="4467225"/>
                  </a:cubicBezTo>
                  <a:cubicBezTo>
                    <a:pt x="840156" y="4560570"/>
                    <a:pt x="725856" y="4648200"/>
                    <a:pt x="616318" y="4742498"/>
                  </a:cubicBezTo>
                  <a:cubicBezTo>
                    <a:pt x="514401" y="4829175"/>
                    <a:pt x="417246" y="4921568"/>
                    <a:pt x="331521" y="5024438"/>
                  </a:cubicBezTo>
                  <a:cubicBezTo>
                    <a:pt x="253416" y="5118735"/>
                    <a:pt x="184836" y="5222558"/>
                    <a:pt x="137211" y="5334953"/>
                  </a:cubicBezTo>
                  <a:cubicBezTo>
                    <a:pt x="142926" y="5306378"/>
                    <a:pt x="149593" y="5277803"/>
                    <a:pt x="157213" y="5249228"/>
                  </a:cubicBezTo>
                  <a:close/>
                  <a:moveTo>
                    <a:pt x="136258" y="5354003"/>
                  </a:moveTo>
                  <a:cubicBezTo>
                    <a:pt x="156261" y="5308283"/>
                    <a:pt x="178168" y="5262563"/>
                    <a:pt x="202933" y="5219700"/>
                  </a:cubicBezTo>
                  <a:cubicBezTo>
                    <a:pt x="235318" y="5164455"/>
                    <a:pt x="272466" y="5111115"/>
                    <a:pt x="312471" y="5060633"/>
                  </a:cubicBezTo>
                  <a:cubicBezTo>
                    <a:pt x="395338" y="4955858"/>
                    <a:pt x="490588" y="4862513"/>
                    <a:pt x="590601" y="4774883"/>
                  </a:cubicBezTo>
                  <a:cubicBezTo>
                    <a:pt x="699186" y="4680585"/>
                    <a:pt x="812533" y="4592003"/>
                    <a:pt x="923976" y="4499610"/>
                  </a:cubicBezTo>
                  <a:cubicBezTo>
                    <a:pt x="1027798" y="4413885"/>
                    <a:pt x="1130668" y="4324350"/>
                    <a:pt x="1222108" y="4225290"/>
                  </a:cubicBezTo>
                  <a:cubicBezTo>
                    <a:pt x="1244016" y="4201478"/>
                    <a:pt x="1264971" y="4177665"/>
                    <a:pt x="1284973" y="4152900"/>
                  </a:cubicBezTo>
                  <a:cubicBezTo>
                    <a:pt x="1286878" y="4150995"/>
                    <a:pt x="1288783" y="4150043"/>
                    <a:pt x="1290688" y="4148138"/>
                  </a:cubicBezTo>
                  <a:cubicBezTo>
                    <a:pt x="1284021" y="4156710"/>
                    <a:pt x="1277353" y="4164330"/>
                    <a:pt x="1270686" y="4172903"/>
                  </a:cubicBezTo>
                  <a:cubicBezTo>
                    <a:pt x="1185913" y="4276725"/>
                    <a:pt x="1091616" y="4371023"/>
                    <a:pt x="992556" y="4462463"/>
                  </a:cubicBezTo>
                  <a:cubicBezTo>
                    <a:pt x="894448" y="4552950"/>
                    <a:pt x="793483" y="4640580"/>
                    <a:pt x="693471" y="4729163"/>
                  </a:cubicBezTo>
                  <a:cubicBezTo>
                    <a:pt x="594411" y="4817745"/>
                    <a:pt x="496303" y="4909185"/>
                    <a:pt x="405816" y="5007293"/>
                  </a:cubicBezTo>
                  <a:cubicBezTo>
                    <a:pt x="320091" y="5100638"/>
                    <a:pt x="241033" y="5201603"/>
                    <a:pt x="177216" y="5311140"/>
                  </a:cubicBezTo>
                  <a:cubicBezTo>
                    <a:pt x="166738" y="5325428"/>
                    <a:pt x="156261" y="5339715"/>
                    <a:pt x="146736" y="5354003"/>
                  </a:cubicBezTo>
                  <a:cubicBezTo>
                    <a:pt x="142926" y="5356860"/>
                    <a:pt x="139116" y="5359718"/>
                    <a:pt x="134353" y="5362575"/>
                  </a:cubicBezTo>
                  <a:cubicBezTo>
                    <a:pt x="134353" y="5362575"/>
                    <a:pt x="134353" y="5363528"/>
                    <a:pt x="133401" y="5363528"/>
                  </a:cubicBezTo>
                  <a:cubicBezTo>
                    <a:pt x="135306" y="5360670"/>
                    <a:pt x="135306" y="5357813"/>
                    <a:pt x="136258" y="5354003"/>
                  </a:cubicBezTo>
                  <a:close/>
                  <a:moveTo>
                    <a:pt x="134353" y="5364480"/>
                  </a:moveTo>
                  <a:cubicBezTo>
                    <a:pt x="134353" y="5365433"/>
                    <a:pt x="135306" y="5366385"/>
                    <a:pt x="137211" y="5365433"/>
                  </a:cubicBezTo>
                  <a:cubicBezTo>
                    <a:pt x="139116" y="5364480"/>
                    <a:pt x="140068" y="5363528"/>
                    <a:pt x="141973" y="5362575"/>
                  </a:cubicBezTo>
                  <a:cubicBezTo>
                    <a:pt x="139116" y="5367338"/>
                    <a:pt x="136258" y="5371148"/>
                    <a:pt x="133401" y="5375910"/>
                  </a:cubicBezTo>
                  <a:cubicBezTo>
                    <a:pt x="133401" y="5372100"/>
                    <a:pt x="134353" y="5368290"/>
                    <a:pt x="134353" y="5364480"/>
                  </a:cubicBezTo>
                  <a:close/>
                  <a:moveTo>
                    <a:pt x="132448" y="5381625"/>
                  </a:moveTo>
                  <a:cubicBezTo>
                    <a:pt x="138163" y="5373053"/>
                    <a:pt x="144831" y="5364480"/>
                    <a:pt x="151498" y="5355908"/>
                  </a:cubicBezTo>
                  <a:cubicBezTo>
                    <a:pt x="152451" y="5354955"/>
                    <a:pt x="153403" y="5354955"/>
                    <a:pt x="154356" y="5354003"/>
                  </a:cubicBezTo>
                  <a:cubicBezTo>
                    <a:pt x="151498" y="5358765"/>
                    <a:pt x="148641" y="5364480"/>
                    <a:pt x="145783" y="5369243"/>
                  </a:cubicBezTo>
                  <a:cubicBezTo>
                    <a:pt x="145783" y="5370195"/>
                    <a:pt x="145783" y="5371148"/>
                    <a:pt x="145783" y="5371148"/>
                  </a:cubicBezTo>
                  <a:cubicBezTo>
                    <a:pt x="141021" y="5375910"/>
                    <a:pt x="136258" y="5379720"/>
                    <a:pt x="131496" y="5384483"/>
                  </a:cubicBezTo>
                  <a:cubicBezTo>
                    <a:pt x="132448" y="5384483"/>
                    <a:pt x="132448" y="5382578"/>
                    <a:pt x="132448" y="5381625"/>
                  </a:cubicBezTo>
                  <a:close/>
                  <a:moveTo>
                    <a:pt x="136258" y="5408295"/>
                  </a:moveTo>
                  <a:cubicBezTo>
                    <a:pt x="142926" y="5405438"/>
                    <a:pt x="149593" y="5401628"/>
                    <a:pt x="157213" y="5398770"/>
                  </a:cubicBezTo>
                  <a:cubicBezTo>
                    <a:pt x="178168" y="5397818"/>
                    <a:pt x="199123" y="5394960"/>
                    <a:pt x="220078" y="5393055"/>
                  </a:cubicBezTo>
                  <a:cubicBezTo>
                    <a:pt x="207696" y="5395913"/>
                    <a:pt x="196266" y="5398770"/>
                    <a:pt x="183883" y="5401628"/>
                  </a:cubicBezTo>
                  <a:cubicBezTo>
                    <a:pt x="167691" y="5404485"/>
                    <a:pt x="152451" y="5406390"/>
                    <a:pt x="136258" y="5408295"/>
                  </a:cubicBezTo>
                  <a:close/>
                  <a:moveTo>
                    <a:pt x="200076" y="5399723"/>
                  </a:moveTo>
                  <a:cubicBezTo>
                    <a:pt x="213411" y="5396865"/>
                    <a:pt x="225793" y="5394008"/>
                    <a:pt x="239128" y="5391150"/>
                  </a:cubicBezTo>
                  <a:cubicBezTo>
                    <a:pt x="262941" y="5388293"/>
                    <a:pt x="286753" y="5384483"/>
                    <a:pt x="309613" y="5380673"/>
                  </a:cubicBezTo>
                  <a:cubicBezTo>
                    <a:pt x="273418" y="5387340"/>
                    <a:pt x="237223" y="5394008"/>
                    <a:pt x="200076" y="5399723"/>
                  </a:cubicBezTo>
                  <a:close/>
                  <a:moveTo>
                    <a:pt x="313423" y="5372100"/>
                  </a:moveTo>
                  <a:cubicBezTo>
                    <a:pt x="384861" y="5351145"/>
                    <a:pt x="454393" y="5326380"/>
                    <a:pt x="522973" y="5296853"/>
                  </a:cubicBezTo>
                  <a:cubicBezTo>
                    <a:pt x="632511" y="5250180"/>
                    <a:pt x="737286" y="5192078"/>
                    <a:pt x="836346" y="5124450"/>
                  </a:cubicBezTo>
                  <a:cubicBezTo>
                    <a:pt x="933501" y="5057775"/>
                    <a:pt x="1024941" y="4981575"/>
                    <a:pt x="1106856" y="4896803"/>
                  </a:cubicBezTo>
                  <a:cubicBezTo>
                    <a:pt x="1188771" y="4812983"/>
                    <a:pt x="1263066" y="4722495"/>
                    <a:pt x="1327836" y="4625340"/>
                  </a:cubicBezTo>
                  <a:cubicBezTo>
                    <a:pt x="1387843" y="4535805"/>
                    <a:pt x="1440231" y="4439603"/>
                    <a:pt x="1483093" y="4340543"/>
                  </a:cubicBezTo>
                  <a:cubicBezTo>
                    <a:pt x="1484998" y="4355783"/>
                    <a:pt x="1487856" y="4370070"/>
                    <a:pt x="1490713" y="4385310"/>
                  </a:cubicBezTo>
                  <a:cubicBezTo>
                    <a:pt x="1493571" y="4398645"/>
                    <a:pt x="1497381" y="4411980"/>
                    <a:pt x="1501191" y="4425315"/>
                  </a:cubicBezTo>
                  <a:cubicBezTo>
                    <a:pt x="1460233" y="4521518"/>
                    <a:pt x="1408798" y="4613910"/>
                    <a:pt x="1349743" y="4700588"/>
                  </a:cubicBezTo>
                  <a:cubicBezTo>
                    <a:pt x="1285926" y="4793933"/>
                    <a:pt x="1212583" y="4879658"/>
                    <a:pt x="1130668" y="4957763"/>
                  </a:cubicBezTo>
                  <a:cubicBezTo>
                    <a:pt x="1047801" y="5036820"/>
                    <a:pt x="955408" y="5107305"/>
                    <a:pt x="857301" y="5166360"/>
                  </a:cubicBezTo>
                  <a:cubicBezTo>
                    <a:pt x="755383" y="5228273"/>
                    <a:pt x="644893" y="5278755"/>
                    <a:pt x="531546" y="5315903"/>
                  </a:cubicBezTo>
                  <a:cubicBezTo>
                    <a:pt x="460108" y="5339715"/>
                    <a:pt x="386766" y="5357813"/>
                    <a:pt x="313423" y="5372100"/>
                  </a:cubicBezTo>
                  <a:close/>
                  <a:moveTo>
                    <a:pt x="659181" y="5275898"/>
                  </a:moveTo>
                  <a:cubicBezTo>
                    <a:pt x="715378" y="5252085"/>
                    <a:pt x="771576" y="5224463"/>
                    <a:pt x="824916" y="5193983"/>
                  </a:cubicBezTo>
                  <a:cubicBezTo>
                    <a:pt x="926833" y="5136833"/>
                    <a:pt x="1022083" y="5068253"/>
                    <a:pt x="1108761" y="4990148"/>
                  </a:cubicBezTo>
                  <a:cubicBezTo>
                    <a:pt x="1192581" y="4914900"/>
                    <a:pt x="1268781" y="4830128"/>
                    <a:pt x="1335456" y="4738688"/>
                  </a:cubicBezTo>
                  <a:cubicBezTo>
                    <a:pt x="1402131" y="4649153"/>
                    <a:pt x="1458328" y="4551998"/>
                    <a:pt x="1504048" y="4450080"/>
                  </a:cubicBezTo>
                  <a:cubicBezTo>
                    <a:pt x="1470711" y="4649153"/>
                    <a:pt x="1351648" y="4818698"/>
                    <a:pt x="1203058" y="4951095"/>
                  </a:cubicBezTo>
                  <a:cubicBezTo>
                    <a:pt x="1201153" y="4951095"/>
                    <a:pt x="1198296" y="4951095"/>
                    <a:pt x="1196391" y="4953953"/>
                  </a:cubicBezTo>
                  <a:cubicBezTo>
                    <a:pt x="1193533" y="4956810"/>
                    <a:pt x="1190676" y="4960620"/>
                    <a:pt x="1188771" y="4964430"/>
                  </a:cubicBezTo>
                  <a:cubicBezTo>
                    <a:pt x="1172578" y="4977765"/>
                    <a:pt x="1156386" y="4991100"/>
                    <a:pt x="1140193" y="5004435"/>
                  </a:cubicBezTo>
                  <a:cubicBezTo>
                    <a:pt x="995413" y="5118735"/>
                    <a:pt x="831583" y="5209223"/>
                    <a:pt x="659181" y="5275898"/>
                  </a:cubicBezTo>
                  <a:close/>
                  <a:moveTo>
                    <a:pt x="894448" y="5689283"/>
                  </a:moveTo>
                  <a:cubicBezTo>
                    <a:pt x="924928" y="5522595"/>
                    <a:pt x="980173" y="5360670"/>
                    <a:pt x="1058278" y="5210175"/>
                  </a:cubicBezTo>
                  <a:cubicBezTo>
                    <a:pt x="1093521" y="5142548"/>
                    <a:pt x="1132573" y="5076825"/>
                    <a:pt x="1175436" y="5013960"/>
                  </a:cubicBezTo>
                  <a:cubicBezTo>
                    <a:pt x="1197343" y="4995863"/>
                    <a:pt x="1218298" y="4977765"/>
                    <a:pt x="1239253" y="4958715"/>
                  </a:cubicBezTo>
                  <a:cubicBezTo>
                    <a:pt x="1207821" y="5018723"/>
                    <a:pt x="1178293" y="5080635"/>
                    <a:pt x="1150671" y="5141595"/>
                  </a:cubicBezTo>
                  <a:cubicBezTo>
                    <a:pt x="1114476" y="5220653"/>
                    <a:pt x="1080186" y="5301615"/>
                    <a:pt x="1048753" y="5383530"/>
                  </a:cubicBezTo>
                  <a:cubicBezTo>
                    <a:pt x="1017321" y="5465445"/>
                    <a:pt x="989698" y="5547360"/>
                    <a:pt x="964933" y="5631180"/>
                  </a:cubicBezTo>
                  <a:cubicBezTo>
                    <a:pt x="940168" y="5714048"/>
                    <a:pt x="919213" y="5797868"/>
                    <a:pt x="902068" y="5882640"/>
                  </a:cubicBezTo>
                  <a:cubicBezTo>
                    <a:pt x="888733" y="5949315"/>
                    <a:pt x="877303" y="6015990"/>
                    <a:pt x="868731" y="6083618"/>
                  </a:cubicBezTo>
                  <a:cubicBezTo>
                    <a:pt x="862063" y="5952173"/>
                    <a:pt x="870636" y="5819775"/>
                    <a:pt x="894448" y="5689283"/>
                  </a:cubicBezTo>
                  <a:close/>
                  <a:moveTo>
                    <a:pt x="871588" y="6122670"/>
                  </a:moveTo>
                  <a:cubicBezTo>
                    <a:pt x="874446" y="6096953"/>
                    <a:pt x="877303" y="6071235"/>
                    <a:pt x="881113" y="6045518"/>
                  </a:cubicBezTo>
                  <a:cubicBezTo>
                    <a:pt x="886828" y="6002655"/>
                    <a:pt x="894448" y="5960745"/>
                    <a:pt x="903021" y="5917883"/>
                  </a:cubicBezTo>
                  <a:cubicBezTo>
                    <a:pt x="919213" y="5832158"/>
                    <a:pt x="940168" y="5747385"/>
                    <a:pt x="963981" y="5664518"/>
                  </a:cubicBezTo>
                  <a:cubicBezTo>
                    <a:pt x="988746" y="5580698"/>
                    <a:pt x="1016368" y="5497830"/>
                    <a:pt x="1047801" y="5416868"/>
                  </a:cubicBezTo>
                  <a:cubicBezTo>
                    <a:pt x="1078281" y="5335905"/>
                    <a:pt x="1112571" y="5254943"/>
                    <a:pt x="1148766" y="5175885"/>
                  </a:cubicBezTo>
                  <a:cubicBezTo>
                    <a:pt x="1184961" y="5096828"/>
                    <a:pt x="1224013" y="5018723"/>
                    <a:pt x="1264018" y="4941570"/>
                  </a:cubicBezTo>
                  <a:cubicBezTo>
                    <a:pt x="1265923" y="4937760"/>
                    <a:pt x="1267828" y="4934903"/>
                    <a:pt x="1269733" y="4931093"/>
                  </a:cubicBezTo>
                  <a:cubicBezTo>
                    <a:pt x="1311643" y="4890135"/>
                    <a:pt x="1350696" y="4845368"/>
                    <a:pt x="1384986" y="4798695"/>
                  </a:cubicBezTo>
                  <a:cubicBezTo>
                    <a:pt x="1407846" y="4767263"/>
                    <a:pt x="1428801" y="4733925"/>
                    <a:pt x="1447851" y="4699635"/>
                  </a:cubicBezTo>
                  <a:cubicBezTo>
                    <a:pt x="1427848" y="4740593"/>
                    <a:pt x="1404988" y="4780598"/>
                    <a:pt x="1383081" y="4820603"/>
                  </a:cubicBezTo>
                  <a:cubicBezTo>
                    <a:pt x="1324026" y="4924425"/>
                    <a:pt x="1265923" y="5027295"/>
                    <a:pt x="1213536" y="5134928"/>
                  </a:cubicBezTo>
                  <a:cubicBezTo>
                    <a:pt x="1161148" y="5242560"/>
                    <a:pt x="1113523" y="5352098"/>
                    <a:pt x="1070661" y="5463540"/>
                  </a:cubicBezTo>
                  <a:cubicBezTo>
                    <a:pt x="1027798" y="5574983"/>
                    <a:pt x="988746" y="5688330"/>
                    <a:pt x="956361" y="5802630"/>
                  </a:cubicBezTo>
                  <a:cubicBezTo>
                    <a:pt x="923976" y="5914073"/>
                    <a:pt x="896353" y="6026468"/>
                    <a:pt x="874446" y="6139815"/>
                  </a:cubicBezTo>
                  <a:cubicBezTo>
                    <a:pt x="872541" y="6133148"/>
                    <a:pt x="872541" y="6127433"/>
                    <a:pt x="871588" y="6122670"/>
                  </a:cubicBezTo>
                  <a:close/>
                  <a:moveTo>
                    <a:pt x="875398" y="6160770"/>
                  </a:moveTo>
                  <a:cubicBezTo>
                    <a:pt x="897306" y="6112193"/>
                    <a:pt x="918261" y="6063615"/>
                    <a:pt x="939216" y="6015038"/>
                  </a:cubicBezTo>
                  <a:cubicBezTo>
                    <a:pt x="963028" y="5958840"/>
                    <a:pt x="987793" y="5902643"/>
                    <a:pt x="1011606" y="5846445"/>
                  </a:cubicBezTo>
                  <a:cubicBezTo>
                    <a:pt x="1059231" y="5734050"/>
                    <a:pt x="1107808" y="5621655"/>
                    <a:pt x="1156386" y="5510213"/>
                  </a:cubicBezTo>
                  <a:cubicBezTo>
                    <a:pt x="1204963" y="5397818"/>
                    <a:pt x="1252588" y="5285423"/>
                    <a:pt x="1300213" y="5173980"/>
                  </a:cubicBezTo>
                  <a:cubicBezTo>
                    <a:pt x="1346886" y="5066348"/>
                    <a:pt x="1392606" y="4957763"/>
                    <a:pt x="1435468" y="4848225"/>
                  </a:cubicBezTo>
                  <a:cubicBezTo>
                    <a:pt x="1460233" y="4784408"/>
                    <a:pt x="1483093" y="4720590"/>
                    <a:pt x="1505001" y="4655820"/>
                  </a:cubicBezTo>
                  <a:cubicBezTo>
                    <a:pt x="1502143" y="4670108"/>
                    <a:pt x="1499286" y="4683443"/>
                    <a:pt x="1495476" y="4697730"/>
                  </a:cubicBezTo>
                  <a:cubicBezTo>
                    <a:pt x="1482141" y="4754880"/>
                    <a:pt x="1467853" y="4812030"/>
                    <a:pt x="1452613" y="4869180"/>
                  </a:cubicBezTo>
                  <a:cubicBezTo>
                    <a:pt x="1422133" y="4982528"/>
                    <a:pt x="1386891" y="5093970"/>
                    <a:pt x="1347838" y="5204460"/>
                  </a:cubicBezTo>
                  <a:cubicBezTo>
                    <a:pt x="1308786" y="5314950"/>
                    <a:pt x="1265923" y="5423535"/>
                    <a:pt x="1219251" y="5530215"/>
                  </a:cubicBezTo>
                  <a:cubicBezTo>
                    <a:pt x="1172578" y="5637848"/>
                    <a:pt x="1122096" y="5743575"/>
                    <a:pt x="1066851" y="5846445"/>
                  </a:cubicBezTo>
                  <a:cubicBezTo>
                    <a:pt x="1011606" y="5950268"/>
                    <a:pt x="952551" y="6051233"/>
                    <a:pt x="889686" y="6150293"/>
                  </a:cubicBezTo>
                  <a:cubicBezTo>
                    <a:pt x="884923" y="6156960"/>
                    <a:pt x="881113" y="6164580"/>
                    <a:pt x="876351" y="6171248"/>
                  </a:cubicBezTo>
                  <a:cubicBezTo>
                    <a:pt x="875398" y="6168390"/>
                    <a:pt x="875398" y="6164580"/>
                    <a:pt x="875398" y="6160770"/>
                  </a:cubicBezTo>
                  <a:close/>
                  <a:moveTo>
                    <a:pt x="884923" y="6169343"/>
                  </a:moveTo>
                  <a:cubicBezTo>
                    <a:pt x="944931" y="6079808"/>
                    <a:pt x="999223" y="5985510"/>
                    <a:pt x="1051611" y="5891213"/>
                  </a:cubicBezTo>
                  <a:cubicBezTo>
                    <a:pt x="1107808" y="5788343"/>
                    <a:pt x="1162101" y="5682615"/>
                    <a:pt x="1210678" y="5575935"/>
                  </a:cubicBezTo>
                  <a:cubicBezTo>
                    <a:pt x="1259256" y="5469255"/>
                    <a:pt x="1304976" y="5359718"/>
                    <a:pt x="1344981" y="5249228"/>
                  </a:cubicBezTo>
                  <a:cubicBezTo>
                    <a:pt x="1385938" y="5138738"/>
                    <a:pt x="1422133" y="5026343"/>
                    <a:pt x="1453566" y="4913948"/>
                  </a:cubicBezTo>
                  <a:cubicBezTo>
                    <a:pt x="1468806" y="4860608"/>
                    <a:pt x="1482141" y="4807268"/>
                    <a:pt x="1495476" y="4753928"/>
                  </a:cubicBezTo>
                  <a:cubicBezTo>
                    <a:pt x="1470711" y="4897755"/>
                    <a:pt x="1437373" y="5039678"/>
                    <a:pt x="1393558" y="5179695"/>
                  </a:cubicBezTo>
                  <a:cubicBezTo>
                    <a:pt x="1320216" y="5413058"/>
                    <a:pt x="1220203" y="5638800"/>
                    <a:pt x="1097331" y="5850255"/>
                  </a:cubicBezTo>
                  <a:cubicBezTo>
                    <a:pt x="1063041" y="5910263"/>
                    <a:pt x="1025893" y="5968365"/>
                    <a:pt x="987793" y="6026468"/>
                  </a:cubicBezTo>
                  <a:cubicBezTo>
                    <a:pt x="955408" y="6075045"/>
                    <a:pt x="921118" y="6121718"/>
                    <a:pt x="886828" y="6168390"/>
                  </a:cubicBezTo>
                  <a:cubicBezTo>
                    <a:pt x="886828" y="6168390"/>
                    <a:pt x="885876" y="6169343"/>
                    <a:pt x="884923" y="6169343"/>
                  </a:cubicBezTo>
                  <a:close/>
                  <a:moveTo>
                    <a:pt x="912546" y="6168390"/>
                  </a:moveTo>
                  <a:cubicBezTo>
                    <a:pt x="907783" y="6170295"/>
                    <a:pt x="903973" y="6171248"/>
                    <a:pt x="899211" y="6173153"/>
                  </a:cubicBezTo>
                  <a:cubicBezTo>
                    <a:pt x="901116" y="6171248"/>
                    <a:pt x="902068" y="6169343"/>
                    <a:pt x="903973" y="6166485"/>
                  </a:cubicBezTo>
                  <a:cubicBezTo>
                    <a:pt x="919213" y="6156008"/>
                    <a:pt x="934453" y="6144578"/>
                    <a:pt x="948741" y="6134100"/>
                  </a:cubicBezTo>
                  <a:cubicBezTo>
                    <a:pt x="939216" y="6142673"/>
                    <a:pt x="929691" y="6152198"/>
                    <a:pt x="920166" y="6160770"/>
                  </a:cubicBezTo>
                  <a:cubicBezTo>
                    <a:pt x="918261" y="6163628"/>
                    <a:pt x="915403" y="6165533"/>
                    <a:pt x="912546" y="6168390"/>
                  </a:cubicBezTo>
                  <a:close/>
                  <a:moveTo>
                    <a:pt x="1684071" y="5451158"/>
                  </a:moveTo>
                  <a:cubicBezTo>
                    <a:pt x="1644066" y="5571173"/>
                    <a:pt x="1584058" y="5683568"/>
                    <a:pt x="1505001" y="5782628"/>
                  </a:cubicBezTo>
                  <a:cubicBezTo>
                    <a:pt x="1429753" y="5877878"/>
                    <a:pt x="1339266" y="5959793"/>
                    <a:pt x="1238301" y="6026468"/>
                  </a:cubicBezTo>
                  <a:cubicBezTo>
                    <a:pt x="1146861" y="6087428"/>
                    <a:pt x="1044943" y="6135053"/>
                    <a:pt x="939216" y="6165533"/>
                  </a:cubicBezTo>
                  <a:cubicBezTo>
                    <a:pt x="971601" y="6153150"/>
                    <a:pt x="1003033" y="6137910"/>
                    <a:pt x="1033513" y="6120765"/>
                  </a:cubicBezTo>
                  <a:cubicBezTo>
                    <a:pt x="1079233" y="6095048"/>
                    <a:pt x="1123048" y="6065520"/>
                    <a:pt x="1164006" y="6033135"/>
                  </a:cubicBezTo>
                  <a:cubicBezTo>
                    <a:pt x="1243063" y="5972175"/>
                    <a:pt x="1315453" y="5901690"/>
                    <a:pt x="1381176" y="5826443"/>
                  </a:cubicBezTo>
                  <a:cubicBezTo>
                    <a:pt x="1445946" y="5752148"/>
                    <a:pt x="1504048" y="5672138"/>
                    <a:pt x="1553578" y="5586413"/>
                  </a:cubicBezTo>
                  <a:cubicBezTo>
                    <a:pt x="1603108" y="5501640"/>
                    <a:pt x="1645971" y="5412105"/>
                    <a:pt x="1680261" y="5319713"/>
                  </a:cubicBezTo>
                  <a:cubicBezTo>
                    <a:pt x="1705026" y="5253038"/>
                    <a:pt x="1725028" y="5185410"/>
                    <a:pt x="1740268" y="5115878"/>
                  </a:cubicBezTo>
                  <a:cubicBezTo>
                    <a:pt x="1738363" y="5231130"/>
                    <a:pt x="1719313" y="5344478"/>
                    <a:pt x="1684071" y="5451158"/>
                  </a:cubicBezTo>
                  <a:close/>
                  <a:moveTo>
                    <a:pt x="1739316" y="5052060"/>
                  </a:moveTo>
                  <a:cubicBezTo>
                    <a:pt x="1739316" y="5052060"/>
                    <a:pt x="1739316" y="5053013"/>
                    <a:pt x="1739316" y="5053013"/>
                  </a:cubicBezTo>
                  <a:cubicBezTo>
                    <a:pt x="1725028" y="5131118"/>
                    <a:pt x="1705026" y="5207318"/>
                    <a:pt x="1680261" y="5282565"/>
                  </a:cubicBezTo>
                  <a:cubicBezTo>
                    <a:pt x="1648828" y="5374958"/>
                    <a:pt x="1608823" y="5464493"/>
                    <a:pt x="1562151" y="5549265"/>
                  </a:cubicBezTo>
                  <a:cubicBezTo>
                    <a:pt x="1514526" y="5634990"/>
                    <a:pt x="1460233" y="5715953"/>
                    <a:pt x="1397368" y="5792153"/>
                  </a:cubicBezTo>
                  <a:cubicBezTo>
                    <a:pt x="1335456" y="5868353"/>
                    <a:pt x="1265923" y="5937885"/>
                    <a:pt x="1190676" y="6000750"/>
                  </a:cubicBezTo>
                  <a:cubicBezTo>
                    <a:pt x="1111618" y="6066473"/>
                    <a:pt x="1023988" y="6125528"/>
                    <a:pt x="926833" y="6161723"/>
                  </a:cubicBezTo>
                  <a:cubicBezTo>
                    <a:pt x="950646" y="6140768"/>
                    <a:pt x="973506" y="6119813"/>
                    <a:pt x="995413" y="6097905"/>
                  </a:cubicBezTo>
                  <a:cubicBezTo>
                    <a:pt x="1043038" y="6059805"/>
                    <a:pt x="1088758" y="6018848"/>
                    <a:pt x="1132573" y="5975985"/>
                  </a:cubicBezTo>
                  <a:cubicBezTo>
                    <a:pt x="1212583" y="5897880"/>
                    <a:pt x="1285926" y="5812155"/>
                    <a:pt x="1351648" y="5720715"/>
                  </a:cubicBezTo>
                  <a:cubicBezTo>
                    <a:pt x="1419276" y="5626418"/>
                    <a:pt x="1477378" y="5525453"/>
                    <a:pt x="1525956" y="5420678"/>
                  </a:cubicBezTo>
                  <a:cubicBezTo>
                    <a:pt x="1577391" y="5310188"/>
                    <a:pt x="1618348" y="5193983"/>
                    <a:pt x="1647876" y="5075873"/>
                  </a:cubicBezTo>
                  <a:cubicBezTo>
                    <a:pt x="1671688" y="4980623"/>
                    <a:pt x="1687881" y="4882515"/>
                    <a:pt x="1695501" y="4784408"/>
                  </a:cubicBezTo>
                  <a:cubicBezTo>
                    <a:pt x="1721218" y="4872038"/>
                    <a:pt x="1735506" y="4961573"/>
                    <a:pt x="1739316" y="5052060"/>
                  </a:cubicBezTo>
                  <a:close/>
                  <a:moveTo>
                    <a:pt x="1726933" y="4650105"/>
                  </a:moveTo>
                  <a:cubicBezTo>
                    <a:pt x="1664068" y="4593908"/>
                    <a:pt x="1625968" y="4517708"/>
                    <a:pt x="1602156" y="4436745"/>
                  </a:cubicBezTo>
                  <a:cubicBezTo>
                    <a:pt x="1581201" y="4367213"/>
                    <a:pt x="1568818" y="4293870"/>
                    <a:pt x="1558341" y="4221480"/>
                  </a:cubicBezTo>
                  <a:cubicBezTo>
                    <a:pt x="1581201" y="4302443"/>
                    <a:pt x="1608823" y="4381500"/>
                    <a:pt x="1645018" y="4457700"/>
                  </a:cubicBezTo>
                  <a:cubicBezTo>
                    <a:pt x="1693596" y="4557713"/>
                    <a:pt x="1758366" y="4651058"/>
                    <a:pt x="1844091" y="4722495"/>
                  </a:cubicBezTo>
                  <a:cubicBezTo>
                    <a:pt x="1851711" y="4728210"/>
                    <a:pt x="1858378" y="4733925"/>
                    <a:pt x="1865998" y="4739640"/>
                  </a:cubicBezTo>
                  <a:cubicBezTo>
                    <a:pt x="1817421" y="4714875"/>
                    <a:pt x="1768843" y="4687253"/>
                    <a:pt x="1726933" y="4650105"/>
                  </a:cubicBezTo>
                  <a:close/>
                  <a:moveTo>
                    <a:pt x="1942198" y="4776788"/>
                  </a:moveTo>
                  <a:cubicBezTo>
                    <a:pt x="1938388" y="4774883"/>
                    <a:pt x="1935531" y="4772978"/>
                    <a:pt x="1931721" y="4771073"/>
                  </a:cubicBezTo>
                  <a:cubicBezTo>
                    <a:pt x="1908861" y="4757738"/>
                    <a:pt x="1886001" y="4742498"/>
                    <a:pt x="1865046" y="4726305"/>
                  </a:cubicBezTo>
                  <a:cubicBezTo>
                    <a:pt x="1823136" y="4692968"/>
                    <a:pt x="1785036" y="4654868"/>
                    <a:pt x="1751698" y="4612958"/>
                  </a:cubicBezTo>
                  <a:cubicBezTo>
                    <a:pt x="1677403" y="4520565"/>
                    <a:pt x="1626921" y="4411980"/>
                    <a:pt x="1589773" y="4300538"/>
                  </a:cubicBezTo>
                  <a:cubicBezTo>
                    <a:pt x="1575486" y="4258628"/>
                    <a:pt x="1563103" y="4216718"/>
                    <a:pt x="1551673" y="4173855"/>
                  </a:cubicBezTo>
                  <a:cubicBezTo>
                    <a:pt x="1551673" y="4171950"/>
                    <a:pt x="1550721" y="4170045"/>
                    <a:pt x="1550721" y="4167188"/>
                  </a:cubicBezTo>
                  <a:cubicBezTo>
                    <a:pt x="1546911" y="4137660"/>
                    <a:pt x="1544053" y="4107180"/>
                    <a:pt x="1541196" y="4077653"/>
                  </a:cubicBezTo>
                  <a:cubicBezTo>
                    <a:pt x="1554531" y="4142423"/>
                    <a:pt x="1571676" y="4205288"/>
                    <a:pt x="1594536" y="4267200"/>
                  </a:cubicBezTo>
                  <a:cubicBezTo>
                    <a:pt x="1627873" y="4355783"/>
                    <a:pt x="1671688" y="4440555"/>
                    <a:pt x="1725981" y="4517708"/>
                  </a:cubicBezTo>
                  <a:cubicBezTo>
                    <a:pt x="1777416" y="4590098"/>
                    <a:pt x="1839328" y="4655820"/>
                    <a:pt x="1908861" y="4712018"/>
                  </a:cubicBezTo>
                  <a:cubicBezTo>
                    <a:pt x="1949818" y="4744403"/>
                    <a:pt x="1993633" y="4773930"/>
                    <a:pt x="2040306" y="4797743"/>
                  </a:cubicBezTo>
                  <a:cubicBezTo>
                    <a:pt x="2007921" y="4791075"/>
                    <a:pt x="1974583" y="4784408"/>
                    <a:pt x="1942198" y="4776788"/>
                  </a:cubicBezTo>
                  <a:close/>
                  <a:moveTo>
                    <a:pt x="2412733" y="5473065"/>
                  </a:moveTo>
                  <a:cubicBezTo>
                    <a:pt x="2325103" y="5369243"/>
                    <a:pt x="2200326" y="5306378"/>
                    <a:pt x="2110791" y="5204460"/>
                  </a:cubicBezTo>
                  <a:cubicBezTo>
                    <a:pt x="2025066" y="5106353"/>
                    <a:pt x="1980298" y="4972050"/>
                    <a:pt x="1988871" y="4842510"/>
                  </a:cubicBezTo>
                  <a:cubicBezTo>
                    <a:pt x="1988871" y="4834890"/>
                    <a:pt x="1989823" y="4827270"/>
                    <a:pt x="1990776" y="4819650"/>
                  </a:cubicBezTo>
                  <a:cubicBezTo>
                    <a:pt x="1993633" y="4819650"/>
                    <a:pt x="1996491" y="4820603"/>
                    <a:pt x="1999348" y="4820603"/>
                  </a:cubicBezTo>
                  <a:cubicBezTo>
                    <a:pt x="2025066" y="4826318"/>
                    <a:pt x="2050783" y="4831080"/>
                    <a:pt x="2076501" y="4835843"/>
                  </a:cubicBezTo>
                  <a:cubicBezTo>
                    <a:pt x="2075548" y="4856798"/>
                    <a:pt x="2077453" y="4878705"/>
                    <a:pt x="2080311" y="4899660"/>
                  </a:cubicBezTo>
                  <a:cubicBezTo>
                    <a:pt x="2084121" y="4926330"/>
                    <a:pt x="2090788" y="4953000"/>
                    <a:pt x="2100313" y="4978718"/>
                  </a:cubicBezTo>
                  <a:cubicBezTo>
                    <a:pt x="2118411" y="5031105"/>
                    <a:pt x="2145081" y="5080635"/>
                    <a:pt x="2175561" y="5127308"/>
                  </a:cubicBezTo>
                  <a:cubicBezTo>
                    <a:pt x="2237473" y="5222558"/>
                    <a:pt x="2315578" y="5305425"/>
                    <a:pt x="2375586" y="5401628"/>
                  </a:cubicBezTo>
                  <a:cubicBezTo>
                    <a:pt x="2389873" y="5425440"/>
                    <a:pt x="2403208" y="5449253"/>
                    <a:pt x="2414638" y="5474018"/>
                  </a:cubicBezTo>
                  <a:cubicBezTo>
                    <a:pt x="2413686" y="5474018"/>
                    <a:pt x="2413686" y="5474018"/>
                    <a:pt x="2412733" y="5473065"/>
                  </a:cubicBezTo>
                  <a:close/>
                  <a:moveTo>
                    <a:pt x="2439403" y="5508308"/>
                  </a:moveTo>
                  <a:cubicBezTo>
                    <a:pt x="2427021" y="5477828"/>
                    <a:pt x="2412733" y="5448300"/>
                    <a:pt x="2395588" y="5420678"/>
                  </a:cubicBezTo>
                  <a:cubicBezTo>
                    <a:pt x="2367966" y="5373053"/>
                    <a:pt x="2334628" y="5329238"/>
                    <a:pt x="2301291" y="5285423"/>
                  </a:cubicBezTo>
                  <a:cubicBezTo>
                    <a:pt x="2232711" y="5195888"/>
                    <a:pt x="2157463" y="5108258"/>
                    <a:pt x="2114601" y="5002530"/>
                  </a:cubicBezTo>
                  <a:cubicBezTo>
                    <a:pt x="2103171" y="4973003"/>
                    <a:pt x="2093646" y="4943475"/>
                    <a:pt x="2087931" y="4912043"/>
                  </a:cubicBezTo>
                  <a:cubicBezTo>
                    <a:pt x="2083168" y="4887278"/>
                    <a:pt x="2082216" y="4861560"/>
                    <a:pt x="2082216" y="4836795"/>
                  </a:cubicBezTo>
                  <a:cubicBezTo>
                    <a:pt x="2086978" y="4837748"/>
                    <a:pt x="2090788" y="4838700"/>
                    <a:pt x="2095551" y="4839653"/>
                  </a:cubicBezTo>
                  <a:cubicBezTo>
                    <a:pt x="2087931" y="4894898"/>
                    <a:pt x="2110791" y="4951095"/>
                    <a:pt x="2140318" y="4996815"/>
                  </a:cubicBezTo>
                  <a:cubicBezTo>
                    <a:pt x="2176513" y="5051108"/>
                    <a:pt x="2226043" y="5093970"/>
                    <a:pt x="2270811" y="5139690"/>
                  </a:cubicBezTo>
                  <a:cubicBezTo>
                    <a:pt x="2314626" y="5184458"/>
                    <a:pt x="2350821" y="5233988"/>
                    <a:pt x="2379396" y="5290185"/>
                  </a:cubicBezTo>
                  <a:cubicBezTo>
                    <a:pt x="2406066" y="5343525"/>
                    <a:pt x="2425116" y="5400675"/>
                    <a:pt x="2440356" y="5458778"/>
                  </a:cubicBezTo>
                  <a:cubicBezTo>
                    <a:pt x="2447023" y="5484495"/>
                    <a:pt x="2452738" y="5511165"/>
                    <a:pt x="2457501" y="5536883"/>
                  </a:cubicBezTo>
                  <a:cubicBezTo>
                    <a:pt x="2452738" y="5527358"/>
                    <a:pt x="2446071" y="5517833"/>
                    <a:pt x="2439403" y="5508308"/>
                  </a:cubicBezTo>
                  <a:close/>
                  <a:moveTo>
                    <a:pt x="2476551" y="5573078"/>
                  </a:moveTo>
                  <a:cubicBezTo>
                    <a:pt x="2476551" y="5572125"/>
                    <a:pt x="2475598" y="5570220"/>
                    <a:pt x="2475598" y="5569268"/>
                  </a:cubicBezTo>
                  <a:cubicBezTo>
                    <a:pt x="2469883" y="5539740"/>
                    <a:pt x="2464168" y="5510213"/>
                    <a:pt x="2457501" y="5480685"/>
                  </a:cubicBezTo>
                  <a:cubicBezTo>
                    <a:pt x="2443213" y="5422583"/>
                    <a:pt x="2426068" y="5365433"/>
                    <a:pt x="2401303" y="5311140"/>
                  </a:cubicBezTo>
                  <a:cubicBezTo>
                    <a:pt x="2376538" y="5256848"/>
                    <a:pt x="2344153" y="5205413"/>
                    <a:pt x="2304148" y="5160645"/>
                  </a:cubicBezTo>
                  <a:cubicBezTo>
                    <a:pt x="2260333" y="5112068"/>
                    <a:pt x="2208898" y="5070158"/>
                    <a:pt x="2167941" y="5018723"/>
                  </a:cubicBezTo>
                  <a:cubicBezTo>
                    <a:pt x="2126983" y="4968240"/>
                    <a:pt x="2098408" y="4906328"/>
                    <a:pt x="2102218" y="4839653"/>
                  </a:cubicBezTo>
                  <a:cubicBezTo>
                    <a:pt x="2111743" y="4841558"/>
                    <a:pt x="2122221" y="4843463"/>
                    <a:pt x="2131746" y="4845368"/>
                  </a:cubicBezTo>
                  <a:cubicBezTo>
                    <a:pt x="2206993" y="4858703"/>
                    <a:pt x="2285098" y="4873943"/>
                    <a:pt x="2359393" y="4898708"/>
                  </a:cubicBezTo>
                  <a:cubicBezTo>
                    <a:pt x="2359393" y="4993005"/>
                    <a:pt x="2392731" y="5083493"/>
                    <a:pt x="2425116" y="5171123"/>
                  </a:cubicBezTo>
                  <a:cubicBezTo>
                    <a:pt x="2442261" y="5218748"/>
                    <a:pt x="2460358" y="5266373"/>
                    <a:pt x="2471788" y="5315903"/>
                  </a:cubicBezTo>
                  <a:cubicBezTo>
                    <a:pt x="2484171" y="5368290"/>
                    <a:pt x="2490838" y="5421630"/>
                    <a:pt x="2491791" y="5474970"/>
                  </a:cubicBezTo>
                  <a:cubicBezTo>
                    <a:pt x="2491791" y="5514023"/>
                    <a:pt x="2488933" y="5552123"/>
                    <a:pt x="2483218" y="5590223"/>
                  </a:cubicBezTo>
                  <a:cubicBezTo>
                    <a:pt x="2481313" y="5584508"/>
                    <a:pt x="2478456" y="5578793"/>
                    <a:pt x="2476551" y="5573078"/>
                  </a:cubicBezTo>
                  <a:close/>
                  <a:moveTo>
                    <a:pt x="2494648" y="5626418"/>
                  </a:moveTo>
                  <a:cubicBezTo>
                    <a:pt x="2492743" y="5616893"/>
                    <a:pt x="2489886" y="5608320"/>
                    <a:pt x="2487028" y="5598795"/>
                  </a:cubicBezTo>
                  <a:cubicBezTo>
                    <a:pt x="2502268" y="5512118"/>
                    <a:pt x="2502268" y="5422583"/>
                    <a:pt x="2485123" y="5336858"/>
                  </a:cubicBezTo>
                  <a:cubicBezTo>
                    <a:pt x="2466073" y="5237798"/>
                    <a:pt x="2423211" y="5146358"/>
                    <a:pt x="2394636" y="5051108"/>
                  </a:cubicBezTo>
                  <a:cubicBezTo>
                    <a:pt x="2380348" y="5002530"/>
                    <a:pt x="2369871" y="4953000"/>
                    <a:pt x="2369871" y="4902518"/>
                  </a:cubicBezTo>
                  <a:cubicBezTo>
                    <a:pt x="2424163" y="4921568"/>
                    <a:pt x="2476551" y="4946333"/>
                    <a:pt x="2523223" y="4980623"/>
                  </a:cubicBezTo>
                  <a:cubicBezTo>
                    <a:pt x="2536558" y="4990148"/>
                    <a:pt x="2549893" y="5000625"/>
                    <a:pt x="2564181" y="5010150"/>
                  </a:cubicBezTo>
                  <a:cubicBezTo>
                    <a:pt x="2566086" y="5014913"/>
                    <a:pt x="2571801" y="5016818"/>
                    <a:pt x="2575611" y="5012055"/>
                  </a:cubicBezTo>
                  <a:cubicBezTo>
                    <a:pt x="2576563" y="5012055"/>
                    <a:pt x="2578468" y="5011103"/>
                    <a:pt x="2579421" y="5010150"/>
                  </a:cubicBezTo>
                  <a:cubicBezTo>
                    <a:pt x="2587041" y="5050155"/>
                    <a:pt x="2591803" y="5091113"/>
                    <a:pt x="2591803" y="5132070"/>
                  </a:cubicBezTo>
                  <a:cubicBezTo>
                    <a:pt x="2592756" y="5186363"/>
                    <a:pt x="2587041" y="5241608"/>
                    <a:pt x="2578468" y="5294948"/>
                  </a:cubicBezTo>
                  <a:cubicBezTo>
                    <a:pt x="2569896" y="5349240"/>
                    <a:pt x="2556561" y="5402580"/>
                    <a:pt x="2541321" y="5455920"/>
                  </a:cubicBezTo>
                  <a:cubicBezTo>
                    <a:pt x="2533701" y="5482590"/>
                    <a:pt x="2526081" y="5508308"/>
                    <a:pt x="2518461" y="5534025"/>
                  </a:cubicBezTo>
                  <a:cubicBezTo>
                    <a:pt x="2510841" y="5559743"/>
                    <a:pt x="2502268" y="5585460"/>
                    <a:pt x="2496553" y="5611178"/>
                  </a:cubicBezTo>
                  <a:cubicBezTo>
                    <a:pt x="2496553" y="5616893"/>
                    <a:pt x="2495601" y="5621655"/>
                    <a:pt x="2494648" y="5626418"/>
                  </a:cubicBezTo>
                  <a:close/>
                  <a:moveTo>
                    <a:pt x="2524176" y="5727383"/>
                  </a:moveTo>
                  <a:cubicBezTo>
                    <a:pt x="2524176" y="5727383"/>
                    <a:pt x="2524176" y="5727383"/>
                    <a:pt x="2524176" y="5727383"/>
                  </a:cubicBezTo>
                  <a:cubicBezTo>
                    <a:pt x="2520366" y="5724525"/>
                    <a:pt x="2516556" y="5721668"/>
                    <a:pt x="2513698" y="5716905"/>
                  </a:cubicBezTo>
                  <a:cubicBezTo>
                    <a:pt x="2510841" y="5712143"/>
                    <a:pt x="2508936" y="5706428"/>
                    <a:pt x="2507031" y="5701665"/>
                  </a:cubicBezTo>
                  <a:cubicBezTo>
                    <a:pt x="2512746" y="5664518"/>
                    <a:pt x="2542273" y="5636895"/>
                    <a:pt x="2570848" y="5614035"/>
                  </a:cubicBezTo>
                  <a:cubicBezTo>
                    <a:pt x="2601328" y="5589270"/>
                    <a:pt x="2631808" y="5563553"/>
                    <a:pt x="2660383" y="5536883"/>
                  </a:cubicBezTo>
                  <a:cubicBezTo>
                    <a:pt x="2716581" y="5482590"/>
                    <a:pt x="2767063" y="5421630"/>
                    <a:pt x="2799448" y="5349240"/>
                  </a:cubicBezTo>
                  <a:cubicBezTo>
                    <a:pt x="2831833" y="5275898"/>
                    <a:pt x="2840406" y="5196840"/>
                    <a:pt x="2832786" y="5117783"/>
                  </a:cubicBezTo>
                  <a:cubicBezTo>
                    <a:pt x="2825166" y="5035868"/>
                    <a:pt x="2805163" y="4955858"/>
                    <a:pt x="2788971" y="4875848"/>
                  </a:cubicBezTo>
                  <a:cubicBezTo>
                    <a:pt x="2773731" y="4796790"/>
                    <a:pt x="2762301" y="4715828"/>
                    <a:pt x="2774683" y="4635818"/>
                  </a:cubicBezTo>
                  <a:cubicBezTo>
                    <a:pt x="2776588" y="4626293"/>
                    <a:pt x="2778493" y="4615815"/>
                    <a:pt x="2780398" y="4606290"/>
                  </a:cubicBezTo>
                  <a:cubicBezTo>
                    <a:pt x="2781351" y="4600575"/>
                    <a:pt x="2772778" y="4599623"/>
                    <a:pt x="2770873" y="4605338"/>
                  </a:cubicBezTo>
                  <a:cubicBezTo>
                    <a:pt x="2752776" y="4684395"/>
                    <a:pt x="2759443" y="4766310"/>
                    <a:pt x="2773731" y="4844415"/>
                  </a:cubicBezTo>
                  <a:cubicBezTo>
                    <a:pt x="2788018" y="4925378"/>
                    <a:pt x="2808973" y="5005388"/>
                    <a:pt x="2820403" y="5086350"/>
                  </a:cubicBezTo>
                  <a:cubicBezTo>
                    <a:pt x="2830881" y="5166360"/>
                    <a:pt x="2829928" y="5247323"/>
                    <a:pt x="2800401" y="5323523"/>
                  </a:cubicBezTo>
                  <a:cubicBezTo>
                    <a:pt x="2772778" y="5397818"/>
                    <a:pt x="2723248" y="5461635"/>
                    <a:pt x="2668003" y="5517833"/>
                  </a:cubicBezTo>
                  <a:cubicBezTo>
                    <a:pt x="2640381" y="5546408"/>
                    <a:pt x="2609901" y="5572125"/>
                    <a:pt x="2579421" y="5597843"/>
                  </a:cubicBezTo>
                  <a:cubicBezTo>
                    <a:pt x="2551798" y="5620703"/>
                    <a:pt x="2520366" y="5644515"/>
                    <a:pt x="2507983" y="5678805"/>
                  </a:cubicBezTo>
                  <a:cubicBezTo>
                    <a:pt x="2506078" y="5682615"/>
                    <a:pt x="2505126" y="5687378"/>
                    <a:pt x="2504173" y="5692140"/>
                  </a:cubicBezTo>
                  <a:cubicBezTo>
                    <a:pt x="2503221" y="5687378"/>
                    <a:pt x="2502268" y="5681663"/>
                    <a:pt x="2501316" y="5676900"/>
                  </a:cubicBezTo>
                  <a:cubicBezTo>
                    <a:pt x="2501316" y="5675948"/>
                    <a:pt x="2501316" y="5675948"/>
                    <a:pt x="2501316" y="5674995"/>
                  </a:cubicBezTo>
                  <a:cubicBezTo>
                    <a:pt x="2513698" y="5653088"/>
                    <a:pt x="2527033" y="5632133"/>
                    <a:pt x="2543226" y="5613083"/>
                  </a:cubicBezTo>
                  <a:cubicBezTo>
                    <a:pt x="2565133" y="5585460"/>
                    <a:pt x="2588946" y="5560695"/>
                    <a:pt x="2612758" y="5534978"/>
                  </a:cubicBezTo>
                  <a:cubicBezTo>
                    <a:pt x="2661336" y="5483543"/>
                    <a:pt x="2710866" y="5432108"/>
                    <a:pt x="2740393" y="5366385"/>
                  </a:cubicBezTo>
                  <a:cubicBezTo>
                    <a:pt x="2772778" y="5293995"/>
                    <a:pt x="2779446" y="5213033"/>
                    <a:pt x="2775636" y="5134928"/>
                  </a:cubicBezTo>
                  <a:cubicBezTo>
                    <a:pt x="2770873" y="5051108"/>
                    <a:pt x="2753728" y="4968240"/>
                    <a:pt x="2740393" y="4885373"/>
                  </a:cubicBezTo>
                  <a:cubicBezTo>
                    <a:pt x="2726106" y="4797743"/>
                    <a:pt x="2715628" y="4708208"/>
                    <a:pt x="2731821" y="4619625"/>
                  </a:cubicBezTo>
                  <a:cubicBezTo>
                    <a:pt x="2733726" y="4609148"/>
                    <a:pt x="2736583" y="4598670"/>
                    <a:pt x="2738488" y="4587240"/>
                  </a:cubicBezTo>
                  <a:cubicBezTo>
                    <a:pt x="2740393" y="4580573"/>
                    <a:pt x="2729916" y="4579620"/>
                    <a:pt x="2728011" y="4586288"/>
                  </a:cubicBezTo>
                  <a:cubicBezTo>
                    <a:pt x="2707056" y="4672013"/>
                    <a:pt x="2711818" y="4761548"/>
                    <a:pt x="2724201" y="4848225"/>
                  </a:cubicBezTo>
                  <a:cubicBezTo>
                    <a:pt x="2736583" y="4932045"/>
                    <a:pt x="2755633" y="5015865"/>
                    <a:pt x="2763253" y="5100638"/>
                  </a:cubicBezTo>
                  <a:cubicBezTo>
                    <a:pt x="2770873" y="5179695"/>
                    <a:pt x="2768968" y="5262563"/>
                    <a:pt x="2742298" y="5338763"/>
                  </a:cubicBezTo>
                  <a:cubicBezTo>
                    <a:pt x="2717533" y="5407343"/>
                    <a:pt x="2670861" y="5462588"/>
                    <a:pt x="2622283" y="5515928"/>
                  </a:cubicBezTo>
                  <a:cubicBezTo>
                    <a:pt x="2578468" y="5562600"/>
                    <a:pt x="2532748" y="5609273"/>
                    <a:pt x="2501316" y="5665470"/>
                  </a:cubicBezTo>
                  <a:cubicBezTo>
                    <a:pt x="2501316" y="5650230"/>
                    <a:pt x="2502268" y="5634990"/>
                    <a:pt x="2505126" y="5619750"/>
                  </a:cubicBezTo>
                  <a:cubicBezTo>
                    <a:pt x="2509888" y="5593080"/>
                    <a:pt x="2518461" y="5568315"/>
                    <a:pt x="2526081" y="5542598"/>
                  </a:cubicBezTo>
                  <a:cubicBezTo>
                    <a:pt x="2533701" y="5515928"/>
                    <a:pt x="2541321" y="5489258"/>
                    <a:pt x="2547988" y="5462588"/>
                  </a:cubicBezTo>
                  <a:cubicBezTo>
                    <a:pt x="2575611" y="5359718"/>
                    <a:pt x="2597518" y="5253990"/>
                    <a:pt x="2596566" y="5147310"/>
                  </a:cubicBezTo>
                  <a:cubicBezTo>
                    <a:pt x="2596566" y="5100638"/>
                    <a:pt x="2592756" y="5053965"/>
                    <a:pt x="2582278" y="5009198"/>
                  </a:cubicBezTo>
                  <a:cubicBezTo>
                    <a:pt x="2585136" y="5005388"/>
                    <a:pt x="2586088" y="5000625"/>
                    <a:pt x="2583231" y="4995863"/>
                  </a:cubicBezTo>
                  <a:cubicBezTo>
                    <a:pt x="2585136" y="4991100"/>
                    <a:pt x="2587041" y="4985385"/>
                    <a:pt x="2589898" y="4980623"/>
                  </a:cubicBezTo>
                  <a:cubicBezTo>
                    <a:pt x="2594661" y="4977765"/>
                    <a:pt x="2597518" y="4972050"/>
                    <a:pt x="2596566" y="4965383"/>
                  </a:cubicBezTo>
                  <a:cubicBezTo>
                    <a:pt x="2627998" y="4888230"/>
                    <a:pt x="2652763" y="4808220"/>
                    <a:pt x="2675623" y="4728210"/>
                  </a:cubicBezTo>
                  <a:cubicBezTo>
                    <a:pt x="2689911" y="4676775"/>
                    <a:pt x="2702293" y="4624388"/>
                    <a:pt x="2711818" y="4572000"/>
                  </a:cubicBezTo>
                  <a:cubicBezTo>
                    <a:pt x="2711818" y="4572000"/>
                    <a:pt x="2712771" y="4572000"/>
                    <a:pt x="2712771" y="4572000"/>
                  </a:cubicBezTo>
                  <a:cubicBezTo>
                    <a:pt x="2748966" y="4587240"/>
                    <a:pt x="2784208" y="4604385"/>
                    <a:pt x="2816593" y="4625340"/>
                  </a:cubicBezTo>
                  <a:cubicBezTo>
                    <a:pt x="2846121" y="4654868"/>
                    <a:pt x="2878506" y="4681538"/>
                    <a:pt x="2912796" y="4705350"/>
                  </a:cubicBezTo>
                  <a:cubicBezTo>
                    <a:pt x="2926131" y="4719638"/>
                    <a:pt x="2939466" y="4734878"/>
                    <a:pt x="2950896" y="4751070"/>
                  </a:cubicBezTo>
                  <a:cubicBezTo>
                    <a:pt x="2942323" y="4828223"/>
                    <a:pt x="2962326" y="4906328"/>
                    <a:pt x="2974708" y="4982528"/>
                  </a:cubicBezTo>
                  <a:cubicBezTo>
                    <a:pt x="2981376" y="5023485"/>
                    <a:pt x="2986138" y="5064443"/>
                    <a:pt x="2986138" y="5106353"/>
                  </a:cubicBezTo>
                  <a:cubicBezTo>
                    <a:pt x="2986138" y="5146358"/>
                    <a:pt x="2982328" y="5186363"/>
                    <a:pt x="2974708" y="5225415"/>
                  </a:cubicBezTo>
                  <a:cubicBezTo>
                    <a:pt x="2960421" y="5304473"/>
                    <a:pt x="2930893" y="5380673"/>
                    <a:pt x="2888983" y="5448300"/>
                  </a:cubicBezTo>
                  <a:cubicBezTo>
                    <a:pt x="2849931" y="5511165"/>
                    <a:pt x="2799448" y="5568315"/>
                    <a:pt x="2741346" y="5614035"/>
                  </a:cubicBezTo>
                  <a:cubicBezTo>
                    <a:pt x="2684196" y="5659755"/>
                    <a:pt x="2618473" y="5695950"/>
                    <a:pt x="2549893" y="5721668"/>
                  </a:cubicBezTo>
                  <a:cubicBezTo>
                    <a:pt x="2542273" y="5721668"/>
                    <a:pt x="2533701" y="5724525"/>
                    <a:pt x="2524176" y="5727383"/>
                  </a:cubicBezTo>
                  <a:close/>
                  <a:moveTo>
                    <a:pt x="2921368" y="5514975"/>
                  </a:moveTo>
                  <a:cubicBezTo>
                    <a:pt x="2838501" y="5614035"/>
                    <a:pt x="2724201" y="5688330"/>
                    <a:pt x="2600376" y="5723573"/>
                  </a:cubicBezTo>
                  <a:cubicBezTo>
                    <a:pt x="2580373" y="5729288"/>
                    <a:pt x="2551798" y="5739765"/>
                    <a:pt x="2531796" y="5732145"/>
                  </a:cubicBezTo>
                  <a:cubicBezTo>
                    <a:pt x="2601328" y="5711190"/>
                    <a:pt x="2667051" y="5677853"/>
                    <a:pt x="2726106" y="5634990"/>
                  </a:cubicBezTo>
                  <a:cubicBezTo>
                    <a:pt x="2786113" y="5591175"/>
                    <a:pt x="2838501" y="5537835"/>
                    <a:pt x="2880411" y="5476875"/>
                  </a:cubicBezTo>
                  <a:cubicBezTo>
                    <a:pt x="2926131" y="5411153"/>
                    <a:pt x="2958516" y="5336858"/>
                    <a:pt x="2977566" y="5258753"/>
                  </a:cubicBezTo>
                  <a:cubicBezTo>
                    <a:pt x="2996616" y="5180648"/>
                    <a:pt x="3001378" y="5098733"/>
                    <a:pt x="2991853" y="5018723"/>
                  </a:cubicBezTo>
                  <a:cubicBezTo>
                    <a:pt x="2981376" y="4933950"/>
                    <a:pt x="2955658" y="4849178"/>
                    <a:pt x="2961373" y="4763453"/>
                  </a:cubicBezTo>
                  <a:cubicBezTo>
                    <a:pt x="2965183" y="4768215"/>
                    <a:pt x="2968041" y="4772978"/>
                    <a:pt x="2970898" y="4777740"/>
                  </a:cubicBezTo>
                  <a:cubicBezTo>
                    <a:pt x="2978518" y="4789170"/>
                    <a:pt x="2985186" y="4801553"/>
                    <a:pt x="2991853" y="4812983"/>
                  </a:cubicBezTo>
                  <a:cubicBezTo>
                    <a:pt x="3048051" y="4922520"/>
                    <a:pt x="3052813" y="5047298"/>
                    <a:pt x="3069006" y="5167313"/>
                  </a:cubicBezTo>
                  <a:cubicBezTo>
                    <a:pt x="3054718" y="5294948"/>
                    <a:pt x="3003283" y="5416868"/>
                    <a:pt x="2921368" y="5514975"/>
                  </a:cubicBezTo>
                  <a:close/>
                  <a:moveTo>
                    <a:pt x="3050908" y="4835843"/>
                  </a:moveTo>
                  <a:cubicBezTo>
                    <a:pt x="3050908" y="4834890"/>
                    <a:pt x="3049956" y="4833938"/>
                    <a:pt x="3049956" y="4832985"/>
                  </a:cubicBezTo>
                  <a:cubicBezTo>
                    <a:pt x="3049956" y="4832033"/>
                    <a:pt x="3049003" y="4832033"/>
                    <a:pt x="3048051" y="4832985"/>
                  </a:cubicBezTo>
                  <a:cubicBezTo>
                    <a:pt x="3046146" y="4831080"/>
                    <a:pt x="3044241" y="4829175"/>
                    <a:pt x="3042336" y="4826318"/>
                  </a:cubicBezTo>
                  <a:cubicBezTo>
                    <a:pt x="3037573" y="4815840"/>
                    <a:pt x="3032811" y="4805363"/>
                    <a:pt x="3027096" y="4794885"/>
                  </a:cubicBezTo>
                  <a:cubicBezTo>
                    <a:pt x="3026143" y="4793933"/>
                    <a:pt x="3026143" y="4792028"/>
                    <a:pt x="3025191" y="4791075"/>
                  </a:cubicBezTo>
                  <a:cubicBezTo>
                    <a:pt x="3039478" y="4804410"/>
                    <a:pt x="3052813" y="4816793"/>
                    <a:pt x="3067101" y="4829175"/>
                  </a:cubicBezTo>
                  <a:cubicBezTo>
                    <a:pt x="3102343" y="4860608"/>
                    <a:pt x="3139491" y="4890135"/>
                    <a:pt x="3176638" y="4918710"/>
                  </a:cubicBezTo>
                  <a:cubicBezTo>
                    <a:pt x="3251886" y="4975860"/>
                    <a:pt x="3329038" y="5031105"/>
                    <a:pt x="3402381" y="5091113"/>
                  </a:cubicBezTo>
                  <a:cubicBezTo>
                    <a:pt x="3472866" y="5149215"/>
                    <a:pt x="3539541" y="5212080"/>
                    <a:pt x="3601453" y="5278755"/>
                  </a:cubicBezTo>
                  <a:cubicBezTo>
                    <a:pt x="3663366" y="5345430"/>
                    <a:pt x="3719563" y="5416868"/>
                    <a:pt x="3771951" y="5492115"/>
                  </a:cubicBezTo>
                  <a:cubicBezTo>
                    <a:pt x="3791001" y="5518785"/>
                    <a:pt x="3808146" y="5546408"/>
                    <a:pt x="3826243" y="5574983"/>
                  </a:cubicBezTo>
                  <a:cubicBezTo>
                    <a:pt x="3809098" y="5549265"/>
                    <a:pt x="3791001" y="5524500"/>
                    <a:pt x="3771951" y="5499735"/>
                  </a:cubicBezTo>
                  <a:cubicBezTo>
                    <a:pt x="3712896" y="5426393"/>
                    <a:pt x="3647173" y="5360670"/>
                    <a:pt x="3576688" y="5298758"/>
                  </a:cubicBezTo>
                  <a:cubicBezTo>
                    <a:pt x="3434766" y="5172075"/>
                    <a:pt x="3278556" y="5061585"/>
                    <a:pt x="3141396" y="4929188"/>
                  </a:cubicBezTo>
                  <a:cubicBezTo>
                    <a:pt x="3111868" y="4900613"/>
                    <a:pt x="3082341" y="4871085"/>
                    <a:pt x="3054718" y="4839653"/>
                  </a:cubicBezTo>
                  <a:cubicBezTo>
                    <a:pt x="3054718" y="4837748"/>
                    <a:pt x="3053766" y="4836795"/>
                    <a:pt x="3053766" y="4834890"/>
                  </a:cubicBezTo>
                  <a:cubicBezTo>
                    <a:pt x="3052813" y="4833938"/>
                    <a:pt x="3050908" y="4834890"/>
                    <a:pt x="3050908" y="4835843"/>
                  </a:cubicBezTo>
                  <a:cubicBezTo>
                    <a:pt x="3050908" y="4835843"/>
                    <a:pt x="3050908" y="4835843"/>
                    <a:pt x="3050908" y="4835843"/>
                  </a:cubicBezTo>
                  <a:close/>
                  <a:moveTo>
                    <a:pt x="3800526" y="5514975"/>
                  </a:moveTo>
                  <a:cubicBezTo>
                    <a:pt x="3750043" y="5438775"/>
                    <a:pt x="3693846" y="5366385"/>
                    <a:pt x="3632886" y="5298758"/>
                  </a:cubicBezTo>
                  <a:cubicBezTo>
                    <a:pt x="3571926" y="5230178"/>
                    <a:pt x="3506203" y="5166360"/>
                    <a:pt x="3436671" y="5107305"/>
                  </a:cubicBezTo>
                  <a:cubicBezTo>
                    <a:pt x="3364281" y="5046345"/>
                    <a:pt x="3287128" y="4992053"/>
                    <a:pt x="3211881" y="4935855"/>
                  </a:cubicBezTo>
                  <a:cubicBezTo>
                    <a:pt x="3145206" y="4886325"/>
                    <a:pt x="3079483" y="4835843"/>
                    <a:pt x="3019476" y="4777740"/>
                  </a:cubicBezTo>
                  <a:cubicBezTo>
                    <a:pt x="3016618" y="4771073"/>
                    <a:pt x="3012808" y="4765358"/>
                    <a:pt x="3009951" y="4758690"/>
                  </a:cubicBezTo>
                  <a:cubicBezTo>
                    <a:pt x="3015666" y="4761548"/>
                    <a:pt x="3020428" y="4764405"/>
                    <a:pt x="3026143" y="4766310"/>
                  </a:cubicBezTo>
                  <a:cubicBezTo>
                    <a:pt x="3026143" y="4766310"/>
                    <a:pt x="3027096" y="4766310"/>
                    <a:pt x="3027096" y="4767263"/>
                  </a:cubicBezTo>
                  <a:cubicBezTo>
                    <a:pt x="3086151" y="4815840"/>
                    <a:pt x="3150921" y="4859655"/>
                    <a:pt x="3214738" y="4901565"/>
                  </a:cubicBezTo>
                  <a:cubicBezTo>
                    <a:pt x="3292843" y="4953000"/>
                    <a:pt x="3372853" y="5002530"/>
                    <a:pt x="3447148" y="5059680"/>
                  </a:cubicBezTo>
                  <a:cubicBezTo>
                    <a:pt x="3520491" y="5115878"/>
                    <a:pt x="3586213" y="5181600"/>
                    <a:pt x="3644316" y="5253990"/>
                  </a:cubicBezTo>
                  <a:cubicBezTo>
                    <a:pt x="3701466" y="5326380"/>
                    <a:pt x="3750996" y="5403533"/>
                    <a:pt x="3795763" y="5484495"/>
                  </a:cubicBezTo>
                  <a:cubicBezTo>
                    <a:pt x="3819576" y="5527358"/>
                    <a:pt x="3841483" y="5570220"/>
                    <a:pt x="3863391" y="5613083"/>
                  </a:cubicBezTo>
                  <a:cubicBezTo>
                    <a:pt x="3842436" y="5579745"/>
                    <a:pt x="3821481" y="5547360"/>
                    <a:pt x="3800526" y="5514975"/>
                  </a:cubicBezTo>
                  <a:close/>
                  <a:moveTo>
                    <a:pt x="3065196" y="4871085"/>
                  </a:moveTo>
                  <a:cubicBezTo>
                    <a:pt x="3077578" y="4884420"/>
                    <a:pt x="3089961" y="4897755"/>
                    <a:pt x="3103296" y="4910138"/>
                  </a:cubicBezTo>
                  <a:cubicBezTo>
                    <a:pt x="3169971" y="4976813"/>
                    <a:pt x="3241408" y="5037773"/>
                    <a:pt x="3313798" y="5098733"/>
                  </a:cubicBezTo>
                  <a:cubicBezTo>
                    <a:pt x="3459531" y="5220653"/>
                    <a:pt x="3611931" y="5337810"/>
                    <a:pt x="3733851" y="5485448"/>
                  </a:cubicBezTo>
                  <a:cubicBezTo>
                    <a:pt x="3770046" y="5529263"/>
                    <a:pt x="3801478" y="5574983"/>
                    <a:pt x="3831958" y="5622608"/>
                  </a:cubicBezTo>
                  <a:cubicBezTo>
                    <a:pt x="3839578" y="5634038"/>
                    <a:pt x="3847198" y="5645468"/>
                    <a:pt x="3853866" y="5656898"/>
                  </a:cubicBezTo>
                  <a:cubicBezTo>
                    <a:pt x="3822433" y="5626418"/>
                    <a:pt x="3791001" y="5595938"/>
                    <a:pt x="3759568" y="5565458"/>
                  </a:cubicBezTo>
                  <a:cubicBezTo>
                    <a:pt x="3700513" y="5508308"/>
                    <a:pt x="3642411" y="5452110"/>
                    <a:pt x="3583356" y="5394960"/>
                  </a:cubicBezTo>
                  <a:cubicBezTo>
                    <a:pt x="3525253" y="5337810"/>
                    <a:pt x="3466198" y="5281613"/>
                    <a:pt x="3408096" y="5224463"/>
                  </a:cubicBezTo>
                  <a:cubicBezTo>
                    <a:pt x="3349993" y="5168265"/>
                    <a:pt x="3292843" y="5112068"/>
                    <a:pt x="3234741" y="5055870"/>
                  </a:cubicBezTo>
                  <a:cubicBezTo>
                    <a:pt x="3206166" y="5028248"/>
                    <a:pt x="3176638" y="4999673"/>
                    <a:pt x="3148063" y="4971098"/>
                  </a:cubicBezTo>
                  <a:cubicBezTo>
                    <a:pt x="3125203" y="4948238"/>
                    <a:pt x="3102343" y="4924425"/>
                    <a:pt x="3078531" y="4901565"/>
                  </a:cubicBezTo>
                  <a:cubicBezTo>
                    <a:pt x="3073768" y="4891088"/>
                    <a:pt x="3069958" y="4881563"/>
                    <a:pt x="3065196" y="4871085"/>
                  </a:cubicBezTo>
                  <a:close/>
                  <a:moveTo>
                    <a:pt x="3372853" y="5623560"/>
                  </a:moveTo>
                  <a:cubicBezTo>
                    <a:pt x="3320466" y="5599748"/>
                    <a:pt x="3273793" y="5563553"/>
                    <a:pt x="3235693" y="5520690"/>
                  </a:cubicBezTo>
                  <a:cubicBezTo>
                    <a:pt x="3180448" y="5457825"/>
                    <a:pt x="3142348" y="5383530"/>
                    <a:pt x="3118536" y="5304473"/>
                  </a:cubicBezTo>
                  <a:cubicBezTo>
                    <a:pt x="3112821" y="5280660"/>
                    <a:pt x="3108058" y="5256848"/>
                    <a:pt x="3105201" y="5232083"/>
                  </a:cubicBezTo>
                  <a:cubicBezTo>
                    <a:pt x="3103296" y="5216843"/>
                    <a:pt x="3102343" y="5202555"/>
                    <a:pt x="3100438" y="5187315"/>
                  </a:cubicBezTo>
                  <a:cubicBezTo>
                    <a:pt x="3100438" y="5182553"/>
                    <a:pt x="3099486" y="5176838"/>
                    <a:pt x="3098533" y="5172075"/>
                  </a:cubicBezTo>
                  <a:cubicBezTo>
                    <a:pt x="3100438" y="5161598"/>
                    <a:pt x="3101391" y="5150168"/>
                    <a:pt x="3101391" y="5138738"/>
                  </a:cubicBezTo>
                  <a:cubicBezTo>
                    <a:pt x="3128061" y="5249228"/>
                    <a:pt x="3169018" y="5356860"/>
                    <a:pt x="3234741" y="5449253"/>
                  </a:cubicBezTo>
                  <a:cubicBezTo>
                    <a:pt x="3269031" y="5497830"/>
                    <a:pt x="3310941" y="5542598"/>
                    <a:pt x="3357613" y="5578793"/>
                  </a:cubicBezTo>
                  <a:cubicBezTo>
                    <a:pt x="3407143" y="5616893"/>
                    <a:pt x="3462388" y="5645468"/>
                    <a:pt x="3522396" y="5663565"/>
                  </a:cubicBezTo>
                  <a:cubicBezTo>
                    <a:pt x="3471913" y="5655945"/>
                    <a:pt x="3420478" y="5645468"/>
                    <a:pt x="3372853" y="5623560"/>
                  </a:cubicBezTo>
                  <a:close/>
                  <a:moveTo>
                    <a:pt x="3615741" y="5673090"/>
                  </a:moveTo>
                  <a:cubicBezTo>
                    <a:pt x="3594786" y="5670233"/>
                    <a:pt x="3574783" y="5666423"/>
                    <a:pt x="3553828" y="5661660"/>
                  </a:cubicBezTo>
                  <a:cubicBezTo>
                    <a:pt x="3492868" y="5647373"/>
                    <a:pt x="3434766" y="5622608"/>
                    <a:pt x="3382378" y="5586413"/>
                  </a:cubicBezTo>
                  <a:cubicBezTo>
                    <a:pt x="3280461" y="5514975"/>
                    <a:pt x="3207118" y="5410200"/>
                    <a:pt x="3159493" y="5295900"/>
                  </a:cubicBezTo>
                  <a:cubicBezTo>
                    <a:pt x="3135681" y="5239703"/>
                    <a:pt x="3117583" y="5180648"/>
                    <a:pt x="3102343" y="5121593"/>
                  </a:cubicBezTo>
                  <a:cubicBezTo>
                    <a:pt x="3102343" y="5111115"/>
                    <a:pt x="3102343" y="5100638"/>
                    <a:pt x="3101391" y="5090160"/>
                  </a:cubicBezTo>
                  <a:cubicBezTo>
                    <a:pt x="3101391" y="5087303"/>
                    <a:pt x="3101391" y="5085398"/>
                    <a:pt x="3100438" y="5082540"/>
                  </a:cubicBezTo>
                  <a:cubicBezTo>
                    <a:pt x="3100438" y="5082540"/>
                    <a:pt x="3101391" y="5082540"/>
                    <a:pt x="3101391" y="5082540"/>
                  </a:cubicBezTo>
                  <a:cubicBezTo>
                    <a:pt x="3140443" y="5195888"/>
                    <a:pt x="3192831" y="5305425"/>
                    <a:pt x="3264268" y="5401628"/>
                  </a:cubicBezTo>
                  <a:cubicBezTo>
                    <a:pt x="3336658" y="5497830"/>
                    <a:pt x="3430003" y="5580698"/>
                    <a:pt x="3540493" y="5630228"/>
                  </a:cubicBezTo>
                  <a:cubicBezTo>
                    <a:pt x="3573831" y="5645468"/>
                    <a:pt x="3608121" y="5655945"/>
                    <a:pt x="3643363" y="5666423"/>
                  </a:cubicBezTo>
                  <a:cubicBezTo>
                    <a:pt x="3659556" y="5671185"/>
                    <a:pt x="3674796" y="5675948"/>
                    <a:pt x="3690988" y="5680710"/>
                  </a:cubicBezTo>
                  <a:cubicBezTo>
                    <a:pt x="3666223" y="5676900"/>
                    <a:pt x="3640506" y="5674995"/>
                    <a:pt x="3615741" y="5673090"/>
                  </a:cubicBezTo>
                  <a:close/>
                  <a:moveTo>
                    <a:pt x="3738613" y="5685473"/>
                  </a:moveTo>
                  <a:cubicBezTo>
                    <a:pt x="3714801" y="5674995"/>
                    <a:pt x="3690036" y="5668328"/>
                    <a:pt x="3665271" y="5660708"/>
                  </a:cubicBezTo>
                  <a:cubicBezTo>
                    <a:pt x="3632886" y="5651183"/>
                    <a:pt x="3601453" y="5642610"/>
                    <a:pt x="3570021" y="5630228"/>
                  </a:cubicBezTo>
                  <a:cubicBezTo>
                    <a:pt x="3513823" y="5608320"/>
                    <a:pt x="3461436" y="5576888"/>
                    <a:pt x="3413811" y="5540693"/>
                  </a:cubicBezTo>
                  <a:cubicBezTo>
                    <a:pt x="3313798" y="5462588"/>
                    <a:pt x="3236646" y="5360670"/>
                    <a:pt x="3179496" y="5248275"/>
                  </a:cubicBezTo>
                  <a:cubicBezTo>
                    <a:pt x="3149968" y="5190173"/>
                    <a:pt x="3125203" y="5130165"/>
                    <a:pt x="3104248" y="5069205"/>
                  </a:cubicBezTo>
                  <a:cubicBezTo>
                    <a:pt x="3104248" y="5066348"/>
                    <a:pt x="3104248" y="5063490"/>
                    <a:pt x="3103296" y="5061585"/>
                  </a:cubicBezTo>
                  <a:lnTo>
                    <a:pt x="3108058" y="5066348"/>
                  </a:lnTo>
                  <a:cubicBezTo>
                    <a:pt x="3109011" y="5067300"/>
                    <a:pt x="3109011" y="5066348"/>
                    <a:pt x="3109011" y="5065395"/>
                  </a:cubicBezTo>
                  <a:cubicBezTo>
                    <a:pt x="3107106" y="5063490"/>
                    <a:pt x="3105201" y="5061585"/>
                    <a:pt x="3103296" y="5060633"/>
                  </a:cubicBezTo>
                  <a:cubicBezTo>
                    <a:pt x="3103296" y="5056823"/>
                    <a:pt x="3102343" y="5053013"/>
                    <a:pt x="3102343" y="5050155"/>
                  </a:cubicBezTo>
                  <a:cubicBezTo>
                    <a:pt x="3109011" y="5065395"/>
                    <a:pt x="3115678" y="5080635"/>
                    <a:pt x="3122346" y="5095875"/>
                  </a:cubicBezTo>
                  <a:cubicBezTo>
                    <a:pt x="3159493" y="5175885"/>
                    <a:pt x="3205213" y="5251133"/>
                    <a:pt x="3259506" y="5320665"/>
                  </a:cubicBezTo>
                  <a:cubicBezTo>
                    <a:pt x="3312846" y="5389245"/>
                    <a:pt x="3374758" y="5451158"/>
                    <a:pt x="3442386" y="5505450"/>
                  </a:cubicBezTo>
                  <a:cubicBezTo>
                    <a:pt x="3509061" y="5559743"/>
                    <a:pt x="3581451" y="5606415"/>
                    <a:pt x="3658603" y="5643563"/>
                  </a:cubicBezTo>
                  <a:cubicBezTo>
                    <a:pt x="3693846" y="5660708"/>
                    <a:pt x="3730041" y="5676900"/>
                    <a:pt x="3767188" y="5690235"/>
                  </a:cubicBezTo>
                  <a:cubicBezTo>
                    <a:pt x="3757663" y="5688330"/>
                    <a:pt x="3748138" y="5687378"/>
                    <a:pt x="3738613" y="5685473"/>
                  </a:cubicBezTo>
                  <a:close/>
                  <a:moveTo>
                    <a:pt x="3696703" y="5651183"/>
                  </a:moveTo>
                  <a:cubicBezTo>
                    <a:pt x="3617646" y="5615940"/>
                    <a:pt x="3543351" y="5572125"/>
                    <a:pt x="3474771" y="5520690"/>
                  </a:cubicBezTo>
                  <a:cubicBezTo>
                    <a:pt x="3406191" y="5469255"/>
                    <a:pt x="3343326" y="5409248"/>
                    <a:pt x="3288081" y="5343525"/>
                  </a:cubicBezTo>
                  <a:cubicBezTo>
                    <a:pt x="3231883" y="5275898"/>
                    <a:pt x="3182353" y="5201603"/>
                    <a:pt x="3143301" y="5122545"/>
                  </a:cubicBezTo>
                  <a:cubicBezTo>
                    <a:pt x="3134728" y="5105400"/>
                    <a:pt x="3126156" y="5088255"/>
                    <a:pt x="3118536" y="5071110"/>
                  </a:cubicBezTo>
                  <a:cubicBezTo>
                    <a:pt x="3119488" y="5073015"/>
                    <a:pt x="3120441" y="5073968"/>
                    <a:pt x="3121393" y="5075873"/>
                  </a:cubicBezTo>
                  <a:cubicBezTo>
                    <a:pt x="3157588" y="5145405"/>
                    <a:pt x="3203308" y="5210175"/>
                    <a:pt x="3253791" y="5270183"/>
                  </a:cubicBezTo>
                  <a:cubicBezTo>
                    <a:pt x="3307131" y="5333048"/>
                    <a:pt x="3366186" y="5390198"/>
                    <a:pt x="3429051" y="5442585"/>
                  </a:cubicBezTo>
                  <a:cubicBezTo>
                    <a:pt x="3492868" y="5495925"/>
                    <a:pt x="3561448" y="5545455"/>
                    <a:pt x="3630981" y="5591175"/>
                  </a:cubicBezTo>
                  <a:cubicBezTo>
                    <a:pt x="3666223" y="5614035"/>
                    <a:pt x="3701466" y="5635943"/>
                    <a:pt x="3737661" y="5657850"/>
                  </a:cubicBezTo>
                  <a:cubicBezTo>
                    <a:pt x="3754806" y="5668328"/>
                    <a:pt x="3772903" y="5678805"/>
                    <a:pt x="3791001" y="5688330"/>
                  </a:cubicBezTo>
                  <a:cubicBezTo>
                    <a:pt x="3759568" y="5676900"/>
                    <a:pt x="3728136" y="5664518"/>
                    <a:pt x="3696703" y="5651183"/>
                  </a:cubicBezTo>
                  <a:close/>
                  <a:moveTo>
                    <a:pt x="3662413" y="5598795"/>
                  </a:moveTo>
                  <a:cubicBezTo>
                    <a:pt x="3592881" y="5554980"/>
                    <a:pt x="3525253" y="5507355"/>
                    <a:pt x="3460483" y="5455920"/>
                  </a:cubicBezTo>
                  <a:cubicBezTo>
                    <a:pt x="3396666" y="5404485"/>
                    <a:pt x="3335706" y="5349240"/>
                    <a:pt x="3280461" y="5288280"/>
                  </a:cubicBezTo>
                  <a:cubicBezTo>
                    <a:pt x="3228073" y="5230178"/>
                    <a:pt x="3181401" y="5167313"/>
                    <a:pt x="3142348" y="5099685"/>
                  </a:cubicBezTo>
                  <a:cubicBezTo>
                    <a:pt x="3127108" y="5073015"/>
                    <a:pt x="3111868" y="5045393"/>
                    <a:pt x="3099486" y="5017770"/>
                  </a:cubicBezTo>
                  <a:cubicBezTo>
                    <a:pt x="3095676" y="4987290"/>
                    <a:pt x="3089008" y="4957763"/>
                    <a:pt x="3080436" y="4929188"/>
                  </a:cubicBezTo>
                  <a:cubicBezTo>
                    <a:pt x="3096628" y="4973003"/>
                    <a:pt x="3116631" y="5014913"/>
                    <a:pt x="3139491" y="5055870"/>
                  </a:cubicBezTo>
                  <a:cubicBezTo>
                    <a:pt x="3178543" y="5125403"/>
                    <a:pt x="3226168" y="5190173"/>
                    <a:pt x="3277603" y="5251133"/>
                  </a:cubicBezTo>
                  <a:cubicBezTo>
                    <a:pt x="3331896" y="5313998"/>
                    <a:pt x="3391903" y="5371148"/>
                    <a:pt x="3454768" y="5424488"/>
                  </a:cubicBezTo>
                  <a:cubicBezTo>
                    <a:pt x="3523348" y="5481638"/>
                    <a:pt x="3595738" y="5534025"/>
                    <a:pt x="3669081" y="5584508"/>
                  </a:cubicBezTo>
                  <a:cubicBezTo>
                    <a:pt x="3734803" y="5628323"/>
                    <a:pt x="3801478" y="5670233"/>
                    <a:pt x="3868153" y="5711190"/>
                  </a:cubicBezTo>
                  <a:cubicBezTo>
                    <a:pt x="3795763" y="5684520"/>
                    <a:pt x="3728136" y="5640705"/>
                    <a:pt x="3662413" y="5598795"/>
                  </a:cubicBezTo>
                  <a:close/>
                  <a:moveTo>
                    <a:pt x="3081388" y="4916805"/>
                  </a:moveTo>
                  <a:cubicBezTo>
                    <a:pt x="3085198" y="4923473"/>
                    <a:pt x="3088056" y="4930140"/>
                    <a:pt x="3091866" y="4935855"/>
                  </a:cubicBezTo>
                  <a:cubicBezTo>
                    <a:pt x="3109963" y="4969193"/>
                    <a:pt x="3130918" y="5000625"/>
                    <a:pt x="3152826" y="5030153"/>
                  </a:cubicBezTo>
                  <a:cubicBezTo>
                    <a:pt x="3199498" y="5093018"/>
                    <a:pt x="3253791" y="5149215"/>
                    <a:pt x="3309988" y="5204460"/>
                  </a:cubicBezTo>
                  <a:cubicBezTo>
                    <a:pt x="3371901" y="5265420"/>
                    <a:pt x="3436671" y="5324475"/>
                    <a:pt x="3502393" y="5381625"/>
                  </a:cubicBezTo>
                  <a:cubicBezTo>
                    <a:pt x="3569068" y="5440680"/>
                    <a:pt x="3636696" y="5499735"/>
                    <a:pt x="3703371" y="5559743"/>
                  </a:cubicBezTo>
                  <a:cubicBezTo>
                    <a:pt x="3747186" y="5597843"/>
                    <a:pt x="3790048" y="5636895"/>
                    <a:pt x="3833863" y="5674995"/>
                  </a:cubicBezTo>
                  <a:cubicBezTo>
                    <a:pt x="3828148" y="5671185"/>
                    <a:pt x="3822433" y="5667375"/>
                    <a:pt x="3815766" y="5664518"/>
                  </a:cubicBezTo>
                  <a:cubicBezTo>
                    <a:pt x="3777666" y="5640705"/>
                    <a:pt x="3740518" y="5616893"/>
                    <a:pt x="3703371" y="5593080"/>
                  </a:cubicBezTo>
                  <a:cubicBezTo>
                    <a:pt x="3630028" y="5544503"/>
                    <a:pt x="3557638" y="5494020"/>
                    <a:pt x="3489058" y="5438775"/>
                  </a:cubicBezTo>
                  <a:cubicBezTo>
                    <a:pt x="3423336" y="5386388"/>
                    <a:pt x="3361423" y="5330190"/>
                    <a:pt x="3305226" y="5268278"/>
                  </a:cubicBezTo>
                  <a:cubicBezTo>
                    <a:pt x="3251886" y="5210175"/>
                    <a:pt x="3203308" y="5146358"/>
                    <a:pt x="3161398" y="5078730"/>
                  </a:cubicBezTo>
                  <a:cubicBezTo>
                    <a:pt x="3140443" y="5044440"/>
                    <a:pt x="3121393" y="5009198"/>
                    <a:pt x="3105201" y="4973003"/>
                  </a:cubicBezTo>
                  <a:cubicBezTo>
                    <a:pt x="3096628" y="4954905"/>
                    <a:pt x="3089008" y="4935855"/>
                    <a:pt x="3081388" y="4916805"/>
                  </a:cubicBezTo>
                  <a:close/>
                  <a:moveTo>
                    <a:pt x="3890061" y="5710238"/>
                  </a:moveTo>
                  <a:cubicBezTo>
                    <a:pt x="3839578" y="5665470"/>
                    <a:pt x="3788143" y="5620703"/>
                    <a:pt x="3737661" y="5576888"/>
                  </a:cubicBezTo>
                  <a:cubicBezTo>
                    <a:pt x="3670033" y="5517833"/>
                    <a:pt x="3603358" y="5458778"/>
                    <a:pt x="3535731" y="5399723"/>
                  </a:cubicBezTo>
                  <a:cubicBezTo>
                    <a:pt x="3470961" y="5342573"/>
                    <a:pt x="3406191" y="5285423"/>
                    <a:pt x="3343326" y="5226368"/>
                  </a:cubicBezTo>
                  <a:cubicBezTo>
                    <a:pt x="3285223" y="5171123"/>
                    <a:pt x="3229026" y="5114925"/>
                    <a:pt x="3178543" y="5053013"/>
                  </a:cubicBezTo>
                  <a:cubicBezTo>
                    <a:pt x="3142348" y="5009198"/>
                    <a:pt x="3109963" y="4961573"/>
                    <a:pt x="3084246" y="4911090"/>
                  </a:cubicBezTo>
                  <a:cubicBezTo>
                    <a:pt x="3125203" y="4953953"/>
                    <a:pt x="3166161" y="4996815"/>
                    <a:pt x="3207118" y="5038725"/>
                  </a:cubicBezTo>
                  <a:cubicBezTo>
                    <a:pt x="3263316" y="5095875"/>
                    <a:pt x="3320466" y="5151120"/>
                    <a:pt x="3377616" y="5207318"/>
                  </a:cubicBezTo>
                  <a:cubicBezTo>
                    <a:pt x="3436671" y="5264468"/>
                    <a:pt x="3495726" y="5322570"/>
                    <a:pt x="3554781" y="5379720"/>
                  </a:cubicBezTo>
                  <a:cubicBezTo>
                    <a:pt x="3612883" y="5436870"/>
                    <a:pt x="3671938" y="5494020"/>
                    <a:pt x="3730041" y="5551170"/>
                  </a:cubicBezTo>
                  <a:cubicBezTo>
                    <a:pt x="3783381" y="5603558"/>
                    <a:pt x="3837673" y="5655945"/>
                    <a:pt x="3891013" y="5708333"/>
                  </a:cubicBezTo>
                  <a:cubicBezTo>
                    <a:pt x="3892918" y="5710238"/>
                    <a:pt x="3893871" y="5712143"/>
                    <a:pt x="3895776" y="5715000"/>
                  </a:cubicBezTo>
                  <a:cubicBezTo>
                    <a:pt x="3893871" y="5713095"/>
                    <a:pt x="3891966" y="5712143"/>
                    <a:pt x="3890061" y="5710238"/>
                  </a:cubicBezTo>
                  <a:close/>
                  <a:moveTo>
                    <a:pt x="3818623" y="5508308"/>
                  </a:moveTo>
                  <a:cubicBezTo>
                    <a:pt x="3774808" y="5427345"/>
                    <a:pt x="3726231" y="5349240"/>
                    <a:pt x="3670033" y="5275898"/>
                  </a:cubicBezTo>
                  <a:cubicBezTo>
                    <a:pt x="3614788" y="5202555"/>
                    <a:pt x="3550971" y="5135880"/>
                    <a:pt x="3479533" y="5077778"/>
                  </a:cubicBezTo>
                  <a:cubicBezTo>
                    <a:pt x="3406191" y="5018723"/>
                    <a:pt x="3327133" y="4967288"/>
                    <a:pt x="3248076" y="4917758"/>
                  </a:cubicBezTo>
                  <a:cubicBezTo>
                    <a:pt x="3176638" y="4872990"/>
                    <a:pt x="3106153" y="4827270"/>
                    <a:pt x="3039478" y="4775835"/>
                  </a:cubicBezTo>
                  <a:cubicBezTo>
                    <a:pt x="3104248" y="4812983"/>
                    <a:pt x="3172828" y="4841558"/>
                    <a:pt x="3244266" y="4862513"/>
                  </a:cubicBezTo>
                  <a:cubicBezTo>
                    <a:pt x="3269031" y="4874895"/>
                    <a:pt x="3292843" y="4887278"/>
                    <a:pt x="3315703" y="4901565"/>
                  </a:cubicBezTo>
                  <a:cubicBezTo>
                    <a:pt x="3389046" y="4944428"/>
                    <a:pt x="3457626" y="4994910"/>
                    <a:pt x="3521443" y="5052060"/>
                  </a:cubicBezTo>
                  <a:cubicBezTo>
                    <a:pt x="3586213" y="5109210"/>
                    <a:pt x="3644316" y="5173980"/>
                    <a:pt x="3695751" y="5243513"/>
                  </a:cubicBezTo>
                  <a:cubicBezTo>
                    <a:pt x="3747186" y="5313045"/>
                    <a:pt x="3791953" y="5388293"/>
                    <a:pt x="3829101" y="5467350"/>
                  </a:cubicBezTo>
                  <a:cubicBezTo>
                    <a:pt x="3861486" y="5535930"/>
                    <a:pt x="3887203" y="5607368"/>
                    <a:pt x="3906253" y="5680710"/>
                  </a:cubicBezTo>
                  <a:cubicBezTo>
                    <a:pt x="3878631" y="5622608"/>
                    <a:pt x="3849103" y="5565458"/>
                    <a:pt x="3818623" y="5508308"/>
                  </a:cubicBezTo>
                  <a:close/>
                  <a:moveTo>
                    <a:pt x="3923398" y="5661660"/>
                  </a:moveTo>
                  <a:cubicBezTo>
                    <a:pt x="3922446" y="5663565"/>
                    <a:pt x="3922446" y="5665470"/>
                    <a:pt x="3922446" y="5667375"/>
                  </a:cubicBezTo>
                  <a:cubicBezTo>
                    <a:pt x="3919588" y="5667375"/>
                    <a:pt x="3916731" y="5668328"/>
                    <a:pt x="3914826" y="5671185"/>
                  </a:cubicBezTo>
                  <a:cubicBezTo>
                    <a:pt x="3898633" y="5610225"/>
                    <a:pt x="3877678" y="5550218"/>
                    <a:pt x="3851961" y="5493068"/>
                  </a:cubicBezTo>
                  <a:cubicBezTo>
                    <a:pt x="3816718" y="5412105"/>
                    <a:pt x="3772903" y="5335905"/>
                    <a:pt x="3722421" y="5263515"/>
                  </a:cubicBezTo>
                  <a:cubicBezTo>
                    <a:pt x="3672891" y="5193030"/>
                    <a:pt x="3614788" y="5127308"/>
                    <a:pt x="3551923" y="5068253"/>
                  </a:cubicBezTo>
                  <a:cubicBezTo>
                    <a:pt x="3489058" y="5009198"/>
                    <a:pt x="3419526" y="4956810"/>
                    <a:pt x="3346183" y="4912043"/>
                  </a:cubicBezTo>
                  <a:cubicBezTo>
                    <a:pt x="3322371" y="4897755"/>
                    <a:pt x="3297606" y="4883468"/>
                    <a:pt x="3271888" y="4870133"/>
                  </a:cubicBezTo>
                  <a:cubicBezTo>
                    <a:pt x="3287128" y="4873943"/>
                    <a:pt x="3302368" y="4877753"/>
                    <a:pt x="3317608" y="4880610"/>
                  </a:cubicBezTo>
                  <a:cubicBezTo>
                    <a:pt x="3334753" y="4884420"/>
                    <a:pt x="3352851" y="4887278"/>
                    <a:pt x="3369996" y="4890135"/>
                  </a:cubicBezTo>
                  <a:cubicBezTo>
                    <a:pt x="3414763" y="4912043"/>
                    <a:pt x="3458578" y="4936808"/>
                    <a:pt x="3499536" y="4965383"/>
                  </a:cubicBezTo>
                  <a:cubicBezTo>
                    <a:pt x="3559543" y="5006340"/>
                    <a:pt x="3614788" y="5053013"/>
                    <a:pt x="3664318" y="5105400"/>
                  </a:cubicBezTo>
                  <a:cubicBezTo>
                    <a:pt x="3714801" y="5158740"/>
                    <a:pt x="3759568" y="5218748"/>
                    <a:pt x="3796716" y="5281613"/>
                  </a:cubicBezTo>
                  <a:cubicBezTo>
                    <a:pt x="3835768" y="5348288"/>
                    <a:pt x="3867201" y="5419725"/>
                    <a:pt x="3889108" y="5494020"/>
                  </a:cubicBezTo>
                  <a:cubicBezTo>
                    <a:pt x="3904348" y="5545455"/>
                    <a:pt x="3915778" y="5597843"/>
                    <a:pt x="3923398" y="5651183"/>
                  </a:cubicBezTo>
                  <a:cubicBezTo>
                    <a:pt x="3924351" y="5654993"/>
                    <a:pt x="3924351" y="5657850"/>
                    <a:pt x="3923398" y="5661660"/>
                  </a:cubicBezTo>
                  <a:close/>
                  <a:moveTo>
                    <a:pt x="3907206" y="5517833"/>
                  </a:moveTo>
                  <a:cubicBezTo>
                    <a:pt x="3886251" y="5442585"/>
                    <a:pt x="3855771" y="5371148"/>
                    <a:pt x="3818623" y="5302568"/>
                  </a:cubicBezTo>
                  <a:cubicBezTo>
                    <a:pt x="3782428" y="5236845"/>
                    <a:pt x="3738613" y="5174933"/>
                    <a:pt x="3688131" y="5119688"/>
                  </a:cubicBezTo>
                  <a:cubicBezTo>
                    <a:pt x="3639553" y="5066348"/>
                    <a:pt x="3585261" y="5017770"/>
                    <a:pt x="3527158" y="4975860"/>
                  </a:cubicBezTo>
                  <a:cubicBezTo>
                    <a:pt x="3497631" y="4954905"/>
                    <a:pt x="3467151" y="4935855"/>
                    <a:pt x="3435718" y="4917758"/>
                  </a:cubicBezTo>
                  <a:cubicBezTo>
                    <a:pt x="3420478" y="4909185"/>
                    <a:pt x="3404286" y="4900613"/>
                    <a:pt x="3388093" y="4892993"/>
                  </a:cubicBezTo>
                  <a:cubicBezTo>
                    <a:pt x="3422383" y="4897755"/>
                    <a:pt x="3457626" y="4900613"/>
                    <a:pt x="3492868" y="4900613"/>
                  </a:cubicBezTo>
                  <a:cubicBezTo>
                    <a:pt x="3536683" y="4929188"/>
                    <a:pt x="3575736" y="4963478"/>
                    <a:pt x="3612883" y="5000625"/>
                  </a:cubicBezTo>
                  <a:cubicBezTo>
                    <a:pt x="3658603" y="5046345"/>
                    <a:pt x="3705276" y="5091113"/>
                    <a:pt x="3747186" y="5139690"/>
                  </a:cubicBezTo>
                  <a:cubicBezTo>
                    <a:pt x="3789096" y="5188268"/>
                    <a:pt x="3828148" y="5239703"/>
                    <a:pt x="3856723" y="5296853"/>
                  </a:cubicBezTo>
                  <a:cubicBezTo>
                    <a:pt x="3885298" y="5353050"/>
                    <a:pt x="3906253" y="5413058"/>
                    <a:pt x="3917683" y="5474970"/>
                  </a:cubicBezTo>
                  <a:cubicBezTo>
                    <a:pt x="3924351" y="5509260"/>
                    <a:pt x="3928161" y="5544503"/>
                    <a:pt x="3929113" y="5578793"/>
                  </a:cubicBezTo>
                  <a:cubicBezTo>
                    <a:pt x="3929113" y="5588318"/>
                    <a:pt x="3929113" y="5597843"/>
                    <a:pt x="3929113" y="5607368"/>
                  </a:cubicBezTo>
                  <a:cubicBezTo>
                    <a:pt x="3922446" y="5576888"/>
                    <a:pt x="3915778" y="5546408"/>
                    <a:pt x="3907206" y="5517833"/>
                  </a:cubicBezTo>
                  <a:close/>
                  <a:moveTo>
                    <a:pt x="3951021" y="5504498"/>
                  </a:moveTo>
                  <a:cubicBezTo>
                    <a:pt x="3950068" y="5521643"/>
                    <a:pt x="3947211" y="5538788"/>
                    <a:pt x="3944353" y="5554980"/>
                  </a:cubicBezTo>
                  <a:cubicBezTo>
                    <a:pt x="3943401" y="5558790"/>
                    <a:pt x="3943401" y="5562600"/>
                    <a:pt x="3942448" y="5566410"/>
                  </a:cubicBezTo>
                  <a:cubicBezTo>
                    <a:pt x="3940543" y="5573078"/>
                    <a:pt x="3939591" y="5578793"/>
                    <a:pt x="3938638" y="5585460"/>
                  </a:cubicBezTo>
                  <a:cubicBezTo>
                    <a:pt x="3938638" y="5586413"/>
                    <a:pt x="3938638" y="5587365"/>
                    <a:pt x="3939591" y="5588318"/>
                  </a:cubicBezTo>
                  <a:cubicBezTo>
                    <a:pt x="3938638" y="5593080"/>
                    <a:pt x="3937686" y="5598795"/>
                    <a:pt x="3936733" y="5603558"/>
                  </a:cubicBezTo>
                  <a:cubicBezTo>
                    <a:pt x="3936733" y="5598795"/>
                    <a:pt x="3936733" y="5594033"/>
                    <a:pt x="3936733" y="5589270"/>
                  </a:cubicBezTo>
                  <a:cubicBezTo>
                    <a:pt x="3936733" y="5557838"/>
                    <a:pt x="3933876" y="5526405"/>
                    <a:pt x="3929113" y="5495925"/>
                  </a:cubicBezTo>
                  <a:cubicBezTo>
                    <a:pt x="3919588" y="5433060"/>
                    <a:pt x="3900538" y="5372100"/>
                    <a:pt x="3872916" y="5314950"/>
                  </a:cubicBezTo>
                  <a:cubicBezTo>
                    <a:pt x="3816718" y="5196840"/>
                    <a:pt x="3723373" y="5103495"/>
                    <a:pt x="3630981" y="5013008"/>
                  </a:cubicBezTo>
                  <a:cubicBezTo>
                    <a:pt x="3590023" y="4973003"/>
                    <a:pt x="3549066" y="4931093"/>
                    <a:pt x="3499536" y="4900613"/>
                  </a:cubicBezTo>
                  <a:cubicBezTo>
                    <a:pt x="3517633" y="4900613"/>
                    <a:pt x="3536683" y="4900613"/>
                    <a:pt x="3554781" y="4899660"/>
                  </a:cubicBezTo>
                  <a:cubicBezTo>
                    <a:pt x="3593833" y="4931093"/>
                    <a:pt x="3632886" y="4964430"/>
                    <a:pt x="3668128" y="5000625"/>
                  </a:cubicBezTo>
                  <a:cubicBezTo>
                    <a:pt x="3706228" y="5039678"/>
                    <a:pt x="3741471" y="5080635"/>
                    <a:pt x="3774808" y="5122545"/>
                  </a:cubicBezTo>
                  <a:cubicBezTo>
                    <a:pt x="3842436" y="5206365"/>
                    <a:pt x="3911016" y="5296853"/>
                    <a:pt x="3938638" y="5403533"/>
                  </a:cubicBezTo>
                  <a:cubicBezTo>
                    <a:pt x="3946258" y="5433060"/>
                    <a:pt x="3951021" y="5464493"/>
                    <a:pt x="3951021" y="5494973"/>
                  </a:cubicBezTo>
                  <a:cubicBezTo>
                    <a:pt x="3951973" y="5498783"/>
                    <a:pt x="3951021" y="5501640"/>
                    <a:pt x="3951021" y="5504498"/>
                  </a:cubicBezTo>
                  <a:close/>
                  <a:moveTo>
                    <a:pt x="3952926" y="5427345"/>
                  </a:moveTo>
                  <a:cubicBezTo>
                    <a:pt x="3952926" y="5426393"/>
                    <a:pt x="3952926" y="5425440"/>
                    <a:pt x="3951973" y="5424488"/>
                  </a:cubicBezTo>
                  <a:cubicBezTo>
                    <a:pt x="3941496" y="5370195"/>
                    <a:pt x="3918636" y="5318760"/>
                    <a:pt x="3891013" y="5271135"/>
                  </a:cubicBezTo>
                  <a:cubicBezTo>
                    <a:pt x="3863391" y="5223510"/>
                    <a:pt x="3830053" y="5178743"/>
                    <a:pt x="3795763" y="5135880"/>
                  </a:cubicBezTo>
                  <a:cubicBezTo>
                    <a:pt x="3761473" y="5093018"/>
                    <a:pt x="3725278" y="5051108"/>
                    <a:pt x="3687178" y="5011103"/>
                  </a:cubicBezTo>
                  <a:cubicBezTo>
                    <a:pt x="3648126" y="4971098"/>
                    <a:pt x="3607168" y="4932045"/>
                    <a:pt x="3562401" y="4898708"/>
                  </a:cubicBezTo>
                  <a:cubicBezTo>
                    <a:pt x="3574783" y="4897755"/>
                    <a:pt x="3588118" y="4896803"/>
                    <a:pt x="3600501" y="4895850"/>
                  </a:cubicBezTo>
                  <a:cubicBezTo>
                    <a:pt x="3669081" y="4961573"/>
                    <a:pt x="3739566" y="5027295"/>
                    <a:pt x="3799573" y="5100638"/>
                  </a:cubicBezTo>
                  <a:cubicBezTo>
                    <a:pt x="3860533" y="5173980"/>
                    <a:pt x="3911968" y="5256848"/>
                    <a:pt x="3939591" y="5348288"/>
                  </a:cubicBezTo>
                  <a:cubicBezTo>
                    <a:pt x="3943401" y="5360670"/>
                    <a:pt x="3946258" y="5373053"/>
                    <a:pt x="3949116" y="5385435"/>
                  </a:cubicBezTo>
                  <a:cubicBezTo>
                    <a:pt x="3951973" y="5398770"/>
                    <a:pt x="3952926" y="5413058"/>
                    <a:pt x="3952926" y="5427345"/>
                  </a:cubicBezTo>
                  <a:close/>
                  <a:moveTo>
                    <a:pt x="3876726" y="5150168"/>
                  </a:moveTo>
                  <a:cubicBezTo>
                    <a:pt x="3907206" y="5204460"/>
                    <a:pt x="3928161" y="5263515"/>
                    <a:pt x="3940543" y="5323523"/>
                  </a:cubicBezTo>
                  <a:cubicBezTo>
                    <a:pt x="3929113" y="5292090"/>
                    <a:pt x="3915778" y="5261610"/>
                    <a:pt x="3899586" y="5232083"/>
                  </a:cubicBezTo>
                  <a:cubicBezTo>
                    <a:pt x="3852913" y="5146358"/>
                    <a:pt x="3789096" y="5070158"/>
                    <a:pt x="3719563" y="5001578"/>
                  </a:cubicBezTo>
                  <a:cubicBezTo>
                    <a:pt x="3682416" y="4965383"/>
                    <a:pt x="3644316" y="4930140"/>
                    <a:pt x="3605263" y="4895850"/>
                  </a:cubicBezTo>
                  <a:cubicBezTo>
                    <a:pt x="3606216" y="4895850"/>
                    <a:pt x="3606216" y="4895850"/>
                    <a:pt x="3607168" y="4895850"/>
                  </a:cubicBezTo>
                  <a:cubicBezTo>
                    <a:pt x="3608121" y="4896803"/>
                    <a:pt x="3608121" y="4896803"/>
                    <a:pt x="3609073" y="4896803"/>
                  </a:cubicBezTo>
                  <a:cubicBezTo>
                    <a:pt x="3721468" y="4951095"/>
                    <a:pt x="3816718" y="5040630"/>
                    <a:pt x="3876726" y="5150168"/>
                  </a:cubicBezTo>
                  <a:close/>
                  <a:moveTo>
                    <a:pt x="3689083" y="4858703"/>
                  </a:moveTo>
                  <a:cubicBezTo>
                    <a:pt x="3665271" y="4863465"/>
                    <a:pt x="3640506" y="4867275"/>
                    <a:pt x="3616693" y="4870133"/>
                  </a:cubicBezTo>
                  <a:cubicBezTo>
                    <a:pt x="3613836" y="4869180"/>
                    <a:pt x="3610978" y="4870133"/>
                    <a:pt x="3609073" y="4871085"/>
                  </a:cubicBezTo>
                  <a:cubicBezTo>
                    <a:pt x="3475723" y="4885373"/>
                    <a:pt x="3339516" y="4871085"/>
                    <a:pt x="3211881" y="4828223"/>
                  </a:cubicBezTo>
                  <a:cubicBezTo>
                    <a:pt x="3212833" y="4828223"/>
                    <a:pt x="3213786" y="4828223"/>
                    <a:pt x="3214738" y="4829175"/>
                  </a:cubicBezTo>
                  <a:cubicBezTo>
                    <a:pt x="3324276" y="4851083"/>
                    <a:pt x="3436671" y="4853940"/>
                    <a:pt x="3547161" y="4842510"/>
                  </a:cubicBezTo>
                  <a:cubicBezTo>
                    <a:pt x="3657651" y="4831080"/>
                    <a:pt x="3767188" y="4807268"/>
                    <a:pt x="3873868" y="4775835"/>
                  </a:cubicBezTo>
                  <a:cubicBezTo>
                    <a:pt x="3923398" y="4761548"/>
                    <a:pt x="3971976" y="4745355"/>
                    <a:pt x="4021506" y="4728210"/>
                  </a:cubicBezTo>
                  <a:cubicBezTo>
                    <a:pt x="3914826" y="4781550"/>
                    <a:pt x="3807193" y="4834890"/>
                    <a:pt x="3689083" y="4858703"/>
                  </a:cubicBezTo>
                  <a:close/>
                  <a:moveTo>
                    <a:pt x="4111041" y="4686300"/>
                  </a:moveTo>
                  <a:cubicBezTo>
                    <a:pt x="4046271" y="4710113"/>
                    <a:pt x="3981501" y="4733925"/>
                    <a:pt x="3915778" y="4754880"/>
                  </a:cubicBezTo>
                  <a:cubicBezTo>
                    <a:pt x="3810051" y="4788218"/>
                    <a:pt x="3702418" y="4814888"/>
                    <a:pt x="3592881" y="4830128"/>
                  </a:cubicBezTo>
                  <a:cubicBezTo>
                    <a:pt x="3483343" y="4844415"/>
                    <a:pt x="3371901" y="4847273"/>
                    <a:pt x="3261411" y="4830128"/>
                  </a:cubicBezTo>
                  <a:cubicBezTo>
                    <a:pt x="3223311" y="4824413"/>
                    <a:pt x="3186163" y="4815840"/>
                    <a:pt x="3149016" y="4805363"/>
                  </a:cubicBezTo>
                  <a:cubicBezTo>
                    <a:pt x="3109963" y="4789170"/>
                    <a:pt x="3071863" y="4771073"/>
                    <a:pt x="3035668" y="4749165"/>
                  </a:cubicBezTo>
                  <a:cubicBezTo>
                    <a:pt x="2981376" y="4716780"/>
                    <a:pt x="2929941" y="4678680"/>
                    <a:pt x="2884221" y="4635818"/>
                  </a:cubicBezTo>
                  <a:cubicBezTo>
                    <a:pt x="2874696" y="4627245"/>
                    <a:pt x="2864218" y="4617720"/>
                    <a:pt x="2853741" y="4608195"/>
                  </a:cubicBezTo>
                  <a:cubicBezTo>
                    <a:pt x="2913748" y="4648200"/>
                    <a:pt x="2977566" y="4681538"/>
                    <a:pt x="3045193" y="4707255"/>
                  </a:cubicBezTo>
                  <a:cubicBezTo>
                    <a:pt x="3134728" y="4742498"/>
                    <a:pt x="3229026" y="4765358"/>
                    <a:pt x="3324276" y="4773930"/>
                  </a:cubicBezTo>
                  <a:cubicBezTo>
                    <a:pt x="3424288" y="4783455"/>
                    <a:pt x="3524301" y="4776788"/>
                    <a:pt x="3623361" y="4760595"/>
                  </a:cubicBezTo>
                  <a:cubicBezTo>
                    <a:pt x="3726231" y="4744403"/>
                    <a:pt x="3827196" y="4718685"/>
                    <a:pt x="3930066" y="4697730"/>
                  </a:cubicBezTo>
                  <a:cubicBezTo>
                    <a:pt x="4007218" y="4681538"/>
                    <a:pt x="4086276" y="4668203"/>
                    <a:pt x="4164381" y="4662488"/>
                  </a:cubicBezTo>
                  <a:cubicBezTo>
                    <a:pt x="4146283" y="4670108"/>
                    <a:pt x="4129138" y="4677728"/>
                    <a:pt x="4111041" y="4686300"/>
                  </a:cubicBezTo>
                  <a:close/>
                  <a:moveTo>
                    <a:pt x="4198671" y="4650105"/>
                  </a:moveTo>
                  <a:cubicBezTo>
                    <a:pt x="4123423" y="4653915"/>
                    <a:pt x="4048176" y="4665345"/>
                    <a:pt x="3973881" y="4679633"/>
                  </a:cubicBezTo>
                  <a:cubicBezTo>
                    <a:pt x="3871963" y="4699635"/>
                    <a:pt x="3770998" y="4725353"/>
                    <a:pt x="3669081" y="4744403"/>
                  </a:cubicBezTo>
                  <a:cubicBezTo>
                    <a:pt x="3569068" y="4763453"/>
                    <a:pt x="3468103" y="4774883"/>
                    <a:pt x="3367138" y="4769168"/>
                  </a:cubicBezTo>
                  <a:cubicBezTo>
                    <a:pt x="3270936" y="4764405"/>
                    <a:pt x="3175686" y="4745355"/>
                    <a:pt x="3085198" y="4714875"/>
                  </a:cubicBezTo>
                  <a:cubicBezTo>
                    <a:pt x="2998521" y="4685348"/>
                    <a:pt x="2915653" y="4644390"/>
                    <a:pt x="2839453" y="4592955"/>
                  </a:cubicBezTo>
                  <a:cubicBezTo>
                    <a:pt x="2839453" y="4592955"/>
                    <a:pt x="2839453" y="4592003"/>
                    <a:pt x="2839453" y="4592003"/>
                  </a:cubicBezTo>
                  <a:cubicBezTo>
                    <a:pt x="2894698" y="4623435"/>
                    <a:pt x="2954706" y="4645343"/>
                    <a:pt x="3016618" y="4660583"/>
                  </a:cubicBezTo>
                  <a:cubicBezTo>
                    <a:pt x="3061386" y="4671060"/>
                    <a:pt x="3106153" y="4678680"/>
                    <a:pt x="3151873" y="4682490"/>
                  </a:cubicBezTo>
                  <a:cubicBezTo>
                    <a:pt x="3207118" y="4692015"/>
                    <a:pt x="3263316" y="4697730"/>
                    <a:pt x="3319513" y="4700588"/>
                  </a:cubicBezTo>
                  <a:cubicBezTo>
                    <a:pt x="3424288" y="4705350"/>
                    <a:pt x="3529063" y="4700588"/>
                    <a:pt x="3632886" y="4690110"/>
                  </a:cubicBezTo>
                  <a:cubicBezTo>
                    <a:pt x="3736708" y="4679633"/>
                    <a:pt x="3839578" y="4662488"/>
                    <a:pt x="3942448" y="4648200"/>
                  </a:cubicBezTo>
                  <a:cubicBezTo>
                    <a:pt x="4042461" y="4633913"/>
                    <a:pt x="4143426" y="4623435"/>
                    <a:pt x="4244391" y="4634865"/>
                  </a:cubicBezTo>
                  <a:cubicBezTo>
                    <a:pt x="4229151" y="4639628"/>
                    <a:pt x="4213911" y="4644390"/>
                    <a:pt x="4198671" y="4650105"/>
                  </a:cubicBezTo>
                  <a:close/>
                  <a:moveTo>
                    <a:pt x="2846121" y="4588193"/>
                  </a:moveTo>
                  <a:cubicBezTo>
                    <a:pt x="2865171" y="4597718"/>
                    <a:pt x="2885173" y="4606290"/>
                    <a:pt x="2904223" y="4613910"/>
                  </a:cubicBezTo>
                  <a:cubicBezTo>
                    <a:pt x="2945181" y="4630103"/>
                    <a:pt x="2987091" y="4644390"/>
                    <a:pt x="3029953" y="4655820"/>
                  </a:cubicBezTo>
                  <a:cubicBezTo>
                    <a:pt x="2965183" y="4641533"/>
                    <a:pt x="2903271" y="4618673"/>
                    <a:pt x="2846121" y="4588193"/>
                  </a:cubicBezTo>
                  <a:close/>
                  <a:moveTo>
                    <a:pt x="4259631" y="4630103"/>
                  </a:moveTo>
                  <a:cubicBezTo>
                    <a:pt x="4170096" y="4614863"/>
                    <a:pt x="4076751" y="4621530"/>
                    <a:pt x="3987216" y="4632960"/>
                  </a:cubicBezTo>
                  <a:cubicBezTo>
                    <a:pt x="3884346" y="4646295"/>
                    <a:pt x="3781476" y="4664393"/>
                    <a:pt x="3678606" y="4675823"/>
                  </a:cubicBezTo>
                  <a:cubicBezTo>
                    <a:pt x="3574783" y="4687253"/>
                    <a:pt x="3470008" y="4694873"/>
                    <a:pt x="3365233" y="4692015"/>
                  </a:cubicBezTo>
                  <a:cubicBezTo>
                    <a:pt x="3335706" y="4691063"/>
                    <a:pt x="3307131" y="4690110"/>
                    <a:pt x="3277603" y="4687253"/>
                  </a:cubicBezTo>
                  <a:cubicBezTo>
                    <a:pt x="3288081" y="4687253"/>
                    <a:pt x="3297606" y="4687253"/>
                    <a:pt x="3308083" y="4686300"/>
                  </a:cubicBezTo>
                  <a:cubicBezTo>
                    <a:pt x="3420478" y="4681538"/>
                    <a:pt x="3532873" y="4662488"/>
                    <a:pt x="3643363" y="4641533"/>
                  </a:cubicBezTo>
                  <a:cubicBezTo>
                    <a:pt x="3757663" y="4619625"/>
                    <a:pt x="3871963" y="4595813"/>
                    <a:pt x="3987216" y="4581525"/>
                  </a:cubicBezTo>
                  <a:cubicBezTo>
                    <a:pt x="4089133" y="4569143"/>
                    <a:pt x="4197718" y="4564380"/>
                    <a:pt x="4294874" y="4605338"/>
                  </a:cubicBezTo>
                  <a:cubicBezTo>
                    <a:pt x="4302493" y="4609148"/>
                    <a:pt x="4310114" y="4612958"/>
                    <a:pt x="4317733" y="4616768"/>
                  </a:cubicBezTo>
                  <a:cubicBezTo>
                    <a:pt x="4298683" y="4620578"/>
                    <a:pt x="4279633" y="4625340"/>
                    <a:pt x="4259631" y="4630103"/>
                  </a:cubicBezTo>
                  <a:close/>
                  <a:moveTo>
                    <a:pt x="4292968" y="4584383"/>
                  </a:moveTo>
                  <a:cubicBezTo>
                    <a:pt x="4296778" y="4590098"/>
                    <a:pt x="4301541" y="4594860"/>
                    <a:pt x="4307256" y="4600575"/>
                  </a:cubicBezTo>
                  <a:cubicBezTo>
                    <a:pt x="4223436" y="4562475"/>
                    <a:pt x="4128186" y="4559618"/>
                    <a:pt x="4037698" y="4568190"/>
                  </a:cubicBezTo>
                  <a:cubicBezTo>
                    <a:pt x="3923398" y="4578668"/>
                    <a:pt x="3811003" y="4602480"/>
                    <a:pt x="3699561" y="4624388"/>
                  </a:cubicBezTo>
                  <a:cubicBezTo>
                    <a:pt x="3586213" y="4646295"/>
                    <a:pt x="3472866" y="4668203"/>
                    <a:pt x="3357613" y="4677728"/>
                  </a:cubicBezTo>
                  <a:cubicBezTo>
                    <a:pt x="3304273" y="4681538"/>
                    <a:pt x="3250933" y="4683443"/>
                    <a:pt x="3196641" y="4680585"/>
                  </a:cubicBezTo>
                  <a:cubicBezTo>
                    <a:pt x="3157588" y="4674870"/>
                    <a:pt x="3118536" y="4668203"/>
                    <a:pt x="3079483" y="4659630"/>
                  </a:cubicBezTo>
                  <a:cubicBezTo>
                    <a:pt x="2998521" y="4641533"/>
                    <a:pt x="2920416" y="4613910"/>
                    <a:pt x="2846121" y="4577715"/>
                  </a:cubicBezTo>
                  <a:cubicBezTo>
                    <a:pt x="2847073" y="4575810"/>
                    <a:pt x="2848978" y="4574858"/>
                    <a:pt x="2850883" y="4572953"/>
                  </a:cubicBezTo>
                  <a:cubicBezTo>
                    <a:pt x="2851836" y="4572953"/>
                    <a:pt x="2851836" y="4572000"/>
                    <a:pt x="2852788" y="4572000"/>
                  </a:cubicBezTo>
                  <a:cubicBezTo>
                    <a:pt x="2872791" y="4572953"/>
                    <a:pt x="2891841" y="4574858"/>
                    <a:pt x="2911843" y="4577715"/>
                  </a:cubicBezTo>
                  <a:cubicBezTo>
                    <a:pt x="2975661" y="4599623"/>
                    <a:pt x="3039478" y="4617720"/>
                    <a:pt x="3106153" y="4626293"/>
                  </a:cubicBezTo>
                  <a:cubicBezTo>
                    <a:pt x="3210928" y="4639628"/>
                    <a:pt x="3316656" y="4627245"/>
                    <a:pt x="3420478" y="4612005"/>
                  </a:cubicBezTo>
                  <a:cubicBezTo>
                    <a:pt x="3525253" y="4596765"/>
                    <a:pt x="3630028" y="4578668"/>
                    <a:pt x="3734803" y="4564380"/>
                  </a:cubicBezTo>
                  <a:cubicBezTo>
                    <a:pt x="3836721" y="4550093"/>
                    <a:pt x="3939591" y="4538663"/>
                    <a:pt x="4041508" y="4536758"/>
                  </a:cubicBezTo>
                  <a:cubicBezTo>
                    <a:pt x="4124376" y="4535805"/>
                    <a:pt x="4210101" y="4543425"/>
                    <a:pt x="4286301" y="4577715"/>
                  </a:cubicBezTo>
                  <a:cubicBezTo>
                    <a:pt x="4289158" y="4577715"/>
                    <a:pt x="4291064" y="4580573"/>
                    <a:pt x="4292968" y="4584383"/>
                  </a:cubicBezTo>
                  <a:close/>
                  <a:moveTo>
                    <a:pt x="4279633" y="4564380"/>
                  </a:moveTo>
                  <a:cubicBezTo>
                    <a:pt x="4219626" y="4537710"/>
                    <a:pt x="4152951" y="4527233"/>
                    <a:pt x="4086276" y="4525328"/>
                  </a:cubicBezTo>
                  <a:cubicBezTo>
                    <a:pt x="3986263" y="4522470"/>
                    <a:pt x="3886251" y="4532948"/>
                    <a:pt x="3787191" y="4545330"/>
                  </a:cubicBezTo>
                  <a:cubicBezTo>
                    <a:pt x="3681463" y="4558665"/>
                    <a:pt x="3576688" y="4575810"/>
                    <a:pt x="3470961" y="4592003"/>
                  </a:cubicBezTo>
                  <a:cubicBezTo>
                    <a:pt x="3365233" y="4608195"/>
                    <a:pt x="3258553" y="4625340"/>
                    <a:pt x="3151873" y="4618673"/>
                  </a:cubicBezTo>
                  <a:cubicBezTo>
                    <a:pt x="3096628" y="4614863"/>
                    <a:pt x="3043288" y="4604385"/>
                    <a:pt x="2990901" y="4589145"/>
                  </a:cubicBezTo>
                  <a:cubicBezTo>
                    <a:pt x="3008046" y="4592003"/>
                    <a:pt x="3025191" y="4595813"/>
                    <a:pt x="3042336" y="4598670"/>
                  </a:cubicBezTo>
                  <a:cubicBezTo>
                    <a:pt x="3125203" y="4613910"/>
                    <a:pt x="3218548" y="4623435"/>
                    <a:pt x="3297606" y="4586288"/>
                  </a:cubicBezTo>
                  <a:cubicBezTo>
                    <a:pt x="3299511" y="4585335"/>
                    <a:pt x="3300463" y="4583430"/>
                    <a:pt x="3301416" y="4582478"/>
                  </a:cubicBezTo>
                  <a:cubicBezTo>
                    <a:pt x="3329991" y="4570095"/>
                    <a:pt x="3356661" y="4555808"/>
                    <a:pt x="3382378" y="4537710"/>
                  </a:cubicBezTo>
                  <a:cubicBezTo>
                    <a:pt x="3400476" y="4525328"/>
                    <a:pt x="3418573" y="4510088"/>
                    <a:pt x="3434766" y="4494848"/>
                  </a:cubicBezTo>
                  <a:cubicBezTo>
                    <a:pt x="3440481" y="4492943"/>
                    <a:pt x="3446196" y="4491990"/>
                    <a:pt x="3451911" y="4490085"/>
                  </a:cubicBezTo>
                  <a:cubicBezTo>
                    <a:pt x="3469056" y="4485323"/>
                    <a:pt x="3485248" y="4481513"/>
                    <a:pt x="3502393" y="4477703"/>
                  </a:cubicBezTo>
                  <a:cubicBezTo>
                    <a:pt x="3535731" y="4470083"/>
                    <a:pt x="3570021" y="4464368"/>
                    <a:pt x="3604311" y="4459605"/>
                  </a:cubicBezTo>
                  <a:cubicBezTo>
                    <a:pt x="3672891" y="4450080"/>
                    <a:pt x="3742423" y="4444365"/>
                    <a:pt x="3811003" y="4444365"/>
                  </a:cubicBezTo>
                  <a:cubicBezTo>
                    <a:pt x="3878631" y="4444365"/>
                    <a:pt x="3945306" y="4449128"/>
                    <a:pt x="4011981" y="4458653"/>
                  </a:cubicBezTo>
                  <a:cubicBezTo>
                    <a:pt x="4068178" y="4467225"/>
                    <a:pt x="4123423" y="4479608"/>
                    <a:pt x="4175811" y="4501515"/>
                  </a:cubicBezTo>
                  <a:cubicBezTo>
                    <a:pt x="4204386" y="4512945"/>
                    <a:pt x="4232008" y="4527233"/>
                    <a:pt x="4257726" y="4544378"/>
                  </a:cubicBezTo>
                  <a:cubicBezTo>
                    <a:pt x="4264393" y="4549140"/>
                    <a:pt x="4271061" y="4553903"/>
                    <a:pt x="4277728" y="4559618"/>
                  </a:cubicBezTo>
                  <a:cubicBezTo>
                    <a:pt x="4278681" y="4561523"/>
                    <a:pt x="4279633" y="4562475"/>
                    <a:pt x="4279633" y="4564380"/>
                  </a:cubicBezTo>
                  <a:close/>
                  <a:moveTo>
                    <a:pt x="4266299" y="4540568"/>
                  </a:moveTo>
                  <a:cubicBezTo>
                    <a:pt x="4199624" y="4491990"/>
                    <a:pt x="4115803" y="4467225"/>
                    <a:pt x="4035793" y="4452938"/>
                  </a:cubicBezTo>
                  <a:cubicBezTo>
                    <a:pt x="3901491" y="4429125"/>
                    <a:pt x="3762426" y="4429125"/>
                    <a:pt x="3628123" y="4445318"/>
                  </a:cubicBezTo>
                  <a:cubicBezTo>
                    <a:pt x="3589071" y="4450080"/>
                    <a:pt x="3550971" y="4456748"/>
                    <a:pt x="3512871" y="4464368"/>
                  </a:cubicBezTo>
                  <a:cubicBezTo>
                    <a:pt x="3493821" y="4468178"/>
                    <a:pt x="3474771" y="4472940"/>
                    <a:pt x="3455721" y="4477703"/>
                  </a:cubicBezTo>
                  <a:cubicBezTo>
                    <a:pt x="3453816" y="4478655"/>
                    <a:pt x="3450958" y="4478655"/>
                    <a:pt x="3449053" y="4479608"/>
                  </a:cubicBezTo>
                  <a:cubicBezTo>
                    <a:pt x="3454768" y="4473893"/>
                    <a:pt x="3459531" y="4469130"/>
                    <a:pt x="3465246" y="4463415"/>
                  </a:cubicBezTo>
                  <a:cubicBezTo>
                    <a:pt x="3484296" y="4442460"/>
                    <a:pt x="3502393" y="4419600"/>
                    <a:pt x="3517633" y="4395788"/>
                  </a:cubicBezTo>
                  <a:cubicBezTo>
                    <a:pt x="3569068" y="4391978"/>
                    <a:pt x="3619551" y="4388168"/>
                    <a:pt x="3670986" y="4385310"/>
                  </a:cubicBezTo>
                  <a:cubicBezTo>
                    <a:pt x="3728136" y="4383405"/>
                    <a:pt x="3784333" y="4383405"/>
                    <a:pt x="3841483" y="4386263"/>
                  </a:cubicBezTo>
                  <a:cubicBezTo>
                    <a:pt x="3941496" y="4392930"/>
                    <a:pt x="4040556" y="4411980"/>
                    <a:pt x="4133901" y="4451033"/>
                  </a:cubicBezTo>
                  <a:cubicBezTo>
                    <a:pt x="4158666" y="4461510"/>
                    <a:pt x="4183431" y="4472940"/>
                    <a:pt x="4206291" y="4486275"/>
                  </a:cubicBezTo>
                  <a:cubicBezTo>
                    <a:pt x="4223436" y="4495800"/>
                    <a:pt x="4239628" y="4507230"/>
                    <a:pt x="4255821" y="4517708"/>
                  </a:cubicBezTo>
                  <a:cubicBezTo>
                    <a:pt x="4259631" y="4526280"/>
                    <a:pt x="4262489" y="4532948"/>
                    <a:pt x="4266299" y="4540568"/>
                  </a:cubicBezTo>
                  <a:close/>
                  <a:moveTo>
                    <a:pt x="4235818" y="4476750"/>
                  </a:moveTo>
                  <a:cubicBezTo>
                    <a:pt x="4240581" y="4486275"/>
                    <a:pt x="4244391" y="4494848"/>
                    <a:pt x="4249153" y="4504373"/>
                  </a:cubicBezTo>
                  <a:cubicBezTo>
                    <a:pt x="4238676" y="4497705"/>
                    <a:pt x="4229151" y="4491038"/>
                    <a:pt x="4218674" y="4484370"/>
                  </a:cubicBezTo>
                  <a:cubicBezTo>
                    <a:pt x="4198671" y="4471988"/>
                    <a:pt x="4176763" y="4460558"/>
                    <a:pt x="4154856" y="4451033"/>
                  </a:cubicBezTo>
                  <a:cubicBezTo>
                    <a:pt x="4110088" y="4430078"/>
                    <a:pt x="4063416" y="4414838"/>
                    <a:pt x="4015791" y="4403408"/>
                  </a:cubicBezTo>
                  <a:cubicBezTo>
                    <a:pt x="3910063" y="4377690"/>
                    <a:pt x="3801478" y="4371975"/>
                    <a:pt x="3692893" y="4374833"/>
                  </a:cubicBezTo>
                  <a:cubicBezTo>
                    <a:pt x="3636696" y="4376738"/>
                    <a:pt x="3580498" y="4379595"/>
                    <a:pt x="3524301" y="4385310"/>
                  </a:cubicBezTo>
                  <a:cubicBezTo>
                    <a:pt x="3539541" y="4360545"/>
                    <a:pt x="3553828" y="4334828"/>
                    <a:pt x="3565258" y="4307205"/>
                  </a:cubicBezTo>
                  <a:cubicBezTo>
                    <a:pt x="3660508" y="4300538"/>
                    <a:pt x="3757663" y="4306253"/>
                    <a:pt x="3851961" y="4322445"/>
                  </a:cubicBezTo>
                  <a:cubicBezTo>
                    <a:pt x="3951021" y="4339590"/>
                    <a:pt x="4048176" y="4369118"/>
                    <a:pt x="4139616" y="4410075"/>
                  </a:cubicBezTo>
                  <a:cubicBezTo>
                    <a:pt x="4163428" y="4420553"/>
                    <a:pt x="4187241" y="4431030"/>
                    <a:pt x="4210101" y="4445318"/>
                  </a:cubicBezTo>
                  <a:cubicBezTo>
                    <a:pt x="4215816" y="4449128"/>
                    <a:pt x="4221531" y="4452938"/>
                    <a:pt x="4226293" y="4456748"/>
                  </a:cubicBezTo>
                  <a:cubicBezTo>
                    <a:pt x="4229151" y="4463415"/>
                    <a:pt x="4232961" y="4470083"/>
                    <a:pt x="4235818" y="4476750"/>
                  </a:cubicBezTo>
                  <a:close/>
                  <a:moveTo>
                    <a:pt x="4196766" y="4397693"/>
                  </a:moveTo>
                  <a:cubicBezTo>
                    <a:pt x="4204386" y="4412933"/>
                    <a:pt x="4212006" y="4428173"/>
                    <a:pt x="4219626" y="4443413"/>
                  </a:cubicBezTo>
                  <a:cubicBezTo>
                    <a:pt x="4204386" y="4432935"/>
                    <a:pt x="4186288" y="4424363"/>
                    <a:pt x="4170096" y="4415790"/>
                  </a:cubicBezTo>
                  <a:cubicBezTo>
                    <a:pt x="4124376" y="4392930"/>
                    <a:pt x="4076751" y="4373880"/>
                    <a:pt x="4027221" y="4357688"/>
                  </a:cubicBezTo>
                  <a:cubicBezTo>
                    <a:pt x="3929113" y="4325303"/>
                    <a:pt x="3827196" y="4305300"/>
                    <a:pt x="3724326" y="4297680"/>
                  </a:cubicBezTo>
                  <a:cubicBezTo>
                    <a:pt x="3672891" y="4293870"/>
                    <a:pt x="3620503" y="4293870"/>
                    <a:pt x="3569068" y="4297680"/>
                  </a:cubicBezTo>
                  <a:cubicBezTo>
                    <a:pt x="3573831" y="4285298"/>
                    <a:pt x="3578593" y="4271963"/>
                    <a:pt x="3583356" y="4259580"/>
                  </a:cubicBezTo>
                  <a:cubicBezTo>
                    <a:pt x="3586213" y="4250055"/>
                    <a:pt x="3589071" y="4241483"/>
                    <a:pt x="3590976" y="4231958"/>
                  </a:cubicBezTo>
                  <a:cubicBezTo>
                    <a:pt x="3606216" y="4230053"/>
                    <a:pt x="3621456" y="4228148"/>
                    <a:pt x="3636696" y="4227195"/>
                  </a:cubicBezTo>
                  <a:cubicBezTo>
                    <a:pt x="3659556" y="4225290"/>
                    <a:pt x="3681463" y="4225290"/>
                    <a:pt x="3704323" y="4225290"/>
                  </a:cubicBezTo>
                  <a:cubicBezTo>
                    <a:pt x="3749091" y="4226243"/>
                    <a:pt x="3793858" y="4230053"/>
                    <a:pt x="3837673" y="4238625"/>
                  </a:cubicBezTo>
                  <a:cubicBezTo>
                    <a:pt x="3925303" y="4254818"/>
                    <a:pt x="4011028" y="4285298"/>
                    <a:pt x="4089133" y="4328160"/>
                  </a:cubicBezTo>
                  <a:cubicBezTo>
                    <a:pt x="4127233" y="4348163"/>
                    <a:pt x="4163428" y="4371975"/>
                    <a:pt x="4196766" y="4397693"/>
                  </a:cubicBezTo>
                  <a:close/>
                  <a:moveTo>
                    <a:pt x="4177716" y="4357688"/>
                  </a:moveTo>
                  <a:cubicBezTo>
                    <a:pt x="4181526" y="4366260"/>
                    <a:pt x="4186288" y="4374833"/>
                    <a:pt x="4190098" y="4383405"/>
                  </a:cubicBezTo>
                  <a:cubicBezTo>
                    <a:pt x="4164381" y="4362450"/>
                    <a:pt x="4137711" y="4344353"/>
                    <a:pt x="4109136" y="4327208"/>
                  </a:cubicBezTo>
                  <a:cubicBezTo>
                    <a:pt x="4070083" y="4304348"/>
                    <a:pt x="4029126" y="4284345"/>
                    <a:pt x="3986263" y="4268153"/>
                  </a:cubicBezTo>
                  <a:cubicBezTo>
                    <a:pt x="3901491" y="4235768"/>
                    <a:pt x="3811956" y="4217670"/>
                    <a:pt x="3721468" y="4214813"/>
                  </a:cubicBezTo>
                  <a:cubicBezTo>
                    <a:pt x="3695751" y="4213860"/>
                    <a:pt x="3670033" y="4213860"/>
                    <a:pt x="3645268" y="4215765"/>
                  </a:cubicBezTo>
                  <a:cubicBezTo>
                    <a:pt x="3628123" y="4216718"/>
                    <a:pt x="3610978" y="4217670"/>
                    <a:pt x="3593833" y="4220528"/>
                  </a:cubicBezTo>
                  <a:cubicBezTo>
                    <a:pt x="3600501" y="4194810"/>
                    <a:pt x="3604311" y="4169093"/>
                    <a:pt x="3606216" y="4142423"/>
                  </a:cubicBezTo>
                  <a:cubicBezTo>
                    <a:pt x="3613836" y="4141470"/>
                    <a:pt x="3620503" y="4137660"/>
                    <a:pt x="3628123" y="4135755"/>
                  </a:cubicBezTo>
                  <a:cubicBezTo>
                    <a:pt x="3629076" y="4135755"/>
                    <a:pt x="3630981" y="4134803"/>
                    <a:pt x="3631933" y="4134803"/>
                  </a:cubicBezTo>
                  <a:cubicBezTo>
                    <a:pt x="3640506" y="4134803"/>
                    <a:pt x="3648126" y="4134803"/>
                    <a:pt x="3656698" y="4134803"/>
                  </a:cubicBezTo>
                  <a:cubicBezTo>
                    <a:pt x="3679558" y="4135755"/>
                    <a:pt x="3701466" y="4137660"/>
                    <a:pt x="3724326" y="4141470"/>
                  </a:cubicBezTo>
                  <a:cubicBezTo>
                    <a:pt x="3769093" y="4148138"/>
                    <a:pt x="3813861" y="4160520"/>
                    <a:pt x="3856723" y="4175760"/>
                  </a:cubicBezTo>
                  <a:cubicBezTo>
                    <a:pt x="3942448" y="4206240"/>
                    <a:pt x="4023411" y="4251008"/>
                    <a:pt x="4103421" y="4294823"/>
                  </a:cubicBezTo>
                  <a:cubicBezTo>
                    <a:pt x="4123423" y="4306253"/>
                    <a:pt x="4146283" y="4317683"/>
                    <a:pt x="4165333" y="4331970"/>
                  </a:cubicBezTo>
                  <a:cubicBezTo>
                    <a:pt x="4169143" y="4341495"/>
                    <a:pt x="4172953" y="4349115"/>
                    <a:pt x="4177716" y="4357688"/>
                  </a:cubicBezTo>
                  <a:close/>
                  <a:moveTo>
                    <a:pt x="4154856" y="4252913"/>
                  </a:moveTo>
                  <a:cubicBezTo>
                    <a:pt x="4153903" y="4251960"/>
                    <a:pt x="4152951" y="4250055"/>
                    <a:pt x="4152951" y="4249103"/>
                  </a:cubicBezTo>
                  <a:cubicBezTo>
                    <a:pt x="4155808" y="4250055"/>
                    <a:pt x="4159618" y="4251008"/>
                    <a:pt x="4162476" y="4251960"/>
                  </a:cubicBezTo>
                  <a:cubicBezTo>
                    <a:pt x="4165333" y="4253865"/>
                    <a:pt x="4168191" y="4256723"/>
                    <a:pt x="4171048" y="4258628"/>
                  </a:cubicBezTo>
                  <a:cubicBezTo>
                    <a:pt x="4165333" y="4256723"/>
                    <a:pt x="4160571" y="4254818"/>
                    <a:pt x="4154856" y="4252913"/>
                  </a:cubicBezTo>
                  <a:close/>
                  <a:moveTo>
                    <a:pt x="4337736" y="4302443"/>
                  </a:moveTo>
                  <a:cubicBezTo>
                    <a:pt x="4328211" y="4299585"/>
                    <a:pt x="4317733" y="4297680"/>
                    <a:pt x="4308208" y="4294823"/>
                  </a:cubicBezTo>
                  <a:cubicBezTo>
                    <a:pt x="4269156" y="4285298"/>
                    <a:pt x="4229151" y="4274820"/>
                    <a:pt x="4190098" y="4263390"/>
                  </a:cubicBezTo>
                  <a:cubicBezTo>
                    <a:pt x="4184383" y="4260533"/>
                    <a:pt x="4178668" y="4257675"/>
                    <a:pt x="4172953" y="4253865"/>
                  </a:cubicBezTo>
                  <a:cubicBezTo>
                    <a:pt x="4189146" y="4257675"/>
                    <a:pt x="4205339" y="4260533"/>
                    <a:pt x="4221531" y="4263390"/>
                  </a:cubicBezTo>
                  <a:cubicBezTo>
                    <a:pt x="4291064" y="4272915"/>
                    <a:pt x="4361549" y="4267200"/>
                    <a:pt x="4430128" y="4251960"/>
                  </a:cubicBezTo>
                  <a:cubicBezTo>
                    <a:pt x="4508233" y="4234815"/>
                    <a:pt x="4582528" y="4207193"/>
                    <a:pt x="4655871" y="4177665"/>
                  </a:cubicBezTo>
                  <a:cubicBezTo>
                    <a:pt x="4730166" y="4148138"/>
                    <a:pt x="4804461" y="4116705"/>
                    <a:pt x="4881614" y="4092893"/>
                  </a:cubicBezTo>
                  <a:cubicBezTo>
                    <a:pt x="4959719" y="4069080"/>
                    <a:pt x="5040681" y="4053840"/>
                    <a:pt x="5121644" y="4057650"/>
                  </a:cubicBezTo>
                  <a:cubicBezTo>
                    <a:pt x="5124501" y="4057650"/>
                    <a:pt x="5127358" y="4058603"/>
                    <a:pt x="5130216" y="4058603"/>
                  </a:cubicBezTo>
                  <a:cubicBezTo>
                    <a:pt x="5133073" y="4063365"/>
                    <a:pt x="5135931" y="4067175"/>
                    <a:pt x="5138789" y="4071938"/>
                  </a:cubicBezTo>
                  <a:cubicBezTo>
                    <a:pt x="5002581" y="4070985"/>
                    <a:pt x="4874946" y="4129088"/>
                    <a:pt x="4753978" y="4185285"/>
                  </a:cubicBezTo>
                  <a:cubicBezTo>
                    <a:pt x="4628249" y="4244340"/>
                    <a:pt x="4497756" y="4306253"/>
                    <a:pt x="4354881" y="4302443"/>
                  </a:cubicBezTo>
                  <a:cubicBezTo>
                    <a:pt x="4350118" y="4303395"/>
                    <a:pt x="4343451" y="4303395"/>
                    <a:pt x="4337736" y="4302443"/>
                  </a:cubicBezTo>
                  <a:close/>
                  <a:moveTo>
                    <a:pt x="4427271" y="4329113"/>
                  </a:moveTo>
                  <a:cubicBezTo>
                    <a:pt x="4423461" y="4327208"/>
                    <a:pt x="4419651" y="4325303"/>
                    <a:pt x="4415841" y="4322445"/>
                  </a:cubicBezTo>
                  <a:cubicBezTo>
                    <a:pt x="4413936" y="4321493"/>
                    <a:pt x="4412983" y="4323398"/>
                    <a:pt x="4413936" y="4324350"/>
                  </a:cubicBezTo>
                  <a:cubicBezTo>
                    <a:pt x="4398696" y="4319588"/>
                    <a:pt x="4382503" y="4314825"/>
                    <a:pt x="4366311" y="4310063"/>
                  </a:cubicBezTo>
                  <a:cubicBezTo>
                    <a:pt x="4417746" y="4310063"/>
                    <a:pt x="4469181" y="4302443"/>
                    <a:pt x="4518711" y="4289108"/>
                  </a:cubicBezTo>
                  <a:cubicBezTo>
                    <a:pt x="4589196" y="4270058"/>
                    <a:pt x="4655871" y="4240530"/>
                    <a:pt x="4721593" y="4210050"/>
                  </a:cubicBezTo>
                  <a:cubicBezTo>
                    <a:pt x="4788268" y="4179570"/>
                    <a:pt x="4854943" y="4147185"/>
                    <a:pt x="4925428" y="4122420"/>
                  </a:cubicBezTo>
                  <a:cubicBezTo>
                    <a:pt x="4995914" y="4097655"/>
                    <a:pt x="5070208" y="4080510"/>
                    <a:pt x="5145456" y="4083368"/>
                  </a:cubicBezTo>
                  <a:cubicBezTo>
                    <a:pt x="5145456" y="4083368"/>
                    <a:pt x="5146408" y="4083368"/>
                    <a:pt x="5146408" y="4083368"/>
                  </a:cubicBezTo>
                  <a:cubicBezTo>
                    <a:pt x="5151171" y="4090988"/>
                    <a:pt x="5155933" y="4097655"/>
                    <a:pt x="5160696" y="4104323"/>
                  </a:cubicBezTo>
                  <a:cubicBezTo>
                    <a:pt x="5113071" y="4102418"/>
                    <a:pt x="5064494" y="4113848"/>
                    <a:pt x="5020678" y="4130993"/>
                  </a:cubicBezTo>
                  <a:cubicBezTo>
                    <a:pt x="4968291" y="4151948"/>
                    <a:pt x="4919714" y="4182428"/>
                    <a:pt x="4873993" y="4214813"/>
                  </a:cubicBezTo>
                  <a:cubicBezTo>
                    <a:pt x="4784458" y="4276725"/>
                    <a:pt x="4691114" y="4347210"/>
                    <a:pt x="4579671" y="4358640"/>
                  </a:cubicBezTo>
                  <a:cubicBezTo>
                    <a:pt x="4551096" y="4361498"/>
                    <a:pt x="4522521" y="4359593"/>
                    <a:pt x="4494899" y="4353878"/>
                  </a:cubicBezTo>
                  <a:cubicBezTo>
                    <a:pt x="4472039" y="4345305"/>
                    <a:pt x="4450131" y="4336733"/>
                    <a:pt x="4427271" y="4329113"/>
                  </a:cubicBezTo>
                  <a:close/>
                  <a:moveTo>
                    <a:pt x="4518711" y="4366260"/>
                  </a:moveTo>
                  <a:cubicBezTo>
                    <a:pt x="4530141" y="4367213"/>
                    <a:pt x="4540618" y="4368165"/>
                    <a:pt x="4552049" y="4368165"/>
                  </a:cubicBezTo>
                  <a:cubicBezTo>
                    <a:pt x="4605389" y="4368165"/>
                    <a:pt x="4656824" y="4352925"/>
                    <a:pt x="4704449" y="4330065"/>
                  </a:cubicBezTo>
                  <a:cubicBezTo>
                    <a:pt x="4807318" y="4281488"/>
                    <a:pt x="4892091" y="4201478"/>
                    <a:pt x="4995914" y="4152900"/>
                  </a:cubicBezTo>
                  <a:cubicBezTo>
                    <a:pt x="5050206" y="4127183"/>
                    <a:pt x="5109261" y="4111943"/>
                    <a:pt x="5169269" y="4115753"/>
                  </a:cubicBezTo>
                  <a:cubicBezTo>
                    <a:pt x="5175936" y="4124325"/>
                    <a:pt x="5181651" y="4132898"/>
                    <a:pt x="5188319" y="4140518"/>
                  </a:cubicBezTo>
                  <a:cubicBezTo>
                    <a:pt x="5096878" y="4142423"/>
                    <a:pt x="5013058" y="4192905"/>
                    <a:pt x="4939716" y="4245293"/>
                  </a:cubicBezTo>
                  <a:cubicBezTo>
                    <a:pt x="4858753" y="4303395"/>
                    <a:pt x="4779696" y="4370070"/>
                    <a:pt x="4680636" y="4392930"/>
                  </a:cubicBezTo>
                  <a:cubicBezTo>
                    <a:pt x="4643489" y="4401503"/>
                    <a:pt x="4606341" y="4402455"/>
                    <a:pt x="4569193" y="4395788"/>
                  </a:cubicBezTo>
                  <a:cubicBezTo>
                    <a:pt x="4553953" y="4385310"/>
                    <a:pt x="4536808" y="4375785"/>
                    <a:pt x="4518711" y="4366260"/>
                  </a:cubicBezTo>
                  <a:close/>
                  <a:moveTo>
                    <a:pt x="4632058" y="4440555"/>
                  </a:moveTo>
                  <a:cubicBezTo>
                    <a:pt x="4616818" y="4429125"/>
                    <a:pt x="4601578" y="4417695"/>
                    <a:pt x="4586339" y="4406265"/>
                  </a:cubicBezTo>
                  <a:cubicBezTo>
                    <a:pt x="4656824" y="4416743"/>
                    <a:pt x="4733976" y="4391025"/>
                    <a:pt x="4793983" y="4356735"/>
                  </a:cubicBezTo>
                  <a:cubicBezTo>
                    <a:pt x="4882566" y="4306253"/>
                    <a:pt x="4956861" y="4233863"/>
                    <a:pt x="5048301" y="4189095"/>
                  </a:cubicBezTo>
                  <a:cubicBezTo>
                    <a:pt x="5094021" y="4166235"/>
                    <a:pt x="5145456" y="4150995"/>
                    <a:pt x="5196891" y="4150995"/>
                  </a:cubicBezTo>
                  <a:cubicBezTo>
                    <a:pt x="5201653" y="4156710"/>
                    <a:pt x="5206416" y="4162425"/>
                    <a:pt x="5211178" y="4168140"/>
                  </a:cubicBezTo>
                  <a:cubicBezTo>
                    <a:pt x="5126406" y="4189095"/>
                    <a:pt x="5055921" y="4244340"/>
                    <a:pt x="4990198" y="4298633"/>
                  </a:cubicBezTo>
                  <a:cubicBezTo>
                    <a:pt x="4917808" y="4357688"/>
                    <a:pt x="4843514" y="4421505"/>
                    <a:pt x="4749216" y="4441508"/>
                  </a:cubicBezTo>
                  <a:cubicBezTo>
                    <a:pt x="4710164" y="4450080"/>
                    <a:pt x="4670158" y="4451033"/>
                    <a:pt x="4632058" y="4440555"/>
                  </a:cubicBezTo>
                  <a:close/>
                  <a:moveTo>
                    <a:pt x="4645393" y="4451033"/>
                  </a:moveTo>
                  <a:cubicBezTo>
                    <a:pt x="4715878" y="4467225"/>
                    <a:pt x="4794936" y="4444365"/>
                    <a:pt x="4856849" y="4408170"/>
                  </a:cubicBezTo>
                  <a:cubicBezTo>
                    <a:pt x="4939716" y="4360545"/>
                    <a:pt x="5006391" y="4291013"/>
                    <a:pt x="5086401" y="4238625"/>
                  </a:cubicBezTo>
                  <a:cubicBezTo>
                    <a:pt x="5127358" y="4211003"/>
                    <a:pt x="5173078" y="4189095"/>
                    <a:pt x="5221656" y="4178618"/>
                  </a:cubicBezTo>
                  <a:cubicBezTo>
                    <a:pt x="5225466" y="4183380"/>
                    <a:pt x="5230228" y="4187190"/>
                    <a:pt x="5234039" y="4191953"/>
                  </a:cubicBezTo>
                  <a:cubicBezTo>
                    <a:pt x="5199748" y="4204335"/>
                    <a:pt x="5170221" y="4226243"/>
                    <a:pt x="5143551" y="4250055"/>
                  </a:cubicBezTo>
                  <a:cubicBezTo>
                    <a:pt x="5110214" y="4279583"/>
                    <a:pt x="5079733" y="4311968"/>
                    <a:pt x="5046396" y="4341495"/>
                  </a:cubicBezTo>
                  <a:cubicBezTo>
                    <a:pt x="4977816" y="4402455"/>
                    <a:pt x="4899711" y="4455795"/>
                    <a:pt x="4808271" y="4474845"/>
                  </a:cubicBezTo>
                  <a:cubicBezTo>
                    <a:pt x="4765408" y="4484370"/>
                    <a:pt x="4720641" y="4485323"/>
                    <a:pt x="4677778" y="4477703"/>
                  </a:cubicBezTo>
                  <a:cubicBezTo>
                    <a:pt x="4666349" y="4468178"/>
                    <a:pt x="4655871" y="4459605"/>
                    <a:pt x="4645393" y="4451033"/>
                  </a:cubicBezTo>
                  <a:close/>
                  <a:moveTo>
                    <a:pt x="4750168" y="4529138"/>
                  </a:moveTo>
                  <a:cubicBezTo>
                    <a:pt x="4729214" y="4515803"/>
                    <a:pt x="4709211" y="4501515"/>
                    <a:pt x="4689208" y="4486275"/>
                  </a:cubicBezTo>
                  <a:cubicBezTo>
                    <a:pt x="4698733" y="4488180"/>
                    <a:pt x="4708258" y="4489133"/>
                    <a:pt x="4717783" y="4490085"/>
                  </a:cubicBezTo>
                  <a:cubicBezTo>
                    <a:pt x="4740643" y="4491990"/>
                    <a:pt x="4763503" y="4490085"/>
                    <a:pt x="4786364" y="4487228"/>
                  </a:cubicBezTo>
                  <a:cubicBezTo>
                    <a:pt x="4832083" y="4480560"/>
                    <a:pt x="4875898" y="4465320"/>
                    <a:pt x="4915903" y="4443413"/>
                  </a:cubicBezTo>
                  <a:cubicBezTo>
                    <a:pt x="4955908" y="4422458"/>
                    <a:pt x="4994008" y="4395788"/>
                    <a:pt x="5029251" y="4366260"/>
                  </a:cubicBezTo>
                  <a:cubicBezTo>
                    <a:pt x="5064494" y="4336733"/>
                    <a:pt x="5096878" y="4305300"/>
                    <a:pt x="5130216" y="4273868"/>
                  </a:cubicBezTo>
                  <a:cubicBezTo>
                    <a:pt x="5163553" y="4243388"/>
                    <a:pt x="5199748" y="4213860"/>
                    <a:pt x="5242611" y="4199573"/>
                  </a:cubicBezTo>
                  <a:cubicBezTo>
                    <a:pt x="5249278" y="4206240"/>
                    <a:pt x="5255946" y="4211955"/>
                    <a:pt x="5263566" y="4218623"/>
                  </a:cubicBezTo>
                  <a:cubicBezTo>
                    <a:pt x="5232133" y="4243388"/>
                    <a:pt x="5204511" y="4273868"/>
                    <a:pt x="5178794" y="4304348"/>
                  </a:cubicBezTo>
                  <a:cubicBezTo>
                    <a:pt x="5151171" y="4337685"/>
                    <a:pt x="5124501" y="4371975"/>
                    <a:pt x="5095926" y="4403408"/>
                  </a:cubicBezTo>
                  <a:cubicBezTo>
                    <a:pt x="5066398" y="4435793"/>
                    <a:pt x="5033061" y="4465320"/>
                    <a:pt x="4994961" y="4486275"/>
                  </a:cubicBezTo>
                  <a:cubicBezTo>
                    <a:pt x="4956861" y="4507230"/>
                    <a:pt x="4914951" y="4521518"/>
                    <a:pt x="4872089" y="4528185"/>
                  </a:cubicBezTo>
                  <a:cubicBezTo>
                    <a:pt x="4832083" y="4536758"/>
                    <a:pt x="4790174" y="4535805"/>
                    <a:pt x="4750168" y="4529138"/>
                  </a:cubicBezTo>
                  <a:close/>
                  <a:moveTo>
                    <a:pt x="4112946" y="5609273"/>
                  </a:moveTo>
                  <a:cubicBezTo>
                    <a:pt x="4113898" y="5600700"/>
                    <a:pt x="4115803" y="5592128"/>
                    <a:pt x="4116756" y="5583555"/>
                  </a:cubicBezTo>
                  <a:cubicBezTo>
                    <a:pt x="4122471" y="5535930"/>
                    <a:pt x="4125328" y="5488305"/>
                    <a:pt x="4127233" y="5439728"/>
                  </a:cubicBezTo>
                  <a:cubicBezTo>
                    <a:pt x="4131996" y="5347335"/>
                    <a:pt x="4143426" y="5257800"/>
                    <a:pt x="4174858" y="5170170"/>
                  </a:cubicBezTo>
                  <a:cubicBezTo>
                    <a:pt x="4235818" y="5000625"/>
                    <a:pt x="4351071" y="4855845"/>
                    <a:pt x="4491089" y="4744403"/>
                  </a:cubicBezTo>
                  <a:cubicBezTo>
                    <a:pt x="4530141" y="4712970"/>
                    <a:pt x="4571099" y="4684395"/>
                    <a:pt x="4613008" y="4657725"/>
                  </a:cubicBezTo>
                  <a:cubicBezTo>
                    <a:pt x="4650156" y="4633913"/>
                    <a:pt x="4690161" y="4613910"/>
                    <a:pt x="4728261" y="4592003"/>
                  </a:cubicBezTo>
                  <a:cubicBezTo>
                    <a:pt x="4728261" y="4592003"/>
                    <a:pt x="4729214" y="4592003"/>
                    <a:pt x="4729214" y="4592003"/>
                  </a:cubicBezTo>
                  <a:cubicBezTo>
                    <a:pt x="4734928" y="4591050"/>
                    <a:pt x="4740643" y="4589145"/>
                    <a:pt x="4746358" y="4587240"/>
                  </a:cubicBezTo>
                  <a:cubicBezTo>
                    <a:pt x="4751121" y="4585335"/>
                    <a:pt x="4756836" y="4584383"/>
                    <a:pt x="4761599" y="4582478"/>
                  </a:cubicBezTo>
                  <a:cubicBezTo>
                    <a:pt x="4763503" y="4581525"/>
                    <a:pt x="4765408" y="4581525"/>
                    <a:pt x="4768266" y="4580573"/>
                  </a:cubicBezTo>
                  <a:cubicBezTo>
                    <a:pt x="4771124" y="4579620"/>
                    <a:pt x="4774933" y="4578668"/>
                    <a:pt x="4777791" y="4577715"/>
                  </a:cubicBezTo>
                  <a:cubicBezTo>
                    <a:pt x="4780649" y="4576763"/>
                    <a:pt x="4782553" y="4573905"/>
                    <a:pt x="4783506" y="4571048"/>
                  </a:cubicBezTo>
                  <a:cubicBezTo>
                    <a:pt x="4793031" y="4575810"/>
                    <a:pt x="4803508" y="4580573"/>
                    <a:pt x="4813033" y="4585335"/>
                  </a:cubicBezTo>
                  <a:cubicBezTo>
                    <a:pt x="4837799" y="4595813"/>
                    <a:pt x="4862564" y="4604385"/>
                    <a:pt x="4889233" y="4611053"/>
                  </a:cubicBezTo>
                  <a:cubicBezTo>
                    <a:pt x="4813986" y="4666298"/>
                    <a:pt x="4733024" y="4712018"/>
                    <a:pt x="4652061" y="4758690"/>
                  </a:cubicBezTo>
                  <a:cubicBezTo>
                    <a:pt x="4569193" y="4806315"/>
                    <a:pt x="4487278" y="4855845"/>
                    <a:pt x="4413936" y="4917758"/>
                  </a:cubicBezTo>
                  <a:cubicBezTo>
                    <a:pt x="4345356" y="4975860"/>
                    <a:pt x="4283443" y="5043488"/>
                    <a:pt x="4244391" y="5125403"/>
                  </a:cubicBezTo>
                  <a:cubicBezTo>
                    <a:pt x="4203433" y="5209223"/>
                    <a:pt x="4186288" y="5302568"/>
                    <a:pt x="4171048" y="5394008"/>
                  </a:cubicBezTo>
                  <a:cubicBezTo>
                    <a:pt x="4157713" y="5473065"/>
                    <a:pt x="4144378" y="5552123"/>
                    <a:pt x="4118661" y="5627370"/>
                  </a:cubicBezTo>
                  <a:cubicBezTo>
                    <a:pt x="4115803" y="5622608"/>
                    <a:pt x="4113898" y="5615940"/>
                    <a:pt x="4112946" y="5609273"/>
                  </a:cubicBezTo>
                  <a:close/>
                  <a:moveTo>
                    <a:pt x="4126281" y="5642610"/>
                  </a:moveTo>
                  <a:cubicBezTo>
                    <a:pt x="4126281" y="5642610"/>
                    <a:pt x="4125328" y="5642610"/>
                    <a:pt x="4125328" y="5642610"/>
                  </a:cubicBezTo>
                  <a:cubicBezTo>
                    <a:pt x="4124376" y="5640705"/>
                    <a:pt x="4122471" y="5638800"/>
                    <a:pt x="4121518" y="5635943"/>
                  </a:cubicBezTo>
                  <a:cubicBezTo>
                    <a:pt x="4146283" y="5571173"/>
                    <a:pt x="4159618" y="5502593"/>
                    <a:pt x="4171048" y="5434965"/>
                  </a:cubicBezTo>
                  <a:cubicBezTo>
                    <a:pt x="4187241" y="5343525"/>
                    <a:pt x="4200576" y="5250180"/>
                    <a:pt x="4236771" y="5163503"/>
                  </a:cubicBezTo>
                  <a:cubicBezTo>
                    <a:pt x="4272014" y="5078730"/>
                    <a:pt x="4329164" y="5006340"/>
                    <a:pt x="4397743" y="4945380"/>
                  </a:cubicBezTo>
                  <a:cubicBezTo>
                    <a:pt x="4468228" y="4882515"/>
                    <a:pt x="4548239" y="4832033"/>
                    <a:pt x="4629201" y="4785360"/>
                  </a:cubicBezTo>
                  <a:cubicBezTo>
                    <a:pt x="4716831" y="4733925"/>
                    <a:pt x="4805414" y="4686300"/>
                    <a:pt x="4887328" y="4627245"/>
                  </a:cubicBezTo>
                  <a:cubicBezTo>
                    <a:pt x="4892091" y="4623435"/>
                    <a:pt x="4897806" y="4619625"/>
                    <a:pt x="4902569" y="4615815"/>
                  </a:cubicBezTo>
                  <a:cubicBezTo>
                    <a:pt x="4937811" y="4624388"/>
                    <a:pt x="4974958" y="4629150"/>
                    <a:pt x="5011153" y="4632008"/>
                  </a:cubicBezTo>
                  <a:cubicBezTo>
                    <a:pt x="5052111" y="4634865"/>
                    <a:pt x="5094021" y="4634865"/>
                    <a:pt x="5134978" y="4632960"/>
                  </a:cubicBezTo>
                  <a:cubicBezTo>
                    <a:pt x="5140694" y="4634865"/>
                    <a:pt x="5146408" y="4637723"/>
                    <a:pt x="5152123" y="4639628"/>
                  </a:cubicBezTo>
                  <a:cubicBezTo>
                    <a:pt x="5081639" y="4697730"/>
                    <a:pt x="4999723" y="4738688"/>
                    <a:pt x="4916856" y="4776788"/>
                  </a:cubicBezTo>
                  <a:cubicBezTo>
                    <a:pt x="4819701" y="4820603"/>
                    <a:pt x="4720641" y="4861560"/>
                    <a:pt x="4631106" y="4920615"/>
                  </a:cubicBezTo>
                  <a:cubicBezTo>
                    <a:pt x="4542524" y="4979670"/>
                    <a:pt x="4464418" y="5053965"/>
                    <a:pt x="4399649" y="5138738"/>
                  </a:cubicBezTo>
                  <a:cubicBezTo>
                    <a:pt x="4367264" y="5181600"/>
                    <a:pt x="4338689" y="5226368"/>
                    <a:pt x="4314876" y="5273993"/>
                  </a:cubicBezTo>
                  <a:cubicBezTo>
                    <a:pt x="4291064" y="5319713"/>
                    <a:pt x="4272014" y="5367338"/>
                    <a:pt x="4252011" y="5414963"/>
                  </a:cubicBezTo>
                  <a:cubicBezTo>
                    <a:pt x="4219626" y="5492115"/>
                    <a:pt x="4186288" y="5572125"/>
                    <a:pt x="4133901" y="5638800"/>
                  </a:cubicBezTo>
                  <a:cubicBezTo>
                    <a:pt x="4130091" y="5639753"/>
                    <a:pt x="4128186" y="5640705"/>
                    <a:pt x="4126281" y="5642610"/>
                  </a:cubicBezTo>
                  <a:close/>
                  <a:moveTo>
                    <a:pt x="4132948" y="5647373"/>
                  </a:moveTo>
                  <a:cubicBezTo>
                    <a:pt x="4133901" y="5645468"/>
                    <a:pt x="4135806" y="5644515"/>
                    <a:pt x="4136758" y="5642610"/>
                  </a:cubicBezTo>
                  <a:cubicBezTo>
                    <a:pt x="4145331" y="5636895"/>
                    <a:pt x="4152951" y="5630228"/>
                    <a:pt x="4161523" y="5623560"/>
                  </a:cubicBezTo>
                  <a:cubicBezTo>
                    <a:pt x="4152951" y="5632133"/>
                    <a:pt x="4144378" y="5640705"/>
                    <a:pt x="4135806" y="5650230"/>
                  </a:cubicBezTo>
                  <a:cubicBezTo>
                    <a:pt x="4134853" y="5648325"/>
                    <a:pt x="4133901" y="5648325"/>
                    <a:pt x="4132948" y="5647373"/>
                  </a:cubicBezTo>
                  <a:close/>
                  <a:moveTo>
                    <a:pt x="4254868" y="5553075"/>
                  </a:moveTo>
                  <a:cubicBezTo>
                    <a:pt x="4308208" y="5501640"/>
                    <a:pt x="4362501" y="5451158"/>
                    <a:pt x="4418699" y="5401628"/>
                  </a:cubicBezTo>
                  <a:cubicBezTo>
                    <a:pt x="4529189" y="5302568"/>
                    <a:pt x="4644441" y="5207318"/>
                    <a:pt x="4761599" y="5116830"/>
                  </a:cubicBezTo>
                  <a:cubicBezTo>
                    <a:pt x="4879708" y="5025390"/>
                    <a:pt x="4999723" y="4938713"/>
                    <a:pt x="5123548" y="4855845"/>
                  </a:cubicBezTo>
                  <a:cubicBezTo>
                    <a:pt x="5248326" y="4772978"/>
                    <a:pt x="5375961" y="4694873"/>
                    <a:pt x="5506453" y="4621530"/>
                  </a:cubicBezTo>
                  <a:cubicBezTo>
                    <a:pt x="5550269" y="4596765"/>
                    <a:pt x="5594083" y="4573905"/>
                    <a:pt x="5638851" y="4550093"/>
                  </a:cubicBezTo>
                  <a:cubicBezTo>
                    <a:pt x="5643614" y="4548188"/>
                    <a:pt x="5648376" y="4547235"/>
                    <a:pt x="5652186" y="4545330"/>
                  </a:cubicBezTo>
                  <a:cubicBezTo>
                    <a:pt x="5646471" y="4550093"/>
                    <a:pt x="5640756" y="4555808"/>
                    <a:pt x="5634089" y="4560570"/>
                  </a:cubicBezTo>
                  <a:cubicBezTo>
                    <a:pt x="5551221" y="4601528"/>
                    <a:pt x="5471211" y="4647248"/>
                    <a:pt x="5393106" y="4695825"/>
                  </a:cubicBezTo>
                  <a:cubicBezTo>
                    <a:pt x="5287378" y="4761548"/>
                    <a:pt x="5186414" y="4832985"/>
                    <a:pt x="5086401" y="4908233"/>
                  </a:cubicBezTo>
                  <a:cubicBezTo>
                    <a:pt x="4987341" y="4982528"/>
                    <a:pt x="4891139" y="5060633"/>
                    <a:pt x="4793983" y="5138738"/>
                  </a:cubicBezTo>
                  <a:cubicBezTo>
                    <a:pt x="4687303" y="5224463"/>
                    <a:pt x="4581576" y="5310188"/>
                    <a:pt x="4474896" y="5395913"/>
                  </a:cubicBezTo>
                  <a:cubicBezTo>
                    <a:pt x="4372978" y="5478780"/>
                    <a:pt x="4270108" y="5559743"/>
                    <a:pt x="4169143" y="5644515"/>
                  </a:cubicBezTo>
                  <a:cubicBezTo>
                    <a:pt x="4162476" y="5649278"/>
                    <a:pt x="4154856" y="5654040"/>
                    <a:pt x="4148188" y="5658803"/>
                  </a:cubicBezTo>
                  <a:cubicBezTo>
                    <a:pt x="4184383" y="5623560"/>
                    <a:pt x="4219626" y="5587365"/>
                    <a:pt x="4254868" y="5553075"/>
                  </a:cubicBezTo>
                  <a:close/>
                  <a:moveTo>
                    <a:pt x="4150093" y="5665470"/>
                  </a:moveTo>
                  <a:cubicBezTo>
                    <a:pt x="4151998" y="5663565"/>
                    <a:pt x="4153903" y="5662613"/>
                    <a:pt x="4155808" y="5660708"/>
                  </a:cubicBezTo>
                  <a:cubicBezTo>
                    <a:pt x="4240581" y="5604510"/>
                    <a:pt x="4337736" y="5570220"/>
                    <a:pt x="4432986" y="5536883"/>
                  </a:cubicBezTo>
                  <a:cubicBezTo>
                    <a:pt x="4547286" y="5496878"/>
                    <a:pt x="4663491" y="5457825"/>
                    <a:pt x="4760646" y="5383530"/>
                  </a:cubicBezTo>
                  <a:cubicBezTo>
                    <a:pt x="4862564" y="5306378"/>
                    <a:pt x="4938764" y="5202555"/>
                    <a:pt x="5014964" y="5102543"/>
                  </a:cubicBezTo>
                  <a:cubicBezTo>
                    <a:pt x="5054016" y="5051108"/>
                    <a:pt x="5094021" y="5000625"/>
                    <a:pt x="5136883" y="4953953"/>
                  </a:cubicBezTo>
                  <a:cubicBezTo>
                    <a:pt x="5181651" y="4905375"/>
                    <a:pt x="5229276" y="4859655"/>
                    <a:pt x="5279758" y="4817745"/>
                  </a:cubicBezTo>
                  <a:cubicBezTo>
                    <a:pt x="5362626" y="4748213"/>
                    <a:pt x="5453114" y="4688205"/>
                    <a:pt x="5549316" y="4637723"/>
                  </a:cubicBezTo>
                  <a:cubicBezTo>
                    <a:pt x="5547411" y="4638675"/>
                    <a:pt x="5546458" y="4640580"/>
                    <a:pt x="5544553" y="4641533"/>
                  </a:cubicBezTo>
                  <a:cubicBezTo>
                    <a:pt x="5493119" y="4682490"/>
                    <a:pt x="5446446" y="4730115"/>
                    <a:pt x="5404536" y="4781550"/>
                  </a:cubicBezTo>
                  <a:cubicBezTo>
                    <a:pt x="5310239" y="4896803"/>
                    <a:pt x="5238801" y="5028248"/>
                    <a:pt x="5156886" y="5152073"/>
                  </a:cubicBezTo>
                  <a:cubicBezTo>
                    <a:pt x="5081639" y="5264468"/>
                    <a:pt x="4995914" y="5374005"/>
                    <a:pt x="4881614" y="5449253"/>
                  </a:cubicBezTo>
                  <a:cubicBezTo>
                    <a:pt x="4770171" y="5523548"/>
                    <a:pt x="4638726" y="5552123"/>
                    <a:pt x="4509186" y="5575935"/>
                  </a:cubicBezTo>
                  <a:cubicBezTo>
                    <a:pt x="4390124" y="5597843"/>
                    <a:pt x="4267251" y="5616893"/>
                    <a:pt x="4157713" y="5669280"/>
                  </a:cubicBezTo>
                  <a:cubicBezTo>
                    <a:pt x="4155808" y="5668328"/>
                    <a:pt x="4152951" y="5667375"/>
                    <a:pt x="4150093" y="5665470"/>
                  </a:cubicBezTo>
                  <a:close/>
                  <a:moveTo>
                    <a:pt x="5263566" y="5133975"/>
                  </a:moveTo>
                  <a:cubicBezTo>
                    <a:pt x="5193081" y="5283518"/>
                    <a:pt x="5123548" y="5437823"/>
                    <a:pt x="5008296" y="5559743"/>
                  </a:cubicBezTo>
                  <a:cubicBezTo>
                    <a:pt x="4957814" y="5613083"/>
                    <a:pt x="4897806" y="5658803"/>
                    <a:pt x="4830178" y="5689283"/>
                  </a:cubicBezTo>
                  <a:cubicBezTo>
                    <a:pt x="4758741" y="5721668"/>
                    <a:pt x="4680636" y="5732145"/>
                    <a:pt x="4602531" y="5728335"/>
                  </a:cubicBezTo>
                  <a:cubicBezTo>
                    <a:pt x="4487278" y="5722620"/>
                    <a:pt x="4372026" y="5690235"/>
                    <a:pt x="4255821" y="5685473"/>
                  </a:cubicBezTo>
                  <a:cubicBezTo>
                    <a:pt x="4255821" y="5683568"/>
                    <a:pt x="4254868" y="5681663"/>
                    <a:pt x="4252964" y="5680710"/>
                  </a:cubicBezTo>
                  <a:cubicBezTo>
                    <a:pt x="4240581" y="5674995"/>
                    <a:pt x="4227246" y="5674043"/>
                    <a:pt x="4213911" y="5673090"/>
                  </a:cubicBezTo>
                  <a:cubicBezTo>
                    <a:pt x="4204386" y="5672138"/>
                    <a:pt x="4193908" y="5673090"/>
                    <a:pt x="4184383" y="5673090"/>
                  </a:cubicBezTo>
                  <a:cubicBezTo>
                    <a:pt x="4182478" y="5673090"/>
                    <a:pt x="4179621" y="5673090"/>
                    <a:pt x="4177716" y="5673090"/>
                  </a:cubicBezTo>
                  <a:cubicBezTo>
                    <a:pt x="4264393" y="5653088"/>
                    <a:pt x="4356786" y="5654040"/>
                    <a:pt x="4445368" y="5655945"/>
                  </a:cubicBezTo>
                  <a:cubicBezTo>
                    <a:pt x="4559668" y="5657850"/>
                    <a:pt x="4676826" y="5661660"/>
                    <a:pt x="4785411" y="5620703"/>
                  </a:cubicBezTo>
                  <a:cubicBezTo>
                    <a:pt x="4884471" y="5583555"/>
                    <a:pt x="4964481" y="5512118"/>
                    <a:pt x="5033061" y="5433060"/>
                  </a:cubicBezTo>
                  <a:cubicBezTo>
                    <a:pt x="5109261" y="5345430"/>
                    <a:pt x="5172126" y="5247323"/>
                    <a:pt x="5237848" y="5152073"/>
                  </a:cubicBezTo>
                  <a:cubicBezTo>
                    <a:pt x="5256898" y="5124450"/>
                    <a:pt x="5276901" y="5095875"/>
                    <a:pt x="5295951" y="5068253"/>
                  </a:cubicBezTo>
                  <a:cubicBezTo>
                    <a:pt x="5284521" y="5089208"/>
                    <a:pt x="5274044" y="5112068"/>
                    <a:pt x="5263566" y="5133975"/>
                  </a:cubicBezTo>
                  <a:close/>
                  <a:moveTo>
                    <a:pt x="5333098" y="4993958"/>
                  </a:moveTo>
                  <a:cubicBezTo>
                    <a:pt x="5308333" y="5030153"/>
                    <a:pt x="5283569" y="5066348"/>
                    <a:pt x="5258803" y="5102543"/>
                  </a:cubicBezTo>
                  <a:cubicBezTo>
                    <a:pt x="5221656" y="5155883"/>
                    <a:pt x="5184508" y="5210175"/>
                    <a:pt x="5147361" y="5263515"/>
                  </a:cubicBezTo>
                  <a:cubicBezTo>
                    <a:pt x="5116881" y="5307330"/>
                    <a:pt x="5085448" y="5351145"/>
                    <a:pt x="5052111" y="5393055"/>
                  </a:cubicBezTo>
                  <a:cubicBezTo>
                    <a:pt x="4986389" y="5474970"/>
                    <a:pt x="4909236" y="5552123"/>
                    <a:pt x="4812081" y="5596890"/>
                  </a:cubicBezTo>
                  <a:cubicBezTo>
                    <a:pt x="4707306" y="5646420"/>
                    <a:pt x="4590149" y="5648325"/>
                    <a:pt x="4475849" y="5646420"/>
                  </a:cubicBezTo>
                  <a:cubicBezTo>
                    <a:pt x="4387266" y="5644515"/>
                    <a:pt x="4294874" y="5639753"/>
                    <a:pt x="4207243" y="5657850"/>
                  </a:cubicBezTo>
                  <a:cubicBezTo>
                    <a:pt x="4231056" y="5649278"/>
                    <a:pt x="4254868" y="5640705"/>
                    <a:pt x="4279633" y="5634038"/>
                  </a:cubicBezTo>
                  <a:cubicBezTo>
                    <a:pt x="4342499" y="5615940"/>
                    <a:pt x="4407268" y="5604510"/>
                    <a:pt x="4472039" y="5593080"/>
                  </a:cubicBezTo>
                  <a:cubicBezTo>
                    <a:pt x="4598721" y="5570220"/>
                    <a:pt x="4730166" y="5548313"/>
                    <a:pt x="4844466" y="5484495"/>
                  </a:cubicBezTo>
                  <a:cubicBezTo>
                    <a:pt x="4961623" y="5419725"/>
                    <a:pt x="5053064" y="5317808"/>
                    <a:pt x="5130216" y="5210175"/>
                  </a:cubicBezTo>
                  <a:cubicBezTo>
                    <a:pt x="5216894" y="5088255"/>
                    <a:pt x="5288331" y="4955858"/>
                    <a:pt x="5377866" y="4835843"/>
                  </a:cubicBezTo>
                  <a:cubicBezTo>
                    <a:pt x="5431206" y="4764405"/>
                    <a:pt x="5493119" y="4695825"/>
                    <a:pt x="5565508" y="4641533"/>
                  </a:cubicBezTo>
                  <a:cubicBezTo>
                    <a:pt x="5564556" y="4642485"/>
                    <a:pt x="5563603" y="4644390"/>
                    <a:pt x="5562651" y="4645343"/>
                  </a:cubicBezTo>
                  <a:cubicBezTo>
                    <a:pt x="5555983" y="4652963"/>
                    <a:pt x="5548364" y="4661535"/>
                    <a:pt x="5541696" y="4669155"/>
                  </a:cubicBezTo>
                  <a:cubicBezTo>
                    <a:pt x="5528361" y="4684395"/>
                    <a:pt x="5512169" y="4700588"/>
                    <a:pt x="5505501" y="4719638"/>
                  </a:cubicBezTo>
                  <a:cubicBezTo>
                    <a:pt x="5503596" y="4725353"/>
                    <a:pt x="5505501" y="4730115"/>
                    <a:pt x="5509311" y="4732973"/>
                  </a:cubicBezTo>
                  <a:cubicBezTo>
                    <a:pt x="5462639" y="4788218"/>
                    <a:pt x="5420728" y="4846320"/>
                    <a:pt x="5382628" y="4907280"/>
                  </a:cubicBezTo>
                  <a:cubicBezTo>
                    <a:pt x="5365483" y="4935855"/>
                    <a:pt x="5349291" y="4965383"/>
                    <a:pt x="5333098" y="4993958"/>
                  </a:cubicBezTo>
                  <a:close/>
                  <a:moveTo>
                    <a:pt x="5375008" y="5202555"/>
                  </a:moveTo>
                  <a:cubicBezTo>
                    <a:pt x="5374056" y="5182553"/>
                    <a:pt x="5374056" y="5163503"/>
                    <a:pt x="5375008" y="5143500"/>
                  </a:cubicBezTo>
                  <a:cubicBezTo>
                    <a:pt x="5387391" y="5118735"/>
                    <a:pt x="5398821" y="5093018"/>
                    <a:pt x="5411203" y="5069205"/>
                  </a:cubicBezTo>
                  <a:cubicBezTo>
                    <a:pt x="5427396" y="5037773"/>
                    <a:pt x="5444541" y="5006340"/>
                    <a:pt x="5462639" y="4975860"/>
                  </a:cubicBezTo>
                  <a:cubicBezTo>
                    <a:pt x="5498833" y="4914900"/>
                    <a:pt x="5538839" y="4856798"/>
                    <a:pt x="5581701" y="4800600"/>
                  </a:cubicBezTo>
                  <a:cubicBezTo>
                    <a:pt x="5624564" y="4745355"/>
                    <a:pt x="5671236" y="4692015"/>
                    <a:pt x="5721719" y="4642485"/>
                  </a:cubicBezTo>
                  <a:cubicBezTo>
                    <a:pt x="5771248" y="4592003"/>
                    <a:pt x="5824589" y="4545330"/>
                    <a:pt x="5879833" y="4501515"/>
                  </a:cubicBezTo>
                  <a:cubicBezTo>
                    <a:pt x="5935078" y="4457700"/>
                    <a:pt x="5994133" y="4417695"/>
                    <a:pt x="6054141" y="4381500"/>
                  </a:cubicBezTo>
                  <a:cubicBezTo>
                    <a:pt x="6055094" y="4380548"/>
                    <a:pt x="6056046" y="4380548"/>
                    <a:pt x="6057951" y="4379595"/>
                  </a:cubicBezTo>
                  <a:cubicBezTo>
                    <a:pt x="6069381" y="4375785"/>
                    <a:pt x="6080811" y="4371975"/>
                    <a:pt x="6091289" y="4369118"/>
                  </a:cubicBezTo>
                  <a:cubicBezTo>
                    <a:pt x="6084621" y="4372928"/>
                    <a:pt x="6078906" y="4376738"/>
                    <a:pt x="6072239" y="4380548"/>
                  </a:cubicBezTo>
                  <a:cubicBezTo>
                    <a:pt x="6036996" y="4403408"/>
                    <a:pt x="6002706" y="4427220"/>
                    <a:pt x="5969369" y="4451985"/>
                  </a:cubicBezTo>
                  <a:cubicBezTo>
                    <a:pt x="5901741" y="4502468"/>
                    <a:pt x="5837923" y="4557713"/>
                    <a:pt x="5778869" y="4616768"/>
                  </a:cubicBezTo>
                  <a:cubicBezTo>
                    <a:pt x="5719814" y="4675823"/>
                    <a:pt x="5663616" y="4739640"/>
                    <a:pt x="5613133" y="4806315"/>
                  </a:cubicBezTo>
                  <a:cubicBezTo>
                    <a:pt x="5562651" y="4872990"/>
                    <a:pt x="5516931" y="4943475"/>
                    <a:pt x="5475973" y="5016818"/>
                  </a:cubicBezTo>
                  <a:cubicBezTo>
                    <a:pt x="5437873" y="5086350"/>
                    <a:pt x="5403583" y="5158740"/>
                    <a:pt x="5375008" y="5233035"/>
                  </a:cubicBezTo>
                  <a:cubicBezTo>
                    <a:pt x="5375961" y="5223510"/>
                    <a:pt x="5375961" y="5213033"/>
                    <a:pt x="5375008" y="5202555"/>
                  </a:cubicBezTo>
                  <a:close/>
                  <a:moveTo>
                    <a:pt x="5378819" y="5253038"/>
                  </a:moveTo>
                  <a:cubicBezTo>
                    <a:pt x="5383581" y="5241608"/>
                    <a:pt x="5388344" y="5229225"/>
                    <a:pt x="5393106" y="5217795"/>
                  </a:cubicBezTo>
                  <a:cubicBezTo>
                    <a:pt x="5400726" y="5198745"/>
                    <a:pt x="5409298" y="5178743"/>
                    <a:pt x="5417871" y="5159693"/>
                  </a:cubicBezTo>
                  <a:cubicBezTo>
                    <a:pt x="5435016" y="5121593"/>
                    <a:pt x="5453114" y="5084445"/>
                    <a:pt x="5473116" y="5048250"/>
                  </a:cubicBezTo>
                  <a:cubicBezTo>
                    <a:pt x="5512169" y="4974908"/>
                    <a:pt x="5556936" y="4904423"/>
                    <a:pt x="5606466" y="4837748"/>
                  </a:cubicBezTo>
                  <a:cubicBezTo>
                    <a:pt x="5655996" y="4771073"/>
                    <a:pt x="5710289" y="4707255"/>
                    <a:pt x="5768391" y="4647248"/>
                  </a:cubicBezTo>
                  <a:cubicBezTo>
                    <a:pt x="5826494" y="4588193"/>
                    <a:pt x="5888406" y="4531995"/>
                    <a:pt x="5955081" y="4481513"/>
                  </a:cubicBezTo>
                  <a:cubicBezTo>
                    <a:pt x="6012231" y="4437698"/>
                    <a:pt x="6072239" y="4396740"/>
                    <a:pt x="6135103" y="4360545"/>
                  </a:cubicBezTo>
                  <a:cubicBezTo>
                    <a:pt x="6147486" y="4357688"/>
                    <a:pt x="6159869" y="4354830"/>
                    <a:pt x="6172251" y="4351020"/>
                  </a:cubicBezTo>
                  <a:cubicBezTo>
                    <a:pt x="6188444" y="4347210"/>
                    <a:pt x="6203683" y="4342448"/>
                    <a:pt x="6219876" y="4338638"/>
                  </a:cubicBezTo>
                  <a:cubicBezTo>
                    <a:pt x="6159869" y="4372928"/>
                    <a:pt x="6101766" y="4411028"/>
                    <a:pt x="6046521" y="4451985"/>
                  </a:cubicBezTo>
                  <a:cubicBezTo>
                    <a:pt x="5967464" y="4510088"/>
                    <a:pt x="5894121" y="4573905"/>
                    <a:pt x="5824589" y="4642485"/>
                  </a:cubicBezTo>
                  <a:cubicBezTo>
                    <a:pt x="5756008" y="4711065"/>
                    <a:pt x="5692191" y="4785360"/>
                    <a:pt x="5635041" y="4864418"/>
                  </a:cubicBezTo>
                  <a:cubicBezTo>
                    <a:pt x="5575986" y="4945380"/>
                    <a:pt x="5520741" y="5031105"/>
                    <a:pt x="5477878" y="5122545"/>
                  </a:cubicBezTo>
                  <a:cubicBezTo>
                    <a:pt x="5435016" y="5212080"/>
                    <a:pt x="5403583" y="5311140"/>
                    <a:pt x="5413108" y="5411153"/>
                  </a:cubicBezTo>
                  <a:cubicBezTo>
                    <a:pt x="5395011" y="5358765"/>
                    <a:pt x="5384533" y="5306378"/>
                    <a:pt x="5378819" y="5253038"/>
                  </a:cubicBezTo>
                  <a:close/>
                  <a:moveTo>
                    <a:pt x="5433111" y="5468303"/>
                  </a:moveTo>
                  <a:cubicBezTo>
                    <a:pt x="5433111" y="5469255"/>
                    <a:pt x="5433111" y="5470208"/>
                    <a:pt x="5433111" y="5470208"/>
                  </a:cubicBezTo>
                  <a:cubicBezTo>
                    <a:pt x="5431206" y="5465445"/>
                    <a:pt x="5429301" y="5461635"/>
                    <a:pt x="5428348" y="5456873"/>
                  </a:cubicBezTo>
                  <a:cubicBezTo>
                    <a:pt x="5424539" y="5434013"/>
                    <a:pt x="5421681" y="5411153"/>
                    <a:pt x="5420728" y="5387340"/>
                  </a:cubicBezTo>
                  <a:cubicBezTo>
                    <a:pt x="5419776" y="5360670"/>
                    <a:pt x="5422633" y="5334000"/>
                    <a:pt x="5426444" y="5308283"/>
                  </a:cubicBezTo>
                  <a:cubicBezTo>
                    <a:pt x="5435016" y="5254943"/>
                    <a:pt x="5452161" y="5204460"/>
                    <a:pt x="5473116" y="5154930"/>
                  </a:cubicBezTo>
                  <a:cubicBezTo>
                    <a:pt x="5513121" y="5062538"/>
                    <a:pt x="5567414" y="4975860"/>
                    <a:pt x="5625516" y="4894898"/>
                  </a:cubicBezTo>
                  <a:cubicBezTo>
                    <a:pt x="5680761" y="4816793"/>
                    <a:pt x="5742673" y="4742498"/>
                    <a:pt x="5809348" y="4672965"/>
                  </a:cubicBezTo>
                  <a:cubicBezTo>
                    <a:pt x="5876023" y="4603433"/>
                    <a:pt x="5948414" y="4539615"/>
                    <a:pt x="6025566" y="4481513"/>
                  </a:cubicBezTo>
                  <a:cubicBezTo>
                    <a:pt x="6102719" y="4423410"/>
                    <a:pt x="6183681" y="4371023"/>
                    <a:pt x="6268453" y="4325303"/>
                  </a:cubicBezTo>
                  <a:cubicBezTo>
                    <a:pt x="6272264" y="4323398"/>
                    <a:pt x="6276073" y="4321493"/>
                    <a:pt x="6279883" y="4319588"/>
                  </a:cubicBezTo>
                  <a:cubicBezTo>
                    <a:pt x="6281789" y="4318635"/>
                    <a:pt x="6283694" y="4318635"/>
                    <a:pt x="6285598" y="4317683"/>
                  </a:cubicBezTo>
                  <a:cubicBezTo>
                    <a:pt x="6217971" y="4367213"/>
                    <a:pt x="6151296" y="4417695"/>
                    <a:pt x="6085573" y="4470083"/>
                  </a:cubicBezTo>
                  <a:cubicBezTo>
                    <a:pt x="6001753" y="4536758"/>
                    <a:pt x="5920791" y="4606290"/>
                    <a:pt x="5844591" y="4681538"/>
                  </a:cubicBezTo>
                  <a:cubicBezTo>
                    <a:pt x="5771248" y="4753928"/>
                    <a:pt x="5702669" y="4832033"/>
                    <a:pt x="5643614" y="4917758"/>
                  </a:cubicBezTo>
                  <a:cubicBezTo>
                    <a:pt x="5586464" y="4999673"/>
                    <a:pt x="5537886" y="5087303"/>
                    <a:pt x="5500739" y="5180648"/>
                  </a:cubicBezTo>
                  <a:cubicBezTo>
                    <a:pt x="5464544" y="5272088"/>
                    <a:pt x="5440731" y="5369243"/>
                    <a:pt x="5433111" y="5468303"/>
                  </a:cubicBezTo>
                  <a:close/>
                  <a:moveTo>
                    <a:pt x="5470258" y="5550218"/>
                  </a:moveTo>
                  <a:cubicBezTo>
                    <a:pt x="5458828" y="5528310"/>
                    <a:pt x="5448351" y="5506403"/>
                    <a:pt x="5438826" y="5483543"/>
                  </a:cubicBezTo>
                  <a:cubicBezTo>
                    <a:pt x="5442636" y="5440680"/>
                    <a:pt x="5448351" y="5398770"/>
                    <a:pt x="5456923" y="5356860"/>
                  </a:cubicBezTo>
                  <a:cubicBezTo>
                    <a:pt x="5467401" y="5308283"/>
                    <a:pt x="5480736" y="5260658"/>
                    <a:pt x="5497881" y="5214938"/>
                  </a:cubicBezTo>
                  <a:cubicBezTo>
                    <a:pt x="5532171" y="5121593"/>
                    <a:pt x="5578844" y="5033010"/>
                    <a:pt x="5634089" y="4951095"/>
                  </a:cubicBezTo>
                  <a:cubicBezTo>
                    <a:pt x="5690286" y="4866323"/>
                    <a:pt x="5756008" y="4788218"/>
                    <a:pt x="5827446" y="4714875"/>
                  </a:cubicBezTo>
                  <a:cubicBezTo>
                    <a:pt x="5901741" y="4638675"/>
                    <a:pt x="5981751" y="4569143"/>
                    <a:pt x="6064619" y="4502468"/>
                  </a:cubicBezTo>
                  <a:cubicBezTo>
                    <a:pt x="6147486" y="4435793"/>
                    <a:pt x="6233211" y="4372928"/>
                    <a:pt x="6318936" y="4310063"/>
                  </a:cubicBezTo>
                  <a:cubicBezTo>
                    <a:pt x="6319889" y="4310063"/>
                    <a:pt x="6319889" y="4309110"/>
                    <a:pt x="6320841" y="4309110"/>
                  </a:cubicBezTo>
                  <a:cubicBezTo>
                    <a:pt x="6249403" y="4370070"/>
                    <a:pt x="6177014" y="4431030"/>
                    <a:pt x="6107481" y="4494848"/>
                  </a:cubicBezTo>
                  <a:cubicBezTo>
                    <a:pt x="6026519" y="4568190"/>
                    <a:pt x="5948414" y="4643438"/>
                    <a:pt x="5875071" y="4724400"/>
                  </a:cubicBezTo>
                  <a:cubicBezTo>
                    <a:pt x="5804586" y="4802505"/>
                    <a:pt x="5738864" y="4884420"/>
                    <a:pt x="5681714" y="4973003"/>
                  </a:cubicBezTo>
                  <a:cubicBezTo>
                    <a:pt x="5626469" y="5058728"/>
                    <a:pt x="5577891" y="5150168"/>
                    <a:pt x="5541696" y="5245418"/>
                  </a:cubicBezTo>
                  <a:cubicBezTo>
                    <a:pt x="5505501" y="5339715"/>
                    <a:pt x="5479783" y="5439728"/>
                    <a:pt x="5471211" y="5540693"/>
                  </a:cubicBezTo>
                  <a:cubicBezTo>
                    <a:pt x="5470258" y="5541645"/>
                    <a:pt x="5470258" y="5546408"/>
                    <a:pt x="5470258" y="5550218"/>
                  </a:cubicBezTo>
                  <a:close/>
                  <a:moveTo>
                    <a:pt x="5516931" y="5627370"/>
                  </a:moveTo>
                  <a:cubicBezTo>
                    <a:pt x="5502644" y="5606415"/>
                    <a:pt x="5489308" y="5584508"/>
                    <a:pt x="5476926" y="5561648"/>
                  </a:cubicBezTo>
                  <a:cubicBezTo>
                    <a:pt x="5481689" y="5515928"/>
                    <a:pt x="5488356" y="5471160"/>
                    <a:pt x="5497881" y="5426393"/>
                  </a:cubicBezTo>
                  <a:cubicBezTo>
                    <a:pt x="5508358" y="5376863"/>
                    <a:pt x="5522646" y="5328285"/>
                    <a:pt x="5539791" y="5280660"/>
                  </a:cubicBezTo>
                  <a:cubicBezTo>
                    <a:pt x="5574081" y="5184458"/>
                    <a:pt x="5619801" y="5093018"/>
                    <a:pt x="5674094" y="5006340"/>
                  </a:cubicBezTo>
                  <a:cubicBezTo>
                    <a:pt x="5729339" y="4917758"/>
                    <a:pt x="5792203" y="4835843"/>
                    <a:pt x="5860783" y="4757738"/>
                  </a:cubicBezTo>
                  <a:cubicBezTo>
                    <a:pt x="5932221" y="4676775"/>
                    <a:pt x="6009373" y="4600575"/>
                    <a:pt x="6089383" y="4527233"/>
                  </a:cubicBezTo>
                  <a:cubicBezTo>
                    <a:pt x="6169394" y="4454843"/>
                    <a:pt x="6251308" y="4384358"/>
                    <a:pt x="6334176" y="4314825"/>
                  </a:cubicBezTo>
                  <a:cubicBezTo>
                    <a:pt x="6341796" y="4308158"/>
                    <a:pt x="6349416" y="4301490"/>
                    <a:pt x="6357989" y="4294823"/>
                  </a:cubicBezTo>
                  <a:cubicBezTo>
                    <a:pt x="6357989" y="4294823"/>
                    <a:pt x="6358941" y="4294823"/>
                    <a:pt x="6358941" y="4294823"/>
                  </a:cubicBezTo>
                  <a:cubicBezTo>
                    <a:pt x="6296076" y="4350068"/>
                    <a:pt x="6234164" y="4408170"/>
                    <a:pt x="6176061" y="4469130"/>
                  </a:cubicBezTo>
                  <a:cubicBezTo>
                    <a:pt x="6160821" y="4485323"/>
                    <a:pt x="6144628" y="4501515"/>
                    <a:pt x="6129389" y="4518660"/>
                  </a:cubicBezTo>
                  <a:cubicBezTo>
                    <a:pt x="6128436" y="4519613"/>
                    <a:pt x="6127483" y="4520565"/>
                    <a:pt x="6126531" y="4520565"/>
                  </a:cubicBezTo>
                  <a:cubicBezTo>
                    <a:pt x="6051283" y="4596765"/>
                    <a:pt x="5978894" y="4675823"/>
                    <a:pt x="5912219" y="4759643"/>
                  </a:cubicBezTo>
                  <a:cubicBezTo>
                    <a:pt x="5845544" y="4842510"/>
                    <a:pt x="5784583" y="4930140"/>
                    <a:pt x="5731244" y="5022533"/>
                  </a:cubicBezTo>
                  <a:cubicBezTo>
                    <a:pt x="5677903" y="5113973"/>
                    <a:pt x="5632183" y="5209223"/>
                    <a:pt x="5595989" y="5308283"/>
                  </a:cubicBezTo>
                  <a:cubicBezTo>
                    <a:pt x="5559794" y="5406390"/>
                    <a:pt x="5533123" y="5508308"/>
                    <a:pt x="5518836" y="5612130"/>
                  </a:cubicBezTo>
                  <a:cubicBezTo>
                    <a:pt x="5517883" y="5616893"/>
                    <a:pt x="5517883" y="5621655"/>
                    <a:pt x="5516931" y="5627370"/>
                  </a:cubicBezTo>
                  <a:close/>
                  <a:moveTo>
                    <a:pt x="5583606" y="5711190"/>
                  </a:moveTo>
                  <a:cubicBezTo>
                    <a:pt x="5565508" y="5691188"/>
                    <a:pt x="5549316" y="5671185"/>
                    <a:pt x="5533123" y="5649278"/>
                  </a:cubicBezTo>
                  <a:cubicBezTo>
                    <a:pt x="5529314" y="5644515"/>
                    <a:pt x="5526456" y="5639753"/>
                    <a:pt x="5522646" y="5634990"/>
                  </a:cubicBezTo>
                  <a:cubicBezTo>
                    <a:pt x="5529314" y="5588318"/>
                    <a:pt x="5537886" y="5542598"/>
                    <a:pt x="5548364" y="5495925"/>
                  </a:cubicBezTo>
                  <a:cubicBezTo>
                    <a:pt x="5559794" y="5444490"/>
                    <a:pt x="5575033" y="5394960"/>
                    <a:pt x="5592178" y="5345430"/>
                  </a:cubicBezTo>
                  <a:cubicBezTo>
                    <a:pt x="5626469" y="5246370"/>
                    <a:pt x="5670283" y="5151120"/>
                    <a:pt x="5720766" y="5059680"/>
                  </a:cubicBezTo>
                  <a:cubicBezTo>
                    <a:pt x="5772201" y="4967288"/>
                    <a:pt x="5831256" y="4879658"/>
                    <a:pt x="5896978" y="4795838"/>
                  </a:cubicBezTo>
                  <a:cubicBezTo>
                    <a:pt x="5917933" y="4768215"/>
                    <a:pt x="5939841" y="4741545"/>
                    <a:pt x="5962701" y="4715828"/>
                  </a:cubicBezTo>
                  <a:cubicBezTo>
                    <a:pt x="5959844" y="4720590"/>
                    <a:pt x="5956033" y="4724400"/>
                    <a:pt x="5953176" y="4729163"/>
                  </a:cubicBezTo>
                  <a:cubicBezTo>
                    <a:pt x="5884596" y="4821555"/>
                    <a:pt x="5823636" y="4918710"/>
                    <a:pt x="5771248" y="5020628"/>
                  </a:cubicBezTo>
                  <a:cubicBezTo>
                    <a:pt x="5717908" y="5124450"/>
                    <a:pt x="5674094" y="5233988"/>
                    <a:pt x="5641708" y="5346383"/>
                  </a:cubicBezTo>
                  <a:cubicBezTo>
                    <a:pt x="5610276" y="5457825"/>
                    <a:pt x="5590273" y="5572125"/>
                    <a:pt x="5585511" y="5688330"/>
                  </a:cubicBezTo>
                  <a:cubicBezTo>
                    <a:pt x="5583606" y="5695950"/>
                    <a:pt x="5583606" y="5703570"/>
                    <a:pt x="5583606" y="5711190"/>
                  </a:cubicBezTo>
                  <a:close/>
                  <a:moveTo>
                    <a:pt x="5619801" y="5749290"/>
                  </a:moveTo>
                  <a:cubicBezTo>
                    <a:pt x="5609323" y="5738813"/>
                    <a:pt x="5598846" y="5728335"/>
                    <a:pt x="5589321" y="5717858"/>
                  </a:cubicBezTo>
                  <a:cubicBezTo>
                    <a:pt x="5593131" y="5663565"/>
                    <a:pt x="5596941" y="5610225"/>
                    <a:pt x="5604561" y="5556885"/>
                  </a:cubicBezTo>
                  <a:cubicBezTo>
                    <a:pt x="5613133" y="5499735"/>
                    <a:pt x="5624564" y="5442585"/>
                    <a:pt x="5639803" y="5387340"/>
                  </a:cubicBezTo>
                  <a:cubicBezTo>
                    <a:pt x="5669331" y="5275898"/>
                    <a:pt x="5710289" y="5167313"/>
                    <a:pt x="5760771" y="5063490"/>
                  </a:cubicBezTo>
                  <a:cubicBezTo>
                    <a:pt x="5811253" y="4960620"/>
                    <a:pt x="5870308" y="4862513"/>
                    <a:pt x="5937936" y="4769168"/>
                  </a:cubicBezTo>
                  <a:cubicBezTo>
                    <a:pt x="5998896" y="4684395"/>
                    <a:pt x="6065571" y="4603433"/>
                    <a:pt x="6137008" y="4526280"/>
                  </a:cubicBezTo>
                  <a:cubicBezTo>
                    <a:pt x="6197969" y="4465320"/>
                    <a:pt x="6261786" y="4406265"/>
                    <a:pt x="6327508" y="4349115"/>
                  </a:cubicBezTo>
                  <a:cubicBezTo>
                    <a:pt x="6281789" y="4398645"/>
                    <a:pt x="6238926" y="4450080"/>
                    <a:pt x="6197969" y="4502468"/>
                  </a:cubicBezTo>
                  <a:cubicBezTo>
                    <a:pt x="6194158" y="4507230"/>
                    <a:pt x="6191301" y="4511040"/>
                    <a:pt x="6188444" y="4515803"/>
                  </a:cubicBezTo>
                  <a:cubicBezTo>
                    <a:pt x="6116053" y="4602480"/>
                    <a:pt x="6048426" y="4692015"/>
                    <a:pt x="5985561" y="4786313"/>
                  </a:cubicBezTo>
                  <a:cubicBezTo>
                    <a:pt x="5923648" y="4880610"/>
                    <a:pt x="5866498" y="4978718"/>
                    <a:pt x="5816969" y="5079683"/>
                  </a:cubicBezTo>
                  <a:cubicBezTo>
                    <a:pt x="5766486" y="5183505"/>
                    <a:pt x="5724576" y="5290185"/>
                    <a:pt x="5690286" y="5399723"/>
                  </a:cubicBezTo>
                  <a:cubicBezTo>
                    <a:pt x="5656948" y="5508308"/>
                    <a:pt x="5633136" y="5620703"/>
                    <a:pt x="5619801" y="5733098"/>
                  </a:cubicBezTo>
                  <a:cubicBezTo>
                    <a:pt x="5620753" y="5739765"/>
                    <a:pt x="5619801" y="5744528"/>
                    <a:pt x="5619801" y="5749290"/>
                  </a:cubicBezTo>
                  <a:close/>
                  <a:moveTo>
                    <a:pt x="5682666" y="5805488"/>
                  </a:moveTo>
                  <a:cubicBezTo>
                    <a:pt x="5662664" y="5789295"/>
                    <a:pt x="5643614" y="5773103"/>
                    <a:pt x="5625516" y="5755958"/>
                  </a:cubicBezTo>
                  <a:cubicBezTo>
                    <a:pt x="5633136" y="5707380"/>
                    <a:pt x="5639803" y="5658803"/>
                    <a:pt x="5649328" y="5611178"/>
                  </a:cubicBezTo>
                  <a:cubicBezTo>
                    <a:pt x="5660758" y="5554980"/>
                    <a:pt x="5674094" y="5498783"/>
                    <a:pt x="5689333" y="5444490"/>
                  </a:cubicBezTo>
                  <a:cubicBezTo>
                    <a:pt x="5720766" y="5334953"/>
                    <a:pt x="5761723" y="5228273"/>
                    <a:pt x="5809348" y="5124450"/>
                  </a:cubicBezTo>
                  <a:cubicBezTo>
                    <a:pt x="5856973" y="5021580"/>
                    <a:pt x="5912219" y="4922520"/>
                    <a:pt x="5974131" y="4827270"/>
                  </a:cubicBezTo>
                  <a:cubicBezTo>
                    <a:pt x="5997944" y="4790123"/>
                    <a:pt x="6023661" y="4752975"/>
                    <a:pt x="6049378" y="4716780"/>
                  </a:cubicBezTo>
                  <a:cubicBezTo>
                    <a:pt x="6034139" y="4741545"/>
                    <a:pt x="6018898" y="4766310"/>
                    <a:pt x="6004611" y="4792028"/>
                  </a:cubicBezTo>
                  <a:cubicBezTo>
                    <a:pt x="5947461" y="4892040"/>
                    <a:pt x="5896978" y="4994910"/>
                    <a:pt x="5853164" y="5101590"/>
                  </a:cubicBezTo>
                  <a:cubicBezTo>
                    <a:pt x="5810301" y="5208270"/>
                    <a:pt x="5774106" y="5317808"/>
                    <a:pt x="5746483" y="5429250"/>
                  </a:cubicBezTo>
                  <a:cubicBezTo>
                    <a:pt x="5717908" y="5540693"/>
                    <a:pt x="5697906" y="5654040"/>
                    <a:pt x="5685523" y="5768340"/>
                  </a:cubicBezTo>
                  <a:cubicBezTo>
                    <a:pt x="5684571" y="5778818"/>
                    <a:pt x="5683619" y="5792153"/>
                    <a:pt x="5682666" y="5805488"/>
                  </a:cubicBezTo>
                  <a:close/>
                  <a:moveTo>
                    <a:pt x="5752198" y="5855018"/>
                  </a:moveTo>
                  <a:cubicBezTo>
                    <a:pt x="5729339" y="5840730"/>
                    <a:pt x="5708383" y="5825490"/>
                    <a:pt x="5687428" y="5809298"/>
                  </a:cubicBezTo>
                  <a:cubicBezTo>
                    <a:pt x="5701716" y="5695950"/>
                    <a:pt x="5717908" y="5582603"/>
                    <a:pt x="5744578" y="5471160"/>
                  </a:cubicBezTo>
                  <a:cubicBezTo>
                    <a:pt x="5771248" y="5359718"/>
                    <a:pt x="5806491" y="5250180"/>
                    <a:pt x="5848401" y="5142548"/>
                  </a:cubicBezTo>
                  <a:cubicBezTo>
                    <a:pt x="5890311" y="5035868"/>
                    <a:pt x="5938889" y="4932045"/>
                    <a:pt x="5994133" y="4832033"/>
                  </a:cubicBezTo>
                  <a:cubicBezTo>
                    <a:pt x="6045569" y="4739640"/>
                    <a:pt x="6102719" y="4650105"/>
                    <a:pt x="6164631" y="4565333"/>
                  </a:cubicBezTo>
                  <a:cubicBezTo>
                    <a:pt x="6167489" y="4562475"/>
                    <a:pt x="6169394" y="4558665"/>
                    <a:pt x="6172251" y="4555808"/>
                  </a:cubicBezTo>
                  <a:cubicBezTo>
                    <a:pt x="6243689" y="4469130"/>
                    <a:pt x="6318936" y="4385310"/>
                    <a:pt x="6398946" y="4305300"/>
                  </a:cubicBezTo>
                  <a:cubicBezTo>
                    <a:pt x="6408471" y="4295775"/>
                    <a:pt x="6417996" y="4286250"/>
                    <a:pt x="6427521" y="4276725"/>
                  </a:cubicBezTo>
                  <a:cubicBezTo>
                    <a:pt x="6429426" y="4274820"/>
                    <a:pt x="6429426" y="4272915"/>
                    <a:pt x="6428473" y="4271010"/>
                  </a:cubicBezTo>
                  <a:cubicBezTo>
                    <a:pt x="6429426" y="4270058"/>
                    <a:pt x="6431331" y="4270058"/>
                    <a:pt x="6432283" y="4270058"/>
                  </a:cubicBezTo>
                  <a:cubicBezTo>
                    <a:pt x="6436094" y="4269105"/>
                    <a:pt x="6438951" y="4267200"/>
                    <a:pt x="6442761" y="4266248"/>
                  </a:cubicBezTo>
                  <a:cubicBezTo>
                    <a:pt x="6377991" y="4335780"/>
                    <a:pt x="6317983" y="4409123"/>
                    <a:pt x="6263691" y="4486275"/>
                  </a:cubicBezTo>
                  <a:cubicBezTo>
                    <a:pt x="6197969" y="4578668"/>
                    <a:pt x="6138914" y="4675823"/>
                    <a:pt x="6086526" y="4775835"/>
                  </a:cubicBezTo>
                  <a:cubicBezTo>
                    <a:pt x="6032233" y="4879658"/>
                    <a:pt x="5985561" y="4986338"/>
                    <a:pt x="5944603" y="5095875"/>
                  </a:cubicBezTo>
                  <a:cubicBezTo>
                    <a:pt x="5901741" y="5212080"/>
                    <a:pt x="5865546" y="5330190"/>
                    <a:pt x="5835066" y="5450205"/>
                  </a:cubicBezTo>
                  <a:cubicBezTo>
                    <a:pt x="5804586" y="5570220"/>
                    <a:pt x="5778869" y="5692140"/>
                    <a:pt x="5758866" y="5814060"/>
                  </a:cubicBezTo>
                  <a:cubicBezTo>
                    <a:pt x="5756008" y="5826443"/>
                    <a:pt x="5754103" y="5840730"/>
                    <a:pt x="5752198" y="5855018"/>
                  </a:cubicBezTo>
                  <a:close/>
                  <a:moveTo>
                    <a:pt x="5863641" y="5708333"/>
                  </a:moveTo>
                  <a:cubicBezTo>
                    <a:pt x="5856021" y="5775960"/>
                    <a:pt x="5851258" y="5845493"/>
                    <a:pt x="5856973" y="5913120"/>
                  </a:cubicBezTo>
                  <a:cubicBezTo>
                    <a:pt x="5850306" y="5910263"/>
                    <a:pt x="5844591" y="5907405"/>
                    <a:pt x="5837923" y="5904548"/>
                  </a:cubicBezTo>
                  <a:cubicBezTo>
                    <a:pt x="5810301" y="5889308"/>
                    <a:pt x="5782678" y="5874068"/>
                    <a:pt x="5756961" y="5857875"/>
                  </a:cubicBezTo>
                  <a:cubicBezTo>
                    <a:pt x="5770296" y="5797868"/>
                    <a:pt x="5778869" y="5737860"/>
                    <a:pt x="5791251" y="5677853"/>
                  </a:cubicBezTo>
                  <a:cubicBezTo>
                    <a:pt x="5803633" y="5617845"/>
                    <a:pt x="5816969" y="5557838"/>
                    <a:pt x="5831256" y="5497830"/>
                  </a:cubicBezTo>
                  <a:cubicBezTo>
                    <a:pt x="5860783" y="5377815"/>
                    <a:pt x="5896026" y="5258753"/>
                    <a:pt x="5937936" y="5141595"/>
                  </a:cubicBezTo>
                  <a:cubicBezTo>
                    <a:pt x="5976989" y="5031105"/>
                    <a:pt x="6022708" y="4923473"/>
                    <a:pt x="6075096" y="4818698"/>
                  </a:cubicBezTo>
                  <a:cubicBezTo>
                    <a:pt x="6125578" y="4717733"/>
                    <a:pt x="6182728" y="4619625"/>
                    <a:pt x="6247498" y="4526280"/>
                  </a:cubicBezTo>
                  <a:cubicBezTo>
                    <a:pt x="6311316" y="4433888"/>
                    <a:pt x="6381801" y="4346258"/>
                    <a:pt x="6458953" y="4265295"/>
                  </a:cubicBezTo>
                  <a:cubicBezTo>
                    <a:pt x="6462764" y="4261485"/>
                    <a:pt x="6465621" y="4258628"/>
                    <a:pt x="6469431" y="4254818"/>
                  </a:cubicBezTo>
                  <a:cubicBezTo>
                    <a:pt x="6473241" y="4252913"/>
                    <a:pt x="6478003" y="4251960"/>
                    <a:pt x="6481814" y="4250055"/>
                  </a:cubicBezTo>
                  <a:cubicBezTo>
                    <a:pt x="6338939" y="4386263"/>
                    <a:pt x="6248451" y="4569143"/>
                    <a:pt x="6169394" y="4749165"/>
                  </a:cubicBezTo>
                  <a:cubicBezTo>
                    <a:pt x="6064619" y="4989195"/>
                    <a:pt x="5961748" y="5233035"/>
                    <a:pt x="5901741" y="5489258"/>
                  </a:cubicBezTo>
                  <a:cubicBezTo>
                    <a:pt x="5885548" y="5560695"/>
                    <a:pt x="5871261" y="5634038"/>
                    <a:pt x="5863641" y="5708333"/>
                  </a:cubicBezTo>
                  <a:close/>
                  <a:moveTo>
                    <a:pt x="5907456" y="5892165"/>
                  </a:moveTo>
                  <a:cubicBezTo>
                    <a:pt x="5896978" y="5898833"/>
                    <a:pt x="5886501" y="5905500"/>
                    <a:pt x="5876023" y="5912168"/>
                  </a:cubicBezTo>
                  <a:cubicBezTo>
                    <a:pt x="5876976" y="5852160"/>
                    <a:pt x="5876976" y="5793105"/>
                    <a:pt x="5882691" y="5733098"/>
                  </a:cubicBezTo>
                  <a:cubicBezTo>
                    <a:pt x="5889358" y="5667375"/>
                    <a:pt x="5899836" y="5602605"/>
                    <a:pt x="5913171" y="5538788"/>
                  </a:cubicBezTo>
                  <a:cubicBezTo>
                    <a:pt x="5940794" y="5410200"/>
                    <a:pt x="5983656" y="5284470"/>
                    <a:pt x="6030328" y="5161598"/>
                  </a:cubicBezTo>
                  <a:cubicBezTo>
                    <a:pt x="6076048" y="5040630"/>
                    <a:pt x="6127483" y="4921568"/>
                    <a:pt x="6177966" y="4801553"/>
                  </a:cubicBezTo>
                  <a:cubicBezTo>
                    <a:pt x="6222733" y="4696778"/>
                    <a:pt x="6269406" y="4592003"/>
                    <a:pt x="6327508" y="4494848"/>
                  </a:cubicBezTo>
                  <a:cubicBezTo>
                    <a:pt x="6374181" y="4415790"/>
                    <a:pt x="6429426" y="4340543"/>
                    <a:pt x="6495148" y="4276725"/>
                  </a:cubicBezTo>
                  <a:cubicBezTo>
                    <a:pt x="6391326" y="4449128"/>
                    <a:pt x="6295123" y="4627245"/>
                    <a:pt x="6213208" y="4812030"/>
                  </a:cubicBezTo>
                  <a:cubicBezTo>
                    <a:pt x="6118911" y="5026343"/>
                    <a:pt x="6045569" y="5250180"/>
                    <a:pt x="6004611" y="5481638"/>
                  </a:cubicBezTo>
                  <a:cubicBezTo>
                    <a:pt x="5982703" y="5605463"/>
                    <a:pt x="5967464" y="5732145"/>
                    <a:pt x="5969369" y="5857875"/>
                  </a:cubicBezTo>
                  <a:cubicBezTo>
                    <a:pt x="5949366" y="5868353"/>
                    <a:pt x="5928411" y="5879783"/>
                    <a:pt x="5907456" y="5892165"/>
                  </a:cubicBezTo>
                  <a:close/>
                  <a:moveTo>
                    <a:pt x="5980798" y="5851208"/>
                  </a:moveTo>
                  <a:cubicBezTo>
                    <a:pt x="5985561" y="5742623"/>
                    <a:pt x="5994133" y="5634038"/>
                    <a:pt x="6012231" y="5526405"/>
                  </a:cubicBezTo>
                  <a:cubicBezTo>
                    <a:pt x="6031281" y="5410200"/>
                    <a:pt x="6058903" y="5295900"/>
                    <a:pt x="6093194" y="5183505"/>
                  </a:cubicBezTo>
                  <a:cubicBezTo>
                    <a:pt x="6160821" y="4963478"/>
                    <a:pt x="6253214" y="4752023"/>
                    <a:pt x="6362751" y="4549140"/>
                  </a:cubicBezTo>
                  <a:cubicBezTo>
                    <a:pt x="6402756" y="4473893"/>
                    <a:pt x="6445619" y="4400550"/>
                    <a:pt x="6489433" y="4328160"/>
                  </a:cubicBezTo>
                  <a:cubicBezTo>
                    <a:pt x="6411328" y="4488180"/>
                    <a:pt x="6343701" y="4652963"/>
                    <a:pt x="6285598" y="4820603"/>
                  </a:cubicBezTo>
                  <a:cubicBezTo>
                    <a:pt x="6214161" y="5027295"/>
                    <a:pt x="6157011" y="5239703"/>
                    <a:pt x="6114148" y="5454015"/>
                  </a:cubicBezTo>
                  <a:cubicBezTo>
                    <a:pt x="6090336" y="5572125"/>
                    <a:pt x="6070333" y="5692140"/>
                    <a:pt x="6060808" y="5812155"/>
                  </a:cubicBezTo>
                  <a:cubicBezTo>
                    <a:pt x="6034139" y="5825490"/>
                    <a:pt x="6007469" y="5837873"/>
                    <a:pt x="5980798" y="5851208"/>
                  </a:cubicBezTo>
                  <a:close/>
                  <a:moveTo>
                    <a:pt x="6068428" y="5809298"/>
                  </a:moveTo>
                  <a:cubicBezTo>
                    <a:pt x="6085573" y="5705475"/>
                    <a:pt x="6100814" y="5600700"/>
                    <a:pt x="6121769" y="5496878"/>
                  </a:cubicBezTo>
                  <a:cubicBezTo>
                    <a:pt x="6142723" y="5389245"/>
                    <a:pt x="6167489" y="5281613"/>
                    <a:pt x="6197016" y="5174933"/>
                  </a:cubicBezTo>
                  <a:cubicBezTo>
                    <a:pt x="6254166" y="4965383"/>
                    <a:pt x="6325603" y="4759643"/>
                    <a:pt x="6411328" y="4559618"/>
                  </a:cubicBezTo>
                  <a:cubicBezTo>
                    <a:pt x="6454191" y="4458653"/>
                    <a:pt x="6501816" y="4358640"/>
                    <a:pt x="6550394" y="4260533"/>
                  </a:cubicBezTo>
                  <a:cubicBezTo>
                    <a:pt x="6513246" y="4459605"/>
                    <a:pt x="6431331" y="4647248"/>
                    <a:pt x="6354178" y="4833938"/>
                  </a:cubicBezTo>
                  <a:cubicBezTo>
                    <a:pt x="6276073" y="5022533"/>
                    <a:pt x="6199873" y="5215890"/>
                    <a:pt x="6185586" y="5422583"/>
                  </a:cubicBezTo>
                  <a:cubicBezTo>
                    <a:pt x="6177966" y="5532120"/>
                    <a:pt x="6188444" y="5641658"/>
                    <a:pt x="6223686" y="5746433"/>
                  </a:cubicBezTo>
                  <a:cubicBezTo>
                    <a:pt x="6171298" y="5766435"/>
                    <a:pt x="6118911" y="5786438"/>
                    <a:pt x="6068428" y="5809298"/>
                  </a:cubicBezTo>
                  <a:close/>
                  <a:moveTo>
                    <a:pt x="6238926" y="5738813"/>
                  </a:moveTo>
                  <a:cubicBezTo>
                    <a:pt x="6173203" y="5547360"/>
                    <a:pt x="6195111" y="5338763"/>
                    <a:pt x="6251308" y="5147310"/>
                  </a:cubicBezTo>
                  <a:cubicBezTo>
                    <a:pt x="6308458" y="4949190"/>
                    <a:pt x="6400851" y="4764405"/>
                    <a:pt x="6472289" y="4571048"/>
                  </a:cubicBezTo>
                  <a:cubicBezTo>
                    <a:pt x="6492291" y="4516755"/>
                    <a:pt x="6510389" y="4462463"/>
                    <a:pt x="6525628" y="4407218"/>
                  </a:cubicBezTo>
                  <a:cubicBezTo>
                    <a:pt x="6538964" y="4357688"/>
                    <a:pt x="6549441" y="4307205"/>
                    <a:pt x="6557061" y="4256723"/>
                  </a:cubicBezTo>
                  <a:cubicBezTo>
                    <a:pt x="6559919" y="4268153"/>
                    <a:pt x="6564681" y="4279583"/>
                    <a:pt x="6568491" y="4290060"/>
                  </a:cubicBezTo>
                  <a:cubicBezTo>
                    <a:pt x="6566586" y="4310063"/>
                    <a:pt x="6565633" y="4330065"/>
                    <a:pt x="6563728" y="4350068"/>
                  </a:cubicBezTo>
                  <a:cubicBezTo>
                    <a:pt x="6561823" y="4374833"/>
                    <a:pt x="6558014" y="4398645"/>
                    <a:pt x="6553251" y="4422458"/>
                  </a:cubicBezTo>
                  <a:cubicBezTo>
                    <a:pt x="6544678" y="4470083"/>
                    <a:pt x="6531344" y="4517708"/>
                    <a:pt x="6516103" y="4563428"/>
                  </a:cubicBezTo>
                  <a:cubicBezTo>
                    <a:pt x="6485623" y="4655820"/>
                    <a:pt x="6445619" y="4744403"/>
                    <a:pt x="6408471" y="4833938"/>
                  </a:cubicBezTo>
                  <a:cubicBezTo>
                    <a:pt x="6371323" y="4922520"/>
                    <a:pt x="6337986" y="5013008"/>
                    <a:pt x="6316078" y="5107305"/>
                  </a:cubicBezTo>
                  <a:cubicBezTo>
                    <a:pt x="6295123" y="5198745"/>
                    <a:pt x="6283694" y="5293043"/>
                    <a:pt x="6281789" y="5387340"/>
                  </a:cubicBezTo>
                  <a:cubicBezTo>
                    <a:pt x="6280836" y="5440680"/>
                    <a:pt x="6282741" y="5493068"/>
                    <a:pt x="6288456" y="5546408"/>
                  </a:cubicBezTo>
                  <a:cubicBezTo>
                    <a:pt x="6291314" y="5573078"/>
                    <a:pt x="6294171" y="5598795"/>
                    <a:pt x="6298933" y="5625465"/>
                  </a:cubicBezTo>
                  <a:cubicBezTo>
                    <a:pt x="6302744" y="5651183"/>
                    <a:pt x="6307506" y="5677853"/>
                    <a:pt x="6316078" y="5702618"/>
                  </a:cubicBezTo>
                  <a:cubicBezTo>
                    <a:pt x="6317031" y="5705475"/>
                    <a:pt x="6318936" y="5706428"/>
                    <a:pt x="6320841" y="5707380"/>
                  </a:cubicBezTo>
                  <a:cubicBezTo>
                    <a:pt x="6293219" y="5717858"/>
                    <a:pt x="6266548" y="5728335"/>
                    <a:pt x="6238926" y="5738813"/>
                  </a:cubicBezTo>
                  <a:close/>
                  <a:moveTo>
                    <a:pt x="6362751" y="5691188"/>
                  </a:moveTo>
                  <a:cubicBezTo>
                    <a:pt x="6351321" y="5695950"/>
                    <a:pt x="6340844" y="5699760"/>
                    <a:pt x="6329414" y="5704523"/>
                  </a:cubicBezTo>
                  <a:cubicBezTo>
                    <a:pt x="6330366" y="5703570"/>
                    <a:pt x="6331319" y="5701665"/>
                    <a:pt x="6330366" y="5699760"/>
                  </a:cubicBezTo>
                  <a:cubicBezTo>
                    <a:pt x="6327508" y="5675948"/>
                    <a:pt x="6321794" y="5653088"/>
                    <a:pt x="6317983" y="5630228"/>
                  </a:cubicBezTo>
                  <a:cubicBezTo>
                    <a:pt x="6314173" y="5607368"/>
                    <a:pt x="6310364" y="5583555"/>
                    <a:pt x="6307506" y="5560695"/>
                  </a:cubicBezTo>
                  <a:cubicBezTo>
                    <a:pt x="6301791" y="5513070"/>
                    <a:pt x="6298933" y="5465445"/>
                    <a:pt x="6298933" y="5417820"/>
                  </a:cubicBezTo>
                  <a:cubicBezTo>
                    <a:pt x="6297981" y="5322570"/>
                    <a:pt x="6307506" y="5228273"/>
                    <a:pt x="6326556" y="5134928"/>
                  </a:cubicBezTo>
                  <a:cubicBezTo>
                    <a:pt x="6345606" y="5040630"/>
                    <a:pt x="6377039" y="4950143"/>
                    <a:pt x="6413233" y="4860608"/>
                  </a:cubicBezTo>
                  <a:cubicBezTo>
                    <a:pt x="6449428" y="4771073"/>
                    <a:pt x="6489433" y="4683443"/>
                    <a:pt x="6519914" y="4592003"/>
                  </a:cubicBezTo>
                  <a:cubicBezTo>
                    <a:pt x="6537058" y="4542473"/>
                    <a:pt x="6551346" y="4491038"/>
                    <a:pt x="6560871" y="4439603"/>
                  </a:cubicBezTo>
                  <a:cubicBezTo>
                    <a:pt x="6565633" y="4412933"/>
                    <a:pt x="6569444" y="4387215"/>
                    <a:pt x="6572301" y="4360545"/>
                  </a:cubicBezTo>
                  <a:cubicBezTo>
                    <a:pt x="6573253" y="4344353"/>
                    <a:pt x="6575158" y="4328160"/>
                    <a:pt x="6574206" y="4311968"/>
                  </a:cubicBezTo>
                  <a:cubicBezTo>
                    <a:pt x="6578969" y="4322445"/>
                    <a:pt x="6583731" y="4332923"/>
                    <a:pt x="6588494" y="4342448"/>
                  </a:cubicBezTo>
                  <a:cubicBezTo>
                    <a:pt x="6593256" y="4384358"/>
                    <a:pt x="6598019" y="4425315"/>
                    <a:pt x="6596114" y="4468178"/>
                  </a:cubicBezTo>
                  <a:cubicBezTo>
                    <a:pt x="6594208" y="4514850"/>
                    <a:pt x="6588494" y="4561523"/>
                    <a:pt x="6578969" y="4608195"/>
                  </a:cubicBezTo>
                  <a:cubicBezTo>
                    <a:pt x="6559919" y="4700588"/>
                    <a:pt x="6528486" y="4789170"/>
                    <a:pt x="6494196" y="4877753"/>
                  </a:cubicBezTo>
                  <a:cubicBezTo>
                    <a:pt x="6429426" y="5046345"/>
                    <a:pt x="6356083" y="5217795"/>
                    <a:pt x="6357036" y="5402580"/>
                  </a:cubicBezTo>
                  <a:cubicBezTo>
                    <a:pt x="6357036" y="5495925"/>
                    <a:pt x="6377039" y="5585460"/>
                    <a:pt x="6420853" y="5668328"/>
                  </a:cubicBezTo>
                  <a:cubicBezTo>
                    <a:pt x="6403708" y="5674043"/>
                    <a:pt x="6382753" y="5682615"/>
                    <a:pt x="6362751" y="5691188"/>
                  </a:cubicBezTo>
                  <a:close/>
                  <a:moveTo>
                    <a:pt x="6441808" y="5658803"/>
                  </a:moveTo>
                  <a:cubicBezTo>
                    <a:pt x="6397994" y="5587365"/>
                    <a:pt x="6379896" y="5501640"/>
                    <a:pt x="6377039" y="5418773"/>
                  </a:cubicBezTo>
                  <a:cubicBezTo>
                    <a:pt x="6374181" y="5330190"/>
                    <a:pt x="6389421" y="5241608"/>
                    <a:pt x="6413233" y="5156835"/>
                  </a:cubicBezTo>
                  <a:cubicBezTo>
                    <a:pt x="6464669" y="4976813"/>
                    <a:pt x="6551346" y="4809173"/>
                    <a:pt x="6591351" y="4626293"/>
                  </a:cubicBezTo>
                  <a:cubicBezTo>
                    <a:pt x="6601828" y="4575810"/>
                    <a:pt x="6609448" y="4524375"/>
                    <a:pt x="6611353" y="4472940"/>
                  </a:cubicBezTo>
                  <a:cubicBezTo>
                    <a:pt x="6612306" y="4439603"/>
                    <a:pt x="6612306" y="4405313"/>
                    <a:pt x="6607544" y="4371975"/>
                  </a:cubicBezTo>
                  <a:cubicBezTo>
                    <a:pt x="6608496" y="4373880"/>
                    <a:pt x="6609448" y="4375785"/>
                    <a:pt x="6610401" y="4376738"/>
                  </a:cubicBezTo>
                  <a:cubicBezTo>
                    <a:pt x="6613258" y="4391025"/>
                    <a:pt x="6618021" y="4404360"/>
                    <a:pt x="6620878" y="4418648"/>
                  </a:cubicBezTo>
                  <a:cubicBezTo>
                    <a:pt x="6624689" y="4438650"/>
                    <a:pt x="6628498" y="4458653"/>
                    <a:pt x="6630403" y="4479608"/>
                  </a:cubicBezTo>
                  <a:cubicBezTo>
                    <a:pt x="6634214" y="4520565"/>
                    <a:pt x="6633261" y="4562475"/>
                    <a:pt x="6628498" y="4603433"/>
                  </a:cubicBezTo>
                  <a:cubicBezTo>
                    <a:pt x="6619926" y="4688205"/>
                    <a:pt x="6596114" y="4770120"/>
                    <a:pt x="6570396" y="4852035"/>
                  </a:cubicBezTo>
                  <a:cubicBezTo>
                    <a:pt x="6544678" y="4933950"/>
                    <a:pt x="6516103" y="5014913"/>
                    <a:pt x="6498006" y="5098733"/>
                  </a:cubicBezTo>
                  <a:cubicBezTo>
                    <a:pt x="6479908" y="5181600"/>
                    <a:pt x="6471336" y="5265420"/>
                    <a:pt x="6473241" y="5350193"/>
                  </a:cubicBezTo>
                  <a:cubicBezTo>
                    <a:pt x="6475146" y="5443538"/>
                    <a:pt x="6490386" y="5534978"/>
                    <a:pt x="6517056" y="5624513"/>
                  </a:cubicBezTo>
                  <a:cubicBezTo>
                    <a:pt x="6491339" y="5635943"/>
                    <a:pt x="6466573" y="5647373"/>
                    <a:pt x="6441808" y="5658803"/>
                  </a:cubicBezTo>
                  <a:close/>
                  <a:moveTo>
                    <a:pt x="6588494" y="5587365"/>
                  </a:moveTo>
                  <a:cubicBezTo>
                    <a:pt x="6570396" y="5597843"/>
                    <a:pt x="6551346" y="5607368"/>
                    <a:pt x="6532296" y="5615940"/>
                  </a:cubicBezTo>
                  <a:cubicBezTo>
                    <a:pt x="6484671" y="5454015"/>
                    <a:pt x="6477051" y="5281613"/>
                    <a:pt x="6510389" y="5115878"/>
                  </a:cubicBezTo>
                  <a:cubicBezTo>
                    <a:pt x="6543726" y="4948238"/>
                    <a:pt x="6618021" y="4791075"/>
                    <a:pt x="6638976" y="4619625"/>
                  </a:cubicBezTo>
                  <a:cubicBezTo>
                    <a:pt x="6644691" y="4574858"/>
                    <a:pt x="6646596" y="4529138"/>
                    <a:pt x="6642786" y="4483418"/>
                  </a:cubicBezTo>
                  <a:cubicBezTo>
                    <a:pt x="6640881" y="4460558"/>
                    <a:pt x="6638023" y="4438650"/>
                    <a:pt x="6632308" y="4416743"/>
                  </a:cubicBezTo>
                  <a:cubicBezTo>
                    <a:pt x="6631356" y="4412933"/>
                    <a:pt x="6630403" y="4409123"/>
                    <a:pt x="6629451" y="4405313"/>
                  </a:cubicBezTo>
                  <a:cubicBezTo>
                    <a:pt x="6635166" y="4413885"/>
                    <a:pt x="6641833" y="4422458"/>
                    <a:pt x="6647548" y="4431030"/>
                  </a:cubicBezTo>
                  <a:cubicBezTo>
                    <a:pt x="6657073" y="4461510"/>
                    <a:pt x="6665646" y="4491990"/>
                    <a:pt x="6669456" y="4524375"/>
                  </a:cubicBezTo>
                  <a:cubicBezTo>
                    <a:pt x="6675171" y="4562475"/>
                    <a:pt x="6676123" y="4600575"/>
                    <a:pt x="6675171" y="4638675"/>
                  </a:cubicBezTo>
                  <a:cubicBezTo>
                    <a:pt x="6673266" y="4713923"/>
                    <a:pt x="6659931" y="4788218"/>
                    <a:pt x="6642786" y="4860608"/>
                  </a:cubicBezTo>
                  <a:cubicBezTo>
                    <a:pt x="6607544" y="5013008"/>
                    <a:pt x="6559919" y="5163503"/>
                    <a:pt x="6562776" y="5322570"/>
                  </a:cubicBezTo>
                  <a:cubicBezTo>
                    <a:pt x="6563728" y="5409248"/>
                    <a:pt x="6578016" y="5494973"/>
                    <a:pt x="6603733" y="5577840"/>
                  </a:cubicBezTo>
                  <a:cubicBezTo>
                    <a:pt x="6598971" y="5581650"/>
                    <a:pt x="6594208" y="5584508"/>
                    <a:pt x="6588494" y="5587365"/>
                  </a:cubicBezTo>
                  <a:close/>
                  <a:moveTo>
                    <a:pt x="6619926" y="5570220"/>
                  </a:moveTo>
                  <a:cubicBezTo>
                    <a:pt x="6597066" y="5495925"/>
                    <a:pt x="6583731" y="5418773"/>
                    <a:pt x="6580873" y="5341620"/>
                  </a:cubicBezTo>
                  <a:cubicBezTo>
                    <a:pt x="6578016" y="5262563"/>
                    <a:pt x="6586589" y="5184458"/>
                    <a:pt x="6601828" y="5107305"/>
                  </a:cubicBezTo>
                  <a:cubicBezTo>
                    <a:pt x="6631356" y="4955858"/>
                    <a:pt x="6682791" y="4808220"/>
                    <a:pt x="6688506" y="4652010"/>
                  </a:cubicBezTo>
                  <a:cubicBezTo>
                    <a:pt x="6690411" y="4612005"/>
                    <a:pt x="6688506" y="4572000"/>
                    <a:pt x="6682791" y="4531995"/>
                  </a:cubicBezTo>
                  <a:cubicBezTo>
                    <a:pt x="6678981" y="4507230"/>
                    <a:pt x="6674219" y="4482465"/>
                    <a:pt x="6666598" y="4458653"/>
                  </a:cubicBezTo>
                  <a:cubicBezTo>
                    <a:pt x="6679933" y="4484370"/>
                    <a:pt x="6693269" y="4511040"/>
                    <a:pt x="6702794" y="4538663"/>
                  </a:cubicBezTo>
                  <a:cubicBezTo>
                    <a:pt x="6714223" y="4571048"/>
                    <a:pt x="6720891" y="4605338"/>
                    <a:pt x="6724701" y="4639628"/>
                  </a:cubicBezTo>
                  <a:cubicBezTo>
                    <a:pt x="6733273" y="4710113"/>
                    <a:pt x="6728511" y="4781550"/>
                    <a:pt x="6718033" y="4852035"/>
                  </a:cubicBezTo>
                  <a:cubicBezTo>
                    <a:pt x="6695173" y="5001578"/>
                    <a:pt x="6645644" y="5148263"/>
                    <a:pt x="6643739" y="5301615"/>
                  </a:cubicBezTo>
                  <a:cubicBezTo>
                    <a:pt x="6642786" y="5340668"/>
                    <a:pt x="6645644" y="5380673"/>
                    <a:pt x="6652311" y="5419725"/>
                  </a:cubicBezTo>
                  <a:cubicBezTo>
                    <a:pt x="6658978" y="5455920"/>
                    <a:pt x="6667551" y="5496878"/>
                    <a:pt x="6685648" y="5529263"/>
                  </a:cubicBezTo>
                  <a:cubicBezTo>
                    <a:pt x="6664694" y="5542598"/>
                    <a:pt x="6641833" y="5556885"/>
                    <a:pt x="6619926" y="5570220"/>
                  </a:cubicBezTo>
                  <a:close/>
                  <a:moveTo>
                    <a:pt x="6697078" y="5520690"/>
                  </a:moveTo>
                  <a:cubicBezTo>
                    <a:pt x="6692316" y="5504498"/>
                    <a:pt x="6684696" y="5490210"/>
                    <a:pt x="6679933" y="5474018"/>
                  </a:cubicBezTo>
                  <a:cubicBezTo>
                    <a:pt x="6674219" y="5455920"/>
                    <a:pt x="6669456" y="5437823"/>
                    <a:pt x="6666598" y="5418773"/>
                  </a:cubicBezTo>
                  <a:cubicBezTo>
                    <a:pt x="6659931" y="5382578"/>
                    <a:pt x="6657073" y="5346383"/>
                    <a:pt x="6657073" y="5309235"/>
                  </a:cubicBezTo>
                  <a:cubicBezTo>
                    <a:pt x="6657073" y="5234940"/>
                    <a:pt x="6667551" y="5160645"/>
                    <a:pt x="6681839" y="5088255"/>
                  </a:cubicBezTo>
                  <a:cubicBezTo>
                    <a:pt x="6709461" y="4944428"/>
                    <a:pt x="6749466" y="4800600"/>
                    <a:pt x="6734226" y="4652963"/>
                  </a:cubicBezTo>
                  <a:cubicBezTo>
                    <a:pt x="6728511" y="4598670"/>
                    <a:pt x="6717081" y="4539615"/>
                    <a:pt x="6691364" y="4489133"/>
                  </a:cubicBezTo>
                  <a:cubicBezTo>
                    <a:pt x="6702794" y="4502468"/>
                    <a:pt x="6714223" y="4514850"/>
                    <a:pt x="6725653" y="4528185"/>
                  </a:cubicBezTo>
                  <a:cubicBezTo>
                    <a:pt x="6732321" y="4551045"/>
                    <a:pt x="6741846" y="4573905"/>
                    <a:pt x="6748514" y="4596765"/>
                  </a:cubicBezTo>
                  <a:cubicBezTo>
                    <a:pt x="6758039" y="4629150"/>
                    <a:pt x="6766611" y="4661535"/>
                    <a:pt x="6773278" y="4694873"/>
                  </a:cubicBezTo>
                  <a:cubicBezTo>
                    <a:pt x="6785661" y="4763453"/>
                    <a:pt x="6784708" y="4832033"/>
                    <a:pt x="6775183" y="4900613"/>
                  </a:cubicBezTo>
                  <a:cubicBezTo>
                    <a:pt x="6757086" y="5027295"/>
                    <a:pt x="6718033" y="5151120"/>
                    <a:pt x="6719939" y="5279708"/>
                  </a:cubicBezTo>
                  <a:cubicBezTo>
                    <a:pt x="6720891" y="5313045"/>
                    <a:pt x="6723748" y="5346383"/>
                    <a:pt x="6732321" y="5378768"/>
                  </a:cubicBezTo>
                  <a:cubicBezTo>
                    <a:pt x="6736131" y="5394960"/>
                    <a:pt x="6740894" y="5410200"/>
                    <a:pt x="6746608" y="5426393"/>
                  </a:cubicBezTo>
                  <a:cubicBezTo>
                    <a:pt x="6752323" y="5440680"/>
                    <a:pt x="6758039" y="5455920"/>
                    <a:pt x="6767564" y="5467350"/>
                  </a:cubicBezTo>
                  <a:cubicBezTo>
                    <a:pt x="6745656" y="5485448"/>
                    <a:pt x="6721844" y="5503545"/>
                    <a:pt x="6697078" y="5520690"/>
                  </a:cubicBezTo>
                  <a:close/>
                  <a:moveTo>
                    <a:pt x="6793281" y="5445443"/>
                  </a:moveTo>
                  <a:cubicBezTo>
                    <a:pt x="6788519" y="5449253"/>
                    <a:pt x="6783756" y="5453063"/>
                    <a:pt x="6778994" y="5457825"/>
                  </a:cubicBezTo>
                  <a:cubicBezTo>
                    <a:pt x="6774231" y="5445443"/>
                    <a:pt x="6768516" y="5434965"/>
                    <a:pt x="6763753" y="5422583"/>
                  </a:cubicBezTo>
                  <a:cubicBezTo>
                    <a:pt x="6758039" y="5407343"/>
                    <a:pt x="6752323" y="5392103"/>
                    <a:pt x="6748514" y="5375910"/>
                  </a:cubicBezTo>
                  <a:cubicBezTo>
                    <a:pt x="6741846" y="5347335"/>
                    <a:pt x="6738036" y="5318760"/>
                    <a:pt x="6736131" y="5289233"/>
                  </a:cubicBezTo>
                  <a:cubicBezTo>
                    <a:pt x="6733273" y="5229225"/>
                    <a:pt x="6739941" y="5168265"/>
                    <a:pt x="6749466" y="5109210"/>
                  </a:cubicBezTo>
                  <a:cubicBezTo>
                    <a:pt x="6772326" y="4976813"/>
                    <a:pt x="6810426" y="4845368"/>
                    <a:pt x="6788519" y="4710113"/>
                  </a:cubicBezTo>
                  <a:cubicBezTo>
                    <a:pt x="6782803" y="4673918"/>
                    <a:pt x="6774231" y="4638675"/>
                    <a:pt x="6763753" y="4604385"/>
                  </a:cubicBezTo>
                  <a:cubicBezTo>
                    <a:pt x="6758039" y="4587240"/>
                    <a:pt x="6753276" y="4570095"/>
                    <a:pt x="6746608" y="4552950"/>
                  </a:cubicBezTo>
                  <a:cubicBezTo>
                    <a:pt x="6745656" y="4551045"/>
                    <a:pt x="6744703" y="4549140"/>
                    <a:pt x="6744703" y="4546283"/>
                  </a:cubicBezTo>
                  <a:cubicBezTo>
                    <a:pt x="6748514" y="4550093"/>
                    <a:pt x="6752323" y="4554855"/>
                    <a:pt x="6757086" y="4558665"/>
                  </a:cubicBezTo>
                  <a:cubicBezTo>
                    <a:pt x="6815189" y="4648200"/>
                    <a:pt x="6836144" y="4757738"/>
                    <a:pt x="6836144" y="4863465"/>
                  </a:cubicBezTo>
                  <a:cubicBezTo>
                    <a:pt x="6836144" y="4923473"/>
                    <a:pt x="6830428" y="4982528"/>
                    <a:pt x="6821856" y="5041583"/>
                  </a:cubicBezTo>
                  <a:cubicBezTo>
                    <a:pt x="6814236" y="5099685"/>
                    <a:pt x="6805664" y="5158740"/>
                    <a:pt x="6805664" y="5217795"/>
                  </a:cubicBezTo>
                  <a:cubicBezTo>
                    <a:pt x="6805664" y="5277803"/>
                    <a:pt x="6816141" y="5337810"/>
                    <a:pt x="6843764" y="5392103"/>
                  </a:cubicBezTo>
                  <a:cubicBezTo>
                    <a:pt x="6844716" y="5394008"/>
                    <a:pt x="6845669" y="5394960"/>
                    <a:pt x="6846621" y="5394960"/>
                  </a:cubicBezTo>
                  <a:cubicBezTo>
                    <a:pt x="6829476" y="5413058"/>
                    <a:pt x="6812331" y="5429250"/>
                    <a:pt x="6793281" y="5445443"/>
                  </a:cubicBezTo>
                  <a:close/>
                  <a:moveTo>
                    <a:pt x="6857098" y="5385435"/>
                  </a:moveTo>
                  <a:cubicBezTo>
                    <a:pt x="6801853" y="5278755"/>
                    <a:pt x="6822808" y="5157788"/>
                    <a:pt x="6837096" y="5044440"/>
                  </a:cubicBezTo>
                  <a:cubicBezTo>
                    <a:pt x="6851383" y="4929188"/>
                    <a:pt x="6858051" y="4810125"/>
                    <a:pt x="6826619" y="4696778"/>
                  </a:cubicBezTo>
                  <a:cubicBezTo>
                    <a:pt x="6815189" y="4655820"/>
                    <a:pt x="6798996" y="4616768"/>
                    <a:pt x="6777089" y="4580573"/>
                  </a:cubicBezTo>
                  <a:cubicBezTo>
                    <a:pt x="6786614" y="4591050"/>
                    <a:pt x="6797091" y="4600575"/>
                    <a:pt x="6806616" y="4610100"/>
                  </a:cubicBezTo>
                  <a:cubicBezTo>
                    <a:pt x="6808521" y="4612005"/>
                    <a:pt x="6811378" y="4614863"/>
                    <a:pt x="6813283" y="4616768"/>
                  </a:cubicBezTo>
                  <a:cubicBezTo>
                    <a:pt x="6829476" y="4651058"/>
                    <a:pt x="6843764" y="4686300"/>
                    <a:pt x="6854241" y="4723448"/>
                  </a:cubicBezTo>
                  <a:cubicBezTo>
                    <a:pt x="6867576" y="4771073"/>
                    <a:pt x="6875196" y="4821555"/>
                    <a:pt x="6876148" y="4871085"/>
                  </a:cubicBezTo>
                  <a:cubicBezTo>
                    <a:pt x="6879006" y="4972050"/>
                    <a:pt x="6847573" y="5075873"/>
                    <a:pt x="6875196" y="5175885"/>
                  </a:cubicBezTo>
                  <a:cubicBezTo>
                    <a:pt x="6886626" y="5219700"/>
                    <a:pt x="6908533" y="5259705"/>
                    <a:pt x="6944728" y="5288280"/>
                  </a:cubicBezTo>
                  <a:cubicBezTo>
                    <a:pt x="6917106" y="5321618"/>
                    <a:pt x="6887578" y="5354003"/>
                    <a:pt x="6857098" y="5385435"/>
                  </a:cubicBezTo>
                  <a:close/>
                  <a:moveTo>
                    <a:pt x="6936156" y="5110163"/>
                  </a:moveTo>
                  <a:cubicBezTo>
                    <a:pt x="6937108" y="5131118"/>
                    <a:pt x="6939966" y="5153025"/>
                    <a:pt x="6945681" y="5173028"/>
                  </a:cubicBezTo>
                  <a:cubicBezTo>
                    <a:pt x="6951396" y="5192078"/>
                    <a:pt x="6959016" y="5213985"/>
                    <a:pt x="6973303" y="5228273"/>
                  </a:cubicBezTo>
                  <a:cubicBezTo>
                    <a:pt x="6979019" y="5233988"/>
                    <a:pt x="6990448" y="5229225"/>
                    <a:pt x="6985686" y="5220653"/>
                  </a:cubicBezTo>
                  <a:cubicBezTo>
                    <a:pt x="6977114" y="5203508"/>
                    <a:pt x="6967589" y="5188268"/>
                    <a:pt x="6961873" y="5169218"/>
                  </a:cubicBezTo>
                  <a:cubicBezTo>
                    <a:pt x="6956158" y="5150168"/>
                    <a:pt x="6953301" y="5131118"/>
                    <a:pt x="6952348" y="5111115"/>
                  </a:cubicBezTo>
                  <a:cubicBezTo>
                    <a:pt x="6949491" y="5067300"/>
                    <a:pt x="6955206" y="5023485"/>
                    <a:pt x="6957111" y="4980623"/>
                  </a:cubicBezTo>
                  <a:cubicBezTo>
                    <a:pt x="6960921" y="4903470"/>
                    <a:pt x="6947586" y="4826318"/>
                    <a:pt x="6919011" y="4754880"/>
                  </a:cubicBezTo>
                  <a:cubicBezTo>
                    <a:pt x="6912344" y="4737735"/>
                    <a:pt x="6903771" y="4718685"/>
                    <a:pt x="6895198" y="4701540"/>
                  </a:cubicBezTo>
                  <a:cubicBezTo>
                    <a:pt x="6906628" y="4713923"/>
                    <a:pt x="6917106" y="4726305"/>
                    <a:pt x="6928536" y="4738688"/>
                  </a:cubicBezTo>
                  <a:cubicBezTo>
                    <a:pt x="6927583" y="4738688"/>
                    <a:pt x="6926631" y="4740593"/>
                    <a:pt x="6927583" y="4741545"/>
                  </a:cubicBezTo>
                  <a:cubicBezTo>
                    <a:pt x="6949491" y="4772978"/>
                    <a:pt x="6969494" y="4805363"/>
                    <a:pt x="6984733" y="4840605"/>
                  </a:cubicBezTo>
                  <a:cubicBezTo>
                    <a:pt x="6999021" y="4874895"/>
                    <a:pt x="7008546" y="4910138"/>
                    <a:pt x="7012356" y="4947285"/>
                  </a:cubicBezTo>
                  <a:cubicBezTo>
                    <a:pt x="7021881" y="5028248"/>
                    <a:pt x="6998069" y="5108258"/>
                    <a:pt x="7009498" y="5189220"/>
                  </a:cubicBezTo>
                  <a:cubicBezTo>
                    <a:pt x="7009498" y="5191125"/>
                    <a:pt x="7010451" y="5192078"/>
                    <a:pt x="7011403" y="5193030"/>
                  </a:cubicBezTo>
                  <a:cubicBezTo>
                    <a:pt x="6996164" y="5218748"/>
                    <a:pt x="6979019" y="5242560"/>
                    <a:pt x="6961873" y="5265420"/>
                  </a:cubicBezTo>
                  <a:cubicBezTo>
                    <a:pt x="6959016" y="5268278"/>
                    <a:pt x="6957111" y="5272088"/>
                    <a:pt x="6954253" y="5274945"/>
                  </a:cubicBezTo>
                  <a:cubicBezTo>
                    <a:pt x="6879958" y="5216843"/>
                    <a:pt x="6873291" y="5113973"/>
                    <a:pt x="6879958" y="5027295"/>
                  </a:cubicBezTo>
                  <a:cubicBezTo>
                    <a:pt x="6883769" y="4974908"/>
                    <a:pt x="6890436" y="4923473"/>
                    <a:pt x="6888531" y="4871085"/>
                  </a:cubicBezTo>
                  <a:cubicBezTo>
                    <a:pt x="6886626" y="4821555"/>
                    <a:pt x="6879006" y="4772978"/>
                    <a:pt x="6866623" y="4725353"/>
                  </a:cubicBezTo>
                  <a:cubicBezTo>
                    <a:pt x="6858051" y="4694873"/>
                    <a:pt x="6847573" y="4665345"/>
                    <a:pt x="6834239" y="4635818"/>
                  </a:cubicBezTo>
                  <a:cubicBezTo>
                    <a:pt x="6842811" y="4645343"/>
                    <a:pt x="6852336" y="4653915"/>
                    <a:pt x="6860908" y="4663440"/>
                  </a:cubicBezTo>
                  <a:cubicBezTo>
                    <a:pt x="6876148" y="4691063"/>
                    <a:pt x="6892341" y="4718685"/>
                    <a:pt x="6904723" y="4748213"/>
                  </a:cubicBezTo>
                  <a:cubicBezTo>
                    <a:pt x="6919964" y="4784408"/>
                    <a:pt x="6930441" y="4822508"/>
                    <a:pt x="6937108" y="4861560"/>
                  </a:cubicBezTo>
                  <a:cubicBezTo>
                    <a:pt x="6943776" y="4901565"/>
                    <a:pt x="6945681" y="4942523"/>
                    <a:pt x="6943776" y="4983480"/>
                  </a:cubicBezTo>
                  <a:cubicBezTo>
                    <a:pt x="6939966" y="5025390"/>
                    <a:pt x="6934251" y="5067300"/>
                    <a:pt x="6936156" y="5110163"/>
                  </a:cubicBezTo>
                  <a:close/>
                  <a:moveTo>
                    <a:pt x="7020928" y="4936808"/>
                  </a:moveTo>
                  <a:cubicBezTo>
                    <a:pt x="7013308" y="4884420"/>
                    <a:pt x="6995211" y="4830128"/>
                    <a:pt x="6966636" y="4784408"/>
                  </a:cubicBezTo>
                  <a:cubicBezTo>
                    <a:pt x="6970446" y="4789170"/>
                    <a:pt x="6974256" y="4794885"/>
                    <a:pt x="6979019" y="4799648"/>
                  </a:cubicBezTo>
                  <a:cubicBezTo>
                    <a:pt x="7029501" y="4868228"/>
                    <a:pt x="7075221" y="4949190"/>
                    <a:pt x="7066648" y="5036820"/>
                  </a:cubicBezTo>
                  <a:cubicBezTo>
                    <a:pt x="7061886" y="5085398"/>
                    <a:pt x="7044741" y="5130165"/>
                    <a:pt x="7020928" y="5173028"/>
                  </a:cubicBezTo>
                  <a:cubicBezTo>
                    <a:pt x="7015214" y="5133023"/>
                    <a:pt x="7019023" y="5093018"/>
                    <a:pt x="7021881" y="5053013"/>
                  </a:cubicBezTo>
                  <a:cubicBezTo>
                    <a:pt x="7024739" y="5014913"/>
                    <a:pt x="7026644" y="4975860"/>
                    <a:pt x="7020928" y="4936808"/>
                  </a:cubicBezTo>
                  <a:close/>
                  <a:moveTo>
                    <a:pt x="7101891" y="5331143"/>
                  </a:moveTo>
                  <a:cubicBezTo>
                    <a:pt x="7045694" y="5354955"/>
                    <a:pt x="6983781" y="5367338"/>
                    <a:pt x="6923773" y="5351145"/>
                  </a:cubicBezTo>
                  <a:cubicBezTo>
                    <a:pt x="6932346" y="5341620"/>
                    <a:pt x="6940919" y="5331143"/>
                    <a:pt x="6949491" y="5320665"/>
                  </a:cubicBezTo>
                  <a:cubicBezTo>
                    <a:pt x="6974256" y="5290185"/>
                    <a:pt x="6999021" y="5257800"/>
                    <a:pt x="7020928" y="5223510"/>
                  </a:cubicBezTo>
                  <a:cubicBezTo>
                    <a:pt x="7024739" y="5233988"/>
                    <a:pt x="7030453" y="5243513"/>
                    <a:pt x="7036169" y="5253038"/>
                  </a:cubicBezTo>
                  <a:cubicBezTo>
                    <a:pt x="7043789" y="5265420"/>
                    <a:pt x="7052361" y="5276850"/>
                    <a:pt x="7061886" y="5288280"/>
                  </a:cubicBezTo>
                  <a:cubicBezTo>
                    <a:pt x="7070458" y="5298758"/>
                    <a:pt x="7079983" y="5309235"/>
                    <a:pt x="7090461" y="5319713"/>
                  </a:cubicBezTo>
                  <a:cubicBezTo>
                    <a:pt x="7094271" y="5323523"/>
                    <a:pt x="7099033" y="5327333"/>
                    <a:pt x="7101891" y="5331143"/>
                  </a:cubicBezTo>
                  <a:cubicBezTo>
                    <a:pt x="7102844" y="5331143"/>
                    <a:pt x="7101891" y="5331143"/>
                    <a:pt x="7101891" y="5331143"/>
                  </a:cubicBezTo>
                  <a:close/>
                  <a:moveTo>
                    <a:pt x="7119036" y="5323523"/>
                  </a:moveTo>
                  <a:cubicBezTo>
                    <a:pt x="7119036" y="5323523"/>
                    <a:pt x="7118083" y="5322570"/>
                    <a:pt x="7118083" y="5322570"/>
                  </a:cubicBezTo>
                  <a:cubicBezTo>
                    <a:pt x="7113321" y="5317808"/>
                    <a:pt x="7107606" y="5313998"/>
                    <a:pt x="7102844" y="5309235"/>
                  </a:cubicBezTo>
                  <a:cubicBezTo>
                    <a:pt x="7092366" y="5299710"/>
                    <a:pt x="7083794" y="5289233"/>
                    <a:pt x="7074269" y="5278755"/>
                  </a:cubicBezTo>
                  <a:cubicBezTo>
                    <a:pt x="7065696" y="5268278"/>
                    <a:pt x="7058076" y="5257800"/>
                    <a:pt x="7050456" y="5246370"/>
                  </a:cubicBezTo>
                  <a:cubicBezTo>
                    <a:pt x="7042836" y="5234940"/>
                    <a:pt x="7037121" y="5222558"/>
                    <a:pt x="7028548" y="5212080"/>
                  </a:cubicBezTo>
                  <a:cubicBezTo>
                    <a:pt x="7041883" y="5190173"/>
                    <a:pt x="7053314" y="5168265"/>
                    <a:pt x="7063791" y="5145405"/>
                  </a:cubicBezTo>
                  <a:cubicBezTo>
                    <a:pt x="7063791" y="5145405"/>
                    <a:pt x="7063791" y="5146358"/>
                    <a:pt x="7064744" y="5146358"/>
                  </a:cubicBezTo>
                  <a:cubicBezTo>
                    <a:pt x="7070458" y="5153978"/>
                    <a:pt x="7077126" y="5161598"/>
                    <a:pt x="7083794" y="5168265"/>
                  </a:cubicBezTo>
                  <a:cubicBezTo>
                    <a:pt x="7097128" y="5182553"/>
                    <a:pt x="7110464" y="5196840"/>
                    <a:pt x="7124751" y="5211128"/>
                  </a:cubicBezTo>
                  <a:cubicBezTo>
                    <a:pt x="7139039" y="5224463"/>
                    <a:pt x="7153326" y="5237798"/>
                    <a:pt x="7167614" y="5250180"/>
                  </a:cubicBezTo>
                  <a:cubicBezTo>
                    <a:pt x="7175233" y="5256848"/>
                    <a:pt x="7183806" y="5262563"/>
                    <a:pt x="7191426" y="5269230"/>
                  </a:cubicBezTo>
                  <a:cubicBezTo>
                    <a:pt x="7195236" y="5272088"/>
                    <a:pt x="7199998" y="5276850"/>
                    <a:pt x="7204761" y="5278755"/>
                  </a:cubicBezTo>
                  <a:cubicBezTo>
                    <a:pt x="7175233" y="5294948"/>
                    <a:pt x="7147611" y="5310188"/>
                    <a:pt x="7119036" y="5323523"/>
                  </a:cubicBezTo>
                  <a:close/>
                  <a:moveTo>
                    <a:pt x="7262864" y="5249228"/>
                  </a:moveTo>
                  <a:cubicBezTo>
                    <a:pt x="7247623" y="5256848"/>
                    <a:pt x="7232383" y="5264468"/>
                    <a:pt x="7218096" y="5272088"/>
                  </a:cubicBezTo>
                  <a:cubicBezTo>
                    <a:pt x="7214286" y="5265420"/>
                    <a:pt x="7205714" y="5260658"/>
                    <a:pt x="7199046" y="5255895"/>
                  </a:cubicBezTo>
                  <a:cubicBezTo>
                    <a:pt x="7191426" y="5250180"/>
                    <a:pt x="7183806" y="5244465"/>
                    <a:pt x="7176186" y="5237798"/>
                  </a:cubicBezTo>
                  <a:cubicBezTo>
                    <a:pt x="7161898" y="5225415"/>
                    <a:pt x="7147611" y="5213033"/>
                    <a:pt x="7133323" y="5200650"/>
                  </a:cubicBezTo>
                  <a:cubicBezTo>
                    <a:pt x="7119036" y="5187315"/>
                    <a:pt x="7105701" y="5173980"/>
                    <a:pt x="7093319" y="5159693"/>
                  </a:cubicBezTo>
                  <a:cubicBezTo>
                    <a:pt x="7086651" y="5153025"/>
                    <a:pt x="7080936" y="5145405"/>
                    <a:pt x="7075221" y="5138738"/>
                  </a:cubicBezTo>
                  <a:cubicBezTo>
                    <a:pt x="7073316" y="5136833"/>
                    <a:pt x="7071411" y="5134928"/>
                    <a:pt x="7069506" y="5132070"/>
                  </a:cubicBezTo>
                  <a:cubicBezTo>
                    <a:pt x="7073316" y="5122545"/>
                    <a:pt x="7076173" y="5113020"/>
                    <a:pt x="7079031" y="5103495"/>
                  </a:cubicBezTo>
                  <a:cubicBezTo>
                    <a:pt x="7091414" y="5063490"/>
                    <a:pt x="7096176" y="5021580"/>
                    <a:pt x="7089508" y="4979670"/>
                  </a:cubicBezTo>
                  <a:cubicBezTo>
                    <a:pt x="7089508" y="4977765"/>
                    <a:pt x="7088556" y="4976813"/>
                    <a:pt x="7088556" y="4974908"/>
                  </a:cubicBezTo>
                  <a:cubicBezTo>
                    <a:pt x="7121894" y="5020628"/>
                    <a:pt x="7162851" y="5060633"/>
                    <a:pt x="7203808" y="5098733"/>
                  </a:cubicBezTo>
                  <a:cubicBezTo>
                    <a:pt x="7227621" y="5121593"/>
                    <a:pt x="7253339" y="5142548"/>
                    <a:pt x="7279056" y="5163503"/>
                  </a:cubicBezTo>
                  <a:cubicBezTo>
                    <a:pt x="7292391" y="5173980"/>
                    <a:pt x="7305726" y="5183505"/>
                    <a:pt x="7319061" y="5193030"/>
                  </a:cubicBezTo>
                  <a:cubicBezTo>
                    <a:pt x="7327633" y="5198745"/>
                    <a:pt x="7336206" y="5207318"/>
                    <a:pt x="7345731" y="5213033"/>
                  </a:cubicBezTo>
                  <a:cubicBezTo>
                    <a:pt x="7317156" y="5224463"/>
                    <a:pt x="7289533" y="5235893"/>
                    <a:pt x="7262864" y="5249228"/>
                  </a:cubicBezTo>
                  <a:close/>
                  <a:moveTo>
                    <a:pt x="7432408" y="5185410"/>
                  </a:moveTo>
                  <a:cubicBezTo>
                    <a:pt x="7409548" y="5192078"/>
                    <a:pt x="7386689" y="5198745"/>
                    <a:pt x="7364781" y="5207318"/>
                  </a:cubicBezTo>
                  <a:cubicBezTo>
                    <a:pt x="7355256" y="5197793"/>
                    <a:pt x="7340969" y="5191125"/>
                    <a:pt x="7330491" y="5182553"/>
                  </a:cubicBezTo>
                  <a:cubicBezTo>
                    <a:pt x="7317156" y="5173028"/>
                    <a:pt x="7303821" y="5162550"/>
                    <a:pt x="7290486" y="5153025"/>
                  </a:cubicBezTo>
                  <a:cubicBezTo>
                    <a:pt x="7264769" y="5133023"/>
                    <a:pt x="7240003" y="5112068"/>
                    <a:pt x="7216191" y="5090160"/>
                  </a:cubicBezTo>
                  <a:cubicBezTo>
                    <a:pt x="7168566" y="5047298"/>
                    <a:pt x="7127608" y="4997768"/>
                    <a:pt x="7083794" y="4951095"/>
                  </a:cubicBezTo>
                  <a:cubicBezTo>
                    <a:pt x="7075221" y="4919663"/>
                    <a:pt x="7062839" y="4889183"/>
                    <a:pt x="7046646" y="4860608"/>
                  </a:cubicBezTo>
                  <a:cubicBezTo>
                    <a:pt x="7004736" y="4785360"/>
                    <a:pt x="6946633" y="4719638"/>
                    <a:pt x="6886626" y="4657725"/>
                  </a:cubicBezTo>
                  <a:cubicBezTo>
                    <a:pt x="6770421" y="4537710"/>
                    <a:pt x="6637071" y="4422458"/>
                    <a:pt x="6577064" y="4261485"/>
                  </a:cubicBezTo>
                  <a:cubicBezTo>
                    <a:pt x="6575158" y="4254818"/>
                    <a:pt x="6572301" y="4248150"/>
                    <a:pt x="6570396" y="4242435"/>
                  </a:cubicBezTo>
                  <a:cubicBezTo>
                    <a:pt x="6618021" y="4298633"/>
                    <a:pt x="6670408" y="4351020"/>
                    <a:pt x="6724701" y="4401503"/>
                  </a:cubicBezTo>
                  <a:cubicBezTo>
                    <a:pt x="6790423" y="4462463"/>
                    <a:pt x="6857098" y="4521518"/>
                    <a:pt x="6923773" y="4581525"/>
                  </a:cubicBezTo>
                  <a:cubicBezTo>
                    <a:pt x="7061886" y="4706303"/>
                    <a:pt x="7199998" y="4830128"/>
                    <a:pt x="7338111" y="4954905"/>
                  </a:cubicBezTo>
                  <a:cubicBezTo>
                    <a:pt x="7413358" y="5022533"/>
                    <a:pt x="7488606" y="5091113"/>
                    <a:pt x="7563853" y="5158740"/>
                  </a:cubicBezTo>
                  <a:cubicBezTo>
                    <a:pt x="7520039" y="5164455"/>
                    <a:pt x="7475271" y="5173028"/>
                    <a:pt x="7432408" y="5185410"/>
                  </a:cubicBezTo>
                  <a:close/>
                  <a:moveTo>
                    <a:pt x="7743876" y="5148263"/>
                  </a:moveTo>
                  <a:cubicBezTo>
                    <a:pt x="7690536" y="5146358"/>
                    <a:pt x="7637196" y="5149215"/>
                    <a:pt x="7583856" y="5155883"/>
                  </a:cubicBezTo>
                  <a:cubicBezTo>
                    <a:pt x="7583856" y="5153978"/>
                    <a:pt x="7582903" y="5152073"/>
                    <a:pt x="7580998" y="5151120"/>
                  </a:cubicBezTo>
                  <a:cubicBezTo>
                    <a:pt x="7443839" y="5028248"/>
                    <a:pt x="7305726" y="4906328"/>
                    <a:pt x="7168566" y="4783455"/>
                  </a:cubicBezTo>
                  <a:cubicBezTo>
                    <a:pt x="7032358" y="4662488"/>
                    <a:pt x="6895198" y="4541520"/>
                    <a:pt x="6759944" y="4420553"/>
                  </a:cubicBezTo>
                  <a:cubicBezTo>
                    <a:pt x="6692316" y="4359593"/>
                    <a:pt x="6626594" y="4296728"/>
                    <a:pt x="6566586" y="4228148"/>
                  </a:cubicBezTo>
                  <a:cubicBezTo>
                    <a:pt x="6566586" y="4227195"/>
                    <a:pt x="6567539" y="4227195"/>
                    <a:pt x="6567539" y="4226243"/>
                  </a:cubicBezTo>
                  <a:cubicBezTo>
                    <a:pt x="6569444" y="4222433"/>
                    <a:pt x="6568491" y="4218623"/>
                    <a:pt x="6566586" y="4215765"/>
                  </a:cubicBezTo>
                  <a:cubicBezTo>
                    <a:pt x="6568491" y="4214813"/>
                    <a:pt x="6570396" y="4212908"/>
                    <a:pt x="6572301" y="4211955"/>
                  </a:cubicBezTo>
                  <a:cubicBezTo>
                    <a:pt x="6573253" y="4211003"/>
                    <a:pt x="6574206" y="4211003"/>
                    <a:pt x="6574206" y="4210050"/>
                  </a:cubicBezTo>
                  <a:cubicBezTo>
                    <a:pt x="6658978" y="4261485"/>
                    <a:pt x="6745656" y="4310063"/>
                    <a:pt x="6830428" y="4362450"/>
                  </a:cubicBezTo>
                  <a:cubicBezTo>
                    <a:pt x="6916153" y="4415790"/>
                    <a:pt x="6999973" y="4472940"/>
                    <a:pt x="7080936" y="4532948"/>
                  </a:cubicBezTo>
                  <a:cubicBezTo>
                    <a:pt x="7242861" y="4652010"/>
                    <a:pt x="7395261" y="4783455"/>
                    <a:pt x="7537183" y="4925378"/>
                  </a:cubicBezTo>
                  <a:cubicBezTo>
                    <a:pt x="7577189" y="4965383"/>
                    <a:pt x="7616241" y="5005388"/>
                    <a:pt x="7653389" y="5047298"/>
                  </a:cubicBezTo>
                  <a:cubicBezTo>
                    <a:pt x="7672439" y="5068253"/>
                    <a:pt x="7691489" y="5089208"/>
                    <a:pt x="7710539" y="5111115"/>
                  </a:cubicBezTo>
                  <a:cubicBezTo>
                    <a:pt x="7721969" y="5121593"/>
                    <a:pt x="7732446" y="5135880"/>
                    <a:pt x="7743876" y="5148263"/>
                  </a:cubicBezTo>
                  <a:close/>
                  <a:moveTo>
                    <a:pt x="7711491" y="4847273"/>
                  </a:moveTo>
                  <a:cubicBezTo>
                    <a:pt x="7574331" y="4732020"/>
                    <a:pt x="7437171" y="4615815"/>
                    <a:pt x="7291439" y="4511993"/>
                  </a:cubicBezTo>
                  <a:cubicBezTo>
                    <a:pt x="7151421" y="4411980"/>
                    <a:pt x="7002831" y="4324350"/>
                    <a:pt x="6843764" y="4258628"/>
                  </a:cubicBezTo>
                  <a:cubicBezTo>
                    <a:pt x="6798996" y="4240530"/>
                    <a:pt x="6754228" y="4224338"/>
                    <a:pt x="6708508" y="4210050"/>
                  </a:cubicBezTo>
                  <a:cubicBezTo>
                    <a:pt x="6688506" y="4204335"/>
                    <a:pt x="6668503" y="4197668"/>
                    <a:pt x="6647548" y="4192905"/>
                  </a:cubicBezTo>
                  <a:cubicBezTo>
                    <a:pt x="6678981" y="4193858"/>
                    <a:pt x="6709461" y="4195763"/>
                    <a:pt x="6740894" y="4199573"/>
                  </a:cubicBezTo>
                  <a:cubicBezTo>
                    <a:pt x="6779946" y="4205288"/>
                    <a:pt x="6818998" y="4213860"/>
                    <a:pt x="6857098" y="4224338"/>
                  </a:cubicBezTo>
                  <a:cubicBezTo>
                    <a:pt x="6932346" y="4246245"/>
                    <a:pt x="7004736" y="4276725"/>
                    <a:pt x="7075221" y="4311968"/>
                  </a:cubicBezTo>
                  <a:cubicBezTo>
                    <a:pt x="7147611" y="4348163"/>
                    <a:pt x="7218096" y="4389120"/>
                    <a:pt x="7288581" y="4429125"/>
                  </a:cubicBezTo>
                  <a:cubicBezTo>
                    <a:pt x="7360971" y="4471988"/>
                    <a:pt x="7433361" y="4514850"/>
                    <a:pt x="7504798" y="4559618"/>
                  </a:cubicBezTo>
                  <a:cubicBezTo>
                    <a:pt x="7585761" y="4610100"/>
                    <a:pt x="7664819" y="4661535"/>
                    <a:pt x="7743876" y="4714875"/>
                  </a:cubicBezTo>
                  <a:cubicBezTo>
                    <a:pt x="7744828" y="4715828"/>
                    <a:pt x="7745781" y="4715828"/>
                    <a:pt x="7746733" y="4715828"/>
                  </a:cubicBezTo>
                  <a:cubicBezTo>
                    <a:pt x="7734351" y="4760595"/>
                    <a:pt x="7721016" y="4803458"/>
                    <a:pt x="7711491" y="4847273"/>
                  </a:cubicBezTo>
                  <a:close/>
                  <a:moveTo>
                    <a:pt x="7758164" y="4669155"/>
                  </a:moveTo>
                  <a:cubicBezTo>
                    <a:pt x="7755306" y="4679633"/>
                    <a:pt x="7753401" y="4690110"/>
                    <a:pt x="7750544" y="4700588"/>
                  </a:cubicBezTo>
                  <a:cubicBezTo>
                    <a:pt x="7608621" y="4606290"/>
                    <a:pt x="7462889" y="4516755"/>
                    <a:pt x="7315251" y="4431030"/>
                  </a:cubicBezTo>
                  <a:cubicBezTo>
                    <a:pt x="7276198" y="4408170"/>
                    <a:pt x="7236194" y="4385310"/>
                    <a:pt x="7196189" y="4363403"/>
                  </a:cubicBezTo>
                  <a:cubicBezTo>
                    <a:pt x="7247623" y="4383405"/>
                    <a:pt x="7300011" y="4398645"/>
                    <a:pt x="7353351" y="4408170"/>
                  </a:cubicBezTo>
                  <a:cubicBezTo>
                    <a:pt x="7392403" y="4414838"/>
                    <a:pt x="7431456" y="4419600"/>
                    <a:pt x="7471461" y="4420553"/>
                  </a:cubicBezTo>
                  <a:cubicBezTo>
                    <a:pt x="7522896" y="4447223"/>
                    <a:pt x="7575283" y="4472940"/>
                    <a:pt x="7624814" y="4504373"/>
                  </a:cubicBezTo>
                  <a:cubicBezTo>
                    <a:pt x="7650531" y="4520565"/>
                    <a:pt x="7675296" y="4538663"/>
                    <a:pt x="7700061" y="4556760"/>
                  </a:cubicBezTo>
                  <a:cubicBezTo>
                    <a:pt x="7711491" y="4565333"/>
                    <a:pt x="7722921" y="4574858"/>
                    <a:pt x="7734351" y="4584383"/>
                  </a:cubicBezTo>
                  <a:cubicBezTo>
                    <a:pt x="7745781" y="4593908"/>
                    <a:pt x="7756258" y="4604385"/>
                    <a:pt x="7767689" y="4612958"/>
                  </a:cubicBezTo>
                  <a:cubicBezTo>
                    <a:pt x="7765783" y="4632008"/>
                    <a:pt x="7761973" y="4651058"/>
                    <a:pt x="7758164" y="4669155"/>
                  </a:cubicBezTo>
                  <a:close/>
                  <a:moveTo>
                    <a:pt x="7770546" y="4592955"/>
                  </a:moveTo>
                  <a:cubicBezTo>
                    <a:pt x="7762926" y="4586288"/>
                    <a:pt x="7755306" y="4580573"/>
                    <a:pt x="7747686" y="4573905"/>
                  </a:cubicBezTo>
                  <a:cubicBezTo>
                    <a:pt x="7735303" y="4563428"/>
                    <a:pt x="7722921" y="4553903"/>
                    <a:pt x="7709586" y="4544378"/>
                  </a:cubicBezTo>
                  <a:cubicBezTo>
                    <a:pt x="7684821" y="4525328"/>
                    <a:pt x="7658151" y="4508183"/>
                    <a:pt x="7632433" y="4491990"/>
                  </a:cubicBezTo>
                  <a:cubicBezTo>
                    <a:pt x="7589571" y="4465320"/>
                    <a:pt x="7543851" y="4439603"/>
                    <a:pt x="7496226" y="4420553"/>
                  </a:cubicBezTo>
                  <a:cubicBezTo>
                    <a:pt x="7525753" y="4420553"/>
                    <a:pt x="7554328" y="4417695"/>
                    <a:pt x="7582903" y="4413885"/>
                  </a:cubicBezTo>
                  <a:cubicBezTo>
                    <a:pt x="7628623" y="4407218"/>
                    <a:pt x="7672439" y="4394835"/>
                    <a:pt x="7714348" y="4377690"/>
                  </a:cubicBezTo>
                  <a:cubicBezTo>
                    <a:pt x="7767689" y="4435793"/>
                    <a:pt x="7778166" y="4515803"/>
                    <a:pt x="7770546" y="4592955"/>
                  </a:cubicBezTo>
                  <a:close/>
                  <a:moveTo>
                    <a:pt x="7902944" y="4233863"/>
                  </a:moveTo>
                  <a:cubicBezTo>
                    <a:pt x="7899133" y="4235768"/>
                    <a:pt x="7895323" y="4237673"/>
                    <a:pt x="7891514" y="4240530"/>
                  </a:cubicBezTo>
                  <a:cubicBezTo>
                    <a:pt x="7883894" y="4245293"/>
                    <a:pt x="7875321" y="4251008"/>
                    <a:pt x="7867701" y="4255770"/>
                  </a:cubicBezTo>
                  <a:cubicBezTo>
                    <a:pt x="7851508" y="4265295"/>
                    <a:pt x="7835316" y="4274820"/>
                    <a:pt x="7819123" y="4283393"/>
                  </a:cubicBezTo>
                  <a:cubicBezTo>
                    <a:pt x="7785786" y="4301490"/>
                    <a:pt x="7751496" y="4316730"/>
                    <a:pt x="7716253" y="4330065"/>
                  </a:cubicBezTo>
                  <a:cubicBezTo>
                    <a:pt x="7645769" y="4356735"/>
                    <a:pt x="7572426" y="4374833"/>
                    <a:pt x="7497178" y="4383405"/>
                  </a:cubicBezTo>
                  <a:cubicBezTo>
                    <a:pt x="7476223" y="4386263"/>
                    <a:pt x="7455269" y="4387215"/>
                    <a:pt x="7434314" y="4389120"/>
                  </a:cubicBezTo>
                  <a:cubicBezTo>
                    <a:pt x="7426694" y="4389120"/>
                    <a:pt x="7420026" y="4390073"/>
                    <a:pt x="7412406" y="4390073"/>
                  </a:cubicBezTo>
                  <a:cubicBezTo>
                    <a:pt x="7406691" y="4389120"/>
                    <a:pt x="7400976" y="4389120"/>
                    <a:pt x="7395261" y="4388168"/>
                  </a:cubicBezTo>
                  <a:cubicBezTo>
                    <a:pt x="7318108" y="4377690"/>
                    <a:pt x="7242861" y="4355783"/>
                    <a:pt x="7171423" y="4325303"/>
                  </a:cubicBezTo>
                  <a:cubicBezTo>
                    <a:pt x="7098081" y="4293870"/>
                    <a:pt x="7031406" y="4250055"/>
                    <a:pt x="6961873" y="4211955"/>
                  </a:cubicBezTo>
                  <a:cubicBezTo>
                    <a:pt x="6927583" y="4193858"/>
                    <a:pt x="6893294" y="4176713"/>
                    <a:pt x="6856146" y="4163378"/>
                  </a:cubicBezTo>
                  <a:cubicBezTo>
                    <a:pt x="6936156" y="4185285"/>
                    <a:pt x="7010451" y="4222433"/>
                    <a:pt x="7084746" y="4258628"/>
                  </a:cubicBezTo>
                  <a:cubicBezTo>
                    <a:pt x="7133323" y="4282440"/>
                    <a:pt x="7181901" y="4305300"/>
                    <a:pt x="7233336" y="4322445"/>
                  </a:cubicBezTo>
                  <a:cubicBezTo>
                    <a:pt x="7287628" y="4340543"/>
                    <a:pt x="7343826" y="4350068"/>
                    <a:pt x="7400023" y="4351020"/>
                  </a:cubicBezTo>
                  <a:cubicBezTo>
                    <a:pt x="7647673" y="4354830"/>
                    <a:pt x="7861033" y="4209098"/>
                    <a:pt x="8062011" y="4083368"/>
                  </a:cubicBezTo>
                  <a:cubicBezTo>
                    <a:pt x="8084871" y="4069080"/>
                    <a:pt x="8107731" y="4054793"/>
                    <a:pt x="8131544" y="4041458"/>
                  </a:cubicBezTo>
                  <a:cubicBezTo>
                    <a:pt x="8054391" y="4104323"/>
                    <a:pt x="7982001" y="4173855"/>
                    <a:pt x="7902944" y="4233863"/>
                  </a:cubicBezTo>
                  <a:close/>
                  <a:moveTo>
                    <a:pt x="8217269" y="3976688"/>
                  </a:moveTo>
                  <a:cubicBezTo>
                    <a:pt x="8178216" y="3997643"/>
                    <a:pt x="8141069" y="4020503"/>
                    <a:pt x="8103921" y="4042410"/>
                  </a:cubicBezTo>
                  <a:cubicBezTo>
                    <a:pt x="7999146" y="4106228"/>
                    <a:pt x="7897228" y="4175760"/>
                    <a:pt x="7787691" y="4231958"/>
                  </a:cubicBezTo>
                  <a:cubicBezTo>
                    <a:pt x="7680058" y="4287203"/>
                    <a:pt x="7564806" y="4329113"/>
                    <a:pt x="7442886" y="4336733"/>
                  </a:cubicBezTo>
                  <a:cubicBezTo>
                    <a:pt x="7382878" y="4340543"/>
                    <a:pt x="7321919" y="4335780"/>
                    <a:pt x="7262864" y="4319588"/>
                  </a:cubicBezTo>
                  <a:cubicBezTo>
                    <a:pt x="7212381" y="4305300"/>
                    <a:pt x="7163803" y="4284345"/>
                    <a:pt x="7116178" y="4261485"/>
                  </a:cubicBezTo>
                  <a:cubicBezTo>
                    <a:pt x="7044741" y="4227195"/>
                    <a:pt x="6972351" y="4187190"/>
                    <a:pt x="6896151" y="4163378"/>
                  </a:cubicBezTo>
                  <a:cubicBezTo>
                    <a:pt x="6966636" y="4180523"/>
                    <a:pt x="7033311" y="4210050"/>
                    <a:pt x="7100939" y="4236720"/>
                  </a:cubicBezTo>
                  <a:cubicBezTo>
                    <a:pt x="7152373" y="4256723"/>
                    <a:pt x="7203808" y="4276725"/>
                    <a:pt x="7258101" y="4288155"/>
                  </a:cubicBezTo>
                  <a:cubicBezTo>
                    <a:pt x="7316203" y="4300538"/>
                    <a:pt x="7376211" y="4303395"/>
                    <a:pt x="7434314" y="4298633"/>
                  </a:cubicBezTo>
                  <a:cubicBezTo>
                    <a:pt x="7683869" y="4278630"/>
                    <a:pt x="7897228" y="4130040"/>
                    <a:pt x="8112494" y="4015740"/>
                  </a:cubicBezTo>
                  <a:cubicBezTo>
                    <a:pt x="8163928" y="3989070"/>
                    <a:pt x="8215364" y="3963353"/>
                    <a:pt x="8268703" y="3941445"/>
                  </a:cubicBezTo>
                  <a:cubicBezTo>
                    <a:pt x="8252511" y="3952875"/>
                    <a:pt x="8234414" y="3964305"/>
                    <a:pt x="8217269" y="3976688"/>
                  </a:cubicBezTo>
                  <a:close/>
                  <a:moveTo>
                    <a:pt x="8385861" y="3882390"/>
                  </a:moveTo>
                  <a:cubicBezTo>
                    <a:pt x="8363953" y="3889058"/>
                    <a:pt x="8342046" y="3895725"/>
                    <a:pt x="8321091" y="3903345"/>
                  </a:cubicBezTo>
                  <a:cubicBezTo>
                    <a:pt x="8263941" y="3923348"/>
                    <a:pt x="8209648" y="3949065"/>
                    <a:pt x="8155356" y="3976688"/>
                  </a:cubicBezTo>
                  <a:cubicBezTo>
                    <a:pt x="8044866" y="4033838"/>
                    <a:pt x="7940091" y="4101465"/>
                    <a:pt x="7829601" y="4158615"/>
                  </a:cubicBezTo>
                  <a:cubicBezTo>
                    <a:pt x="7720064" y="4215765"/>
                    <a:pt x="7603858" y="4264343"/>
                    <a:pt x="7480986" y="4283393"/>
                  </a:cubicBezTo>
                  <a:cubicBezTo>
                    <a:pt x="7420026" y="4292918"/>
                    <a:pt x="7358114" y="4294823"/>
                    <a:pt x="7297153" y="4285298"/>
                  </a:cubicBezTo>
                  <a:cubicBezTo>
                    <a:pt x="7240003" y="4276725"/>
                    <a:pt x="7184758" y="4258628"/>
                    <a:pt x="7131419" y="4238625"/>
                  </a:cubicBezTo>
                  <a:cubicBezTo>
                    <a:pt x="7031406" y="4200525"/>
                    <a:pt x="6930441" y="4150043"/>
                    <a:pt x="6822808" y="4143375"/>
                  </a:cubicBezTo>
                  <a:cubicBezTo>
                    <a:pt x="6842811" y="4143375"/>
                    <a:pt x="6861861" y="4143375"/>
                    <a:pt x="6881864" y="4144328"/>
                  </a:cubicBezTo>
                  <a:cubicBezTo>
                    <a:pt x="6905676" y="4149090"/>
                    <a:pt x="6930441" y="4154805"/>
                    <a:pt x="6954253" y="4161473"/>
                  </a:cubicBezTo>
                  <a:cubicBezTo>
                    <a:pt x="7015214" y="4177665"/>
                    <a:pt x="7076173" y="4196715"/>
                    <a:pt x="7137133" y="4211003"/>
                  </a:cubicBezTo>
                  <a:cubicBezTo>
                    <a:pt x="7261911" y="4240530"/>
                    <a:pt x="7392403" y="4248150"/>
                    <a:pt x="7519086" y="4231005"/>
                  </a:cubicBezTo>
                  <a:cubicBezTo>
                    <a:pt x="7638148" y="4214813"/>
                    <a:pt x="7751496" y="4175760"/>
                    <a:pt x="7860081" y="4124325"/>
                  </a:cubicBezTo>
                  <a:cubicBezTo>
                    <a:pt x="7962951" y="4075748"/>
                    <a:pt x="8061058" y="4017645"/>
                    <a:pt x="8163928" y="3968115"/>
                  </a:cubicBezTo>
                  <a:cubicBezTo>
                    <a:pt x="8220126" y="3940493"/>
                    <a:pt x="8278228" y="3914775"/>
                    <a:pt x="8337283" y="3894773"/>
                  </a:cubicBezTo>
                  <a:cubicBezTo>
                    <a:pt x="8361096" y="3887153"/>
                    <a:pt x="8384908" y="3879533"/>
                    <a:pt x="8408721" y="3872865"/>
                  </a:cubicBezTo>
                  <a:cubicBezTo>
                    <a:pt x="8401101" y="3875723"/>
                    <a:pt x="8393481" y="3878580"/>
                    <a:pt x="8385861" y="3882390"/>
                  </a:cubicBezTo>
                  <a:close/>
                  <a:moveTo>
                    <a:pt x="8363001" y="3867150"/>
                  </a:moveTo>
                  <a:cubicBezTo>
                    <a:pt x="8309661" y="3884295"/>
                    <a:pt x="8258226" y="3906203"/>
                    <a:pt x="8206791" y="3930968"/>
                  </a:cubicBezTo>
                  <a:cubicBezTo>
                    <a:pt x="8104873" y="3979545"/>
                    <a:pt x="8006766" y="4036695"/>
                    <a:pt x="7905801" y="4088130"/>
                  </a:cubicBezTo>
                  <a:cubicBezTo>
                    <a:pt x="7798169" y="4142423"/>
                    <a:pt x="7687678" y="4188143"/>
                    <a:pt x="7568616" y="4211003"/>
                  </a:cubicBezTo>
                  <a:cubicBezTo>
                    <a:pt x="7440981" y="4234815"/>
                    <a:pt x="7309536" y="4235768"/>
                    <a:pt x="7181901" y="4211955"/>
                  </a:cubicBezTo>
                  <a:cubicBezTo>
                    <a:pt x="7110464" y="4198620"/>
                    <a:pt x="7040931" y="4176713"/>
                    <a:pt x="6970446" y="4156710"/>
                  </a:cubicBezTo>
                  <a:cubicBezTo>
                    <a:pt x="6956158" y="4152900"/>
                    <a:pt x="6942823" y="4149090"/>
                    <a:pt x="6928536" y="4145280"/>
                  </a:cubicBezTo>
                  <a:cubicBezTo>
                    <a:pt x="6981876" y="4148138"/>
                    <a:pt x="7034264" y="4151948"/>
                    <a:pt x="7086651" y="4156710"/>
                  </a:cubicBezTo>
                  <a:cubicBezTo>
                    <a:pt x="7212381" y="4167188"/>
                    <a:pt x="7339064" y="4177665"/>
                    <a:pt x="7465746" y="4168140"/>
                  </a:cubicBezTo>
                  <a:cubicBezTo>
                    <a:pt x="7528611" y="4163378"/>
                    <a:pt x="7590523" y="4153853"/>
                    <a:pt x="7651483" y="4136708"/>
                  </a:cubicBezTo>
                  <a:cubicBezTo>
                    <a:pt x="7709586" y="4120515"/>
                    <a:pt x="7766736" y="4098608"/>
                    <a:pt x="7821981" y="4073843"/>
                  </a:cubicBezTo>
                  <a:cubicBezTo>
                    <a:pt x="7934376" y="4023360"/>
                    <a:pt x="8042008" y="3960495"/>
                    <a:pt x="8156308" y="3912870"/>
                  </a:cubicBezTo>
                  <a:cubicBezTo>
                    <a:pt x="8247748" y="3874770"/>
                    <a:pt x="8344903" y="3847148"/>
                    <a:pt x="8443010" y="3844290"/>
                  </a:cubicBezTo>
                  <a:cubicBezTo>
                    <a:pt x="8417293" y="3850958"/>
                    <a:pt x="8389671" y="3858578"/>
                    <a:pt x="8363001" y="3867150"/>
                  </a:cubicBezTo>
                  <a:close/>
                  <a:moveTo>
                    <a:pt x="8328711" y="3780473"/>
                  </a:moveTo>
                  <a:cubicBezTo>
                    <a:pt x="8152498" y="3763328"/>
                    <a:pt x="7974381" y="3765233"/>
                    <a:pt x="7798169" y="3785235"/>
                  </a:cubicBezTo>
                  <a:cubicBezTo>
                    <a:pt x="7554328" y="3812858"/>
                    <a:pt x="7316203" y="3874770"/>
                    <a:pt x="7089508" y="3968115"/>
                  </a:cubicBezTo>
                  <a:cubicBezTo>
                    <a:pt x="7045694" y="3986213"/>
                    <a:pt x="7001878" y="4006215"/>
                    <a:pt x="6959016" y="4027170"/>
                  </a:cubicBezTo>
                  <a:cubicBezTo>
                    <a:pt x="7059981" y="3972878"/>
                    <a:pt x="7161898" y="3920490"/>
                    <a:pt x="7270483" y="3884295"/>
                  </a:cubicBezTo>
                  <a:cubicBezTo>
                    <a:pt x="7406691" y="3838575"/>
                    <a:pt x="7547661" y="3810000"/>
                    <a:pt x="7688631" y="3783330"/>
                  </a:cubicBezTo>
                  <a:cubicBezTo>
                    <a:pt x="7834364" y="3755708"/>
                    <a:pt x="7981048" y="3725228"/>
                    <a:pt x="8129639" y="3723323"/>
                  </a:cubicBezTo>
                  <a:cubicBezTo>
                    <a:pt x="8249653" y="3721418"/>
                    <a:pt x="8372526" y="3740468"/>
                    <a:pt x="8481110" y="3792855"/>
                  </a:cubicBezTo>
                  <a:cubicBezTo>
                    <a:pt x="8430628" y="3787140"/>
                    <a:pt x="8380146" y="3783330"/>
                    <a:pt x="8328711" y="3780473"/>
                  </a:cubicBezTo>
                  <a:close/>
                  <a:moveTo>
                    <a:pt x="7480033" y="3799523"/>
                  </a:moveTo>
                  <a:cubicBezTo>
                    <a:pt x="7605764" y="3767138"/>
                    <a:pt x="7733398" y="3743325"/>
                    <a:pt x="7861986" y="3724275"/>
                  </a:cubicBezTo>
                  <a:cubicBezTo>
                    <a:pt x="7823886" y="3730943"/>
                    <a:pt x="7785786" y="3737610"/>
                    <a:pt x="7747686" y="3745230"/>
                  </a:cubicBezTo>
                  <a:cubicBezTo>
                    <a:pt x="7658151" y="3762375"/>
                    <a:pt x="7568616" y="3779520"/>
                    <a:pt x="7480033" y="3799523"/>
                  </a:cubicBezTo>
                  <a:close/>
                  <a:moveTo>
                    <a:pt x="8414435" y="3678555"/>
                  </a:moveTo>
                  <a:cubicBezTo>
                    <a:pt x="8437296" y="3696653"/>
                    <a:pt x="8459203" y="3714750"/>
                    <a:pt x="8480158" y="3734753"/>
                  </a:cubicBezTo>
                  <a:cubicBezTo>
                    <a:pt x="8497303" y="3751898"/>
                    <a:pt x="8513496" y="3769995"/>
                    <a:pt x="8527783" y="3789998"/>
                  </a:cubicBezTo>
                  <a:cubicBezTo>
                    <a:pt x="8425866" y="3732848"/>
                    <a:pt x="8308708" y="3705225"/>
                    <a:pt x="8192503" y="3699510"/>
                  </a:cubicBezTo>
                  <a:cubicBezTo>
                    <a:pt x="8153451" y="3697605"/>
                    <a:pt x="8114398" y="3697605"/>
                    <a:pt x="8074394" y="3699510"/>
                  </a:cubicBezTo>
                  <a:cubicBezTo>
                    <a:pt x="8124876" y="3694748"/>
                    <a:pt x="8175358" y="3690938"/>
                    <a:pt x="8226794" y="3687128"/>
                  </a:cubicBezTo>
                  <a:cubicBezTo>
                    <a:pt x="8289658" y="3683318"/>
                    <a:pt x="8352523" y="3679508"/>
                    <a:pt x="8414435" y="3678555"/>
                  </a:cubicBezTo>
                  <a:close/>
                  <a:moveTo>
                    <a:pt x="8400148" y="3668078"/>
                  </a:moveTo>
                  <a:cubicBezTo>
                    <a:pt x="8290611" y="3675698"/>
                    <a:pt x="8181073" y="3680460"/>
                    <a:pt x="8070583" y="3690938"/>
                  </a:cubicBezTo>
                  <a:cubicBezTo>
                    <a:pt x="7950569" y="3702368"/>
                    <a:pt x="7831506" y="3719513"/>
                    <a:pt x="7712444" y="3742373"/>
                  </a:cubicBezTo>
                  <a:cubicBezTo>
                    <a:pt x="7601001" y="3763328"/>
                    <a:pt x="7489558" y="3789998"/>
                    <a:pt x="7380973" y="3822383"/>
                  </a:cubicBezTo>
                  <a:cubicBezTo>
                    <a:pt x="7348589" y="3831908"/>
                    <a:pt x="7316203" y="3842385"/>
                    <a:pt x="7283819" y="3853815"/>
                  </a:cubicBezTo>
                  <a:cubicBezTo>
                    <a:pt x="7244766" y="3866198"/>
                    <a:pt x="7206666" y="3880485"/>
                    <a:pt x="7169519" y="3895725"/>
                  </a:cubicBezTo>
                  <a:cubicBezTo>
                    <a:pt x="7136181" y="3908108"/>
                    <a:pt x="7103796" y="3920490"/>
                    <a:pt x="7071411" y="3934778"/>
                  </a:cubicBezTo>
                  <a:cubicBezTo>
                    <a:pt x="7040931" y="3948113"/>
                    <a:pt x="7010451" y="3962400"/>
                    <a:pt x="6979971" y="3976688"/>
                  </a:cubicBezTo>
                  <a:cubicBezTo>
                    <a:pt x="7079031" y="3925253"/>
                    <a:pt x="7181901" y="3878580"/>
                    <a:pt x="7285723" y="3837623"/>
                  </a:cubicBezTo>
                  <a:cubicBezTo>
                    <a:pt x="7504798" y="3750945"/>
                    <a:pt x="7734351" y="3684270"/>
                    <a:pt x="7968666" y="3654743"/>
                  </a:cubicBezTo>
                  <a:cubicBezTo>
                    <a:pt x="8102016" y="3637598"/>
                    <a:pt x="8237271" y="3633788"/>
                    <a:pt x="8371573" y="3647123"/>
                  </a:cubicBezTo>
                  <a:cubicBezTo>
                    <a:pt x="8381098" y="3653790"/>
                    <a:pt x="8390623" y="3660458"/>
                    <a:pt x="8400148" y="3668078"/>
                  </a:cubicBezTo>
                  <a:close/>
                  <a:moveTo>
                    <a:pt x="8273466" y="3579495"/>
                  </a:moveTo>
                  <a:cubicBezTo>
                    <a:pt x="8298231" y="3594735"/>
                    <a:pt x="8322044" y="3610928"/>
                    <a:pt x="8345856" y="3627120"/>
                  </a:cubicBezTo>
                  <a:cubicBezTo>
                    <a:pt x="8113446" y="3609975"/>
                    <a:pt x="7881036" y="3643313"/>
                    <a:pt x="7656246" y="3701415"/>
                  </a:cubicBezTo>
                  <a:cubicBezTo>
                    <a:pt x="7433361" y="3759518"/>
                    <a:pt x="7217144" y="3842385"/>
                    <a:pt x="7011403" y="3946208"/>
                  </a:cubicBezTo>
                  <a:cubicBezTo>
                    <a:pt x="7003783" y="3950018"/>
                    <a:pt x="6997116" y="3953828"/>
                    <a:pt x="6989496" y="3957638"/>
                  </a:cubicBezTo>
                  <a:cubicBezTo>
                    <a:pt x="7039978" y="3923348"/>
                    <a:pt x="7090461" y="3890010"/>
                    <a:pt x="7141896" y="3858578"/>
                  </a:cubicBezTo>
                  <a:cubicBezTo>
                    <a:pt x="7205714" y="3824288"/>
                    <a:pt x="7270483" y="3792855"/>
                    <a:pt x="7337158" y="3765233"/>
                  </a:cubicBezTo>
                  <a:cubicBezTo>
                    <a:pt x="7524801" y="3686175"/>
                    <a:pt x="7722921" y="3631883"/>
                    <a:pt x="7924851" y="3602355"/>
                  </a:cubicBezTo>
                  <a:cubicBezTo>
                    <a:pt x="8039151" y="3586163"/>
                    <a:pt x="8155356" y="3575685"/>
                    <a:pt x="8270608" y="3579495"/>
                  </a:cubicBezTo>
                  <a:cubicBezTo>
                    <a:pt x="8272514" y="3580448"/>
                    <a:pt x="8272514" y="3579495"/>
                    <a:pt x="8273466" y="3579495"/>
                  </a:cubicBezTo>
                  <a:close/>
                  <a:moveTo>
                    <a:pt x="8214411" y="3545205"/>
                  </a:moveTo>
                  <a:cubicBezTo>
                    <a:pt x="8226794" y="3552825"/>
                    <a:pt x="8240128" y="3559493"/>
                    <a:pt x="8252511" y="3567113"/>
                  </a:cubicBezTo>
                  <a:cubicBezTo>
                    <a:pt x="8155356" y="3569970"/>
                    <a:pt x="8058201" y="3574733"/>
                    <a:pt x="7961998" y="3587115"/>
                  </a:cubicBezTo>
                  <a:cubicBezTo>
                    <a:pt x="7859128" y="3600450"/>
                    <a:pt x="7757211" y="3620453"/>
                    <a:pt x="7657198" y="3647123"/>
                  </a:cubicBezTo>
                  <a:cubicBezTo>
                    <a:pt x="7527658" y="3681413"/>
                    <a:pt x="7401928" y="3726180"/>
                    <a:pt x="7280008" y="3781425"/>
                  </a:cubicBezTo>
                  <a:cubicBezTo>
                    <a:pt x="7460983" y="3687128"/>
                    <a:pt x="7655294" y="3619500"/>
                    <a:pt x="7856271" y="3581400"/>
                  </a:cubicBezTo>
                  <a:cubicBezTo>
                    <a:pt x="7974381" y="3558540"/>
                    <a:pt x="8094396" y="3546158"/>
                    <a:pt x="8214411" y="3545205"/>
                  </a:cubicBezTo>
                  <a:cubicBezTo>
                    <a:pt x="8214411" y="3545205"/>
                    <a:pt x="8214411" y="3545205"/>
                    <a:pt x="8214411" y="3545205"/>
                  </a:cubicBezTo>
                  <a:close/>
                  <a:moveTo>
                    <a:pt x="8184883" y="3528060"/>
                  </a:moveTo>
                  <a:cubicBezTo>
                    <a:pt x="7980096" y="3537585"/>
                    <a:pt x="7779119" y="3575685"/>
                    <a:pt x="7584808" y="3640455"/>
                  </a:cubicBezTo>
                  <a:cubicBezTo>
                    <a:pt x="7483844" y="3674745"/>
                    <a:pt x="7384783" y="3715703"/>
                    <a:pt x="7289533" y="3764280"/>
                  </a:cubicBezTo>
                  <a:cubicBezTo>
                    <a:pt x="7235241" y="3791903"/>
                    <a:pt x="7182853" y="3822383"/>
                    <a:pt x="7131419" y="3854768"/>
                  </a:cubicBezTo>
                  <a:cubicBezTo>
                    <a:pt x="7118083" y="3862388"/>
                    <a:pt x="7103796" y="3870008"/>
                    <a:pt x="7090461" y="3877628"/>
                  </a:cubicBezTo>
                  <a:cubicBezTo>
                    <a:pt x="7084746" y="3880485"/>
                    <a:pt x="7079983" y="3883343"/>
                    <a:pt x="7074269" y="3886200"/>
                  </a:cubicBezTo>
                  <a:cubicBezTo>
                    <a:pt x="7130466" y="3840480"/>
                    <a:pt x="7185711" y="3794760"/>
                    <a:pt x="7245719" y="3754755"/>
                  </a:cubicBezTo>
                  <a:cubicBezTo>
                    <a:pt x="7410501" y="3647123"/>
                    <a:pt x="7591476" y="3566160"/>
                    <a:pt x="7783881" y="3522345"/>
                  </a:cubicBezTo>
                  <a:cubicBezTo>
                    <a:pt x="7887703" y="3499485"/>
                    <a:pt x="7992478" y="3488055"/>
                    <a:pt x="8099158" y="3486150"/>
                  </a:cubicBezTo>
                  <a:cubicBezTo>
                    <a:pt x="8128686" y="3499485"/>
                    <a:pt x="8156308" y="3512820"/>
                    <a:pt x="8184883" y="3528060"/>
                  </a:cubicBezTo>
                  <a:close/>
                  <a:moveTo>
                    <a:pt x="8071536" y="3473768"/>
                  </a:moveTo>
                  <a:cubicBezTo>
                    <a:pt x="7890561" y="3479483"/>
                    <a:pt x="7710539" y="3518535"/>
                    <a:pt x="7542898" y="3585210"/>
                  </a:cubicBezTo>
                  <a:cubicBezTo>
                    <a:pt x="7452411" y="3621405"/>
                    <a:pt x="7365733" y="3666173"/>
                    <a:pt x="7283819" y="3719513"/>
                  </a:cubicBezTo>
                  <a:cubicBezTo>
                    <a:pt x="7201903" y="3772853"/>
                    <a:pt x="7125703" y="3836670"/>
                    <a:pt x="7049503" y="3897630"/>
                  </a:cubicBezTo>
                  <a:cubicBezTo>
                    <a:pt x="7044741" y="3901440"/>
                    <a:pt x="7039026" y="3906203"/>
                    <a:pt x="7034264" y="3910013"/>
                  </a:cubicBezTo>
                  <a:cubicBezTo>
                    <a:pt x="7007594" y="3926205"/>
                    <a:pt x="6981876" y="3942398"/>
                    <a:pt x="6956158" y="3959543"/>
                  </a:cubicBezTo>
                  <a:cubicBezTo>
                    <a:pt x="6967589" y="3949065"/>
                    <a:pt x="6978066" y="3939540"/>
                    <a:pt x="6989496" y="3929063"/>
                  </a:cubicBezTo>
                  <a:cubicBezTo>
                    <a:pt x="7058076" y="3865245"/>
                    <a:pt x="7123798" y="3797618"/>
                    <a:pt x="7195236" y="3736658"/>
                  </a:cubicBezTo>
                  <a:cubicBezTo>
                    <a:pt x="7340969" y="3613785"/>
                    <a:pt x="7515276" y="3526155"/>
                    <a:pt x="7701014" y="3482340"/>
                  </a:cubicBezTo>
                  <a:cubicBezTo>
                    <a:pt x="7751496" y="3469958"/>
                    <a:pt x="7803883" y="3461385"/>
                    <a:pt x="7855319" y="3455670"/>
                  </a:cubicBezTo>
                  <a:cubicBezTo>
                    <a:pt x="7906753" y="3449955"/>
                    <a:pt x="7958189" y="3450908"/>
                    <a:pt x="8009623" y="3449955"/>
                  </a:cubicBezTo>
                  <a:cubicBezTo>
                    <a:pt x="8029626" y="3456623"/>
                    <a:pt x="8050581" y="3465195"/>
                    <a:pt x="8071536" y="3473768"/>
                  </a:cubicBezTo>
                  <a:close/>
                  <a:moveTo>
                    <a:pt x="7959141" y="3431858"/>
                  </a:moveTo>
                  <a:cubicBezTo>
                    <a:pt x="7930566" y="3432810"/>
                    <a:pt x="7901039" y="3434715"/>
                    <a:pt x="7873416" y="3437573"/>
                  </a:cubicBezTo>
                  <a:cubicBezTo>
                    <a:pt x="7825791" y="3442335"/>
                    <a:pt x="7779119" y="3449003"/>
                    <a:pt x="7732446" y="3458528"/>
                  </a:cubicBezTo>
                  <a:cubicBezTo>
                    <a:pt x="7640053" y="3478530"/>
                    <a:pt x="7549566" y="3508058"/>
                    <a:pt x="7463841" y="3548063"/>
                  </a:cubicBezTo>
                  <a:cubicBezTo>
                    <a:pt x="7377164" y="3588068"/>
                    <a:pt x="7296201" y="3638550"/>
                    <a:pt x="7222858" y="3698558"/>
                  </a:cubicBezTo>
                  <a:cubicBezTo>
                    <a:pt x="7149516" y="3757613"/>
                    <a:pt x="7081889" y="3825240"/>
                    <a:pt x="7014261" y="3890010"/>
                  </a:cubicBezTo>
                  <a:cubicBezTo>
                    <a:pt x="6976161" y="3927158"/>
                    <a:pt x="6937108" y="3962400"/>
                    <a:pt x="6896151" y="3996690"/>
                  </a:cubicBezTo>
                  <a:cubicBezTo>
                    <a:pt x="6885673" y="4005263"/>
                    <a:pt x="6875196" y="4013835"/>
                    <a:pt x="6863766" y="4022408"/>
                  </a:cubicBezTo>
                  <a:cubicBezTo>
                    <a:pt x="6857098" y="4027170"/>
                    <a:pt x="6850431" y="4031933"/>
                    <a:pt x="6844716" y="4036695"/>
                  </a:cubicBezTo>
                  <a:cubicBezTo>
                    <a:pt x="6843764" y="4037648"/>
                    <a:pt x="6842811" y="4037648"/>
                    <a:pt x="6840906" y="4038600"/>
                  </a:cubicBezTo>
                  <a:cubicBezTo>
                    <a:pt x="6830428" y="4045268"/>
                    <a:pt x="6818998" y="4050983"/>
                    <a:pt x="6808521" y="4057650"/>
                  </a:cubicBezTo>
                  <a:cubicBezTo>
                    <a:pt x="6833286" y="4039553"/>
                    <a:pt x="6857098" y="4021455"/>
                    <a:pt x="6879958" y="4001453"/>
                  </a:cubicBezTo>
                  <a:cubicBezTo>
                    <a:pt x="6952348" y="3940493"/>
                    <a:pt x="7017119" y="3870960"/>
                    <a:pt x="7073316" y="3795713"/>
                  </a:cubicBezTo>
                  <a:cubicBezTo>
                    <a:pt x="7105701" y="3764280"/>
                    <a:pt x="7139039" y="3734753"/>
                    <a:pt x="7175233" y="3706178"/>
                  </a:cubicBezTo>
                  <a:cubicBezTo>
                    <a:pt x="7307631" y="3600450"/>
                    <a:pt x="7460983" y="3519488"/>
                    <a:pt x="7621956" y="3466148"/>
                  </a:cubicBezTo>
                  <a:cubicBezTo>
                    <a:pt x="7704823" y="3438525"/>
                    <a:pt x="7790548" y="3418523"/>
                    <a:pt x="7877226" y="3407093"/>
                  </a:cubicBezTo>
                  <a:cubicBezTo>
                    <a:pt x="7902944" y="3414713"/>
                    <a:pt x="7931519" y="3423285"/>
                    <a:pt x="7959141" y="3431858"/>
                  </a:cubicBezTo>
                  <a:close/>
                  <a:moveTo>
                    <a:pt x="7827696" y="3398520"/>
                  </a:moveTo>
                  <a:cubicBezTo>
                    <a:pt x="7831506" y="3399473"/>
                    <a:pt x="7836269" y="3400425"/>
                    <a:pt x="7840078" y="3401378"/>
                  </a:cubicBezTo>
                  <a:cubicBezTo>
                    <a:pt x="7691489" y="3426143"/>
                    <a:pt x="7546708" y="3473768"/>
                    <a:pt x="7412406" y="3542348"/>
                  </a:cubicBezTo>
                  <a:cubicBezTo>
                    <a:pt x="7337158" y="3581400"/>
                    <a:pt x="7265721" y="3627120"/>
                    <a:pt x="7198094" y="3678555"/>
                  </a:cubicBezTo>
                  <a:cubicBezTo>
                    <a:pt x="7162851" y="3705225"/>
                    <a:pt x="7128561" y="3733800"/>
                    <a:pt x="7096176" y="3764280"/>
                  </a:cubicBezTo>
                  <a:cubicBezTo>
                    <a:pt x="7112369" y="3740468"/>
                    <a:pt x="7128561" y="3715703"/>
                    <a:pt x="7143801" y="3689985"/>
                  </a:cubicBezTo>
                  <a:cubicBezTo>
                    <a:pt x="7144753" y="3689033"/>
                    <a:pt x="7144753" y="3688080"/>
                    <a:pt x="7145706" y="3687128"/>
                  </a:cubicBezTo>
                  <a:cubicBezTo>
                    <a:pt x="7228573" y="3627120"/>
                    <a:pt x="7316203" y="3572828"/>
                    <a:pt x="7408596" y="3529013"/>
                  </a:cubicBezTo>
                  <a:cubicBezTo>
                    <a:pt x="7503846" y="3483293"/>
                    <a:pt x="7602906" y="3448050"/>
                    <a:pt x="7705776" y="3423285"/>
                  </a:cubicBezTo>
                  <a:cubicBezTo>
                    <a:pt x="7734351" y="3416618"/>
                    <a:pt x="7763878" y="3409950"/>
                    <a:pt x="7793406" y="3404235"/>
                  </a:cubicBezTo>
                  <a:cubicBezTo>
                    <a:pt x="7803883" y="3402330"/>
                    <a:pt x="7816266" y="3400425"/>
                    <a:pt x="7827696" y="3398520"/>
                  </a:cubicBezTo>
                  <a:close/>
                  <a:moveTo>
                    <a:pt x="7780071" y="3389948"/>
                  </a:moveTo>
                  <a:cubicBezTo>
                    <a:pt x="7783881" y="3390900"/>
                    <a:pt x="7787691" y="3390900"/>
                    <a:pt x="7790548" y="3391853"/>
                  </a:cubicBezTo>
                  <a:cubicBezTo>
                    <a:pt x="7766736" y="3396615"/>
                    <a:pt x="7742923" y="3401378"/>
                    <a:pt x="7719111" y="3407093"/>
                  </a:cubicBezTo>
                  <a:cubicBezTo>
                    <a:pt x="7667676" y="3419475"/>
                    <a:pt x="7617194" y="3433763"/>
                    <a:pt x="7567664" y="3451860"/>
                  </a:cubicBezTo>
                  <a:cubicBezTo>
                    <a:pt x="7468603" y="3487103"/>
                    <a:pt x="7372401" y="3531870"/>
                    <a:pt x="7281914" y="3586163"/>
                  </a:cubicBezTo>
                  <a:cubicBezTo>
                    <a:pt x="7235241" y="3614738"/>
                    <a:pt x="7191426" y="3645218"/>
                    <a:pt x="7148564" y="3679508"/>
                  </a:cubicBezTo>
                  <a:cubicBezTo>
                    <a:pt x="7150469" y="3676650"/>
                    <a:pt x="7151421" y="3673793"/>
                    <a:pt x="7153326" y="3671888"/>
                  </a:cubicBezTo>
                  <a:cubicBezTo>
                    <a:pt x="7192378" y="3632835"/>
                    <a:pt x="7233336" y="3596640"/>
                    <a:pt x="7279056" y="3564255"/>
                  </a:cubicBezTo>
                  <a:cubicBezTo>
                    <a:pt x="7355256" y="3509963"/>
                    <a:pt x="7440028" y="3468053"/>
                    <a:pt x="7528611" y="3438525"/>
                  </a:cubicBezTo>
                  <a:cubicBezTo>
                    <a:pt x="7578141" y="3421380"/>
                    <a:pt x="7629576" y="3408998"/>
                    <a:pt x="7681011" y="3401378"/>
                  </a:cubicBezTo>
                  <a:cubicBezTo>
                    <a:pt x="7714348" y="3394710"/>
                    <a:pt x="7747686" y="3391853"/>
                    <a:pt x="7780071" y="3389948"/>
                  </a:cubicBezTo>
                  <a:close/>
                  <a:moveTo>
                    <a:pt x="7912469" y="3055620"/>
                  </a:moveTo>
                  <a:cubicBezTo>
                    <a:pt x="7893419" y="3144203"/>
                    <a:pt x="7849603" y="3228023"/>
                    <a:pt x="7783881" y="3290888"/>
                  </a:cubicBezTo>
                  <a:cubicBezTo>
                    <a:pt x="7768641" y="3302318"/>
                    <a:pt x="7753401" y="3311843"/>
                    <a:pt x="7736256" y="3321368"/>
                  </a:cubicBezTo>
                  <a:cubicBezTo>
                    <a:pt x="7719111" y="3330893"/>
                    <a:pt x="7700061" y="3338513"/>
                    <a:pt x="7683869" y="3349943"/>
                  </a:cubicBezTo>
                  <a:cubicBezTo>
                    <a:pt x="7654341" y="3348038"/>
                    <a:pt x="7625766" y="3348038"/>
                    <a:pt x="7596239" y="3348990"/>
                  </a:cubicBezTo>
                  <a:cubicBezTo>
                    <a:pt x="7595286" y="3347085"/>
                    <a:pt x="7592428" y="3345180"/>
                    <a:pt x="7589571" y="3345180"/>
                  </a:cubicBezTo>
                  <a:cubicBezTo>
                    <a:pt x="7580046" y="3346133"/>
                    <a:pt x="7570521" y="3348038"/>
                    <a:pt x="7561948" y="3349943"/>
                  </a:cubicBezTo>
                  <a:cubicBezTo>
                    <a:pt x="7549566" y="3350895"/>
                    <a:pt x="7538136" y="3351848"/>
                    <a:pt x="7525753" y="3352800"/>
                  </a:cubicBezTo>
                  <a:cubicBezTo>
                    <a:pt x="7469556" y="3358515"/>
                    <a:pt x="7414311" y="3368993"/>
                    <a:pt x="7360971" y="3385185"/>
                  </a:cubicBezTo>
                  <a:cubicBezTo>
                    <a:pt x="7361923" y="3385185"/>
                    <a:pt x="7361923" y="3384233"/>
                    <a:pt x="7362876" y="3384233"/>
                  </a:cubicBezTo>
                  <a:cubicBezTo>
                    <a:pt x="7376211" y="3379470"/>
                    <a:pt x="7390498" y="3374708"/>
                    <a:pt x="7403833" y="3368993"/>
                  </a:cubicBezTo>
                  <a:cubicBezTo>
                    <a:pt x="7412406" y="3367088"/>
                    <a:pt x="7421931" y="3364230"/>
                    <a:pt x="7430503" y="3363278"/>
                  </a:cubicBezTo>
                  <a:cubicBezTo>
                    <a:pt x="7502894" y="3348990"/>
                    <a:pt x="7578141" y="3351848"/>
                    <a:pt x="7648626" y="3328988"/>
                  </a:cubicBezTo>
                  <a:cubicBezTo>
                    <a:pt x="7766736" y="3290888"/>
                    <a:pt x="7846746" y="3177540"/>
                    <a:pt x="7864844" y="3057525"/>
                  </a:cubicBezTo>
                  <a:cubicBezTo>
                    <a:pt x="7886751" y="2916555"/>
                    <a:pt x="7828648" y="2773680"/>
                    <a:pt x="7741019" y="2665095"/>
                  </a:cubicBezTo>
                  <a:cubicBezTo>
                    <a:pt x="7649578" y="2549843"/>
                    <a:pt x="7526706" y="2465070"/>
                    <a:pt x="7405739" y="2384108"/>
                  </a:cubicBezTo>
                  <a:cubicBezTo>
                    <a:pt x="7340016" y="2340293"/>
                    <a:pt x="7274294" y="2297430"/>
                    <a:pt x="7211428" y="2248853"/>
                  </a:cubicBezTo>
                  <a:cubicBezTo>
                    <a:pt x="7159041" y="2208848"/>
                    <a:pt x="7108558" y="2164080"/>
                    <a:pt x="7078078" y="2105025"/>
                  </a:cubicBezTo>
                  <a:cubicBezTo>
                    <a:pt x="7093319" y="2127885"/>
                    <a:pt x="7111416" y="2149793"/>
                    <a:pt x="7129514" y="2169795"/>
                  </a:cubicBezTo>
                  <a:cubicBezTo>
                    <a:pt x="7161898" y="2204085"/>
                    <a:pt x="7197141" y="2234565"/>
                    <a:pt x="7235241" y="2262188"/>
                  </a:cubicBezTo>
                  <a:cubicBezTo>
                    <a:pt x="7315251" y="2320290"/>
                    <a:pt x="7403833" y="2366010"/>
                    <a:pt x="7489558" y="2415540"/>
                  </a:cubicBezTo>
                  <a:cubicBezTo>
                    <a:pt x="7576236" y="2465070"/>
                    <a:pt x="7661961" y="2519363"/>
                    <a:pt x="7729589" y="2593658"/>
                  </a:cubicBezTo>
                  <a:cubicBezTo>
                    <a:pt x="7792453" y="2661285"/>
                    <a:pt x="7840078" y="2741295"/>
                    <a:pt x="7871511" y="2827973"/>
                  </a:cubicBezTo>
                  <a:cubicBezTo>
                    <a:pt x="7897228" y="2900363"/>
                    <a:pt x="7911516" y="2976563"/>
                    <a:pt x="7912469" y="3053715"/>
                  </a:cubicBezTo>
                  <a:cubicBezTo>
                    <a:pt x="7913421" y="3053715"/>
                    <a:pt x="7912469" y="3054668"/>
                    <a:pt x="7912469" y="3055620"/>
                  </a:cubicBezTo>
                  <a:close/>
                  <a:moveTo>
                    <a:pt x="7860081" y="2746058"/>
                  </a:moveTo>
                  <a:cubicBezTo>
                    <a:pt x="7879131" y="2788920"/>
                    <a:pt x="7896276" y="2833688"/>
                    <a:pt x="7907706" y="2879408"/>
                  </a:cubicBezTo>
                  <a:cubicBezTo>
                    <a:pt x="7914373" y="2907030"/>
                    <a:pt x="7919136" y="2934653"/>
                    <a:pt x="7923898" y="2962275"/>
                  </a:cubicBezTo>
                  <a:cubicBezTo>
                    <a:pt x="7923898" y="2972753"/>
                    <a:pt x="7922946" y="2983230"/>
                    <a:pt x="7921994" y="2993708"/>
                  </a:cubicBezTo>
                  <a:cubicBezTo>
                    <a:pt x="7917231" y="2948940"/>
                    <a:pt x="7908658" y="2904173"/>
                    <a:pt x="7896276" y="2860358"/>
                  </a:cubicBezTo>
                  <a:cubicBezTo>
                    <a:pt x="7870558" y="2772728"/>
                    <a:pt x="7826744" y="2689860"/>
                    <a:pt x="7768641" y="2618423"/>
                  </a:cubicBezTo>
                  <a:cubicBezTo>
                    <a:pt x="7705776" y="2541270"/>
                    <a:pt x="7624814" y="2482215"/>
                    <a:pt x="7540041" y="2431733"/>
                  </a:cubicBezTo>
                  <a:cubicBezTo>
                    <a:pt x="7453364" y="2380298"/>
                    <a:pt x="7362876" y="2336483"/>
                    <a:pt x="7279056" y="2281238"/>
                  </a:cubicBezTo>
                  <a:cubicBezTo>
                    <a:pt x="7203808" y="2231708"/>
                    <a:pt x="7132371" y="2171700"/>
                    <a:pt x="7081889" y="2096453"/>
                  </a:cubicBezTo>
                  <a:cubicBezTo>
                    <a:pt x="7082841" y="2096453"/>
                    <a:pt x="7084746" y="2096453"/>
                    <a:pt x="7085698" y="2097405"/>
                  </a:cubicBezTo>
                  <a:cubicBezTo>
                    <a:pt x="7087603" y="2097405"/>
                    <a:pt x="7088556" y="2098358"/>
                    <a:pt x="7090461" y="2098358"/>
                  </a:cubicBezTo>
                  <a:cubicBezTo>
                    <a:pt x="7107606" y="2122170"/>
                    <a:pt x="7128561" y="2143125"/>
                    <a:pt x="7151421" y="2161223"/>
                  </a:cubicBezTo>
                  <a:cubicBezTo>
                    <a:pt x="7197141" y="2197418"/>
                    <a:pt x="7249528" y="2222183"/>
                    <a:pt x="7302869" y="2243138"/>
                  </a:cubicBezTo>
                  <a:cubicBezTo>
                    <a:pt x="7361923" y="2265998"/>
                    <a:pt x="7421931" y="2286000"/>
                    <a:pt x="7479081" y="2313623"/>
                  </a:cubicBezTo>
                  <a:cubicBezTo>
                    <a:pt x="7503846" y="2326005"/>
                    <a:pt x="7527658" y="2339340"/>
                    <a:pt x="7550519" y="2354580"/>
                  </a:cubicBezTo>
                  <a:cubicBezTo>
                    <a:pt x="7558139" y="2360295"/>
                    <a:pt x="7564806" y="2366963"/>
                    <a:pt x="7571473" y="2372678"/>
                  </a:cubicBezTo>
                  <a:cubicBezTo>
                    <a:pt x="7578141" y="2380298"/>
                    <a:pt x="7584808" y="2388870"/>
                    <a:pt x="7591476" y="2397443"/>
                  </a:cubicBezTo>
                  <a:cubicBezTo>
                    <a:pt x="7593381" y="2399348"/>
                    <a:pt x="7597191" y="2397443"/>
                    <a:pt x="7596239" y="2394585"/>
                  </a:cubicBezTo>
                  <a:cubicBezTo>
                    <a:pt x="7596239" y="2394585"/>
                    <a:pt x="7596239" y="2393633"/>
                    <a:pt x="7596239" y="2393633"/>
                  </a:cubicBezTo>
                  <a:cubicBezTo>
                    <a:pt x="7705776" y="2491740"/>
                    <a:pt x="7799121" y="2609850"/>
                    <a:pt x="7860081" y="2746058"/>
                  </a:cubicBezTo>
                  <a:close/>
                  <a:moveTo>
                    <a:pt x="8844966" y="2515553"/>
                  </a:moveTo>
                  <a:cubicBezTo>
                    <a:pt x="8805913" y="2523173"/>
                    <a:pt x="8767813" y="2536508"/>
                    <a:pt x="8730666" y="2550795"/>
                  </a:cubicBezTo>
                  <a:cubicBezTo>
                    <a:pt x="8655418" y="2581275"/>
                    <a:pt x="8584933" y="2620328"/>
                    <a:pt x="8510638" y="2652713"/>
                  </a:cubicBezTo>
                  <a:cubicBezTo>
                    <a:pt x="8433485" y="2686050"/>
                    <a:pt x="8352523" y="2709863"/>
                    <a:pt x="8267751" y="2707958"/>
                  </a:cubicBezTo>
                  <a:cubicBezTo>
                    <a:pt x="8177264" y="2706053"/>
                    <a:pt x="8087728" y="2680335"/>
                    <a:pt x="8005814" y="2642235"/>
                  </a:cubicBezTo>
                  <a:cubicBezTo>
                    <a:pt x="7923898" y="2604135"/>
                    <a:pt x="7850556" y="2551748"/>
                    <a:pt x="7778166" y="2498408"/>
                  </a:cubicBezTo>
                  <a:cubicBezTo>
                    <a:pt x="7761973" y="2486025"/>
                    <a:pt x="7745781" y="2474595"/>
                    <a:pt x="7729589" y="2463165"/>
                  </a:cubicBezTo>
                  <a:cubicBezTo>
                    <a:pt x="7671486" y="2403158"/>
                    <a:pt x="7604811" y="2349818"/>
                    <a:pt x="7536231" y="2302193"/>
                  </a:cubicBezTo>
                  <a:cubicBezTo>
                    <a:pt x="7480986" y="2259330"/>
                    <a:pt x="7422883" y="2220278"/>
                    <a:pt x="7362876" y="2185035"/>
                  </a:cubicBezTo>
                  <a:cubicBezTo>
                    <a:pt x="7359066" y="2183130"/>
                    <a:pt x="7356208" y="2181225"/>
                    <a:pt x="7352398" y="2178368"/>
                  </a:cubicBezTo>
                  <a:cubicBezTo>
                    <a:pt x="7357161" y="2178368"/>
                    <a:pt x="7360971" y="2179320"/>
                    <a:pt x="7365733" y="2179320"/>
                  </a:cubicBezTo>
                  <a:cubicBezTo>
                    <a:pt x="7374306" y="2180273"/>
                    <a:pt x="7383831" y="2180273"/>
                    <a:pt x="7392403" y="2180273"/>
                  </a:cubicBezTo>
                  <a:cubicBezTo>
                    <a:pt x="7406691" y="2185988"/>
                    <a:pt x="7421931" y="2192655"/>
                    <a:pt x="7436219" y="2198370"/>
                  </a:cubicBezTo>
                  <a:cubicBezTo>
                    <a:pt x="7551471" y="2245995"/>
                    <a:pt x="7668628" y="2289810"/>
                    <a:pt x="7787691" y="2326958"/>
                  </a:cubicBezTo>
                  <a:cubicBezTo>
                    <a:pt x="7905801" y="2363153"/>
                    <a:pt x="8025816" y="2390775"/>
                    <a:pt x="8147736" y="2407920"/>
                  </a:cubicBezTo>
                  <a:cubicBezTo>
                    <a:pt x="8272514" y="2425065"/>
                    <a:pt x="8399196" y="2431733"/>
                    <a:pt x="8524926" y="2442210"/>
                  </a:cubicBezTo>
                  <a:cubicBezTo>
                    <a:pt x="8657323" y="2452688"/>
                    <a:pt x="8790673" y="2466975"/>
                    <a:pt x="8920213" y="2501265"/>
                  </a:cubicBezTo>
                  <a:cubicBezTo>
                    <a:pt x="8895448" y="2510790"/>
                    <a:pt x="8858301" y="2512695"/>
                    <a:pt x="8844966" y="2515553"/>
                  </a:cubicBezTo>
                  <a:close/>
                  <a:moveTo>
                    <a:pt x="8940216" y="2485073"/>
                  </a:moveTo>
                  <a:cubicBezTo>
                    <a:pt x="8700185" y="2421255"/>
                    <a:pt x="8448726" y="2425065"/>
                    <a:pt x="8202981" y="2396490"/>
                  </a:cubicBezTo>
                  <a:cubicBezTo>
                    <a:pt x="7954378" y="2367915"/>
                    <a:pt x="7716253" y="2294573"/>
                    <a:pt x="7484796" y="2202180"/>
                  </a:cubicBezTo>
                  <a:cubicBezTo>
                    <a:pt x="7465746" y="2194560"/>
                    <a:pt x="7445744" y="2186940"/>
                    <a:pt x="7426694" y="2178368"/>
                  </a:cubicBezTo>
                  <a:cubicBezTo>
                    <a:pt x="7508608" y="2172653"/>
                    <a:pt x="7589571" y="2145983"/>
                    <a:pt x="7662914" y="2108835"/>
                  </a:cubicBezTo>
                  <a:cubicBezTo>
                    <a:pt x="7689583" y="2095500"/>
                    <a:pt x="7716253" y="2080260"/>
                    <a:pt x="7741971" y="2064068"/>
                  </a:cubicBezTo>
                  <a:cubicBezTo>
                    <a:pt x="7753401" y="2057400"/>
                    <a:pt x="7764831" y="2049780"/>
                    <a:pt x="7776261" y="2042160"/>
                  </a:cubicBezTo>
                  <a:cubicBezTo>
                    <a:pt x="7785786" y="2038350"/>
                    <a:pt x="7796264" y="2033588"/>
                    <a:pt x="7805789" y="2029778"/>
                  </a:cubicBezTo>
                  <a:cubicBezTo>
                    <a:pt x="7814361" y="2026920"/>
                    <a:pt x="7821981" y="2025015"/>
                    <a:pt x="7830553" y="2022158"/>
                  </a:cubicBezTo>
                  <a:cubicBezTo>
                    <a:pt x="7968666" y="1997393"/>
                    <a:pt x="8111541" y="2002155"/>
                    <a:pt x="8248701" y="2030730"/>
                  </a:cubicBezTo>
                  <a:cubicBezTo>
                    <a:pt x="8287753" y="2038350"/>
                    <a:pt x="8324901" y="2052638"/>
                    <a:pt x="8363953" y="2058353"/>
                  </a:cubicBezTo>
                  <a:cubicBezTo>
                    <a:pt x="8369669" y="2060258"/>
                    <a:pt x="8376336" y="2062163"/>
                    <a:pt x="8382051" y="2063115"/>
                  </a:cubicBezTo>
                  <a:cubicBezTo>
                    <a:pt x="8396338" y="2066925"/>
                    <a:pt x="8410626" y="2072640"/>
                    <a:pt x="8424913" y="2078355"/>
                  </a:cubicBezTo>
                  <a:cubicBezTo>
                    <a:pt x="8439201" y="2084070"/>
                    <a:pt x="8452535" y="2089785"/>
                    <a:pt x="8465871" y="2097405"/>
                  </a:cubicBezTo>
                  <a:cubicBezTo>
                    <a:pt x="8477301" y="2103120"/>
                    <a:pt x="8487778" y="2109788"/>
                    <a:pt x="8500160" y="2113598"/>
                  </a:cubicBezTo>
                  <a:cubicBezTo>
                    <a:pt x="8589696" y="2162175"/>
                    <a:pt x="8674468" y="2221230"/>
                    <a:pt x="8752573" y="2286953"/>
                  </a:cubicBezTo>
                  <a:cubicBezTo>
                    <a:pt x="8785910" y="2314575"/>
                    <a:pt x="8818296" y="2343150"/>
                    <a:pt x="8849728" y="2372678"/>
                  </a:cubicBezTo>
                  <a:cubicBezTo>
                    <a:pt x="8864968" y="2386965"/>
                    <a:pt x="8881160" y="2402205"/>
                    <a:pt x="8896401" y="2417445"/>
                  </a:cubicBezTo>
                  <a:cubicBezTo>
                    <a:pt x="8910688" y="2431733"/>
                    <a:pt x="8928785" y="2446020"/>
                    <a:pt x="8939263" y="2463165"/>
                  </a:cubicBezTo>
                  <a:cubicBezTo>
                    <a:pt x="8942121" y="2471738"/>
                    <a:pt x="8942121" y="2479358"/>
                    <a:pt x="8940216" y="248507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NI-Dom"/>
                <a:ea typeface="+mn-ea"/>
                <a:cs typeface="+mn-cs"/>
              </a:endParaRPr>
            </a:p>
          </p:txBody>
        </p:sp>
        <p:sp>
          <p:nvSpPr>
            <p:cNvPr id="72" name="Freeform: Shape 71">
              <a:extLst>
                <a:ext uri="{FF2B5EF4-FFF2-40B4-BE49-F238E27FC236}">
                  <a16:creationId xmlns:a16="http://schemas.microsoft.com/office/drawing/2014/main" id="{34184A0D-F9D7-41D7-58D8-5380A0E6715C}"/>
                </a:ext>
              </a:extLst>
            </p:cNvPr>
            <p:cNvSpPr/>
            <p:nvPr/>
          </p:nvSpPr>
          <p:spPr>
            <a:xfrm>
              <a:off x="1659686" y="2945130"/>
              <a:ext cx="5803" cy="5714"/>
            </a:xfrm>
            <a:custGeom>
              <a:avLst/>
              <a:gdLst>
                <a:gd name="connsiteX0" fmla="*/ 2425 w 5803"/>
                <a:gd name="connsiteY0" fmla="*/ 5715 h 5714"/>
                <a:gd name="connsiteX1" fmla="*/ 3378 w 5803"/>
                <a:gd name="connsiteY1" fmla="*/ 0 h 5714"/>
                <a:gd name="connsiteX2" fmla="*/ 2425 w 5803"/>
                <a:gd name="connsiteY2" fmla="*/ 5715 h 5714"/>
              </a:gdLst>
              <a:ahLst/>
              <a:cxnLst>
                <a:cxn ang="0">
                  <a:pos x="connsiteX0" y="connsiteY0"/>
                </a:cxn>
                <a:cxn ang="0">
                  <a:pos x="connsiteX1" y="connsiteY1"/>
                </a:cxn>
                <a:cxn ang="0">
                  <a:pos x="connsiteX2" y="connsiteY2"/>
                </a:cxn>
              </a:cxnLst>
              <a:rect l="l" t="t" r="r" b="b"/>
              <a:pathLst>
                <a:path w="5803" h="5714">
                  <a:moveTo>
                    <a:pt x="2425" y="5715"/>
                  </a:moveTo>
                  <a:cubicBezTo>
                    <a:pt x="6235" y="5715"/>
                    <a:pt x="7188" y="0"/>
                    <a:pt x="3378" y="0"/>
                  </a:cubicBezTo>
                  <a:cubicBezTo>
                    <a:pt x="-432" y="0"/>
                    <a:pt x="-1385" y="5715"/>
                    <a:pt x="2425" y="57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NI-Dom"/>
                <a:ea typeface="+mn-ea"/>
                <a:cs typeface="+mn-cs"/>
              </a:endParaRPr>
            </a:p>
          </p:txBody>
        </p:sp>
      </p:grpSp>
      <p:sp>
        <p:nvSpPr>
          <p:cNvPr id="27" name="Rectangle 5">
            <a:extLst>
              <a:ext uri="{FF2B5EF4-FFF2-40B4-BE49-F238E27FC236}">
                <a16:creationId xmlns:a16="http://schemas.microsoft.com/office/drawing/2014/main" id="{9C93580B-5C4A-DE6A-7813-AEC2A230676D}"/>
              </a:ext>
            </a:extLst>
          </p:cNvPr>
          <p:cNvSpPr/>
          <p:nvPr/>
        </p:nvSpPr>
        <p:spPr>
          <a:xfrm>
            <a:off x="0" y="6753226"/>
            <a:ext cx="12192000" cy="104774"/>
          </a:xfrm>
          <a:prstGeom prst="rect">
            <a:avLst/>
          </a:prstGeom>
          <a:gradFill flip="none" rotWithShape="1">
            <a:gsLst>
              <a:gs pos="0">
                <a:srgbClr val="E40B0B"/>
              </a:gs>
              <a:gs pos="100000">
                <a:srgbClr val="8C151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2" name="Group 1">
            <a:extLst>
              <a:ext uri="{FF2B5EF4-FFF2-40B4-BE49-F238E27FC236}">
                <a16:creationId xmlns:a16="http://schemas.microsoft.com/office/drawing/2014/main" id="{A9E7C5DB-B08E-CB87-E927-FBEE4B504DF3}"/>
              </a:ext>
            </a:extLst>
          </p:cNvPr>
          <p:cNvGrpSpPr/>
          <p:nvPr/>
        </p:nvGrpSpPr>
        <p:grpSpPr>
          <a:xfrm>
            <a:off x="1533525" y="2298776"/>
            <a:ext cx="9124950" cy="3865291"/>
            <a:chOff x="3523254" y="2333113"/>
            <a:chExt cx="5539168" cy="2738945"/>
          </a:xfrm>
        </p:grpSpPr>
        <p:sp>
          <p:nvSpPr>
            <p:cNvPr id="3" name="Rectangle: Diagonal Corners Snipped 38">
              <a:extLst>
                <a:ext uri="{FF2B5EF4-FFF2-40B4-BE49-F238E27FC236}">
                  <a16:creationId xmlns:a16="http://schemas.microsoft.com/office/drawing/2014/main" id="{A0892F36-3492-3802-5F1D-4C6E8C22F11C}"/>
                </a:ext>
              </a:extLst>
            </p:cNvPr>
            <p:cNvSpPr>
              <a:spLocks noChangeAspect="1"/>
            </p:cNvSpPr>
            <p:nvPr>
              <p:custDataLst>
                <p:tags r:id="rId1"/>
              </p:custDataLst>
            </p:nvPr>
          </p:nvSpPr>
          <p:spPr>
            <a:xfrm>
              <a:off x="3523254" y="2333113"/>
              <a:ext cx="5539168" cy="2738945"/>
            </a:xfrm>
            <a:prstGeom prst="round2DiagRect">
              <a:avLst>
                <a:gd name="adj1" fmla="val 13217"/>
                <a:gd name="adj2" fmla="val 0"/>
              </a:avLst>
            </a:prstGeom>
            <a:solidFill>
              <a:srgbClr val="FEFAF4">
                <a:alpha val="46000"/>
              </a:srgbClr>
            </a:solidFill>
            <a:ln w="50800" cap="flat" cmpd="sng" algn="ctr">
              <a:gradFill flip="none" rotWithShape="1">
                <a:gsLst>
                  <a:gs pos="53000">
                    <a:srgbClr val="00FF99">
                      <a:alpha val="37000"/>
                    </a:srgbClr>
                  </a:gs>
                  <a:gs pos="0">
                    <a:srgbClr val="7030A0"/>
                  </a:gs>
                  <a:gs pos="100000">
                    <a:srgbClr val="C00000"/>
                  </a:gs>
                </a:gsLst>
                <a:lin ang="16200000" scaled="1"/>
                <a:tileRect/>
              </a:gra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9Slide02 Noi dung dai"/>
                <a:ea typeface="微软雅黑"/>
                <a:cs typeface="+mn-cs"/>
              </a:endParaRPr>
            </a:p>
          </p:txBody>
        </p:sp>
        <p:sp>
          <p:nvSpPr>
            <p:cNvPr id="5" name="TextBox 4">
              <a:extLst>
                <a:ext uri="{FF2B5EF4-FFF2-40B4-BE49-F238E27FC236}">
                  <a16:creationId xmlns:a16="http://schemas.microsoft.com/office/drawing/2014/main" id="{58834AD0-7BF4-3B1B-EE10-68BBACD3DDE7}"/>
                </a:ext>
              </a:extLst>
            </p:cNvPr>
            <p:cNvSpPr txBox="1"/>
            <p:nvPr/>
          </p:nvSpPr>
          <p:spPr>
            <a:xfrm>
              <a:off x="3952451" y="3118949"/>
              <a:ext cx="4680771" cy="1614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224" tIns="30611" rIns="61224" bIns="30611">
              <a:spAutoFit/>
            </a:bodyPr>
            <a:lstStyle>
              <a:defPPr>
                <a:defRPr lang="en-US"/>
              </a:defPPr>
              <a:lvl1pPr marR="0" lvl="0" indent="0" algn="just" fontAlgn="auto">
                <a:lnSpc>
                  <a:spcPct val="100000"/>
                </a:lnSpc>
                <a:spcBef>
                  <a:spcPts val="0"/>
                </a:spcBef>
                <a:spcAft>
                  <a:spcPts val="0"/>
                </a:spcAft>
                <a:buClrTx/>
                <a:buSzTx/>
                <a:buFontTx/>
                <a:buNone/>
                <a:tabLst/>
                <a:defRPr kumimoji="0" sz="2400" b="0" i="0" u="none" strike="noStrike" cap="none" spc="0" normalizeH="0" baseline="0">
                  <a:ln>
                    <a:noFill/>
                  </a:ln>
                  <a:solidFill>
                    <a:prstClr val="white">
                      <a:lumMod val="50000"/>
                    </a:prstClr>
                  </a:solidFill>
                  <a:effectLst/>
                  <a:uLnTx/>
                  <a:uFillTx/>
                  <a:latin typeface="#9Slide03 Roboto Condensed" panose="02000000000000000000" pitchFamily="2" charset="0"/>
                  <a:ea typeface="#9Slide03 Roboto Condensed" panose="02000000000000000000" pitchFamily="2" charset="0"/>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0" cap="none" spc="0" normalizeH="0" baseline="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rPr>
                <a:t>Xin </a:t>
              </a:r>
              <a:r>
                <a:rPr kumimoji="0" lang="en-US" sz="3600" b="1" i="0" u="none" strike="noStrike" kern="100" cap="none" spc="0" normalizeH="0" baseline="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rPr>
                <a:t>trân</a:t>
              </a:r>
              <a:r>
                <a:rPr kumimoji="0" lang="en-US" sz="3600" b="1" i="0" u="none" strike="noStrike" kern="100" cap="none" spc="0" normalizeH="0" baseline="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00" cap="none" spc="0" normalizeH="0" baseline="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rPr>
                <a:t>trọng</a:t>
              </a:r>
              <a:r>
                <a:rPr kumimoji="0" lang="en-US" sz="3600" b="1" i="0" u="none" strike="noStrike" kern="100" cap="none" spc="0" normalizeH="0" baseline="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00" cap="none" spc="0" normalizeH="0" baseline="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3600" b="1" i="0" u="none" strike="noStrike" kern="100" cap="none" spc="0" normalizeH="0" baseline="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00" cap="none" spc="0" normalizeH="0" baseline="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rPr>
                <a:t>ơn</a:t>
              </a:r>
              <a:r>
                <a:rPr kumimoji="0" lang="en-US" sz="3600" b="1" i="0" u="none" strike="noStrike" kern="100" cap="none" spc="0" normalizeH="0" baseline="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00" cap="none" spc="0" normalizeH="0" baseline="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rPr>
                <a:t>Thầy</a:t>
              </a:r>
              <a:r>
                <a:rPr kumimoji="0" lang="en-US" sz="3600" b="1" i="0" u="none" strike="noStrike" kern="100" cap="none" spc="0" normalizeH="0" baseline="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00" cap="none" spc="0" normalizeH="0" baseline="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3600" b="1" i="0" u="none" strike="noStrike" kern="100" cap="none" spc="0" normalizeH="0" baseline="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00" cap="none" spc="0" normalizeH="0" baseline="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3600" b="1" i="0" u="none" strike="noStrike" kern="100" cap="none" spc="0" normalizeH="0" baseline="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00" cap="none" spc="0" normalizeH="0" baseline="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rPr>
                <a:t>bạn</a:t>
              </a:r>
              <a:r>
                <a:rPr kumimoji="0" lang="en-US" sz="3600" b="1" i="0" u="none" strike="noStrike" kern="100" cap="none" spc="0" normalizeH="0" baseline="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00" cap="none" spc="0" normalizeH="0" baseline="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US" sz="3600" b="1" i="0" u="none" strike="noStrike" kern="100" cap="none" spc="0" normalizeH="0" baseline="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00" cap="none" spc="0" normalizeH="0" baseline="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rPr>
                <a:t>chú</a:t>
              </a:r>
              <a:r>
                <a:rPr kumimoji="0" lang="en-US" sz="3600" b="1" i="0" u="none" strike="noStrike" kern="100" cap="none" spc="0" normalizeH="0" baseline="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rPr>
                <a:t> ý </a:t>
              </a:r>
              <a:r>
                <a:rPr kumimoji="0" lang="en-US" sz="3600" b="1" i="0" u="none" strike="noStrike" kern="100" cap="none" spc="0" normalizeH="0" baseline="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rPr>
                <a:t>lắng</a:t>
              </a:r>
              <a:r>
                <a:rPr kumimoji="0" lang="en-US" sz="3600" b="1" i="0" u="none" strike="noStrike" kern="100" cap="none" spc="0" normalizeH="0" baseline="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00" cap="none" spc="0" normalizeH="0" baseline="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rPr>
                <a:t>nghe</a:t>
              </a:r>
              <a:endParaRPr kumimoji="0" lang="en-US" sz="3600" b="1" i="1" u="none" strike="noStrike" kern="0" cap="none" spc="0" normalizeH="0" baseline="0" noProof="0" dirty="0">
                <a:ln>
                  <a:noFill/>
                </a:ln>
                <a:solidFill>
                  <a:srgbClr val="00B050"/>
                </a:solidFill>
                <a:effectLst/>
                <a:uLnTx/>
                <a:uFillTx/>
                <a:latin typeface="#9Slide03 AllRoundGothic" panose="020B0703020202020104" pitchFamily="34" charset="0"/>
                <a:ea typeface="#9Slide03 Roboto Condensed" panose="02000000000000000000" pitchFamily="2" charset="0"/>
                <a:cs typeface="+mn-cs"/>
              </a:endParaRPr>
            </a:p>
          </p:txBody>
        </p:sp>
      </p:grpSp>
      <p:grpSp>
        <p:nvGrpSpPr>
          <p:cNvPr id="6" name="Group 5">
            <a:extLst>
              <a:ext uri="{FF2B5EF4-FFF2-40B4-BE49-F238E27FC236}">
                <a16:creationId xmlns:a16="http://schemas.microsoft.com/office/drawing/2014/main" id="{2D1BB828-1760-900A-98DF-2458F4EE39CA}"/>
              </a:ext>
            </a:extLst>
          </p:cNvPr>
          <p:cNvGrpSpPr/>
          <p:nvPr/>
        </p:nvGrpSpPr>
        <p:grpSpPr>
          <a:xfrm>
            <a:off x="-1" y="-29108"/>
            <a:ext cx="12191999" cy="1268868"/>
            <a:chOff x="-1" y="-29108"/>
            <a:chExt cx="12191999" cy="1268868"/>
          </a:xfrm>
        </p:grpSpPr>
        <p:grpSp>
          <p:nvGrpSpPr>
            <p:cNvPr id="7" name="Group 6">
              <a:extLst>
                <a:ext uri="{FF2B5EF4-FFF2-40B4-BE49-F238E27FC236}">
                  <a16:creationId xmlns:a16="http://schemas.microsoft.com/office/drawing/2014/main" id="{211C2CEA-74E6-478A-673C-D716A8396472}"/>
                </a:ext>
              </a:extLst>
            </p:cNvPr>
            <p:cNvGrpSpPr/>
            <p:nvPr/>
          </p:nvGrpSpPr>
          <p:grpSpPr>
            <a:xfrm>
              <a:off x="-1" y="-29108"/>
              <a:ext cx="12191999" cy="1268868"/>
              <a:chOff x="-1" y="-29108"/>
              <a:chExt cx="12191999" cy="1268868"/>
            </a:xfrm>
          </p:grpSpPr>
          <p:sp>
            <p:nvSpPr>
              <p:cNvPr id="11" name="Rectangle: Rounded Corners 10">
                <a:extLst>
                  <a:ext uri="{FF2B5EF4-FFF2-40B4-BE49-F238E27FC236}">
                    <a16:creationId xmlns:a16="http://schemas.microsoft.com/office/drawing/2014/main" id="{B2354511-2225-BA6B-343D-1816523C1AFC}"/>
                  </a:ext>
                </a:extLst>
              </p:cNvPr>
              <p:cNvSpPr>
                <a:spLocks noChangeAspect="1"/>
              </p:cNvSpPr>
              <p:nvPr/>
            </p:nvSpPr>
            <p:spPr>
              <a:xfrm>
                <a:off x="-1" y="0"/>
                <a:ext cx="12191999" cy="694477"/>
              </a:xfrm>
              <a:prstGeom prst="roundRect">
                <a:avLst>
                  <a:gd name="adj" fmla="val 0"/>
                </a:avLst>
              </a:prstGeom>
              <a:gradFill flip="none" rotWithShape="1">
                <a:gsLst>
                  <a:gs pos="0">
                    <a:srgbClr val="E40B0B"/>
                  </a:gs>
                  <a:gs pos="100000">
                    <a:srgbClr val="8C1519"/>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宋体 CN Light" panose="02020300000000000000" pitchFamily="18" charset="-122"/>
                  <a:ea typeface="思源宋体 CN Light" panose="02020300000000000000" pitchFamily="18" charset="-122"/>
                  <a:cs typeface="+mn-cs"/>
                </a:endParaRPr>
              </a:p>
            </p:txBody>
          </p:sp>
          <p:sp>
            <p:nvSpPr>
              <p:cNvPr id="12" name="Rectangle: Rounded Corners 11">
                <a:extLst>
                  <a:ext uri="{FF2B5EF4-FFF2-40B4-BE49-F238E27FC236}">
                    <a16:creationId xmlns:a16="http://schemas.microsoft.com/office/drawing/2014/main" id="{732CEE01-143E-8913-7366-80F451C311EA}"/>
                  </a:ext>
                </a:extLst>
              </p:cNvPr>
              <p:cNvSpPr/>
              <p:nvPr/>
            </p:nvSpPr>
            <p:spPr>
              <a:xfrm>
                <a:off x="44450" y="568737"/>
                <a:ext cx="1648548" cy="6710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9Slide02 Tieu de rat dai 02" panose="020B0606020202050201" pitchFamily="34" charset="0"/>
                    <a:ea typeface="+mn-ea"/>
                    <a:cs typeface="+mn-cs"/>
                  </a:rPr>
                  <a:t>NHÓM 1</a:t>
                </a:r>
              </a:p>
            </p:txBody>
          </p:sp>
          <p:sp>
            <p:nvSpPr>
              <p:cNvPr id="13" name="TextBox 12">
                <a:extLst>
                  <a:ext uri="{FF2B5EF4-FFF2-40B4-BE49-F238E27FC236}">
                    <a16:creationId xmlns:a16="http://schemas.microsoft.com/office/drawing/2014/main" id="{AF0569DD-8FBC-1D45-7F07-B6D1B581B76C}"/>
                  </a:ext>
                </a:extLst>
              </p:cNvPr>
              <p:cNvSpPr txBox="1"/>
              <p:nvPr/>
            </p:nvSpPr>
            <p:spPr>
              <a:xfrm>
                <a:off x="204415" y="45517"/>
                <a:ext cx="67185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gradFill>
                    <a:gsLst>
                      <a:gs pos="42000">
                        <a:srgbClr val="D5370A"/>
                      </a:gs>
                      <a:gs pos="0">
                        <a:srgbClr val="D22008"/>
                      </a:gs>
                      <a:gs pos="100000">
                        <a:srgbClr val="DE7F11"/>
                      </a:gs>
                    </a:gsLst>
                    <a:lin ang="13500000" scaled="1"/>
                  </a:gradFill>
                  <a:effectLst/>
                  <a:uLnTx/>
                  <a:uFillTx/>
                  <a:latin typeface="#9Slide02 Tieu de rat dai 02" panose="020B0606020202050201" pitchFamily="34" charset="0"/>
                  <a:ea typeface="+mn-ea"/>
                  <a:cs typeface="+mn-cs"/>
                </a:endParaRPr>
              </a:p>
            </p:txBody>
          </p:sp>
          <p:pic>
            <p:nvPicPr>
              <p:cNvPr id="14" name="Picture 12" descr="Kết quả tích cực sau hơn 10 năm thực hiện phân công đảng viên phụ trách hộ,  nhóm hộ theo Chỉ thị 10-CT/TU">
                <a:extLst>
                  <a:ext uri="{FF2B5EF4-FFF2-40B4-BE49-F238E27FC236}">
                    <a16:creationId xmlns:a16="http://schemas.microsoft.com/office/drawing/2014/main" id="{22AE8A6F-D5FB-0CB3-C0D7-69A25C8686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6278" y="-29108"/>
                <a:ext cx="1314517" cy="73612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7CF20861-2303-4B04-9A38-A480AA056896}"/>
                </a:ext>
              </a:extLst>
            </p:cNvPr>
            <p:cNvSpPr txBox="1"/>
            <p:nvPr/>
          </p:nvSpPr>
          <p:spPr>
            <a:xfrm>
              <a:off x="319752" y="-12544"/>
              <a:ext cx="9801224" cy="584775"/>
            </a:xfrm>
            <a:prstGeom prst="rect">
              <a:avLst/>
            </a:prstGeom>
            <a:noFill/>
          </p:spPr>
          <p:txBody>
            <a:bodyPr wrap="square">
              <a:spAutoFit/>
            </a:bodyPr>
            <a:lstStyle/>
            <a:p>
              <a:pPr marL="0" marR="0" lvl="0" indent="45720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9Slide02 Tieu de rat dai 01" panose="02000000000000000000" pitchFamily="2" charset="0"/>
                  <a:ea typeface="#9Slide02 Tieu de rat dai 01" panose="02000000000000000000" pitchFamily="2" charset="0"/>
                  <a:cs typeface="+mn-cs"/>
                </a:rPr>
                <a:t>PHIÊN I </a:t>
              </a:r>
              <a:r>
                <a:rPr kumimoji="0" lang="en-US" sz="32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rPr>
                <a:t>Quan </a:t>
              </a:r>
              <a:r>
                <a:rPr kumimoji="0" lang="en-US" sz="3200" b="1" i="0" u="none" strike="noStrike" kern="1200" cap="none" spc="0" normalizeH="0" baseline="0" noProof="0" dirty="0" err="1">
                  <a:ln>
                    <a:noFill/>
                  </a:ln>
                  <a:solidFill>
                    <a:prstClr val="white"/>
                  </a:solidFill>
                  <a:effectLst/>
                  <a:uLnTx/>
                  <a:uFillTx/>
                  <a:latin typeface="#9Slide02 Tieu de rat dai 02" panose="020B0606020202050201" pitchFamily="34" charset="0"/>
                  <a:ea typeface="Times New Roman" panose="02020603050405020304" pitchFamily="18" charset="0"/>
                  <a:cs typeface="+mn-cs"/>
                </a:rPr>
                <a:t>điểm</a:t>
              </a:r>
              <a:r>
                <a:rPr kumimoji="0" lang="en-US" sz="32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9Slide02 Tieu de rat dai 02" panose="020B0606020202050201" pitchFamily="34" charset="0"/>
                  <a:ea typeface="Times New Roman" panose="02020603050405020304" pitchFamily="18" charset="0"/>
                  <a:cs typeface="+mn-cs"/>
                </a:rPr>
                <a:t>Hồ</a:t>
              </a:r>
              <a:r>
                <a:rPr kumimoji="0" lang="en-US" sz="32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rPr>
                <a:t> Chí Minh </a:t>
              </a:r>
              <a:r>
                <a:rPr kumimoji="0" lang="en-US" sz="3200" b="1" i="0" u="none" strike="noStrike" kern="1200" cap="none" spc="0" normalizeH="0" baseline="0" noProof="0" dirty="0" err="1">
                  <a:ln>
                    <a:noFill/>
                  </a:ln>
                  <a:solidFill>
                    <a:prstClr val="white"/>
                  </a:solidFill>
                  <a:effectLst/>
                  <a:uLnTx/>
                  <a:uFillTx/>
                  <a:latin typeface="#9Slide02 Tieu de rat dai 02" panose="020B0606020202050201" pitchFamily="34" charset="0"/>
                  <a:ea typeface="Times New Roman" panose="02020603050405020304" pitchFamily="18" charset="0"/>
                  <a:cs typeface="+mn-cs"/>
                </a:rPr>
                <a:t>về</a:t>
              </a:r>
              <a:r>
                <a:rPr kumimoji="0" lang="en-US" sz="32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9Slide02 Tieu de rat dai 02" panose="020B0606020202050201" pitchFamily="34" charset="0"/>
                  <a:ea typeface="Times New Roman" panose="02020603050405020304" pitchFamily="18" charset="0"/>
                  <a:cs typeface="+mn-cs"/>
                </a:rPr>
                <a:t>giữ</a:t>
              </a:r>
              <a:r>
                <a:rPr kumimoji="0" lang="en-US" sz="32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9Slide02 Tieu de rat dai 02" panose="020B0606020202050201" pitchFamily="34" charset="0"/>
                  <a:ea typeface="Times New Roman" panose="02020603050405020304" pitchFamily="18" charset="0"/>
                  <a:cs typeface="+mn-cs"/>
                </a:rPr>
                <a:t>gìn</a:t>
              </a:r>
              <a:r>
                <a:rPr kumimoji="0" lang="en-US" sz="32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9Slide02 Tieu de rat dai 02" panose="020B0606020202050201" pitchFamily="34" charset="0"/>
                  <a:ea typeface="Times New Roman" panose="02020603050405020304" pitchFamily="18" charset="0"/>
                  <a:cs typeface="+mn-cs"/>
                </a:rPr>
                <a:t>bản</a:t>
              </a:r>
              <a:r>
                <a:rPr kumimoji="0" lang="en-US" sz="32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9Slide02 Tieu de rat dai 02" panose="020B0606020202050201" pitchFamily="34" charset="0"/>
                  <a:ea typeface="Times New Roman" panose="02020603050405020304" pitchFamily="18" charset="0"/>
                  <a:cs typeface="+mn-cs"/>
                </a:rPr>
                <a:t>sắc</a:t>
              </a:r>
              <a:r>
                <a:rPr kumimoji="0" lang="en-US" sz="32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9Slide02 Tieu de rat dai 02" panose="020B0606020202050201" pitchFamily="34" charset="0"/>
                  <a:ea typeface="Times New Roman" panose="02020603050405020304" pitchFamily="18" charset="0"/>
                  <a:cs typeface="+mn-cs"/>
                </a:rPr>
                <a:t>văn</a:t>
              </a:r>
              <a:r>
                <a:rPr kumimoji="0" lang="en-US" sz="32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9Slide02 Tieu de rat dai 02" panose="020B0606020202050201" pitchFamily="34" charset="0"/>
                  <a:ea typeface="Times New Roman" panose="02020603050405020304" pitchFamily="18" charset="0"/>
                  <a:cs typeface="+mn-cs"/>
                </a:rPr>
                <a:t>hóa</a:t>
              </a:r>
              <a:r>
                <a:rPr kumimoji="0" lang="en-US" sz="32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9Slide02 Tieu de rat dai 02" panose="020B0606020202050201" pitchFamily="34" charset="0"/>
                  <a:ea typeface="Times New Roman" panose="02020603050405020304" pitchFamily="18" charset="0"/>
                  <a:cs typeface="+mn-cs"/>
                </a:rPr>
                <a:t>dân</a:t>
              </a:r>
              <a:r>
                <a:rPr kumimoji="0" lang="en-US" sz="32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9Slide02 Tieu de rat dai 02" panose="020B0606020202050201" pitchFamily="34" charset="0"/>
                  <a:ea typeface="Times New Roman" panose="02020603050405020304" pitchFamily="18" charset="0"/>
                  <a:cs typeface="+mn-cs"/>
                </a:rPr>
                <a:t>tộc</a:t>
              </a:r>
              <a:endParaRPr kumimoji="0" lang="en-US" sz="2400" b="1" i="0" u="none" strike="noStrike" kern="1200" cap="none" spc="0" normalizeH="0" baseline="0" noProof="0" dirty="0">
                <a:ln>
                  <a:noFill/>
                </a:ln>
                <a:solidFill>
                  <a:prstClr val="white"/>
                </a:solidFill>
                <a:effectLst/>
                <a:uLnTx/>
                <a:uFillTx/>
                <a:latin typeface="#9Slide02 Tieu de rat dai 02" panose="020B0606020202050201" pitchFamily="34" charset="0"/>
                <a:ea typeface="Times New Roman" panose="02020603050405020304" pitchFamily="18" charset="0"/>
                <a:cs typeface="+mn-cs"/>
              </a:endParaRPr>
            </a:p>
          </p:txBody>
        </p:sp>
      </p:grpSp>
    </p:spTree>
    <p:extLst>
      <p:ext uri="{BB962C8B-B14F-4D97-AF65-F5344CB8AC3E}">
        <p14:creationId xmlns:p14="http://schemas.microsoft.com/office/powerpoint/2010/main" val="34892381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1500" fill="hold"/>
                                        <p:tgtEl>
                                          <p:spTgt spid="69"/>
                                        </p:tgtEl>
                                        <p:attrNameLst>
                                          <p:attrName>ppt_x</p:attrName>
                                        </p:attrNameLst>
                                      </p:cBhvr>
                                      <p:tavLst>
                                        <p:tav tm="0">
                                          <p:val>
                                            <p:strVal val="1+#ppt_w/2"/>
                                          </p:val>
                                        </p:tav>
                                        <p:tav tm="100000">
                                          <p:val>
                                            <p:strVal val="#ppt_x"/>
                                          </p:val>
                                        </p:tav>
                                      </p:tavLst>
                                    </p:anim>
                                    <p:anim calcmode="lin" valueType="num">
                                      <p:cBhvr additive="base">
                                        <p:cTn id="8" dur="150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decel="10000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500" fill="hold"/>
                                        <p:tgtEl>
                                          <p:spTgt spid="2"/>
                                        </p:tgtEl>
                                        <p:attrNameLst>
                                          <p:attrName>ppt_x</p:attrName>
                                        </p:attrNameLst>
                                      </p:cBhvr>
                                      <p:tavLst>
                                        <p:tav tm="0">
                                          <p:val>
                                            <p:strVal val="0-#ppt_w/2"/>
                                          </p:val>
                                        </p:tav>
                                        <p:tav tm="100000">
                                          <p:val>
                                            <p:strVal val="#ppt_x"/>
                                          </p:val>
                                        </p:tav>
                                      </p:tavLst>
                                    </p:anim>
                                    <p:anim calcmode="lin" valueType="num">
                                      <p:cBhvr additive="base">
                                        <p:cTn id="14"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284</Words>
  <Application>Microsoft Office PowerPoint</Application>
  <PresentationFormat>Widescreen</PresentationFormat>
  <Paragraphs>18</Paragraphs>
  <Slides>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vt:i4>
      </vt:variant>
    </vt:vector>
  </HeadingPairs>
  <TitlesOfParts>
    <vt:vector size="16" baseType="lpstr">
      <vt:lpstr>#9Slide02 Noi dung dai</vt:lpstr>
      <vt:lpstr>#9Slide02 Tieu de rat dai 01</vt:lpstr>
      <vt:lpstr>#9Slide02 Tieu de rat dai 02</vt:lpstr>
      <vt:lpstr>#9Slide03 AllRoundGothic</vt:lpstr>
      <vt:lpstr>Arial</vt:lpstr>
      <vt:lpstr>Calibri</vt:lpstr>
      <vt:lpstr>Calibri Light</vt:lpstr>
      <vt:lpstr>Cambria</vt:lpstr>
      <vt:lpstr>Times New Roman</vt:lpstr>
      <vt:lpstr>VNI-Dom</vt:lpstr>
      <vt:lpstr>思源宋体 CN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2024-01-15T00:27:39Z</dcterms:created>
  <dcterms:modified xsi:type="dcterms:W3CDTF">2024-01-15T00:29:18Z</dcterms:modified>
</cp:coreProperties>
</file>